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5.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62" r:id="rId4"/>
    <p:sldMasterId id="2147483764" r:id="rId5"/>
    <p:sldMasterId id="2147483777" r:id="rId6"/>
    <p:sldMasterId id="2147483796" r:id="rId7"/>
    <p:sldMasterId id="2147483815" r:id="rId8"/>
    <p:sldMasterId id="2147483834" r:id="rId9"/>
    <p:sldMasterId id="2147483853" r:id="rId10"/>
    <p:sldMasterId id="2147483872" r:id="rId11"/>
    <p:sldMasterId id="2147483891" r:id="rId12"/>
    <p:sldMasterId id="2147483910" r:id="rId13"/>
    <p:sldMasterId id="2147483929" r:id="rId14"/>
    <p:sldMasterId id="2147483948" r:id="rId15"/>
    <p:sldMasterId id="2147483967" r:id="rId16"/>
  </p:sldMasterIdLst>
  <p:notesMasterIdLst>
    <p:notesMasterId r:id="rId75"/>
  </p:notesMasterIdLst>
  <p:handoutMasterIdLst>
    <p:handoutMasterId r:id="rId76"/>
  </p:handoutMasterIdLst>
  <p:sldIdLst>
    <p:sldId id="619" r:id="rId17"/>
    <p:sldId id="655" r:id="rId18"/>
    <p:sldId id="625" r:id="rId19"/>
    <p:sldId id="657" r:id="rId20"/>
    <p:sldId id="626" r:id="rId21"/>
    <p:sldId id="627" r:id="rId22"/>
    <p:sldId id="628" r:id="rId23"/>
    <p:sldId id="634" r:id="rId24"/>
    <p:sldId id="629" r:id="rId25"/>
    <p:sldId id="633" r:id="rId26"/>
    <p:sldId id="596" r:id="rId27"/>
    <p:sldId id="610" r:id="rId28"/>
    <p:sldId id="597" r:id="rId29"/>
    <p:sldId id="598" r:id="rId30"/>
    <p:sldId id="645" r:id="rId31"/>
    <p:sldId id="631" r:id="rId32"/>
    <p:sldId id="632" r:id="rId33"/>
    <p:sldId id="605" r:id="rId34"/>
    <p:sldId id="587" r:id="rId35"/>
    <p:sldId id="623" r:id="rId36"/>
    <p:sldId id="653" r:id="rId37"/>
    <p:sldId id="588" r:id="rId38"/>
    <p:sldId id="636" r:id="rId39"/>
    <p:sldId id="637" r:id="rId40"/>
    <p:sldId id="638" r:id="rId41"/>
    <p:sldId id="639" r:id="rId42"/>
    <p:sldId id="548" r:id="rId43"/>
    <p:sldId id="640" r:id="rId44"/>
    <p:sldId id="641" r:id="rId45"/>
    <p:sldId id="656" r:id="rId46"/>
    <p:sldId id="614" r:id="rId47"/>
    <p:sldId id="612" r:id="rId48"/>
    <p:sldId id="643" r:id="rId49"/>
    <p:sldId id="642" r:id="rId50"/>
    <p:sldId id="572" r:id="rId51"/>
    <p:sldId id="550" r:id="rId52"/>
    <p:sldId id="549" r:id="rId53"/>
    <p:sldId id="557" r:id="rId54"/>
    <p:sldId id="593" r:id="rId55"/>
    <p:sldId id="594" r:id="rId56"/>
    <p:sldId id="595" r:id="rId57"/>
    <p:sldId id="552" r:id="rId58"/>
    <p:sldId id="573" r:id="rId59"/>
    <p:sldId id="658" r:id="rId60"/>
    <p:sldId id="575" r:id="rId61"/>
    <p:sldId id="659" r:id="rId62"/>
    <p:sldId id="660" r:id="rId63"/>
    <p:sldId id="644" r:id="rId64"/>
    <p:sldId id="611" r:id="rId65"/>
    <p:sldId id="523" r:id="rId66"/>
    <p:sldId id="505" r:id="rId67"/>
    <p:sldId id="646" r:id="rId68"/>
    <p:sldId id="647" r:id="rId69"/>
    <p:sldId id="648" r:id="rId70"/>
    <p:sldId id="649" r:id="rId71"/>
    <p:sldId id="454" r:id="rId72"/>
    <p:sldId id="651" r:id="rId73"/>
    <p:sldId id="363" r:id="rId74"/>
  </p:sldIdLst>
  <p:sldSz cx="9144000" cy="5143500" type="screen16x9"/>
  <p:notesSz cx="6858000" cy="9144000"/>
  <p:embeddedFontLst>
    <p:embeddedFont>
      <p:font typeface="Consolas" pitchFamily="49" charset="0"/>
      <p:regular r:id="rId77"/>
      <p:bold r:id="rId78"/>
      <p:italic r:id="rId79"/>
      <p:boldItalic r:id="rId80"/>
    </p:embeddedFont>
    <p:embeddedFont>
      <p:font typeface="Wingdings 3" pitchFamily="18" charset="2"/>
      <p:regular r:id="rId81"/>
    </p:embeddedFont>
    <p:embeddedFont>
      <p:font typeface="Segoe Condensed" charset="0"/>
      <p:regular r:id="rId82"/>
      <p:bold r:id="rId83"/>
    </p:embeddedFont>
    <p:embeddedFont>
      <p:font typeface="Calibri" pitchFamily="34" charset="0"/>
      <p:regular r:id="rId84"/>
      <p:bold r:id="rId85"/>
      <p:italic r:id="rId86"/>
      <p:boldItalic r:id="rId87"/>
    </p:embeddedFont>
    <p:embeddedFont>
      <p:font typeface="Candara" pitchFamily="34" charset="0"/>
      <p:regular r:id="rId88"/>
      <p:bold r:id="rId89"/>
      <p:italic r:id="rId90"/>
      <p:boldItalic r:id="rId91"/>
    </p:embeddedFont>
    <p:embeddedFont>
      <p:font typeface="Segoe Light" charset="0"/>
      <p:regular r:id="rId92"/>
      <p:italic r:id="rId93"/>
    </p:embeddedFont>
    <p:embeddedFont>
      <p:font typeface="Segoe UI" pitchFamily="34" charset="0"/>
      <p:regular r:id="rId94"/>
      <p:bold r:id="rId95"/>
      <p:italic r:id="rId96"/>
      <p:boldItalic r:id="rId97"/>
    </p:embeddedFont>
    <p:embeddedFont>
      <p:font typeface="Segoe UI Light" pitchFamily="34" charset="0"/>
      <p:regular r:id="rId98"/>
    </p:embeddedFont>
  </p:embeddedFontLst>
  <p:defaultText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5" autoAdjust="0"/>
    <p:restoredTop sz="96105" autoAdjust="0"/>
  </p:normalViewPr>
  <p:slideViewPr>
    <p:cSldViewPr snapToGrid="0">
      <p:cViewPr>
        <p:scale>
          <a:sx n="100" d="100"/>
          <a:sy n="100" d="100"/>
        </p:scale>
        <p:origin x="-630" y="-66"/>
      </p:cViewPr>
      <p:guideLst>
        <p:guide orient="horz" pos="108"/>
        <p:guide orient="horz" pos="900"/>
        <p:guide orient="horz" pos="2052"/>
        <p:guide orient="horz" pos="3132"/>
        <p:guide orient="horz" pos="1116"/>
        <p:guide orient="horz" pos="684"/>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handoutMaster" Target="handoutMasters/handoutMaster1.xml"/><Relationship Id="rId84" Type="http://schemas.openxmlformats.org/officeDocument/2006/relationships/font" Target="fonts/font8.fntdata"/><Relationship Id="rId89" Type="http://schemas.openxmlformats.org/officeDocument/2006/relationships/font" Target="fonts/font13.fntdata"/><Relationship Id="rId97" Type="http://schemas.openxmlformats.org/officeDocument/2006/relationships/font" Target="fonts/font21.fntdata"/><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font" Target="fonts/font3.fntdata"/><Relationship Id="rId87" Type="http://schemas.openxmlformats.org/officeDocument/2006/relationships/font" Target="fonts/font11.fntdata"/><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font" Target="fonts/font6.fntdata"/><Relationship Id="rId90" Type="http://schemas.openxmlformats.org/officeDocument/2006/relationships/font" Target="fonts/font14.fntdata"/><Relationship Id="rId95" Type="http://schemas.openxmlformats.org/officeDocument/2006/relationships/font" Target="fonts/font19.fntdata"/><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font" Target="fonts/font1.fntdata"/><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57568640"/>
        <c:axId val="58958976"/>
      </c:lineChart>
      <c:catAx>
        <c:axId val="57568640"/>
        <c:scaling>
          <c:orientation val="minMax"/>
        </c:scaling>
        <c:delete val="0"/>
        <c:axPos val="b"/>
        <c:majorTickMark val="out"/>
        <c:minorTickMark val="none"/>
        <c:tickLblPos val="nextTo"/>
        <c:crossAx val="58958976"/>
        <c:crosses val="autoZero"/>
        <c:auto val="1"/>
        <c:lblAlgn val="ctr"/>
        <c:lblOffset val="100"/>
        <c:noMultiLvlLbl val="0"/>
      </c:catAx>
      <c:valAx>
        <c:axId val="58958976"/>
        <c:scaling>
          <c:orientation val="minMax"/>
        </c:scaling>
        <c:delete val="1"/>
        <c:axPos val="l"/>
        <c:numFmt formatCode="General" sourceLinked="1"/>
        <c:majorTickMark val="out"/>
        <c:minorTickMark val="none"/>
        <c:tickLblPos val="nextTo"/>
        <c:crossAx val="57568640"/>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000" dirty="0" smtClean="0">
              <a:solidFill>
                <a:schemeClr val="bg1"/>
              </a:solidFill>
              <a:latin typeface="Segoe UI Light" pitchFamily="34" charset="0"/>
            </a:rPr>
            <a:t>F# 3.0 </a:t>
          </a:r>
          <a:r>
            <a:rPr lang="en-GB" sz="2000" dirty="0" err="1" smtClean="0">
              <a:solidFill>
                <a:schemeClr val="bg1"/>
              </a:solidFill>
              <a:latin typeface="Segoe UI Light" pitchFamily="34" charset="0"/>
            </a:rPr>
            <a:t>compiler+library</a:t>
          </a:r>
          <a:r>
            <a:rPr lang="en-GB" sz="2000" dirty="0" smtClean="0">
              <a:solidFill>
                <a:schemeClr val="bg1"/>
              </a:solidFill>
              <a:latin typeface="Segoe UI Light" pitchFamily="34" charset="0"/>
            </a:rPr>
            <a:t> open source</a:t>
          </a:r>
          <a:endParaRPr lang="en-GB" sz="2000"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000" dirty="0" smtClean="0">
              <a:solidFill>
                <a:schemeClr val="bg1"/>
              </a:solidFill>
              <a:latin typeface="Segoe UI Light" pitchFamily="34" charset="0"/>
            </a:rPr>
            <a:t>Apache 2.0 license</a:t>
          </a:r>
          <a:endParaRPr lang="en-GB" sz="2000"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000" dirty="0" smtClean="0">
              <a:solidFill>
                <a:schemeClr val="bg1"/>
              </a:solidFill>
              <a:latin typeface="Segoe UI Light" pitchFamily="34" charset="0"/>
            </a:rPr>
            <a:t>Mac, Linux, Windows, Browser</a:t>
          </a:r>
          <a:r>
            <a:rPr lang="en-US" sz="2000" dirty="0" smtClean="0">
              <a:solidFill>
                <a:schemeClr val="bg1"/>
              </a:solidFill>
              <a:latin typeface="Segoe UI Light" pitchFamily="34" charset="0"/>
            </a:rPr>
            <a:t>s</a:t>
          </a:r>
          <a:endParaRPr lang="en-US" sz="2000" dirty="0">
            <a:solidFill>
              <a:schemeClr val="bg1"/>
            </a:solidFill>
            <a:latin typeface="Segoe UI Light" pitchFamily="34" charset="0"/>
          </a:endParaRP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000" dirty="0" smtClean="0">
              <a:solidFill>
                <a:schemeClr val="bg1"/>
              </a:solidFill>
              <a:latin typeface="Segoe UI Light" pitchFamily="34" charset="0"/>
            </a:rPr>
            <a:t>2.0, 4.0 profiles</a:t>
          </a:r>
          <a:endParaRPr lang="en-US" sz="2000"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US" sz="2000" dirty="0" smtClean="0">
              <a:solidFill>
                <a:schemeClr val="bg1"/>
              </a:solidFill>
              <a:latin typeface="Segoe UI Light" pitchFamily="34" charset="0"/>
            </a:rPr>
            <a:t>2.1 profile for </a:t>
          </a:r>
          <a:r>
            <a:rPr lang="en-US" sz="2000" dirty="0" err="1" smtClean="0">
              <a:solidFill>
                <a:schemeClr val="bg1"/>
              </a:solidFill>
              <a:latin typeface="Segoe UI Light" pitchFamily="34" charset="0"/>
            </a:rPr>
            <a:t>MonoAndroid</a:t>
          </a:r>
          <a:r>
            <a:rPr lang="en-US" sz="2000" dirty="0" smtClean="0">
              <a:solidFill>
                <a:schemeClr val="bg1"/>
              </a:solidFill>
              <a:latin typeface="Segoe UI Light" pitchFamily="34" charset="0"/>
            </a:rPr>
            <a:t> (</a:t>
          </a:r>
          <a:r>
            <a:rPr lang="en-US" sz="2000" dirty="0" err="1" smtClean="0">
              <a:solidFill>
                <a:schemeClr val="bg1"/>
              </a:solidFill>
              <a:latin typeface="Segoe UI Light" pitchFamily="34" charset="0"/>
            </a:rPr>
            <a:t>MonoTouch</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US" sz="2000" u="sng" dirty="0" smtClean="0">
              <a:solidFill>
                <a:schemeClr val="bg1"/>
              </a:solidFill>
              <a:latin typeface="Segoe UI Light" pitchFamily="34" charset="0"/>
            </a:rPr>
            <a:t>fsharp.github.com/</a:t>
          </a:r>
          <a:r>
            <a:rPr lang="en-US" sz="2000" u="sng" dirty="0" err="1" smtClean="0">
              <a:solidFill>
                <a:schemeClr val="bg1"/>
              </a:solidFill>
              <a:latin typeface="Segoe UI Light" pitchFamily="34" charset="0"/>
            </a:rPr>
            <a:t>fsharp</a:t>
          </a:r>
          <a:endParaRPr lang="en-GB" sz="2000" dirty="0">
            <a:solidFill>
              <a:schemeClr val="bg1"/>
            </a:solidFill>
          </a:endParaRPr>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6B591014-A9F0-442E-B80D-9CC3863546F5}" type="presOf" srcId="{0B365071-9F54-4E04-B0BF-859FAE4CAD14}" destId="{EC8670A7-A393-4B5D-8FC9-E51E8B83309F}" srcOrd="0" destOrd="0" presId="urn:microsoft.com/office/officeart/2005/8/layout/default"/>
    <dgm:cxn modelId="{28CCEE73-A472-4E1D-8944-ECD200CAA857}" type="presOf" srcId="{5F1C48E8-0E0E-43BF-B592-460AF305B74F}" destId="{D437A6F3-3ED5-46BE-9A1F-F98E04B24349}" srcOrd="0" destOrd="0" presId="urn:microsoft.com/office/officeart/2005/8/layout/default"/>
    <dgm:cxn modelId="{E4B710BF-42C1-49AA-84A7-9BF62EB2D629}" srcId="{0B365071-9F54-4E04-B0BF-859FAE4CAD14}" destId="{3E196BE5-953D-4242-B980-B1373BFD3238}" srcOrd="5" destOrd="0" parTransId="{6992CE92-98CC-4C74-B098-EC5B879AB665}" sibTransId="{EF9A6332-FD23-4AA3-A778-70CACA35CFBD}"/>
    <dgm:cxn modelId="{A9EED03C-86FF-49AC-AF7B-E4F03771CCAF}" srcId="{0B365071-9F54-4E04-B0BF-859FAE4CAD14}" destId="{5F1C48E8-0E0E-43BF-B592-460AF305B74F}" srcOrd="2" destOrd="0" parTransId="{07006D22-8EC0-494A-930A-6C60DC14E0E1}" sibTransId="{74274BF3-2D2A-4D13-97FA-6539BCB0F419}"/>
    <dgm:cxn modelId="{850A9AEB-5E4C-4977-8A6C-98A072A423BD}" type="presOf" srcId="{EC5FFAC6-5FE8-4AE3-A433-2420BC7EC900}" destId="{DF49E9E2-D1BE-4102-BB9B-72A0DEC024E4}"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ADCAA1E-1EAF-4D5C-8225-6650C1733747}" srcId="{0B365071-9F54-4E04-B0BF-859FAE4CAD14}" destId="{56517876-F61F-4EEC-AD9E-A6262A69FF4D}" srcOrd="3" destOrd="0" parTransId="{47479A95-3A1A-4151-8423-AB273F8AF4AA}" sibTransId="{5B2EFE1C-0E0C-4341-B92A-EA59A02D41D8}"/>
    <dgm:cxn modelId="{DC3372DF-4293-45FC-8D51-42F755F5113D}" type="presOf" srcId="{DFDFB60B-D0CA-417C-B29C-46C4EA1E51EF}" destId="{58AEAE5F-E53F-4AFE-A11A-BD88C03840E8}" srcOrd="0" destOrd="0" presId="urn:microsoft.com/office/officeart/2005/8/layout/default"/>
    <dgm:cxn modelId="{A711A85B-F3AC-4256-A67B-D3EDEB050752}" type="presOf" srcId="{56517876-F61F-4EEC-AD9E-A6262A69FF4D}" destId="{BACDA856-ECDB-4406-9C4E-00D54B0981AF}" srcOrd="0" destOrd="0" presId="urn:microsoft.com/office/officeart/2005/8/layout/default"/>
    <dgm:cxn modelId="{9F17960E-CC0E-40F6-814A-8514DD03A0C1}" type="presOf" srcId="{3E196BE5-953D-4242-B980-B1373BFD3238}" destId="{D6F86E6B-1D2A-4B48-91FA-D896350C903A}" srcOrd="0" destOrd="0" presId="urn:microsoft.com/office/officeart/2005/8/layout/default"/>
    <dgm:cxn modelId="{B80C8D9D-AF0F-4F15-8440-985807C950B6}" type="presOf" srcId="{4D03559D-4341-457C-9415-9474B1EA1828}" destId="{A6C8B2CB-895B-4E02-B23B-913D219A3E06}" srcOrd="0" destOrd="0" presId="urn:microsoft.com/office/officeart/2005/8/layout/default"/>
    <dgm:cxn modelId="{2B74F8E5-B9EE-4DA2-AF95-73FC670D3D37}" type="presParOf" srcId="{EC8670A7-A393-4B5D-8FC9-E51E8B83309F}" destId="{A6C8B2CB-895B-4E02-B23B-913D219A3E06}" srcOrd="0" destOrd="0" presId="urn:microsoft.com/office/officeart/2005/8/layout/default"/>
    <dgm:cxn modelId="{F637CCA1-A036-4DCD-9EF2-CE8DCB6A3FD2}" type="presParOf" srcId="{EC8670A7-A393-4B5D-8FC9-E51E8B83309F}" destId="{FF2CDA1F-3E77-4C82-A60C-77840111930D}" srcOrd="1" destOrd="0" presId="urn:microsoft.com/office/officeart/2005/8/layout/default"/>
    <dgm:cxn modelId="{F5C45CE7-332D-4792-A555-0DB9A9E2430B}" type="presParOf" srcId="{EC8670A7-A393-4B5D-8FC9-E51E8B83309F}" destId="{DF49E9E2-D1BE-4102-BB9B-72A0DEC024E4}" srcOrd="2" destOrd="0" presId="urn:microsoft.com/office/officeart/2005/8/layout/default"/>
    <dgm:cxn modelId="{5F6957FD-57DF-4336-B651-6F009AB3E6BC}" type="presParOf" srcId="{EC8670A7-A393-4B5D-8FC9-E51E8B83309F}" destId="{8B6F593D-9CFB-4D46-8D7F-5152AF654BA2}" srcOrd="3" destOrd="0" presId="urn:microsoft.com/office/officeart/2005/8/layout/default"/>
    <dgm:cxn modelId="{AAEBD3CC-2795-4CE1-BB88-9F8AD2B8F572}" type="presParOf" srcId="{EC8670A7-A393-4B5D-8FC9-E51E8B83309F}" destId="{D437A6F3-3ED5-46BE-9A1F-F98E04B24349}" srcOrd="4" destOrd="0" presId="urn:microsoft.com/office/officeart/2005/8/layout/default"/>
    <dgm:cxn modelId="{03A93BF5-88DA-48F6-A7E8-65EA04181A29}" type="presParOf" srcId="{EC8670A7-A393-4B5D-8FC9-E51E8B83309F}" destId="{E4342583-A13C-4E1E-ADF6-62B4A37FB798}" srcOrd="5" destOrd="0" presId="urn:microsoft.com/office/officeart/2005/8/layout/default"/>
    <dgm:cxn modelId="{852A69EC-BBC9-4BA1-8438-06A4EFEACB56}" type="presParOf" srcId="{EC8670A7-A393-4B5D-8FC9-E51E8B83309F}" destId="{BACDA856-ECDB-4406-9C4E-00D54B0981AF}" srcOrd="6" destOrd="0" presId="urn:microsoft.com/office/officeart/2005/8/layout/default"/>
    <dgm:cxn modelId="{A8F8C8A7-5EC6-4315-85FA-19EE5A288398}" type="presParOf" srcId="{EC8670A7-A393-4B5D-8FC9-E51E8B83309F}" destId="{B74B6256-3C71-4169-A0A4-831E0909233B}" srcOrd="7" destOrd="0" presId="urn:microsoft.com/office/officeart/2005/8/layout/default"/>
    <dgm:cxn modelId="{325E1013-9A76-49FD-AEF5-61E982E0BD9F}" type="presParOf" srcId="{EC8670A7-A393-4B5D-8FC9-E51E8B83309F}" destId="{58AEAE5F-E53F-4AFE-A11A-BD88C03840E8}" srcOrd="8" destOrd="0" presId="urn:microsoft.com/office/officeart/2005/8/layout/default"/>
    <dgm:cxn modelId="{CA541623-5724-454A-9DEC-6B6178F6781F}" type="presParOf" srcId="{EC8670A7-A393-4B5D-8FC9-E51E8B83309F}" destId="{1C60EF90-B2D9-4067-B864-42EFD10F9447}" srcOrd="9" destOrd="0" presId="urn:microsoft.com/office/officeart/2005/8/layout/default"/>
    <dgm:cxn modelId="{0F459F77-DA07-4BCB-9FE7-6076E1CD4D93}"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E1A0D9-E044-4211-88E2-3C1CCF11CB7C}" type="doc">
      <dgm:prSet loTypeId="urn:microsoft.com/office/officeart/2005/8/layout/hProcess9" loCatId="process" qsTypeId="urn:microsoft.com/office/officeart/2005/8/quickstyle/simple1" qsCatId="simple" csTypeId="urn:microsoft.com/office/officeart/2005/8/colors/accent1_2" csCatId="accent1" phldr="1"/>
      <dgm:spPr/>
    </dgm:pt>
    <dgm:pt modelId="{BD80B95D-7298-49B8-BA35-317CBA84A42E}">
      <dgm:prSet phldrT="[Text]"/>
      <dgm:spPr/>
      <dgm:t>
        <a:bodyPr/>
        <a:lstStyle/>
        <a:p>
          <a:r>
            <a:rPr lang="en-GB" b="1" dirty="0" smtClean="0">
              <a:latin typeface="Segoe Light" charset="0"/>
            </a:rPr>
            <a:t>The </a:t>
          </a:r>
          <a:r>
            <a:rPr lang="en-GB" b="1" dirty="0" smtClean="0">
              <a:solidFill>
                <a:srgbClr val="FFFF00"/>
              </a:solidFill>
              <a:latin typeface="Segoe Light" charset="0"/>
            </a:rPr>
            <a:t>dark days of object fundamentalism </a:t>
          </a:r>
          <a:r>
            <a:rPr lang="en-GB" b="1" dirty="0" smtClean="0">
              <a:latin typeface="Segoe Light" charset="0"/>
            </a:rPr>
            <a:t>are past us </a:t>
          </a:r>
          <a:r>
            <a:rPr lang="en-GB" b="1" dirty="0" smtClean="0">
              <a:latin typeface="Segoe Light" charset="0"/>
              <a:sym typeface="Wingdings" pitchFamily="2" charset="2"/>
            </a:rPr>
            <a:t></a:t>
          </a:r>
          <a:endParaRPr lang="en-GB" b="1" dirty="0">
            <a:latin typeface="Segoe Light" charset="0"/>
          </a:endParaRPr>
        </a:p>
      </dgm:t>
    </dgm:pt>
    <dgm:pt modelId="{2454896B-FB4C-4E47-A97E-7D9B727A3053}" type="parTrans" cxnId="{0A72BCD0-984E-4B74-A283-49AE6D110FB5}">
      <dgm:prSet/>
      <dgm:spPr/>
      <dgm:t>
        <a:bodyPr/>
        <a:lstStyle/>
        <a:p>
          <a:endParaRPr lang="en-GB">
            <a:latin typeface="Segoe Light" charset="0"/>
          </a:endParaRPr>
        </a:p>
      </dgm:t>
    </dgm:pt>
    <dgm:pt modelId="{B21D77AB-A680-47D0-9B96-FA3DE34C5811}" type="sibTrans" cxnId="{0A72BCD0-984E-4B74-A283-49AE6D110FB5}">
      <dgm:prSet/>
      <dgm:spPr/>
      <dgm:t>
        <a:bodyPr/>
        <a:lstStyle/>
        <a:p>
          <a:endParaRPr lang="en-GB">
            <a:latin typeface="Segoe Light" charset="0"/>
          </a:endParaRPr>
        </a:p>
      </dgm:t>
    </dgm:pt>
    <dgm:pt modelId="{F0882571-4763-409E-8210-D316A6E64DEF}">
      <dgm:prSet phldrT="[Text]" custT="1"/>
      <dgm:spPr/>
      <dgm:t>
        <a:bodyPr/>
        <a:lstStyle/>
        <a:p>
          <a:r>
            <a:rPr lang="en-US" sz="2100" b="1" dirty="0" smtClean="0">
              <a:solidFill>
                <a:srgbClr val="FFFF00"/>
              </a:solidFill>
              <a:latin typeface="Segoe Light" charset="0"/>
            </a:rPr>
            <a:t>Mixed OO/FP languages </a:t>
          </a:r>
          <a:r>
            <a:rPr lang="en-US" sz="2100" b="1" dirty="0" smtClean="0">
              <a:solidFill>
                <a:schemeClr val="tx1"/>
              </a:solidFill>
              <a:latin typeface="Segoe Light" charset="0"/>
            </a:rPr>
            <a:t>now </a:t>
          </a:r>
          <a:r>
            <a:rPr lang="en-US" sz="2100" b="1" dirty="0" smtClean="0">
              <a:solidFill>
                <a:srgbClr val="FFFF00"/>
              </a:solidFill>
              <a:latin typeface="Segoe Light" charset="0"/>
            </a:rPr>
            <a:t>industry standard</a:t>
          </a:r>
        </a:p>
        <a:p>
          <a:r>
            <a:rPr lang="en-US" sz="1100" b="1" dirty="0" smtClean="0">
              <a:solidFill>
                <a:srgbClr val="FFFF00"/>
              </a:solidFill>
              <a:latin typeface="Segoe Light" charset="0"/>
            </a:rPr>
            <a:t>(C#, C++, VB, Java, </a:t>
          </a:r>
          <a:r>
            <a:rPr lang="en-US" sz="1100" b="1" dirty="0" err="1" smtClean="0">
              <a:solidFill>
                <a:srgbClr val="FFFF00"/>
              </a:solidFill>
              <a:latin typeface="Segoe Light" charset="0"/>
            </a:rPr>
            <a:t>Javascript</a:t>
          </a:r>
          <a:r>
            <a:rPr lang="en-US" sz="1100" b="1" dirty="0" smtClean="0">
              <a:solidFill>
                <a:srgbClr val="FFFF00"/>
              </a:solidFill>
              <a:latin typeface="Segoe Light" charset="0"/>
            </a:rPr>
            <a:t>, </a:t>
          </a:r>
          <a:r>
            <a:rPr lang="en-US" sz="1100" b="1" dirty="0" err="1" smtClean="0">
              <a:solidFill>
                <a:srgbClr val="FFFF00"/>
              </a:solidFill>
              <a:latin typeface="Segoe Light" charset="0"/>
            </a:rPr>
            <a:t>Scala</a:t>
          </a:r>
          <a:r>
            <a:rPr lang="en-US" sz="1100" b="1" dirty="0" smtClean="0">
              <a:solidFill>
                <a:srgbClr val="FFFF00"/>
              </a:solidFill>
              <a:latin typeface="Segoe Light" charset="0"/>
            </a:rPr>
            <a:t>, F#, …)</a:t>
          </a:r>
          <a:endParaRPr lang="en-GB" sz="1600" b="1" dirty="0">
            <a:latin typeface="Segoe Light" charset="0"/>
          </a:endParaRPr>
        </a:p>
      </dgm:t>
    </dgm:pt>
    <dgm:pt modelId="{C1EC4534-AC2C-4D53-AAF2-DB5C8DAF4CCD}" type="parTrans" cxnId="{8A5A5DA5-A1B1-41CE-8E1C-13B6FB2FC483}">
      <dgm:prSet/>
      <dgm:spPr/>
      <dgm:t>
        <a:bodyPr/>
        <a:lstStyle/>
        <a:p>
          <a:endParaRPr lang="en-GB">
            <a:latin typeface="Segoe Light" charset="0"/>
          </a:endParaRPr>
        </a:p>
      </dgm:t>
    </dgm:pt>
    <dgm:pt modelId="{6F471508-F949-406D-B4CB-FF62E1AD11B7}" type="sibTrans" cxnId="{8A5A5DA5-A1B1-41CE-8E1C-13B6FB2FC483}">
      <dgm:prSet/>
      <dgm:spPr/>
      <dgm:t>
        <a:bodyPr/>
        <a:lstStyle/>
        <a:p>
          <a:endParaRPr lang="en-GB">
            <a:latin typeface="Segoe Light" charset="0"/>
          </a:endParaRPr>
        </a:p>
      </dgm:t>
    </dgm:pt>
    <dgm:pt modelId="{2CA533C4-88A7-4597-AFDA-9AB5C43D9210}">
      <dgm:prSet phldrT="[Text]"/>
      <dgm:spPr/>
      <dgm:t>
        <a:bodyPr/>
        <a:lstStyle/>
        <a:p>
          <a:r>
            <a:rPr lang="en-US" b="1" dirty="0" smtClean="0">
              <a:solidFill>
                <a:schemeClr val="tx1"/>
              </a:solidFill>
              <a:latin typeface="Segoe Light" charset="0"/>
            </a:rPr>
            <a:t>Microsoft Research has been </a:t>
          </a:r>
          <a:r>
            <a:rPr lang="en-US" b="1" dirty="0" smtClean="0">
              <a:solidFill>
                <a:srgbClr val="FFFF00"/>
              </a:solidFill>
              <a:latin typeface="Segoe Light" charset="0"/>
            </a:rPr>
            <a:t>part of this transformation</a:t>
          </a:r>
          <a:endParaRPr lang="en-GB" b="1" dirty="0">
            <a:solidFill>
              <a:srgbClr val="FFFF00"/>
            </a:solidFill>
            <a:latin typeface="Segoe Light" charset="0"/>
          </a:endParaRPr>
        </a:p>
      </dgm:t>
    </dgm:pt>
    <dgm:pt modelId="{4320199D-7EA7-45A9-ABAB-8A1008809253}" type="parTrans" cxnId="{749D3235-88A1-475F-A5C4-44B0F1358159}">
      <dgm:prSet/>
      <dgm:spPr/>
      <dgm:t>
        <a:bodyPr/>
        <a:lstStyle/>
        <a:p>
          <a:endParaRPr lang="en-GB">
            <a:latin typeface="Segoe Light" charset="0"/>
          </a:endParaRPr>
        </a:p>
      </dgm:t>
    </dgm:pt>
    <dgm:pt modelId="{F5C23CA1-1BB5-444F-BD4C-28F518E9FA6E}" type="sibTrans" cxnId="{749D3235-88A1-475F-A5C4-44B0F1358159}">
      <dgm:prSet/>
      <dgm:spPr/>
      <dgm:t>
        <a:bodyPr/>
        <a:lstStyle/>
        <a:p>
          <a:endParaRPr lang="en-GB">
            <a:latin typeface="Segoe Light" charset="0"/>
          </a:endParaRPr>
        </a:p>
      </dgm:t>
    </dgm:pt>
    <dgm:pt modelId="{F3008513-CAB0-4B3F-8098-7699737481BA}" type="pres">
      <dgm:prSet presAssocID="{98E1A0D9-E044-4211-88E2-3C1CCF11CB7C}" presName="CompostProcess" presStyleCnt="0">
        <dgm:presLayoutVars>
          <dgm:dir/>
          <dgm:resizeHandles val="exact"/>
        </dgm:presLayoutVars>
      </dgm:prSet>
      <dgm:spPr/>
    </dgm:pt>
    <dgm:pt modelId="{4CFAAE5E-BDB0-418C-920A-B2D10BB38FDD}" type="pres">
      <dgm:prSet presAssocID="{98E1A0D9-E044-4211-88E2-3C1CCF11CB7C}" presName="arrow" presStyleLbl="bgShp" presStyleIdx="0" presStyleCnt="1" custScaleX="70817" custScaleY="51180" custLinFactNeighborX="15138" custLinFactNeighborY="-9335"/>
      <dgm:spPr>
        <a:noFill/>
      </dgm:spPr>
    </dgm:pt>
    <dgm:pt modelId="{6F58C1A7-E374-4355-8174-C72BDD07502D}" type="pres">
      <dgm:prSet presAssocID="{98E1A0D9-E044-4211-88E2-3C1CCF11CB7C}" presName="linearProcess" presStyleCnt="0"/>
      <dgm:spPr/>
    </dgm:pt>
    <dgm:pt modelId="{B52632A9-B453-48F6-A6F7-D37DEAF8B1AC}" type="pres">
      <dgm:prSet presAssocID="{BD80B95D-7298-49B8-BA35-317CBA84A42E}" presName="textNode" presStyleLbl="node1" presStyleIdx="0" presStyleCnt="3">
        <dgm:presLayoutVars>
          <dgm:bulletEnabled val="1"/>
        </dgm:presLayoutVars>
      </dgm:prSet>
      <dgm:spPr/>
      <dgm:t>
        <a:bodyPr/>
        <a:lstStyle/>
        <a:p>
          <a:endParaRPr lang="en-GB"/>
        </a:p>
      </dgm:t>
    </dgm:pt>
    <dgm:pt modelId="{1FFA591F-D1C3-4173-A022-19214E20D587}" type="pres">
      <dgm:prSet presAssocID="{B21D77AB-A680-47D0-9B96-FA3DE34C5811}" presName="sibTrans" presStyleCnt="0"/>
      <dgm:spPr/>
    </dgm:pt>
    <dgm:pt modelId="{C38102D6-B54A-4BEF-A77E-EA2945FD8620}" type="pres">
      <dgm:prSet presAssocID="{F0882571-4763-409E-8210-D316A6E64DEF}" presName="textNode" presStyleLbl="node1" presStyleIdx="1" presStyleCnt="3">
        <dgm:presLayoutVars>
          <dgm:bulletEnabled val="1"/>
        </dgm:presLayoutVars>
      </dgm:prSet>
      <dgm:spPr/>
      <dgm:t>
        <a:bodyPr/>
        <a:lstStyle/>
        <a:p>
          <a:endParaRPr lang="en-GB"/>
        </a:p>
      </dgm:t>
    </dgm:pt>
    <dgm:pt modelId="{E59EABD2-162A-4C22-BAFA-BA4149D54B6D}" type="pres">
      <dgm:prSet presAssocID="{6F471508-F949-406D-B4CB-FF62E1AD11B7}" presName="sibTrans" presStyleCnt="0"/>
      <dgm:spPr/>
    </dgm:pt>
    <dgm:pt modelId="{3D61F710-B6E5-43AB-9DA8-C0106FC3CE42}" type="pres">
      <dgm:prSet presAssocID="{2CA533C4-88A7-4597-AFDA-9AB5C43D9210}" presName="textNode" presStyleLbl="node1" presStyleIdx="2" presStyleCnt="3">
        <dgm:presLayoutVars>
          <dgm:bulletEnabled val="1"/>
        </dgm:presLayoutVars>
      </dgm:prSet>
      <dgm:spPr/>
      <dgm:t>
        <a:bodyPr/>
        <a:lstStyle/>
        <a:p>
          <a:endParaRPr lang="en-GB"/>
        </a:p>
      </dgm:t>
    </dgm:pt>
  </dgm:ptLst>
  <dgm:cxnLst>
    <dgm:cxn modelId="{259FA070-53F5-4329-910C-D70ED66A292A}" type="presOf" srcId="{2CA533C4-88A7-4597-AFDA-9AB5C43D9210}" destId="{3D61F710-B6E5-43AB-9DA8-C0106FC3CE42}" srcOrd="0" destOrd="0" presId="urn:microsoft.com/office/officeart/2005/8/layout/hProcess9"/>
    <dgm:cxn modelId="{6A9E69AC-632C-44E5-9AD7-057CABCEC866}" type="presOf" srcId="{98E1A0D9-E044-4211-88E2-3C1CCF11CB7C}" destId="{F3008513-CAB0-4B3F-8098-7699737481BA}" srcOrd="0" destOrd="0" presId="urn:microsoft.com/office/officeart/2005/8/layout/hProcess9"/>
    <dgm:cxn modelId="{D5333D50-DCDC-4E0C-924A-EB77794435D1}" type="presOf" srcId="{BD80B95D-7298-49B8-BA35-317CBA84A42E}" destId="{B52632A9-B453-48F6-A6F7-D37DEAF8B1AC}" srcOrd="0" destOrd="0" presId="urn:microsoft.com/office/officeart/2005/8/layout/hProcess9"/>
    <dgm:cxn modelId="{8A5A5DA5-A1B1-41CE-8E1C-13B6FB2FC483}" srcId="{98E1A0D9-E044-4211-88E2-3C1CCF11CB7C}" destId="{F0882571-4763-409E-8210-D316A6E64DEF}" srcOrd="1" destOrd="0" parTransId="{C1EC4534-AC2C-4D53-AAF2-DB5C8DAF4CCD}" sibTransId="{6F471508-F949-406D-B4CB-FF62E1AD11B7}"/>
    <dgm:cxn modelId="{084C9F0F-8F2B-4685-B26A-8EC1BD3A7DDB}" type="presOf" srcId="{F0882571-4763-409E-8210-D316A6E64DEF}" destId="{C38102D6-B54A-4BEF-A77E-EA2945FD8620}" srcOrd="0" destOrd="0" presId="urn:microsoft.com/office/officeart/2005/8/layout/hProcess9"/>
    <dgm:cxn modelId="{0A72BCD0-984E-4B74-A283-49AE6D110FB5}" srcId="{98E1A0D9-E044-4211-88E2-3C1CCF11CB7C}" destId="{BD80B95D-7298-49B8-BA35-317CBA84A42E}" srcOrd="0" destOrd="0" parTransId="{2454896B-FB4C-4E47-A97E-7D9B727A3053}" sibTransId="{B21D77AB-A680-47D0-9B96-FA3DE34C5811}"/>
    <dgm:cxn modelId="{749D3235-88A1-475F-A5C4-44B0F1358159}" srcId="{98E1A0D9-E044-4211-88E2-3C1CCF11CB7C}" destId="{2CA533C4-88A7-4597-AFDA-9AB5C43D9210}" srcOrd="2" destOrd="0" parTransId="{4320199D-7EA7-45A9-ABAB-8A1008809253}" sibTransId="{F5C23CA1-1BB5-444F-BD4C-28F518E9FA6E}"/>
    <dgm:cxn modelId="{E75A335B-12B8-4718-A463-68AA052568C9}" type="presParOf" srcId="{F3008513-CAB0-4B3F-8098-7699737481BA}" destId="{4CFAAE5E-BDB0-418C-920A-B2D10BB38FDD}" srcOrd="0" destOrd="0" presId="urn:microsoft.com/office/officeart/2005/8/layout/hProcess9"/>
    <dgm:cxn modelId="{5A24585F-FE78-454D-9836-2A34D2A7EC1F}" type="presParOf" srcId="{F3008513-CAB0-4B3F-8098-7699737481BA}" destId="{6F58C1A7-E374-4355-8174-C72BDD07502D}" srcOrd="1" destOrd="0" presId="urn:microsoft.com/office/officeart/2005/8/layout/hProcess9"/>
    <dgm:cxn modelId="{75412894-0972-4525-8768-E469F1406101}" type="presParOf" srcId="{6F58C1A7-E374-4355-8174-C72BDD07502D}" destId="{B52632A9-B453-48F6-A6F7-D37DEAF8B1AC}" srcOrd="0" destOrd="0" presId="urn:microsoft.com/office/officeart/2005/8/layout/hProcess9"/>
    <dgm:cxn modelId="{C5F6BF90-5F4B-43AE-8857-4C5F8082F202}" type="presParOf" srcId="{6F58C1A7-E374-4355-8174-C72BDD07502D}" destId="{1FFA591F-D1C3-4173-A022-19214E20D587}" srcOrd="1" destOrd="0" presId="urn:microsoft.com/office/officeart/2005/8/layout/hProcess9"/>
    <dgm:cxn modelId="{7F3D5612-D5CF-451B-9E30-EA4A934AAB85}" type="presParOf" srcId="{6F58C1A7-E374-4355-8174-C72BDD07502D}" destId="{C38102D6-B54A-4BEF-A77E-EA2945FD8620}" srcOrd="2" destOrd="0" presId="urn:microsoft.com/office/officeart/2005/8/layout/hProcess9"/>
    <dgm:cxn modelId="{3A4B00C8-3765-44F2-B8D9-4E5CE5D232D1}" type="presParOf" srcId="{6F58C1A7-E374-4355-8174-C72BDD07502D}" destId="{E59EABD2-162A-4C22-BAFA-BA4149D54B6D}" srcOrd="3" destOrd="0" presId="urn:microsoft.com/office/officeart/2005/8/layout/hProcess9"/>
    <dgm:cxn modelId="{B249C5C2-5D57-4927-8507-99137831E28A}" type="presParOf" srcId="{6F58C1A7-E374-4355-8174-C72BDD07502D}" destId="{3D61F710-B6E5-43AB-9DA8-C0106FC3CE4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latin typeface="Segoe Light" charset="0"/>
            </a:rPr>
            <a:t>Statically Typed</a:t>
          </a:r>
          <a:endParaRPr lang="en-GB" dirty="0">
            <a:latin typeface="Segoe Light" charset="0"/>
          </a:endParaRPr>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latin typeface="Segoe Light" charset="0"/>
            </a:rPr>
            <a:t>Dynamically Typed</a:t>
          </a:r>
          <a:endParaRPr lang="en-GB" dirty="0">
            <a:latin typeface="Segoe Light" charset="0"/>
          </a:endParaRPr>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custLinFactNeighborY="-936"/>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37138342-DE08-4953-B9C2-723EE46B1650}" type="presOf" srcId="{8AF86F65-257F-4D4B-8F3E-9FA582CE5FAF}" destId="{9833359F-7D17-45D4-8EB8-A5BB503C7C74}"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AD5B5991-5CD7-4301-B60F-778C6A6F68F7}" type="presOf" srcId="{83D561A4-503F-45B2-B21E-B4C0A921F900}" destId="{C4F96459-0667-46A5-8464-979D32A5AFC0}" srcOrd="0" destOrd="0" presId="urn:microsoft.com/office/officeart/2005/8/layout/venn1"/>
    <dgm:cxn modelId="{A571E87D-C528-4AFF-9024-C0B40178382B}" type="presOf" srcId="{8AF86F65-257F-4D4B-8F3E-9FA582CE5FAF}" destId="{ED9FBEAD-8068-422C-B57A-30CFA25C3E76}" srcOrd="0" destOrd="0" presId="urn:microsoft.com/office/officeart/2005/8/layout/venn1"/>
    <dgm:cxn modelId="{C5F54686-0B8A-4A6B-9429-14772A44F147}" type="presOf" srcId="{37280AB1-95FF-42E8-94B7-DCF4D2A09A09}" destId="{54AD1ADC-A634-4621-A4E4-473A7E172D0E}" srcOrd="0" destOrd="0" presId="urn:microsoft.com/office/officeart/2005/8/layout/venn1"/>
    <dgm:cxn modelId="{A062295B-B360-45E5-8B3A-EE24F46946AF}" type="presOf" srcId="{83D561A4-503F-45B2-B21E-B4C0A921F900}" destId="{B3DBAB2C-2BCB-4EFA-8EF8-288AFF90DBD0}"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7EA727A3-B687-44CE-9ADF-D7CB21560F70}" type="presParOf" srcId="{54AD1ADC-A634-4621-A4E4-473A7E172D0E}" destId="{ED9FBEAD-8068-422C-B57A-30CFA25C3E76}" srcOrd="0" destOrd="0" presId="urn:microsoft.com/office/officeart/2005/8/layout/venn1"/>
    <dgm:cxn modelId="{218491BD-45C8-4E4E-BE94-F8E474774291}" type="presParOf" srcId="{54AD1ADC-A634-4621-A4E4-473A7E172D0E}" destId="{9833359F-7D17-45D4-8EB8-A5BB503C7C74}" srcOrd="1" destOrd="0" presId="urn:microsoft.com/office/officeart/2005/8/layout/venn1"/>
    <dgm:cxn modelId="{62AC35F9-6E8C-4001-BCFC-9FB1DFE6EBEA}" type="presParOf" srcId="{54AD1ADC-A634-4621-A4E4-473A7E172D0E}" destId="{C4F96459-0667-46A5-8464-979D32A5AFC0}" srcOrd="2" destOrd="0" presId="urn:microsoft.com/office/officeart/2005/8/layout/venn1"/>
    <dgm:cxn modelId="{21C91C15-537C-45D1-9D4F-F4E624170444}"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latin typeface="Segoe Light" charset="0"/>
            </a:rPr>
            <a:t>Statically Typed</a:t>
          </a:r>
          <a:endParaRPr lang="en-GB" dirty="0">
            <a:latin typeface="Segoe Light" charset="0"/>
          </a:endParaRPr>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latin typeface="Segoe Light" charset="0"/>
            </a:rPr>
            <a:t>Dynamically Typed</a:t>
          </a:r>
          <a:endParaRPr lang="en-GB" dirty="0">
            <a:latin typeface="Segoe Light" charset="0"/>
          </a:endParaRPr>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158B5C6B-4148-4402-8D6A-46E102EF03F2}" type="presOf" srcId="{37280AB1-95FF-42E8-94B7-DCF4D2A09A09}" destId="{54AD1ADC-A634-4621-A4E4-473A7E172D0E}" srcOrd="0" destOrd="0" presId="urn:microsoft.com/office/officeart/2005/8/layout/venn1"/>
    <dgm:cxn modelId="{A509C633-01E7-4957-9304-FECB92C10B22}" type="presOf" srcId="{8AF86F65-257F-4D4B-8F3E-9FA582CE5FAF}" destId="{ED9FBEAD-8068-422C-B57A-30CFA25C3E76}" srcOrd="0" destOrd="0" presId="urn:microsoft.com/office/officeart/2005/8/layout/venn1"/>
    <dgm:cxn modelId="{BE48FD6C-1DF1-4070-8EA7-ACB23D3C20A8}" type="presOf" srcId="{8AF86F65-257F-4D4B-8F3E-9FA582CE5FAF}" destId="{9833359F-7D17-45D4-8EB8-A5BB503C7C74}"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812DA267-F185-4E8B-8430-B7220E704041}" type="presOf" srcId="{83D561A4-503F-45B2-B21E-B4C0A921F900}" destId="{C4F96459-0667-46A5-8464-979D32A5AFC0}" srcOrd="0" destOrd="0" presId="urn:microsoft.com/office/officeart/2005/8/layout/venn1"/>
    <dgm:cxn modelId="{E038AD69-6934-4FEB-A8E9-86ECAAC6B643}" type="presOf" srcId="{83D561A4-503F-45B2-B21E-B4C0A921F900}" destId="{B3DBAB2C-2BCB-4EFA-8EF8-288AFF90DBD0}"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F5F38FB3-00BA-4859-AE7F-844FCC6C997D}" type="presParOf" srcId="{54AD1ADC-A634-4621-A4E4-473A7E172D0E}" destId="{ED9FBEAD-8068-422C-B57A-30CFA25C3E76}" srcOrd="0" destOrd="0" presId="urn:microsoft.com/office/officeart/2005/8/layout/venn1"/>
    <dgm:cxn modelId="{FB36EF7F-DF7D-4820-A19E-A43EBDA00702}" type="presParOf" srcId="{54AD1ADC-A634-4621-A4E4-473A7E172D0E}" destId="{9833359F-7D17-45D4-8EB8-A5BB503C7C74}" srcOrd="1" destOrd="0" presId="urn:microsoft.com/office/officeart/2005/8/layout/venn1"/>
    <dgm:cxn modelId="{10A64AE4-6DA4-480B-8F8E-4EA5CCEB9D0C}" type="presParOf" srcId="{54AD1ADC-A634-4621-A4E4-473A7E172D0E}" destId="{C4F96459-0667-46A5-8464-979D32A5AFC0}" srcOrd="2" destOrd="0" presId="urn:microsoft.com/office/officeart/2005/8/layout/venn1"/>
    <dgm:cxn modelId="{D443E724-1598-49EB-B431-04CFC9BA1262}"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000" dirty="0" smtClean="0">
              <a:solidFill>
                <a:schemeClr val="bg1"/>
              </a:solidFill>
              <a:latin typeface="Segoe UI Light" pitchFamily="34" charset="0"/>
            </a:rPr>
            <a:t>F# bindings for </a:t>
          </a:r>
          <a:r>
            <a:rPr lang="en-GB" sz="2000" dirty="0" err="1" smtClean="0">
              <a:solidFill>
                <a:schemeClr val="bg1"/>
              </a:solidFill>
              <a:latin typeface="Segoe UI Light" pitchFamily="34" charset="0"/>
            </a:rPr>
            <a:t>MonoDevelop</a:t>
          </a:r>
          <a:r>
            <a:rPr lang="en-GB" sz="2000" dirty="0" smtClean="0">
              <a:solidFill>
                <a:schemeClr val="bg1"/>
              </a:solidFill>
              <a:latin typeface="Segoe UI Light" pitchFamily="34" charset="0"/>
            </a:rPr>
            <a:t> 3.0</a:t>
          </a:r>
          <a:endParaRPr lang="en-GB" sz="2000"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000" dirty="0" smtClean="0">
              <a:solidFill>
                <a:schemeClr val="bg1"/>
              </a:solidFill>
              <a:latin typeface="Segoe UI Light" pitchFamily="34" charset="0"/>
            </a:rPr>
            <a:t>Apache 2.0 license</a:t>
          </a:r>
          <a:endParaRPr lang="en-GB" sz="2000"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000" dirty="0" smtClean="0">
              <a:solidFill>
                <a:schemeClr val="bg1"/>
              </a:solidFill>
              <a:latin typeface="Segoe UI Light" pitchFamily="34" charset="0"/>
            </a:rPr>
            <a:t>Simple feature set</a:t>
          </a:r>
          <a:endParaRPr lang="en-US" sz="2000" dirty="0">
            <a:solidFill>
              <a:schemeClr val="bg1"/>
            </a:solidFill>
            <a:latin typeface="Segoe UI Light" pitchFamily="34" charset="0"/>
          </a:endParaRP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000" dirty="0" smtClean="0">
              <a:solidFill>
                <a:schemeClr val="bg1"/>
              </a:solidFill>
              <a:latin typeface="Segoe UI Light" pitchFamily="34" charset="0"/>
            </a:rPr>
            <a:t>Works with F# 2.0 and F# 3.0</a:t>
          </a:r>
          <a:endParaRPr lang="en-US" sz="2000"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US" sz="2000" dirty="0" smtClean="0">
              <a:solidFill>
                <a:schemeClr val="bg1"/>
              </a:solidFill>
              <a:latin typeface="Segoe UI Light" pitchFamily="34" charset="0"/>
            </a:rPr>
            <a:t>ASP.NET?</a:t>
          </a:r>
        </a:p>
        <a:p>
          <a:pPr algn="ctr"/>
          <a:r>
            <a:rPr lang="en-US" sz="2000" dirty="0" smtClean="0">
              <a:solidFill>
                <a:schemeClr val="bg1"/>
              </a:solidFill>
              <a:latin typeface="Segoe UI Light" pitchFamily="34" charset="0"/>
            </a:rPr>
            <a:t>Type Providers?</a:t>
          </a:r>
        </a:p>
        <a:p>
          <a:pPr algn="ctr"/>
          <a:r>
            <a:rPr lang="en-US" sz="2000" dirty="0" err="1" smtClean="0">
              <a:solidFill>
                <a:schemeClr val="bg1"/>
              </a:solidFill>
              <a:latin typeface="Segoe UI Light" pitchFamily="34" charset="0"/>
            </a:rPr>
            <a:t>MonoAndroid</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US" sz="2000" u="sng" dirty="0" smtClean="0">
              <a:solidFill>
                <a:schemeClr val="bg1"/>
              </a:solidFill>
              <a:latin typeface="Segoe UI Light" pitchFamily="34" charset="0"/>
            </a:rPr>
            <a:t>fsharp.github.com/</a:t>
          </a:r>
          <a:r>
            <a:rPr lang="en-US" sz="2000" u="sng" dirty="0" err="1" smtClean="0">
              <a:solidFill>
                <a:schemeClr val="bg1"/>
              </a:solidFill>
              <a:latin typeface="Segoe UI Light" pitchFamily="34" charset="0"/>
            </a:rPr>
            <a:t>fsharpbinding</a:t>
          </a:r>
          <a:endParaRPr lang="en-GB" sz="2000" dirty="0">
            <a:solidFill>
              <a:schemeClr val="bg1"/>
            </a:solidFill>
          </a:endParaRPr>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C6AAF81E-F518-4232-A972-00EB97E319D6}" type="presOf" srcId="{DFDFB60B-D0CA-417C-B29C-46C4EA1E51EF}" destId="{58AEAE5F-E53F-4AFE-A11A-BD88C03840E8}" srcOrd="0" destOrd="0" presId="urn:microsoft.com/office/officeart/2005/8/layout/default"/>
    <dgm:cxn modelId="{73E4B7D0-A757-429F-89CA-F7F0AFA498A2}" type="presOf" srcId="{EC5FFAC6-5FE8-4AE3-A433-2420BC7EC900}" destId="{DF49E9E2-D1BE-4102-BB9B-72A0DEC024E4}" srcOrd="0" destOrd="0" presId="urn:microsoft.com/office/officeart/2005/8/layout/default"/>
    <dgm:cxn modelId="{D7F1F22B-A0F8-42AC-99FB-D99289332A08}" type="presOf" srcId="{4D03559D-4341-457C-9415-9474B1EA1828}" destId="{A6C8B2CB-895B-4E02-B23B-913D219A3E06}" srcOrd="0" destOrd="0" presId="urn:microsoft.com/office/officeart/2005/8/layout/default"/>
    <dgm:cxn modelId="{1E70E42A-A142-43D1-990F-FAC5785F6365}" type="presOf" srcId="{56517876-F61F-4EEC-AD9E-A6262A69FF4D}" destId="{BACDA856-ECDB-4406-9C4E-00D54B0981AF}" srcOrd="0" destOrd="0" presId="urn:microsoft.com/office/officeart/2005/8/layout/default"/>
    <dgm:cxn modelId="{E4B710BF-42C1-49AA-84A7-9BF62EB2D629}" srcId="{0B365071-9F54-4E04-B0BF-859FAE4CAD14}" destId="{3E196BE5-953D-4242-B980-B1373BFD3238}" srcOrd="5" destOrd="0" parTransId="{6992CE92-98CC-4C74-B098-EC5B879AB665}" sibTransId="{EF9A6332-FD23-4AA3-A778-70CACA35CFBD}"/>
    <dgm:cxn modelId="{B98196A4-DF21-497F-947B-113530C2034B}" type="presOf" srcId="{5F1C48E8-0E0E-43BF-B592-460AF305B74F}" destId="{D437A6F3-3ED5-46BE-9A1F-F98E04B24349}" srcOrd="0" destOrd="0" presId="urn:microsoft.com/office/officeart/2005/8/layout/default"/>
    <dgm:cxn modelId="{A9EED03C-86FF-49AC-AF7B-E4F03771CCAF}" srcId="{0B365071-9F54-4E04-B0BF-859FAE4CAD14}" destId="{5F1C48E8-0E0E-43BF-B592-460AF305B74F}" srcOrd="2" destOrd="0" parTransId="{07006D22-8EC0-494A-930A-6C60DC14E0E1}" sibTransId="{74274BF3-2D2A-4D13-97FA-6539BCB0F419}"/>
    <dgm:cxn modelId="{DD4A014C-A1F8-4F3D-891E-C903BEFE454A}" type="presOf" srcId="{3E196BE5-953D-4242-B980-B1373BFD3238}" destId="{D6F86E6B-1D2A-4B48-91FA-D896350C903A}"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ADCAA1E-1EAF-4D5C-8225-6650C1733747}" srcId="{0B365071-9F54-4E04-B0BF-859FAE4CAD14}" destId="{56517876-F61F-4EEC-AD9E-A6262A69FF4D}" srcOrd="3" destOrd="0" parTransId="{47479A95-3A1A-4151-8423-AB273F8AF4AA}" sibTransId="{5B2EFE1C-0E0C-4341-B92A-EA59A02D41D8}"/>
    <dgm:cxn modelId="{B79D3C85-3EC7-4178-9DC2-B33344DAA726}" type="presOf" srcId="{0B365071-9F54-4E04-B0BF-859FAE4CAD14}" destId="{EC8670A7-A393-4B5D-8FC9-E51E8B83309F}" srcOrd="0" destOrd="0" presId="urn:microsoft.com/office/officeart/2005/8/layout/default"/>
    <dgm:cxn modelId="{9FD62C35-B494-4177-9850-8F1EF1F46C23}" type="presParOf" srcId="{EC8670A7-A393-4B5D-8FC9-E51E8B83309F}" destId="{A6C8B2CB-895B-4E02-B23B-913D219A3E06}" srcOrd="0" destOrd="0" presId="urn:microsoft.com/office/officeart/2005/8/layout/default"/>
    <dgm:cxn modelId="{E62DF399-63A0-4840-96BE-75D2D4A359B1}" type="presParOf" srcId="{EC8670A7-A393-4B5D-8FC9-E51E8B83309F}" destId="{FF2CDA1F-3E77-4C82-A60C-77840111930D}" srcOrd="1" destOrd="0" presId="urn:microsoft.com/office/officeart/2005/8/layout/default"/>
    <dgm:cxn modelId="{4AA7CDCB-0141-40E9-8E1F-50BA935C3FF2}" type="presParOf" srcId="{EC8670A7-A393-4B5D-8FC9-E51E8B83309F}" destId="{DF49E9E2-D1BE-4102-BB9B-72A0DEC024E4}" srcOrd="2" destOrd="0" presId="urn:microsoft.com/office/officeart/2005/8/layout/default"/>
    <dgm:cxn modelId="{F13F8328-8F23-4B40-81C2-C8045267F780}" type="presParOf" srcId="{EC8670A7-A393-4B5D-8FC9-E51E8B83309F}" destId="{8B6F593D-9CFB-4D46-8D7F-5152AF654BA2}" srcOrd="3" destOrd="0" presId="urn:microsoft.com/office/officeart/2005/8/layout/default"/>
    <dgm:cxn modelId="{90FE0B3A-61FA-4564-9567-DBEEB3291B46}" type="presParOf" srcId="{EC8670A7-A393-4B5D-8FC9-E51E8B83309F}" destId="{D437A6F3-3ED5-46BE-9A1F-F98E04B24349}" srcOrd="4" destOrd="0" presId="urn:microsoft.com/office/officeart/2005/8/layout/default"/>
    <dgm:cxn modelId="{BBBDA793-557E-4C46-B2DD-2216967BFA66}" type="presParOf" srcId="{EC8670A7-A393-4B5D-8FC9-E51E8B83309F}" destId="{E4342583-A13C-4E1E-ADF6-62B4A37FB798}" srcOrd="5" destOrd="0" presId="urn:microsoft.com/office/officeart/2005/8/layout/default"/>
    <dgm:cxn modelId="{9CFA9BC4-BA10-45EC-9ABF-23E70CB1CAC9}" type="presParOf" srcId="{EC8670A7-A393-4B5D-8FC9-E51E8B83309F}" destId="{BACDA856-ECDB-4406-9C4E-00D54B0981AF}" srcOrd="6" destOrd="0" presId="urn:microsoft.com/office/officeart/2005/8/layout/default"/>
    <dgm:cxn modelId="{ABB1E6B7-0D55-4113-A674-125EA8B75837}" type="presParOf" srcId="{EC8670A7-A393-4B5D-8FC9-E51E8B83309F}" destId="{B74B6256-3C71-4169-A0A4-831E0909233B}" srcOrd="7" destOrd="0" presId="urn:microsoft.com/office/officeart/2005/8/layout/default"/>
    <dgm:cxn modelId="{A36F682D-DE31-429B-89AA-264EE2D38EDD}" type="presParOf" srcId="{EC8670A7-A393-4B5D-8FC9-E51E8B83309F}" destId="{58AEAE5F-E53F-4AFE-A11A-BD88C03840E8}" srcOrd="8" destOrd="0" presId="urn:microsoft.com/office/officeart/2005/8/layout/default"/>
    <dgm:cxn modelId="{9FEADEB5-C1AF-4F7D-AF78-A377EF803225}" type="presParOf" srcId="{EC8670A7-A393-4B5D-8FC9-E51E8B83309F}" destId="{1C60EF90-B2D9-4067-B864-42EFD10F9447}" srcOrd="9" destOrd="0" presId="urn:microsoft.com/office/officeart/2005/8/layout/default"/>
    <dgm:cxn modelId="{328CDFDE-DA00-47C6-AB73-813C08C01894}"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dgm:t>
        <a:bodyPr/>
        <a:lstStyle/>
        <a:p>
          <a:pPr rtl="0"/>
          <a:r>
            <a:rPr lang="en-GB" dirty="0" smtClean="0">
              <a:solidFill>
                <a:schemeClr val="bg1"/>
              </a:solidFill>
              <a:latin typeface="Segoe Light" charset="0"/>
            </a:rPr>
            <a:t>1998</a:t>
          </a:r>
          <a:endParaRPr lang="en-GB" dirty="0">
            <a:solidFill>
              <a:schemeClr val="bg1"/>
            </a:solidFill>
            <a:latin typeface="Segoe Light" charset="0"/>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custT="1"/>
      <dgm:spPr/>
      <dgm:t>
        <a:bodyPr/>
        <a:lstStyle/>
        <a:p>
          <a:pPr rtl="0"/>
          <a:r>
            <a:rPr lang="en-GB" sz="2400" dirty="0" smtClean="0">
              <a:solidFill>
                <a:schemeClr val="bg1"/>
              </a:solidFill>
              <a:latin typeface="Segoe Light" charset="0"/>
            </a:rPr>
            <a:t>…</a:t>
          </a:r>
          <a:endParaRPr lang="en-GB" sz="2400" dirty="0">
            <a:solidFill>
              <a:schemeClr val="bg1"/>
            </a:solidFill>
            <a:latin typeface="Segoe Light" charset="0"/>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latin typeface="Segoe Light" charset="0"/>
            </a:rPr>
            <a:t>2012</a:t>
          </a:r>
          <a:endParaRPr lang="en-GB" dirty="0">
            <a:solidFill>
              <a:schemeClr val="bg1"/>
            </a:solidFill>
            <a:latin typeface="Segoe Light" charset="0"/>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E645B216-7712-43FB-95B3-CAD4E6B0335D}" srcId="{C5000457-A103-4411-AFBA-DAEC91335238}" destId="{F712B8A4-EED0-4C93-B090-2BB5B84A326A}" srcOrd="1" destOrd="0" parTransId="{3F2D7D4F-4B09-4DA6-A364-6157CF958995}" sibTransId="{E1CA7F48-BAED-4E65-A227-E860BA235A3F}"/>
    <dgm:cxn modelId="{27D196EA-DC47-477B-928E-07A09341C039}" type="presOf" srcId="{5421C125-F4D4-4EDA-AD15-CA16E3E2B7AF}" destId="{3579FA4E-3BD6-4BDC-8449-D8FB5561DDCD}" srcOrd="0" destOrd="0" presId="urn:microsoft.com/office/officeart/2005/8/layout/hProcess9"/>
    <dgm:cxn modelId="{1702779B-F047-45B8-9F31-A1E7693B2C92}" type="presOf" srcId="{F712B8A4-EED0-4C93-B090-2BB5B84A326A}" destId="{E0413F42-40D4-4F62-A0ED-661855005248}" srcOrd="0" destOrd="0" presId="urn:microsoft.com/office/officeart/2005/8/layout/hProcess9"/>
    <dgm:cxn modelId="{9C3E1935-DA41-42A3-90DD-CD5698283F17}" type="presOf" srcId="{07445173-896B-454B-87C9-44F6EBD0088B}" destId="{612B4514-3E23-46E3-95C5-2E0E51FFEA7A}" srcOrd="0" destOrd="0" presId="urn:microsoft.com/office/officeart/2005/8/layout/hProcess9"/>
    <dgm:cxn modelId="{D3A676F5-A983-4490-8421-1020E9BC096B}" type="presOf" srcId="{C5000457-A103-4411-AFBA-DAEC91335238}" destId="{A9703931-D8A8-40C5-93A4-57C7FDB450EF}"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42D63F8C-605F-47CD-8D82-EA84891D582F}" srcId="{C5000457-A103-4411-AFBA-DAEC91335238}" destId="{07445173-896B-454B-87C9-44F6EBD0088B}" srcOrd="0" destOrd="0" parTransId="{67708A27-0958-4F8F-9CDC-CDDB383FD4C2}" sibTransId="{B30331BF-65C8-4510-BD09-C21AC8A82D9D}"/>
    <dgm:cxn modelId="{340E279D-2D1E-40B8-9C90-74DBA3E9AA8F}" type="presParOf" srcId="{A9703931-D8A8-40C5-93A4-57C7FDB450EF}" destId="{33E59426-6EE7-4456-BD4E-B1F27E3F192A}" srcOrd="0" destOrd="0" presId="urn:microsoft.com/office/officeart/2005/8/layout/hProcess9"/>
    <dgm:cxn modelId="{DC754BDC-9905-4F2A-A610-4849AD4247C3}" type="presParOf" srcId="{A9703931-D8A8-40C5-93A4-57C7FDB450EF}" destId="{9A2BA50D-AC19-4521-9A3E-0F8777EF13C2}" srcOrd="1" destOrd="0" presId="urn:microsoft.com/office/officeart/2005/8/layout/hProcess9"/>
    <dgm:cxn modelId="{1FDB2F2A-EC2E-4ECA-B412-2CF9658FEBCB}" type="presParOf" srcId="{9A2BA50D-AC19-4521-9A3E-0F8777EF13C2}" destId="{612B4514-3E23-46E3-95C5-2E0E51FFEA7A}" srcOrd="0" destOrd="0" presId="urn:microsoft.com/office/officeart/2005/8/layout/hProcess9"/>
    <dgm:cxn modelId="{51F63773-3E08-406A-B72C-4A7BE8314F34}" type="presParOf" srcId="{9A2BA50D-AC19-4521-9A3E-0F8777EF13C2}" destId="{35882054-478C-48B9-A0FF-94C88BFA5CAB}" srcOrd="1" destOrd="0" presId="urn:microsoft.com/office/officeart/2005/8/layout/hProcess9"/>
    <dgm:cxn modelId="{26DE7E9F-D485-435D-A42D-E7DBBB3A4A9D}" type="presParOf" srcId="{9A2BA50D-AC19-4521-9A3E-0F8777EF13C2}" destId="{E0413F42-40D4-4F62-A0ED-661855005248}" srcOrd="2" destOrd="0" presId="urn:microsoft.com/office/officeart/2005/8/layout/hProcess9"/>
    <dgm:cxn modelId="{76611C17-281D-40D9-96AA-0CA650001ED3}" type="presParOf" srcId="{9A2BA50D-AC19-4521-9A3E-0F8777EF13C2}" destId="{37D95115-62E8-4D78-AF75-6BB3C882220E}" srcOrd="3" destOrd="0" presId="urn:microsoft.com/office/officeart/2005/8/layout/hProcess9"/>
    <dgm:cxn modelId="{41F0E7F6-90D1-42F5-A86A-ECBFDA06C4E1}"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dgm:spPr>
        <a:ln>
          <a:noFill/>
        </a:ln>
      </dgm:spPr>
      <dgm:t>
        <a:bodyPr/>
        <a:lstStyle/>
        <a:p>
          <a:pPr rtl="0"/>
          <a:r>
            <a:rPr lang="en-GB" dirty="0" smtClean="0"/>
            <a:t>.NET CLI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a:ln>
          <a:noFill/>
        </a:ln>
      </dgm:spPr>
      <dgm:t>
        <a:bodyPr/>
        <a:lstStyle/>
        <a:p>
          <a:pPr rtl="0"/>
          <a:r>
            <a:rPr lang="en-GB" dirty="0" smtClean="0"/>
            <a:t>C# </a:t>
          </a:r>
        </a:p>
        <a:p>
          <a:pPr rtl="0"/>
          <a:r>
            <a:rPr lang="en-GB" dirty="0" smtClean="0"/>
            <a:t>1.0-5.0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a:ln>
          <a:noFill/>
        </a:ln>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t>
        <a:bodyPr/>
        <a:lstStyle/>
        <a:p>
          <a:endParaRPr lang="en-GB"/>
        </a:p>
      </dgm:t>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47665119-C264-4652-8459-436CBE511736}" type="presOf" srcId="{1DBC060E-790A-4CDD-8E2E-45F579CE0C62}" destId="{EAC128E0-B124-45FB-8D3C-3545493916D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11F4ED83-DBCF-42CA-9113-D0AC7B289915}"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6A041C25-66DF-4A0C-AA34-DEB2711DE254}" srcId="{1B53CFCF-4F60-4381-849F-791013009488}" destId="{1DBC060E-790A-4CDD-8E2E-45F579CE0C62}" srcOrd="1" destOrd="0" parTransId="{6CD5EC2B-98D5-4A28-9628-DCA8D26275CE}" sibTransId="{445975CB-D497-44FB-8442-A695F9EAD0C5}"/>
    <dgm:cxn modelId="{9C33CC5D-E2CC-4E9C-9A93-07F80739F044}" type="presOf" srcId="{8A139703-F290-4B8B-BD3D-DB10C1F5669C}" destId="{8D6C514E-5F0B-4031-86ED-B4F24281469C}" srcOrd="0" destOrd="0" presId="urn:microsoft.com/office/officeart/2005/8/layout/default"/>
    <dgm:cxn modelId="{0D65B07B-154C-49D3-BC14-E6A19E64B2CF}" type="presOf" srcId="{1B53CFCF-4F60-4381-849F-791013009488}" destId="{8B52217E-9618-4D72-9320-CE2C0A858468}" srcOrd="0" destOrd="0" presId="urn:microsoft.com/office/officeart/2005/8/layout/default"/>
    <dgm:cxn modelId="{F88A6AA5-66BC-4D3F-A33F-A8F76CF642DD}" type="presParOf" srcId="{8B52217E-9618-4D72-9320-CE2C0A858468}" destId="{56BFC3DA-A95C-4316-B5C1-1D964B4B0F23}" srcOrd="0" destOrd="0" presId="urn:microsoft.com/office/officeart/2005/8/layout/default"/>
    <dgm:cxn modelId="{1FBDC15E-A697-4D8A-AE39-03A156FB57D8}" type="presParOf" srcId="{8B52217E-9618-4D72-9320-CE2C0A858468}" destId="{3427721A-487C-4186-8C98-4EAC2E7A1907}" srcOrd="1" destOrd="0" presId="urn:microsoft.com/office/officeart/2005/8/layout/default"/>
    <dgm:cxn modelId="{8B726D7C-9BDE-497D-AA0D-5BA990C003D1}" type="presParOf" srcId="{8B52217E-9618-4D72-9320-CE2C0A858468}" destId="{EAC128E0-B124-45FB-8D3C-3545493916D3}" srcOrd="2" destOrd="0" presId="urn:microsoft.com/office/officeart/2005/8/layout/default"/>
    <dgm:cxn modelId="{2975343C-A283-4BA4-9494-191755DA0B73}" type="presParOf" srcId="{8B52217E-9618-4D72-9320-CE2C0A858468}" destId="{85462E2A-53BA-4EE3-BE53-7BEFD6DD9817}" srcOrd="3" destOrd="0" presId="urn:microsoft.com/office/officeart/2005/8/layout/default"/>
    <dgm:cxn modelId="{66426FD5-96C4-4378-B745-D0B9A3641966}"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dgm:spPr>
        <a:ln>
          <a:noFill/>
        </a:ln>
      </dgm:spPr>
      <dgm:t>
        <a:bodyPr/>
        <a:lstStyle/>
        <a:p>
          <a:pPr rtl="0"/>
          <a:r>
            <a:rPr lang="en-GB" dirty="0" smtClean="0"/>
            <a:t>.NET CLI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a:ln>
          <a:noFill/>
        </a:ln>
      </dgm:spPr>
      <dgm:t>
        <a:bodyPr/>
        <a:lstStyle/>
        <a:p>
          <a:pPr rtl="0"/>
          <a:r>
            <a:rPr lang="en-GB" dirty="0" smtClean="0"/>
            <a:t>C# </a:t>
          </a:r>
        </a:p>
        <a:p>
          <a:pPr rtl="0"/>
          <a:r>
            <a:rPr lang="en-GB" dirty="0" smtClean="0"/>
            <a:t>1.0-5.0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a:ln>
          <a:noFill/>
        </a:ln>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t>
        <a:bodyPr/>
        <a:lstStyle/>
        <a:p>
          <a:endParaRPr lang="en-GB"/>
        </a:p>
      </dgm:t>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E48E0374-39D2-47FC-B16E-0EAC30669951}" type="presOf" srcId="{1B53CFCF-4F60-4381-849F-791013009488}" destId="{8B52217E-9618-4D72-9320-CE2C0A858468}"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82061857-CC29-47E0-9EB2-7D37895C749C}" type="presOf" srcId="{96723B55-FF55-47FD-B449-4AA8FA2BAB31}" destId="{56BFC3DA-A95C-4316-B5C1-1D964B4B0F23}" srcOrd="0" destOrd="0" presId="urn:microsoft.com/office/officeart/2005/8/layout/default"/>
    <dgm:cxn modelId="{BECAAC25-DEF3-471E-9FED-8856EAB73CEE}" type="presOf" srcId="{1DBC060E-790A-4CDD-8E2E-45F579CE0C62}" destId="{EAC128E0-B124-45FB-8D3C-3545493916D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CA4BFEFD-A466-403C-919A-2D1D82FF6278}" type="presOf" srcId="{8A139703-F290-4B8B-BD3D-DB10C1F5669C}" destId="{8D6C514E-5F0B-4031-86ED-B4F24281469C}" srcOrd="0" destOrd="0" presId="urn:microsoft.com/office/officeart/2005/8/layout/default"/>
    <dgm:cxn modelId="{0BE9C1F0-30B2-4525-8F85-0E62D8919D8A}" type="presParOf" srcId="{8B52217E-9618-4D72-9320-CE2C0A858468}" destId="{56BFC3DA-A95C-4316-B5C1-1D964B4B0F23}" srcOrd="0" destOrd="0" presId="urn:microsoft.com/office/officeart/2005/8/layout/default"/>
    <dgm:cxn modelId="{993321FF-A488-4808-A356-33752999A5AE}" type="presParOf" srcId="{8B52217E-9618-4D72-9320-CE2C0A858468}" destId="{3427721A-487C-4186-8C98-4EAC2E7A1907}" srcOrd="1" destOrd="0" presId="urn:microsoft.com/office/officeart/2005/8/layout/default"/>
    <dgm:cxn modelId="{DBDB13B3-032F-4BDE-982D-AD32A28430D2}" type="presParOf" srcId="{8B52217E-9618-4D72-9320-CE2C0A858468}" destId="{EAC128E0-B124-45FB-8D3C-3545493916D3}" srcOrd="2" destOrd="0" presId="urn:microsoft.com/office/officeart/2005/8/layout/default"/>
    <dgm:cxn modelId="{CC1E34C9-1856-4E70-9B98-C45BAA5DA884}" type="presParOf" srcId="{8B52217E-9618-4D72-9320-CE2C0A858468}" destId="{85462E2A-53BA-4EE3-BE53-7BEFD6DD9817}" srcOrd="3" destOrd="0" presId="urn:microsoft.com/office/officeart/2005/8/layout/default"/>
    <dgm:cxn modelId="{FA55D192-5C56-43E3-9163-96F6815FE507}"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400" dirty="0" smtClean="0"/>
            <a:t>Java</a:t>
          </a:r>
          <a:endParaRPr lang="en-GB" sz="33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custT="1"/>
      <dgm:spPr>
        <a:solidFill>
          <a:schemeClr val="accent1">
            <a:lumMod val="75000"/>
          </a:schemeClr>
        </a:solidFill>
        <a:ln>
          <a:noFill/>
        </a:ln>
      </dgm:spPr>
      <dgm:t>
        <a:bodyPr/>
        <a:lstStyle/>
        <a:p>
          <a:pPr rtl="0"/>
          <a:r>
            <a:rPr lang="en-GB" sz="2400" dirty="0" err="1" smtClean="0"/>
            <a:t>Scala</a:t>
          </a:r>
          <a:endParaRPr lang="en-GB" sz="3300"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EAC128E0-B124-45FB-8D3C-3545493916D3}" type="pres">
      <dgm:prSet presAssocID="{1DBC060E-790A-4CDD-8E2E-45F579CE0C62}" presName="node" presStyleLbl="node1" presStyleIdx="1" presStyleCnt="2">
        <dgm:presLayoutVars>
          <dgm:bulletEnabled val="1"/>
        </dgm:presLayoutVars>
      </dgm:prSet>
      <dgm:spPr/>
      <dgm:t>
        <a:bodyPr/>
        <a:lstStyle/>
        <a:p>
          <a:endParaRPr lang="en-GB"/>
        </a:p>
      </dgm:t>
    </dgm:pt>
  </dgm:ptLst>
  <dgm:cxnLst>
    <dgm:cxn modelId="{DD9A6E44-CCCF-449C-95A6-B759F95AFCFF}" type="presOf" srcId="{1DBC060E-790A-4CDD-8E2E-45F579CE0C62}" destId="{EAC128E0-B124-45FB-8D3C-3545493916D3}" srcOrd="0" destOrd="0" presId="urn:microsoft.com/office/officeart/2005/8/layout/default"/>
    <dgm:cxn modelId="{33E4D229-67C0-4C56-B028-EF978C7C4367}" type="presOf" srcId="{96723B55-FF55-47FD-B449-4AA8FA2BAB31}" destId="{56BFC3DA-A95C-4316-B5C1-1D964B4B0F2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0D6B3E75-E263-40AF-AB9A-A11541A8DB1B}" type="presOf" srcId="{1B53CFCF-4F60-4381-849F-791013009488}" destId="{8B52217E-9618-4D72-9320-CE2C0A858468}" srcOrd="0" destOrd="0" presId="urn:microsoft.com/office/officeart/2005/8/layout/default"/>
    <dgm:cxn modelId="{6A041C25-66DF-4A0C-AA34-DEB2711DE254}" srcId="{1B53CFCF-4F60-4381-849F-791013009488}" destId="{1DBC060E-790A-4CDD-8E2E-45F579CE0C62}" srcOrd="1" destOrd="0" parTransId="{6CD5EC2B-98D5-4A28-9628-DCA8D26275CE}" sibTransId="{445975CB-D497-44FB-8442-A695F9EAD0C5}"/>
    <dgm:cxn modelId="{67A60D62-BEE6-44C8-BEB0-88090C1C51C6}" type="presParOf" srcId="{8B52217E-9618-4D72-9320-CE2C0A858468}" destId="{56BFC3DA-A95C-4316-B5C1-1D964B4B0F23}" srcOrd="0" destOrd="0" presId="urn:microsoft.com/office/officeart/2005/8/layout/default"/>
    <dgm:cxn modelId="{F3554EC4-3A33-495F-B363-683A7316F2D3}" type="presParOf" srcId="{8B52217E-9618-4D72-9320-CE2C0A858468}" destId="{3427721A-487C-4186-8C98-4EAC2E7A1907}" srcOrd="1" destOrd="0" presId="urn:microsoft.com/office/officeart/2005/8/layout/default"/>
    <dgm:cxn modelId="{C8A3971E-7BE8-497F-A3F2-0F73F05E8AD8}" type="presParOf" srcId="{8B52217E-9618-4D72-9320-CE2C0A858468}" destId="{EAC128E0-B124-45FB-8D3C-3545493916D3}" srcOrd="2"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400" dirty="0" smtClean="0"/>
            <a:t>Haskell</a:t>
          </a:r>
          <a:endParaRPr lang="en-GB" sz="33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5DCCFCB4-9354-4463-81DB-4E89479D4FED}">
      <dgm:prSet custT="1"/>
      <dgm:spPr>
        <a:solidFill>
          <a:schemeClr val="accent1">
            <a:lumMod val="75000"/>
          </a:schemeClr>
        </a:solidFill>
        <a:ln>
          <a:noFill/>
        </a:ln>
      </dgm:spPr>
      <dgm:t>
        <a:bodyPr/>
        <a:lstStyle/>
        <a:p>
          <a:pPr rtl="0"/>
          <a:r>
            <a:rPr lang="en-GB" sz="2400" dirty="0" smtClean="0"/>
            <a:t>Python</a:t>
          </a:r>
          <a:endParaRPr lang="en-GB" sz="2400" dirty="0"/>
        </a:p>
      </dgm:t>
    </dgm:pt>
    <dgm:pt modelId="{E0781257-8441-421B-913E-0E4FCFDA6F38}" type="parTrans" cxnId="{19A0E37B-5487-4AF8-AF55-F930A3A425E8}">
      <dgm:prSet/>
      <dgm:spPr/>
      <dgm:t>
        <a:bodyPr/>
        <a:lstStyle/>
        <a:p>
          <a:endParaRPr lang="en-GB"/>
        </a:p>
      </dgm:t>
    </dgm:pt>
    <dgm:pt modelId="{69F98C84-0C1C-4A70-91E6-4BE198416983}" type="sibTrans" cxnId="{19A0E37B-5487-4AF8-AF55-F930A3A425E8}">
      <dgm:prSet/>
      <dgm:spPr/>
      <dgm:t>
        <a:bodyPr/>
        <a:lstStyle/>
        <a:p>
          <a:endParaRPr lang="en-GB"/>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0DB30D05-59D8-4B63-B114-A36800D53EBC}" type="pres">
      <dgm:prSet presAssocID="{5DCCFCB4-9354-4463-81DB-4E89479D4FED}" presName="node" presStyleLbl="node1" presStyleIdx="1" presStyleCnt="2">
        <dgm:presLayoutVars>
          <dgm:bulletEnabled val="1"/>
        </dgm:presLayoutVars>
      </dgm:prSet>
      <dgm:spPr/>
      <dgm:t>
        <a:bodyPr/>
        <a:lstStyle/>
        <a:p>
          <a:endParaRPr lang="en-GB"/>
        </a:p>
      </dgm:t>
    </dgm:pt>
  </dgm:ptLst>
  <dgm:cxnLst>
    <dgm:cxn modelId="{D4253267-F4C0-44A1-9BFA-528EBF5658A6}" type="presOf" srcId="{5DCCFCB4-9354-4463-81DB-4E89479D4FED}" destId="{0DB30D05-59D8-4B63-B114-A36800D53EBC}"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2398EE5A-1F84-40D6-82D6-12C13AC33C8D}" type="presOf" srcId="{1B53CFCF-4F60-4381-849F-791013009488}" destId="{8B52217E-9618-4D72-9320-CE2C0A858468}" srcOrd="0" destOrd="0" presId="urn:microsoft.com/office/officeart/2005/8/layout/default"/>
    <dgm:cxn modelId="{5F4E5599-A324-4C21-AA5A-1701A512E72D}" type="presOf" srcId="{96723B55-FF55-47FD-B449-4AA8FA2BAB31}" destId="{56BFC3DA-A95C-4316-B5C1-1D964B4B0F23}" srcOrd="0" destOrd="0" presId="urn:microsoft.com/office/officeart/2005/8/layout/default"/>
    <dgm:cxn modelId="{19A0E37B-5487-4AF8-AF55-F930A3A425E8}" srcId="{1B53CFCF-4F60-4381-849F-791013009488}" destId="{5DCCFCB4-9354-4463-81DB-4E89479D4FED}" srcOrd="1" destOrd="0" parTransId="{E0781257-8441-421B-913E-0E4FCFDA6F38}" sibTransId="{69F98C84-0C1C-4A70-91E6-4BE198416983}"/>
    <dgm:cxn modelId="{A7399DCF-C358-43B7-9014-30132D511E94}" type="presParOf" srcId="{8B52217E-9618-4D72-9320-CE2C0A858468}" destId="{56BFC3DA-A95C-4316-B5C1-1D964B4B0F23}" srcOrd="0" destOrd="0" presId="urn:microsoft.com/office/officeart/2005/8/layout/default"/>
    <dgm:cxn modelId="{C02102A3-AA59-4AC6-8408-FC61BBD029F0}" type="presParOf" srcId="{8B52217E-9618-4D72-9320-CE2C0A858468}" destId="{3427721A-487C-4186-8C98-4EAC2E7A1907}" srcOrd="1" destOrd="0" presId="urn:microsoft.com/office/officeart/2005/8/layout/default"/>
    <dgm:cxn modelId="{2994AE53-64D8-4333-BF66-015B4B435A87}" type="presParOf" srcId="{8B52217E-9618-4D72-9320-CE2C0A858468}" destId="{0DB30D05-59D8-4B63-B114-A36800D53EBC}" srcOrd="2"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400" dirty="0" smtClean="0"/>
            <a:t>C</a:t>
          </a:r>
          <a:endParaRPr lang="en-GB" sz="33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5DCCFCB4-9354-4463-81DB-4E89479D4FED}">
      <dgm:prSet custT="1"/>
      <dgm:spPr>
        <a:solidFill>
          <a:schemeClr val="accent1">
            <a:lumMod val="75000"/>
          </a:schemeClr>
        </a:solidFill>
        <a:ln>
          <a:noFill/>
        </a:ln>
      </dgm:spPr>
      <dgm:t>
        <a:bodyPr/>
        <a:lstStyle/>
        <a:p>
          <a:pPr rtl="0"/>
          <a:r>
            <a:rPr lang="en-GB" sz="2400" dirty="0" smtClean="0"/>
            <a:t>C++</a:t>
          </a:r>
          <a:endParaRPr lang="en-GB" sz="2400" dirty="0"/>
        </a:p>
      </dgm:t>
    </dgm:pt>
    <dgm:pt modelId="{E0781257-8441-421B-913E-0E4FCFDA6F38}" type="parTrans" cxnId="{19A0E37B-5487-4AF8-AF55-F930A3A425E8}">
      <dgm:prSet/>
      <dgm:spPr/>
      <dgm:t>
        <a:bodyPr/>
        <a:lstStyle/>
        <a:p>
          <a:endParaRPr lang="en-GB"/>
        </a:p>
      </dgm:t>
    </dgm:pt>
    <dgm:pt modelId="{69F98C84-0C1C-4A70-91E6-4BE198416983}" type="sibTrans" cxnId="{19A0E37B-5487-4AF8-AF55-F930A3A425E8}">
      <dgm:prSet/>
      <dgm:spPr/>
      <dgm:t>
        <a:bodyPr/>
        <a:lstStyle/>
        <a:p>
          <a:endParaRPr lang="en-GB"/>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0DB30D05-59D8-4B63-B114-A36800D53EBC}" type="pres">
      <dgm:prSet presAssocID="{5DCCFCB4-9354-4463-81DB-4E89479D4FED}" presName="node" presStyleLbl="node1" presStyleIdx="1" presStyleCnt="2">
        <dgm:presLayoutVars>
          <dgm:bulletEnabled val="1"/>
        </dgm:presLayoutVars>
      </dgm:prSet>
      <dgm:spPr/>
      <dgm:t>
        <a:bodyPr/>
        <a:lstStyle/>
        <a:p>
          <a:endParaRPr lang="en-GB"/>
        </a:p>
      </dgm:t>
    </dgm:pt>
  </dgm:ptLst>
  <dgm:cxnLst>
    <dgm:cxn modelId="{8F272F22-71A7-4303-9F73-E3FF21DA1A33}" srcId="{1B53CFCF-4F60-4381-849F-791013009488}" destId="{96723B55-FF55-47FD-B449-4AA8FA2BAB31}" srcOrd="0" destOrd="0" parTransId="{D593ADA1-9F70-486D-A61E-448F67C7754A}" sibTransId="{F56B31CB-81EA-4F83-B8B6-072177CC32AC}"/>
    <dgm:cxn modelId="{19A0E37B-5487-4AF8-AF55-F930A3A425E8}" srcId="{1B53CFCF-4F60-4381-849F-791013009488}" destId="{5DCCFCB4-9354-4463-81DB-4E89479D4FED}" srcOrd="1" destOrd="0" parTransId="{E0781257-8441-421B-913E-0E4FCFDA6F38}" sibTransId="{69F98C84-0C1C-4A70-91E6-4BE198416983}"/>
    <dgm:cxn modelId="{7BF78E02-A3E4-48B2-AAD8-6E798EE9482D}" type="presOf" srcId="{1B53CFCF-4F60-4381-849F-791013009488}" destId="{8B52217E-9618-4D72-9320-CE2C0A858468}" srcOrd="0" destOrd="0" presId="urn:microsoft.com/office/officeart/2005/8/layout/default"/>
    <dgm:cxn modelId="{646B180E-B866-4CDD-BBFE-DB1C9E252E31}" type="presOf" srcId="{5DCCFCB4-9354-4463-81DB-4E89479D4FED}" destId="{0DB30D05-59D8-4B63-B114-A36800D53EBC}" srcOrd="0" destOrd="0" presId="urn:microsoft.com/office/officeart/2005/8/layout/default"/>
    <dgm:cxn modelId="{5D498CF8-4984-462D-A42A-B6A5A1C9072D}" type="presOf" srcId="{96723B55-FF55-47FD-B449-4AA8FA2BAB31}" destId="{56BFC3DA-A95C-4316-B5C1-1D964B4B0F23}" srcOrd="0" destOrd="0" presId="urn:microsoft.com/office/officeart/2005/8/layout/default"/>
    <dgm:cxn modelId="{3012FBFB-C655-45B6-B083-FA42CCD721EC}" type="presParOf" srcId="{8B52217E-9618-4D72-9320-CE2C0A858468}" destId="{56BFC3DA-A95C-4316-B5C1-1D964B4B0F23}" srcOrd="0" destOrd="0" presId="urn:microsoft.com/office/officeart/2005/8/layout/default"/>
    <dgm:cxn modelId="{1A37A8D9-442B-440D-BB93-496547C229D8}" type="presParOf" srcId="{8B52217E-9618-4D72-9320-CE2C0A858468}" destId="{3427721A-487C-4186-8C98-4EAC2E7A1907}" srcOrd="1" destOrd="0" presId="urn:microsoft.com/office/officeart/2005/8/layout/default"/>
    <dgm:cxn modelId="{C23853E9-D750-41E4-9C88-DB1267CF8595}" type="presParOf" srcId="{8B52217E-9618-4D72-9320-CE2C0A858468}" destId="{0DB30D05-59D8-4B63-B114-A36800D53EBC}" srcOrd="2"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000" dirty="0" err="1" smtClean="0"/>
            <a:t>Javascript</a:t>
          </a:r>
          <a:endParaRPr lang="en-GB" sz="20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5DCCFCB4-9354-4463-81DB-4E89479D4FED}">
      <dgm:prSet custT="1"/>
      <dgm:spPr>
        <a:solidFill>
          <a:schemeClr val="accent1">
            <a:lumMod val="75000"/>
          </a:schemeClr>
        </a:solidFill>
        <a:ln>
          <a:noFill/>
        </a:ln>
      </dgm:spPr>
      <dgm:t>
        <a:bodyPr/>
        <a:lstStyle/>
        <a:p>
          <a:pPr rtl="0"/>
          <a:r>
            <a:rPr lang="en-GB" sz="1800" dirty="0" smtClean="0"/>
            <a:t>HTML5</a:t>
          </a:r>
          <a:endParaRPr lang="en-GB" sz="1600" dirty="0"/>
        </a:p>
      </dgm:t>
    </dgm:pt>
    <dgm:pt modelId="{E0781257-8441-421B-913E-0E4FCFDA6F38}" type="parTrans" cxnId="{19A0E37B-5487-4AF8-AF55-F930A3A425E8}">
      <dgm:prSet/>
      <dgm:spPr/>
      <dgm:t>
        <a:bodyPr/>
        <a:lstStyle/>
        <a:p>
          <a:endParaRPr lang="en-GB"/>
        </a:p>
      </dgm:t>
    </dgm:pt>
    <dgm:pt modelId="{69F98C84-0C1C-4A70-91E6-4BE198416983}" type="sibTrans" cxnId="{19A0E37B-5487-4AF8-AF55-F930A3A425E8}">
      <dgm:prSet/>
      <dgm:spPr/>
      <dgm:t>
        <a:bodyPr/>
        <a:lstStyle/>
        <a:p>
          <a:endParaRPr lang="en-GB"/>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0DB30D05-59D8-4B63-B114-A36800D53EBC}" type="pres">
      <dgm:prSet presAssocID="{5DCCFCB4-9354-4463-81DB-4E89479D4FED}" presName="node" presStyleLbl="node1" presStyleIdx="1" presStyleCnt="2">
        <dgm:presLayoutVars>
          <dgm:bulletEnabled val="1"/>
        </dgm:presLayoutVars>
      </dgm:prSet>
      <dgm:spPr/>
      <dgm:t>
        <a:bodyPr/>
        <a:lstStyle/>
        <a:p>
          <a:endParaRPr lang="en-GB"/>
        </a:p>
      </dgm:t>
    </dgm:pt>
  </dgm:ptLst>
  <dgm:cxnLst>
    <dgm:cxn modelId="{61457192-F5CD-4EDD-ACAD-6D7AAD2FCC90}" type="presOf" srcId="{96723B55-FF55-47FD-B449-4AA8FA2BAB31}" destId="{56BFC3DA-A95C-4316-B5C1-1D964B4B0F2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F83EFBE5-A56D-4D7C-926C-1505AF4C1B2D}" type="presOf" srcId="{1B53CFCF-4F60-4381-849F-791013009488}" destId="{8B52217E-9618-4D72-9320-CE2C0A858468}" srcOrd="0" destOrd="0" presId="urn:microsoft.com/office/officeart/2005/8/layout/default"/>
    <dgm:cxn modelId="{4FA3688D-80E5-403A-8928-CDE341D4C0FC}" type="presOf" srcId="{5DCCFCB4-9354-4463-81DB-4E89479D4FED}" destId="{0DB30D05-59D8-4B63-B114-A36800D53EBC}" srcOrd="0" destOrd="0" presId="urn:microsoft.com/office/officeart/2005/8/layout/default"/>
    <dgm:cxn modelId="{19A0E37B-5487-4AF8-AF55-F930A3A425E8}" srcId="{1B53CFCF-4F60-4381-849F-791013009488}" destId="{5DCCFCB4-9354-4463-81DB-4E89479D4FED}" srcOrd="1" destOrd="0" parTransId="{E0781257-8441-421B-913E-0E4FCFDA6F38}" sibTransId="{69F98C84-0C1C-4A70-91E6-4BE198416983}"/>
    <dgm:cxn modelId="{43183F05-0B42-4BDE-998F-2BA38FF925E5}" type="presParOf" srcId="{8B52217E-9618-4D72-9320-CE2C0A858468}" destId="{56BFC3DA-A95C-4316-B5C1-1D964B4B0F23}" srcOrd="0" destOrd="0" presId="urn:microsoft.com/office/officeart/2005/8/layout/default"/>
    <dgm:cxn modelId="{8B703679-6CAC-468C-BF68-A5FA86D18DD1}" type="presParOf" srcId="{8B52217E-9618-4D72-9320-CE2C0A858468}" destId="{3427721A-487C-4186-8C98-4EAC2E7A1907}" srcOrd="1" destOrd="0" presId="urn:microsoft.com/office/officeart/2005/8/layout/default"/>
    <dgm:cxn modelId="{9230F70A-E71B-45C0-958E-22B08280C024}" type="presParOf" srcId="{8B52217E-9618-4D72-9320-CE2C0A858468}" destId="{0DB30D05-59D8-4B63-B114-A36800D53EBC}" srcOrd="2" destOrd="0" presId="urn:microsoft.com/office/officeart/2005/8/layout/defaul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B2CB-895B-4E02-B23B-913D219A3E06}">
      <dsp:nvSpPr>
        <dsp:cNvPr id="0" name=""/>
        <dsp:cNvSpPr/>
      </dsp:nvSpPr>
      <dsp:spPr>
        <a:xfrm>
          <a:off x="0"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F# 3.0 </a:t>
          </a:r>
          <a:r>
            <a:rPr lang="en-GB" sz="2000" kern="1200" dirty="0" err="1" smtClean="0">
              <a:solidFill>
                <a:schemeClr val="bg1"/>
              </a:solidFill>
              <a:latin typeface="Segoe UI Light" pitchFamily="34" charset="0"/>
            </a:rPr>
            <a:t>compiler+library</a:t>
          </a:r>
          <a:r>
            <a:rPr lang="en-GB" sz="2000" kern="1200" dirty="0" smtClean="0">
              <a:solidFill>
                <a:schemeClr val="bg1"/>
              </a:solidFill>
              <a:latin typeface="Segoe UI Light" pitchFamily="34" charset="0"/>
            </a:rPr>
            <a:t> open source</a:t>
          </a:r>
          <a:endParaRPr lang="en-GB" sz="2000" kern="1200" dirty="0"/>
        </a:p>
      </dsp:txBody>
      <dsp:txXfrm>
        <a:off x="0" y="359519"/>
        <a:ext cx="2211585" cy="1326951"/>
      </dsp:txXfrm>
    </dsp:sp>
    <dsp:sp modelId="{DF49E9E2-D1BE-4102-BB9B-72A0DEC024E4}">
      <dsp:nvSpPr>
        <dsp:cNvPr id="0" name=""/>
        <dsp:cNvSpPr/>
      </dsp:nvSpPr>
      <dsp:spPr>
        <a:xfrm>
          <a:off x="2432744"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latin typeface="Segoe UI Light" pitchFamily="34" charset="0"/>
            </a:rPr>
            <a:t>fsharp.github.com/</a:t>
          </a:r>
          <a:r>
            <a:rPr lang="en-US" sz="2000" u="sng" kern="1200" dirty="0" err="1" smtClean="0">
              <a:solidFill>
                <a:schemeClr val="bg1"/>
              </a:solidFill>
              <a:latin typeface="Segoe UI Light" pitchFamily="34" charset="0"/>
            </a:rPr>
            <a:t>fsharp</a:t>
          </a:r>
          <a:endParaRPr lang="en-GB" sz="2000" kern="1200" dirty="0">
            <a:solidFill>
              <a:schemeClr val="bg1"/>
            </a:solidFill>
          </a:endParaRPr>
        </a:p>
      </dsp:txBody>
      <dsp:txXfrm>
        <a:off x="2432744" y="359519"/>
        <a:ext cx="2211585" cy="1326951"/>
      </dsp:txXfrm>
    </dsp:sp>
    <dsp:sp modelId="{D437A6F3-3ED5-46BE-9A1F-F98E04B24349}">
      <dsp:nvSpPr>
        <dsp:cNvPr id="0" name=""/>
        <dsp:cNvSpPr/>
      </dsp:nvSpPr>
      <dsp:spPr>
        <a:xfrm>
          <a:off x="4865489"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Apache 2.0 license</a:t>
          </a:r>
          <a:endParaRPr lang="en-GB" sz="2000" kern="1200" dirty="0">
            <a:solidFill>
              <a:schemeClr val="bg1"/>
            </a:solidFill>
            <a:latin typeface="Segoe UI Light" pitchFamily="34" charset="0"/>
          </a:endParaRPr>
        </a:p>
      </dsp:txBody>
      <dsp:txXfrm>
        <a:off x="4865489" y="359519"/>
        <a:ext cx="2211585" cy="1326951"/>
      </dsp:txXfrm>
    </dsp:sp>
    <dsp:sp modelId="{BACDA856-ECDB-4406-9C4E-00D54B0981AF}">
      <dsp:nvSpPr>
        <dsp:cNvPr id="0" name=""/>
        <dsp:cNvSpPr/>
      </dsp:nvSpPr>
      <dsp:spPr>
        <a:xfrm>
          <a:off x="0"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Mac, Linux, Windows, Browser</a:t>
          </a:r>
          <a:r>
            <a:rPr lang="en-US" sz="2000" kern="1200" dirty="0" smtClean="0">
              <a:solidFill>
                <a:schemeClr val="bg1"/>
              </a:solidFill>
              <a:latin typeface="Segoe UI Light" pitchFamily="34" charset="0"/>
            </a:rPr>
            <a:t>s</a:t>
          </a:r>
          <a:endParaRPr lang="en-US" sz="2000" kern="1200" dirty="0">
            <a:solidFill>
              <a:schemeClr val="bg1"/>
            </a:solidFill>
            <a:latin typeface="Segoe UI Light" pitchFamily="34" charset="0"/>
          </a:endParaRPr>
        </a:p>
      </dsp:txBody>
      <dsp:txXfrm>
        <a:off x="0" y="1907629"/>
        <a:ext cx="2211585" cy="1326951"/>
      </dsp:txXfrm>
    </dsp:sp>
    <dsp:sp modelId="{58AEAE5F-E53F-4AFE-A11A-BD88C03840E8}">
      <dsp:nvSpPr>
        <dsp:cNvPr id="0" name=""/>
        <dsp:cNvSpPr/>
      </dsp:nvSpPr>
      <dsp:spPr>
        <a:xfrm>
          <a:off x="2432744"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2.0, 4.0 profiles</a:t>
          </a:r>
          <a:endParaRPr lang="en-US" sz="2000" kern="1200" dirty="0">
            <a:solidFill>
              <a:schemeClr val="bg1"/>
            </a:solidFill>
            <a:latin typeface="Segoe UI Light" pitchFamily="34" charset="0"/>
          </a:endParaRPr>
        </a:p>
      </dsp:txBody>
      <dsp:txXfrm>
        <a:off x="2432744" y="1907629"/>
        <a:ext cx="2211585" cy="1326951"/>
      </dsp:txXfrm>
    </dsp:sp>
    <dsp:sp modelId="{D6F86E6B-1D2A-4B48-91FA-D896350C903A}">
      <dsp:nvSpPr>
        <dsp:cNvPr id="0" name=""/>
        <dsp:cNvSpPr/>
      </dsp:nvSpPr>
      <dsp:spPr>
        <a:xfrm>
          <a:off x="4865489"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2.1 profile for </a:t>
          </a:r>
          <a:r>
            <a:rPr lang="en-US" sz="2000" kern="1200" dirty="0" err="1" smtClean="0">
              <a:solidFill>
                <a:schemeClr val="bg1"/>
              </a:solidFill>
              <a:latin typeface="Segoe UI Light" pitchFamily="34" charset="0"/>
            </a:rPr>
            <a:t>MonoAndroid</a:t>
          </a:r>
          <a:r>
            <a:rPr lang="en-US" sz="2000" kern="1200" dirty="0" smtClean="0">
              <a:solidFill>
                <a:schemeClr val="bg1"/>
              </a:solidFill>
              <a:latin typeface="Segoe UI Light" pitchFamily="34" charset="0"/>
            </a:rPr>
            <a:t> (</a:t>
          </a:r>
          <a:r>
            <a:rPr lang="en-US" sz="2000" kern="1200" dirty="0" err="1" smtClean="0">
              <a:solidFill>
                <a:schemeClr val="bg1"/>
              </a:solidFill>
              <a:latin typeface="Segoe UI Light" pitchFamily="34" charset="0"/>
            </a:rPr>
            <a:t>MonoTouch</a:t>
          </a:r>
          <a:r>
            <a:rPr lang="en-US" sz="2000" kern="1200" dirty="0" smtClean="0">
              <a:solidFill>
                <a:schemeClr val="bg1"/>
              </a:solidFill>
              <a:latin typeface="Segoe UI Light" pitchFamily="34" charset="0"/>
            </a:rPr>
            <a:t>?)</a:t>
          </a:r>
          <a:endParaRPr lang="en-US" sz="2000" kern="1200" dirty="0">
            <a:solidFill>
              <a:schemeClr val="bg1"/>
            </a:solidFill>
            <a:latin typeface="Segoe UI Light" pitchFamily="34" charset="0"/>
          </a:endParaRPr>
        </a:p>
      </dsp:txBody>
      <dsp:txXfrm>
        <a:off x="4865489" y="1907629"/>
        <a:ext cx="2211585" cy="13269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AAE5E-BDB0-418C-920A-B2D10BB38FDD}">
      <dsp:nvSpPr>
        <dsp:cNvPr id="0" name=""/>
        <dsp:cNvSpPr/>
      </dsp:nvSpPr>
      <dsp:spPr>
        <a:xfrm>
          <a:off x="2097205" y="692955"/>
          <a:ext cx="3520286" cy="1102153"/>
        </a:xfrm>
        <a:prstGeom prst="rightArrow">
          <a:avLst/>
        </a:prstGeom>
        <a:noFill/>
        <a:ln>
          <a:noFill/>
        </a:ln>
        <a:effectLst/>
      </dsp:spPr>
      <dsp:style>
        <a:lnRef idx="0">
          <a:scrgbClr r="0" g="0" b="0"/>
        </a:lnRef>
        <a:fillRef idx="1">
          <a:scrgbClr r="0" g="0" b="0"/>
        </a:fillRef>
        <a:effectRef idx="0">
          <a:scrgbClr r="0" g="0" b="0"/>
        </a:effectRef>
        <a:fontRef idx="minor"/>
      </dsp:style>
    </dsp:sp>
    <dsp:sp modelId="{B52632A9-B453-48F6-A6F7-D37DEAF8B1AC}">
      <dsp:nvSpPr>
        <dsp:cNvPr id="0" name=""/>
        <dsp:cNvSpPr/>
      </dsp:nvSpPr>
      <dsp:spPr>
        <a:xfrm>
          <a:off x="4032" y="1630618"/>
          <a:ext cx="2661325" cy="1683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latin typeface="Segoe Light" charset="0"/>
            </a:rPr>
            <a:t>The </a:t>
          </a:r>
          <a:r>
            <a:rPr lang="en-GB" sz="2100" b="1" kern="1200" dirty="0" smtClean="0">
              <a:solidFill>
                <a:srgbClr val="FFFF00"/>
              </a:solidFill>
              <a:latin typeface="Segoe Light" charset="0"/>
            </a:rPr>
            <a:t>dark days of object fundamentalism </a:t>
          </a:r>
          <a:r>
            <a:rPr lang="en-GB" sz="2100" b="1" kern="1200" dirty="0" smtClean="0">
              <a:latin typeface="Segoe Light" charset="0"/>
            </a:rPr>
            <a:t>are past us </a:t>
          </a:r>
          <a:r>
            <a:rPr lang="en-GB" sz="2100" b="1" kern="1200" dirty="0" smtClean="0">
              <a:latin typeface="Segoe Light" charset="0"/>
              <a:sym typeface="Wingdings" pitchFamily="2" charset="2"/>
            </a:rPr>
            <a:t></a:t>
          </a:r>
          <a:endParaRPr lang="en-GB" sz="2100" b="1" kern="1200" dirty="0">
            <a:latin typeface="Segoe Light" charset="0"/>
          </a:endParaRPr>
        </a:p>
      </dsp:txBody>
      <dsp:txXfrm>
        <a:off x="86193" y="1712779"/>
        <a:ext cx="2497003" cy="1518745"/>
      </dsp:txXfrm>
    </dsp:sp>
    <dsp:sp modelId="{C38102D6-B54A-4BEF-A77E-EA2945FD8620}">
      <dsp:nvSpPr>
        <dsp:cNvPr id="0" name=""/>
        <dsp:cNvSpPr/>
      </dsp:nvSpPr>
      <dsp:spPr>
        <a:xfrm>
          <a:off x="2798424" y="1630618"/>
          <a:ext cx="2661325" cy="1683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FF00"/>
              </a:solidFill>
              <a:latin typeface="Segoe Light" charset="0"/>
            </a:rPr>
            <a:t>Mixed OO/FP languages </a:t>
          </a:r>
          <a:r>
            <a:rPr lang="en-US" sz="2100" b="1" kern="1200" dirty="0" smtClean="0">
              <a:solidFill>
                <a:schemeClr val="tx1"/>
              </a:solidFill>
              <a:latin typeface="Segoe Light" charset="0"/>
            </a:rPr>
            <a:t>now </a:t>
          </a:r>
          <a:r>
            <a:rPr lang="en-US" sz="2100" b="1" kern="1200" dirty="0" smtClean="0">
              <a:solidFill>
                <a:srgbClr val="FFFF00"/>
              </a:solidFill>
              <a:latin typeface="Segoe Light" charset="0"/>
            </a:rPr>
            <a:t>industry standard</a:t>
          </a:r>
        </a:p>
        <a:p>
          <a:pPr lvl="0" algn="ctr" defTabSz="933450">
            <a:lnSpc>
              <a:spcPct val="90000"/>
            </a:lnSpc>
            <a:spcBef>
              <a:spcPct val="0"/>
            </a:spcBef>
            <a:spcAft>
              <a:spcPct val="35000"/>
            </a:spcAft>
          </a:pPr>
          <a:r>
            <a:rPr lang="en-US" sz="1100" b="1" kern="1200" dirty="0" smtClean="0">
              <a:solidFill>
                <a:srgbClr val="FFFF00"/>
              </a:solidFill>
              <a:latin typeface="Segoe Light" charset="0"/>
            </a:rPr>
            <a:t>(C#, C++, VB, Java, </a:t>
          </a:r>
          <a:r>
            <a:rPr lang="en-US" sz="1100" b="1" kern="1200" dirty="0" err="1" smtClean="0">
              <a:solidFill>
                <a:srgbClr val="FFFF00"/>
              </a:solidFill>
              <a:latin typeface="Segoe Light" charset="0"/>
            </a:rPr>
            <a:t>Javascript</a:t>
          </a:r>
          <a:r>
            <a:rPr lang="en-US" sz="1100" b="1" kern="1200" dirty="0" smtClean="0">
              <a:solidFill>
                <a:srgbClr val="FFFF00"/>
              </a:solidFill>
              <a:latin typeface="Segoe Light" charset="0"/>
            </a:rPr>
            <a:t>, </a:t>
          </a:r>
          <a:r>
            <a:rPr lang="en-US" sz="1100" b="1" kern="1200" dirty="0" err="1" smtClean="0">
              <a:solidFill>
                <a:srgbClr val="FFFF00"/>
              </a:solidFill>
              <a:latin typeface="Segoe Light" charset="0"/>
            </a:rPr>
            <a:t>Scala</a:t>
          </a:r>
          <a:r>
            <a:rPr lang="en-US" sz="1100" b="1" kern="1200" dirty="0" smtClean="0">
              <a:solidFill>
                <a:srgbClr val="FFFF00"/>
              </a:solidFill>
              <a:latin typeface="Segoe Light" charset="0"/>
            </a:rPr>
            <a:t>, F#, …)</a:t>
          </a:r>
          <a:endParaRPr lang="en-GB" sz="1600" b="1" kern="1200" dirty="0">
            <a:latin typeface="Segoe Light" charset="0"/>
          </a:endParaRPr>
        </a:p>
      </dsp:txBody>
      <dsp:txXfrm>
        <a:off x="2880585" y="1712779"/>
        <a:ext cx="2497003" cy="1518745"/>
      </dsp:txXfrm>
    </dsp:sp>
    <dsp:sp modelId="{3D61F710-B6E5-43AB-9DA8-C0106FC3CE42}">
      <dsp:nvSpPr>
        <dsp:cNvPr id="0" name=""/>
        <dsp:cNvSpPr/>
      </dsp:nvSpPr>
      <dsp:spPr>
        <a:xfrm>
          <a:off x="5592816" y="1630618"/>
          <a:ext cx="2661325" cy="1683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latin typeface="Segoe Light" charset="0"/>
            </a:rPr>
            <a:t>Microsoft Research has been </a:t>
          </a:r>
          <a:r>
            <a:rPr lang="en-US" sz="2100" b="1" kern="1200" dirty="0" smtClean="0">
              <a:solidFill>
                <a:srgbClr val="FFFF00"/>
              </a:solidFill>
              <a:latin typeface="Segoe Light" charset="0"/>
            </a:rPr>
            <a:t>part of this transformation</a:t>
          </a:r>
          <a:endParaRPr lang="en-GB" sz="2100" b="1" kern="1200" dirty="0">
            <a:solidFill>
              <a:srgbClr val="FFFF00"/>
            </a:solidFill>
            <a:latin typeface="Segoe Light" charset="0"/>
          </a:endParaRPr>
        </a:p>
      </dsp:txBody>
      <dsp:txXfrm>
        <a:off x="5674977" y="1712779"/>
        <a:ext cx="2497003" cy="15187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1380851" y="659843"/>
          <a:ext cx="2819521" cy="27736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latin typeface="Segoe Light" charset="0"/>
            </a:rPr>
            <a:t>Statically Typed</a:t>
          </a:r>
          <a:endParaRPr lang="en-GB" sz="2500" kern="1200" dirty="0">
            <a:latin typeface="Segoe Light" charset="0"/>
          </a:endParaRPr>
        </a:p>
      </dsp:txBody>
      <dsp:txXfrm>
        <a:off x="1774568" y="986920"/>
        <a:ext cx="1625670" cy="2119527"/>
      </dsp:txXfrm>
    </dsp:sp>
    <dsp:sp modelId="{C4F96459-0667-46A5-8464-979D32A5AFC0}">
      <dsp:nvSpPr>
        <dsp:cNvPr id="0" name=""/>
        <dsp:cNvSpPr/>
      </dsp:nvSpPr>
      <dsp:spPr>
        <a:xfrm>
          <a:off x="4314977" y="621737"/>
          <a:ext cx="2819521" cy="27736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latin typeface="Segoe Light" charset="0"/>
            </a:rPr>
            <a:t>Dynamically Typed</a:t>
          </a:r>
          <a:endParaRPr lang="en-GB" sz="2500" kern="1200" dirty="0">
            <a:latin typeface="Segoe Light" charset="0"/>
          </a:endParaRPr>
        </a:p>
      </dsp:txBody>
      <dsp:txXfrm>
        <a:off x="5115111" y="948814"/>
        <a:ext cx="1625670" cy="21195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637267" y="-104886"/>
          <a:ext cx="4106236" cy="39316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latin typeface="Segoe Light" charset="0"/>
            </a:rPr>
            <a:t>Statically Typed</a:t>
          </a:r>
          <a:endParaRPr lang="en-GB" sz="3700" kern="1200" dirty="0">
            <a:latin typeface="Segoe Light" charset="0"/>
          </a:endParaRPr>
        </a:p>
      </dsp:txBody>
      <dsp:txXfrm>
        <a:off x="1210660" y="358741"/>
        <a:ext cx="2367560" cy="3004411"/>
      </dsp:txXfrm>
    </dsp:sp>
    <dsp:sp modelId="{C4F96459-0667-46A5-8464-979D32A5AFC0}">
      <dsp:nvSpPr>
        <dsp:cNvPr id="0" name=""/>
        <dsp:cNvSpPr/>
      </dsp:nvSpPr>
      <dsp:spPr>
        <a:xfrm>
          <a:off x="3305120" y="-104886"/>
          <a:ext cx="4106236" cy="39316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latin typeface="Segoe Light" charset="0"/>
            </a:rPr>
            <a:t>Dynamically Typed</a:t>
          </a:r>
          <a:endParaRPr lang="en-GB" sz="3700" kern="1200" dirty="0">
            <a:latin typeface="Segoe Light" charset="0"/>
          </a:endParaRPr>
        </a:p>
      </dsp:txBody>
      <dsp:txXfrm>
        <a:off x="4470404" y="358741"/>
        <a:ext cx="2367560" cy="3004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B2CB-895B-4E02-B23B-913D219A3E06}">
      <dsp:nvSpPr>
        <dsp:cNvPr id="0" name=""/>
        <dsp:cNvSpPr/>
      </dsp:nvSpPr>
      <dsp:spPr>
        <a:xfrm>
          <a:off x="0"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F# bindings for </a:t>
          </a:r>
          <a:r>
            <a:rPr lang="en-GB" sz="2000" kern="1200" dirty="0" err="1" smtClean="0">
              <a:solidFill>
                <a:schemeClr val="bg1"/>
              </a:solidFill>
              <a:latin typeface="Segoe UI Light" pitchFamily="34" charset="0"/>
            </a:rPr>
            <a:t>MonoDevelop</a:t>
          </a:r>
          <a:r>
            <a:rPr lang="en-GB" sz="2000" kern="1200" dirty="0" smtClean="0">
              <a:solidFill>
                <a:schemeClr val="bg1"/>
              </a:solidFill>
              <a:latin typeface="Segoe UI Light" pitchFamily="34" charset="0"/>
            </a:rPr>
            <a:t> 3.0</a:t>
          </a:r>
          <a:endParaRPr lang="en-GB" sz="2000" kern="1200" dirty="0"/>
        </a:p>
      </dsp:txBody>
      <dsp:txXfrm>
        <a:off x="0" y="359519"/>
        <a:ext cx="2211585" cy="1326951"/>
      </dsp:txXfrm>
    </dsp:sp>
    <dsp:sp modelId="{DF49E9E2-D1BE-4102-BB9B-72A0DEC024E4}">
      <dsp:nvSpPr>
        <dsp:cNvPr id="0" name=""/>
        <dsp:cNvSpPr/>
      </dsp:nvSpPr>
      <dsp:spPr>
        <a:xfrm>
          <a:off x="2432744"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latin typeface="Segoe UI Light" pitchFamily="34" charset="0"/>
            </a:rPr>
            <a:t>fsharp.github.com/</a:t>
          </a:r>
          <a:r>
            <a:rPr lang="en-US" sz="2000" u="sng" kern="1200" dirty="0" err="1" smtClean="0">
              <a:solidFill>
                <a:schemeClr val="bg1"/>
              </a:solidFill>
              <a:latin typeface="Segoe UI Light" pitchFamily="34" charset="0"/>
            </a:rPr>
            <a:t>fsharpbinding</a:t>
          </a:r>
          <a:endParaRPr lang="en-GB" sz="2000" kern="1200" dirty="0">
            <a:solidFill>
              <a:schemeClr val="bg1"/>
            </a:solidFill>
          </a:endParaRPr>
        </a:p>
      </dsp:txBody>
      <dsp:txXfrm>
        <a:off x="2432744" y="359519"/>
        <a:ext cx="2211585" cy="1326951"/>
      </dsp:txXfrm>
    </dsp:sp>
    <dsp:sp modelId="{D437A6F3-3ED5-46BE-9A1F-F98E04B24349}">
      <dsp:nvSpPr>
        <dsp:cNvPr id="0" name=""/>
        <dsp:cNvSpPr/>
      </dsp:nvSpPr>
      <dsp:spPr>
        <a:xfrm>
          <a:off x="4865489"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Apache 2.0 license</a:t>
          </a:r>
          <a:endParaRPr lang="en-GB" sz="2000" kern="1200" dirty="0">
            <a:solidFill>
              <a:schemeClr val="bg1"/>
            </a:solidFill>
            <a:latin typeface="Segoe UI Light" pitchFamily="34" charset="0"/>
          </a:endParaRPr>
        </a:p>
      </dsp:txBody>
      <dsp:txXfrm>
        <a:off x="4865489" y="359519"/>
        <a:ext cx="2211585" cy="1326951"/>
      </dsp:txXfrm>
    </dsp:sp>
    <dsp:sp modelId="{BACDA856-ECDB-4406-9C4E-00D54B0981AF}">
      <dsp:nvSpPr>
        <dsp:cNvPr id="0" name=""/>
        <dsp:cNvSpPr/>
      </dsp:nvSpPr>
      <dsp:spPr>
        <a:xfrm>
          <a:off x="0"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Simple feature set</a:t>
          </a:r>
          <a:endParaRPr lang="en-US" sz="2000" kern="1200" dirty="0">
            <a:solidFill>
              <a:schemeClr val="bg1"/>
            </a:solidFill>
            <a:latin typeface="Segoe UI Light" pitchFamily="34" charset="0"/>
          </a:endParaRPr>
        </a:p>
      </dsp:txBody>
      <dsp:txXfrm>
        <a:off x="0" y="1907629"/>
        <a:ext cx="2211585" cy="1326951"/>
      </dsp:txXfrm>
    </dsp:sp>
    <dsp:sp modelId="{58AEAE5F-E53F-4AFE-A11A-BD88C03840E8}">
      <dsp:nvSpPr>
        <dsp:cNvPr id="0" name=""/>
        <dsp:cNvSpPr/>
      </dsp:nvSpPr>
      <dsp:spPr>
        <a:xfrm>
          <a:off x="2432744"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Works with F# 2.0 and F# 3.0</a:t>
          </a:r>
          <a:endParaRPr lang="en-US" sz="2000" kern="1200" dirty="0">
            <a:solidFill>
              <a:schemeClr val="bg1"/>
            </a:solidFill>
            <a:latin typeface="Segoe UI Light" pitchFamily="34" charset="0"/>
          </a:endParaRPr>
        </a:p>
      </dsp:txBody>
      <dsp:txXfrm>
        <a:off x="2432744" y="1907629"/>
        <a:ext cx="2211585" cy="1326951"/>
      </dsp:txXfrm>
    </dsp:sp>
    <dsp:sp modelId="{D6F86E6B-1D2A-4B48-91FA-D896350C903A}">
      <dsp:nvSpPr>
        <dsp:cNvPr id="0" name=""/>
        <dsp:cNvSpPr/>
      </dsp:nvSpPr>
      <dsp:spPr>
        <a:xfrm>
          <a:off x="4865489"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ASP.NET?</a:t>
          </a:r>
        </a:p>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Type Providers?</a:t>
          </a:r>
        </a:p>
        <a:p>
          <a:pPr lvl="0" algn="ctr" defTabSz="889000">
            <a:lnSpc>
              <a:spcPct val="90000"/>
            </a:lnSpc>
            <a:spcBef>
              <a:spcPct val="0"/>
            </a:spcBef>
            <a:spcAft>
              <a:spcPct val="35000"/>
            </a:spcAft>
          </a:pPr>
          <a:r>
            <a:rPr lang="en-US" sz="2000" kern="1200" dirty="0" err="1" smtClean="0">
              <a:solidFill>
                <a:schemeClr val="bg1"/>
              </a:solidFill>
              <a:latin typeface="Segoe UI Light" pitchFamily="34" charset="0"/>
            </a:rPr>
            <a:t>MonoAndroid</a:t>
          </a:r>
          <a:r>
            <a:rPr lang="en-US" sz="2000" kern="1200" dirty="0" smtClean="0">
              <a:solidFill>
                <a:schemeClr val="bg1"/>
              </a:solidFill>
              <a:latin typeface="Segoe UI Light" pitchFamily="34" charset="0"/>
            </a:rPr>
            <a:t>?</a:t>
          </a:r>
          <a:endParaRPr lang="en-US" sz="2000" kern="1200" dirty="0">
            <a:solidFill>
              <a:schemeClr val="bg1"/>
            </a:solidFill>
            <a:latin typeface="Segoe UI Light" pitchFamily="34" charset="0"/>
          </a:endParaRPr>
        </a:p>
      </dsp:txBody>
      <dsp:txXfrm>
        <a:off x="4865489" y="1907629"/>
        <a:ext cx="2211585" cy="1326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34209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0" y="1026271"/>
          <a:ext cx="2514600" cy="136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GB" sz="5300" kern="1200" dirty="0" smtClean="0">
              <a:solidFill>
                <a:schemeClr val="bg1"/>
              </a:solidFill>
              <a:latin typeface="Segoe Light" charset="0"/>
            </a:rPr>
            <a:t>1998</a:t>
          </a:r>
          <a:endParaRPr lang="en-GB" sz="5300" kern="1200" dirty="0">
            <a:solidFill>
              <a:schemeClr val="bg1"/>
            </a:solidFill>
            <a:latin typeface="Segoe Light" charset="0"/>
          </a:endParaRPr>
        </a:p>
      </dsp:txBody>
      <dsp:txXfrm>
        <a:off x="66798" y="1093069"/>
        <a:ext cx="2381004" cy="1234765"/>
      </dsp:txXfrm>
    </dsp:sp>
    <dsp:sp modelId="{E0413F42-40D4-4F62-A0ED-661855005248}">
      <dsp:nvSpPr>
        <dsp:cNvPr id="0" name=""/>
        <dsp:cNvSpPr/>
      </dsp:nvSpPr>
      <dsp:spPr>
        <a:xfrm>
          <a:off x="2933699" y="1026271"/>
          <a:ext cx="2514600" cy="136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solidFill>
                <a:schemeClr val="bg1"/>
              </a:solidFill>
              <a:latin typeface="Segoe Light" charset="0"/>
            </a:rPr>
            <a:t>…</a:t>
          </a:r>
          <a:endParaRPr lang="en-GB" sz="2400" kern="1200" dirty="0">
            <a:solidFill>
              <a:schemeClr val="bg1"/>
            </a:solidFill>
            <a:latin typeface="Segoe Light" charset="0"/>
          </a:endParaRPr>
        </a:p>
      </dsp:txBody>
      <dsp:txXfrm>
        <a:off x="3000497" y="1093069"/>
        <a:ext cx="2381004" cy="1234765"/>
      </dsp:txXfrm>
    </dsp:sp>
    <dsp:sp modelId="{3579FA4E-3BD6-4BDC-8449-D8FB5561DDCD}">
      <dsp:nvSpPr>
        <dsp:cNvPr id="0" name=""/>
        <dsp:cNvSpPr/>
      </dsp:nvSpPr>
      <dsp:spPr>
        <a:xfrm>
          <a:off x="5867400" y="1026271"/>
          <a:ext cx="2514600" cy="136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GB" sz="5300" kern="1200" dirty="0" smtClean="0">
              <a:solidFill>
                <a:schemeClr val="bg1"/>
              </a:solidFill>
              <a:latin typeface="Segoe Light" charset="0"/>
            </a:rPr>
            <a:t>2012</a:t>
          </a:r>
          <a:endParaRPr lang="en-GB" sz="5300" kern="1200" dirty="0">
            <a:solidFill>
              <a:schemeClr val="bg1"/>
            </a:solidFill>
            <a:latin typeface="Segoe Light" charset="0"/>
          </a:endParaRPr>
        </a:p>
      </dsp:txBody>
      <dsp:txXfrm>
        <a:off x="5934198" y="1093069"/>
        <a:ext cx="2381004" cy="1234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441630"/>
          <a:ext cx="2619374" cy="157162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.NET CLI </a:t>
          </a:r>
        </a:p>
        <a:p>
          <a:pPr lvl="0" algn="ctr" defTabSz="1555750" rtl="0">
            <a:lnSpc>
              <a:spcPct val="90000"/>
            </a:lnSpc>
            <a:spcBef>
              <a:spcPct val="0"/>
            </a:spcBef>
            <a:spcAft>
              <a:spcPct val="35000"/>
            </a:spcAft>
          </a:pPr>
          <a:r>
            <a:rPr lang="en-GB" sz="3500" kern="1200" dirty="0" smtClean="0"/>
            <a:t>2.0-4.0</a:t>
          </a:r>
          <a:endParaRPr lang="en-GB" sz="3500" kern="1200" dirty="0"/>
        </a:p>
      </dsp:txBody>
      <dsp:txXfrm>
        <a:off x="0" y="441630"/>
        <a:ext cx="2619374" cy="1571624"/>
      </dsp:txXfrm>
    </dsp:sp>
    <dsp:sp modelId="{EAC128E0-B124-45FB-8D3C-3545493916D3}">
      <dsp:nvSpPr>
        <dsp:cNvPr id="0" name=""/>
        <dsp:cNvSpPr/>
      </dsp:nvSpPr>
      <dsp:spPr>
        <a:xfrm>
          <a:off x="2881312" y="441630"/>
          <a:ext cx="2619374" cy="157162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C# </a:t>
          </a:r>
        </a:p>
        <a:p>
          <a:pPr lvl="0" algn="ctr" defTabSz="1555750" rtl="0">
            <a:lnSpc>
              <a:spcPct val="90000"/>
            </a:lnSpc>
            <a:spcBef>
              <a:spcPct val="0"/>
            </a:spcBef>
            <a:spcAft>
              <a:spcPct val="35000"/>
            </a:spcAft>
          </a:pPr>
          <a:r>
            <a:rPr lang="en-GB" sz="3500" kern="1200" dirty="0" smtClean="0"/>
            <a:t>1.0-5.0</a:t>
          </a:r>
          <a:endParaRPr lang="en-GB" sz="3500" kern="1200" dirty="0"/>
        </a:p>
      </dsp:txBody>
      <dsp:txXfrm>
        <a:off x="2881312" y="441630"/>
        <a:ext cx="2619374" cy="1571624"/>
      </dsp:txXfrm>
    </dsp:sp>
    <dsp:sp modelId="{8D6C514E-5F0B-4031-86ED-B4F24281469C}">
      <dsp:nvSpPr>
        <dsp:cNvPr id="0" name=""/>
        <dsp:cNvSpPr/>
      </dsp:nvSpPr>
      <dsp:spPr>
        <a:xfrm>
          <a:off x="5762625" y="441630"/>
          <a:ext cx="2619374" cy="157162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F#</a:t>
          </a:r>
        </a:p>
        <a:p>
          <a:pPr lvl="0" algn="ctr" defTabSz="1555750" rtl="0">
            <a:lnSpc>
              <a:spcPct val="90000"/>
            </a:lnSpc>
            <a:spcBef>
              <a:spcPct val="0"/>
            </a:spcBef>
            <a:spcAft>
              <a:spcPct val="35000"/>
            </a:spcAft>
          </a:pPr>
          <a:r>
            <a:rPr lang="en-GB" sz="3500" kern="1200" dirty="0" smtClean="0"/>
            <a:t>2.0</a:t>
          </a:r>
          <a:endParaRPr lang="en-GB" sz="3500" kern="1200" dirty="0"/>
        </a:p>
      </dsp:txBody>
      <dsp:txXfrm>
        <a:off x="5762625" y="441630"/>
        <a:ext cx="2619374" cy="1571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298556"/>
          <a:ext cx="1526976" cy="9161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.NET CLI </a:t>
          </a:r>
        </a:p>
        <a:p>
          <a:pPr lvl="0" algn="ctr" defTabSz="889000" rtl="0">
            <a:lnSpc>
              <a:spcPct val="90000"/>
            </a:lnSpc>
            <a:spcBef>
              <a:spcPct val="0"/>
            </a:spcBef>
            <a:spcAft>
              <a:spcPct val="35000"/>
            </a:spcAft>
          </a:pPr>
          <a:r>
            <a:rPr lang="en-GB" sz="2000" kern="1200" dirty="0" smtClean="0"/>
            <a:t>2.0-4.0</a:t>
          </a:r>
          <a:endParaRPr lang="en-GB" sz="2000" kern="1200" dirty="0"/>
        </a:p>
      </dsp:txBody>
      <dsp:txXfrm>
        <a:off x="0" y="298556"/>
        <a:ext cx="1526976" cy="916186"/>
      </dsp:txXfrm>
    </dsp:sp>
    <dsp:sp modelId="{EAC128E0-B124-45FB-8D3C-3545493916D3}">
      <dsp:nvSpPr>
        <dsp:cNvPr id="0" name=""/>
        <dsp:cNvSpPr/>
      </dsp:nvSpPr>
      <dsp:spPr>
        <a:xfrm>
          <a:off x="1679674" y="298556"/>
          <a:ext cx="1526976" cy="9161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C# </a:t>
          </a:r>
        </a:p>
        <a:p>
          <a:pPr lvl="0" algn="ctr" defTabSz="889000" rtl="0">
            <a:lnSpc>
              <a:spcPct val="90000"/>
            </a:lnSpc>
            <a:spcBef>
              <a:spcPct val="0"/>
            </a:spcBef>
            <a:spcAft>
              <a:spcPct val="35000"/>
            </a:spcAft>
          </a:pPr>
          <a:r>
            <a:rPr lang="en-GB" sz="2000" kern="1200" dirty="0" smtClean="0"/>
            <a:t>1.0-5.0</a:t>
          </a:r>
          <a:endParaRPr lang="en-GB" sz="2000" kern="1200" dirty="0"/>
        </a:p>
      </dsp:txBody>
      <dsp:txXfrm>
        <a:off x="1679674" y="298556"/>
        <a:ext cx="1526976" cy="916186"/>
      </dsp:txXfrm>
    </dsp:sp>
    <dsp:sp modelId="{8D6C514E-5F0B-4031-86ED-B4F24281469C}">
      <dsp:nvSpPr>
        <dsp:cNvPr id="0" name=""/>
        <dsp:cNvSpPr/>
      </dsp:nvSpPr>
      <dsp:spPr>
        <a:xfrm>
          <a:off x="3359349" y="298556"/>
          <a:ext cx="1526976" cy="9161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F#</a:t>
          </a:r>
        </a:p>
        <a:p>
          <a:pPr lvl="0" algn="ctr" defTabSz="889000" rtl="0">
            <a:lnSpc>
              <a:spcPct val="90000"/>
            </a:lnSpc>
            <a:spcBef>
              <a:spcPct val="0"/>
            </a:spcBef>
            <a:spcAft>
              <a:spcPct val="35000"/>
            </a:spcAft>
          </a:pPr>
          <a:r>
            <a:rPr lang="en-GB" sz="2000" kern="1200" dirty="0" smtClean="0"/>
            <a:t>2.0</a:t>
          </a:r>
          <a:endParaRPr lang="en-GB" sz="2000" kern="1200" dirty="0"/>
        </a:p>
      </dsp:txBody>
      <dsp:txXfrm>
        <a:off x="3359349" y="298556"/>
        <a:ext cx="1526976" cy="916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Java</a:t>
          </a:r>
          <a:endParaRPr lang="en-GB" sz="3300" kern="1200" dirty="0"/>
        </a:p>
      </dsp:txBody>
      <dsp:txXfrm>
        <a:off x="150717" y="292"/>
        <a:ext cx="1267066" cy="760240"/>
      </dsp:txXfrm>
    </dsp:sp>
    <dsp:sp modelId="{EAC128E0-B124-45FB-8D3C-3545493916D3}">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err="1" smtClean="0"/>
            <a:t>Scala</a:t>
          </a:r>
          <a:endParaRPr lang="en-GB" sz="3300" kern="1200" dirty="0"/>
        </a:p>
      </dsp:txBody>
      <dsp:txXfrm>
        <a:off x="1544490" y="292"/>
        <a:ext cx="1267066" cy="76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Haskell</a:t>
          </a:r>
          <a:endParaRPr lang="en-GB" sz="3300" kern="1200" dirty="0"/>
        </a:p>
      </dsp:txBody>
      <dsp:txXfrm>
        <a:off x="150717" y="292"/>
        <a:ext cx="1267066" cy="760240"/>
      </dsp:txXfrm>
    </dsp:sp>
    <dsp:sp modelId="{0DB30D05-59D8-4B63-B114-A36800D53EBC}">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Python</a:t>
          </a:r>
          <a:endParaRPr lang="en-GB" sz="2400" kern="1200" dirty="0"/>
        </a:p>
      </dsp:txBody>
      <dsp:txXfrm>
        <a:off x="1544490" y="292"/>
        <a:ext cx="1267066" cy="760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C</a:t>
          </a:r>
          <a:endParaRPr lang="en-GB" sz="3300" kern="1200" dirty="0"/>
        </a:p>
      </dsp:txBody>
      <dsp:txXfrm>
        <a:off x="150717" y="292"/>
        <a:ext cx="1267066" cy="760240"/>
      </dsp:txXfrm>
    </dsp:sp>
    <dsp:sp modelId="{0DB30D05-59D8-4B63-B114-A36800D53EBC}">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C++</a:t>
          </a:r>
          <a:endParaRPr lang="en-GB" sz="2400" kern="1200" dirty="0"/>
        </a:p>
      </dsp:txBody>
      <dsp:txXfrm>
        <a:off x="1544490" y="292"/>
        <a:ext cx="1267066" cy="760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err="1" smtClean="0"/>
            <a:t>Javascript</a:t>
          </a:r>
          <a:endParaRPr lang="en-GB" sz="2000" kern="1200" dirty="0"/>
        </a:p>
      </dsp:txBody>
      <dsp:txXfrm>
        <a:off x="150717" y="292"/>
        <a:ext cx="1267066" cy="760240"/>
      </dsp:txXfrm>
    </dsp:sp>
    <dsp:sp modelId="{0DB30D05-59D8-4B63-B114-A36800D53EBC}">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HTML5</a:t>
          </a:r>
          <a:endParaRPr lang="en-GB" sz="1600" kern="1200" dirty="0"/>
        </a:p>
      </dsp:txBody>
      <dsp:txXfrm>
        <a:off x="1544490" y="292"/>
        <a:ext cx="1267066" cy="760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11/3/2012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11/3/2012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1969"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414" indent="-105546"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7212" indent="-114798"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1586" indent="-146460"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3523" indent="-114798"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79909" algn="l" defTabSz="911969" rtl="0" eaLnBrk="1" latinLnBrk="0" hangingPunct="1">
      <a:defRPr sz="1200" kern="1200">
        <a:solidFill>
          <a:schemeClr val="tx1"/>
        </a:solidFill>
        <a:latin typeface="+mn-lt"/>
        <a:ea typeface="+mn-ea"/>
        <a:cs typeface="+mn-cs"/>
      </a:defRPr>
    </a:lvl6pPr>
    <a:lvl7pPr marL="2735904" algn="l" defTabSz="911969" rtl="0" eaLnBrk="1" latinLnBrk="0" hangingPunct="1">
      <a:defRPr sz="1200" kern="1200">
        <a:solidFill>
          <a:schemeClr val="tx1"/>
        </a:solidFill>
        <a:latin typeface="+mn-lt"/>
        <a:ea typeface="+mn-ea"/>
        <a:cs typeface="+mn-cs"/>
      </a:defRPr>
    </a:lvl7pPr>
    <a:lvl8pPr marL="3191879" algn="l" defTabSz="911969" rtl="0" eaLnBrk="1" latinLnBrk="0" hangingPunct="1">
      <a:defRPr sz="1200" kern="1200">
        <a:solidFill>
          <a:schemeClr val="tx1"/>
        </a:solidFill>
        <a:latin typeface="+mn-lt"/>
        <a:ea typeface="+mn-ea"/>
        <a:cs typeface="+mn-cs"/>
      </a:defRPr>
    </a:lvl8pPr>
    <a:lvl9pPr marL="3647850" algn="l" defTabSz="9119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900" b="1" dirty="0" smtClean="0"/>
              <a:t>.NET 2.0-4.0, C# 2.0-4.0</a:t>
            </a:r>
            <a:r>
              <a:rPr lang="en-GB" sz="900" dirty="0" smtClean="0"/>
              <a:t>: .NET Generics: deep innovation, heavily inspired by functional programming design &amp; implementation, deeply empowering for C#/VB programmers. Generic programming, with total simplicity, with debugging, with runtime types, with unboxed efficiency, with </a:t>
            </a:r>
            <a:r>
              <a:rPr lang="en-GB" sz="900" dirty="0" err="1" smtClean="0"/>
              <a:t>precompilation</a:t>
            </a:r>
            <a:r>
              <a:rPr lang="en-GB" sz="900" dirty="0" smtClean="0"/>
              <a:t>. Assert this has put Microsoft 10-20 years ahead in this aspect of VM implementation: there is still no sign of JVM or other implementations or designs that rival the CLR on this design point. IMHO anyone who builds a typed VM language on anything less is building on sand.</a:t>
            </a:r>
          </a:p>
          <a:p>
            <a:pPr lvl="0"/>
            <a:r>
              <a:rPr lang="en-GB" sz="900" b="1" dirty="0" smtClean="0"/>
              <a:t>C# 3.0-4.0:</a:t>
            </a:r>
            <a:r>
              <a:rPr lang="en-GB" sz="900" dirty="0" smtClean="0"/>
              <a:t> Lambda Expressions, LINQ. I had less to do with this, but it is fundamentally enabled by .NET generics. It is a wonderful and ground-breaking embedding of queries into languages</a:t>
            </a:r>
          </a:p>
          <a:p>
            <a:pPr lvl="0"/>
            <a:r>
              <a:rPr lang="en-GB" sz="900" b="1" dirty="0" smtClean="0"/>
              <a:t>F# 2.0:</a:t>
            </a:r>
            <a:r>
              <a:rPr lang="en-GB" sz="900" dirty="0" smtClean="0"/>
              <a:t> Strongly typed functional programming for .NET, built on .NET Generics</a:t>
            </a:r>
          </a:p>
          <a:p>
            <a:pPr lvl="0"/>
            <a:r>
              <a:rPr lang="en-GB" sz="900" b="1" dirty="0" smtClean="0"/>
              <a:t>F# 2.0</a:t>
            </a:r>
            <a:r>
              <a:rPr lang="en-GB" sz="900" dirty="0" smtClean="0"/>
              <a:t>: Units of Measure with effective type inference. Again, it feels Microsoft is 10-20 years ahead of the competition for this feature. Take that as a challenge, if you like.</a:t>
            </a:r>
          </a:p>
          <a:p>
            <a:pPr lvl="0"/>
            <a:r>
              <a:rPr lang="en-GB" sz="900" b="1" dirty="0" smtClean="0"/>
              <a:t>F# 2.0</a:t>
            </a:r>
            <a:r>
              <a:rPr lang="en-GB" sz="900" dirty="0" smtClean="0"/>
              <a:t>: Asynchronous + parallel + agent programming. Smoothly integrated asynchronous programming and agents on a VM through local CPS rewriting. Similar to </a:t>
            </a:r>
            <a:r>
              <a:rPr lang="en-GB" sz="900" dirty="0" err="1" smtClean="0"/>
              <a:t>Kilim</a:t>
            </a:r>
            <a:r>
              <a:rPr lang="en-GB" sz="900" dirty="0" smtClean="0"/>
              <a:t>, predates it a little (2007).</a:t>
            </a:r>
          </a:p>
          <a:p>
            <a:r>
              <a:rPr lang="en-GB" sz="900" b="1" dirty="0" smtClean="0"/>
              <a:t>C# 5.0</a:t>
            </a:r>
            <a:r>
              <a:rPr lang="en-GB" sz="900" dirty="0" smtClean="0"/>
              <a:t>: Look for a sneak preview next week!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6199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1085857"/>
            <a:ext cx="7683913" cy="1142623"/>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2906125"/>
            <a:ext cx="7683914" cy="347441"/>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5985" indent="0" algn="ctr">
              <a:buNone/>
              <a:defRPr>
                <a:solidFill>
                  <a:schemeClr val="tx1">
                    <a:tint val="75000"/>
                  </a:schemeClr>
                </a:solidFill>
              </a:defRPr>
            </a:lvl2pPr>
            <a:lvl3pPr marL="911969" indent="0" algn="ctr">
              <a:buNone/>
              <a:defRPr>
                <a:solidFill>
                  <a:schemeClr val="tx1">
                    <a:tint val="75000"/>
                  </a:schemeClr>
                </a:solidFill>
              </a:defRPr>
            </a:lvl3pPr>
            <a:lvl4pPr marL="1367954" indent="0" algn="ctr">
              <a:buNone/>
              <a:defRPr>
                <a:solidFill>
                  <a:schemeClr val="tx1">
                    <a:tint val="75000"/>
                  </a:schemeClr>
                </a:solidFill>
              </a:defRPr>
            </a:lvl4pPr>
            <a:lvl5pPr marL="1823934" indent="0" algn="ctr">
              <a:buNone/>
              <a:defRPr>
                <a:solidFill>
                  <a:schemeClr val="tx1">
                    <a:tint val="75000"/>
                  </a:schemeClr>
                </a:solidFill>
              </a:defRPr>
            </a:lvl5pPr>
            <a:lvl6pPr marL="2279909" indent="0" algn="ctr">
              <a:buNone/>
              <a:defRPr>
                <a:solidFill>
                  <a:schemeClr val="tx1">
                    <a:tint val="75000"/>
                  </a:schemeClr>
                </a:solidFill>
              </a:defRPr>
            </a:lvl6pPr>
            <a:lvl7pPr marL="2735904" indent="0" algn="ctr">
              <a:buNone/>
              <a:defRPr>
                <a:solidFill>
                  <a:schemeClr val="tx1">
                    <a:tint val="75000"/>
                  </a:schemeClr>
                </a:solidFill>
              </a:defRPr>
            </a:lvl7pPr>
            <a:lvl8pPr marL="3191879" indent="0" algn="ctr">
              <a:buNone/>
              <a:defRPr>
                <a:solidFill>
                  <a:schemeClr val="tx1">
                    <a:tint val="75000"/>
                  </a:schemeClr>
                </a:solidFill>
              </a:defRPr>
            </a:lvl8pPr>
            <a:lvl9pPr marL="364785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66"/>
            <a:ext cx="1504020" cy="705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56" y="4679165"/>
            <a:ext cx="9144001" cy="464344"/>
          </a:xfrm>
          <a:solidFill>
            <a:srgbClr val="FFFF99"/>
          </a:solidFill>
        </p:spPr>
        <p:txBody>
          <a:bodyPr wrap="square" lIns="138649" tIns="69325" rIns="138649" bIns="69325"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0566909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54" y="4686216"/>
            <a:ext cx="5421083" cy="273843"/>
          </a:xfrm>
          <a:prstGeom prst="rect">
            <a:avLst/>
          </a:prstGeom>
        </p:spPr>
        <p:txBody>
          <a:bodyPr lIns="83224" tIns="41613" rIns="83224" bIns="41613"/>
          <a:lstStyle>
            <a:lvl1pPr>
              <a:defRPr/>
            </a:lvl1pPr>
          </a:lstStyle>
          <a:p>
            <a:pPr defTabSz="831965"/>
            <a:endParaRPr lang="en-GB" sz="1700">
              <a:solidFill>
                <a:prstClr val="white"/>
              </a:solidFill>
            </a:endParaRPr>
          </a:p>
        </p:txBody>
      </p:sp>
      <p:sp>
        <p:nvSpPr>
          <p:cNvPr id="5" name="Slide Number Placeholder 4"/>
          <p:cNvSpPr>
            <a:spLocks noGrp="1"/>
          </p:cNvSpPr>
          <p:nvPr>
            <p:ph type="sldNum" sz="quarter" idx="11"/>
          </p:nvPr>
        </p:nvSpPr>
        <p:spPr>
          <a:xfrm>
            <a:off x="0" y="954220"/>
            <a:ext cx="533400" cy="183357"/>
          </a:xfrm>
          <a:prstGeom prst="rect">
            <a:avLst/>
          </a:prstGeom>
        </p:spPr>
        <p:txBody>
          <a:bodyPr lIns="83224" tIns="41613" rIns="83224" bIns="41613"/>
          <a:lstStyle>
            <a:lvl1pPr>
              <a:defRPr/>
            </a:lvl1pPr>
          </a:lstStyle>
          <a:p>
            <a:pPr defTabSz="831965"/>
            <a:fld id="{8BAA82A5-D41F-40B6-864A-06BCCF57D3E7}" type="slidenum">
              <a:rPr lang="en-GB" sz="1700" smtClean="0">
                <a:solidFill>
                  <a:prstClr val="white"/>
                </a:solidFill>
              </a:rPr>
              <a:pPr defTabSz="831965"/>
              <a:t>‹#›</a:t>
            </a:fld>
            <a:endParaRPr lang="en-GB" sz="1700">
              <a:solidFill>
                <a:prstClr val="white"/>
              </a:solidFill>
            </a:endParaRPr>
          </a:p>
        </p:txBody>
      </p:sp>
      <p:sp>
        <p:nvSpPr>
          <p:cNvPr id="6" name="Date Placeholder 5"/>
          <p:cNvSpPr>
            <a:spLocks noGrp="1"/>
          </p:cNvSpPr>
          <p:nvPr>
            <p:ph type="dt" sz="half" idx="12"/>
          </p:nvPr>
        </p:nvSpPr>
        <p:spPr>
          <a:xfrm>
            <a:off x="6096002" y="4686362"/>
            <a:ext cx="2667000" cy="273843"/>
          </a:xfrm>
          <a:prstGeom prst="rect">
            <a:avLst/>
          </a:prstGeom>
        </p:spPr>
        <p:txBody>
          <a:bodyPr lIns="83224" tIns="41613" rIns="83224" bIns="41613"/>
          <a:lstStyle>
            <a:lvl1pPr>
              <a:defRPr/>
            </a:lvl1pPr>
          </a:lstStyle>
          <a:p>
            <a:pPr defTabSz="831965"/>
            <a:endParaRPr lang="en-GB" sz="1700">
              <a:solidFill>
                <a:prstClr val="white"/>
              </a:solidFill>
            </a:endParaRPr>
          </a:p>
        </p:txBody>
      </p:sp>
    </p:spTree>
    <p:extLst>
      <p:ext uri="{BB962C8B-B14F-4D97-AF65-F5344CB8AC3E}">
        <p14:creationId xmlns:p14="http://schemas.microsoft.com/office/powerpoint/2010/main" val="2948171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0090249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47461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3734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65"/>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975" indent="5791">
              <a:lnSpc>
                <a:spcPct val="80000"/>
              </a:lnSpc>
              <a:buFontTx/>
              <a:buNone/>
              <a:defRPr sz="1800" b="0">
                <a:solidFill>
                  <a:srgbClr val="000000"/>
                </a:solidFill>
                <a:latin typeface="Consolas" pitchFamily="49" charset="0"/>
                <a:cs typeface="Courier New" pitchFamily="49" charset="0"/>
              </a:defRPr>
            </a:lvl2pPr>
            <a:lvl3pPr marL="725122" indent="0">
              <a:lnSpc>
                <a:spcPct val="80000"/>
              </a:lnSpc>
              <a:buFontTx/>
              <a:buNone/>
              <a:defRPr sz="1700" b="0">
                <a:solidFill>
                  <a:srgbClr val="000000"/>
                </a:solidFill>
                <a:latin typeface="Consolas" pitchFamily="49" charset="0"/>
                <a:cs typeface="Courier New" pitchFamily="49" charset="0"/>
              </a:defRPr>
            </a:lvl3pPr>
            <a:lvl4pPr marL="1044336" indent="18819">
              <a:lnSpc>
                <a:spcPct val="80000"/>
              </a:lnSpc>
              <a:buFontTx/>
              <a:buNone/>
              <a:defRPr sz="1700" b="0">
                <a:solidFill>
                  <a:srgbClr val="000000"/>
                </a:solidFill>
                <a:latin typeface="Consolas" pitchFamily="49" charset="0"/>
                <a:cs typeface="Courier New" pitchFamily="49" charset="0"/>
              </a:defRPr>
            </a:lvl4pPr>
            <a:lvl5pPr marL="1354867"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217161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047" indent="0" algn="ctr">
              <a:buNone/>
              <a:defRPr>
                <a:solidFill>
                  <a:schemeClr val="tx1">
                    <a:tint val="75000"/>
                  </a:schemeClr>
                </a:solidFill>
              </a:defRPr>
            </a:lvl2pPr>
            <a:lvl3pPr marL="832138" indent="0" algn="ctr">
              <a:buNone/>
              <a:defRPr>
                <a:solidFill>
                  <a:schemeClr val="tx1">
                    <a:tint val="75000"/>
                  </a:schemeClr>
                </a:solidFill>
              </a:defRPr>
            </a:lvl3pPr>
            <a:lvl4pPr marL="1248211" indent="0" algn="ctr">
              <a:buNone/>
              <a:defRPr>
                <a:solidFill>
                  <a:schemeClr val="tx1">
                    <a:tint val="75000"/>
                  </a:schemeClr>
                </a:solidFill>
              </a:defRPr>
            </a:lvl4pPr>
            <a:lvl5pPr marL="1664296" indent="0" algn="ctr">
              <a:buNone/>
              <a:defRPr>
                <a:solidFill>
                  <a:schemeClr val="tx1">
                    <a:tint val="75000"/>
                  </a:schemeClr>
                </a:solidFill>
              </a:defRPr>
            </a:lvl5pPr>
            <a:lvl6pPr marL="2080339" indent="0" algn="ctr">
              <a:buNone/>
              <a:defRPr>
                <a:solidFill>
                  <a:schemeClr val="tx1">
                    <a:tint val="75000"/>
                  </a:schemeClr>
                </a:solidFill>
              </a:defRPr>
            </a:lvl6pPr>
            <a:lvl7pPr marL="2496413" indent="0" algn="ctr">
              <a:buNone/>
              <a:defRPr>
                <a:solidFill>
                  <a:schemeClr val="tx1">
                    <a:tint val="75000"/>
                  </a:schemeClr>
                </a:solidFill>
              </a:defRPr>
            </a:lvl7pPr>
            <a:lvl8pPr marL="2912485" indent="0" algn="ctr">
              <a:buNone/>
              <a:defRPr>
                <a:solidFill>
                  <a:schemeClr val="tx1">
                    <a:tint val="75000"/>
                  </a:schemeClr>
                </a:solidFill>
              </a:defRPr>
            </a:lvl8pPr>
            <a:lvl9pPr marL="3328551"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51"/>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7422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66"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66"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047" indent="0" algn="ctr">
              <a:buNone/>
              <a:defRPr>
                <a:solidFill>
                  <a:schemeClr val="tx1">
                    <a:tint val="75000"/>
                  </a:schemeClr>
                </a:solidFill>
              </a:defRPr>
            </a:lvl2pPr>
            <a:lvl3pPr marL="832138" indent="0" algn="ctr">
              <a:buNone/>
              <a:defRPr>
                <a:solidFill>
                  <a:schemeClr val="tx1">
                    <a:tint val="75000"/>
                  </a:schemeClr>
                </a:solidFill>
              </a:defRPr>
            </a:lvl3pPr>
            <a:lvl4pPr marL="1248211" indent="0" algn="ctr">
              <a:buNone/>
              <a:defRPr>
                <a:solidFill>
                  <a:schemeClr val="tx1">
                    <a:tint val="75000"/>
                  </a:schemeClr>
                </a:solidFill>
              </a:defRPr>
            </a:lvl4pPr>
            <a:lvl5pPr marL="1664296" indent="0" algn="ctr">
              <a:buNone/>
              <a:defRPr>
                <a:solidFill>
                  <a:schemeClr val="tx1">
                    <a:tint val="75000"/>
                  </a:schemeClr>
                </a:solidFill>
              </a:defRPr>
            </a:lvl5pPr>
            <a:lvl6pPr marL="2080339" indent="0" algn="ctr">
              <a:buNone/>
              <a:defRPr>
                <a:solidFill>
                  <a:schemeClr val="tx1">
                    <a:tint val="75000"/>
                  </a:schemeClr>
                </a:solidFill>
              </a:defRPr>
            </a:lvl6pPr>
            <a:lvl7pPr marL="2496413" indent="0" algn="ctr">
              <a:buNone/>
              <a:defRPr>
                <a:solidFill>
                  <a:schemeClr val="tx1">
                    <a:tint val="75000"/>
                  </a:schemeClr>
                </a:solidFill>
              </a:defRPr>
            </a:lvl7pPr>
            <a:lvl8pPr marL="2912485" indent="0" algn="ctr">
              <a:buNone/>
              <a:defRPr>
                <a:solidFill>
                  <a:schemeClr val="tx1">
                    <a:tint val="75000"/>
                  </a:schemeClr>
                </a:solidFill>
              </a:defRPr>
            </a:lvl8pPr>
            <a:lvl9pPr marL="332855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27"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7612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8947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40010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399" indent="-309399">
              <a:lnSpc>
                <a:spcPct val="90000"/>
              </a:lnSpc>
              <a:defRPr sz="2600"/>
            </a:lvl1pPr>
            <a:lvl2pPr marL="612791" indent="-296175">
              <a:lnSpc>
                <a:spcPct val="90000"/>
              </a:lnSpc>
              <a:defRPr sz="2200"/>
            </a:lvl2pPr>
            <a:lvl3pPr marL="868025" indent="-262448">
              <a:lnSpc>
                <a:spcPct val="90000"/>
              </a:lnSpc>
              <a:defRPr sz="1800"/>
            </a:lvl3pPr>
            <a:lvl4pPr marL="1117227" indent="-249205">
              <a:lnSpc>
                <a:spcPct val="90000"/>
              </a:lnSpc>
              <a:defRPr sz="1700"/>
            </a:lvl4pPr>
            <a:lvl5pPr marL="1379699" indent="-255234">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627" indent="-316627">
              <a:lnSpc>
                <a:spcPct val="90000"/>
              </a:lnSpc>
              <a:defRPr sz="2600"/>
            </a:lvl1pPr>
            <a:lvl2pPr marL="612791" indent="-309399">
              <a:lnSpc>
                <a:spcPct val="90000"/>
              </a:lnSpc>
              <a:defRPr sz="2200"/>
            </a:lvl2pPr>
            <a:lvl3pPr marL="875262" indent="-275672">
              <a:lnSpc>
                <a:spcPct val="90000"/>
              </a:lnSpc>
              <a:defRPr sz="1800"/>
            </a:lvl3pPr>
            <a:lvl4pPr marL="1117227" indent="-241990">
              <a:lnSpc>
                <a:spcPct val="90000"/>
              </a:lnSpc>
              <a:defRPr sz="1700"/>
            </a:lvl4pPr>
            <a:lvl5pPr marL="1379699" indent="-249205">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33376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6047" indent="0">
              <a:buNone/>
              <a:defRPr sz="1800" b="1"/>
            </a:lvl2pPr>
            <a:lvl3pPr marL="832138" indent="0">
              <a:buNone/>
              <a:defRPr sz="1700" b="1"/>
            </a:lvl3pPr>
            <a:lvl4pPr marL="1248211" indent="0">
              <a:buNone/>
              <a:defRPr sz="1400" b="1"/>
            </a:lvl4pPr>
            <a:lvl5pPr marL="1664296" indent="0">
              <a:buNone/>
              <a:defRPr sz="1400" b="1"/>
            </a:lvl5pPr>
            <a:lvl6pPr marL="2080339" indent="0">
              <a:buNone/>
              <a:defRPr sz="1400" b="1"/>
            </a:lvl6pPr>
            <a:lvl7pPr marL="2496413" indent="0">
              <a:buNone/>
              <a:defRPr sz="1400" b="1"/>
            </a:lvl7pPr>
            <a:lvl8pPr marL="2912485" indent="0">
              <a:buNone/>
              <a:defRPr sz="1400" b="1"/>
            </a:lvl8pPr>
            <a:lvl9pPr marL="3328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48"/>
            <a:ext cx="4114800" cy="1425005"/>
          </a:xfrm>
        </p:spPr>
        <p:txBody>
          <a:bodyPr/>
          <a:lstStyle>
            <a:lvl1pPr marL="256418" indent="-256418">
              <a:defRPr sz="2100"/>
            </a:lvl1pPr>
            <a:lvl2pPr marL="511675" indent="-241990">
              <a:defRPr sz="1800"/>
            </a:lvl2pPr>
            <a:lvl3pPr marL="740396" indent="-221530">
              <a:defRPr sz="1700"/>
            </a:lvl3pPr>
            <a:lvl4pPr marL="955894" indent="-208262">
              <a:defRPr sz="1600"/>
            </a:lvl4pPr>
            <a:lvl5pPr marL="1164202" indent="-187804">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6047" indent="0">
              <a:buNone/>
              <a:defRPr sz="1800" b="1"/>
            </a:lvl2pPr>
            <a:lvl3pPr marL="832138" indent="0">
              <a:buNone/>
              <a:defRPr sz="1700" b="1"/>
            </a:lvl3pPr>
            <a:lvl4pPr marL="1248211" indent="0">
              <a:buNone/>
              <a:defRPr sz="1400" b="1"/>
            </a:lvl4pPr>
            <a:lvl5pPr marL="1664296" indent="0">
              <a:buNone/>
              <a:defRPr sz="1400" b="1"/>
            </a:lvl5pPr>
            <a:lvl6pPr marL="2080339" indent="0">
              <a:buNone/>
              <a:defRPr sz="1400" b="1"/>
            </a:lvl6pPr>
            <a:lvl7pPr marL="2496413" indent="0">
              <a:buNone/>
              <a:defRPr sz="1400" b="1"/>
            </a:lvl7pPr>
            <a:lvl8pPr marL="2912485" indent="0">
              <a:buNone/>
              <a:defRPr sz="1400" b="1"/>
            </a:lvl8pPr>
            <a:lvl9pPr marL="3328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56"/>
            <a:ext cx="4115872" cy="1425005"/>
          </a:xfrm>
        </p:spPr>
        <p:txBody>
          <a:bodyPr/>
          <a:lstStyle>
            <a:lvl1pPr marL="269656" indent="-269656">
              <a:defRPr sz="2100"/>
            </a:lvl1pPr>
            <a:lvl2pPr marL="518903" indent="-249205">
              <a:defRPr sz="1800"/>
            </a:lvl2pPr>
            <a:lvl3pPr marL="747627" indent="-222735">
              <a:defRPr sz="1700"/>
            </a:lvl3pPr>
            <a:lvl4pPr marL="955894" indent="-215499">
              <a:defRPr sz="1600"/>
            </a:lvl4pPr>
            <a:lvl5pPr marL="1164202" indent="-20102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112633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7813587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7143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1355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80846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99917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298917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51" y="4679165"/>
            <a:ext cx="9144001" cy="464344"/>
          </a:xfrm>
          <a:solidFill>
            <a:srgbClr val="FFFF99"/>
          </a:solidFill>
        </p:spPr>
        <p:txBody>
          <a:bodyPr wrap="square" lIns="138679" tIns="69340" rIns="138679" bIns="69340"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1913454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49" y="4686211"/>
            <a:ext cx="5421083" cy="273843"/>
          </a:xfrm>
          <a:prstGeom prst="rect">
            <a:avLst/>
          </a:prstGeom>
        </p:spPr>
        <p:txBody>
          <a:bodyPr lIns="83239" tIns="41620" rIns="83239" bIns="41620"/>
          <a:lstStyle>
            <a:lvl1pPr>
              <a:defRPr/>
            </a:lvl1pPr>
          </a:lstStyle>
          <a:p>
            <a:pPr defTabSz="832138"/>
            <a:endParaRPr lang="en-GB" sz="1700">
              <a:solidFill>
                <a:prstClr val="white"/>
              </a:solidFill>
            </a:endParaRPr>
          </a:p>
        </p:txBody>
      </p:sp>
      <p:sp>
        <p:nvSpPr>
          <p:cNvPr id="5" name="Slide Number Placeholder 4"/>
          <p:cNvSpPr>
            <a:spLocks noGrp="1"/>
          </p:cNvSpPr>
          <p:nvPr>
            <p:ph type="sldNum" sz="quarter" idx="11"/>
          </p:nvPr>
        </p:nvSpPr>
        <p:spPr>
          <a:xfrm>
            <a:off x="0" y="954215"/>
            <a:ext cx="533400" cy="183357"/>
          </a:xfrm>
          <a:prstGeom prst="rect">
            <a:avLst/>
          </a:prstGeom>
        </p:spPr>
        <p:txBody>
          <a:bodyPr lIns="83239" tIns="41620" rIns="83239" bIns="41620"/>
          <a:lstStyle>
            <a:lvl1pPr>
              <a:defRPr/>
            </a:lvl1pPr>
          </a:lstStyle>
          <a:p>
            <a:pPr defTabSz="832138"/>
            <a:fld id="{8BAA82A5-D41F-40B6-864A-06BCCF57D3E7}" type="slidenum">
              <a:rPr lang="en-GB" sz="1700" smtClean="0">
                <a:solidFill>
                  <a:prstClr val="white"/>
                </a:solidFill>
              </a:rPr>
              <a:pPr defTabSz="832138"/>
              <a:t>‹#›</a:t>
            </a:fld>
            <a:endParaRPr lang="en-GB" sz="1700">
              <a:solidFill>
                <a:prstClr val="white"/>
              </a:solidFill>
            </a:endParaRPr>
          </a:p>
        </p:txBody>
      </p:sp>
      <p:sp>
        <p:nvSpPr>
          <p:cNvPr id="6" name="Date Placeholder 5"/>
          <p:cNvSpPr>
            <a:spLocks noGrp="1"/>
          </p:cNvSpPr>
          <p:nvPr>
            <p:ph type="dt" sz="half" idx="12"/>
          </p:nvPr>
        </p:nvSpPr>
        <p:spPr>
          <a:xfrm>
            <a:off x="6096002" y="4686357"/>
            <a:ext cx="2667000" cy="273843"/>
          </a:xfrm>
          <a:prstGeom prst="rect">
            <a:avLst/>
          </a:prstGeom>
        </p:spPr>
        <p:txBody>
          <a:bodyPr lIns="83239" tIns="41620" rIns="83239" bIns="41620"/>
          <a:lstStyle>
            <a:lvl1pPr>
              <a:defRPr/>
            </a:lvl1pPr>
          </a:lstStyle>
          <a:p>
            <a:pPr defTabSz="832138"/>
            <a:endParaRPr lang="en-GB" sz="1700">
              <a:solidFill>
                <a:prstClr val="white"/>
              </a:solidFill>
            </a:endParaRPr>
          </a:p>
        </p:txBody>
      </p:sp>
    </p:spTree>
    <p:extLst>
      <p:ext uri="{BB962C8B-B14F-4D97-AF65-F5344CB8AC3E}">
        <p14:creationId xmlns:p14="http://schemas.microsoft.com/office/powerpoint/2010/main" val="32734750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8887506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495263"/>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463283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60"/>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065" indent="5791">
              <a:lnSpc>
                <a:spcPct val="80000"/>
              </a:lnSpc>
              <a:buFontTx/>
              <a:buNone/>
              <a:defRPr sz="1800" b="0">
                <a:solidFill>
                  <a:srgbClr val="000000"/>
                </a:solidFill>
                <a:latin typeface="Consolas" pitchFamily="49" charset="0"/>
                <a:cs typeface="Courier New" pitchFamily="49" charset="0"/>
              </a:defRPr>
            </a:lvl2pPr>
            <a:lvl3pPr marL="725272" indent="0">
              <a:lnSpc>
                <a:spcPct val="80000"/>
              </a:lnSpc>
              <a:buFontTx/>
              <a:buNone/>
              <a:defRPr sz="1700" b="0">
                <a:solidFill>
                  <a:srgbClr val="000000"/>
                </a:solidFill>
                <a:latin typeface="Consolas" pitchFamily="49" charset="0"/>
                <a:cs typeface="Courier New" pitchFamily="49" charset="0"/>
              </a:defRPr>
            </a:lvl3pPr>
            <a:lvl4pPr marL="1044553" indent="18819">
              <a:lnSpc>
                <a:spcPct val="80000"/>
              </a:lnSpc>
              <a:buFontTx/>
              <a:buNone/>
              <a:defRPr sz="1700" b="0">
                <a:solidFill>
                  <a:srgbClr val="000000"/>
                </a:solidFill>
                <a:latin typeface="Consolas" pitchFamily="49" charset="0"/>
                <a:cs typeface="Courier New" pitchFamily="49" charset="0"/>
              </a:defRPr>
            </a:lvl4pPr>
            <a:lvl5pPr marL="1355150"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13888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155" indent="0" algn="ctr">
              <a:buNone/>
              <a:defRPr>
                <a:solidFill>
                  <a:schemeClr val="tx1">
                    <a:tint val="75000"/>
                  </a:schemeClr>
                </a:solidFill>
              </a:defRPr>
            </a:lvl2pPr>
            <a:lvl3pPr marL="832348" indent="0" algn="ctr">
              <a:buNone/>
              <a:defRPr>
                <a:solidFill>
                  <a:schemeClr val="tx1">
                    <a:tint val="75000"/>
                  </a:schemeClr>
                </a:solidFill>
              </a:defRPr>
            </a:lvl3pPr>
            <a:lvl4pPr marL="1248523" indent="0" algn="ctr">
              <a:buNone/>
              <a:defRPr>
                <a:solidFill>
                  <a:schemeClr val="tx1">
                    <a:tint val="75000"/>
                  </a:schemeClr>
                </a:solidFill>
              </a:defRPr>
            </a:lvl4pPr>
            <a:lvl5pPr marL="1664710" indent="0" algn="ctr">
              <a:buNone/>
              <a:defRPr>
                <a:solidFill>
                  <a:schemeClr val="tx1">
                    <a:tint val="75000"/>
                  </a:schemeClr>
                </a:solidFill>
              </a:defRPr>
            </a:lvl5pPr>
            <a:lvl6pPr marL="2080860" indent="0" algn="ctr">
              <a:buNone/>
              <a:defRPr>
                <a:solidFill>
                  <a:schemeClr val="tx1">
                    <a:tint val="75000"/>
                  </a:schemeClr>
                </a:solidFill>
              </a:defRPr>
            </a:lvl6pPr>
            <a:lvl7pPr marL="2497037" indent="0" algn="ctr">
              <a:buNone/>
              <a:defRPr>
                <a:solidFill>
                  <a:schemeClr val="tx1">
                    <a:tint val="75000"/>
                  </a:schemeClr>
                </a:solidFill>
              </a:defRPr>
            </a:lvl7pPr>
            <a:lvl8pPr marL="2913214" indent="0" algn="ctr">
              <a:buNone/>
              <a:defRPr>
                <a:solidFill>
                  <a:schemeClr val="tx1">
                    <a:tint val="75000"/>
                  </a:schemeClr>
                </a:solidFill>
              </a:defRPr>
            </a:lvl8pPr>
            <a:lvl9pPr marL="3329382"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45"/>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1765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60"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60"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155" indent="0" algn="ctr">
              <a:buNone/>
              <a:defRPr>
                <a:solidFill>
                  <a:schemeClr val="tx1">
                    <a:tint val="75000"/>
                  </a:schemeClr>
                </a:solidFill>
              </a:defRPr>
            </a:lvl2pPr>
            <a:lvl3pPr marL="832348" indent="0" algn="ctr">
              <a:buNone/>
              <a:defRPr>
                <a:solidFill>
                  <a:schemeClr val="tx1">
                    <a:tint val="75000"/>
                  </a:schemeClr>
                </a:solidFill>
              </a:defRPr>
            </a:lvl3pPr>
            <a:lvl4pPr marL="1248523" indent="0" algn="ctr">
              <a:buNone/>
              <a:defRPr>
                <a:solidFill>
                  <a:schemeClr val="tx1">
                    <a:tint val="75000"/>
                  </a:schemeClr>
                </a:solidFill>
              </a:defRPr>
            </a:lvl4pPr>
            <a:lvl5pPr marL="1664710" indent="0" algn="ctr">
              <a:buNone/>
              <a:defRPr>
                <a:solidFill>
                  <a:schemeClr val="tx1">
                    <a:tint val="75000"/>
                  </a:schemeClr>
                </a:solidFill>
              </a:defRPr>
            </a:lvl5pPr>
            <a:lvl6pPr marL="2080860" indent="0" algn="ctr">
              <a:buNone/>
              <a:defRPr>
                <a:solidFill>
                  <a:schemeClr val="tx1">
                    <a:tint val="75000"/>
                  </a:schemeClr>
                </a:solidFill>
              </a:defRPr>
            </a:lvl6pPr>
            <a:lvl7pPr marL="2497037" indent="0" algn="ctr">
              <a:buNone/>
              <a:defRPr>
                <a:solidFill>
                  <a:schemeClr val="tx1">
                    <a:tint val="75000"/>
                  </a:schemeClr>
                </a:solidFill>
              </a:defRPr>
            </a:lvl7pPr>
            <a:lvl8pPr marL="2913214" indent="0" algn="ctr">
              <a:buNone/>
              <a:defRPr>
                <a:solidFill>
                  <a:schemeClr val="tx1">
                    <a:tint val="75000"/>
                  </a:schemeClr>
                </a:solidFill>
              </a:defRPr>
            </a:lvl8pPr>
            <a:lvl9pPr marL="332938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21"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2202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0300021"/>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645535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477" indent="-309477">
              <a:lnSpc>
                <a:spcPct val="90000"/>
              </a:lnSpc>
              <a:defRPr sz="2600"/>
            </a:lvl1pPr>
            <a:lvl2pPr marL="612944" indent="-296247">
              <a:lnSpc>
                <a:spcPct val="90000"/>
              </a:lnSpc>
              <a:defRPr sz="2200"/>
            </a:lvl2pPr>
            <a:lvl3pPr marL="868241" indent="-262514">
              <a:lnSpc>
                <a:spcPct val="90000"/>
              </a:lnSpc>
              <a:defRPr sz="1800"/>
            </a:lvl3pPr>
            <a:lvl4pPr marL="1117506" indent="-249268">
              <a:lnSpc>
                <a:spcPct val="90000"/>
              </a:lnSpc>
              <a:defRPr sz="1700"/>
            </a:lvl4pPr>
            <a:lvl5pPr marL="1380041" indent="-255297">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708" indent="-316708">
              <a:lnSpc>
                <a:spcPct val="90000"/>
              </a:lnSpc>
              <a:defRPr sz="2600"/>
            </a:lvl1pPr>
            <a:lvl2pPr marL="612944" indent="-309477">
              <a:lnSpc>
                <a:spcPct val="90000"/>
              </a:lnSpc>
              <a:defRPr sz="2200"/>
            </a:lvl2pPr>
            <a:lvl3pPr marL="875478" indent="-275744">
              <a:lnSpc>
                <a:spcPct val="90000"/>
              </a:lnSpc>
              <a:defRPr sz="1800"/>
            </a:lvl3pPr>
            <a:lvl4pPr marL="1117506" indent="-242050">
              <a:lnSpc>
                <a:spcPct val="90000"/>
              </a:lnSpc>
              <a:defRPr sz="1700"/>
            </a:lvl4pPr>
            <a:lvl5pPr marL="1380041" indent="-24926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763699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6155" indent="0">
              <a:buNone/>
              <a:defRPr sz="1800" b="1"/>
            </a:lvl2pPr>
            <a:lvl3pPr marL="832348" indent="0">
              <a:buNone/>
              <a:defRPr sz="1700" b="1"/>
            </a:lvl3pPr>
            <a:lvl4pPr marL="1248523" indent="0">
              <a:buNone/>
              <a:defRPr sz="1400" b="1"/>
            </a:lvl4pPr>
            <a:lvl5pPr marL="1664710" indent="0">
              <a:buNone/>
              <a:defRPr sz="1400" b="1"/>
            </a:lvl5pPr>
            <a:lvl6pPr marL="2080860" indent="0">
              <a:buNone/>
              <a:defRPr sz="1400" b="1"/>
            </a:lvl6pPr>
            <a:lvl7pPr marL="2497037" indent="0">
              <a:buNone/>
              <a:defRPr sz="1400" b="1"/>
            </a:lvl7pPr>
            <a:lvl8pPr marL="2913214" indent="0">
              <a:buNone/>
              <a:defRPr sz="1400" b="1"/>
            </a:lvl8pPr>
            <a:lvl9pPr marL="332938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42"/>
            <a:ext cx="4114800" cy="1425005"/>
          </a:xfrm>
        </p:spPr>
        <p:txBody>
          <a:bodyPr/>
          <a:lstStyle>
            <a:lvl1pPr marL="256484" indent="-256484">
              <a:defRPr sz="2100"/>
            </a:lvl1pPr>
            <a:lvl2pPr marL="511801" indent="-242050">
              <a:defRPr sz="1800"/>
            </a:lvl2pPr>
            <a:lvl3pPr marL="740582" indent="-221584">
              <a:defRPr sz="1700"/>
            </a:lvl3pPr>
            <a:lvl4pPr marL="956134" indent="-208316">
              <a:defRPr sz="1600"/>
            </a:lvl4pPr>
            <a:lvl5pPr marL="1164490" indent="-187849">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6155" indent="0">
              <a:buNone/>
              <a:defRPr sz="1800" b="1"/>
            </a:lvl2pPr>
            <a:lvl3pPr marL="832348" indent="0">
              <a:buNone/>
              <a:defRPr sz="1700" b="1"/>
            </a:lvl3pPr>
            <a:lvl4pPr marL="1248523" indent="0">
              <a:buNone/>
              <a:defRPr sz="1400" b="1"/>
            </a:lvl4pPr>
            <a:lvl5pPr marL="1664710" indent="0">
              <a:buNone/>
              <a:defRPr sz="1400" b="1"/>
            </a:lvl5pPr>
            <a:lvl6pPr marL="2080860" indent="0">
              <a:buNone/>
              <a:defRPr sz="1400" b="1"/>
            </a:lvl6pPr>
            <a:lvl7pPr marL="2497037" indent="0">
              <a:buNone/>
              <a:defRPr sz="1400" b="1"/>
            </a:lvl7pPr>
            <a:lvl8pPr marL="2913214" indent="0">
              <a:buNone/>
              <a:defRPr sz="1400" b="1"/>
            </a:lvl8pPr>
            <a:lvl9pPr marL="332938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50"/>
            <a:ext cx="4115872" cy="1425005"/>
          </a:xfrm>
        </p:spPr>
        <p:txBody>
          <a:bodyPr/>
          <a:lstStyle>
            <a:lvl1pPr marL="269728" indent="-269728">
              <a:defRPr sz="2100"/>
            </a:lvl1pPr>
            <a:lvl2pPr marL="519029" indent="-249268">
              <a:defRPr sz="1800"/>
            </a:lvl2pPr>
            <a:lvl3pPr marL="747813" indent="-222789">
              <a:defRPr sz="1700"/>
            </a:lvl3pPr>
            <a:lvl4pPr marL="956134" indent="-215553">
              <a:defRPr sz="1600"/>
            </a:lvl4pPr>
            <a:lvl5pPr marL="1164490" indent="-201079">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348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4" y="4679165"/>
            <a:ext cx="9144001" cy="464344"/>
          </a:xfrm>
          <a:solidFill>
            <a:srgbClr val="FFFF99"/>
          </a:solidFill>
        </p:spPr>
        <p:txBody>
          <a:bodyPr wrap="square" lIns="152015" tIns="76008" rIns="152015" bIns="76008"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5756062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88452"/>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35614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4857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6358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377679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45" y="4679165"/>
            <a:ext cx="9144001" cy="464344"/>
          </a:xfrm>
          <a:solidFill>
            <a:srgbClr val="FFFF99"/>
          </a:solidFill>
        </p:spPr>
        <p:txBody>
          <a:bodyPr wrap="square" lIns="138715" tIns="69358" rIns="138715" bIns="69358"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3150601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43" y="4686205"/>
            <a:ext cx="5421083" cy="273843"/>
          </a:xfrm>
          <a:prstGeom prst="rect">
            <a:avLst/>
          </a:prstGeom>
        </p:spPr>
        <p:txBody>
          <a:bodyPr lIns="83257" tIns="41629" rIns="83257" bIns="41629"/>
          <a:lstStyle>
            <a:lvl1pPr>
              <a:defRPr/>
            </a:lvl1pPr>
          </a:lstStyle>
          <a:p>
            <a:pPr defTabSz="832348"/>
            <a:endParaRPr lang="en-GB" sz="1700">
              <a:solidFill>
                <a:prstClr val="white"/>
              </a:solidFill>
            </a:endParaRPr>
          </a:p>
        </p:txBody>
      </p:sp>
      <p:sp>
        <p:nvSpPr>
          <p:cNvPr id="5" name="Slide Number Placeholder 4"/>
          <p:cNvSpPr>
            <a:spLocks noGrp="1"/>
          </p:cNvSpPr>
          <p:nvPr>
            <p:ph type="sldNum" sz="quarter" idx="11"/>
          </p:nvPr>
        </p:nvSpPr>
        <p:spPr>
          <a:xfrm>
            <a:off x="0" y="954209"/>
            <a:ext cx="533400" cy="183357"/>
          </a:xfrm>
          <a:prstGeom prst="rect">
            <a:avLst/>
          </a:prstGeom>
        </p:spPr>
        <p:txBody>
          <a:bodyPr lIns="83257" tIns="41629" rIns="83257" bIns="41629"/>
          <a:lstStyle>
            <a:lvl1pPr>
              <a:defRPr/>
            </a:lvl1pPr>
          </a:lstStyle>
          <a:p>
            <a:pPr defTabSz="832348"/>
            <a:fld id="{8BAA82A5-D41F-40B6-864A-06BCCF57D3E7}" type="slidenum">
              <a:rPr lang="en-GB" sz="1700" smtClean="0">
                <a:solidFill>
                  <a:prstClr val="white"/>
                </a:solidFill>
              </a:rPr>
              <a:pPr defTabSz="832348"/>
              <a:t>‹#›</a:t>
            </a:fld>
            <a:endParaRPr lang="en-GB" sz="1700">
              <a:solidFill>
                <a:prstClr val="white"/>
              </a:solidFill>
            </a:endParaRPr>
          </a:p>
        </p:txBody>
      </p:sp>
      <p:sp>
        <p:nvSpPr>
          <p:cNvPr id="6" name="Date Placeholder 5"/>
          <p:cNvSpPr>
            <a:spLocks noGrp="1"/>
          </p:cNvSpPr>
          <p:nvPr>
            <p:ph type="dt" sz="half" idx="12"/>
          </p:nvPr>
        </p:nvSpPr>
        <p:spPr>
          <a:xfrm>
            <a:off x="6096002" y="4686351"/>
            <a:ext cx="2667000" cy="273843"/>
          </a:xfrm>
          <a:prstGeom prst="rect">
            <a:avLst/>
          </a:prstGeom>
        </p:spPr>
        <p:txBody>
          <a:bodyPr lIns="83257" tIns="41629" rIns="83257" bIns="41629"/>
          <a:lstStyle>
            <a:lvl1pPr>
              <a:defRPr/>
            </a:lvl1pPr>
          </a:lstStyle>
          <a:p>
            <a:pPr defTabSz="832348"/>
            <a:endParaRPr lang="en-GB" sz="1700">
              <a:solidFill>
                <a:prstClr val="white"/>
              </a:solidFill>
            </a:endParaRPr>
          </a:p>
        </p:txBody>
      </p:sp>
    </p:spTree>
    <p:extLst>
      <p:ext uri="{BB962C8B-B14F-4D97-AF65-F5344CB8AC3E}">
        <p14:creationId xmlns:p14="http://schemas.microsoft.com/office/powerpoint/2010/main" val="194559383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6249879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5775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64" y="4686162"/>
            <a:ext cx="5421083" cy="273844"/>
          </a:xfrm>
          <a:prstGeom prst="rect">
            <a:avLst/>
          </a:prstGeom>
        </p:spPr>
        <p:txBody>
          <a:bodyPr lIns="91188" tIns="45594" rIns="91188" bIns="45594"/>
          <a:lstStyle>
            <a:lvl1pPr>
              <a:defRPr/>
            </a:lvl1pPr>
          </a:lstStyle>
          <a:p>
            <a:endParaRPr lang="en-GB"/>
          </a:p>
        </p:txBody>
      </p:sp>
      <p:sp>
        <p:nvSpPr>
          <p:cNvPr id="5" name="Slide Number Placeholder 4"/>
          <p:cNvSpPr>
            <a:spLocks noGrp="1"/>
          </p:cNvSpPr>
          <p:nvPr>
            <p:ph type="sldNum" sz="quarter" idx="11"/>
          </p:nvPr>
        </p:nvSpPr>
        <p:spPr>
          <a:xfrm>
            <a:off x="0" y="954230"/>
            <a:ext cx="533400" cy="183357"/>
          </a:xfrm>
          <a:prstGeom prst="rect">
            <a:avLst/>
          </a:prstGeom>
        </p:spPr>
        <p:txBody>
          <a:bodyPr lIns="91188" tIns="45594" rIns="91188" bIns="45594"/>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4686308"/>
            <a:ext cx="2667000" cy="273844"/>
          </a:xfrm>
          <a:prstGeom prst="rect">
            <a:avLst/>
          </a:prstGeom>
        </p:spPr>
        <p:txBody>
          <a:bodyPr lIns="91188" tIns="45594" rIns="91188" bIns="45594"/>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541798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54"/>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173" indent="5791">
              <a:lnSpc>
                <a:spcPct val="80000"/>
              </a:lnSpc>
              <a:buFontTx/>
              <a:buNone/>
              <a:defRPr sz="1800" b="0">
                <a:solidFill>
                  <a:srgbClr val="000000"/>
                </a:solidFill>
                <a:latin typeface="Consolas" pitchFamily="49" charset="0"/>
                <a:cs typeface="Courier New" pitchFamily="49" charset="0"/>
              </a:defRPr>
            </a:lvl2pPr>
            <a:lvl3pPr marL="725452" indent="0">
              <a:lnSpc>
                <a:spcPct val="80000"/>
              </a:lnSpc>
              <a:buFontTx/>
              <a:buNone/>
              <a:defRPr sz="1700" b="0">
                <a:solidFill>
                  <a:srgbClr val="000000"/>
                </a:solidFill>
                <a:latin typeface="Consolas" pitchFamily="49" charset="0"/>
                <a:cs typeface="Courier New" pitchFamily="49" charset="0"/>
              </a:defRPr>
            </a:lvl3pPr>
            <a:lvl4pPr marL="1044814" indent="18819">
              <a:lnSpc>
                <a:spcPct val="80000"/>
              </a:lnSpc>
              <a:buFontTx/>
              <a:buNone/>
              <a:defRPr sz="1700" b="0">
                <a:solidFill>
                  <a:srgbClr val="000000"/>
                </a:solidFill>
                <a:latin typeface="Consolas" pitchFamily="49" charset="0"/>
                <a:cs typeface="Courier New" pitchFamily="49" charset="0"/>
              </a:defRPr>
            </a:lvl4pPr>
            <a:lvl5pPr marL="1355492"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049280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281" indent="0" algn="ctr">
              <a:buNone/>
              <a:defRPr>
                <a:solidFill>
                  <a:schemeClr val="tx1">
                    <a:tint val="75000"/>
                  </a:schemeClr>
                </a:solidFill>
              </a:defRPr>
            </a:lvl2pPr>
            <a:lvl3pPr marL="832593" indent="0" algn="ctr">
              <a:buNone/>
              <a:defRPr>
                <a:solidFill>
                  <a:schemeClr val="tx1">
                    <a:tint val="75000"/>
                  </a:schemeClr>
                </a:solidFill>
              </a:defRPr>
            </a:lvl3pPr>
            <a:lvl4pPr marL="1248887" indent="0" algn="ctr">
              <a:buNone/>
              <a:defRPr>
                <a:solidFill>
                  <a:schemeClr val="tx1">
                    <a:tint val="75000"/>
                  </a:schemeClr>
                </a:solidFill>
              </a:defRPr>
            </a:lvl4pPr>
            <a:lvl5pPr marL="1665193" indent="0" algn="ctr">
              <a:buNone/>
              <a:defRPr>
                <a:solidFill>
                  <a:schemeClr val="tx1">
                    <a:tint val="75000"/>
                  </a:schemeClr>
                </a:solidFill>
              </a:defRPr>
            </a:lvl5pPr>
            <a:lvl6pPr marL="2081469" indent="0" algn="ctr">
              <a:buNone/>
              <a:defRPr>
                <a:solidFill>
                  <a:schemeClr val="tx1">
                    <a:tint val="75000"/>
                  </a:schemeClr>
                </a:solidFill>
              </a:defRPr>
            </a:lvl6pPr>
            <a:lvl7pPr marL="2497765" indent="0" algn="ctr">
              <a:buNone/>
              <a:defRPr>
                <a:solidFill>
                  <a:schemeClr val="tx1">
                    <a:tint val="75000"/>
                  </a:schemeClr>
                </a:solidFill>
              </a:defRPr>
            </a:lvl7pPr>
            <a:lvl8pPr marL="2914064" indent="0" algn="ctr">
              <a:buNone/>
              <a:defRPr>
                <a:solidFill>
                  <a:schemeClr val="tx1">
                    <a:tint val="75000"/>
                  </a:schemeClr>
                </a:solidFill>
              </a:defRPr>
            </a:lvl8pPr>
            <a:lvl9pPr marL="3330355"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38"/>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6035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53"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53"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281" indent="0" algn="ctr">
              <a:buNone/>
              <a:defRPr>
                <a:solidFill>
                  <a:schemeClr val="tx1">
                    <a:tint val="75000"/>
                  </a:schemeClr>
                </a:solidFill>
              </a:defRPr>
            </a:lvl2pPr>
            <a:lvl3pPr marL="832593" indent="0" algn="ctr">
              <a:buNone/>
              <a:defRPr>
                <a:solidFill>
                  <a:schemeClr val="tx1">
                    <a:tint val="75000"/>
                  </a:schemeClr>
                </a:solidFill>
              </a:defRPr>
            </a:lvl3pPr>
            <a:lvl4pPr marL="1248887" indent="0" algn="ctr">
              <a:buNone/>
              <a:defRPr>
                <a:solidFill>
                  <a:schemeClr val="tx1">
                    <a:tint val="75000"/>
                  </a:schemeClr>
                </a:solidFill>
              </a:defRPr>
            </a:lvl4pPr>
            <a:lvl5pPr marL="1665193" indent="0" algn="ctr">
              <a:buNone/>
              <a:defRPr>
                <a:solidFill>
                  <a:schemeClr val="tx1">
                    <a:tint val="75000"/>
                  </a:schemeClr>
                </a:solidFill>
              </a:defRPr>
            </a:lvl5pPr>
            <a:lvl6pPr marL="2081469" indent="0" algn="ctr">
              <a:buNone/>
              <a:defRPr>
                <a:solidFill>
                  <a:schemeClr val="tx1">
                    <a:tint val="75000"/>
                  </a:schemeClr>
                </a:solidFill>
              </a:defRPr>
            </a:lvl6pPr>
            <a:lvl7pPr marL="2497765" indent="0" algn="ctr">
              <a:buNone/>
              <a:defRPr>
                <a:solidFill>
                  <a:schemeClr val="tx1">
                    <a:tint val="75000"/>
                  </a:schemeClr>
                </a:solidFill>
              </a:defRPr>
            </a:lvl7pPr>
            <a:lvl8pPr marL="2914064" indent="0" algn="ctr">
              <a:buNone/>
              <a:defRPr>
                <a:solidFill>
                  <a:schemeClr val="tx1">
                    <a:tint val="75000"/>
                  </a:schemeClr>
                </a:solidFill>
              </a:defRPr>
            </a:lvl8pPr>
            <a:lvl9pPr marL="333035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14"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6489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60349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051332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568" indent="-309568">
              <a:lnSpc>
                <a:spcPct val="90000"/>
              </a:lnSpc>
              <a:defRPr sz="2600"/>
            </a:lvl1pPr>
            <a:lvl2pPr marL="613123" indent="-296332">
              <a:lnSpc>
                <a:spcPct val="90000"/>
              </a:lnSpc>
              <a:defRPr sz="2200"/>
            </a:lvl2pPr>
            <a:lvl3pPr marL="868493" indent="-262591">
              <a:lnSpc>
                <a:spcPct val="90000"/>
              </a:lnSpc>
              <a:defRPr sz="1800"/>
            </a:lvl3pPr>
            <a:lvl4pPr marL="1117831" indent="-249341">
              <a:lnSpc>
                <a:spcPct val="90000"/>
              </a:lnSpc>
              <a:defRPr sz="1700"/>
            </a:lvl4pPr>
            <a:lvl5pPr marL="1380441" indent="-255370">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802" indent="-316802">
              <a:lnSpc>
                <a:spcPct val="90000"/>
              </a:lnSpc>
              <a:defRPr sz="2600"/>
            </a:lvl1pPr>
            <a:lvl2pPr marL="613123" indent="-309568">
              <a:lnSpc>
                <a:spcPct val="90000"/>
              </a:lnSpc>
              <a:defRPr sz="2200"/>
            </a:lvl2pPr>
            <a:lvl3pPr marL="875730" indent="-275828">
              <a:lnSpc>
                <a:spcPct val="90000"/>
              </a:lnSpc>
              <a:defRPr sz="1800"/>
            </a:lvl3pPr>
            <a:lvl4pPr marL="1117831" indent="-242120">
              <a:lnSpc>
                <a:spcPct val="90000"/>
              </a:lnSpc>
              <a:defRPr sz="1700"/>
            </a:lvl4pPr>
            <a:lvl5pPr marL="1380441" indent="-249341">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4534820"/>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6281" indent="0">
              <a:buNone/>
              <a:defRPr sz="1800" b="1"/>
            </a:lvl2pPr>
            <a:lvl3pPr marL="832593" indent="0">
              <a:buNone/>
              <a:defRPr sz="1700" b="1"/>
            </a:lvl3pPr>
            <a:lvl4pPr marL="1248887" indent="0">
              <a:buNone/>
              <a:defRPr sz="1400" b="1"/>
            </a:lvl4pPr>
            <a:lvl5pPr marL="1665193" indent="0">
              <a:buNone/>
              <a:defRPr sz="1400" b="1"/>
            </a:lvl5pPr>
            <a:lvl6pPr marL="2081469" indent="0">
              <a:buNone/>
              <a:defRPr sz="1400" b="1"/>
            </a:lvl6pPr>
            <a:lvl7pPr marL="2497765" indent="0">
              <a:buNone/>
              <a:defRPr sz="1400" b="1"/>
            </a:lvl7pPr>
            <a:lvl8pPr marL="2914064" indent="0">
              <a:buNone/>
              <a:defRPr sz="1400" b="1"/>
            </a:lvl8pPr>
            <a:lvl9pPr marL="33303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35"/>
            <a:ext cx="4114800" cy="1425005"/>
          </a:xfrm>
        </p:spPr>
        <p:txBody>
          <a:bodyPr/>
          <a:lstStyle>
            <a:lvl1pPr marL="256561" indent="-256561">
              <a:defRPr sz="2100"/>
            </a:lvl1pPr>
            <a:lvl2pPr marL="511949" indent="-242120">
              <a:defRPr sz="1800"/>
            </a:lvl2pPr>
            <a:lvl3pPr marL="740799" indent="-221647">
              <a:defRPr sz="1700"/>
            </a:lvl3pPr>
            <a:lvl4pPr marL="956414" indent="-208379">
              <a:defRPr sz="1600"/>
            </a:lvl4pPr>
            <a:lvl5pPr marL="1164827" indent="-18790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6281" indent="0">
              <a:buNone/>
              <a:defRPr sz="1800" b="1"/>
            </a:lvl2pPr>
            <a:lvl3pPr marL="832593" indent="0">
              <a:buNone/>
              <a:defRPr sz="1700" b="1"/>
            </a:lvl3pPr>
            <a:lvl4pPr marL="1248887" indent="0">
              <a:buNone/>
              <a:defRPr sz="1400" b="1"/>
            </a:lvl4pPr>
            <a:lvl5pPr marL="1665193" indent="0">
              <a:buNone/>
              <a:defRPr sz="1400" b="1"/>
            </a:lvl5pPr>
            <a:lvl6pPr marL="2081469" indent="0">
              <a:buNone/>
              <a:defRPr sz="1400" b="1"/>
            </a:lvl6pPr>
            <a:lvl7pPr marL="2497765" indent="0">
              <a:buNone/>
              <a:defRPr sz="1400" b="1"/>
            </a:lvl7pPr>
            <a:lvl8pPr marL="2914064" indent="0">
              <a:buNone/>
              <a:defRPr sz="1400" b="1"/>
            </a:lvl8pPr>
            <a:lvl9pPr marL="33303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43"/>
            <a:ext cx="4115872" cy="1425005"/>
          </a:xfrm>
        </p:spPr>
        <p:txBody>
          <a:bodyPr/>
          <a:lstStyle>
            <a:lvl1pPr marL="269812" indent="-269812">
              <a:defRPr sz="2100"/>
            </a:lvl1pPr>
            <a:lvl2pPr marL="519176" indent="-249341">
              <a:defRPr sz="1800"/>
            </a:lvl2pPr>
            <a:lvl3pPr marL="748033" indent="-222852">
              <a:defRPr sz="1700"/>
            </a:lvl3pPr>
            <a:lvl4pPr marL="956414" indent="-215616">
              <a:defRPr sz="1600"/>
            </a:lvl4pPr>
            <a:lvl5pPr marL="1164827" indent="-201142">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040648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64541913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8385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289654"/>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75688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9382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75210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8" y="4679165"/>
            <a:ext cx="9144001" cy="464344"/>
          </a:xfrm>
          <a:solidFill>
            <a:srgbClr val="FFFF99"/>
          </a:solidFill>
        </p:spPr>
        <p:txBody>
          <a:bodyPr wrap="square" lIns="138757" tIns="69379" rIns="138757" bIns="69379"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66027634"/>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36" y="4686198"/>
            <a:ext cx="5421083" cy="273843"/>
          </a:xfrm>
          <a:prstGeom prst="rect">
            <a:avLst/>
          </a:prstGeom>
        </p:spPr>
        <p:txBody>
          <a:bodyPr lIns="83278" tIns="41640" rIns="83278" bIns="41640"/>
          <a:lstStyle>
            <a:lvl1pPr>
              <a:defRPr/>
            </a:lvl1pPr>
          </a:lstStyle>
          <a:p>
            <a:pPr defTabSz="832593"/>
            <a:endParaRPr lang="en-GB" sz="1700">
              <a:solidFill>
                <a:prstClr val="white"/>
              </a:solidFill>
            </a:endParaRPr>
          </a:p>
        </p:txBody>
      </p:sp>
      <p:sp>
        <p:nvSpPr>
          <p:cNvPr id="5" name="Slide Number Placeholder 4"/>
          <p:cNvSpPr>
            <a:spLocks noGrp="1"/>
          </p:cNvSpPr>
          <p:nvPr>
            <p:ph type="sldNum" sz="quarter" idx="11"/>
          </p:nvPr>
        </p:nvSpPr>
        <p:spPr>
          <a:xfrm>
            <a:off x="0" y="954202"/>
            <a:ext cx="533400" cy="183357"/>
          </a:xfrm>
          <a:prstGeom prst="rect">
            <a:avLst/>
          </a:prstGeom>
        </p:spPr>
        <p:txBody>
          <a:bodyPr lIns="83278" tIns="41640" rIns="83278" bIns="41640"/>
          <a:lstStyle>
            <a:lvl1pPr>
              <a:defRPr/>
            </a:lvl1pPr>
          </a:lstStyle>
          <a:p>
            <a:pPr defTabSz="832593"/>
            <a:fld id="{8BAA82A5-D41F-40B6-864A-06BCCF57D3E7}" type="slidenum">
              <a:rPr lang="en-GB" sz="1700" smtClean="0">
                <a:solidFill>
                  <a:prstClr val="white"/>
                </a:solidFill>
              </a:rPr>
              <a:pPr defTabSz="832593"/>
              <a:t>‹#›</a:t>
            </a:fld>
            <a:endParaRPr lang="en-GB" sz="1700">
              <a:solidFill>
                <a:prstClr val="white"/>
              </a:solidFill>
            </a:endParaRPr>
          </a:p>
        </p:txBody>
      </p:sp>
      <p:sp>
        <p:nvSpPr>
          <p:cNvPr id="6" name="Date Placeholder 5"/>
          <p:cNvSpPr>
            <a:spLocks noGrp="1"/>
          </p:cNvSpPr>
          <p:nvPr>
            <p:ph type="dt" sz="half" idx="12"/>
          </p:nvPr>
        </p:nvSpPr>
        <p:spPr>
          <a:xfrm>
            <a:off x="6096002" y="4686344"/>
            <a:ext cx="2667000" cy="273843"/>
          </a:xfrm>
          <a:prstGeom prst="rect">
            <a:avLst/>
          </a:prstGeom>
        </p:spPr>
        <p:txBody>
          <a:bodyPr lIns="83278" tIns="41640" rIns="83278" bIns="41640"/>
          <a:lstStyle>
            <a:lvl1pPr>
              <a:defRPr/>
            </a:lvl1pPr>
          </a:lstStyle>
          <a:p>
            <a:pPr defTabSz="832593"/>
            <a:endParaRPr lang="en-GB" sz="1700">
              <a:solidFill>
                <a:prstClr val="white"/>
              </a:solidFill>
            </a:endParaRPr>
          </a:p>
        </p:txBody>
      </p:sp>
    </p:spTree>
    <p:extLst>
      <p:ext uri="{BB962C8B-B14F-4D97-AF65-F5344CB8AC3E}">
        <p14:creationId xmlns:p14="http://schemas.microsoft.com/office/powerpoint/2010/main" val="158636801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69542140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78451"/>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786320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47"/>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298" indent="5791">
              <a:lnSpc>
                <a:spcPct val="80000"/>
              </a:lnSpc>
              <a:buFontTx/>
              <a:buNone/>
              <a:defRPr sz="1800" b="0">
                <a:solidFill>
                  <a:srgbClr val="000000"/>
                </a:solidFill>
                <a:latin typeface="Consolas" pitchFamily="49" charset="0"/>
                <a:cs typeface="Courier New" pitchFamily="49" charset="0"/>
              </a:defRPr>
            </a:lvl2pPr>
            <a:lvl3pPr marL="725662" indent="0">
              <a:lnSpc>
                <a:spcPct val="80000"/>
              </a:lnSpc>
              <a:buFontTx/>
              <a:buNone/>
              <a:defRPr sz="1700" b="0">
                <a:solidFill>
                  <a:srgbClr val="000000"/>
                </a:solidFill>
                <a:latin typeface="Consolas" pitchFamily="49" charset="0"/>
                <a:cs typeface="Courier New" pitchFamily="49" charset="0"/>
              </a:defRPr>
            </a:lvl3pPr>
            <a:lvl4pPr marL="1045118" indent="18819">
              <a:lnSpc>
                <a:spcPct val="80000"/>
              </a:lnSpc>
              <a:buFontTx/>
              <a:buNone/>
              <a:defRPr sz="1700" b="0">
                <a:solidFill>
                  <a:srgbClr val="000000"/>
                </a:solidFill>
                <a:latin typeface="Consolas" pitchFamily="49" charset="0"/>
                <a:cs typeface="Courier New" pitchFamily="49" charset="0"/>
              </a:defRPr>
            </a:lvl4pPr>
            <a:lvl5pPr marL="1355891"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36706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417" indent="0" algn="ctr">
              <a:buNone/>
              <a:defRPr>
                <a:solidFill>
                  <a:schemeClr val="tx1">
                    <a:tint val="75000"/>
                  </a:schemeClr>
                </a:solidFill>
              </a:defRPr>
            </a:lvl2pPr>
            <a:lvl3pPr marL="832869" indent="0" algn="ctr">
              <a:buNone/>
              <a:defRPr>
                <a:solidFill>
                  <a:schemeClr val="tx1">
                    <a:tint val="75000"/>
                  </a:schemeClr>
                </a:solidFill>
              </a:defRPr>
            </a:lvl3pPr>
            <a:lvl4pPr marL="1249303" indent="0" algn="ctr">
              <a:buNone/>
              <a:defRPr>
                <a:solidFill>
                  <a:schemeClr val="tx1">
                    <a:tint val="75000"/>
                  </a:schemeClr>
                </a:solidFill>
              </a:defRPr>
            </a:lvl4pPr>
            <a:lvl5pPr marL="1665746" indent="0" algn="ctr">
              <a:buNone/>
              <a:defRPr>
                <a:solidFill>
                  <a:schemeClr val="tx1">
                    <a:tint val="75000"/>
                  </a:schemeClr>
                </a:solidFill>
              </a:defRPr>
            </a:lvl5pPr>
            <a:lvl6pPr marL="2082165" indent="0" algn="ctr">
              <a:buNone/>
              <a:defRPr>
                <a:solidFill>
                  <a:schemeClr val="tx1">
                    <a:tint val="75000"/>
                  </a:schemeClr>
                </a:solidFill>
              </a:defRPr>
            </a:lvl6pPr>
            <a:lvl7pPr marL="2498597" indent="0" algn="ctr">
              <a:buNone/>
              <a:defRPr>
                <a:solidFill>
                  <a:schemeClr val="tx1">
                    <a:tint val="75000"/>
                  </a:schemeClr>
                </a:solidFill>
              </a:defRPr>
            </a:lvl7pPr>
            <a:lvl8pPr marL="2915036" indent="0" algn="ctr">
              <a:buNone/>
              <a:defRPr>
                <a:solidFill>
                  <a:schemeClr val="tx1">
                    <a:tint val="75000"/>
                  </a:schemeClr>
                </a:solidFill>
              </a:defRPr>
            </a:lvl8pPr>
            <a:lvl9pPr marL="333146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30"/>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1262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45"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45"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417" indent="0" algn="ctr">
              <a:buNone/>
              <a:defRPr>
                <a:solidFill>
                  <a:schemeClr val="tx1">
                    <a:tint val="75000"/>
                  </a:schemeClr>
                </a:solidFill>
              </a:defRPr>
            </a:lvl2pPr>
            <a:lvl3pPr marL="832869" indent="0" algn="ctr">
              <a:buNone/>
              <a:defRPr>
                <a:solidFill>
                  <a:schemeClr val="tx1">
                    <a:tint val="75000"/>
                  </a:schemeClr>
                </a:solidFill>
              </a:defRPr>
            </a:lvl3pPr>
            <a:lvl4pPr marL="1249303" indent="0" algn="ctr">
              <a:buNone/>
              <a:defRPr>
                <a:solidFill>
                  <a:schemeClr val="tx1">
                    <a:tint val="75000"/>
                  </a:schemeClr>
                </a:solidFill>
              </a:defRPr>
            </a:lvl4pPr>
            <a:lvl5pPr marL="1665746" indent="0" algn="ctr">
              <a:buNone/>
              <a:defRPr>
                <a:solidFill>
                  <a:schemeClr val="tx1">
                    <a:tint val="75000"/>
                  </a:schemeClr>
                </a:solidFill>
              </a:defRPr>
            </a:lvl5pPr>
            <a:lvl6pPr marL="2082165" indent="0" algn="ctr">
              <a:buNone/>
              <a:defRPr>
                <a:solidFill>
                  <a:schemeClr val="tx1">
                    <a:tint val="75000"/>
                  </a:schemeClr>
                </a:solidFill>
              </a:defRPr>
            </a:lvl6pPr>
            <a:lvl7pPr marL="2498597" indent="0" algn="ctr">
              <a:buNone/>
              <a:defRPr>
                <a:solidFill>
                  <a:schemeClr val="tx1">
                    <a:tint val="75000"/>
                  </a:schemeClr>
                </a:solidFill>
              </a:defRPr>
            </a:lvl7pPr>
            <a:lvl8pPr marL="2915036" indent="0" algn="ctr">
              <a:buNone/>
              <a:defRPr>
                <a:solidFill>
                  <a:schemeClr val="tx1">
                    <a:tint val="75000"/>
                  </a:schemeClr>
                </a:solidFill>
              </a:defRPr>
            </a:lvl8pPr>
            <a:lvl9pPr marL="333146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06"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8735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291626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403324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672" indent="-309672">
              <a:lnSpc>
                <a:spcPct val="90000"/>
              </a:lnSpc>
              <a:defRPr sz="2600"/>
            </a:lvl1pPr>
            <a:lvl2pPr marL="613327" indent="-296428">
              <a:lnSpc>
                <a:spcPct val="90000"/>
              </a:lnSpc>
              <a:defRPr sz="2200"/>
            </a:lvl2pPr>
            <a:lvl3pPr marL="868781" indent="-262679">
              <a:lnSpc>
                <a:spcPct val="90000"/>
              </a:lnSpc>
              <a:defRPr sz="1800"/>
            </a:lvl3pPr>
            <a:lvl4pPr marL="1118203" indent="-249425">
              <a:lnSpc>
                <a:spcPct val="90000"/>
              </a:lnSpc>
              <a:defRPr sz="1700"/>
            </a:lvl4pPr>
            <a:lvl5pPr marL="1380897" indent="-255454">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910" indent="-316910">
              <a:lnSpc>
                <a:spcPct val="90000"/>
              </a:lnSpc>
              <a:defRPr sz="2600"/>
            </a:lvl1pPr>
            <a:lvl2pPr marL="613327" indent="-309672">
              <a:lnSpc>
                <a:spcPct val="90000"/>
              </a:lnSpc>
              <a:defRPr sz="2200"/>
            </a:lvl2pPr>
            <a:lvl3pPr marL="876019" indent="-275924">
              <a:lnSpc>
                <a:spcPct val="90000"/>
              </a:lnSpc>
              <a:defRPr sz="1800"/>
            </a:lvl3pPr>
            <a:lvl4pPr marL="1118203" indent="-242200">
              <a:lnSpc>
                <a:spcPct val="90000"/>
              </a:lnSpc>
              <a:defRPr sz="1700"/>
            </a:lvl4pPr>
            <a:lvl5pPr marL="1380897" indent="-249425">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9262128"/>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6417" indent="0">
              <a:buNone/>
              <a:defRPr sz="1800" b="1"/>
            </a:lvl2pPr>
            <a:lvl3pPr marL="832869" indent="0">
              <a:buNone/>
              <a:defRPr sz="1700" b="1"/>
            </a:lvl3pPr>
            <a:lvl4pPr marL="1249303" indent="0">
              <a:buNone/>
              <a:defRPr sz="1400" b="1"/>
            </a:lvl4pPr>
            <a:lvl5pPr marL="1665746" indent="0">
              <a:buNone/>
              <a:defRPr sz="1400" b="1"/>
            </a:lvl5pPr>
            <a:lvl6pPr marL="2082165" indent="0">
              <a:buNone/>
              <a:defRPr sz="1400" b="1"/>
            </a:lvl6pPr>
            <a:lvl7pPr marL="2498597" indent="0">
              <a:buNone/>
              <a:defRPr sz="1400" b="1"/>
            </a:lvl7pPr>
            <a:lvl8pPr marL="2915036" indent="0">
              <a:buNone/>
              <a:defRPr sz="1400" b="1"/>
            </a:lvl8pPr>
            <a:lvl9pPr marL="333146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27"/>
            <a:ext cx="4114800" cy="1425005"/>
          </a:xfrm>
        </p:spPr>
        <p:txBody>
          <a:bodyPr/>
          <a:lstStyle>
            <a:lvl1pPr marL="256649" indent="-256649">
              <a:defRPr sz="2100"/>
            </a:lvl1pPr>
            <a:lvl2pPr marL="512117" indent="-242200">
              <a:defRPr sz="1800"/>
            </a:lvl2pPr>
            <a:lvl3pPr marL="741047" indent="-221719">
              <a:defRPr sz="1700"/>
            </a:lvl3pPr>
            <a:lvl4pPr marL="956734" indent="-208451">
              <a:defRPr sz="1600"/>
            </a:lvl4pPr>
            <a:lvl5pPr marL="1165211" indent="-187969">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6417" indent="0">
              <a:buNone/>
              <a:defRPr sz="1800" b="1"/>
            </a:lvl2pPr>
            <a:lvl3pPr marL="832869" indent="0">
              <a:buNone/>
              <a:defRPr sz="1700" b="1"/>
            </a:lvl3pPr>
            <a:lvl4pPr marL="1249303" indent="0">
              <a:buNone/>
              <a:defRPr sz="1400" b="1"/>
            </a:lvl4pPr>
            <a:lvl5pPr marL="1665746" indent="0">
              <a:buNone/>
              <a:defRPr sz="1400" b="1"/>
            </a:lvl5pPr>
            <a:lvl6pPr marL="2082165" indent="0">
              <a:buNone/>
              <a:defRPr sz="1400" b="1"/>
            </a:lvl6pPr>
            <a:lvl7pPr marL="2498597" indent="0">
              <a:buNone/>
              <a:defRPr sz="1400" b="1"/>
            </a:lvl7pPr>
            <a:lvl8pPr marL="2915036" indent="0">
              <a:buNone/>
              <a:defRPr sz="1400" b="1"/>
            </a:lvl8pPr>
            <a:lvl9pPr marL="333146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35"/>
            <a:ext cx="4115872" cy="1425005"/>
          </a:xfrm>
        </p:spPr>
        <p:txBody>
          <a:bodyPr/>
          <a:lstStyle>
            <a:lvl1pPr marL="269908" indent="-269908">
              <a:defRPr sz="2100"/>
            </a:lvl1pPr>
            <a:lvl2pPr marL="519349" indent="-249425">
              <a:defRPr sz="1800"/>
            </a:lvl2pPr>
            <a:lvl3pPr marL="748285" indent="-222924">
              <a:defRPr sz="1700"/>
            </a:lvl3pPr>
            <a:lvl4pPr marL="956734" indent="-215688">
              <a:defRPr sz="1600"/>
            </a:lvl4pPr>
            <a:lvl5pPr marL="1165211" indent="-201214">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7591793"/>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99670608"/>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753627"/>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686978"/>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650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40" y="1428757"/>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926257"/>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286706"/>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0" y="4679165"/>
            <a:ext cx="9144001" cy="464344"/>
          </a:xfrm>
          <a:solidFill>
            <a:srgbClr val="FFFF99"/>
          </a:solidFill>
        </p:spPr>
        <p:txBody>
          <a:bodyPr wrap="square" lIns="138805" tIns="69403" rIns="138805" bIns="69403"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8750463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28" y="4686190"/>
            <a:ext cx="5421083" cy="273843"/>
          </a:xfrm>
          <a:prstGeom prst="rect">
            <a:avLst/>
          </a:prstGeom>
        </p:spPr>
        <p:txBody>
          <a:bodyPr lIns="83302" tIns="41652" rIns="83302" bIns="41652"/>
          <a:lstStyle>
            <a:lvl1pPr>
              <a:defRPr/>
            </a:lvl1pPr>
          </a:lstStyle>
          <a:p>
            <a:pPr defTabSz="832869"/>
            <a:endParaRPr lang="en-GB" sz="1700">
              <a:solidFill>
                <a:prstClr val="white"/>
              </a:solidFill>
            </a:endParaRPr>
          </a:p>
        </p:txBody>
      </p:sp>
      <p:sp>
        <p:nvSpPr>
          <p:cNvPr id="5" name="Slide Number Placeholder 4"/>
          <p:cNvSpPr>
            <a:spLocks noGrp="1"/>
          </p:cNvSpPr>
          <p:nvPr>
            <p:ph type="sldNum" sz="quarter" idx="11"/>
          </p:nvPr>
        </p:nvSpPr>
        <p:spPr>
          <a:xfrm>
            <a:off x="0" y="954194"/>
            <a:ext cx="533400" cy="183357"/>
          </a:xfrm>
          <a:prstGeom prst="rect">
            <a:avLst/>
          </a:prstGeom>
        </p:spPr>
        <p:txBody>
          <a:bodyPr lIns="83302" tIns="41652" rIns="83302" bIns="41652"/>
          <a:lstStyle>
            <a:lvl1pPr>
              <a:defRPr/>
            </a:lvl1pPr>
          </a:lstStyle>
          <a:p>
            <a:pPr defTabSz="832869"/>
            <a:fld id="{8BAA82A5-D41F-40B6-864A-06BCCF57D3E7}" type="slidenum">
              <a:rPr lang="en-GB" sz="1700" smtClean="0">
                <a:solidFill>
                  <a:prstClr val="white"/>
                </a:solidFill>
              </a:rPr>
              <a:pPr defTabSz="832869"/>
              <a:t>‹#›</a:t>
            </a:fld>
            <a:endParaRPr lang="en-GB" sz="1700">
              <a:solidFill>
                <a:prstClr val="white"/>
              </a:solidFill>
            </a:endParaRPr>
          </a:p>
        </p:txBody>
      </p:sp>
      <p:sp>
        <p:nvSpPr>
          <p:cNvPr id="6" name="Date Placeholder 5"/>
          <p:cNvSpPr>
            <a:spLocks noGrp="1"/>
          </p:cNvSpPr>
          <p:nvPr>
            <p:ph type="dt" sz="half" idx="12"/>
          </p:nvPr>
        </p:nvSpPr>
        <p:spPr>
          <a:xfrm>
            <a:off x="6096002" y="4686336"/>
            <a:ext cx="2667000" cy="273843"/>
          </a:xfrm>
          <a:prstGeom prst="rect">
            <a:avLst/>
          </a:prstGeom>
        </p:spPr>
        <p:txBody>
          <a:bodyPr lIns="83302" tIns="41652" rIns="83302" bIns="41652"/>
          <a:lstStyle>
            <a:lvl1pPr>
              <a:defRPr/>
            </a:lvl1pPr>
          </a:lstStyle>
          <a:p>
            <a:pPr defTabSz="832869"/>
            <a:endParaRPr lang="en-GB" sz="1700">
              <a:solidFill>
                <a:prstClr val="white"/>
              </a:solidFill>
            </a:endParaRPr>
          </a:p>
        </p:txBody>
      </p:sp>
    </p:spTree>
    <p:extLst>
      <p:ext uri="{BB962C8B-B14F-4D97-AF65-F5344CB8AC3E}">
        <p14:creationId xmlns:p14="http://schemas.microsoft.com/office/powerpoint/2010/main" val="83682540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4833739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859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59233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39"/>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435" indent="5791">
              <a:lnSpc>
                <a:spcPct val="80000"/>
              </a:lnSpc>
              <a:buFontTx/>
              <a:buNone/>
              <a:defRPr sz="1800" b="0">
                <a:solidFill>
                  <a:srgbClr val="000000"/>
                </a:solidFill>
                <a:latin typeface="Consolas" pitchFamily="49" charset="0"/>
                <a:cs typeface="Courier New" pitchFamily="49" charset="0"/>
              </a:defRPr>
            </a:lvl2pPr>
            <a:lvl3pPr marL="725903" indent="0">
              <a:lnSpc>
                <a:spcPct val="80000"/>
              </a:lnSpc>
              <a:buFontTx/>
              <a:buNone/>
              <a:defRPr sz="1700" b="0">
                <a:solidFill>
                  <a:srgbClr val="000000"/>
                </a:solidFill>
                <a:latin typeface="Consolas" pitchFamily="49" charset="0"/>
                <a:cs typeface="Courier New" pitchFamily="49" charset="0"/>
              </a:defRPr>
            </a:lvl3pPr>
            <a:lvl4pPr marL="1045466" indent="18819">
              <a:lnSpc>
                <a:spcPct val="80000"/>
              </a:lnSpc>
              <a:buFontTx/>
              <a:buNone/>
              <a:defRPr sz="1700" b="0">
                <a:solidFill>
                  <a:srgbClr val="000000"/>
                </a:solidFill>
                <a:latin typeface="Consolas" pitchFamily="49" charset="0"/>
                <a:cs typeface="Courier New" pitchFamily="49" charset="0"/>
              </a:defRPr>
            </a:lvl4pPr>
            <a:lvl5pPr marL="1356346"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53922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561" indent="0" algn="ctr">
              <a:buNone/>
              <a:defRPr>
                <a:solidFill>
                  <a:schemeClr val="tx1">
                    <a:tint val="75000"/>
                  </a:schemeClr>
                </a:solidFill>
              </a:defRPr>
            </a:lvl2pPr>
            <a:lvl3pPr marL="833145" indent="0" algn="ctr">
              <a:buNone/>
              <a:defRPr>
                <a:solidFill>
                  <a:schemeClr val="tx1">
                    <a:tint val="75000"/>
                  </a:schemeClr>
                </a:solidFill>
              </a:defRPr>
            </a:lvl3pPr>
            <a:lvl4pPr marL="1249719" indent="0" algn="ctr">
              <a:buNone/>
              <a:defRPr>
                <a:solidFill>
                  <a:schemeClr val="tx1">
                    <a:tint val="75000"/>
                  </a:schemeClr>
                </a:solidFill>
              </a:defRPr>
            </a:lvl4pPr>
            <a:lvl5pPr marL="1666298" indent="0" algn="ctr">
              <a:buNone/>
              <a:defRPr>
                <a:solidFill>
                  <a:schemeClr val="tx1">
                    <a:tint val="75000"/>
                  </a:schemeClr>
                </a:solidFill>
              </a:defRPr>
            </a:lvl5pPr>
            <a:lvl6pPr marL="2082861" indent="0" algn="ctr">
              <a:buNone/>
              <a:defRPr>
                <a:solidFill>
                  <a:schemeClr val="tx1">
                    <a:tint val="75000"/>
                  </a:schemeClr>
                </a:solidFill>
              </a:defRPr>
            </a:lvl6pPr>
            <a:lvl7pPr marL="2499431" indent="0" algn="ctr">
              <a:buNone/>
              <a:defRPr>
                <a:solidFill>
                  <a:schemeClr val="tx1">
                    <a:tint val="75000"/>
                  </a:schemeClr>
                </a:solidFill>
              </a:defRPr>
            </a:lvl7pPr>
            <a:lvl8pPr marL="2916008" indent="0" algn="ctr">
              <a:buNone/>
              <a:defRPr>
                <a:solidFill>
                  <a:schemeClr val="tx1">
                    <a:tint val="75000"/>
                  </a:schemeClr>
                </a:solidFill>
              </a:defRPr>
            </a:lvl8pPr>
            <a:lvl9pPr marL="3332579"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22"/>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9539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37"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37"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561" indent="0" algn="ctr">
              <a:buNone/>
              <a:defRPr>
                <a:solidFill>
                  <a:schemeClr val="tx1">
                    <a:tint val="75000"/>
                  </a:schemeClr>
                </a:solidFill>
              </a:defRPr>
            </a:lvl2pPr>
            <a:lvl3pPr marL="833145" indent="0" algn="ctr">
              <a:buNone/>
              <a:defRPr>
                <a:solidFill>
                  <a:schemeClr val="tx1">
                    <a:tint val="75000"/>
                  </a:schemeClr>
                </a:solidFill>
              </a:defRPr>
            </a:lvl3pPr>
            <a:lvl4pPr marL="1249719" indent="0" algn="ctr">
              <a:buNone/>
              <a:defRPr>
                <a:solidFill>
                  <a:schemeClr val="tx1">
                    <a:tint val="75000"/>
                  </a:schemeClr>
                </a:solidFill>
              </a:defRPr>
            </a:lvl4pPr>
            <a:lvl5pPr marL="1666298" indent="0" algn="ctr">
              <a:buNone/>
              <a:defRPr>
                <a:solidFill>
                  <a:schemeClr val="tx1">
                    <a:tint val="75000"/>
                  </a:schemeClr>
                </a:solidFill>
              </a:defRPr>
            </a:lvl5pPr>
            <a:lvl6pPr marL="2082861" indent="0" algn="ctr">
              <a:buNone/>
              <a:defRPr>
                <a:solidFill>
                  <a:schemeClr val="tx1">
                    <a:tint val="75000"/>
                  </a:schemeClr>
                </a:solidFill>
              </a:defRPr>
            </a:lvl6pPr>
            <a:lvl7pPr marL="2499431" indent="0" algn="ctr">
              <a:buNone/>
              <a:defRPr>
                <a:solidFill>
                  <a:schemeClr val="tx1">
                    <a:tint val="75000"/>
                  </a:schemeClr>
                </a:solidFill>
              </a:defRPr>
            </a:lvl7pPr>
            <a:lvl8pPr marL="2916008" indent="0" algn="ctr">
              <a:buNone/>
              <a:defRPr>
                <a:solidFill>
                  <a:schemeClr val="tx1">
                    <a:tint val="75000"/>
                  </a:schemeClr>
                </a:solidFill>
              </a:defRPr>
            </a:lvl8pPr>
            <a:lvl9pPr marL="333257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98"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110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66812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707685"/>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7046190"/>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776" indent="-309776">
              <a:lnSpc>
                <a:spcPct val="90000"/>
              </a:lnSpc>
              <a:defRPr sz="2600"/>
            </a:lvl1pPr>
            <a:lvl2pPr marL="613531" indent="-296524">
              <a:lnSpc>
                <a:spcPct val="90000"/>
              </a:lnSpc>
              <a:defRPr sz="2200"/>
            </a:lvl2pPr>
            <a:lvl3pPr marL="869069" indent="-262767">
              <a:lnSpc>
                <a:spcPct val="90000"/>
              </a:lnSpc>
              <a:defRPr sz="1800"/>
            </a:lvl3pPr>
            <a:lvl4pPr marL="1118575" indent="-249509">
              <a:lnSpc>
                <a:spcPct val="90000"/>
              </a:lnSpc>
              <a:defRPr sz="1700"/>
            </a:lvl4pPr>
            <a:lvl5pPr marL="1381353" indent="-25553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7015" indent="-317015">
              <a:lnSpc>
                <a:spcPct val="90000"/>
              </a:lnSpc>
              <a:defRPr sz="2600"/>
            </a:lvl1pPr>
            <a:lvl2pPr marL="613531" indent="-309776">
              <a:lnSpc>
                <a:spcPct val="90000"/>
              </a:lnSpc>
              <a:defRPr sz="2200"/>
            </a:lvl2pPr>
            <a:lvl3pPr marL="876307" indent="-276020">
              <a:lnSpc>
                <a:spcPct val="90000"/>
              </a:lnSpc>
              <a:defRPr sz="1800"/>
            </a:lvl3pPr>
            <a:lvl4pPr marL="1118575" indent="-242280">
              <a:lnSpc>
                <a:spcPct val="90000"/>
              </a:lnSpc>
              <a:defRPr sz="1700"/>
            </a:lvl4pPr>
            <a:lvl5pPr marL="1381353" indent="-249509">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951878"/>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6561" indent="0">
              <a:buNone/>
              <a:defRPr sz="1800" b="1"/>
            </a:lvl2pPr>
            <a:lvl3pPr marL="833145" indent="0">
              <a:buNone/>
              <a:defRPr sz="1700" b="1"/>
            </a:lvl3pPr>
            <a:lvl4pPr marL="1249719" indent="0">
              <a:buNone/>
              <a:defRPr sz="1400" b="1"/>
            </a:lvl4pPr>
            <a:lvl5pPr marL="1666298" indent="0">
              <a:buNone/>
              <a:defRPr sz="1400" b="1"/>
            </a:lvl5pPr>
            <a:lvl6pPr marL="2082861" indent="0">
              <a:buNone/>
              <a:defRPr sz="1400" b="1"/>
            </a:lvl6pPr>
            <a:lvl7pPr marL="2499431" indent="0">
              <a:buNone/>
              <a:defRPr sz="1400" b="1"/>
            </a:lvl7pPr>
            <a:lvl8pPr marL="2916008" indent="0">
              <a:buNone/>
              <a:defRPr sz="1400" b="1"/>
            </a:lvl8pPr>
            <a:lvl9pPr marL="333257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19"/>
            <a:ext cx="4114800" cy="1425005"/>
          </a:xfrm>
        </p:spPr>
        <p:txBody>
          <a:bodyPr/>
          <a:lstStyle>
            <a:lvl1pPr marL="256737" indent="-256737">
              <a:defRPr sz="2100"/>
            </a:lvl1pPr>
            <a:lvl2pPr marL="512285" indent="-242280">
              <a:defRPr sz="1800"/>
            </a:lvl2pPr>
            <a:lvl3pPr marL="741295" indent="-221791">
              <a:defRPr sz="1700"/>
            </a:lvl3pPr>
            <a:lvl4pPr marL="957054" indent="-208523">
              <a:defRPr sz="1600"/>
            </a:lvl4pPr>
            <a:lvl5pPr marL="1165595" indent="-188033">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6561" indent="0">
              <a:buNone/>
              <a:defRPr sz="1800" b="1"/>
            </a:lvl2pPr>
            <a:lvl3pPr marL="833145" indent="0">
              <a:buNone/>
              <a:defRPr sz="1700" b="1"/>
            </a:lvl3pPr>
            <a:lvl4pPr marL="1249719" indent="0">
              <a:buNone/>
              <a:defRPr sz="1400" b="1"/>
            </a:lvl4pPr>
            <a:lvl5pPr marL="1666298" indent="0">
              <a:buNone/>
              <a:defRPr sz="1400" b="1"/>
            </a:lvl5pPr>
            <a:lvl6pPr marL="2082861" indent="0">
              <a:buNone/>
              <a:defRPr sz="1400" b="1"/>
            </a:lvl6pPr>
            <a:lvl7pPr marL="2499431" indent="0">
              <a:buNone/>
              <a:defRPr sz="1400" b="1"/>
            </a:lvl7pPr>
            <a:lvl8pPr marL="2916008" indent="0">
              <a:buNone/>
              <a:defRPr sz="1400" b="1"/>
            </a:lvl8pPr>
            <a:lvl9pPr marL="333257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27"/>
            <a:ext cx="4115872" cy="1425005"/>
          </a:xfrm>
        </p:spPr>
        <p:txBody>
          <a:bodyPr/>
          <a:lstStyle>
            <a:lvl1pPr marL="270004" indent="-270004">
              <a:defRPr sz="2100"/>
            </a:lvl1pPr>
            <a:lvl2pPr marL="519522" indent="-249509">
              <a:defRPr sz="1800"/>
            </a:lvl2pPr>
            <a:lvl3pPr marL="748533" indent="-222996">
              <a:defRPr sz="1700"/>
            </a:lvl3pPr>
            <a:lvl4pPr marL="957054" indent="-215760">
              <a:defRPr sz="1600"/>
            </a:lvl4pPr>
            <a:lvl5pPr marL="1165595" indent="-201286">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65819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8766659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417090"/>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85645"/>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61066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6875"/>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9553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75"/>
            <a:ext cx="8086952"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6003" indent="6350">
              <a:lnSpc>
                <a:spcPct val="80000"/>
              </a:lnSpc>
              <a:buFontTx/>
              <a:buNone/>
              <a:defRPr sz="2000" b="0">
                <a:solidFill>
                  <a:srgbClr val="000000"/>
                </a:solidFill>
                <a:latin typeface="Consolas" pitchFamily="49" charset="0"/>
                <a:cs typeface="Courier New" pitchFamily="49" charset="0"/>
              </a:defRPr>
            </a:lvl2pPr>
            <a:lvl3pPr marL="794846" indent="0">
              <a:lnSpc>
                <a:spcPct val="80000"/>
              </a:lnSpc>
              <a:buFontTx/>
              <a:buNone/>
              <a:defRPr sz="1800" b="0">
                <a:solidFill>
                  <a:srgbClr val="000000"/>
                </a:solidFill>
                <a:latin typeface="Consolas" pitchFamily="49" charset="0"/>
                <a:cs typeface="Courier New" pitchFamily="49" charset="0"/>
              </a:defRPr>
            </a:lvl3pPr>
            <a:lvl4pPr marL="1144740" indent="20638">
              <a:lnSpc>
                <a:spcPct val="80000"/>
              </a:lnSpc>
              <a:buFontTx/>
              <a:buNone/>
              <a:defRPr sz="1800" b="0">
                <a:solidFill>
                  <a:srgbClr val="000000"/>
                </a:solidFill>
                <a:latin typeface="Consolas" pitchFamily="49" charset="0"/>
                <a:cs typeface="Courier New" pitchFamily="49" charset="0"/>
              </a:defRPr>
            </a:lvl4pPr>
            <a:lvl5pPr marL="1485169"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83060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2" y="4679165"/>
            <a:ext cx="9144001" cy="464344"/>
          </a:xfrm>
          <a:solidFill>
            <a:srgbClr val="FFFF99"/>
          </a:solidFill>
        </p:spPr>
        <p:txBody>
          <a:bodyPr wrap="square" lIns="138853" tIns="69427" rIns="138853" bIns="69427"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6947924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20" y="4686182"/>
            <a:ext cx="5421083" cy="273843"/>
          </a:xfrm>
          <a:prstGeom prst="rect">
            <a:avLst/>
          </a:prstGeom>
        </p:spPr>
        <p:txBody>
          <a:bodyPr lIns="83326" tIns="41664" rIns="83326" bIns="41664"/>
          <a:lstStyle>
            <a:lvl1pPr>
              <a:defRPr/>
            </a:lvl1pPr>
          </a:lstStyle>
          <a:p>
            <a:pPr defTabSz="833145"/>
            <a:endParaRPr lang="en-GB" sz="1700">
              <a:solidFill>
                <a:prstClr val="white"/>
              </a:solidFill>
            </a:endParaRPr>
          </a:p>
        </p:txBody>
      </p:sp>
      <p:sp>
        <p:nvSpPr>
          <p:cNvPr id="5" name="Slide Number Placeholder 4"/>
          <p:cNvSpPr>
            <a:spLocks noGrp="1"/>
          </p:cNvSpPr>
          <p:nvPr>
            <p:ph type="sldNum" sz="quarter" idx="11"/>
          </p:nvPr>
        </p:nvSpPr>
        <p:spPr>
          <a:xfrm>
            <a:off x="0" y="954186"/>
            <a:ext cx="533400" cy="183357"/>
          </a:xfrm>
          <a:prstGeom prst="rect">
            <a:avLst/>
          </a:prstGeom>
        </p:spPr>
        <p:txBody>
          <a:bodyPr lIns="83326" tIns="41664" rIns="83326" bIns="41664"/>
          <a:lstStyle>
            <a:lvl1pPr>
              <a:defRPr/>
            </a:lvl1pPr>
          </a:lstStyle>
          <a:p>
            <a:pPr defTabSz="833145"/>
            <a:fld id="{8BAA82A5-D41F-40B6-864A-06BCCF57D3E7}" type="slidenum">
              <a:rPr lang="en-GB" sz="1700" smtClean="0">
                <a:solidFill>
                  <a:prstClr val="white"/>
                </a:solidFill>
              </a:rPr>
              <a:pPr defTabSz="833145"/>
              <a:t>‹#›</a:t>
            </a:fld>
            <a:endParaRPr lang="en-GB" sz="1700">
              <a:solidFill>
                <a:prstClr val="white"/>
              </a:solidFill>
            </a:endParaRPr>
          </a:p>
        </p:txBody>
      </p:sp>
      <p:sp>
        <p:nvSpPr>
          <p:cNvPr id="6" name="Date Placeholder 5"/>
          <p:cNvSpPr>
            <a:spLocks noGrp="1"/>
          </p:cNvSpPr>
          <p:nvPr>
            <p:ph type="dt" sz="half" idx="12"/>
          </p:nvPr>
        </p:nvSpPr>
        <p:spPr>
          <a:xfrm>
            <a:off x="6096002" y="4686328"/>
            <a:ext cx="2667000" cy="273843"/>
          </a:xfrm>
          <a:prstGeom prst="rect">
            <a:avLst/>
          </a:prstGeom>
        </p:spPr>
        <p:txBody>
          <a:bodyPr lIns="83326" tIns="41664" rIns="83326" bIns="41664"/>
          <a:lstStyle>
            <a:lvl1pPr>
              <a:defRPr/>
            </a:lvl1pPr>
          </a:lstStyle>
          <a:p>
            <a:pPr defTabSz="833145"/>
            <a:endParaRPr lang="en-GB" sz="1700">
              <a:solidFill>
                <a:prstClr val="white"/>
              </a:solidFill>
            </a:endParaRPr>
          </a:p>
        </p:txBody>
      </p:sp>
    </p:spTree>
    <p:extLst>
      <p:ext uri="{BB962C8B-B14F-4D97-AF65-F5344CB8AC3E}">
        <p14:creationId xmlns:p14="http://schemas.microsoft.com/office/powerpoint/2010/main" val="103804530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0207081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70558"/>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06961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31"/>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579" indent="5791">
              <a:lnSpc>
                <a:spcPct val="80000"/>
              </a:lnSpc>
              <a:buFontTx/>
              <a:buNone/>
              <a:defRPr sz="1800" b="0">
                <a:solidFill>
                  <a:srgbClr val="000000"/>
                </a:solidFill>
                <a:latin typeface="Consolas" pitchFamily="49" charset="0"/>
                <a:cs typeface="Courier New" pitchFamily="49" charset="0"/>
              </a:defRPr>
            </a:lvl2pPr>
            <a:lvl3pPr marL="726143" indent="0">
              <a:lnSpc>
                <a:spcPct val="80000"/>
              </a:lnSpc>
              <a:buFontTx/>
              <a:buNone/>
              <a:defRPr sz="1700" b="0">
                <a:solidFill>
                  <a:srgbClr val="000000"/>
                </a:solidFill>
                <a:latin typeface="Consolas" pitchFamily="49" charset="0"/>
                <a:cs typeface="Courier New" pitchFamily="49" charset="0"/>
              </a:defRPr>
            </a:lvl3pPr>
            <a:lvl4pPr marL="1045814" indent="18819">
              <a:lnSpc>
                <a:spcPct val="80000"/>
              </a:lnSpc>
              <a:buFontTx/>
              <a:buNone/>
              <a:defRPr sz="1700" b="0">
                <a:solidFill>
                  <a:srgbClr val="000000"/>
                </a:solidFill>
                <a:latin typeface="Consolas" pitchFamily="49" charset="0"/>
                <a:cs typeface="Courier New" pitchFamily="49" charset="0"/>
              </a:defRPr>
            </a:lvl4pPr>
            <a:lvl5pPr marL="1356801"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8855035"/>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723" indent="0" algn="ctr">
              <a:buNone/>
              <a:defRPr>
                <a:solidFill>
                  <a:schemeClr val="tx1">
                    <a:tint val="75000"/>
                  </a:schemeClr>
                </a:solidFill>
              </a:defRPr>
            </a:lvl2pPr>
            <a:lvl3pPr marL="833456" indent="0" algn="ctr">
              <a:buNone/>
              <a:defRPr>
                <a:solidFill>
                  <a:schemeClr val="tx1">
                    <a:tint val="75000"/>
                  </a:schemeClr>
                </a:solidFill>
              </a:defRPr>
            </a:lvl3pPr>
            <a:lvl4pPr marL="1250187" indent="0" algn="ctr">
              <a:buNone/>
              <a:defRPr>
                <a:solidFill>
                  <a:schemeClr val="tx1">
                    <a:tint val="75000"/>
                  </a:schemeClr>
                </a:solidFill>
              </a:defRPr>
            </a:lvl4pPr>
            <a:lvl5pPr marL="1666919" indent="0" algn="ctr">
              <a:buNone/>
              <a:defRPr>
                <a:solidFill>
                  <a:schemeClr val="tx1">
                    <a:tint val="75000"/>
                  </a:schemeClr>
                </a:solidFill>
              </a:defRPr>
            </a:lvl5pPr>
            <a:lvl6pPr marL="2083643" indent="0" algn="ctr">
              <a:buNone/>
              <a:defRPr>
                <a:solidFill>
                  <a:schemeClr val="tx1">
                    <a:tint val="75000"/>
                  </a:schemeClr>
                </a:solidFill>
              </a:defRPr>
            </a:lvl6pPr>
            <a:lvl7pPr marL="2500368" indent="0" algn="ctr">
              <a:buNone/>
              <a:defRPr>
                <a:solidFill>
                  <a:schemeClr val="tx1">
                    <a:tint val="75000"/>
                  </a:schemeClr>
                </a:solidFill>
              </a:defRPr>
            </a:lvl7pPr>
            <a:lvl8pPr marL="2917101" indent="0" algn="ctr">
              <a:buNone/>
              <a:defRPr>
                <a:solidFill>
                  <a:schemeClr val="tx1">
                    <a:tint val="75000"/>
                  </a:schemeClr>
                </a:solidFill>
              </a:defRPr>
            </a:lvl8pPr>
            <a:lvl9pPr marL="333383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13"/>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50080"/>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28"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28"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723" indent="0" algn="ctr">
              <a:buNone/>
              <a:defRPr>
                <a:solidFill>
                  <a:schemeClr val="tx1">
                    <a:tint val="75000"/>
                  </a:schemeClr>
                </a:solidFill>
              </a:defRPr>
            </a:lvl2pPr>
            <a:lvl3pPr marL="833456" indent="0" algn="ctr">
              <a:buNone/>
              <a:defRPr>
                <a:solidFill>
                  <a:schemeClr val="tx1">
                    <a:tint val="75000"/>
                  </a:schemeClr>
                </a:solidFill>
              </a:defRPr>
            </a:lvl3pPr>
            <a:lvl4pPr marL="1250187" indent="0" algn="ctr">
              <a:buNone/>
              <a:defRPr>
                <a:solidFill>
                  <a:schemeClr val="tx1">
                    <a:tint val="75000"/>
                  </a:schemeClr>
                </a:solidFill>
              </a:defRPr>
            </a:lvl4pPr>
            <a:lvl5pPr marL="1666919" indent="0" algn="ctr">
              <a:buNone/>
              <a:defRPr>
                <a:solidFill>
                  <a:schemeClr val="tx1">
                    <a:tint val="75000"/>
                  </a:schemeClr>
                </a:solidFill>
              </a:defRPr>
            </a:lvl5pPr>
            <a:lvl6pPr marL="2083643" indent="0" algn="ctr">
              <a:buNone/>
              <a:defRPr>
                <a:solidFill>
                  <a:schemeClr val="tx1">
                    <a:tint val="75000"/>
                  </a:schemeClr>
                </a:solidFill>
              </a:defRPr>
            </a:lvl6pPr>
            <a:lvl7pPr marL="2500368" indent="0" algn="ctr">
              <a:buNone/>
              <a:defRPr>
                <a:solidFill>
                  <a:schemeClr val="tx1">
                    <a:tint val="75000"/>
                  </a:schemeClr>
                </a:solidFill>
              </a:defRPr>
            </a:lvl7pPr>
            <a:lvl8pPr marL="2917101" indent="0" algn="ctr">
              <a:buNone/>
              <a:defRPr>
                <a:solidFill>
                  <a:schemeClr val="tx1">
                    <a:tint val="75000"/>
                  </a:schemeClr>
                </a:solidFill>
              </a:defRPr>
            </a:lvl8pPr>
            <a:lvl9pPr marL="333383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89"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64482"/>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5390318"/>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59405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80" y="357965"/>
            <a:ext cx="6120575" cy="1142621"/>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81" y="1727631"/>
            <a:ext cx="6994363" cy="346249"/>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5985" indent="0" algn="ctr">
              <a:buNone/>
              <a:defRPr>
                <a:solidFill>
                  <a:schemeClr val="tx1">
                    <a:tint val="75000"/>
                  </a:schemeClr>
                </a:solidFill>
              </a:defRPr>
            </a:lvl2pPr>
            <a:lvl3pPr marL="911969" indent="0" algn="ctr">
              <a:buNone/>
              <a:defRPr>
                <a:solidFill>
                  <a:schemeClr val="tx1">
                    <a:tint val="75000"/>
                  </a:schemeClr>
                </a:solidFill>
              </a:defRPr>
            </a:lvl3pPr>
            <a:lvl4pPr marL="1367954" indent="0" algn="ctr">
              <a:buNone/>
              <a:defRPr>
                <a:solidFill>
                  <a:schemeClr val="tx1">
                    <a:tint val="75000"/>
                  </a:schemeClr>
                </a:solidFill>
              </a:defRPr>
            </a:lvl4pPr>
            <a:lvl5pPr marL="1823934" indent="0" algn="ctr">
              <a:buNone/>
              <a:defRPr>
                <a:solidFill>
                  <a:schemeClr val="tx1">
                    <a:tint val="75000"/>
                  </a:schemeClr>
                </a:solidFill>
              </a:defRPr>
            </a:lvl5pPr>
            <a:lvl6pPr marL="2279909" indent="0" algn="ctr">
              <a:buNone/>
              <a:defRPr>
                <a:solidFill>
                  <a:schemeClr val="tx1">
                    <a:tint val="75000"/>
                  </a:schemeClr>
                </a:solidFill>
              </a:defRPr>
            </a:lvl6pPr>
            <a:lvl7pPr marL="2735904" indent="0" algn="ctr">
              <a:buNone/>
              <a:defRPr>
                <a:solidFill>
                  <a:schemeClr val="tx1">
                    <a:tint val="75000"/>
                  </a:schemeClr>
                </a:solidFill>
              </a:defRPr>
            </a:lvl7pPr>
            <a:lvl8pPr marL="3191879" indent="0" algn="ctr">
              <a:buNone/>
              <a:defRPr>
                <a:solidFill>
                  <a:schemeClr val="tx1">
                    <a:tint val="75000"/>
                  </a:schemeClr>
                </a:solidFill>
              </a:defRPr>
            </a:lvl8pPr>
            <a:lvl9pPr marL="364785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41" y="2935836"/>
            <a:ext cx="838679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40" y="1428757"/>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893" indent="-309893">
              <a:lnSpc>
                <a:spcPct val="90000"/>
              </a:lnSpc>
              <a:defRPr sz="2600"/>
            </a:lvl1pPr>
            <a:lvl2pPr marL="613760" indent="-296632">
              <a:lnSpc>
                <a:spcPct val="90000"/>
              </a:lnSpc>
              <a:defRPr sz="2200"/>
            </a:lvl2pPr>
            <a:lvl3pPr marL="869393" indent="-262866">
              <a:lnSpc>
                <a:spcPct val="90000"/>
              </a:lnSpc>
              <a:defRPr sz="1800"/>
            </a:lvl3pPr>
            <a:lvl4pPr marL="1118993" indent="-249603">
              <a:lnSpc>
                <a:spcPct val="90000"/>
              </a:lnSpc>
              <a:defRPr sz="1700"/>
            </a:lvl4pPr>
            <a:lvl5pPr marL="1381866" indent="-255633">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7132" indent="-317132">
              <a:lnSpc>
                <a:spcPct val="90000"/>
              </a:lnSpc>
              <a:defRPr sz="2600"/>
            </a:lvl1pPr>
            <a:lvl2pPr marL="613760" indent="-309893">
              <a:lnSpc>
                <a:spcPct val="90000"/>
              </a:lnSpc>
              <a:defRPr sz="2200"/>
            </a:lvl2pPr>
            <a:lvl3pPr marL="876631" indent="-276128">
              <a:lnSpc>
                <a:spcPct val="90000"/>
              </a:lnSpc>
              <a:defRPr sz="1800"/>
            </a:lvl3pPr>
            <a:lvl4pPr marL="1118993" indent="-242370">
              <a:lnSpc>
                <a:spcPct val="90000"/>
              </a:lnSpc>
              <a:defRPr sz="1700"/>
            </a:lvl4pPr>
            <a:lvl5pPr marL="1381866" indent="-249603">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3447195"/>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6723" indent="0">
              <a:buNone/>
              <a:defRPr sz="1800" b="1"/>
            </a:lvl2pPr>
            <a:lvl3pPr marL="833456" indent="0">
              <a:buNone/>
              <a:defRPr sz="1700" b="1"/>
            </a:lvl3pPr>
            <a:lvl4pPr marL="1250187" indent="0">
              <a:buNone/>
              <a:defRPr sz="1400" b="1"/>
            </a:lvl4pPr>
            <a:lvl5pPr marL="1666919" indent="0">
              <a:buNone/>
              <a:defRPr sz="1400" b="1"/>
            </a:lvl5pPr>
            <a:lvl6pPr marL="2083643" indent="0">
              <a:buNone/>
              <a:defRPr sz="1400" b="1"/>
            </a:lvl6pPr>
            <a:lvl7pPr marL="2500368" indent="0">
              <a:buNone/>
              <a:defRPr sz="1400" b="1"/>
            </a:lvl7pPr>
            <a:lvl8pPr marL="2917101" indent="0">
              <a:buNone/>
              <a:defRPr sz="1400" b="1"/>
            </a:lvl8pPr>
            <a:lvl9pPr marL="33338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10"/>
            <a:ext cx="4114800" cy="1425005"/>
          </a:xfrm>
        </p:spPr>
        <p:txBody>
          <a:bodyPr/>
          <a:lstStyle>
            <a:lvl1pPr marL="256836" indent="-256836">
              <a:defRPr sz="2100"/>
            </a:lvl1pPr>
            <a:lvl2pPr marL="512474" indent="-242370">
              <a:defRPr sz="1800"/>
            </a:lvl2pPr>
            <a:lvl3pPr marL="741574" indent="-221872">
              <a:defRPr sz="1700"/>
            </a:lvl3pPr>
            <a:lvl4pPr marL="957414" indent="-208604">
              <a:defRPr sz="1600"/>
            </a:lvl4pPr>
            <a:lvl5pPr marL="1166027" indent="-18810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6723" indent="0">
              <a:buNone/>
              <a:defRPr sz="1800" b="1"/>
            </a:lvl2pPr>
            <a:lvl3pPr marL="833456" indent="0">
              <a:buNone/>
              <a:defRPr sz="1700" b="1"/>
            </a:lvl3pPr>
            <a:lvl4pPr marL="1250187" indent="0">
              <a:buNone/>
              <a:defRPr sz="1400" b="1"/>
            </a:lvl4pPr>
            <a:lvl5pPr marL="1666919" indent="0">
              <a:buNone/>
              <a:defRPr sz="1400" b="1"/>
            </a:lvl5pPr>
            <a:lvl6pPr marL="2083643" indent="0">
              <a:buNone/>
              <a:defRPr sz="1400" b="1"/>
            </a:lvl6pPr>
            <a:lvl7pPr marL="2500368" indent="0">
              <a:buNone/>
              <a:defRPr sz="1400" b="1"/>
            </a:lvl7pPr>
            <a:lvl8pPr marL="2917101" indent="0">
              <a:buNone/>
              <a:defRPr sz="1400" b="1"/>
            </a:lvl8pPr>
            <a:lvl9pPr marL="33338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18"/>
            <a:ext cx="4115872" cy="1425005"/>
          </a:xfrm>
        </p:spPr>
        <p:txBody>
          <a:bodyPr/>
          <a:lstStyle>
            <a:lvl1pPr marL="270104" indent="-270104">
              <a:defRPr sz="2100"/>
            </a:lvl1pPr>
            <a:lvl2pPr marL="519711" indent="-249603">
              <a:defRPr sz="1800"/>
            </a:lvl2pPr>
            <a:lvl3pPr marL="748812" indent="-223077">
              <a:defRPr sz="1700"/>
            </a:lvl3pPr>
            <a:lvl4pPr marL="957414" indent="-215841">
              <a:defRPr sz="1600"/>
            </a:lvl4pPr>
            <a:lvl5pPr marL="1166027" indent="-20136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5366855"/>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82402701"/>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51092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867736"/>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44167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3197"/>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778946"/>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3" y="4679165"/>
            <a:ext cx="9144001" cy="464344"/>
          </a:xfrm>
          <a:solidFill>
            <a:srgbClr val="FFFF99"/>
          </a:solidFill>
        </p:spPr>
        <p:txBody>
          <a:bodyPr wrap="square" lIns="138907" tIns="69454" rIns="138907" bIns="69454"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06763462"/>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11" y="4686173"/>
            <a:ext cx="5421083" cy="273843"/>
          </a:xfrm>
          <a:prstGeom prst="rect">
            <a:avLst/>
          </a:prstGeom>
        </p:spPr>
        <p:txBody>
          <a:bodyPr lIns="83353" tIns="41677" rIns="83353" bIns="41677"/>
          <a:lstStyle>
            <a:lvl1pPr>
              <a:defRPr/>
            </a:lvl1pPr>
          </a:lstStyle>
          <a:p>
            <a:pPr defTabSz="833456"/>
            <a:endParaRPr lang="en-GB" sz="1700">
              <a:solidFill>
                <a:prstClr val="white"/>
              </a:solidFill>
            </a:endParaRPr>
          </a:p>
        </p:txBody>
      </p:sp>
      <p:sp>
        <p:nvSpPr>
          <p:cNvPr id="5" name="Slide Number Placeholder 4"/>
          <p:cNvSpPr>
            <a:spLocks noGrp="1"/>
          </p:cNvSpPr>
          <p:nvPr>
            <p:ph type="sldNum" sz="quarter" idx="11"/>
          </p:nvPr>
        </p:nvSpPr>
        <p:spPr>
          <a:xfrm>
            <a:off x="0" y="954177"/>
            <a:ext cx="533400" cy="183357"/>
          </a:xfrm>
          <a:prstGeom prst="rect">
            <a:avLst/>
          </a:prstGeom>
        </p:spPr>
        <p:txBody>
          <a:bodyPr lIns="83353" tIns="41677" rIns="83353" bIns="41677"/>
          <a:lstStyle>
            <a:lvl1pPr>
              <a:defRPr/>
            </a:lvl1pPr>
          </a:lstStyle>
          <a:p>
            <a:pPr defTabSz="833456"/>
            <a:fld id="{8BAA82A5-D41F-40B6-864A-06BCCF57D3E7}" type="slidenum">
              <a:rPr lang="en-GB" sz="1700" smtClean="0">
                <a:solidFill>
                  <a:prstClr val="white"/>
                </a:solidFill>
              </a:rPr>
              <a:pPr defTabSz="833456"/>
              <a:t>‹#›</a:t>
            </a:fld>
            <a:endParaRPr lang="en-GB" sz="1700">
              <a:solidFill>
                <a:prstClr val="white"/>
              </a:solidFill>
            </a:endParaRPr>
          </a:p>
        </p:txBody>
      </p:sp>
      <p:sp>
        <p:nvSpPr>
          <p:cNvPr id="6" name="Date Placeholder 5"/>
          <p:cNvSpPr>
            <a:spLocks noGrp="1"/>
          </p:cNvSpPr>
          <p:nvPr>
            <p:ph type="dt" sz="half" idx="12"/>
          </p:nvPr>
        </p:nvSpPr>
        <p:spPr>
          <a:xfrm>
            <a:off x="6096002" y="4686319"/>
            <a:ext cx="2667000" cy="273843"/>
          </a:xfrm>
          <a:prstGeom prst="rect">
            <a:avLst/>
          </a:prstGeom>
        </p:spPr>
        <p:txBody>
          <a:bodyPr lIns="83353" tIns="41677" rIns="83353" bIns="41677"/>
          <a:lstStyle>
            <a:lvl1pPr>
              <a:defRPr/>
            </a:lvl1pPr>
          </a:lstStyle>
          <a:p>
            <a:pPr defTabSz="833456"/>
            <a:endParaRPr lang="en-GB" sz="1700">
              <a:solidFill>
                <a:prstClr val="white"/>
              </a:solidFill>
            </a:endParaRPr>
          </a:p>
        </p:txBody>
      </p:sp>
    </p:spTree>
    <p:extLst>
      <p:ext uri="{BB962C8B-B14F-4D97-AF65-F5344CB8AC3E}">
        <p14:creationId xmlns:p14="http://schemas.microsoft.com/office/powerpoint/2010/main" val="25024938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3444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535459047"/>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29774"/>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982732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22"/>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741" indent="5791">
              <a:lnSpc>
                <a:spcPct val="80000"/>
              </a:lnSpc>
              <a:buFontTx/>
              <a:buNone/>
              <a:defRPr sz="1800" b="0">
                <a:solidFill>
                  <a:srgbClr val="000000"/>
                </a:solidFill>
                <a:latin typeface="Consolas" pitchFamily="49" charset="0"/>
                <a:cs typeface="Courier New" pitchFamily="49" charset="0"/>
              </a:defRPr>
            </a:lvl2pPr>
            <a:lvl3pPr marL="726413" indent="0">
              <a:lnSpc>
                <a:spcPct val="80000"/>
              </a:lnSpc>
              <a:buFontTx/>
              <a:buNone/>
              <a:defRPr sz="1700" b="0">
                <a:solidFill>
                  <a:srgbClr val="000000"/>
                </a:solidFill>
                <a:latin typeface="Consolas" pitchFamily="49" charset="0"/>
                <a:cs typeface="Courier New" pitchFamily="49" charset="0"/>
              </a:defRPr>
            </a:lvl3pPr>
            <a:lvl4pPr marL="1046206" indent="18819">
              <a:lnSpc>
                <a:spcPct val="80000"/>
              </a:lnSpc>
              <a:buFontTx/>
              <a:buNone/>
              <a:defRPr sz="1700" b="0">
                <a:solidFill>
                  <a:srgbClr val="000000"/>
                </a:solidFill>
                <a:latin typeface="Consolas" pitchFamily="49" charset="0"/>
                <a:cs typeface="Courier New" pitchFamily="49" charset="0"/>
              </a:defRPr>
            </a:lvl4pPr>
            <a:lvl5pPr marL="1357314"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6429986"/>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903" indent="0" algn="ctr">
              <a:buNone/>
              <a:defRPr>
                <a:solidFill>
                  <a:schemeClr val="tx1">
                    <a:tint val="75000"/>
                  </a:schemeClr>
                </a:solidFill>
              </a:defRPr>
            </a:lvl2pPr>
            <a:lvl3pPr marL="833804" indent="0" algn="ctr">
              <a:buNone/>
              <a:defRPr>
                <a:solidFill>
                  <a:schemeClr val="tx1">
                    <a:tint val="75000"/>
                  </a:schemeClr>
                </a:solidFill>
              </a:defRPr>
            </a:lvl3pPr>
            <a:lvl4pPr marL="1250707" indent="0" algn="ctr">
              <a:buNone/>
              <a:defRPr>
                <a:solidFill>
                  <a:schemeClr val="tx1">
                    <a:tint val="75000"/>
                  </a:schemeClr>
                </a:solidFill>
              </a:defRPr>
            </a:lvl4pPr>
            <a:lvl5pPr marL="1667610" indent="0" algn="ctr">
              <a:buNone/>
              <a:defRPr>
                <a:solidFill>
                  <a:schemeClr val="tx1">
                    <a:tint val="75000"/>
                  </a:schemeClr>
                </a:solidFill>
              </a:defRPr>
            </a:lvl5pPr>
            <a:lvl6pPr marL="2084513" indent="0" algn="ctr">
              <a:buNone/>
              <a:defRPr>
                <a:solidFill>
                  <a:schemeClr val="tx1">
                    <a:tint val="75000"/>
                  </a:schemeClr>
                </a:solidFill>
              </a:defRPr>
            </a:lvl6pPr>
            <a:lvl7pPr marL="2501415" indent="0" algn="ctr">
              <a:buNone/>
              <a:defRPr>
                <a:solidFill>
                  <a:schemeClr val="tx1">
                    <a:tint val="75000"/>
                  </a:schemeClr>
                </a:solidFill>
              </a:defRPr>
            </a:lvl7pPr>
            <a:lvl8pPr marL="2918317" indent="0" algn="ctr">
              <a:buNone/>
              <a:defRPr>
                <a:solidFill>
                  <a:schemeClr val="tx1">
                    <a:tint val="75000"/>
                  </a:schemeClr>
                </a:solidFill>
              </a:defRPr>
            </a:lvl8pPr>
            <a:lvl9pPr marL="333522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03"/>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94621"/>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8"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18"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903" indent="0" algn="ctr">
              <a:buNone/>
              <a:defRPr>
                <a:solidFill>
                  <a:schemeClr val="tx1">
                    <a:tint val="75000"/>
                  </a:schemeClr>
                </a:solidFill>
              </a:defRPr>
            </a:lvl2pPr>
            <a:lvl3pPr marL="833804" indent="0" algn="ctr">
              <a:buNone/>
              <a:defRPr>
                <a:solidFill>
                  <a:schemeClr val="tx1">
                    <a:tint val="75000"/>
                  </a:schemeClr>
                </a:solidFill>
              </a:defRPr>
            </a:lvl3pPr>
            <a:lvl4pPr marL="1250707" indent="0" algn="ctr">
              <a:buNone/>
              <a:defRPr>
                <a:solidFill>
                  <a:schemeClr val="tx1">
                    <a:tint val="75000"/>
                  </a:schemeClr>
                </a:solidFill>
              </a:defRPr>
            </a:lvl4pPr>
            <a:lvl5pPr marL="1667610" indent="0" algn="ctr">
              <a:buNone/>
              <a:defRPr>
                <a:solidFill>
                  <a:schemeClr val="tx1">
                    <a:tint val="75000"/>
                  </a:schemeClr>
                </a:solidFill>
              </a:defRPr>
            </a:lvl5pPr>
            <a:lvl6pPr marL="2084513" indent="0" algn="ctr">
              <a:buNone/>
              <a:defRPr>
                <a:solidFill>
                  <a:schemeClr val="tx1">
                    <a:tint val="75000"/>
                  </a:schemeClr>
                </a:solidFill>
              </a:defRPr>
            </a:lvl6pPr>
            <a:lvl7pPr marL="2501415" indent="0" algn="ctr">
              <a:buNone/>
              <a:defRPr>
                <a:solidFill>
                  <a:schemeClr val="tx1">
                    <a:tint val="75000"/>
                  </a:schemeClr>
                </a:solidFill>
              </a:defRPr>
            </a:lvl7pPr>
            <a:lvl8pPr marL="2918317" indent="0" algn="ctr">
              <a:buNone/>
              <a:defRPr>
                <a:solidFill>
                  <a:schemeClr val="tx1">
                    <a:tint val="75000"/>
                  </a:schemeClr>
                </a:solidFill>
              </a:defRPr>
            </a:lvl8pPr>
            <a:lvl9pPr marL="333522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9"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763706"/>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443970"/>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4000913"/>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10023" indent="-310023">
              <a:lnSpc>
                <a:spcPct val="90000"/>
              </a:lnSpc>
              <a:defRPr sz="2600"/>
            </a:lvl1pPr>
            <a:lvl2pPr marL="614015" indent="-296753">
              <a:lnSpc>
                <a:spcPct val="90000"/>
              </a:lnSpc>
              <a:defRPr sz="2200"/>
            </a:lvl2pPr>
            <a:lvl3pPr marL="869753" indent="-262976">
              <a:lnSpc>
                <a:spcPct val="90000"/>
              </a:lnSpc>
              <a:defRPr sz="1800"/>
            </a:lvl3pPr>
            <a:lvl4pPr marL="1119460" indent="-249708">
              <a:lnSpc>
                <a:spcPct val="90000"/>
              </a:lnSpc>
              <a:defRPr sz="1700"/>
            </a:lvl4pPr>
            <a:lvl5pPr marL="1382437" indent="-25573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7262" indent="-317262">
              <a:lnSpc>
                <a:spcPct val="90000"/>
              </a:lnSpc>
              <a:defRPr sz="2600"/>
            </a:lvl1pPr>
            <a:lvl2pPr marL="614015" indent="-310023">
              <a:lnSpc>
                <a:spcPct val="90000"/>
              </a:lnSpc>
              <a:defRPr sz="2200"/>
            </a:lvl2pPr>
            <a:lvl3pPr marL="876991" indent="-276246">
              <a:lnSpc>
                <a:spcPct val="90000"/>
              </a:lnSpc>
              <a:defRPr sz="1800"/>
            </a:lvl3pPr>
            <a:lvl4pPr marL="1119460" indent="-242470">
              <a:lnSpc>
                <a:spcPct val="90000"/>
              </a:lnSpc>
              <a:defRPr sz="1700"/>
            </a:lvl4pPr>
            <a:lvl5pPr marL="1382437" indent="-24970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159105"/>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09"/>
            <a:ext cx="4115872" cy="318549"/>
          </a:xfrm>
        </p:spPr>
        <p:txBody>
          <a:bodyPr anchor="b"/>
          <a:lstStyle>
            <a:lvl1pPr marL="0" indent="0">
              <a:lnSpc>
                <a:spcPct val="90000"/>
              </a:lnSpc>
              <a:spcBef>
                <a:spcPts val="0"/>
              </a:spcBef>
              <a:buNone/>
              <a:defRPr sz="2300" b="1"/>
            </a:lvl1pPr>
            <a:lvl2pPr marL="416903" indent="0">
              <a:buNone/>
              <a:defRPr sz="1800" b="1"/>
            </a:lvl2pPr>
            <a:lvl3pPr marL="833804" indent="0">
              <a:buNone/>
              <a:defRPr sz="1700" b="1"/>
            </a:lvl3pPr>
            <a:lvl4pPr marL="1250707" indent="0">
              <a:buNone/>
              <a:defRPr sz="1400" b="1"/>
            </a:lvl4pPr>
            <a:lvl5pPr marL="1667610" indent="0">
              <a:buNone/>
              <a:defRPr sz="1400" b="1"/>
            </a:lvl5pPr>
            <a:lvl6pPr marL="2084513" indent="0">
              <a:buNone/>
              <a:defRPr sz="1400" b="1"/>
            </a:lvl6pPr>
            <a:lvl7pPr marL="2501415" indent="0">
              <a:buNone/>
              <a:defRPr sz="1400" b="1"/>
            </a:lvl7pPr>
            <a:lvl8pPr marL="2918317" indent="0">
              <a:buNone/>
              <a:defRPr sz="1400" b="1"/>
            </a:lvl8pPr>
            <a:lvl9pPr marL="333522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00"/>
            <a:ext cx="4114800" cy="1425005"/>
          </a:xfrm>
        </p:spPr>
        <p:txBody>
          <a:bodyPr/>
          <a:lstStyle>
            <a:lvl1pPr marL="256945" indent="-256945">
              <a:defRPr sz="2100"/>
            </a:lvl1pPr>
            <a:lvl2pPr marL="512684" indent="-242470">
              <a:defRPr sz="1800"/>
            </a:lvl2pPr>
            <a:lvl3pPr marL="741884" indent="-221962">
              <a:defRPr sz="1700"/>
            </a:lvl3pPr>
            <a:lvl4pPr marL="957814" indent="-208693">
              <a:defRPr sz="1600"/>
            </a:lvl4pPr>
            <a:lvl5pPr marL="1166508" indent="-18818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09"/>
            <a:ext cx="4115872" cy="318549"/>
          </a:xfrm>
        </p:spPr>
        <p:txBody>
          <a:bodyPr anchor="b"/>
          <a:lstStyle>
            <a:lvl1pPr marL="0" indent="0">
              <a:lnSpc>
                <a:spcPct val="90000"/>
              </a:lnSpc>
              <a:spcBef>
                <a:spcPts val="0"/>
              </a:spcBef>
              <a:buNone/>
              <a:defRPr sz="2300" b="1"/>
            </a:lvl1pPr>
            <a:lvl2pPr marL="416903" indent="0">
              <a:buNone/>
              <a:defRPr sz="1800" b="1"/>
            </a:lvl2pPr>
            <a:lvl3pPr marL="833804" indent="0">
              <a:buNone/>
              <a:defRPr sz="1700" b="1"/>
            </a:lvl3pPr>
            <a:lvl4pPr marL="1250707" indent="0">
              <a:buNone/>
              <a:defRPr sz="1400" b="1"/>
            </a:lvl4pPr>
            <a:lvl5pPr marL="1667610" indent="0">
              <a:buNone/>
              <a:defRPr sz="1400" b="1"/>
            </a:lvl5pPr>
            <a:lvl6pPr marL="2084513" indent="0">
              <a:buNone/>
              <a:defRPr sz="1400" b="1"/>
            </a:lvl6pPr>
            <a:lvl7pPr marL="2501415" indent="0">
              <a:buNone/>
              <a:defRPr sz="1400" b="1"/>
            </a:lvl7pPr>
            <a:lvl8pPr marL="2918317" indent="0">
              <a:buNone/>
              <a:defRPr sz="1400" b="1"/>
            </a:lvl8pPr>
            <a:lvl9pPr marL="333522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08"/>
            <a:ext cx="4115872" cy="1425005"/>
          </a:xfrm>
        </p:spPr>
        <p:txBody>
          <a:bodyPr/>
          <a:lstStyle>
            <a:lvl1pPr marL="270214" indent="-270214">
              <a:defRPr sz="2100"/>
            </a:lvl1pPr>
            <a:lvl2pPr marL="519922" indent="-249708">
              <a:defRPr sz="1800"/>
            </a:lvl2pPr>
            <a:lvl3pPr marL="749122" indent="-223168">
              <a:defRPr sz="1700"/>
            </a:lvl3pPr>
            <a:lvl4pPr marL="957814" indent="-215931">
              <a:defRPr sz="1600"/>
            </a:lvl4pPr>
            <a:lvl5pPr marL="1166508" indent="-20145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4767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re présentation + titre partie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203600"/>
            <a:ext cx="7772400" cy="1102519"/>
          </a:xfrm>
          <a:prstGeom prst="rect">
            <a:avLst/>
          </a:prstGeom>
        </p:spPr>
        <p:txBody>
          <a:bodyPr lIns="91188" tIns="45594" rIns="91188" bIns="45594">
            <a:noAutofit/>
          </a:bodyPr>
          <a:lstStyle>
            <a:lvl1pPr algn="l">
              <a:defRPr sz="4800" b="1">
                <a:solidFill>
                  <a:schemeClr val="bg1"/>
                </a:solidFill>
                <a:latin typeface="Segoe UI Light" pitchFamily="34" charset="0"/>
                <a:ea typeface="Segoe UI" pitchFamily="34" charset="0"/>
                <a:cs typeface="Segoe UI" pitchFamily="34" charset="0"/>
              </a:defRPr>
            </a:lvl1pPr>
          </a:lstStyle>
          <a:p>
            <a:r>
              <a:rPr lang="fr-FR" dirty="0" smtClean="0"/>
              <a:t>Cliquez pour modifier le titre de la présentation</a:t>
            </a:r>
            <a:endParaRPr lang="fr-FR" dirty="0"/>
          </a:p>
        </p:txBody>
      </p:sp>
      <p:sp>
        <p:nvSpPr>
          <p:cNvPr id="3" name="Sous-titre 2"/>
          <p:cNvSpPr>
            <a:spLocks noGrp="1"/>
          </p:cNvSpPr>
          <p:nvPr>
            <p:ph type="subTitle" idx="1" hasCustomPrompt="1"/>
          </p:nvPr>
        </p:nvSpPr>
        <p:spPr>
          <a:xfrm>
            <a:off x="683633" y="2931790"/>
            <a:ext cx="7815091" cy="1314450"/>
          </a:xfrm>
          <a:prstGeom prst="rect">
            <a:avLst/>
          </a:prstGeom>
        </p:spPr>
        <p:txBody>
          <a:bodyPr lIns="91188" tIns="45594" rIns="91188" bIns="45594">
            <a:noAutofit/>
          </a:bodyPr>
          <a:lstStyle>
            <a:lvl1pPr marL="0" indent="0" algn="l">
              <a:lnSpc>
                <a:spcPct val="75000"/>
              </a:lnSpc>
              <a:buNone/>
              <a:defRPr sz="2800" b="0">
                <a:solidFill>
                  <a:srgbClr val="F4793B"/>
                </a:solidFill>
                <a:latin typeface="Segoe UI Light" pitchFamily="34" charset="0"/>
              </a:defRPr>
            </a:lvl1pPr>
            <a:lvl2pPr marL="456003" indent="0" algn="ctr">
              <a:buNone/>
              <a:defRPr>
                <a:solidFill>
                  <a:schemeClr val="tx1">
                    <a:tint val="75000"/>
                  </a:schemeClr>
                </a:solidFill>
              </a:defRPr>
            </a:lvl2pPr>
            <a:lvl3pPr marL="912006" indent="0" algn="ctr">
              <a:buNone/>
              <a:defRPr>
                <a:solidFill>
                  <a:schemeClr val="tx1">
                    <a:tint val="75000"/>
                  </a:schemeClr>
                </a:solidFill>
              </a:defRPr>
            </a:lvl3pPr>
            <a:lvl4pPr marL="1368009" indent="0" algn="ctr">
              <a:buNone/>
              <a:defRPr>
                <a:solidFill>
                  <a:schemeClr val="tx1">
                    <a:tint val="75000"/>
                  </a:schemeClr>
                </a:solidFill>
              </a:defRPr>
            </a:lvl4pPr>
            <a:lvl5pPr marL="1824007" indent="0" algn="ctr">
              <a:buNone/>
              <a:defRPr>
                <a:solidFill>
                  <a:schemeClr val="tx1">
                    <a:tint val="75000"/>
                  </a:schemeClr>
                </a:solidFill>
              </a:defRPr>
            </a:lvl5pPr>
            <a:lvl6pPr marL="2280001" indent="0" algn="ctr">
              <a:buNone/>
              <a:defRPr>
                <a:solidFill>
                  <a:schemeClr val="tx1">
                    <a:tint val="75000"/>
                  </a:schemeClr>
                </a:solidFill>
              </a:defRPr>
            </a:lvl6pPr>
            <a:lvl7pPr marL="2736015" indent="0" algn="ctr">
              <a:buNone/>
              <a:defRPr>
                <a:solidFill>
                  <a:schemeClr val="tx1">
                    <a:tint val="75000"/>
                  </a:schemeClr>
                </a:solidFill>
              </a:defRPr>
            </a:lvl7pPr>
            <a:lvl8pPr marL="3192006" indent="0" algn="ctr">
              <a:buNone/>
              <a:defRPr>
                <a:solidFill>
                  <a:schemeClr val="tx1">
                    <a:tint val="75000"/>
                  </a:schemeClr>
                </a:solidFill>
              </a:defRPr>
            </a:lvl8pPr>
            <a:lvl9pPr marL="3647996" indent="0" algn="ctr">
              <a:buNone/>
              <a:defRPr>
                <a:solidFill>
                  <a:schemeClr val="tx1">
                    <a:tint val="75000"/>
                  </a:schemeClr>
                </a:solidFill>
              </a:defRPr>
            </a:lvl9pPr>
          </a:lstStyle>
          <a:p>
            <a:r>
              <a:rPr lang="fr-FR" dirty="0" smtClean="0"/>
              <a:t>Cliquez pour modifier la date / nom speaker / titre speaker / société</a:t>
            </a:r>
            <a:endParaRPr lang="fr-FR" dirty="0"/>
          </a:p>
        </p:txBody>
      </p:sp>
    </p:spTree>
    <p:extLst>
      <p:ext uri="{BB962C8B-B14F-4D97-AF65-F5344CB8AC3E}">
        <p14:creationId xmlns:p14="http://schemas.microsoft.com/office/powerpoint/2010/main" val="348085236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95131157"/>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9383"/>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360493"/>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24131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351822"/>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6088928"/>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4679165"/>
            <a:ext cx="9144001" cy="464344"/>
          </a:xfrm>
          <a:solidFill>
            <a:srgbClr val="FFFF99"/>
          </a:solidFill>
        </p:spPr>
        <p:txBody>
          <a:bodyPr wrap="square" lIns="138967" tIns="69484" rIns="138967" bIns="69484"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0342499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1" y="4686163"/>
            <a:ext cx="5421083" cy="273843"/>
          </a:xfrm>
          <a:prstGeom prst="rect">
            <a:avLst/>
          </a:prstGeom>
        </p:spPr>
        <p:txBody>
          <a:bodyPr lIns="83384" tIns="41692" rIns="83384" bIns="41692"/>
          <a:lstStyle>
            <a:lvl1pPr>
              <a:defRPr/>
            </a:lvl1pPr>
          </a:lstStyle>
          <a:p>
            <a:pPr defTabSz="833804"/>
            <a:endParaRPr lang="en-GB" sz="1700">
              <a:solidFill>
                <a:prstClr val="white"/>
              </a:solidFill>
            </a:endParaRPr>
          </a:p>
        </p:txBody>
      </p:sp>
      <p:sp>
        <p:nvSpPr>
          <p:cNvPr id="5" name="Slide Number Placeholder 4"/>
          <p:cNvSpPr>
            <a:spLocks noGrp="1"/>
          </p:cNvSpPr>
          <p:nvPr>
            <p:ph type="sldNum" sz="quarter" idx="11"/>
          </p:nvPr>
        </p:nvSpPr>
        <p:spPr>
          <a:xfrm>
            <a:off x="0" y="954167"/>
            <a:ext cx="533400" cy="183357"/>
          </a:xfrm>
          <a:prstGeom prst="rect">
            <a:avLst/>
          </a:prstGeom>
        </p:spPr>
        <p:txBody>
          <a:bodyPr lIns="83384" tIns="41692" rIns="83384" bIns="41692"/>
          <a:lstStyle>
            <a:lvl1pPr>
              <a:defRPr/>
            </a:lvl1pPr>
          </a:lstStyle>
          <a:p>
            <a:pPr defTabSz="833804"/>
            <a:fld id="{8BAA82A5-D41F-40B6-864A-06BCCF57D3E7}" type="slidenum">
              <a:rPr lang="en-GB" sz="1700">
                <a:solidFill>
                  <a:prstClr val="white"/>
                </a:solidFill>
              </a:rPr>
              <a:pPr defTabSz="833804"/>
              <a:t>‹#›</a:t>
            </a:fld>
            <a:endParaRPr lang="en-GB" sz="1700">
              <a:solidFill>
                <a:prstClr val="white"/>
              </a:solidFill>
            </a:endParaRPr>
          </a:p>
        </p:txBody>
      </p:sp>
      <p:sp>
        <p:nvSpPr>
          <p:cNvPr id="6" name="Date Placeholder 5"/>
          <p:cNvSpPr>
            <a:spLocks noGrp="1"/>
          </p:cNvSpPr>
          <p:nvPr>
            <p:ph type="dt" sz="half" idx="12"/>
          </p:nvPr>
        </p:nvSpPr>
        <p:spPr>
          <a:xfrm>
            <a:off x="6096001" y="4686309"/>
            <a:ext cx="2667000" cy="273843"/>
          </a:xfrm>
          <a:prstGeom prst="rect">
            <a:avLst/>
          </a:prstGeom>
        </p:spPr>
        <p:txBody>
          <a:bodyPr lIns="83384" tIns="41692" rIns="83384" bIns="41692"/>
          <a:lstStyle>
            <a:lvl1pPr>
              <a:defRPr/>
            </a:lvl1pPr>
          </a:lstStyle>
          <a:p>
            <a:pPr defTabSz="833804"/>
            <a:endParaRPr lang="en-GB" sz="1700">
              <a:solidFill>
                <a:prstClr val="white"/>
              </a:solidFill>
            </a:endParaRPr>
          </a:p>
        </p:txBody>
      </p:sp>
    </p:spTree>
    <p:extLst>
      <p:ext uri="{BB962C8B-B14F-4D97-AF65-F5344CB8AC3E}">
        <p14:creationId xmlns:p14="http://schemas.microsoft.com/office/powerpoint/2010/main" val="3336330823"/>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077799"/>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9347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07505" y="106226"/>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44919699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12"/>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919" indent="5791">
              <a:lnSpc>
                <a:spcPct val="80000"/>
              </a:lnSpc>
              <a:buFontTx/>
              <a:buNone/>
              <a:defRPr sz="1800" b="0">
                <a:solidFill>
                  <a:srgbClr val="000000"/>
                </a:solidFill>
                <a:latin typeface="Consolas" pitchFamily="49" charset="0"/>
                <a:cs typeface="Courier New" pitchFamily="49" charset="0"/>
              </a:defRPr>
            </a:lvl2pPr>
            <a:lvl3pPr marL="726713" indent="0">
              <a:lnSpc>
                <a:spcPct val="80000"/>
              </a:lnSpc>
              <a:buFontTx/>
              <a:buNone/>
              <a:defRPr sz="1700" b="0">
                <a:solidFill>
                  <a:srgbClr val="000000"/>
                </a:solidFill>
                <a:latin typeface="Consolas" pitchFamily="49" charset="0"/>
                <a:cs typeface="Courier New" pitchFamily="49" charset="0"/>
              </a:defRPr>
            </a:lvl3pPr>
            <a:lvl4pPr marL="1046641" indent="18820">
              <a:lnSpc>
                <a:spcPct val="80000"/>
              </a:lnSpc>
              <a:buFontTx/>
              <a:buNone/>
              <a:defRPr sz="1700" b="0">
                <a:solidFill>
                  <a:srgbClr val="000000"/>
                </a:solidFill>
                <a:latin typeface="Consolas" pitchFamily="49" charset="0"/>
                <a:cs typeface="Courier New" pitchFamily="49" charset="0"/>
              </a:defRPr>
            </a:lvl4pPr>
            <a:lvl5pPr marL="1357882"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01656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class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57160" y="910819"/>
            <a:ext cx="8429684" cy="3482603"/>
          </a:xfrm>
          <a:prstGeom prst="rect">
            <a:avLst/>
          </a:prstGeom>
        </p:spPr>
        <p:txBody>
          <a:bodyPr lIns="91188" tIns="45594" rIns="91188" bIns="45594">
            <a:normAutofit/>
          </a:bodyPr>
          <a:lstStyle>
            <a:lvl1pPr marL="341968" indent="-341968">
              <a:buClr>
                <a:schemeClr val="bg1"/>
              </a:buClr>
              <a:buSzPct val="110000"/>
              <a:buFontTx/>
              <a:buBlip>
                <a:blip r:embed="rId2"/>
              </a:buBlip>
              <a:defRPr sz="2400" b="0">
                <a:solidFill>
                  <a:schemeClr val="bg1"/>
                </a:solidFill>
                <a:latin typeface="Segoe UI Light" pitchFamily="34" charset="0"/>
                <a:ea typeface="Segoe UI" pitchFamily="34" charset="0"/>
                <a:cs typeface="Segoe UI" pitchFamily="34" charset="0"/>
              </a:defRPr>
            </a:lvl1pPr>
            <a:lvl2pPr marL="798019" indent="-341968">
              <a:buClr>
                <a:schemeClr val="bg1"/>
              </a:buClr>
              <a:buSzPct val="60000"/>
              <a:buFont typeface="Wingdings 3" pitchFamily="18" charset="2"/>
              <a:buChar char=""/>
              <a:defRPr sz="2400" b="0">
                <a:solidFill>
                  <a:schemeClr val="bg1"/>
                </a:solidFill>
                <a:latin typeface="Segoe UI Light" pitchFamily="34" charset="0"/>
                <a:ea typeface="Segoe UI" pitchFamily="34" charset="0"/>
                <a:cs typeface="Segoe UI" pitchFamily="34" charset="0"/>
              </a:defRPr>
            </a:lvl2pPr>
            <a:lvl3pPr marL="1253998" indent="-341968">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3pPr>
            <a:lvl4pPr marL="1709977" indent="-341968">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4pPr>
            <a:lvl5pPr marL="2166026" indent="-341968">
              <a:buClr>
                <a:schemeClr val="bg1"/>
              </a:buClr>
              <a:buSzPct val="60000"/>
              <a:buFont typeface="Wingdings 3" pitchFamily="18" charset="2"/>
              <a:buChar char="u"/>
              <a:defRPr lang="fr-FR" sz="2400" b="0" kern="1200" dirty="0">
                <a:solidFill>
                  <a:schemeClr val="bg1"/>
                </a:solidFill>
                <a:latin typeface="Segoe UI Light" pitchFamily="34" charset="0"/>
                <a:ea typeface="Segoe UI" pitchFamily="34" charset="0"/>
                <a:cs typeface="Segoe UI" pitchFamily="34" charset="0"/>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5" name="Titre 1"/>
          <p:cNvSpPr>
            <a:spLocks noGrp="1"/>
          </p:cNvSpPr>
          <p:nvPr>
            <p:ph type="title" hasCustomPrompt="1"/>
          </p:nvPr>
        </p:nvSpPr>
        <p:spPr>
          <a:xfrm>
            <a:off x="107505" y="106226"/>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960220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classique 2 blocs">
    <p:spTree>
      <p:nvGrpSpPr>
        <p:cNvPr id="1" name=""/>
        <p:cNvGrpSpPr/>
        <p:nvPr/>
      </p:nvGrpSpPr>
      <p:grpSpPr>
        <a:xfrm>
          <a:off x="0" y="0"/>
          <a:ext cx="0" cy="0"/>
          <a:chOff x="0" y="0"/>
          <a:chExt cx="0" cy="0"/>
        </a:xfrm>
      </p:grpSpPr>
      <p:sp>
        <p:nvSpPr>
          <p:cNvPr id="8" name="Espace réservé du contenu 7"/>
          <p:cNvSpPr>
            <a:spLocks noGrp="1"/>
          </p:cNvSpPr>
          <p:nvPr>
            <p:ph sz="quarter" idx="13" hasCustomPrompt="1"/>
          </p:nvPr>
        </p:nvSpPr>
        <p:spPr>
          <a:xfrm>
            <a:off x="357189" y="1393104"/>
            <a:ext cx="4143374" cy="2250281"/>
          </a:xfrm>
          <a:prstGeom prst="rect">
            <a:avLst/>
          </a:prstGeom>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Font typeface="Arial" pitchFamily="34" charset="0"/>
              <a:buChar char="•"/>
              <a:defRPr sz="1800">
                <a:solidFill>
                  <a:schemeClr val="bg1"/>
                </a:solidFill>
                <a:latin typeface="Segoe UI Light" pitchFamily="34" charset="0"/>
              </a:defRPr>
            </a:lvl4pPr>
            <a:lvl5pPr marL="2052006" indent="-228033">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Espace réservé du contenu 7"/>
          <p:cNvSpPr>
            <a:spLocks noGrp="1"/>
          </p:cNvSpPr>
          <p:nvPr>
            <p:ph sz="quarter" idx="14" hasCustomPrompt="1"/>
          </p:nvPr>
        </p:nvSpPr>
        <p:spPr>
          <a:xfrm>
            <a:off x="4643438" y="1393095"/>
            <a:ext cx="4143404" cy="2250281"/>
          </a:xfrm>
          <a:prstGeom prst="rect">
            <a:avLst/>
          </a:prstGeom>
        </p:spPr>
        <p:txBody>
          <a:bodyPr lIns="91188" tIns="45594" rIns="91188" bIns="45594">
            <a:noAutofit/>
          </a:bodyPr>
          <a:lstStyle>
            <a:lvl1pPr marL="341968" indent="-341968" algn="l" defTabSz="912006"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798019" indent="-341968" algn="l" defTabSz="912006"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39980" indent="-228033" algn="l" defTabSz="912006"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596034" indent="-228033" algn="l" defTabSz="912006"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2006" indent="-228033" algn="l" defTabSz="912006"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Titre 1"/>
          <p:cNvSpPr>
            <a:spLocks noGrp="1"/>
          </p:cNvSpPr>
          <p:nvPr>
            <p:ph type="title" hasCustomPrompt="1"/>
          </p:nvPr>
        </p:nvSpPr>
        <p:spPr>
          <a:xfrm>
            <a:off x="107505" y="106226"/>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5279824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contenu 7"/>
          <p:cNvSpPr>
            <a:spLocks noGrp="1"/>
          </p:cNvSpPr>
          <p:nvPr>
            <p:ph sz="quarter" idx="13" hasCustomPrompt="1"/>
          </p:nvPr>
        </p:nvSpPr>
        <p:spPr>
          <a:xfrm>
            <a:off x="357189" y="1393104"/>
            <a:ext cx="4143374" cy="2250281"/>
          </a:xfrm>
          <a:prstGeom prst="rect">
            <a:avLst/>
          </a:prstGeom>
          <a:solidFill>
            <a:srgbClr val="F4793B"/>
          </a:solid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Font typeface="Arial" pitchFamily="34" charset="0"/>
              <a:buChar char="•"/>
              <a:defRPr sz="1800">
                <a:solidFill>
                  <a:schemeClr val="bg1"/>
                </a:solidFill>
                <a:latin typeface="Segoe UI Light" pitchFamily="34" charset="0"/>
              </a:defRPr>
            </a:lvl4pPr>
            <a:lvl5pPr marL="2052006" indent="-228033">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7"/>
          <p:cNvSpPr>
            <a:spLocks noGrp="1"/>
          </p:cNvSpPr>
          <p:nvPr>
            <p:ph sz="quarter" idx="14" hasCustomPrompt="1"/>
          </p:nvPr>
        </p:nvSpPr>
        <p:spPr>
          <a:xfrm>
            <a:off x="4643438" y="1393095"/>
            <a:ext cx="4143404" cy="2250281"/>
          </a:xfrm>
          <a:prstGeom prst="rect">
            <a:avLst/>
          </a:prstGeom>
          <a:solidFill>
            <a:srgbClr val="1F8BF0"/>
          </a:solidFill>
        </p:spPr>
        <p:txBody>
          <a:bodyPr lIns="91188" tIns="45594" rIns="91188" bIns="45594">
            <a:noAutofit/>
          </a:bodyPr>
          <a:lstStyle>
            <a:lvl1pPr marL="341968" indent="-341968" algn="l" defTabSz="912006"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798019" indent="-341968" algn="l" defTabSz="912006"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39980" indent="-228033" algn="l" defTabSz="912006"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596034" indent="-228033" algn="l" defTabSz="912006"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2006" indent="-228033" algn="l" defTabSz="912006"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Titre 1"/>
          <p:cNvSpPr>
            <a:spLocks noGrp="1"/>
          </p:cNvSpPr>
          <p:nvPr>
            <p:ph type="title" hasCustomPrompt="1"/>
          </p:nvPr>
        </p:nvSpPr>
        <p:spPr>
          <a:xfrm>
            <a:off x="107505" y="106226"/>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07260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classique 2 blocs + titres blocs">
    <p:spTree>
      <p:nvGrpSpPr>
        <p:cNvPr id="1" name=""/>
        <p:cNvGrpSpPr/>
        <p:nvPr/>
      </p:nvGrpSpPr>
      <p:grpSpPr>
        <a:xfrm>
          <a:off x="0" y="0"/>
          <a:ext cx="0" cy="0"/>
          <a:chOff x="0" y="0"/>
          <a:chExt cx="0" cy="0"/>
        </a:xfrm>
      </p:grpSpPr>
      <p:sp>
        <p:nvSpPr>
          <p:cNvPr id="7" name="Titre 1"/>
          <p:cNvSpPr>
            <a:spLocks noGrp="1"/>
          </p:cNvSpPr>
          <p:nvPr>
            <p:ph type="title" hasCustomPrompt="1"/>
          </p:nvPr>
        </p:nvSpPr>
        <p:spPr>
          <a:xfrm>
            <a:off x="107505" y="106226"/>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
        <p:nvSpPr>
          <p:cNvPr id="8" name="Espace réservé du contenu 9"/>
          <p:cNvSpPr>
            <a:spLocks noGrp="1"/>
          </p:cNvSpPr>
          <p:nvPr>
            <p:ph sz="quarter" idx="13" hasCustomPrompt="1"/>
          </p:nvPr>
        </p:nvSpPr>
        <p:spPr>
          <a:xfrm>
            <a:off x="357159" y="1232353"/>
            <a:ext cx="4143374" cy="321469"/>
          </a:xfrm>
          <a:prstGeom prst="rect">
            <a:avLst/>
          </a:prstGeom>
          <a:noFill/>
        </p:spPr>
        <p:txBody>
          <a:bodyPr lIns="91188" tIns="45594" rIns="91188" bIns="45594"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9" name="Espace réservé du contenu 9"/>
          <p:cNvSpPr>
            <a:spLocks noGrp="1"/>
          </p:cNvSpPr>
          <p:nvPr>
            <p:ph sz="quarter" idx="14" hasCustomPrompt="1"/>
          </p:nvPr>
        </p:nvSpPr>
        <p:spPr>
          <a:xfrm>
            <a:off x="4643506" y="1232353"/>
            <a:ext cx="4099263" cy="321469"/>
          </a:xfrm>
          <a:prstGeom prst="rect">
            <a:avLst/>
          </a:prstGeom>
          <a:noFill/>
        </p:spPr>
        <p:txBody>
          <a:bodyPr lIns="91188" tIns="45594" rIns="91188" bIns="45594"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1968" lvl="0" indent="-341968" algn="ctr" defTabSz="912006" rtl="0" eaLnBrk="1" latinLnBrk="0" hangingPunct="1">
              <a:spcBef>
                <a:spcPct val="20000"/>
              </a:spcBef>
              <a:buFontTx/>
              <a:buNone/>
            </a:pPr>
            <a:r>
              <a:rPr lang="fr-FR" dirty="0" smtClean="0"/>
              <a:t>Titre du bloc</a:t>
            </a:r>
          </a:p>
        </p:txBody>
      </p:sp>
      <p:sp>
        <p:nvSpPr>
          <p:cNvPr id="11" name="Espace réservé du contenu 7"/>
          <p:cNvSpPr>
            <a:spLocks noGrp="1"/>
          </p:cNvSpPr>
          <p:nvPr>
            <p:ph sz="quarter" idx="15"/>
          </p:nvPr>
        </p:nvSpPr>
        <p:spPr>
          <a:xfrm>
            <a:off x="357251" y="1660997"/>
            <a:ext cx="4167187" cy="2250281"/>
          </a:xfrm>
          <a:prstGeom prst="rect">
            <a:avLst/>
          </a:prstGeom>
          <a:no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7"/>
          <p:cNvSpPr>
            <a:spLocks noGrp="1"/>
          </p:cNvSpPr>
          <p:nvPr>
            <p:ph sz="quarter" idx="16"/>
          </p:nvPr>
        </p:nvSpPr>
        <p:spPr>
          <a:xfrm>
            <a:off x="4643438" y="1660987"/>
            <a:ext cx="4096702" cy="2250281"/>
          </a:xfrm>
          <a:prstGeom prst="rect">
            <a:avLst/>
          </a:prstGeom>
          <a:no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83316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contenu 9"/>
          <p:cNvSpPr>
            <a:spLocks noGrp="1"/>
          </p:cNvSpPr>
          <p:nvPr>
            <p:ph sz="quarter" idx="13" hasCustomPrompt="1"/>
          </p:nvPr>
        </p:nvSpPr>
        <p:spPr>
          <a:xfrm>
            <a:off x="357159" y="1232353"/>
            <a:ext cx="4143374" cy="321469"/>
          </a:xfrm>
          <a:prstGeom prst="rect">
            <a:avLst/>
          </a:prstGeom>
          <a:solidFill>
            <a:srgbClr val="F4793B"/>
          </a:solidFill>
        </p:spPr>
        <p:txBody>
          <a:bodyPr lIns="91188" tIns="45594" rIns="91188" bIns="45594"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5" name="Espace réservé du contenu 9"/>
          <p:cNvSpPr>
            <a:spLocks noGrp="1"/>
          </p:cNvSpPr>
          <p:nvPr>
            <p:ph sz="quarter" idx="14" hasCustomPrompt="1"/>
          </p:nvPr>
        </p:nvSpPr>
        <p:spPr>
          <a:xfrm>
            <a:off x="4643506" y="1232353"/>
            <a:ext cx="4099263" cy="321469"/>
          </a:xfrm>
          <a:prstGeom prst="rect">
            <a:avLst/>
          </a:prstGeom>
          <a:solidFill>
            <a:srgbClr val="1F8BF0"/>
          </a:solidFill>
        </p:spPr>
        <p:txBody>
          <a:bodyPr lIns="91188" tIns="45594" rIns="91188" bIns="45594"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1968" lvl="0" indent="-341968" algn="ctr" defTabSz="912006" rtl="0" eaLnBrk="1" latinLnBrk="0" hangingPunct="1">
              <a:spcBef>
                <a:spcPct val="20000"/>
              </a:spcBef>
              <a:buFontTx/>
              <a:buNone/>
            </a:pPr>
            <a:r>
              <a:rPr lang="fr-FR" dirty="0" smtClean="0"/>
              <a:t>Titre du bloc</a:t>
            </a:r>
          </a:p>
        </p:txBody>
      </p:sp>
      <p:sp>
        <p:nvSpPr>
          <p:cNvPr id="6" name="Espace réservé du contenu 7"/>
          <p:cNvSpPr>
            <a:spLocks noGrp="1"/>
          </p:cNvSpPr>
          <p:nvPr>
            <p:ph sz="quarter" idx="15"/>
          </p:nvPr>
        </p:nvSpPr>
        <p:spPr>
          <a:xfrm>
            <a:off x="357251" y="1660997"/>
            <a:ext cx="4167187" cy="2250281"/>
          </a:xfrm>
          <a:prstGeom prst="rect">
            <a:avLst/>
          </a:prstGeom>
          <a:solidFill>
            <a:srgbClr val="F4793B"/>
          </a:solid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contenu 7"/>
          <p:cNvSpPr>
            <a:spLocks noGrp="1"/>
          </p:cNvSpPr>
          <p:nvPr>
            <p:ph sz="quarter" idx="16"/>
          </p:nvPr>
        </p:nvSpPr>
        <p:spPr>
          <a:xfrm>
            <a:off x="4643438" y="1660987"/>
            <a:ext cx="4096702" cy="2250281"/>
          </a:xfrm>
          <a:prstGeom prst="rect">
            <a:avLst/>
          </a:prstGeom>
          <a:solidFill>
            <a:srgbClr val="1F8BF0"/>
          </a:solid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hasCustomPrompt="1"/>
          </p:nvPr>
        </p:nvSpPr>
        <p:spPr>
          <a:xfrm>
            <a:off x="107505" y="106226"/>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579135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77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3165816"/>
            <a:ext cx="7200800" cy="637183"/>
          </a:xfrm>
          <a:prstGeom prst="rect">
            <a:avLst/>
          </a:prstGeom>
        </p:spPr>
        <p:txBody>
          <a:bodyPr lIns="91188" tIns="45594" rIns="91188" bIns="45594"/>
          <a:lstStyle>
            <a:lvl1pPr algn="l">
              <a:defRPr sz="3600" b="0" baseline="0">
                <a:solidFill>
                  <a:srgbClr val="1F8BF0"/>
                </a:solidFill>
                <a:latin typeface="Segoe UI Light" pitchFamily="34" charset="0"/>
              </a:defRPr>
            </a:lvl1pPr>
          </a:lstStyle>
          <a:p>
            <a:r>
              <a:rPr lang="fr-FR" dirty="0" smtClean="0"/>
              <a:t>Modifiez le titre de la vidéo</a:t>
            </a:r>
            <a:endParaRPr lang="en-US" dirty="0"/>
          </a:p>
        </p:txBody>
      </p:sp>
      <p:sp>
        <p:nvSpPr>
          <p:cNvPr id="3" name="Title 1"/>
          <p:cNvSpPr txBox="1">
            <a:spLocks/>
          </p:cNvSpPr>
          <p:nvPr userDrawn="1"/>
        </p:nvSpPr>
        <p:spPr>
          <a:xfrm>
            <a:off x="0" y="1707654"/>
            <a:ext cx="9144000" cy="1224136"/>
          </a:xfrm>
          <a:prstGeom prst="rect">
            <a:avLst/>
          </a:prstGeom>
          <a:solidFill>
            <a:srgbClr val="1F8BF0"/>
          </a:solidFill>
        </p:spPr>
        <p:txBody>
          <a:bodyPr lIns="394961" tIns="45594" rIns="91188" bIns="45594"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smtClean="0">
                <a:solidFill>
                  <a:prstClr val="white"/>
                </a:solidFill>
              </a:rPr>
              <a:t>VIDEO</a:t>
            </a:r>
            <a:endParaRPr lang="fr-FR" dirty="0">
              <a:solidFill>
                <a:prstClr val="white"/>
              </a:solidFill>
            </a:endParaRPr>
          </a:p>
        </p:txBody>
      </p:sp>
    </p:spTree>
    <p:extLst>
      <p:ext uri="{BB962C8B-B14F-4D97-AF65-F5344CB8AC3E}">
        <p14:creationId xmlns:p14="http://schemas.microsoft.com/office/powerpoint/2010/main" val="12548926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3165816"/>
            <a:ext cx="7200800" cy="637183"/>
          </a:xfrm>
          <a:prstGeom prst="rect">
            <a:avLst/>
          </a:prstGeom>
        </p:spPr>
        <p:txBody>
          <a:bodyPr lIns="91188" tIns="45594" rIns="91188" bIns="45594"/>
          <a:lstStyle>
            <a:lvl1pPr algn="l">
              <a:defRPr sz="3600" b="0" baseline="0">
                <a:solidFill>
                  <a:srgbClr val="FF19A7"/>
                </a:solidFill>
                <a:latin typeface="Segoe UI Light" pitchFamily="34" charset="0"/>
              </a:defRPr>
            </a:lvl1pPr>
          </a:lstStyle>
          <a:p>
            <a:r>
              <a:rPr lang="fr-FR" dirty="0" smtClean="0"/>
              <a:t>Modifiez le titre de l’annonce</a:t>
            </a:r>
            <a:endParaRPr lang="en-US" dirty="0"/>
          </a:p>
        </p:txBody>
      </p:sp>
      <p:sp>
        <p:nvSpPr>
          <p:cNvPr id="3" name="Title 1"/>
          <p:cNvSpPr txBox="1">
            <a:spLocks/>
          </p:cNvSpPr>
          <p:nvPr userDrawn="1"/>
        </p:nvSpPr>
        <p:spPr>
          <a:xfrm>
            <a:off x="0" y="1707654"/>
            <a:ext cx="9144000" cy="1224136"/>
          </a:xfrm>
          <a:prstGeom prst="rect">
            <a:avLst/>
          </a:prstGeom>
          <a:solidFill>
            <a:srgbClr val="FF19A7"/>
          </a:solidFill>
        </p:spPr>
        <p:txBody>
          <a:bodyPr lIns="394961" tIns="45594" rIns="91188" bIns="45594"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ANNONCE</a:t>
            </a:r>
            <a:endParaRPr lang="fr-FR" dirty="0">
              <a:solidFill>
                <a:prstClr val="white"/>
              </a:solidFill>
            </a:endParaRPr>
          </a:p>
        </p:txBody>
      </p:sp>
    </p:spTree>
    <p:extLst>
      <p:ext uri="{BB962C8B-B14F-4D97-AF65-F5344CB8AC3E}">
        <p14:creationId xmlns:p14="http://schemas.microsoft.com/office/powerpoint/2010/main" val="20779706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3165816"/>
            <a:ext cx="7200800" cy="637183"/>
          </a:xfrm>
          <a:prstGeom prst="rect">
            <a:avLst/>
          </a:prstGeom>
        </p:spPr>
        <p:txBody>
          <a:bodyPr lIns="91188" tIns="45594" rIns="91188" bIns="45594"/>
          <a:lstStyle>
            <a:lvl1pPr algn="l">
              <a:defRPr sz="3600" b="0" baseline="0">
                <a:solidFill>
                  <a:srgbClr val="F4793B"/>
                </a:solidFill>
                <a:latin typeface="Segoe UI Light" pitchFamily="34" charset="0"/>
              </a:defRPr>
            </a:lvl1pPr>
          </a:lstStyle>
          <a:p>
            <a:r>
              <a:rPr lang="fr-FR" dirty="0" smtClean="0"/>
              <a:t>Modifiez le titre de la démo</a:t>
            </a:r>
            <a:endParaRPr lang="en-US" dirty="0"/>
          </a:p>
        </p:txBody>
      </p:sp>
      <p:sp>
        <p:nvSpPr>
          <p:cNvPr id="3" name="Title 1"/>
          <p:cNvSpPr txBox="1">
            <a:spLocks/>
          </p:cNvSpPr>
          <p:nvPr userDrawn="1"/>
        </p:nvSpPr>
        <p:spPr>
          <a:xfrm>
            <a:off x="0" y="1707654"/>
            <a:ext cx="9144000" cy="1224136"/>
          </a:xfrm>
          <a:prstGeom prst="rect">
            <a:avLst/>
          </a:prstGeom>
          <a:solidFill>
            <a:srgbClr val="F4793B"/>
          </a:solidFill>
        </p:spPr>
        <p:txBody>
          <a:bodyPr lIns="394961" tIns="45594" rIns="91188" bIns="45594"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DEMO</a:t>
            </a:r>
            <a:endParaRPr lang="fr-FR" dirty="0">
              <a:solidFill>
                <a:prstClr val="white"/>
              </a:solidFill>
            </a:endParaRPr>
          </a:p>
        </p:txBody>
      </p:sp>
    </p:spTree>
    <p:extLst>
      <p:ext uri="{BB962C8B-B14F-4D97-AF65-F5344CB8AC3E}">
        <p14:creationId xmlns:p14="http://schemas.microsoft.com/office/powerpoint/2010/main" val="42287144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83194" tIns="41598" rIns="83194" bIns="41598"/>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200152"/>
            <a:ext cx="8229600" cy="3394472"/>
          </a:xfrm>
          <a:prstGeom prst="rect">
            <a:avLst/>
          </a:prstGeom>
        </p:spPr>
        <p:txBody>
          <a:bodyPr lIns="83194" tIns="41598" rIns="83194" bIns="41598"/>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609664" y="4686220"/>
            <a:ext cx="5421083" cy="273843"/>
          </a:xfrm>
          <a:prstGeom prst="rect">
            <a:avLst/>
          </a:prstGeom>
        </p:spPr>
        <p:txBody>
          <a:bodyPr lIns="83194" tIns="41598" rIns="83194" bIns="41598"/>
          <a:lstStyle>
            <a:lvl1pPr>
              <a:defRPr/>
            </a:lvl1pPr>
          </a:lstStyle>
          <a:p>
            <a:endParaRPr lang="en-GB"/>
          </a:p>
        </p:txBody>
      </p:sp>
      <p:sp>
        <p:nvSpPr>
          <p:cNvPr id="5" name="Slide Number Placeholder 4"/>
          <p:cNvSpPr>
            <a:spLocks noGrp="1"/>
          </p:cNvSpPr>
          <p:nvPr>
            <p:ph type="sldNum" sz="quarter" idx="11"/>
          </p:nvPr>
        </p:nvSpPr>
        <p:spPr>
          <a:xfrm>
            <a:off x="0" y="954230"/>
            <a:ext cx="533400" cy="183357"/>
          </a:xfrm>
          <a:prstGeom prst="rect">
            <a:avLst/>
          </a:prstGeom>
        </p:spPr>
        <p:txBody>
          <a:bodyPr lIns="83194" tIns="41598" rIns="83194" bIns="41598"/>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2" y="4686366"/>
            <a:ext cx="2667000" cy="273843"/>
          </a:xfrm>
          <a:prstGeom prst="rect">
            <a:avLst/>
          </a:prstGeom>
        </p:spPr>
        <p:txBody>
          <a:bodyPr lIns="83194" tIns="41598" rIns="83194" bIns="41598"/>
          <a:lstStyle>
            <a:lvl1pPr>
              <a:defRPr/>
            </a:lvl1pPr>
          </a:lstStyle>
          <a:p>
            <a:endParaRPr lang="en-GB"/>
          </a:p>
        </p:txBody>
      </p:sp>
    </p:spTree>
    <p:extLst>
      <p:ext uri="{BB962C8B-B14F-4D97-AF65-F5344CB8AC3E}">
        <p14:creationId xmlns:p14="http://schemas.microsoft.com/office/powerpoint/2010/main" val="36844052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609398"/>
          </a:xfrm>
          <a:prstGeom prst="rect">
            <a:avLst/>
          </a:prstGeo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7865411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777" indent="0" algn="ctr">
              <a:buNone/>
              <a:defRPr>
                <a:solidFill>
                  <a:schemeClr val="tx1">
                    <a:tint val="75000"/>
                  </a:schemeClr>
                </a:solidFill>
              </a:defRPr>
            </a:lvl2pPr>
            <a:lvl3pPr marL="831620" indent="0" algn="ctr">
              <a:buNone/>
              <a:defRPr>
                <a:solidFill>
                  <a:schemeClr val="tx1">
                    <a:tint val="75000"/>
                  </a:schemeClr>
                </a:solidFill>
              </a:defRPr>
            </a:lvl3pPr>
            <a:lvl4pPr marL="1247431" indent="0" algn="ctr">
              <a:buNone/>
              <a:defRPr>
                <a:solidFill>
                  <a:schemeClr val="tx1">
                    <a:tint val="75000"/>
                  </a:schemeClr>
                </a:solidFill>
              </a:defRPr>
            </a:lvl4pPr>
            <a:lvl5pPr marL="1663260" indent="0" algn="ctr">
              <a:buNone/>
              <a:defRPr>
                <a:solidFill>
                  <a:schemeClr val="tx1">
                    <a:tint val="75000"/>
                  </a:schemeClr>
                </a:solidFill>
              </a:defRPr>
            </a:lvl5pPr>
            <a:lvl6pPr marL="2079034" indent="0" algn="ctr">
              <a:buNone/>
              <a:defRPr>
                <a:solidFill>
                  <a:schemeClr val="tx1">
                    <a:tint val="75000"/>
                  </a:schemeClr>
                </a:solidFill>
              </a:defRPr>
            </a:lvl6pPr>
            <a:lvl7pPr marL="2494853" indent="0" algn="ctr">
              <a:buNone/>
              <a:defRPr>
                <a:solidFill>
                  <a:schemeClr val="tx1">
                    <a:tint val="75000"/>
                  </a:schemeClr>
                </a:solidFill>
              </a:defRPr>
            </a:lvl7pPr>
            <a:lvl8pPr marL="2910663" indent="0" algn="ctr">
              <a:buNone/>
              <a:defRPr>
                <a:solidFill>
                  <a:schemeClr val="tx1">
                    <a:tint val="75000"/>
                  </a:schemeClr>
                </a:solidFill>
              </a:defRPr>
            </a:lvl8pPr>
            <a:lvl9pPr marL="3326473"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66"/>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094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81"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81"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777" indent="0" algn="ctr">
              <a:buNone/>
              <a:defRPr>
                <a:solidFill>
                  <a:schemeClr val="tx1">
                    <a:tint val="75000"/>
                  </a:schemeClr>
                </a:solidFill>
              </a:defRPr>
            </a:lvl2pPr>
            <a:lvl3pPr marL="831620" indent="0" algn="ctr">
              <a:buNone/>
              <a:defRPr>
                <a:solidFill>
                  <a:schemeClr val="tx1">
                    <a:tint val="75000"/>
                  </a:schemeClr>
                </a:solidFill>
              </a:defRPr>
            </a:lvl3pPr>
            <a:lvl4pPr marL="1247431" indent="0" algn="ctr">
              <a:buNone/>
              <a:defRPr>
                <a:solidFill>
                  <a:schemeClr val="tx1">
                    <a:tint val="75000"/>
                  </a:schemeClr>
                </a:solidFill>
              </a:defRPr>
            </a:lvl4pPr>
            <a:lvl5pPr marL="1663260" indent="0" algn="ctr">
              <a:buNone/>
              <a:defRPr>
                <a:solidFill>
                  <a:schemeClr val="tx1">
                    <a:tint val="75000"/>
                  </a:schemeClr>
                </a:solidFill>
              </a:defRPr>
            </a:lvl5pPr>
            <a:lvl6pPr marL="2079034" indent="0" algn="ctr">
              <a:buNone/>
              <a:defRPr>
                <a:solidFill>
                  <a:schemeClr val="tx1">
                    <a:tint val="75000"/>
                  </a:schemeClr>
                </a:solidFill>
              </a:defRPr>
            </a:lvl6pPr>
            <a:lvl7pPr marL="2494853" indent="0" algn="ctr">
              <a:buNone/>
              <a:defRPr>
                <a:solidFill>
                  <a:schemeClr val="tx1">
                    <a:tint val="75000"/>
                  </a:schemeClr>
                </a:solidFill>
              </a:defRPr>
            </a:lvl7pPr>
            <a:lvl8pPr marL="2910663" indent="0" algn="ctr">
              <a:buNone/>
              <a:defRPr>
                <a:solidFill>
                  <a:schemeClr val="tx1">
                    <a:tint val="75000"/>
                  </a:schemeClr>
                </a:solidFill>
              </a:defRPr>
            </a:lvl8pPr>
            <a:lvl9pPr marL="332647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42"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984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1429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27064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204" indent="-309204">
              <a:lnSpc>
                <a:spcPct val="90000"/>
              </a:lnSpc>
              <a:defRPr sz="2600"/>
            </a:lvl1pPr>
            <a:lvl2pPr marL="612409" indent="-295995">
              <a:lnSpc>
                <a:spcPct val="90000"/>
              </a:lnSpc>
              <a:defRPr sz="2200"/>
            </a:lvl2pPr>
            <a:lvl3pPr marL="867485" indent="-262283">
              <a:lnSpc>
                <a:spcPct val="90000"/>
              </a:lnSpc>
              <a:defRPr sz="1800"/>
            </a:lvl3pPr>
            <a:lvl4pPr marL="1116529" indent="-249047">
              <a:lnSpc>
                <a:spcPct val="90000"/>
              </a:lnSpc>
              <a:defRPr sz="1700"/>
            </a:lvl4pPr>
            <a:lvl5pPr marL="1378844" indent="-255076">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424" indent="-316424">
              <a:lnSpc>
                <a:spcPct val="90000"/>
              </a:lnSpc>
              <a:defRPr sz="2600"/>
            </a:lvl1pPr>
            <a:lvl2pPr marL="612409" indent="-309204">
              <a:lnSpc>
                <a:spcPct val="90000"/>
              </a:lnSpc>
              <a:defRPr sz="2200"/>
            </a:lvl2pPr>
            <a:lvl3pPr marL="874722" indent="-275492">
              <a:lnSpc>
                <a:spcPct val="90000"/>
              </a:lnSpc>
              <a:defRPr sz="1800"/>
            </a:lvl3pPr>
            <a:lvl4pPr marL="1116529" indent="-241840">
              <a:lnSpc>
                <a:spcPct val="90000"/>
              </a:lnSpc>
              <a:defRPr sz="1700"/>
            </a:lvl4pPr>
            <a:lvl5pPr marL="1378844" indent="-249047">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49848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5777" indent="0">
              <a:buNone/>
              <a:defRPr sz="1800" b="1"/>
            </a:lvl2pPr>
            <a:lvl3pPr marL="831620" indent="0">
              <a:buNone/>
              <a:defRPr sz="1700" b="1"/>
            </a:lvl3pPr>
            <a:lvl4pPr marL="1247431" indent="0">
              <a:buNone/>
              <a:defRPr sz="1400" b="1"/>
            </a:lvl4pPr>
            <a:lvl5pPr marL="1663260" indent="0">
              <a:buNone/>
              <a:defRPr sz="1400" b="1"/>
            </a:lvl5pPr>
            <a:lvl6pPr marL="2079034" indent="0">
              <a:buNone/>
              <a:defRPr sz="1400" b="1"/>
            </a:lvl6pPr>
            <a:lvl7pPr marL="2494853" indent="0">
              <a:buNone/>
              <a:defRPr sz="1400" b="1"/>
            </a:lvl7pPr>
            <a:lvl8pPr marL="2910663" indent="0">
              <a:buNone/>
              <a:defRPr sz="1400" b="1"/>
            </a:lvl8pPr>
            <a:lvl9pPr marL="332647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63"/>
            <a:ext cx="4114800" cy="1425005"/>
          </a:xfrm>
        </p:spPr>
        <p:txBody>
          <a:bodyPr/>
          <a:lstStyle>
            <a:lvl1pPr marL="256260" indent="-256260">
              <a:defRPr sz="2100"/>
            </a:lvl1pPr>
            <a:lvl2pPr marL="511360" indent="-241840">
              <a:defRPr sz="1800"/>
            </a:lvl2pPr>
            <a:lvl3pPr marL="739931" indent="-221395">
              <a:defRPr sz="1700"/>
            </a:lvl3pPr>
            <a:lvl4pPr marL="955294" indent="-208127">
              <a:defRPr sz="1600"/>
            </a:lvl4pPr>
            <a:lvl5pPr marL="1163482" indent="-187692">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5777" indent="0">
              <a:buNone/>
              <a:defRPr sz="1800" b="1"/>
            </a:lvl2pPr>
            <a:lvl3pPr marL="831620" indent="0">
              <a:buNone/>
              <a:defRPr sz="1700" b="1"/>
            </a:lvl3pPr>
            <a:lvl4pPr marL="1247431" indent="0">
              <a:buNone/>
              <a:defRPr sz="1400" b="1"/>
            </a:lvl4pPr>
            <a:lvl5pPr marL="1663260" indent="0">
              <a:buNone/>
              <a:defRPr sz="1400" b="1"/>
            </a:lvl5pPr>
            <a:lvl6pPr marL="2079034" indent="0">
              <a:buNone/>
              <a:defRPr sz="1400" b="1"/>
            </a:lvl6pPr>
            <a:lvl7pPr marL="2494853" indent="0">
              <a:buNone/>
              <a:defRPr sz="1400" b="1"/>
            </a:lvl7pPr>
            <a:lvl8pPr marL="2910663" indent="0">
              <a:buNone/>
              <a:defRPr sz="1400" b="1"/>
            </a:lvl8pPr>
            <a:lvl9pPr marL="332647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71"/>
            <a:ext cx="4115872" cy="1425005"/>
          </a:xfrm>
        </p:spPr>
        <p:txBody>
          <a:bodyPr/>
          <a:lstStyle>
            <a:lvl1pPr marL="269476" indent="-269476">
              <a:defRPr sz="2100"/>
            </a:lvl1pPr>
            <a:lvl2pPr marL="518588" indent="-249047">
              <a:defRPr sz="1800"/>
            </a:lvl2pPr>
            <a:lvl3pPr marL="747162" indent="-222600">
              <a:defRPr sz="1700"/>
            </a:lvl3pPr>
            <a:lvl4pPr marL="955294" indent="-215364">
              <a:defRPr sz="1600"/>
            </a:lvl4pPr>
            <a:lvl5pPr marL="1163482" indent="-200890">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308513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436133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362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029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5360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95775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06884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6" y="4679165"/>
            <a:ext cx="9144001" cy="464344"/>
          </a:xfrm>
          <a:solidFill>
            <a:srgbClr val="FFFF99"/>
          </a:solidFill>
        </p:spPr>
        <p:txBody>
          <a:bodyPr wrap="square" lIns="138589" tIns="69295" rIns="138589" bIns="69295"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1889009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64" y="4686226"/>
            <a:ext cx="5421083" cy="273843"/>
          </a:xfrm>
          <a:prstGeom prst="rect">
            <a:avLst/>
          </a:prstGeom>
        </p:spPr>
        <p:txBody>
          <a:bodyPr lIns="83194" tIns="41598" rIns="83194" bIns="41598"/>
          <a:lstStyle>
            <a:lvl1pPr>
              <a:defRPr/>
            </a:lvl1pPr>
          </a:lstStyle>
          <a:p>
            <a:pPr defTabSz="831620"/>
            <a:endParaRPr lang="en-GB" sz="1700">
              <a:solidFill>
                <a:prstClr val="white"/>
              </a:solidFill>
            </a:endParaRPr>
          </a:p>
        </p:txBody>
      </p:sp>
      <p:sp>
        <p:nvSpPr>
          <p:cNvPr id="5" name="Slide Number Placeholder 4"/>
          <p:cNvSpPr>
            <a:spLocks noGrp="1"/>
          </p:cNvSpPr>
          <p:nvPr>
            <p:ph type="sldNum" sz="quarter" idx="11"/>
          </p:nvPr>
        </p:nvSpPr>
        <p:spPr>
          <a:xfrm>
            <a:off x="0" y="954230"/>
            <a:ext cx="533400" cy="183357"/>
          </a:xfrm>
          <a:prstGeom prst="rect">
            <a:avLst/>
          </a:prstGeom>
        </p:spPr>
        <p:txBody>
          <a:bodyPr lIns="83194" tIns="41598" rIns="83194" bIns="41598"/>
          <a:lstStyle>
            <a:lvl1pPr>
              <a:defRPr/>
            </a:lvl1pPr>
          </a:lstStyle>
          <a:p>
            <a:pPr defTabSz="831620"/>
            <a:fld id="{8BAA82A5-D41F-40B6-864A-06BCCF57D3E7}" type="slidenum">
              <a:rPr lang="en-GB" sz="1700" smtClean="0">
                <a:solidFill>
                  <a:prstClr val="white"/>
                </a:solidFill>
              </a:rPr>
              <a:pPr defTabSz="831620"/>
              <a:t>‹#›</a:t>
            </a:fld>
            <a:endParaRPr lang="en-GB" sz="1700">
              <a:solidFill>
                <a:prstClr val="white"/>
              </a:solidFill>
            </a:endParaRPr>
          </a:p>
        </p:txBody>
      </p:sp>
      <p:sp>
        <p:nvSpPr>
          <p:cNvPr id="6" name="Date Placeholder 5"/>
          <p:cNvSpPr>
            <a:spLocks noGrp="1"/>
          </p:cNvSpPr>
          <p:nvPr>
            <p:ph type="dt" sz="half" idx="12"/>
          </p:nvPr>
        </p:nvSpPr>
        <p:spPr>
          <a:xfrm>
            <a:off x="6096002" y="4686372"/>
            <a:ext cx="2667000" cy="273843"/>
          </a:xfrm>
          <a:prstGeom prst="rect">
            <a:avLst/>
          </a:prstGeom>
        </p:spPr>
        <p:txBody>
          <a:bodyPr lIns="83194" tIns="41598" rIns="83194" bIns="41598"/>
          <a:lstStyle>
            <a:lvl1pPr>
              <a:defRPr/>
            </a:lvl1pPr>
          </a:lstStyle>
          <a:p>
            <a:pPr defTabSz="831620"/>
            <a:endParaRPr lang="en-GB" sz="1700">
              <a:solidFill>
                <a:prstClr val="white"/>
              </a:solidFill>
            </a:endParaRPr>
          </a:p>
        </p:txBody>
      </p:sp>
    </p:spTree>
    <p:extLst>
      <p:ext uri="{BB962C8B-B14F-4D97-AF65-F5344CB8AC3E}">
        <p14:creationId xmlns:p14="http://schemas.microsoft.com/office/powerpoint/2010/main" val="36796233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52627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2129814"/>
          </a:xfrm>
        </p:spPr>
        <p:txBody>
          <a:bodyPr/>
          <a:lstStyle>
            <a:lvl1pPr marL="339085" indent="-339085">
              <a:lnSpc>
                <a:spcPct val="90000"/>
              </a:lnSpc>
              <a:defRPr sz="2800"/>
            </a:lvl1pPr>
            <a:lvl2pPr marL="671574" indent="-324574">
              <a:lnSpc>
                <a:spcPct val="90000"/>
              </a:lnSpc>
              <a:defRPr sz="2400"/>
            </a:lvl2pPr>
            <a:lvl3pPr marL="951308" indent="-287628">
              <a:lnSpc>
                <a:spcPct val="90000"/>
              </a:lnSpc>
              <a:defRPr sz="2000"/>
            </a:lvl3pPr>
            <a:lvl4pPr marL="1224405" indent="-273081">
              <a:lnSpc>
                <a:spcPct val="90000"/>
              </a:lnSpc>
              <a:defRPr sz="1800"/>
            </a:lvl4pPr>
            <a:lvl5pPr marL="1512032" indent="-279691">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2129814"/>
          </a:xfrm>
        </p:spPr>
        <p:txBody>
          <a:bodyPr/>
          <a:lstStyle>
            <a:lvl1pPr marL="346969" indent="-346969">
              <a:lnSpc>
                <a:spcPct val="90000"/>
              </a:lnSpc>
              <a:defRPr sz="2800"/>
            </a:lvl1pPr>
            <a:lvl2pPr marL="671574" indent="-339085">
              <a:lnSpc>
                <a:spcPct val="90000"/>
              </a:lnSpc>
              <a:defRPr sz="2400"/>
            </a:lvl2pPr>
            <a:lvl3pPr marL="959202" indent="-302179">
              <a:lnSpc>
                <a:spcPct val="90000"/>
              </a:lnSpc>
              <a:defRPr sz="2000"/>
            </a:lvl3pPr>
            <a:lvl4pPr marL="1224405" indent="-265203">
              <a:lnSpc>
                <a:spcPct val="90000"/>
              </a:lnSpc>
              <a:defRPr sz="1800"/>
            </a:lvl4pPr>
            <a:lvl5pPr marL="1512032" indent="-273081">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5222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446900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75"/>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795" indent="5791">
              <a:lnSpc>
                <a:spcPct val="80000"/>
              </a:lnSpc>
              <a:buFontTx/>
              <a:buNone/>
              <a:defRPr sz="1800" b="0">
                <a:solidFill>
                  <a:srgbClr val="000000"/>
                </a:solidFill>
                <a:latin typeface="Consolas" pitchFamily="49" charset="0"/>
                <a:cs typeface="Courier New" pitchFamily="49" charset="0"/>
              </a:defRPr>
            </a:lvl2pPr>
            <a:lvl3pPr marL="724822" indent="0">
              <a:lnSpc>
                <a:spcPct val="80000"/>
              </a:lnSpc>
              <a:buFontTx/>
              <a:buNone/>
              <a:defRPr sz="1700" b="0">
                <a:solidFill>
                  <a:srgbClr val="000000"/>
                </a:solidFill>
                <a:latin typeface="Consolas" pitchFamily="49" charset="0"/>
                <a:cs typeface="Courier New" pitchFamily="49" charset="0"/>
              </a:defRPr>
            </a:lvl3pPr>
            <a:lvl4pPr marL="1043901" indent="18819">
              <a:lnSpc>
                <a:spcPct val="80000"/>
              </a:lnSpc>
              <a:buFontTx/>
              <a:buNone/>
              <a:defRPr sz="1700" b="0">
                <a:solidFill>
                  <a:srgbClr val="000000"/>
                </a:solidFill>
                <a:latin typeface="Consolas" pitchFamily="49" charset="0"/>
                <a:cs typeface="Courier New" pitchFamily="49" charset="0"/>
              </a:defRPr>
            </a:lvl4pPr>
            <a:lvl5pPr marL="1354297"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678529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13" indent="0" algn="ctr">
              <a:buNone/>
              <a:defRPr>
                <a:solidFill>
                  <a:schemeClr val="tx1">
                    <a:tint val="75000"/>
                  </a:schemeClr>
                </a:solidFill>
              </a:defRPr>
            </a:lvl2pPr>
            <a:lvl3pPr marL="831689" indent="0" algn="ctr">
              <a:buNone/>
              <a:defRPr>
                <a:solidFill>
                  <a:schemeClr val="tx1">
                    <a:tint val="75000"/>
                  </a:schemeClr>
                </a:solidFill>
              </a:defRPr>
            </a:lvl3pPr>
            <a:lvl4pPr marL="1247535" indent="0" algn="ctr">
              <a:buNone/>
              <a:defRPr>
                <a:solidFill>
                  <a:schemeClr val="tx1">
                    <a:tint val="75000"/>
                  </a:schemeClr>
                </a:solidFill>
              </a:defRPr>
            </a:lvl4pPr>
            <a:lvl5pPr marL="1663399" indent="0" algn="ctr">
              <a:buNone/>
              <a:defRPr>
                <a:solidFill>
                  <a:schemeClr val="tx1">
                    <a:tint val="75000"/>
                  </a:schemeClr>
                </a:solidFill>
              </a:defRPr>
            </a:lvl5pPr>
            <a:lvl6pPr marL="2079208" indent="0" algn="ctr">
              <a:buNone/>
              <a:defRPr>
                <a:solidFill>
                  <a:schemeClr val="tx1">
                    <a:tint val="75000"/>
                  </a:schemeClr>
                </a:solidFill>
              </a:defRPr>
            </a:lvl6pPr>
            <a:lvl7pPr marL="2495061" indent="0" algn="ctr">
              <a:buNone/>
              <a:defRPr>
                <a:solidFill>
                  <a:schemeClr val="tx1">
                    <a:tint val="75000"/>
                  </a:schemeClr>
                </a:solidFill>
              </a:defRPr>
            </a:lvl7pPr>
            <a:lvl8pPr marL="2910906" indent="0" algn="ctr">
              <a:buNone/>
              <a:defRPr>
                <a:solidFill>
                  <a:schemeClr val="tx1">
                    <a:tint val="75000"/>
                  </a:schemeClr>
                </a:solidFill>
              </a:defRPr>
            </a:lvl8pPr>
            <a:lvl9pPr marL="3326751"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64"/>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1981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79"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79"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13" indent="0" algn="ctr">
              <a:buNone/>
              <a:defRPr>
                <a:solidFill>
                  <a:schemeClr val="tx1">
                    <a:tint val="75000"/>
                  </a:schemeClr>
                </a:solidFill>
              </a:defRPr>
            </a:lvl2pPr>
            <a:lvl3pPr marL="831689" indent="0" algn="ctr">
              <a:buNone/>
              <a:defRPr>
                <a:solidFill>
                  <a:schemeClr val="tx1">
                    <a:tint val="75000"/>
                  </a:schemeClr>
                </a:solidFill>
              </a:defRPr>
            </a:lvl3pPr>
            <a:lvl4pPr marL="1247535" indent="0" algn="ctr">
              <a:buNone/>
              <a:defRPr>
                <a:solidFill>
                  <a:schemeClr val="tx1">
                    <a:tint val="75000"/>
                  </a:schemeClr>
                </a:solidFill>
              </a:defRPr>
            </a:lvl4pPr>
            <a:lvl5pPr marL="1663399" indent="0" algn="ctr">
              <a:buNone/>
              <a:defRPr>
                <a:solidFill>
                  <a:schemeClr val="tx1">
                    <a:tint val="75000"/>
                  </a:schemeClr>
                </a:solidFill>
              </a:defRPr>
            </a:lvl5pPr>
            <a:lvl6pPr marL="2079208" indent="0" algn="ctr">
              <a:buNone/>
              <a:defRPr>
                <a:solidFill>
                  <a:schemeClr val="tx1">
                    <a:tint val="75000"/>
                  </a:schemeClr>
                </a:solidFill>
              </a:defRPr>
            </a:lvl6pPr>
            <a:lvl7pPr marL="2495061" indent="0" algn="ctr">
              <a:buNone/>
              <a:defRPr>
                <a:solidFill>
                  <a:schemeClr val="tx1">
                    <a:tint val="75000"/>
                  </a:schemeClr>
                </a:solidFill>
              </a:defRPr>
            </a:lvl7pPr>
            <a:lvl8pPr marL="2910906" indent="0" algn="ctr">
              <a:buNone/>
              <a:defRPr>
                <a:solidFill>
                  <a:schemeClr val="tx1">
                    <a:tint val="75000"/>
                  </a:schemeClr>
                </a:solidFill>
              </a:defRPr>
            </a:lvl8pPr>
            <a:lvl9pPr marL="332675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40"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5627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629722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84703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230" indent="-309230">
              <a:lnSpc>
                <a:spcPct val="90000"/>
              </a:lnSpc>
              <a:defRPr sz="2600"/>
            </a:lvl1pPr>
            <a:lvl2pPr marL="612460" indent="-296019">
              <a:lnSpc>
                <a:spcPct val="90000"/>
              </a:lnSpc>
              <a:defRPr sz="2200"/>
            </a:lvl2pPr>
            <a:lvl3pPr marL="867557" indent="-262305">
              <a:lnSpc>
                <a:spcPct val="90000"/>
              </a:lnSpc>
              <a:defRPr sz="1800"/>
            </a:lvl3pPr>
            <a:lvl4pPr marL="1116622" indent="-249068">
              <a:lnSpc>
                <a:spcPct val="90000"/>
              </a:lnSpc>
              <a:defRPr sz="1700"/>
            </a:lvl4pPr>
            <a:lvl5pPr marL="1378958" indent="-255097">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451" indent="-316451">
              <a:lnSpc>
                <a:spcPct val="90000"/>
              </a:lnSpc>
              <a:defRPr sz="2600"/>
            </a:lvl1pPr>
            <a:lvl2pPr marL="612460" indent="-309230">
              <a:lnSpc>
                <a:spcPct val="90000"/>
              </a:lnSpc>
              <a:defRPr sz="2200"/>
            </a:lvl2pPr>
            <a:lvl3pPr marL="874794" indent="-275516">
              <a:lnSpc>
                <a:spcPct val="90000"/>
              </a:lnSpc>
              <a:defRPr sz="1800"/>
            </a:lvl3pPr>
            <a:lvl4pPr marL="1116622" indent="-241860">
              <a:lnSpc>
                <a:spcPct val="90000"/>
              </a:lnSpc>
              <a:defRPr sz="1700"/>
            </a:lvl4pPr>
            <a:lvl5pPr marL="1378958" indent="-24906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93456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5813" indent="0">
              <a:buNone/>
              <a:defRPr sz="1800" b="1"/>
            </a:lvl2pPr>
            <a:lvl3pPr marL="831689" indent="0">
              <a:buNone/>
              <a:defRPr sz="1700" b="1"/>
            </a:lvl3pPr>
            <a:lvl4pPr marL="1247535" indent="0">
              <a:buNone/>
              <a:defRPr sz="1400" b="1"/>
            </a:lvl4pPr>
            <a:lvl5pPr marL="1663399" indent="0">
              <a:buNone/>
              <a:defRPr sz="1400" b="1"/>
            </a:lvl5pPr>
            <a:lvl6pPr marL="2079208" indent="0">
              <a:buNone/>
              <a:defRPr sz="1400" b="1"/>
            </a:lvl6pPr>
            <a:lvl7pPr marL="2495061" indent="0">
              <a:buNone/>
              <a:defRPr sz="1400" b="1"/>
            </a:lvl7pPr>
            <a:lvl8pPr marL="2910906" indent="0">
              <a:buNone/>
              <a:defRPr sz="1400" b="1"/>
            </a:lvl8pPr>
            <a:lvl9pPr marL="33267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61"/>
            <a:ext cx="4114800" cy="1425005"/>
          </a:xfrm>
        </p:spPr>
        <p:txBody>
          <a:bodyPr/>
          <a:lstStyle>
            <a:lvl1pPr marL="256281" indent="-256281">
              <a:defRPr sz="2100"/>
            </a:lvl1pPr>
            <a:lvl2pPr marL="511402" indent="-241860">
              <a:defRPr sz="1800"/>
            </a:lvl2pPr>
            <a:lvl3pPr marL="739993" indent="-221413">
              <a:defRPr sz="1700"/>
            </a:lvl3pPr>
            <a:lvl4pPr marL="955374" indent="-208145">
              <a:defRPr sz="1600"/>
            </a:lvl4pPr>
            <a:lvl5pPr marL="1163578" indent="-18770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5813" indent="0">
              <a:buNone/>
              <a:defRPr sz="1800" b="1"/>
            </a:lvl2pPr>
            <a:lvl3pPr marL="831689" indent="0">
              <a:buNone/>
              <a:defRPr sz="1700" b="1"/>
            </a:lvl3pPr>
            <a:lvl4pPr marL="1247535" indent="0">
              <a:buNone/>
              <a:defRPr sz="1400" b="1"/>
            </a:lvl4pPr>
            <a:lvl5pPr marL="1663399" indent="0">
              <a:buNone/>
              <a:defRPr sz="1400" b="1"/>
            </a:lvl5pPr>
            <a:lvl6pPr marL="2079208" indent="0">
              <a:buNone/>
              <a:defRPr sz="1400" b="1"/>
            </a:lvl6pPr>
            <a:lvl7pPr marL="2495061" indent="0">
              <a:buNone/>
              <a:defRPr sz="1400" b="1"/>
            </a:lvl7pPr>
            <a:lvl8pPr marL="2910906" indent="0">
              <a:buNone/>
              <a:defRPr sz="1400" b="1"/>
            </a:lvl8pPr>
            <a:lvl9pPr marL="33267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69"/>
            <a:ext cx="4115872" cy="1425005"/>
          </a:xfrm>
        </p:spPr>
        <p:txBody>
          <a:bodyPr/>
          <a:lstStyle>
            <a:lvl1pPr marL="269500" indent="-269500">
              <a:defRPr sz="2100"/>
            </a:lvl1pPr>
            <a:lvl2pPr marL="518630" indent="-249068">
              <a:defRPr sz="1800"/>
            </a:lvl2pPr>
            <a:lvl3pPr marL="747224" indent="-222618">
              <a:defRPr sz="1700"/>
            </a:lvl3pPr>
            <a:lvl4pPr marL="955374" indent="-215382">
              <a:defRPr sz="1600"/>
            </a:lvl4pPr>
            <a:lvl5pPr marL="1163578" indent="-200908">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200761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905279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72109"/>
            <a:ext cx="4115872" cy="346249"/>
          </a:xfrm>
        </p:spPr>
        <p:txBody>
          <a:bodyPr anchor="b"/>
          <a:lstStyle>
            <a:lvl1pPr marL="0" indent="0">
              <a:lnSpc>
                <a:spcPct val="90000"/>
              </a:lnSpc>
              <a:spcBef>
                <a:spcPts val="0"/>
              </a:spcBef>
              <a:buNone/>
              <a:defRPr sz="2500" b="1"/>
            </a:lvl1pPr>
            <a:lvl2pPr marL="455985" indent="0">
              <a:buNone/>
              <a:defRPr sz="2000" b="1"/>
            </a:lvl2pPr>
            <a:lvl3pPr marL="911969" indent="0">
              <a:buNone/>
              <a:defRPr sz="1800" b="1"/>
            </a:lvl3pPr>
            <a:lvl4pPr marL="1367954" indent="0">
              <a:buNone/>
              <a:defRPr sz="1600" b="1"/>
            </a:lvl4pPr>
            <a:lvl5pPr marL="1823934" indent="0">
              <a:buNone/>
              <a:defRPr sz="1600" b="1"/>
            </a:lvl5pPr>
            <a:lvl6pPr marL="2279909" indent="0">
              <a:buNone/>
              <a:defRPr sz="1600" b="1"/>
            </a:lvl6pPr>
            <a:lvl7pPr marL="2735904" indent="0">
              <a:buNone/>
              <a:defRPr sz="1600" b="1"/>
            </a:lvl7pPr>
            <a:lvl8pPr marL="3191879" indent="0">
              <a:buNone/>
              <a:defRPr sz="1600" b="1"/>
            </a:lvl8pPr>
            <a:lvl9pPr marL="36478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553142"/>
          </a:xfrm>
        </p:spPr>
        <p:txBody>
          <a:bodyPr/>
          <a:lstStyle>
            <a:lvl1pPr marL="281015" indent="-281015">
              <a:defRPr sz="2300"/>
            </a:lvl1pPr>
            <a:lvl2pPr marL="560707" indent="-265203">
              <a:defRPr sz="2000"/>
            </a:lvl2pPr>
            <a:lvl3pPr marL="811423" indent="-242777">
              <a:defRPr sz="1800"/>
            </a:lvl3pPr>
            <a:lvl4pPr marL="1047596" indent="-228288">
              <a:defRPr sz="1700"/>
            </a:lvl4pPr>
            <a:lvl5pPr marL="1275840" indent="-205801">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72109"/>
            <a:ext cx="4115872" cy="346249"/>
          </a:xfrm>
        </p:spPr>
        <p:txBody>
          <a:bodyPr anchor="b"/>
          <a:lstStyle>
            <a:lvl1pPr marL="0" indent="0">
              <a:lnSpc>
                <a:spcPct val="90000"/>
              </a:lnSpc>
              <a:spcBef>
                <a:spcPts val="0"/>
              </a:spcBef>
              <a:buNone/>
              <a:defRPr sz="2500" b="1"/>
            </a:lvl1pPr>
            <a:lvl2pPr marL="455985" indent="0">
              <a:buNone/>
              <a:defRPr sz="2000" b="1"/>
            </a:lvl2pPr>
            <a:lvl3pPr marL="911969" indent="0">
              <a:buNone/>
              <a:defRPr sz="1800" b="1"/>
            </a:lvl3pPr>
            <a:lvl4pPr marL="1367954" indent="0">
              <a:buNone/>
              <a:defRPr sz="1600" b="1"/>
            </a:lvl4pPr>
            <a:lvl5pPr marL="1823934" indent="0">
              <a:buNone/>
              <a:defRPr sz="1600" b="1"/>
            </a:lvl5pPr>
            <a:lvl6pPr marL="2279909" indent="0">
              <a:buNone/>
              <a:defRPr sz="1600" b="1"/>
            </a:lvl6pPr>
            <a:lvl7pPr marL="2735904" indent="0">
              <a:buNone/>
              <a:defRPr sz="1600" b="1"/>
            </a:lvl7pPr>
            <a:lvl8pPr marL="3191879" indent="0">
              <a:buNone/>
              <a:defRPr sz="1600" b="1"/>
            </a:lvl8pPr>
            <a:lvl9pPr marL="36478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1600207"/>
            <a:ext cx="4115872" cy="1553142"/>
          </a:xfrm>
        </p:spPr>
        <p:txBody>
          <a:bodyPr/>
          <a:lstStyle>
            <a:lvl1pPr marL="295565" indent="-295565">
              <a:defRPr sz="2300"/>
            </a:lvl1pPr>
            <a:lvl2pPr marL="568644" indent="-273081">
              <a:defRPr sz="2000"/>
            </a:lvl2pPr>
            <a:lvl3pPr marL="819345" indent="-244100">
              <a:defRPr sz="1800"/>
            </a:lvl3pPr>
            <a:lvl4pPr marL="1047596" indent="-236178">
              <a:defRPr sz="1700"/>
            </a:lvl4pPr>
            <a:lvl5pPr marL="1275840" indent="-220352">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4169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04911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47469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7240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98695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4" y="4679165"/>
            <a:ext cx="9144001" cy="464344"/>
          </a:xfrm>
          <a:solidFill>
            <a:srgbClr val="FFFF99"/>
          </a:solidFill>
        </p:spPr>
        <p:txBody>
          <a:bodyPr wrap="square" lIns="138601" tIns="69301" rIns="138601" bIns="69301"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0440335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62" y="4686224"/>
            <a:ext cx="5421083" cy="273843"/>
          </a:xfrm>
          <a:prstGeom prst="rect">
            <a:avLst/>
          </a:prstGeom>
        </p:spPr>
        <p:txBody>
          <a:bodyPr lIns="83200" tIns="41601" rIns="83200" bIns="41601"/>
          <a:lstStyle>
            <a:lvl1pPr>
              <a:defRPr/>
            </a:lvl1pPr>
          </a:lstStyle>
          <a:p>
            <a:pPr defTabSz="831689"/>
            <a:endParaRPr lang="en-GB" sz="1700">
              <a:solidFill>
                <a:prstClr val="white"/>
              </a:solidFill>
            </a:endParaRPr>
          </a:p>
        </p:txBody>
      </p:sp>
      <p:sp>
        <p:nvSpPr>
          <p:cNvPr id="5" name="Slide Number Placeholder 4"/>
          <p:cNvSpPr>
            <a:spLocks noGrp="1"/>
          </p:cNvSpPr>
          <p:nvPr>
            <p:ph type="sldNum" sz="quarter" idx="11"/>
          </p:nvPr>
        </p:nvSpPr>
        <p:spPr>
          <a:xfrm>
            <a:off x="0" y="954228"/>
            <a:ext cx="533400" cy="183357"/>
          </a:xfrm>
          <a:prstGeom prst="rect">
            <a:avLst/>
          </a:prstGeom>
        </p:spPr>
        <p:txBody>
          <a:bodyPr lIns="83200" tIns="41601" rIns="83200" bIns="41601"/>
          <a:lstStyle>
            <a:lvl1pPr>
              <a:defRPr/>
            </a:lvl1pPr>
          </a:lstStyle>
          <a:p>
            <a:pPr defTabSz="831689"/>
            <a:fld id="{8BAA82A5-D41F-40B6-864A-06BCCF57D3E7}" type="slidenum">
              <a:rPr lang="en-GB" sz="1700" smtClean="0">
                <a:solidFill>
                  <a:prstClr val="white"/>
                </a:solidFill>
              </a:rPr>
              <a:pPr defTabSz="831689"/>
              <a:t>‹#›</a:t>
            </a:fld>
            <a:endParaRPr lang="en-GB" sz="1700">
              <a:solidFill>
                <a:prstClr val="white"/>
              </a:solidFill>
            </a:endParaRPr>
          </a:p>
        </p:txBody>
      </p:sp>
      <p:sp>
        <p:nvSpPr>
          <p:cNvPr id="6" name="Date Placeholder 5"/>
          <p:cNvSpPr>
            <a:spLocks noGrp="1"/>
          </p:cNvSpPr>
          <p:nvPr>
            <p:ph type="dt" sz="half" idx="12"/>
          </p:nvPr>
        </p:nvSpPr>
        <p:spPr>
          <a:xfrm>
            <a:off x="6096002" y="4686370"/>
            <a:ext cx="2667000" cy="273843"/>
          </a:xfrm>
          <a:prstGeom prst="rect">
            <a:avLst/>
          </a:prstGeom>
        </p:spPr>
        <p:txBody>
          <a:bodyPr lIns="83200" tIns="41601" rIns="83200" bIns="41601"/>
          <a:lstStyle>
            <a:lvl1pPr>
              <a:defRPr/>
            </a:lvl1pPr>
          </a:lstStyle>
          <a:p>
            <a:pPr defTabSz="831689"/>
            <a:endParaRPr lang="en-GB" sz="1700">
              <a:solidFill>
                <a:prstClr val="white"/>
              </a:solidFill>
            </a:endParaRPr>
          </a:p>
        </p:txBody>
      </p:sp>
    </p:spTree>
    <p:extLst>
      <p:ext uri="{BB962C8B-B14F-4D97-AF65-F5344CB8AC3E}">
        <p14:creationId xmlns:p14="http://schemas.microsoft.com/office/powerpoint/2010/main" val="344795784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96022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997331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73"/>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831" indent="5791">
              <a:lnSpc>
                <a:spcPct val="80000"/>
              </a:lnSpc>
              <a:buFontTx/>
              <a:buNone/>
              <a:defRPr sz="1800" b="0">
                <a:solidFill>
                  <a:srgbClr val="000000"/>
                </a:solidFill>
                <a:latin typeface="Consolas" pitchFamily="49" charset="0"/>
                <a:cs typeface="Courier New" pitchFamily="49" charset="0"/>
              </a:defRPr>
            </a:lvl2pPr>
            <a:lvl3pPr marL="724882" indent="0">
              <a:lnSpc>
                <a:spcPct val="80000"/>
              </a:lnSpc>
              <a:buFontTx/>
              <a:buNone/>
              <a:defRPr sz="1700" b="0">
                <a:solidFill>
                  <a:srgbClr val="000000"/>
                </a:solidFill>
                <a:latin typeface="Consolas" pitchFamily="49" charset="0"/>
                <a:cs typeface="Courier New" pitchFamily="49" charset="0"/>
              </a:defRPr>
            </a:lvl3pPr>
            <a:lvl4pPr marL="1043988" indent="18819">
              <a:lnSpc>
                <a:spcPct val="80000"/>
              </a:lnSpc>
              <a:buFontTx/>
              <a:buNone/>
              <a:defRPr sz="1700" b="0">
                <a:solidFill>
                  <a:srgbClr val="000000"/>
                </a:solidFill>
                <a:latin typeface="Consolas" pitchFamily="49" charset="0"/>
                <a:cs typeface="Courier New" pitchFamily="49" charset="0"/>
              </a:defRPr>
            </a:lvl4pPr>
            <a:lvl5pPr marL="1354411"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13229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85" indent="0" algn="ctr">
              <a:buNone/>
              <a:defRPr>
                <a:solidFill>
                  <a:schemeClr val="tx1">
                    <a:tint val="75000"/>
                  </a:schemeClr>
                </a:solidFill>
              </a:defRPr>
            </a:lvl2pPr>
            <a:lvl3pPr marL="831827" indent="0" algn="ctr">
              <a:buNone/>
              <a:defRPr>
                <a:solidFill>
                  <a:schemeClr val="tx1">
                    <a:tint val="75000"/>
                  </a:schemeClr>
                </a:solidFill>
              </a:defRPr>
            </a:lvl3pPr>
            <a:lvl4pPr marL="1247743" indent="0" algn="ctr">
              <a:buNone/>
              <a:defRPr>
                <a:solidFill>
                  <a:schemeClr val="tx1">
                    <a:tint val="75000"/>
                  </a:schemeClr>
                </a:solidFill>
              </a:defRPr>
            </a:lvl4pPr>
            <a:lvl5pPr marL="1663675" indent="0" algn="ctr">
              <a:buNone/>
              <a:defRPr>
                <a:solidFill>
                  <a:schemeClr val="tx1">
                    <a:tint val="75000"/>
                  </a:schemeClr>
                </a:solidFill>
              </a:defRPr>
            </a:lvl5pPr>
            <a:lvl6pPr marL="2079556" indent="0" algn="ctr">
              <a:buNone/>
              <a:defRPr>
                <a:solidFill>
                  <a:schemeClr val="tx1">
                    <a:tint val="75000"/>
                  </a:schemeClr>
                </a:solidFill>
              </a:defRPr>
            </a:lvl6pPr>
            <a:lvl7pPr marL="2495477" indent="0" algn="ctr">
              <a:buNone/>
              <a:defRPr>
                <a:solidFill>
                  <a:schemeClr val="tx1">
                    <a:tint val="75000"/>
                  </a:schemeClr>
                </a:solidFill>
              </a:defRPr>
            </a:lvl7pPr>
            <a:lvl8pPr marL="2911392" indent="0" algn="ctr">
              <a:buNone/>
              <a:defRPr>
                <a:solidFill>
                  <a:schemeClr val="tx1">
                    <a:tint val="75000"/>
                  </a:schemeClr>
                </a:solidFill>
              </a:defRPr>
            </a:lvl8pPr>
            <a:lvl9pPr marL="3327303"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60"/>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9221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75"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75"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85" indent="0" algn="ctr">
              <a:buNone/>
              <a:defRPr>
                <a:solidFill>
                  <a:schemeClr val="tx1">
                    <a:tint val="75000"/>
                  </a:schemeClr>
                </a:solidFill>
              </a:defRPr>
            </a:lvl2pPr>
            <a:lvl3pPr marL="831827" indent="0" algn="ctr">
              <a:buNone/>
              <a:defRPr>
                <a:solidFill>
                  <a:schemeClr val="tx1">
                    <a:tint val="75000"/>
                  </a:schemeClr>
                </a:solidFill>
              </a:defRPr>
            </a:lvl3pPr>
            <a:lvl4pPr marL="1247743" indent="0" algn="ctr">
              <a:buNone/>
              <a:defRPr>
                <a:solidFill>
                  <a:schemeClr val="tx1">
                    <a:tint val="75000"/>
                  </a:schemeClr>
                </a:solidFill>
              </a:defRPr>
            </a:lvl4pPr>
            <a:lvl5pPr marL="1663675" indent="0" algn="ctr">
              <a:buNone/>
              <a:defRPr>
                <a:solidFill>
                  <a:schemeClr val="tx1">
                    <a:tint val="75000"/>
                  </a:schemeClr>
                </a:solidFill>
              </a:defRPr>
            </a:lvl5pPr>
            <a:lvl6pPr marL="2079556" indent="0" algn="ctr">
              <a:buNone/>
              <a:defRPr>
                <a:solidFill>
                  <a:schemeClr val="tx1">
                    <a:tint val="75000"/>
                  </a:schemeClr>
                </a:solidFill>
              </a:defRPr>
            </a:lvl6pPr>
            <a:lvl7pPr marL="2495477" indent="0" algn="ctr">
              <a:buNone/>
              <a:defRPr>
                <a:solidFill>
                  <a:schemeClr val="tx1">
                    <a:tint val="75000"/>
                  </a:schemeClr>
                </a:solidFill>
              </a:defRPr>
            </a:lvl7pPr>
            <a:lvl8pPr marL="2911392" indent="0" algn="ctr">
              <a:buNone/>
              <a:defRPr>
                <a:solidFill>
                  <a:schemeClr val="tx1">
                    <a:tint val="75000"/>
                  </a:schemeClr>
                </a:solidFill>
              </a:defRPr>
            </a:lvl8pPr>
            <a:lvl9pPr marL="332730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36"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3272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515408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955282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282" indent="-309282">
              <a:lnSpc>
                <a:spcPct val="90000"/>
              </a:lnSpc>
              <a:defRPr sz="2600"/>
            </a:lvl1pPr>
            <a:lvl2pPr marL="612562" indent="-296067">
              <a:lnSpc>
                <a:spcPct val="90000"/>
              </a:lnSpc>
              <a:defRPr sz="2200"/>
            </a:lvl2pPr>
            <a:lvl3pPr marL="867701" indent="-262349">
              <a:lnSpc>
                <a:spcPct val="90000"/>
              </a:lnSpc>
              <a:defRPr sz="1800"/>
            </a:lvl3pPr>
            <a:lvl4pPr marL="1116808" indent="-249110">
              <a:lnSpc>
                <a:spcPct val="90000"/>
              </a:lnSpc>
              <a:defRPr sz="1700"/>
            </a:lvl4pPr>
            <a:lvl5pPr marL="1379186" indent="-255139">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505" indent="-316505">
              <a:lnSpc>
                <a:spcPct val="90000"/>
              </a:lnSpc>
              <a:defRPr sz="2600"/>
            </a:lvl1pPr>
            <a:lvl2pPr marL="612562" indent="-309282">
              <a:lnSpc>
                <a:spcPct val="90000"/>
              </a:lnSpc>
              <a:defRPr sz="2200"/>
            </a:lvl2pPr>
            <a:lvl3pPr marL="874938" indent="-275564">
              <a:lnSpc>
                <a:spcPct val="90000"/>
              </a:lnSpc>
              <a:defRPr sz="1800"/>
            </a:lvl3pPr>
            <a:lvl4pPr marL="1116808" indent="-241900">
              <a:lnSpc>
                <a:spcPct val="90000"/>
              </a:lnSpc>
              <a:defRPr sz="1700"/>
            </a:lvl4pPr>
            <a:lvl5pPr marL="1379186" indent="-249110">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47118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5885" indent="0">
              <a:buNone/>
              <a:defRPr sz="1800" b="1"/>
            </a:lvl2pPr>
            <a:lvl3pPr marL="831827" indent="0">
              <a:buNone/>
              <a:defRPr sz="1700" b="1"/>
            </a:lvl3pPr>
            <a:lvl4pPr marL="1247743" indent="0">
              <a:buNone/>
              <a:defRPr sz="1400" b="1"/>
            </a:lvl4pPr>
            <a:lvl5pPr marL="1663675" indent="0">
              <a:buNone/>
              <a:defRPr sz="1400" b="1"/>
            </a:lvl5pPr>
            <a:lvl6pPr marL="2079556" indent="0">
              <a:buNone/>
              <a:defRPr sz="1400" b="1"/>
            </a:lvl6pPr>
            <a:lvl7pPr marL="2495477" indent="0">
              <a:buNone/>
              <a:defRPr sz="1400" b="1"/>
            </a:lvl7pPr>
            <a:lvl8pPr marL="2911392" indent="0">
              <a:buNone/>
              <a:defRPr sz="1400" b="1"/>
            </a:lvl8pPr>
            <a:lvl9pPr marL="332730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57"/>
            <a:ext cx="4114800" cy="1425005"/>
          </a:xfrm>
        </p:spPr>
        <p:txBody>
          <a:bodyPr/>
          <a:lstStyle>
            <a:lvl1pPr marL="256323" indent="-256323">
              <a:defRPr sz="2100"/>
            </a:lvl1pPr>
            <a:lvl2pPr marL="511486" indent="-241900">
              <a:defRPr sz="1800"/>
            </a:lvl2pPr>
            <a:lvl3pPr marL="740117" indent="-221449">
              <a:defRPr sz="1700"/>
            </a:lvl3pPr>
            <a:lvl4pPr marL="955534" indent="-208181">
              <a:defRPr sz="1600"/>
            </a:lvl4pPr>
            <a:lvl5pPr marL="1163770" indent="-18773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5885" indent="0">
              <a:buNone/>
              <a:defRPr sz="1800" b="1"/>
            </a:lvl2pPr>
            <a:lvl3pPr marL="831827" indent="0">
              <a:buNone/>
              <a:defRPr sz="1700" b="1"/>
            </a:lvl3pPr>
            <a:lvl4pPr marL="1247743" indent="0">
              <a:buNone/>
              <a:defRPr sz="1400" b="1"/>
            </a:lvl4pPr>
            <a:lvl5pPr marL="1663675" indent="0">
              <a:buNone/>
              <a:defRPr sz="1400" b="1"/>
            </a:lvl5pPr>
            <a:lvl6pPr marL="2079556" indent="0">
              <a:buNone/>
              <a:defRPr sz="1400" b="1"/>
            </a:lvl6pPr>
            <a:lvl7pPr marL="2495477" indent="0">
              <a:buNone/>
              <a:defRPr sz="1400" b="1"/>
            </a:lvl7pPr>
            <a:lvl8pPr marL="2911392" indent="0">
              <a:buNone/>
              <a:defRPr sz="1400" b="1"/>
            </a:lvl8pPr>
            <a:lvl9pPr marL="332730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65"/>
            <a:ext cx="4115872" cy="1425005"/>
          </a:xfrm>
        </p:spPr>
        <p:txBody>
          <a:bodyPr/>
          <a:lstStyle>
            <a:lvl1pPr marL="269548" indent="-269548">
              <a:defRPr sz="2100"/>
            </a:lvl1pPr>
            <a:lvl2pPr marL="518714" indent="-249110">
              <a:defRPr sz="1800"/>
            </a:lvl2pPr>
            <a:lvl3pPr marL="747348" indent="-222654">
              <a:defRPr sz="1700"/>
            </a:lvl3pPr>
            <a:lvl4pPr marL="955534" indent="-215418">
              <a:defRPr sz="1600"/>
            </a:lvl4pPr>
            <a:lvl5pPr marL="1163770" indent="-200944">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70661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73266442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61489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5594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0176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0850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192339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0" y="4679165"/>
            <a:ext cx="9144001" cy="464344"/>
          </a:xfrm>
          <a:solidFill>
            <a:srgbClr val="FFFF99"/>
          </a:solidFill>
        </p:spPr>
        <p:txBody>
          <a:bodyPr wrap="square" lIns="138625" tIns="69313" rIns="138625" bIns="69313"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2997914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58" y="4686220"/>
            <a:ext cx="5421083" cy="273843"/>
          </a:xfrm>
          <a:prstGeom prst="rect">
            <a:avLst/>
          </a:prstGeom>
        </p:spPr>
        <p:txBody>
          <a:bodyPr lIns="83212" tIns="41607" rIns="83212" bIns="41607"/>
          <a:lstStyle>
            <a:lvl1pPr>
              <a:defRPr/>
            </a:lvl1pPr>
          </a:lstStyle>
          <a:p>
            <a:pPr defTabSz="831827"/>
            <a:endParaRPr lang="en-GB" sz="1700">
              <a:solidFill>
                <a:prstClr val="white"/>
              </a:solidFill>
            </a:endParaRPr>
          </a:p>
        </p:txBody>
      </p:sp>
      <p:sp>
        <p:nvSpPr>
          <p:cNvPr id="5" name="Slide Number Placeholder 4"/>
          <p:cNvSpPr>
            <a:spLocks noGrp="1"/>
          </p:cNvSpPr>
          <p:nvPr>
            <p:ph type="sldNum" sz="quarter" idx="11"/>
          </p:nvPr>
        </p:nvSpPr>
        <p:spPr>
          <a:xfrm>
            <a:off x="0" y="954224"/>
            <a:ext cx="533400" cy="183357"/>
          </a:xfrm>
          <a:prstGeom prst="rect">
            <a:avLst/>
          </a:prstGeom>
        </p:spPr>
        <p:txBody>
          <a:bodyPr lIns="83212" tIns="41607" rIns="83212" bIns="41607"/>
          <a:lstStyle>
            <a:lvl1pPr>
              <a:defRPr/>
            </a:lvl1pPr>
          </a:lstStyle>
          <a:p>
            <a:pPr defTabSz="831827"/>
            <a:fld id="{8BAA82A5-D41F-40B6-864A-06BCCF57D3E7}" type="slidenum">
              <a:rPr lang="en-GB" sz="1700" smtClean="0">
                <a:solidFill>
                  <a:prstClr val="white"/>
                </a:solidFill>
              </a:rPr>
              <a:pPr defTabSz="831827"/>
              <a:t>‹#›</a:t>
            </a:fld>
            <a:endParaRPr lang="en-GB" sz="1700">
              <a:solidFill>
                <a:prstClr val="white"/>
              </a:solidFill>
            </a:endParaRPr>
          </a:p>
        </p:txBody>
      </p:sp>
      <p:sp>
        <p:nvSpPr>
          <p:cNvPr id="6" name="Date Placeholder 5"/>
          <p:cNvSpPr>
            <a:spLocks noGrp="1"/>
          </p:cNvSpPr>
          <p:nvPr>
            <p:ph type="dt" sz="half" idx="12"/>
          </p:nvPr>
        </p:nvSpPr>
        <p:spPr>
          <a:xfrm>
            <a:off x="6096002" y="4686366"/>
            <a:ext cx="2667000" cy="273843"/>
          </a:xfrm>
          <a:prstGeom prst="rect">
            <a:avLst/>
          </a:prstGeom>
        </p:spPr>
        <p:txBody>
          <a:bodyPr lIns="83212" tIns="41607" rIns="83212" bIns="41607"/>
          <a:lstStyle>
            <a:lvl1pPr>
              <a:defRPr/>
            </a:lvl1pPr>
          </a:lstStyle>
          <a:p>
            <a:pPr defTabSz="831827"/>
            <a:endParaRPr lang="en-GB" sz="1700">
              <a:solidFill>
                <a:prstClr val="white"/>
              </a:solidFill>
            </a:endParaRPr>
          </a:p>
        </p:txBody>
      </p:sp>
    </p:spTree>
    <p:extLst>
      <p:ext uri="{BB962C8B-B14F-4D97-AF65-F5344CB8AC3E}">
        <p14:creationId xmlns:p14="http://schemas.microsoft.com/office/powerpoint/2010/main" val="318377531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040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775214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70750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65"/>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382397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69"/>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903" indent="5791">
              <a:lnSpc>
                <a:spcPct val="80000"/>
              </a:lnSpc>
              <a:buFontTx/>
              <a:buNone/>
              <a:defRPr sz="1800" b="0">
                <a:solidFill>
                  <a:srgbClr val="000000"/>
                </a:solidFill>
                <a:latin typeface="Consolas" pitchFamily="49" charset="0"/>
                <a:cs typeface="Courier New" pitchFamily="49" charset="0"/>
              </a:defRPr>
            </a:lvl2pPr>
            <a:lvl3pPr marL="725002" indent="0">
              <a:lnSpc>
                <a:spcPct val="80000"/>
              </a:lnSpc>
              <a:buFontTx/>
              <a:buNone/>
              <a:defRPr sz="1700" b="0">
                <a:solidFill>
                  <a:srgbClr val="000000"/>
                </a:solidFill>
                <a:latin typeface="Consolas" pitchFamily="49" charset="0"/>
                <a:cs typeface="Courier New" pitchFamily="49" charset="0"/>
              </a:defRPr>
            </a:lvl3pPr>
            <a:lvl4pPr marL="1044162" indent="18819">
              <a:lnSpc>
                <a:spcPct val="80000"/>
              </a:lnSpc>
              <a:buFontTx/>
              <a:buNone/>
              <a:defRPr sz="1700" b="0">
                <a:solidFill>
                  <a:srgbClr val="000000"/>
                </a:solidFill>
                <a:latin typeface="Consolas" pitchFamily="49" charset="0"/>
                <a:cs typeface="Courier New" pitchFamily="49" charset="0"/>
              </a:defRPr>
            </a:lvl4pPr>
            <a:lvl5pPr marL="1354639"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49601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085857"/>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957" indent="0" algn="ctr">
              <a:buNone/>
              <a:defRPr>
                <a:solidFill>
                  <a:schemeClr val="tx1">
                    <a:tint val="75000"/>
                  </a:schemeClr>
                </a:solidFill>
              </a:defRPr>
            </a:lvl2pPr>
            <a:lvl3pPr marL="831965" indent="0" algn="ctr">
              <a:buNone/>
              <a:defRPr>
                <a:solidFill>
                  <a:schemeClr val="tx1">
                    <a:tint val="75000"/>
                  </a:schemeClr>
                </a:solidFill>
              </a:defRPr>
            </a:lvl3pPr>
            <a:lvl4pPr marL="1247951" indent="0" algn="ctr">
              <a:buNone/>
              <a:defRPr>
                <a:solidFill>
                  <a:schemeClr val="tx1">
                    <a:tint val="75000"/>
                  </a:schemeClr>
                </a:solidFill>
              </a:defRPr>
            </a:lvl4pPr>
            <a:lvl5pPr marL="1663951" indent="0" algn="ctr">
              <a:buNone/>
              <a:defRPr>
                <a:solidFill>
                  <a:schemeClr val="tx1">
                    <a:tint val="75000"/>
                  </a:schemeClr>
                </a:solidFill>
              </a:defRPr>
            </a:lvl5pPr>
            <a:lvl6pPr marL="2079904" indent="0" algn="ctr">
              <a:buNone/>
              <a:defRPr>
                <a:solidFill>
                  <a:schemeClr val="tx1">
                    <a:tint val="75000"/>
                  </a:schemeClr>
                </a:solidFill>
              </a:defRPr>
            </a:lvl6pPr>
            <a:lvl7pPr marL="2495893" indent="0" algn="ctr">
              <a:buNone/>
              <a:defRPr>
                <a:solidFill>
                  <a:schemeClr val="tx1">
                    <a:tint val="75000"/>
                  </a:schemeClr>
                </a:solidFill>
              </a:defRPr>
            </a:lvl7pPr>
            <a:lvl8pPr marL="2911878" indent="0" algn="ctr">
              <a:buNone/>
              <a:defRPr>
                <a:solidFill>
                  <a:schemeClr val="tx1">
                    <a:tint val="75000"/>
                  </a:schemeClr>
                </a:solidFill>
              </a:defRPr>
            </a:lvl8pPr>
            <a:lvl9pPr marL="3327856"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56"/>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4860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71"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71" y="1727631"/>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957" indent="0" algn="ctr">
              <a:buNone/>
              <a:defRPr>
                <a:solidFill>
                  <a:schemeClr val="tx1">
                    <a:tint val="75000"/>
                  </a:schemeClr>
                </a:solidFill>
              </a:defRPr>
            </a:lvl2pPr>
            <a:lvl3pPr marL="831965" indent="0" algn="ctr">
              <a:buNone/>
              <a:defRPr>
                <a:solidFill>
                  <a:schemeClr val="tx1">
                    <a:tint val="75000"/>
                  </a:schemeClr>
                </a:solidFill>
              </a:defRPr>
            </a:lvl3pPr>
            <a:lvl4pPr marL="1247951" indent="0" algn="ctr">
              <a:buNone/>
              <a:defRPr>
                <a:solidFill>
                  <a:schemeClr val="tx1">
                    <a:tint val="75000"/>
                  </a:schemeClr>
                </a:solidFill>
              </a:defRPr>
            </a:lvl4pPr>
            <a:lvl5pPr marL="1663951" indent="0" algn="ctr">
              <a:buNone/>
              <a:defRPr>
                <a:solidFill>
                  <a:schemeClr val="tx1">
                    <a:tint val="75000"/>
                  </a:schemeClr>
                </a:solidFill>
              </a:defRPr>
            </a:lvl5pPr>
            <a:lvl6pPr marL="2079904" indent="0" algn="ctr">
              <a:buNone/>
              <a:defRPr>
                <a:solidFill>
                  <a:schemeClr val="tx1">
                    <a:tint val="75000"/>
                  </a:schemeClr>
                </a:solidFill>
              </a:defRPr>
            </a:lvl6pPr>
            <a:lvl7pPr marL="2495893" indent="0" algn="ctr">
              <a:buNone/>
              <a:defRPr>
                <a:solidFill>
                  <a:schemeClr val="tx1">
                    <a:tint val="75000"/>
                  </a:schemeClr>
                </a:solidFill>
              </a:defRPr>
            </a:lvl7pPr>
            <a:lvl8pPr marL="2911878" indent="0" algn="ctr">
              <a:buNone/>
              <a:defRPr>
                <a:solidFill>
                  <a:schemeClr val="tx1">
                    <a:tint val="75000"/>
                  </a:schemeClr>
                </a:solidFill>
              </a:defRPr>
            </a:lvl8pPr>
            <a:lvl9pPr marL="33278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32" y="2935772"/>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133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040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813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231251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139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634864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334" indent="-309334">
              <a:lnSpc>
                <a:spcPct val="90000"/>
              </a:lnSpc>
              <a:defRPr sz="2600"/>
            </a:lvl1pPr>
            <a:lvl2pPr marL="612664" indent="-296115">
              <a:lnSpc>
                <a:spcPct val="90000"/>
              </a:lnSpc>
              <a:defRPr sz="2200"/>
            </a:lvl2pPr>
            <a:lvl3pPr marL="867845" indent="-262393">
              <a:lnSpc>
                <a:spcPct val="90000"/>
              </a:lnSpc>
              <a:defRPr sz="1800"/>
            </a:lvl3pPr>
            <a:lvl4pPr marL="1116994" indent="-249152">
              <a:lnSpc>
                <a:spcPct val="90000"/>
              </a:lnSpc>
              <a:defRPr sz="1700"/>
            </a:lvl4pPr>
            <a:lvl5pPr marL="1379414" indent="-255181">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559" indent="-316559">
              <a:lnSpc>
                <a:spcPct val="90000"/>
              </a:lnSpc>
              <a:defRPr sz="2600"/>
            </a:lvl1pPr>
            <a:lvl2pPr marL="612664" indent="-309334">
              <a:lnSpc>
                <a:spcPct val="90000"/>
              </a:lnSpc>
              <a:defRPr sz="2200"/>
            </a:lvl2pPr>
            <a:lvl3pPr marL="875082" indent="-275612">
              <a:lnSpc>
                <a:spcPct val="90000"/>
              </a:lnSpc>
              <a:defRPr sz="1800"/>
            </a:lvl3pPr>
            <a:lvl4pPr marL="1116994" indent="-241940">
              <a:lnSpc>
                <a:spcPct val="90000"/>
              </a:lnSpc>
              <a:defRPr sz="1700"/>
            </a:lvl4pPr>
            <a:lvl5pPr marL="1379414" indent="-249152">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015228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6422"/>
            <a:ext cx="4115872" cy="321936"/>
          </a:xfrm>
        </p:spPr>
        <p:txBody>
          <a:bodyPr anchor="b"/>
          <a:lstStyle>
            <a:lvl1pPr marL="0" indent="0">
              <a:lnSpc>
                <a:spcPct val="90000"/>
              </a:lnSpc>
              <a:spcBef>
                <a:spcPts val="0"/>
              </a:spcBef>
              <a:buNone/>
              <a:defRPr sz="2300" b="1"/>
            </a:lvl1pPr>
            <a:lvl2pPr marL="415957" indent="0">
              <a:buNone/>
              <a:defRPr sz="1800" b="1"/>
            </a:lvl2pPr>
            <a:lvl3pPr marL="831965" indent="0">
              <a:buNone/>
              <a:defRPr sz="1700" b="1"/>
            </a:lvl3pPr>
            <a:lvl4pPr marL="1247951" indent="0">
              <a:buNone/>
              <a:defRPr sz="1400" b="1"/>
            </a:lvl4pPr>
            <a:lvl5pPr marL="1663951" indent="0">
              <a:buNone/>
              <a:defRPr sz="1400" b="1"/>
            </a:lvl5pPr>
            <a:lvl6pPr marL="2079904" indent="0">
              <a:buNone/>
              <a:defRPr sz="1400" b="1"/>
            </a:lvl6pPr>
            <a:lvl7pPr marL="2495893" indent="0">
              <a:buNone/>
              <a:defRPr sz="1400" b="1"/>
            </a:lvl7pPr>
            <a:lvl8pPr marL="2911878" indent="0">
              <a:buNone/>
              <a:defRPr sz="1400" b="1"/>
            </a:lvl8pPr>
            <a:lvl9pPr marL="332785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53"/>
            <a:ext cx="4114800" cy="1425005"/>
          </a:xfrm>
        </p:spPr>
        <p:txBody>
          <a:bodyPr/>
          <a:lstStyle>
            <a:lvl1pPr marL="256365" indent="-256365">
              <a:defRPr sz="2100"/>
            </a:lvl1pPr>
            <a:lvl2pPr marL="511570" indent="-241940">
              <a:defRPr sz="1800"/>
            </a:lvl2pPr>
            <a:lvl3pPr marL="740241" indent="-221485">
              <a:defRPr sz="1700"/>
            </a:lvl3pPr>
            <a:lvl4pPr marL="955694" indent="-208217">
              <a:defRPr sz="1600"/>
            </a:lvl4pPr>
            <a:lvl5pPr marL="1163962" indent="-18776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6422"/>
            <a:ext cx="4115872" cy="321936"/>
          </a:xfrm>
        </p:spPr>
        <p:txBody>
          <a:bodyPr anchor="b"/>
          <a:lstStyle>
            <a:lvl1pPr marL="0" indent="0">
              <a:lnSpc>
                <a:spcPct val="90000"/>
              </a:lnSpc>
              <a:spcBef>
                <a:spcPts val="0"/>
              </a:spcBef>
              <a:buNone/>
              <a:defRPr sz="2300" b="1"/>
            </a:lvl1pPr>
            <a:lvl2pPr marL="415957" indent="0">
              <a:buNone/>
              <a:defRPr sz="1800" b="1"/>
            </a:lvl2pPr>
            <a:lvl3pPr marL="831965" indent="0">
              <a:buNone/>
              <a:defRPr sz="1700" b="1"/>
            </a:lvl3pPr>
            <a:lvl4pPr marL="1247951" indent="0">
              <a:buNone/>
              <a:defRPr sz="1400" b="1"/>
            </a:lvl4pPr>
            <a:lvl5pPr marL="1663951" indent="0">
              <a:buNone/>
              <a:defRPr sz="1400" b="1"/>
            </a:lvl5pPr>
            <a:lvl6pPr marL="2079904" indent="0">
              <a:buNone/>
              <a:defRPr sz="1400" b="1"/>
            </a:lvl6pPr>
            <a:lvl7pPr marL="2495893" indent="0">
              <a:buNone/>
              <a:defRPr sz="1400" b="1"/>
            </a:lvl7pPr>
            <a:lvl8pPr marL="2911878" indent="0">
              <a:buNone/>
              <a:defRPr sz="1400" b="1"/>
            </a:lvl8pPr>
            <a:lvl9pPr marL="332785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61"/>
            <a:ext cx="4115872" cy="1425005"/>
          </a:xfrm>
        </p:spPr>
        <p:txBody>
          <a:bodyPr/>
          <a:lstStyle>
            <a:lvl1pPr marL="269596" indent="-269596">
              <a:defRPr sz="2100"/>
            </a:lvl1pPr>
            <a:lvl2pPr marL="518798" indent="-249152">
              <a:defRPr sz="1800"/>
            </a:lvl2pPr>
            <a:lvl3pPr marL="747472" indent="-222690">
              <a:defRPr sz="1700"/>
            </a:lvl3pPr>
            <a:lvl4pPr marL="955694" indent="-215454">
              <a:defRPr sz="1600"/>
            </a:lvl4pPr>
            <a:lvl5pPr marL="1163962" indent="-200980">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14006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5977964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47239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3942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65850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4795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81392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71843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image" Target="../media/image2.png"/><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21.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10.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image" Target="../media/image2.png"/><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image" Target="../media/image21.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theme" Target="../theme/theme11.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21" Type="http://schemas.openxmlformats.org/officeDocument/2006/relationships/image" Target="../media/image2.png"/><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image" Target="../media/image21.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theme" Target="../theme/theme12.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21" Type="http://schemas.openxmlformats.org/officeDocument/2006/relationships/image" Target="../media/image2.png"/><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image" Target="../media/image21.pn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theme" Target="../theme/theme13.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3" Type="http://schemas.openxmlformats.org/officeDocument/2006/relationships/slideLayout" Target="../slideLayouts/slideLayout180.xml"/><Relationship Id="rId21" Type="http://schemas.openxmlformats.org/officeDocument/2006/relationships/image" Target="../media/image2.png"/><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image" Target="../media/image21.png"/><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19" Type="http://schemas.openxmlformats.org/officeDocument/2006/relationships/theme" Target="../theme/theme14.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image" Target="../media/image2.png"/><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image" Target="../media/image21.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19" Type="http://schemas.openxmlformats.org/officeDocument/2006/relationships/theme" Target="../theme/theme1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theme" Target="../theme/theme16.xml"/><Relationship Id="rId3" Type="http://schemas.openxmlformats.org/officeDocument/2006/relationships/slideLayout" Target="../slideLayouts/slideLayout216.xml"/><Relationship Id="rId21" Type="http://schemas.openxmlformats.org/officeDocument/2006/relationships/image" Target="../media/image3.png"/><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image" Target="../media/image2.png"/><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10" Type="http://schemas.openxmlformats.org/officeDocument/2006/relationships/slideLayout" Target="../slideLayouts/slideLayout223.xml"/><Relationship Id="rId19" Type="http://schemas.openxmlformats.org/officeDocument/2006/relationships/image" Target="../media/image21.png"/><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6.png"/><Relationship Id="rId3" Type="http://schemas.openxmlformats.org/officeDocument/2006/relationships/slideLayout" Target="../slideLayouts/slideLayout24.xml"/><Relationship Id="rId21" Type="http://schemas.openxmlformats.org/officeDocument/2006/relationships/image" Target="../media/image19.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5.png"/><Relationship Id="rId2" Type="http://schemas.openxmlformats.org/officeDocument/2006/relationships/slideLayout" Target="../slideLayouts/slideLayout2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png"/><Relationship Id="rId10" Type="http://schemas.openxmlformats.org/officeDocument/2006/relationships/slideLayout" Target="../slideLayouts/slideLayout31.xml"/><Relationship Id="rId19" Type="http://schemas.openxmlformats.org/officeDocument/2006/relationships/image" Target="../media/image17.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6.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7.xml"/><Relationship Id="rId3" Type="http://schemas.openxmlformats.org/officeDocument/2006/relationships/slideLayout" Target="../slideLayouts/slideLayout55.xml"/><Relationship Id="rId21" Type="http://schemas.openxmlformats.org/officeDocument/2006/relationships/image" Target="../media/image3.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2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2.pn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21.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2.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2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1969"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59174" indent="-459174" algn="l" defTabSz="911969"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3396" indent="-394249" algn="l" defTabSz="911969"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5582" indent="-402155" algn="l" defTabSz="911969"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0754" indent="-345132" algn="l" defTabSz="911969"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36411" indent="-335668" algn="l" defTabSz="911969"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07885"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66"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4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6879119"/>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Lst>
  <p:transition>
    <p:fade/>
  </p:transition>
  <p:txStyles>
    <p:titleStyle>
      <a:lvl1pPr algn="l" defTabSz="832138"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950" indent="-418950" algn="l" defTabSz="832138"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695" indent="-359742" algn="l" defTabSz="832138"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672" indent="-366980" algn="l" defTabSz="832138"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633" indent="-314958" algn="l" defTabSz="83213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6919" indent="-306285" algn="l" defTabSz="83213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8359"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4445"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0520"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6607"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138" rtl="0" eaLnBrk="1" latinLnBrk="0" hangingPunct="1">
        <a:defRPr sz="1700" kern="1200">
          <a:solidFill>
            <a:schemeClr val="tx1"/>
          </a:solidFill>
          <a:latin typeface="+mn-lt"/>
          <a:ea typeface="+mn-ea"/>
          <a:cs typeface="+mn-cs"/>
        </a:defRPr>
      </a:lvl1pPr>
      <a:lvl2pPr marL="416047" algn="l" defTabSz="832138" rtl="0" eaLnBrk="1" latinLnBrk="0" hangingPunct="1">
        <a:defRPr sz="1700" kern="1200">
          <a:solidFill>
            <a:schemeClr val="tx1"/>
          </a:solidFill>
          <a:latin typeface="+mn-lt"/>
          <a:ea typeface="+mn-ea"/>
          <a:cs typeface="+mn-cs"/>
        </a:defRPr>
      </a:lvl2pPr>
      <a:lvl3pPr marL="832138" algn="l" defTabSz="832138" rtl="0" eaLnBrk="1" latinLnBrk="0" hangingPunct="1">
        <a:defRPr sz="1700" kern="1200">
          <a:solidFill>
            <a:schemeClr val="tx1"/>
          </a:solidFill>
          <a:latin typeface="+mn-lt"/>
          <a:ea typeface="+mn-ea"/>
          <a:cs typeface="+mn-cs"/>
        </a:defRPr>
      </a:lvl3pPr>
      <a:lvl4pPr marL="1248211" algn="l" defTabSz="832138" rtl="0" eaLnBrk="1" latinLnBrk="0" hangingPunct="1">
        <a:defRPr sz="1700" kern="1200">
          <a:solidFill>
            <a:schemeClr val="tx1"/>
          </a:solidFill>
          <a:latin typeface="+mn-lt"/>
          <a:ea typeface="+mn-ea"/>
          <a:cs typeface="+mn-cs"/>
        </a:defRPr>
      </a:lvl4pPr>
      <a:lvl5pPr marL="1664296" algn="l" defTabSz="832138" rtl="0" eaLnBrk="1" latinLnBrk="0" hangingPunct="1">
        <a:defRPr sz="1700" kern="1200">
          <a:solidFill>
            <a:schemeClr val="tx1"/>
          </a:solidFill>
          <a:latin typeface="+mn-lt"/>
          <a:ea typeface="+mn-ea"/>
          <a:cs typeface="+mn-cs"/>
        </a:defRPr>
      </a:lvl5pPr>
      <a:lvl6pPr marL="2080339" algn="l" defTabSz="832138" rtl="0" eaLnBrk="1" latinLnBrk="0" hangingPunct="1">
        <a:defRPr sz="1700" kern="1200">
          <a:solidFill>
            <a:schemeClr val="tx1"/>
          </a:solidFill>
          <a:latin typeface="+mn-lt"/>
          <a:ea typeface="+mn-ea"/>
          <a:cs typeface="+mn-cs"/>
        </a:defRPr>
      </a:lvl6pPr>
      <a:lvl7pPr marL="2496413" algn="l" defTabSz="832138" rtl="0" eaLnBrk="1" latinLnBrk="0" hangingPunct="1">
        <a:defRPr sz="1700" kern="1200">
          <a:solidFill>
            <a:schemeClr val="tx1"/>
          </a:solidFill>
          <a:latin typeface="+mn-lt"/>
          <a:ea typeface="+mn-ea"/>
          <a:cs typeface="+mn-cs"/>
        </a:defRPr>
      </a:lvl7pPr>
      <a:lvl8pPr marL="2912485" algn="l" defTabSz="832138" rtl="0" eaLnBrk="1" latinLnBrk="0" hangingPunct="1">
        <a:defRPr sz="1700" kern="1200">
          <a:solidFill>
            <a:schemeClr val="tx1"/>
          </a:solidFill>
          <a:latin typeface="+mn-lt"/>
          <a:ea typeface="+mn-ea"/>
          <a:cs typeface="+mn-cs"/>
        </a:defRPr>
      </a:lvl8pPr>
      <a:lvl9pPr marL="3328551" algn="l" defTabSz="832138"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5317504"/>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Lst>
  <p:transition>
    <p:fade/>
  </p:transition>
  <p:txStyles>
    <p:titleStyle>
      <a:lvl1pPr algn="l" defTabSz="832348"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058" indent="-419058" algn="l" defTabSz="832348"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893" indent="-359832" algn="l" defTabSz="832348"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960" indent="-367070" algn="l" defTabSz="832348"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999" indent="-315037" algn="l" defTabSz="83234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7360" indent="-306357" algn="l" defTabSz="83234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8935"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5122"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1300"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7490"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348" rtl="0" eaLnBrk="1" latinLnBrk="0" hangingPunct="1">
        <a:defRPr sz="1700" kern="1200">
          <a:solidFill>
            <a:schemeClr val="tx1"/>
          </a:solidFill>
          <a:latin typeface="+mn-lt"/>
          <a:ea typeface="+mn-ea"/>
          <a:cs typeface="+mn-cs"/>
        </a:defRPr>
      </a:lvl1pPr>
      <a:lvl2pPr marL="416155" algn="l" defTabSz="832348" rtl="0" eaLnBrk="1" latinLnBrk="0" hangingPunct="1">
        <a:defRPr sz="1700" kern="1200">
          <a:solidFill>
            <a:schemeClr val="tx1"/>
          </a:solidFill>
          <a:latin typeface="+mn-lt"/>
          <a:ea typeface="+mn-ea"/>
          <a:cs typeface="+mn-cs"/>
        </a:defRPr>
      </a:lvl2pPr>
      <a:lvl3pPr marL="832348" algn="l" defTabSz="832348" rtl="0" eaLnBrk="1" latinLnBrk="0" hangingPunct="1">
        <a:defRPr sz="1700" kern="1200">
          <a:solidFill>
            <a:schemeClr val="tx1"/>
          </a:solidFill>
          <a:latin typeface="+mn-lt"/>
          <a:ea typeface="+mn-ea"/>
          <a:cs typeface="+mn-cs"/>
        </a:defRPr>
      </a:lvl3pPr>
      <a:lvl4pPr marL="1248523" algn="l" defTabSz="832348" rtl="0" eaLnBrk="1" latinLnBrk="0" hangingPunct="1">
        <a:defRPr sz="1700" kern="1200">
          <a:solidFill>
            <a:schemeClr val="tx1"/>
          </a:solidFill>
          <a:latin typeface="+mn-lt"/>
          <a:ea typeface="+mn-ea"/>
          <a:cs typeface="+mn-cs"/>
        </a:defRPr>
      </a:lvl4pPr>
      <a:lvl5pPr marL="1664710" algn="l" defTabSz="832348" rtl="0" eaLnBrk="1" latinLnBrk="0" hangingPunct="1">
        <a:defRPr sz="1700" kern="1200">
          <a:solidFill>
            <a:schemeClr val="tx1"/>
          </a:solidFill>
          <a:latin typeface="+mn-lt"/>
          <a:ea typeface="+mn-ea"/>
          <a:cs typeface="+mn-cs"/>
        </a:defRPr>
      </a:lvl5pPr>
      <a:lvl6pPr marL="2080860" algn="l" defTabSz="832348" rtl="0" eaLnBrk="1" latinLnBrk="0" hangingPunct="1">
        <a:defRPr sz="1700" kern="1200">
          <a:solidFill>
            <a:schemeClr val="tx1"/>
          </a:solidFill>
          <a:latin typeface="+mn-lt"/>
          <a:ea typeface="+mn-ea"/>
          <a:cs typeface="+mn-cs"/>
        </a:defRPr>
      </a:lvl6pPr>
      <a:lvl7pPr marL="2497037" algn="l" defTabSz="832348" rtl="0" eaLnBrk="1" latinLnBrk="0" hangingPunct="1">
        <a:defRPr sz="1700" kern="1200">
          <a:solidFill>
            <a:schemeClr val="tx1"/>
          </a:solidFill>
          <a:latin typeface="+mn-lt"/>
          <a:ea typeface="+mn-ea"/>
          <a:cs typeface="+mn-cs"/>
        </a:defRPr>
      </a:lvl7pPr>
      <a:lvl8pPr marL="2913214" algn="l" defTabSz="832348" rtl="0" eaLnBrk="1" latinLnBrk="0" hangingPunct="1">
        <a:defRPr sz="1700" kern="1200">
          <a:solidFill>
            <a:schemeClr val="tx1"/>
          </a:solidFill>
          <a:latin typeface="+mn-lt"/>
          <a:ea typeface="+mn-ea"/>
          <a:cs typeface="+mn-cs"/>
        </a:defRPr>
      </a:lvl8pPr>
      <a:lvl9pPr marL="3329382" algn="l" defTabSz="832348"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59872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Lst>
  <p:transition>
    <p:fade/>
  </p:transition>
  <p:txStyles>
    <p:titleStyle>
      <a:lvl1pPr algn="l" defTabSz="832593"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184" indent="-419184" algn="l" defTabSz="832593"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124" indent="-359937" algn="l" defTabSz="832593"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6296" indent="-367175" algn="l" defTabSz="832593"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1426" indent="-315129" algn="l" defTabSz="832593"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7875" indent="-306444" algn="l" defTabSz="832593"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9605"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5913"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2211"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8519"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593" rtl="0" eaLnBrk="1" latinLnBrk="0" hangingPunct="1">
        <a:defRPr sz="1700" kern="1200">
          <a:solidFill>
            <a:schemeClr val="tx1"/>
          </a:solidFill>
          <a:latin typeface="+mn-lt"/>
          <a:ea typeface="+mn-ea"/>
          <a:cs typeface="+mn-cs"/>
        </a:defRPr>
      </a:lvl1pPr>
      <a:lvl2pPr marL="416281" algn="l" defTabSz="832593" rtl="0" eaLnBrk="1" latinLnBrk="0" hangingPunct="1">
        <a:defRPr sz="1700" kern="1200">
          <a:solidFill>
            <a:schemeClr val="tx1"/>
          </a:solidFill>
          <a:latin typeface="+mn-lt"/>
          <a:ea typeface="+mn-ea"/>
          <a:cs typeface="+mn-cs"/>
        </a:defRPr>
      </a:lvl2pPr>
      <a:lvl3pPr marL="832593" algn="l" defTabSz="832593" rtl="0" eaLnBrk="1" latinLnBrk="0" hangingPunct="1">
        <a:defRPr sz="1700" kern="1200">
          <a:solidFill>
            <a:schemeClr val="tx1"/>
          </a:solidFill>
          <a:latin typeface="+mn-lt"/>
          <a:ea typeface="+mn-ea"/>
          <a:cs typeface="+mn-cs"/>
        </a:defRPr>
      </a:lvl3pPr>
      <a:lvl4pPr marL="1248887" algn="l" defTabSz="832593" rtl="0" eaLnBrk="1" latinLnBrk="0" hangingPunct="1">
        <a:defRPr sz="1700" kern="1200">
          <a:solidFill>
            <a:schemeClr val="tx1"/>
          </a:solidFill>
          <a:latin typeface="+mn-lt"/>
          <a:ea typeface="+mn-ea"/>
          <a:cs typeface="+mn-cs"/>
        </a:defRPr>
      </a:lvl4pPr>
      <a:lvl5pPr marL="1665193" algn="l" defTabSz="832593" rtl="0" eaLnBrk="1" latinLnBrk="0" hangingPunct="1">
        <a:defRPr sz="1700" kern="1200">
          <a:solidFill>
            <a:schemeClr val="tx1"/>
          </a:solidFill>
          <a:latin typeface="+mn-lt"/>
          <a:ea typeface="+mn-ea"/>
          <a:cs typeface="+mn-cs"/>
        </a:defRPr>
      </a:lvl5pPr>
      <a:lvl6pPr marL="2081469" algn="l" defTabSz="832593" rtl="0" eaLnBrk="1" latinLnBrk="0" hangingPunct="1">
        <a:defRPr sz="1700" kern="1200">
          <a:solidFill>
            <a:schemeClr val="tx1"/>
          </a:solidFill>
          <a:latin typeface="+mn-lt"/>
          <a:ea typeface="+mn-ea"/>
          <a:cs typeface="+mn-cs"/>
        </a:defRPr>
      </a:lvl6pPr>
      <a:lvl7pPr marL="2497765" algn="l" defTabSz="832593" rtl="0" eaLnBrk="1" latinLnBrk="0" hangingPunct="1">
        <a:defRPr sz="1700" kern="1200">
          <a:solidFill>
            <a:schemeClr val="tx1"/>
          </a:solidFill>
          <a:latin typeface="+mn-lt"/>
          <a:ea typeface="+mn-ea"/>
          <a:cs typeface="+mn-cs"/>
        </a:defRPr>
      </a:lvl7pPr>
      <a:lvl8pPr marL="2914064" algn="l" defTabSz="832593" rtl="0" eaLnBrk="1" latinLnBrk="0" hangingPunct="1">
        <a:defRPr sz="1700" kern="1200">
          <a:solidFill>
            <a:schemeClr val="tx1"/>
          </a:solidFill>
          <a:latin typeface="+mn-lt"/>
          <a:ea typeface="+mn-ea"/>
          <a:cs typeface="+mn-cs"/>
        </a:defRPr>
      </a:lvl8pPr>
      <a:lvl9pPr marL="3330355" algn="l" defTabSz="832593"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873217"/>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Lst>
  <p:transition>
    <p:fade/>
  </p:transition>
  <p:txStyles>
    <p:titleStyle>
      <a:lvl1pPr algn="l" defTabSz="832869"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328" indent="-419328" algn="l" defTabSz="832869"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386" indent="-360057" algn="l" defTabSz="832869"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6680" indent="-367295" algn="l" defTabSz="832869"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1914" indent="-315233" algn="l" defTabSz="832869"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8467" indent="-306548" algn="l" defTabSz="832869"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90373"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6815"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3251"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9696"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869" rtl="0" eaLnBrk="1" latinLnBrk="0" hangingPunct="1">
        <a:defRPr sz="1700" kern="1200">
          <a:solidFill>
            <a:schemeClr val="tx1"/>
          </a:solidFill>
          <a:latin typeface="+mn-lt"/>
          <a:ea typeface="+mn-ea"/>
          <a:cs typeface="+mn-cs"/>
        </a:defRPr>
      </a:lvl1pPr>
      <a:lvl2pPr marL="416417" algn="l" defTabSz="832869" rtl="0" eaLnBrk="1" latinLnBrk="0" hangingPunct="1">
        <a:defRPr sz="1700" kern="1200">
          <a:solidFill>
            <a:schemeClr val="tx1"/>
          </a:solidFill>
          <a:latin typeface="+mn-lt"/>
          <a:ea typeface="+mn-ea"/>
          <a:cs typeface="+mn-cs"/>
        </a:defRPr>
      </a:lvl2pPr>
      <a:lvl3pPr marL="832869" algn="l" defTabSz="832869" rtl="0" eaLnBrk="1" latinLnBrk="0" hangingPunct="1">
        <a:defRPr sz="1700" kern="1200">
          <a:solidFill>
            <a:schemeClr val="tx1"/>
          </a:solidFill>
          <a:latin typeface="+mn-lt"/>
          <a:ea typeface="+mn-ea"/>
          <a:cs typeface="+mn-cs"/>
        </a:defRPr>
      </a:lvl3pPr>
      <a:lvl4pPr marL="1249303" algn="l" defTabSz="832869" rtl="0" eaLnBrk="1" latinLnBrk="0" hangingPunct="1">
        <a:defRPr sz="1700" kern="1200">
          <a:solidFill>
            <a:schemeClr val="tx1"/>
          </a:solidFill>
          <a:latin typeface="+mn-lt"/>
          <a:ea typeface="+mn-ea"/>
          <a:cs typeface="+mn-cs"/>
        </a:defRPr>
      </a:lvl4pPr>
      <a:lvl5pPr marL="1665746" algn="l" defTabSz="832869" rtl="0" eaLnBrk="1" latinLnBrk="0" hangingPunct="1">
        <a:defRPr sz="1700" kern="1200">
          <a:solidFill>
            <a:schemeClr val="tx1"/>
          </a:solidFill>
          <a:latin typeface="+mn-lt"/>
          <a:ea typeface="+mn-ea"/>
          <a:cs typeface="+mn-cs"/>
        </a:defRPr>
      </a:lvl5pPr>
      <a:lvl6pPr marL="2082165" algn="l" defTabSz="832869" rtl="0" eaLnBrk="1" latinLnBrk="0" hangingPunct="1">
        <a:defRPr sz="1700" kern="1200">
          <a:solidFill>
            <a:schemeClr val="tx1"/>
          </a:solidFill>
          <a:latin typeface="+mn-lt"/>
          <a:ea typeface="+mn-ea"/>
          <a:cs typeface="+mn-cs"/>
        </a:defRPr>
      </a:lvl6pPr>
      <a:lvl7pPr marL="2498597" algn="l" defTabSz="832869" rtl="0" eaLnBrk="1" latinLnBrk="0" hangingPunct="1">
        <a:defRPr sz="1700" kern="1200">
          <a:solidFill>
            <a:schemeClr val="tx1"/>
          </a:solidFill>
          <a:latin typeface="+mn-lt"/>
          <a:ea typeface="+mn-ea"/>
          <a:cs typeface="+mn-cs"/>
        </a:defRPr>
      </a:lvl7pPr>
      <a:lvl8pPr marL="2915036" algn="l" defTabSz="832869" rtl="0" eaLnBrk="1" latinLnBrk="0" hangingPunct="1">
        <a:defRPr sz="1700" kern="1200">
          <a:solidFill>
            <a:schemeClr val="tx1"/>
          </a:solidFill>
          <a:latin typeface="+mn-lt"/>
          <a:ea typeface="+mn-ea"/>
          <a:cs typeface="+mn-cs"/>
        </a:defRPr>
      </a:lvl8pPr>
      <a:lvl9pPr marL="3331467" algn="l" defTabSz="832869"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616064"/>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Lst>
  <p:transition>
    <p:fade/>
  </p:transition>
  <p:txStyles>
    <p:titleStyle>
      <a:lvl1pPr algn="l" defTabSz="833145"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472" indent="-419472" algn="l" defTabSz="833145"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650" indent="-360177" algn="l" defTabSz="833145"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7064" indent="-367415" algn="l" defTabSz="833145"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2402" indent="-315337" algn="l" defTabSz="83314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9055" indent="-306652" algn="l" defTabSz="83314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91139"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7719"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4294"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40873"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3145" rtl="0" eaLnBrk="1" latinLnBrk="0" hangingPunct="1">
        <a:defRPr sz="1700" kern="1200">
          <a:solidFill>
            <a:schemeClr val="tx1"/>
          </a:solidFill>
          <a:latin typeface="+mn-lt"/>
          <a:ea typeface="+mn-ea"/>
          <a:cs typeface="+mn-cs"/>
        </a:defRPr>
      </a:lvl1pPr>
      <a:lvl2pPr marL="416561" algn="l" defTabSz="833145" rtl="0" eaLnBrk="1" latinLnBrk="0" hangingPunct="1">
        <a:defRPr sz="1700" kern="1200">
          <a:solidFill>
            <a:schemeClr val="tx1"/>
          </a:solidFill>
          <a:latin typeface="+mn-lt"/>
          <a:ea typeface="+mn-ea"/>
          <a:cs typeface="+mn-cs"/>
        </a:defRPr>
      </a:lvl2pPr>
      <a:lvl3pPr marL="833145" algn="l" defTabSz="833145" rtl="0" eaLnBrk="1" latinLnBrk="0" hangingPunct="1">
        <a:defRPr sz="1700" kern="1200">
          <a:solidFill>
            <a:schemeClr val="tx1"/>
          </a:solidFill>
          <a:latin typeface="+mn-lt"/>
          <a:ea typeface="+mn-ea"/>
          <a:cs typeface="+mn-cs"/>
        </a:defRPr>
      </a:lvl3pPr>
      <a:lvl4pPr marL="1249719" algn="l" defTabSz="833145" rtl="0" eaLnBrk="1" latinLnBrk="0" hangingPunct="1">
        <a:defRPr sz="1700" kern="1200">
          <a:solidFill>
            <a:schemeClr val="tx1"/>
          </a:solidFill>
          <a:latin typeface="+mn-lt"/>
          <a:ea typeface="+mn-ea"/>
          <a:cs typeface="+mn-cs"/>
        </a:defRPr>
      </a:lvl4pPr>
      <a:lvl5pPr marL="1666298" algn="l" defTabSz="833145" rtl="0" eaLnBrk="1" latinLnBrk="0" hangingPunct="1">
        <a:defRPr sz="1700" kern="1200">
          <a:solidFill>
            <a:schemeClr val="tx1"/>
          </a:solidFill>
          <a:latin typeface="+mn-lt"/>
          <a:ea typeface="+mn-ea"/>
          <a:cs typeface="+mn-cs"/>
        </a:defRPr>
      </a:lvl5pPr>
      <a:lvl6pPr marL="2082861" algn="l" defTabSz="833145" rtl="0" eaLnBrk="1" latinLnBrk="0" hangingPunct="1">
        <a:defRPr sz="1700" kern="1200">
          <a:solidFill>
            <a:schemeClr val="tx1"/>
          </a:solidFill>
          <a:latin typeface="+mn-lt"/>
          <a:ea typeface="+mn-ea"/>
          <a:cs typeface="+mn-cs"/>
        </a:defRPr>
      </a:lvl6pPr>
      <a:lvl7pPr marL="2499431" algn="l" defTabSz="833145" rtl="0" eaLnBrk="1" latinLnBrk="0" hangingPunct="1">
        <a:defRPr sz="1700" kern="1200">
          <a:solidFill>
            <a:schemeClr val="tx1"/>
          </a:solidFill>
          <a:latin typeface="+mn-lt"/>
          <a:ea typeface="+mn-ea"/>
          <a:cs typeface="+mn-cs"/>
        </a:defRPr>
      </a:lvl7pPr>
      <a:lvl8pPr marL="2916008" algn="l" defTabSz="833145" rtl="0" eaLnBrk="1" latinLnBrk="0" hangingPunct="1">
        <a:defRPr sz="1700" kern="1200">
          <a:solidFill>
            <a:schemeClr val="tx1"/>
          </a:solidFill>
          <a:latin typeface="+mn-lt"/>
          <a:ea typeface="+mn-ea"/>
          <a:cs typeface="+mn-cs"/>
        </a:defRPr>
      </a:lvl8pPr>
      <a:lvl9pPr marL="3332579" algn="l" defTabSz="833145"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5032080"/>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Lst>
  <p:transition>
    <p:fade/>
  </p:transition>
  <p:txStyles>
    <p:titleStyle>
      <a:lvl1pPr algn="l" defTabSz="833456"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634" indent="-419634" algn="l" defTabSz="833456"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947" indent="-360312" algn="l" defTabSz="833456"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7496" indent="-367550" algn="l" defTabSz="833456"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2951" indent="-315454" algn="l" defTabSz="833456"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9720" indent="-306769" algn="l" defTabSz="833456"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92003"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8736"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5466"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42198"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3456" rtl="0" eaLnBrk="1" latinLnBrk="0" hangingPunct="1">
        <a:defRPr sz="1700" kern="1200">
          <a:solidFill>
            <a:schemeClr val="tx1"/>
          </a:solidFill>
          <a:latin typeface="+mn-lt"/>
          <a:ea typeface="+mn-ea"/>
          <a:cs typeface="+mn-cs"/>
        </a:defRPr>
      </a:lvl1pPr>
      <a:lvl2pPr marL="416723" algn="l" defTabSz="833456" rtl="0" eaLnBrk="1" latinLnBrk="0" hangingPunct="1">
        <a:defRPr sz="1700" kern="1200">
          <a:solidFill>
            <a:schemeClr val="tx1"/>
          </a:solidFill>
          <a:latin typeface="+mn-lt"/>
          <a:ea typeface="+mn-ea"/>
          <a:cs typeface="+mn-cs"/>
        </a:defRPr>
      </a:lvl2pPr>
      <a:lvl3pPr marL="833456" algn="l" defTabSz="833456" rtl="0" eaLnBrk="1" latinLnBrk="0" hangingPunct="1">
        <a:defRPr sz="1700" kern="1200">
          <a:solidFill>
            <a:schemeClr val="tx1"/>
          </a:solidFill>
          <a:latin typeface="+mn-lt"/>
          <a:ea typeface="+mn-ea"/>
          <a:cs typeface="+mn-cs"/>
        </a:defRPr>
      </a:lvl3pPr>
      <a:lvl4pPr marL="1250187" algn="l" defTabSz="833456" rtl="0" eaLnBrk="1" latinLnBrk="0" hangingPunct="1">
        <a:defRPr sz="1700" kern="1200">
          <a:solidFill>
            <a:schemeClr val="tx1"/>
          </a:solidFill>
          <a:latin typeface="+mn-lt"/>
          <a:ea typeface="+mn-ea"/>
          <a:cs typeface="+mn-cs"/>
        </a:defRPr>
      </a:lvl4pPr>
      <a:lvl5pPr marL="1666919" algn="l" defTabSz="833456" rtl="0" eaLnBrk="1" latinLnBrk="0" hangingPunct="1">
        <a:defRPr sz="1700" kern="1200">
          <a:solidFill>
            <a:schemeClr val="tx1"/>
          </a:solidFill>
          <a:latin typeface="+mn-lt"/>
          <a:ea typeface="+mn-ea"/>
          <a:cs typeface="+mn-cs"/>
        </a:defRPr>
      </a:lvl5pPr>
      <a:lvl6pPr marL="2083643" algn="l" defTabSz="833456" rtl="0" eaLnBrk="1" latinLnBrk="0" hangingPunct="1">
        <a:defRPr sz="1700" kern="1200">
          <a:solidFill>
            <a:schemeClr val="tx1"/>
          </a:solidFill>
          <a:latin typeface="+mn-lt"/>
          <a:ea typeface="+mn-ea"/>
          <a:cs typeface="+mn-cs"/>
        </a:defRPr>
      </a:lvl6pPr>
      <a:lvl7pPr marL="2500368" algn="l" defTabSz="833456" rtl="0" eaLnBrk="1" latinLnBrk="0" hangingPunct="1">
        <a:defRPr sz="1700" kern="1200">
          <a:solidFill>
            <a:schemeClr val="tx1"/>
          </a:solidFill>
          <a:latin typeface="+mn-lt"/>
          <a:ea typeface="+mn-ea"/>
          <a:cs typeface="+mn-cs"/>
        </a:defRPr>
      </a:lvl7pPr>
      <a:lvl8pPr marL="2917101" algn="l" defTabSz="833456" rtl="0" eaLnBrk="1" latinLnBrk="0" hangingPunct="1">
        <a:defRPr sz="1700" kern="1200">
          <a:solidFill>
            <a:schemeClr val="tx1"/>
          </a:solidFill>
          <a:latin typeface="+mn-lt"/>
          <a:ea typeface="+mn-ea"/>
          <a:cs typeface="+mn-cs"/>
        </a:defRPr>
      </a:lvl8pPr>
      <a:lvl9pPr marL="3333830" algn="l" defTabSz="833456"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834155"/>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3" r:id="rId15"/>
    <p:sldLayoutId id="2147483984" r:id="rId16"/>
    <p:sldLayoutId id="2147483985" r:id="rId17"/>
  </p:sldLayoutIdLst>
  <p:transition>
    <p:fade/>
  </p:transition>
  <p:txStyles>
    <p:titleStyle>
      <a:lvl1pPr algn="l" defTabSz="833804"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814" indent="-419814" algn="l" defTabSz="833804" rtl="0" eaLnBrk="1" latinLnBrk="0" hangingPunct="1">
        <a:lnSpc>
          <a:spcPct val="90000"/>
        </a:lnSpc>
        <a:spcBef>
          <a:spcPct val="20000"/>
        </a:spcBef>
        <a:buSzPct val="90000"/>
        <a:buFontTx/>
        <a:buBlip>
          <a:blip r:embed="rId20"/>
        </a:buBlip>
        <a:defRPr sz="2900" kern="1200">
          <a:gradFill>
            <a:gsLst>
              <a:gs pos="0">
                <a:schemeClr val="tx1"/>
              </a:gs>
              <a:gs pos="86000">
                <a:schemeClr val="tx1"/>
              </a:gs>
            </a:gsLst>
            <a:lin ang="5400000" scaled="0"/>
          </a:gradFill>
          <a:latin typeface="Candara" pitchFamily="34" charset="0"/>
          <a:ea typeface="+mn-ea"/>
          <a:cs typeface="+mn-cs"/>
        </a:defRPr>
      </a:lvl1pPr>
      <a:lvl2pPr marL="780277" indent="-360462" algn="l" defTabSz="833804" rtl="0" eaLnBrk="1" latinLnBrk="0" hangingPunct="1">
        <a:lnSpc>
          <a:spcPct val="90000"/>
        </a:lnSpc>
        <a:spcBef>
          <a:spcPct val="20000"/>
        </a:spcBef>
        <a:buSzPct val="90000"/>
        <a:buFontTx/>
        <a:buBlip>
          <a:blip r:embed="rId21"/>
        </a:buBlip>
        <a:defRPr sz="2600" kern="1200">
          <a:gradFill>
            <a:gsLst>
              <a:gs pos="0">
                <a:schemeClr val="tx1"/>
              </a:gs>
              <a:gs pos="86000">
                <a:schemeClr val="tx1"/>
              </a:gs>
            </a:gsLst>
            <a:lin ang="5400000" scaled="0"/>
          </a:gradFill>
          <a:latin typeface="Candara" pitchFamily="34" charset="0"/>
          <a:ea typeface="+mn-ea"/>
          <a:cs typeface="+mn-cs"/>
        </a:defRPr>
      </a:lvl2pPr>
      <a:lvl3pPr marL="1147976" indent="-367700" algn="l" defTabSz="833804" rtl="0" eaLnBrk="1" latinLnBrk="0" hangingPunct="1">
        <a:lnSpc>
          <a:spcPct val="90000"/>
        </a:lnSpc>
        <a:spcBef>
          <a:spcPct val="20000"/>
        </a:spcBef>
        <a:buSzPct val="90000"/>
        <a:buFontTx/>
        <a:buBlip>
          <a:blip r:embed="rId21"/>
        </a:buBlip>
        <a:defRPr sz="2200" kern="1200">
          <a:gradFill>
            <a:gsLst>
              <a:gs pos="0">
                <a:schemeClr val="tx1"/>
              </a:gs>
              <a:gs pos="86000">
                <a:schemeClr val="tx1"/>
              </a:gs>
            </a:gsLst>
            <a:lin ang="5400000" scaled="0"/>
          </a:gradFill>
          <a:latin typeface="Candara" pitchFamily="34" charset="0"/>
          <a:ea typeface="+mn-ea"/>
          <a:cs typeface="+mn-cs"/>
        </a:defRPr>
      </a:lvl3pPr>
      <a:lvl4pPr marL="1463561" indent="-315584" algn="l" defTabSz="833804"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4pPr>
      <a:lvl5pPr marL="1770459" indent="-306899" algn="l" defTabSz="833804"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5pPr>
      <a:lvl6pPr marL="2292963"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9866"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6769"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43671"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3804" rtl="0" eaLnBrk="1" latinLnBrk="0" hangingPunct="1">
        <a:defRPr sz="1700" kern="1200">
          <a:solidFill>
            <a:schemeClr val="tx1"/>
          </a:solidFill>
          <a:latin typeface="+mn-lt"/>
          <a:ea typeface="+mn-ea"/>
          <a:cs typeface="+mn-cs"/>
        </a:defRPr>
      </a:lvl1pPr>
      <a:lvl2pPr marL="416903" algn="l" defTabSz="833804" rtl="0" eaLnBrk="1" latinLnBrk="0" hangingPunct="1">
        <a:defRPr sz="1700" kern="1200">
          <a:solidFill>
            <a:schemeClr val="tx1"/>
          </a:solidFill>
          <a:latin typeface="+mn-lt"/>
          <a:ea typeface="+mn-ea"/>
          <a:cs typeface="+mn-cs"/>
        </a:defRPr>
      </a:lvl2pPr>
      <a:lvl3pPr marL="833804" algn="l" defTabSz="833804" rtl="0" eaLnBrk="1" latinLnBrk="0" hangingPunct="1">
        <a:defRPr sz="1700" kern="1200">
          <a:solidFill>
            <a:schemeClr val="tx1"/>
          </a:solidFill>
          <a:latin typeface="+mn-lt"/>
          <a:ea typeface="+mn-ea"/>
          <a:cs typeface="+mn-cs"/>
        </a:defRPr>
      </a:lvl3pPr>
      <a:lvl4pPr marL="1250707" algn="l" defTabSz="833804" rtl="0" eaLnBrk="1" latinLnBrk="0" hangingPunct="1">
        <a:defRPr sz="1700" kern="1200">
          <a:solidFill>
            <a:schemeClr val="tx1"/>
          </a:solidFill>
          <a:latin typeface="+mn-lt"/>
          <a:ea typeface="+mn-ea"/>
          <a:cs typeface="+mn-cs"/>
        </a:defRPr>
      </a:lvl4pPr>
      <a:lvl5pPr marL="1667610" algn="l" defTabSz="833804" rtl="0" eaLnBrk="1" latinLnBrk="0" hangingPunct="1">
        <a:defRPr sz="1700" kern="1200">
          <a:solidFill>
            <a:schemeClr val="tx1"/>
          </a:solidFill>
          <a:latin typeface="+mn-lt"/>
          <a:ea typeface="+mn-ea"/>
          <a:cs typeface="+mn-cs"/>
        </a:defRPr>
      </a:lvl5pPr>
      <a:lvl6pPr marL="2084513" algn="l" defTabSz="833804" rtl="0" eaLnBrk="1" latinLnBrk="0" hangingPunct="1">
        <a:defRPr sz="1700" kern="1200">
          <a:solidFill>
            <a:schemeClr val="tx1"/>
          </a:solidFill>
          <a:latin typeface="+mn-lt"/>
          <a:ea typeface="+mn-ea"/>
          <a:cs typeface="+mn-cs"/>
        </a:defRPr>
      </a:lvl6pPr>
      <a:lvl7pPr marL="2501415" algn="l" defTabSz="833804" rtl="0" eaLnBrk="1" latinLnBrk="0" hangingPunct="1">
        <a:defRPr sz="1700" kern="1200">
          <a:solidFill>
            <a:schemeClr val="tx1"/>
          </a:solidFill>
          <a:latin typeface="+mn-lt"/>
          <a:ea typeface="+mn-ea"/>
          <a:cs typeface="+mn-cs"/>
        </a:defRPr>
      </a:lvl7pPr>
      <a:lvl8pPr marL="2918317" algn="l" defTabSz="833804" rtl="0" eaLnBrk="1" latinLnBrk="0" hangingPunct="1">
        <a:defRPr sz="1700" kern="1200">
          <a:solidFill>
            <a:schemeClr val="tx1"/>
          </a:solidFill>
          <a:latin typeface="+mn-lt"/>
          <a:ea typeface="+mn-ea"/>
          <a:cs typeface="+mn-cs"/>
        </a:defRPr>
      </a:lvl8pPr>
      <a:lvl9pPr marL="3335220" algn="l" defTabSz="83380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974780"/>
            <a:ext cx="9144000" cy="4168721"/>
          </a:xfrm>
          <a:prstGeom prst="rect">
            <a:avLst/>
          </a:prstGeom>
        </p:spPr>
      </p:pic>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7"/>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44" r:id="rId2"/>
    <p:sldLayoutId id="2147483746" r:id="rId3"/>
  </p:sldLayoutIdLst>
  <p:transition>
    <p:fade/>
  </p:transition>
  <p:txStyles>
    <p:titleStyle>
      <a:lvl1pPr algn="l" defTabSz="911969"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1969"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3946" indent="-7937" algn="l" defTabSz="911969"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59974"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1170"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2274" indent="0"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07885"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66"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4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974780"/>
            <a:ext cx="9144000" cy="4168721"/>
          </a:xfrm>
          <a:prstGeom prst="rect">
            <a:avLst/>
          </a:prstGeom>
        </p:spPr>
      </p:pic>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7"/>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1969"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1969"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3946" indent="-7937" algn="l" defTabSz="911969"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59974"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1170"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2274" indent="0"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07885"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66"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4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632644" y="965729"/>
            <a:ext cx="5760640" cy="3301893"/>
          </a:xfrm>
          <a:prstGeom prst="rect">
            <a:avLst/>
          </a:prstGeom>
          <a:solidFill>
            <a:srgbClr val="1F8BF0"/>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188" tIns="45594" rIns="91188" bIns="45594" rtlCol="0" anchor="ctr"/>
          <a:lstStyle/>
          <a:p>
            <a:pPr algn="ctr" defTabSz="912006"/>
            <a:endParaRPr lang="en-US">
              <a:solidFill>
                <a:prstClr val="white"/>
              </a:solidFill>
            </a:endParaRPr>
          </a:p>
        </p:txBody>
      </p:sp>
      <p:sp>
        <p:nvSpPr>
          <p:cNvPr id="15" name="Rectangle 14"/>
          <p:cNvSpPr/>
          <p:nvPr userDrawn="1"/>
        </p:nvSpPr>
        <p:spPr bwMode="auto">
          <a:xfrm>
            <a:off x="6463574" y="965666"/>
            <a:ext cx="2005242" cy="1620600"/>
          </a:xfrm>
          <a:prstGeom prst="rect">
            <a:avLst/>
          </a:prstGeom>
          <a:solidFill>
            <a:srgbClr val="FF19A7"/>
          </a:solidFill>
          <a:ln w="9525">
            <a:gradFill>
              <a:gsLst>
                <a:gs pos="0">
                  <a:srgbClr val="FDC7DE"/>
                </a:gs>
                <a:gs pos="50000">
                  <a:srgbClr val="FF19A7"/>
                </a:gs>
                <a:gs pos="100000">
                  <a:srgbClr val="FDD9F4"/>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188" tIns="45594" rIns="91188" bIns="45594" numCol="1" spcCol="0" rtlCol="0" fromWordArt="0" anchor="b" anchorCtr="0" forceAA="0" compatLnSpc="1">
            <a:prstTxWarp prst="textNoShape">
              <a:avLst/>
            </a:prstTxWarp>
            <a:noAutofit/>
          </a:bodyPr>
          <a:lstStyle/>
          <a:p>
            <a:pPr defTabSz="912006">
              <a:buFont typeface="Arial" pitchFamily="34" charset="0"/>
              <a:buNone/>
            </a:pPr>
            <a:r>
              <a:rPr lang="fr-FR" sz="2400" dirty="0" smtClean="0">
                <a:solidFill>
                  <a:prstClr val="white"/>
                </a:solidFill>
                <a:latin typeface="Segoe UI Light" pitchFamily="34" charset="0"/>
              </a:rPr>
              <a:t>palais des congrès </a:t>
            </a:r>
          </a:p>
          <a:p>
            <a:pPr defTabSz="912006">
              <a:buFont typeface="Arial" pitchFamily="34" charset="0"/>
              <a:buNone/>
            </a:pPr>
            <a:r>
              <a:rPr lang="fr-FR" sz="2400" dirty="0" smtClean="0">
                <a:solidFill>
                  <a:prstClr val="white"/>
                </a:solidFill>
                <a:latin typeface="Segoe UI Light" pitchFamily="34" charset="0"/>
              </a:rPr>
              <a:t>Paris</a:t>
            </a:r>
            <a:endParaRPr lang="en-US" sz="2400" dirty="0">
              <a:solidFill>
                <a:prstClr val="white"/>
              </a:solidFill>
              <a:latin typeface="Segoe UI Light" pitchFamily="34" charset="0"/>
            </a:endParaRPr>
          </a:p>
        </p:txBody>
      </p:sp>
      <p:sp>
        <p:nvSpPr>
          <p:cNvPr id="18" name="Rectangle 17"/>
          <p:cNvSpPr/>
          <p:nvPr userDrawn="1"/>
        </p:nvSpPr>
        <p:spPr bwMode="auto">
          <a:xfrm>
            <a:off x="6463574" y="2646959"/>
            <a:ext cx="2007574" cy="1620600"/>
          </a:xfrm>
          <a:prstGeom prst="rect">
            <a:avLst/>
          </a:prstGeom>
          <a:solidFill>
            <a:srgbClr val="F4793B"/>
          </a:solidFill>
          <a:ln>
            <a:gradFill>
              <a:gsLst>
                <a:gs pos="0">
                  <a:schemeClr val="accent6">
                    <a:lumMod val="60000"/>
                    <a:lumOff val="40000"/>
                  </a:schemeClr>
                </a:gs>
                <a:gs pos="50000">
                  <a:schemeClr val="accent6">
                    <a:lumMod val="75000"/>
                  </a:schemeClr>
                </a:gs>
                <a:gs pos="100000">
                  <a:schemeClr val="accent6">
                    <a:lumMod val="20000"/>
                    <a:lumOff val="80000"/>
                  </a:scheme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184" tIns="182407" rIns="91184" bIns="45592" numCol="1" rtlCol="0" anchor="b" anchorCtr="0" compatLnSpc="1">
            <a:prstTxWarp prst="textNoShape">
              <a:avLst/>
            </a:prstTxWarp>
          </a:bodyPr>
          <a:lstStyle/>
          <a:p>
            <a:pPr defTabSz="911705" fontAlgn="base">
              <a:spcBef>
                <a:spcPct val="0"/>
              </a:spcBef>
              <a:spcAft>
                <a:spcPct val="0"/>
              </a:spcAft>
              <a:buFont typeface="Arial" pitchFamily="34" charset="0"/>
              <a:buNone/>
            </a:pPr>
            <a:r>
              <a:rPr lang="fr-FR" sz="2400" dirty="0" smtClean="0">
                <a:solidFill>
                  <a:prstClr val="white"/>
                </a:solidFill>
                <a:latin typeface="Segoe UI Light" pitchFamily="34" charset="0"/>
                <a:ea typeface="Segoe UI" pitchFamily="34" charset="0"/>
                <a:cs typeface="Segoe UI" pitchFamily="34" charset="0"/>
              </a:rPr>
              <a:t>7, 8 et 9 février 2012</a:t>
            </a:r>
            <a:endParaRPr lang="en-US" sz="2400" dirty="0">
              <a:solidFill>
                <a:prstClr val="white"/>
              </a:solidFill>
              <a:latin typeface="Segoe UI Light" pitchFamily="34" charset="0"/>
              <a:ea typeface="Segoe UI" pitchFamily="34" charset="0"/>
              <a:cs typeface="Segoe UI" pitchFamily="34" charset="0"/>
            </a:endParaRPr>
          </a:p>
        </p:txBody>
      </p:sp>
      <p:pic>
        <p:nvPicPr>
          <p:cNvPr id="1028" name="Picture 4" descr="C:\Users\sebim\Desktop\TemplateTD\Eléments PPT TechDays 2012\logo-seu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0349" y="1538568"/>
            <a:ext cx="5486400" cy="157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891"/>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sldNum="0" hdr="0" dt="0"/>
  <p:txStyles>
    <p:titleStyle>
      <a:lvl1pPr algn="ctr" defTabSz="912006" rtl="0" eaLnBrk="1" latinLnBrk="0" hangingPunct="1">
        <a:spcBef>
          <a:spcPct val="0"/>
        </a:spcBef>
        <a:buNone/>
        <a:defRPr sz="4400" kern="1200">
          <a:solidFill>
            <a:schemeClr val="tx1"/>
          </a:solidFill>
          <a:latin typeface="+mj-lt"/>
          <a:ea typeface="+mj-ea"/>
          <a:cs typeface="+mj-cs"/>
        </a:defRPr>
      </a:lvl1pPr>
    </p:titleStyle>
    <p:bodyStyle>
      <a:lvl1pPr marL="341968" indent="-341968" algn="l" defTabSz="9120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997" indent="-284994" algn="l" defTabSz="9120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980" indent="-228033" algn="l" defTabSz="9120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034"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00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987"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019"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005"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99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2006" rtl="0" eaLnBrk="1" latinLnBrk="0" hangingPunct="1">
        <a:defRPr sz="1800" kern="1200">
          <a:solidFill>
            <a:schemeClr val="tx1"/>
          </a:solidFill>
          <a:latin typeface="+mn-lt"/>
          <a:ea typeface="+mn-ea"/>
          <a:cs typeface="+mn-cs"/>
        </a:defRPr>
      </a:lvl1pPr>
      <a:lvl2pPr marL="456003" algn="l" defTabSz="912006" rtl="0" eaLnBrk="1" latinLnBrk="0" hangingPunct="1">
        <a:defRPr sz="1800" kern="1200">
          <a:solidFill>
            <a:schemeClr val="tx1"/>
          </a:solidFill>
          <a:latin typeface="+mn-lt"/>
          <a:ea typeface="+mn-ea"/>
          <a:cs typeface="+mn-cs"/>
        </a:defRPr>
      </a:lvl2pPr>
      <a:lvl3pPr marL="912006" algn="l" defTabSz="912006" rtl="0" eaLnBrk="1" latinLnBrk="0" hangingPunct="1">
        <a:defRPr sz="1800" kern="1200">
          <a:solidFill>
            <a:schemeClr val="tx1"/>
          </a:solidFill>
          <a:latin typeface="+mn-lt"/>
          <a:ea typeface="+mn-ea"/>
          <a:cs typeface="+mn-cs"/>
        </a:defRPr>
      </a:lvl3pPr>
      <a:lvl4pPr marL="1368009" algn="l" defTabSz="912006" rtl="0" eaLnBrk="1" latinLnBrk="0" hangingPunct="1">
        <a:defRPr sz="1800" kern="1200">
          <a:solidFill>
            <a:schemeClr val="tx1"/>
          </a:solidFill>
          <a:latin typeface="+mn-lt"/>
          <a:ea typeface="+mn-ea"/>
          <a:cs typeface="+mn-cs"/>
        </a:defRPr>
      </a:lvl4pPr>
      <a:lvl5pPr marL="1824007" algn="l" defTabSz="912006" rtl="0" eaLnBrk="1" latinLnBrk="0" hangingPunct="1">
        <a:defRPr sz="1800" kern="1200">
          <a:solidFill>
            <a:schemeClr val="tx1"/>
          </a:solidFill>
          <a:latin typeface="+mn-lt"/>
          <a:ea typeface="+mn-ea"/>
          <a:cs typeface="+mn-cs"/>
        </a:defRPr>
      </a:lvl5pPr>
      <a:lvl6pPr marL="2280001" algn="l" defTabSz="912006" rtl="0" eaLnBrk="1" latinLnBrk="0" hangingPunct="1">
        <a:defRPr sz="1800" kern="1200">
          <a:solidFill>
            <a:schemeClr val="tx1"/>
          </a:solidFill>
          <a:latin typeface="+mn-lt"/>
          <a:ea typeface="+mn-ea"/>
          <a:cs typeface="+mn-cs"/>
        </a:defRPr>
      </a:lvl6pPr>
      <a:lvl7pPr marL="2736015" algn="l" defTabSz="912006" rtl="0" eaLnBrk="1" latinLnBrk="0" hangingPunct="1">
        <a:defRPr sz="1800" kern="1200">
          <a:solidFill>
            <a:schemeClr val="tx1"/>
          </a:solidFill>
          <a:latin typeface="+mn-lt"/>
          <a:ea typeface="+mn-ea"/>
          <a:cs typeface="+mn-cs"/>
        </a:defRPr>
      </a:lvl7pPr>
      <a:lvl8pPr marL="3192006" algn="l" defTabSz="912006" rtl="0" eaLnBrk="1" latinLnBrk="0" hangingPunct="1">
        <a:defRPr sz="1800" kern="1200">
          <a:solidFill>
            <a:schemeClr val="tx1"/>
          </a:solidFill>
          <a:latin typeface="+mn-lt"/>
          <a:ea typeface="+mn-ea"/>
          <a:cs typeface="+mn-cs"/>
        </a:defRPr>
      </a:lvl8pPr>
      <a:lvl9pPr marL="3647996" algn="l" defTabSz="9120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pic>
        <p:nvPicPr>
          <p:cNvPr id="7" name="Picture 6" descr="Z:\Public\Genki\MICROSOFT\Tech Days\2011.11.29\PPT\couleurs\bleu02.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28902" y="82608"/>
            <a:ext cx="1367484" cy="670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Public\Genki\MICROSOFT\Tech Days\2011.11.29\PPT\logo-seul.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1060" y="160634"/>
            <a:ext cx="1307293" cy="358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Public\Genki\MICROSOFT\Tech Days\2011.11.29\PPT\couleurs\rose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727796" y="442525"/>
            <a:ext cx="321436" cy="312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Z:\Public\Genki\MICROSOFT\Tech Days\2011.11.29\PPT\couleurs\orange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727796" y="82607"/>
            <a:ext cx="321436" cy="330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Z:\Public\Genki\MICROSOFT\Tech Days\2011.11.29\PPT\pictos\cloud.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749374" y="535226"/>
            <a:ext cx="278281" cy="1273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Z:\Public\Genki\MICROSOFT\Tech Days\2011.11.29\PPT\pictos\windows.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769299" y="168124"/>
            <a:ext cx="235513" cy="15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22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987" r:id="rId13"/>
  </p:sldLayoutIdLst>
  <p:timing>
    <p:tnLst>
      <p:par>
        <p:cTn id="1" dur="indefinite" restart="never" nodeType="tmRoot"/>
      </p:par>
    </p:tnLst>
  </p:timing>
  <p:hf hdr="0" ftr="0"/>
  <p:txStyles>
    <p:titleStyle>
      <a:lvl1pPr algn="ctr" defTabSz="912006" rtl="0" eaLnBrk="1" latinLnBrk="0" hangingPunct="1">
        <a:spcBef>
          <a:spcPct val="0"/>
        </a:spcBef>
        <a:buNone/>
        <a:defRPr sz="4400" kern="1200">
          <a:solidFill>
            <a:schemeClr val="tx1"/>
          </a:solidFill>
          <a:latin typeface="+mj-lt"/>
          <a:ea typeface="+mj-ea"/>
          <a:cs typeface="+mj-cs"/>
        </a:defRPr>
      </a:lvl1pPr>
    </p:titleStyle>
    <p:bodyStyle>
      <a:lvl1pPr marL="341968" indent="-341968" algn="l" defTabSz="9120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997" indent="-284994" algn="l" defTabSz="9120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980" indent="-228033" algn="l" defTabSz="9120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034"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00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987"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019"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005"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99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2006" rtl="0" eaLnBrk="1" latinLnBrk="0" hangingPunct="1">
        <a:defRPr sz="1800" kern="1200">
          <a:solidFill>
            <a:schemeClr val="tx1"/>
          </a:solidFill>
          <a:latin typeface="+mn-lt"/>
          <a:ea typeface="+mn-ea"/>
          <a:cs typeface="+mn-cs"/>
        </a:defRPr>
      </a:lvl1pPr>
      <a:lvl2pPr marL="456003" algn="l" defTabSz="912006" rtl="0" eaLnBrk="1" latinLnBrk="0" hangingPunct="1">
        <a:defRPr sz="1800" kern="1200">
          <a:solidFill>
            <a:schemeClr val="tx1"/>
          </a:solidFill>
          <a:latin typeface="+mn-lt"/>
          <a:ea typeface="+mn-ea"/>
          <a:cs typeface="+mn-cs"/>
        </a:defRPr>
      </a:lvl2pPr>
      <a:lvl3pPr marL="912006" algn="l" defTabSz="912006" rtl="0" eaLnBrk="1" latinLnBrk="0" hangingPunct="1">
        <a:defRPr sz="1800" kern="1200">
          <a:solidFill>
            <a:schemeClr val="tx1"/>
          </a:solidFill>
          <a:latin typeface="+mn-lt"/>
          <a:ea typeface="+mn-ea"/>
          <a:cs typeface="+mn-cs"/>
        </a:defRPr>
      </a:lvl3pPr>
      <a:lvl4pPr marL="1368009" algn="l" defTabSz="912006" rtl="0" eaLnBrk="1" latinLnBrk="0" hangingPunct="1">
        <a:defRPr sz="1800" kern="1200">
          <a:solidFill>
            <a:schemeClr val="tx1"/>
          </a:solidFill>
          <a:latin typeface="+mn-lt"/>
          <a:ea typeface="+mn-ea"/>
          <a:cs typeface="+mn-cs"/>
        </a:defRPr>
      </a:lvl4pPr>
      <a:lvl5pPr marL="1824007" algn="l" defTabSz="912006" rtl="0" eaLnBrk="1" latinLnBrk="0" hangingPunct="1">
        <a:defRPr sz="1800" kern="1200">
          <a:solidFill>
            <a:schemeClr val="tx1"/>
          </a:solidFill>
          <a:latin typeface="+mn-lt"/>
          <a:ea typeface="+mn-ea"/>
          <a:cs typeface="+mn-cs"/>
        </a:defRPr>
      </a:lvl5pPr>
      <a:lvl6pPr marL="2280001" algn="l" defTabSz="912006" rtl="0" eaLnBrk="1" latinLnBrk="0" hangingPunct="1">
        <a:defRPr sz="1800" kern="1200">
          <a:solidFill>
            <a:schemeClr val="tx1"/>
          </a:solidFill>
          <a:latin typeface="+mn-lt"/>
          <a:ea typeface="+mn-ea"/>
          <a:cs typeface="+mn-cs"/>
        </a:defRPr>
      </a:lvl6pPr>
      <a:lvl7pPr marL="2736015" algn="l" defTabSz="912006" rtl="0" eaLnBrk="1" latinLnBrk="0" hangingPunct="1">
        <a:defRPr sz="1800" kern="1200">
          <a:solidFill>
            <a:schemeClr val="tx1"/>
          </a:solidFill>
          <a:latin typeface="+mn-lt"/>
          <a:ea typeface="+mn-ea"/>
          <a:cs typeface="+mn-cs"/>
        </a:defRPr>
      </a:lvl7pPr>
      <a:lvl8pPr marL="3192006" algn="l" defTabSz="912006" rtl="0" eaLnBrk="1" latinLnBrk="0" hangingPunct="1">
        <a:defRPr sz="1800" kern="1200">
          <a:solidFill>
            <a:schemeClr val="tx1"/>
          </a:solidFill>
          <a:latin typeface="+mn-lt"/>
          <a:ea typeface="+mn-ea"/>
          <a:cs typeface="+mn-cs"/>
        </a:defRPr>
      </a:lvl8pPr>
      <a:lvl9pPr marL="3647996" algn="l" defTabSz="9120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4524175"/>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transition>
    <p:fade/>
  </p:transition>
  <p:txStyles>
    <p:titleStyle>
      <a:lvl1pPr algn="l" defTabSz="831620"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680" indent="-418680" algn="l" defTabSz="831620"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200" indent="-359517" algn="l" defTabSz="831620"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4953" indent="-366755" algn="l" defTabSz="831620"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59718" indent="-314763" algn="l" defTabSz="831620"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5816" indent="-306105" algn="l" defTabSz="831620"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6921"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2754"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8570"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4401"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620" rtl="0" eaLnBrk="1" latinLnBrk="0" hangingPunct="1">
        <a:defRPr sz="1700" kern="1200">
          <a:solidFill>
            <a:schemeClr val="tx1"/>
          </a:solidFill>
          <a:latin typeface="+mn-lt"/>
          <a:ea typeface="+mn-ea"/>
          <a:cs typeface="+mn-cs"/>
        </a:defRPr>
      </a:lvl1pPr>
      <a:lvl2pPr marL="415777" algn="l" defTabSz="831620" rtl="0" eaLnBrk="1" latinLnBrk="0" hangingPunct="1">
        <a:defRPr sz="1700" kern="1200">
          <a:solidFill>
            <a:schemeClr val="tx1"/>
          </a:solidFill>
          <a:latin typeface="+mn-lt"/>
          <a:ea typeface="+mn-ea"/>
          <a:cs typeface="+mn-cs"/>
        </a:defRPr>
      </a:lvl2pPr>
      <a:lvl3pPr marL="831620" algn="l" defTabSz="831620" rtl="0" eaLnBrk="1" latinLnBrk="0" hangingPunct="1">
        <a:defRPr sz="1700" kern="1200">
          <a:solidFill>
            <a:schemeClr val="tx1"/>
          </a:solidFill>
          <a:latin typeface="+mn-lt"/>
          <a:ea typeface="+mn-ea"/>
          <a:cs typeface="+mn-cs"/>
        </a:defRPr>
      </a:lvl3pPr>
      <a:lvl4pPr marL="1247431" algn="l" defTabSz="831620" rtl="0" eaLnBrk="1" latinLnBrk="0" hangingPunct="1">
        <a:defRPr sz="1700" kern="1200">
          <a:solidFill>
            <a:schemeClr val="tx1"/>
          </a:solidFill>
          <a:latin typeface="+mn-lt"/>
          <a:ea typeface="+mn-ea"/>
          <a:cs typeface="+mn-cs"/>
        </a:defRPr>
      </a:lvl4pPr>
      <a:lvl5pPr marL="1663260" algn="l" defTabSz="831620" rtl="0" eaLnBrk="1" latinLnBrk="0" hangingPunct="1">
        <a:defRPr sz="1700" kern="1200">
          <a:solidFill>
            <a:schemeClr val="tx1"/>
          </a:solidFill>
          <a:latin typeface="+mn-lt"/>
          <a:ea typeface="+mn-ea"/>
          <a:cs typeface="+mn-cs"/>
        </a:defRPr>
      </a:lvl5pPr>
      <a:lvl6pPr marL="2079034" algn="l" defTabSz="831620" rtl="0" eaLnBrk="1" latinLnBrk="0" hangingPunct="1">
        <a:defRPr sz="1700" kern="1200">
          <a:solidFill>
            <a:schemeClr val="tx1"/>
          </a:solidFill>
          <a:latin typeface="+mn-lt"/>
          <a:ea typeface="+mn-ea"/>
          <a:cs typeface="+mn-cs"/>
        </a:defRPr>
      </a:lvl6pPr>
      <a:lvl7pPr marL="2494853" algn="l" defTabSz="831620" rtl="0" eaLnBrk="1" latinLnBrk="0" hangingPunct="1">
        <a:defRPr sz="1700" kern="1200">
          <a:solidFill>
            <a:schemeClr val="tx1"/>
          </a:solidFill>
          <a:latin typeface="+mn-lt"/>
          <a:ea typeface="+mn-ea"/>
          <a:cs typeface="+mn-cs"/>
        </a:defRPr>
      </a:lvl7pPr>
      <a:lvl8pPr marL="2910663" algn="l" defTabSz="831620" rtl="0" eaLnBrk="1" latinLnBrk="0" hangingPunct="1">
        <a:defRPr sz="1700" kern="1200">
          <a:solidFill>
            <a:schemeClr val="tx1"/>
          </a:solidFill>
          <a:latin typeface="+mn-lt"/>
          <a:ea typeface="+mn-ea"/>
          <a:cs typeface="+mn-cs"/>
        </a:defRPr>
      </a:lvl8pPr>
      <a:lvl9pPr marL="3326473" algn="l" defTabSz="831620"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091131"/>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2" r:id="rId15"/>
    <p:sldLayoutId id="2147483813" r:id="rId16"/>
    <p:sldLayoutId id="2147483814" r:id="rId17"/>
  </p:sldLayoutIdLst>
  <p:transition>
    <p:fade/>
  </p:transition>
  <p:txStyles>
    <p:titleStyle>
      <a:lvl1pPr algn="l" defTabSz="831689"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716" indent="-418716" algn="l" defTabSz="831689" rtl="0" eaLnBrk="1" latinLnBrk="0" hangingPunct="1">
        <a:lnSpc>
          <a:spcPct val="90000"/>
        </a:lnSpc>
        <a:spcBef>
          <a:spcPct val="20000"/>
        </a:spcBef>
        <a:buSzPct val="90000"/>
        <a:buFontTx/>
        <a:buBlip>
          <a:blip r:embed="rId20"/>
        </a:buBlip>
        <a:defRPr sz="2900" kern="1200">
          <a:gradFill>
            <a:gsLst>
              <a:gs pos="0">
                <a:schemeClr val="tx1"/>
              </a:gs>
              <a:gs pos="86000">
                <a:schemeClr val="tx1"/>
              </a:gs>
            </a:gsLst>
            <a:lin ang="5400000" scaled="0"/>
          </a:gradFill>
          <a:latin typeface="Candara" pitchFamily="34" charset="0"/>
          <a:ea typeface="+mn-ea"/>
          <a:cs typeface="+mn-cs"/>
        </a:defRPr>
      </a:lvl1pPr>
      <a:lvl2pPr marL="778266" indent="-359547" algn="l" defTabSz="831689" rtl="0" eaLnBrk="1" latinLnBrk="0" hangingPunct="1">
        <a:lnSpc>
          <a:spcPct val="90000"/>
        </a:lnSpc>
        <a:spcBef>
          <a:spcPct val="20000"/>
        </a:spcBef>
        <a:buSzPct val="90000"/>
        <a:buFontTx/>
        <a:buBlip>
          <a:blip r:embed="rId21"/>
        </a:buBlip>
        <a:defRPr sz="2600" kern="1200">
          <a:gradFill>
            <a:gsLst>
              <a:gs pos="0">
                <a:schemeClr val="tx1"/>
              </a:gs>
              <a:gs pos="86000">
                <a:schemeClr val="tx1"/>
              </a:gs>
            </a:gsLst>
            <a:lin ang="5400000" scaled="0"/>
          </a:gradFill>
          <a:latin typeface="Candara" pitchFamily="34" charset="0"/>
          <a:ea typeface="+mn-ea"/>
          <a:cs typeface="+mn-cs"/>
        </a:defRPr>
      </a:lvl2pPr>
      <a:lvl3pPr marL="1145048" indent="-366785" algn="l" defTabSz="831689" rtl="0" eaLnBrk="1" latinLnBrk="0" hangingPunct="1">
        <a:lnSpc>
          <a:spcPct val="90000"/>
        </a:lnSpc>
        <a:spcBef>
          <a:spcPct val="20000"/>
        </a:spcBef>
        <a:buSzPct val="90000"/>
        <a:buFontTx/>
        <a:buBlip>
          <a:blip r:embed="rId21"/>
        </a:buBlip>
        <a:defRPr sz="2200" kern="1200">
          <a:gradFill>
            <a:gsLst>
              <a:gs pos="0">
                <a:schemeClr val="tx1"/>
              </a:gs>
              <a:gs pos="86000">
                <a:schemeClr val="tx1"/>
              </a:gs>
            </a:gsLst>
            <a:lin ang="5400000" scaled="0"/>
          </a:gradFill>
          <a:latin typeface="Candara" pitchFamily="34" charset="0"/>
          <a:ea typeface="+mn-ea"/>
          <a:cs typeface="+mn-cs"/>
        </a:defRPr>
      </a:lvl3pPr>
      <a:lvl4pPr marL="1459840" indent="-314789" algn="l" defTabSz="831689"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4pPr>
      <a:lvl5pPr marL="1765963" indent="-306129" algn="l" defTabSz="831689"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5pPr>
      <a:lvl6pPr marL="2287113"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2979"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8830"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4695"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689" rtl="0" eaLnBrk="1" latinLnBrk="0" hangingPunct="1">
        <a:defRPr sz="1700" kern="1200">
          <a:solidFill>
            <a:schemeClr val="tx1"/>
          </a:solidFill>
          <a:latin typeface="+mn-lt"/>
          <a:ea typeface="+mn-ea"/>
          <a:cs typeface="+mn-cs"/>
        </a:defRPr>
      </a:lvl1pPr>
      <a:lvl2pPr marL="415813" algn="l" defTabSz="831689" rtl="0" eaLnBrk="1" latinLnBrk="0" hangingPunct="1">
        <a:defRPr sz="1700" kern="1200">
          <a:solidFill>
            <a:schemeClr val="tx1"/>
          </a:solidFill>
          <a:latin typeface="+mn-lt"/>
          <a:ea typeface="+mn-ea"/>
          <a:cs typeface="+mn-cs"/>
        </a:defRPr>
      </a:lvl2pPr>
      <a:lvl3pPr marL="831689" algn="l" defTabSz="831689" rtl="0" eaLnBrk="1" latinLnBrk="0" hangingPunct="1">
        <a:defRPr sz="1700" kern="1200">
          <a:solidFill>
            <a:schemeClr val="tx1"/>
          </a:solidFill>
          <a:latin typeface="+mn-lt"/>
          <a:ea typeface="+mn-ea"/>
          <a:cs typeface="+mn-cs"/>
        </a:defRPr>
      </a:lvl3pPr>
      <a:lvl4pPr marL="1247535" algn="l" defTabSz="831689" rtl="0" eaLnBrk="1" latinLnBrk="0" hangingPunct="1">
        <a:defRPr sz="1700" kern="1200">
          <a:solidFill>
            <a:schemeClr val="tx1"/>
          </a:solidFill>
          <a:latin typeface="+mn-lt"/>
          <a:ea typeface="+mn-ea"/>
          <a:cs typeface="+mn-cs"/>
        </a:defRPr>
      </a:lvl4pPr>
      <a:lvl5pPr marL="1663399" algn="l" defTabSz="831689" rtl="0" eaLnBrk="1" latinLnBrk="0" hangingPunct="1">
        <a:defRPr sz="1700" kern="1200">
          <a:solidFill>
            <a:schemeClr val="tx1"/>
          </a:solidFill>
          <a:latin typeface="+mn-lt"/>
          <a:ea typeface="+mn-ea"/>
          <a:cs typeface="+mn-cs"/>
        </a:defRPr>
      </a:lvl5pPr>
      <a:lvl6pPr marL="2079208" algn="l" defTabSz="831689" rtl="0" eaLnBrk="1" latinLnBrk="0" hangingPunct="1">
        <a:defRPr sz="1700" kern="1200">
          <a:solidFill>
            <a:schemeClr val="tx1"/>
          </a:solidFill>
          <a:latin typeface="+mn-lt"/>
          <a:ea typeface="+mn-ea"/>
          <a:cs typeface="+mn-cs"/>
        </a:defRPr>
      </a:lvl6pPr>
      <a:lvl7pPr marL="2495061" algn="l" defTabSz="831689" rtl="0" eaLnBrk="1" latinLnBrk="0" hangingPunct="1">
        <a:defRPr sz="1700" kern="1200">
          <a:solidFill>
            <a:schemeClr val="tx1"/>
          </a:solidFill>
          <a:latin typeface="+mn-lt"/>
          <a:ea typeface="+mn-ea"/>
          <a:cs typeface="+mn-cs"/>
        </a:defRPr>
      </a:lvl7pPr>
      <a:lvl8pPr marL="2910906" algn="l" defTabSz="831689" rtl="0" eaLnBrk="1" latinLnBrk="0" hangingPunct="1">
        <a:defRPr sz="1700" kern="1200">
          <a:solidFill>
            <a:schemeClr val="tx1"/>
          </a:solidFill>
          <a:latin typeface="+mn-lt"/>
          <a:ea typeface="+mn-ea"/>
          <a:cs typeface="+mn-cs"/>
        </a:defRPr>
      </a:lvl8pPr>
      <a:lvl9pPr marL="3326751" algn="l" defTabSz="831689"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135609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p:transition>
    <p:fade/>
  </p:transition>
  <p:txStyles>
    <p:titleStyle>
      <a:lvl1pPr algn="l" defTabSz="831827"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788" indent="-418788" algn="l" defTabSz="831827"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398" indent="-359607" algn="l" defTabSz="831827"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240" indent="-366845" algn="l" defTabSz="831827"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084" indent="-314841" algn="l" defTabSz="831827"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6257" indent="-306177" algn="l" defTabSz="831827"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7497"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3429"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9350"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5284"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827" rtl="0" eaLnBrk="1" latinLnBrk="0" hangingPunct="1">
        <a:defRPr sz="1700" kern="1200">
          <a:solidFill>
            <a:schemeClr val="tx1"/>
          </a:solidFill>
          <a:latin typeface="+mn-lt"/>
          <a:ea typeface="+mn-ea"/>
          <a:cs typeface="+mn-cs"/>
        </a:defRPr>
      </a:lvl1pPr>
      <a:lvl2pPr marL="415885" algn="l" defTabSz="831827" rtl="0" eaLnBrk="1" latinLnBrk="0" hangingPunct="1">
        <a:defRPr sz="1700" kern="1200">
          <a:solidFill>
            <a:schemeClr val="tx1"/>
          </a:solidFill>
          <a:latin typeface="+mn-lt"/>
          <a:ea typeface="+mn-ea"/>
          <a:cs typeface="+mn-cs"/>
        </a:defRPr>
      </a:lvl2pPr>
      <a:lvl3pPr marL="831827" algn="l" defTabSz="831827" rtl="0" eaLnBrk="1" latinLnBrk="0" hangingPunct="1">
        <a:defRPr sz="1700" kern="1200">
          <a:solidFill>
            <a:schemeClr val="tx1"/>
          </a:solidFill>
          <a:latin typeface="+mn-lt"/>
          <a:ea typeface="+mn-ea"/>
          <a:cs typeface="+mn-cs"/>
        </a:defRPr>
      </a:lvl3pPr>
      <a:lvl4pPr marL="1247743" algn="l" defTabSz="831827" rtl="0" eaLnBrk="1" latinLnBrk="0" hangingPunct="1">
        <a:defRPr sz="1700" kern="1200">
          <a:solidFill>
            <a:schemeClr val="tx1"/>
          </a:solidFill>
          <a:latin typeface="+mn-lt"/>
          <a:ea typeface="+mn-ea"/>
          <a:cs typeface="+mn-cs"/>
        </a:defRPr>
      </a:lvl4pPr>
      <a:lvl5pPr marL="1663675" algn="l" defTabSz="831827" rtl="0" eaLnBrk="1" latinLnBrk="0" hangingPunct="1">
        <a:defRPr sz="1700" kern="1200">
          <a:solidFill>
            <a:schemeClr val="tx1"/>
          </a:solidFill>
          <a:latin typeface="+mn-lt"/>
          <a:ea typeface="+mn-ea"/>
          <a:cs typeface="+mn-cs"/>
        </a:defRPr>
      </a:lvl5pPr>
      <a:lvl6pPr marL="2079556" algn="l" defTabSz="831827" rtl="0" eaLnBrk="1" latinLnBrk="0" hangingPunct="1">
        <a:defRPr sz="1700" kern="1200">
          <a:solidFill>
            <a:schemeClr val="tx1"/>
          </a:solidFill>
          <a:latin typeface="+mn-lt"/>
          <a:ea typeface="+mn-ea"/>
          <a:cs typeface="+mn-cs"/>
        </a:defRPr>
      </a:lvl6pPr>
      <a:lvl7pPr marL="2495477" algn="l" defTabSz="831827" rtl="0" eaLnBrk="1" latinLnBrk="0" hangingPunct="1">
        <a:defRPr sz="1700" kern="1200">
          <a:solidFill>
            <a:schemeClr val="tx1"/>
          </a:solidFill>
          <a:latin typeface="+mn-lt"/>
          <a:ea typeface="+mn-ea"/>
          <a:cs typeface="+mn-cs"/>
        </a:defRPr>
      </a:lvl7pPr>
      <a:lvl8pPr marL="2911392" algn="l" defTabSz="831827" rtl="0" eaLnBrk="1" latinLnBrk="0" hangingPunct="1">
        <a:defRPr sz="1700" kern="1200">
          <a:solidFill>
            <a:schemeClr val="tx1"/>
          </a:solidFill>
          <a:latin typeface="+mn-lt"/>
          <a:ea typeface="+mn-ea"/>
          <a:cs typeface="+mn-cs"/>
        </a:defRPr>
      </a:lvl8pPr>
      <a:lvl9pPr marL="3327303" algn="l" defTabSz="831827"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040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7" y="1085851"/>
            <a:ext cx="8363937" cy="18139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177213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transition>
    <p:fade/>
  </p:transition>
  <p:txStyles>
    <p:titleStyle>
      <a:lvl1pPr algn="l" defTabSz="831965"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860" indent="-418860" algn="l" defTabSz="831965"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530" indent="-359667" algn="l" defTabSz="831965"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432" indent="-366905" algn="l" defTabSz="831965"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328" indent="-314893" algn="l" defTabSz="83196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6552" indent="-306225" algn="l" defTabSz="83196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7879"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3881"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9870"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5872"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965" rtl="0" eaLnBrk="1" latinLnBrk="0" hangingPunct="1">
        <a:defRPr sz="1700" kern="1200">
          <a:solidFill>
            <a:schemeClr val="tx1"/>
          </a:solidFill>
          <a:latin typeface="+mn-lt"/>
          <a:ea typeface="+mn-ea"/>
          <a:cs typeface="+mn-cs"/>
        </a:defRPr>
      </a:lvl1pPr>
      <a:lvl2pPr marL="415957" algn="l" defTabSz="831965" rtl="0" eaLnBrk="1" latinLnBrk="0" hangingPunct="1">
        <a:defRPr sz="1700" kern="1200">
          <a:solidFill>
            <a:schemeClr val="tx1"/>
          </a:solidFill>
          <a:latin typeface="+mn-lt"/>
          <a:ea typeface="+mn-ea"/>
          <a:cs typeface="+mn-cs"/>
        </a:defRPr>
      </a:lvl2pPr>
      <a:lvl3pPr marL="831965" algn="l" defTabSz="831965" rtl="0" eaLnBrk="1" latinLnBrk="0" hangingPunct="1">
        <a:defRPr sz="1700" kern="1200">
          <a:solidFill>
            <a:schemeClr val="tx1"/>
          </a:solidFill>
          <a:latin typeface="+mn-lt"/>
          <a:ea typeface="+mn-ea"/>
          <a:cs typeface="+mn-cs"/>
        </a:defRPr>
      </a:lvl3pPr>
      <a:lvl4pPr marL="1247951" algn="l" defTabSz="831965" rtl="0" eaLnBrk="1" latinLnBrk="0" hangingPunct="1">
        <a:defRPr sz="1700" kern="1200">
          <a:solidFill>
            <a:schemeClr val="tx1"/>
          </a:solidFill>
          <a:latin typeface="+mn-lt"/>
          <a:ea typeface="+mn-ea"/>
          <a:cs typeface="+mn-cs"/>
        </a:defRPr>
      </a:lvl4pPr>
      <a:lvl5pPr marL="1663951" algn="l" defTabSz="831965" rtl="0" eaLnBrk="1" latinLnBrk="0" hangingPunct="1">
        <a:defRPr sz="1700" kern="1200">
          <a:solidFill>
            <a:schemeClr val="tx1"/>
          </a:solidFill>
          <a:latin typeface="+mn-lt"/>
          <a:ea typeface="+mn-ea"/>
          <a:cs typeface="+mn-cs"/>
        </a:defRPr>
      </a:lvl5pPr>
      <a:lvl6pPr marL="2079904" algn="l" defTabSz="831965" rtl="0" eaLnBrk="1" latinLnBrk="0" hangingPunct="1">
        <a:defRPr sz="1700" kern="1200">
          <a:solidFill>
            <a:schemeClr val="tx1"/>
          </a:solidFill>
          <a:latin typeface="+mn-lt"/>
          <a:ea typeface="+mn-ea"/>
          <a:cs typeface="+mn-cs"/>
        </a:defRPr>
      </a:lvl6pPr>
      <a:lvl7pPr marL="2495893" algn="l" defTabSz="831965" rtl="0" eaLnBrk="1" latinLnBrk="0" hangingPunct="1">
        <a:defRPr sz="1700" kern="1200">
          <a:solidFill>
            <a:schemeClr val="tx1"/>
          </a:solidFill>
          <a:latin typeface="+mn-lt"/>
          <a:ea typeface="+mn-ea"/>
          <a:cs typeface="+mn-cs"/>
        </a:defRPr>
      </a:lvl7pPr>
      <a:lvl8pPr marL="2911878" algn="l" defTabSz="831965" rtl="0" eaLnBrk="1" latinLnBrk="0" hangingPunct="1">
        <a:defRPr sz="1700" kern="1200">
          <a:solidFill>
            <a:schemeClr val="tx1"/>
          </a:solidFill>
          <a:latin typeface="+mn-lt"/>
          <a:ea typeface="+mn-ea"/>
          <a:cs typeface="+mn-cs"/>
        </a:defRPr>
      </a:lvl8pPr>
      <a:lvl9pPr marL="3327856" algn="l" defTabSz="8319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8.xml.rels><?xml version="1.0" encoding="UTF-8" standalone="yes"?>
<Relationships xmlns="http://schemas.openxmlformats.org/package/2006/relationships"><Relationship Id="rId3" Type="http://schemas.openxmlformats.org/officeDocument/2006/relationships/hyperlink" Target="http://fsharp.net/"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hyperlink" Target="http://tryfsharp.or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microsoft.com/office/2007/relationships/diagramDrawing" Target="../diagrams/drawing9.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diagramColors" Target="../diagrams/colors9.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4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diagramQuickStyle" Target="../diagrams/quickStyle9.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diagramLayout" Target="../diagrams/layout9.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1.png"/><Relationship Id="rId7" Type="http://schemas.openxmlformats.org/officeDocument/2006/relationships/diagramColors" Target="../diagrams/colors10.xml"/><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633" y="3453284"/>
            <a:ext cx="7815091" cy="1314450"/>
          </a:xfrm>
        </p:spPr>
        <p:txBody>
          <a:bodyPr/>
          <a:lstStyle/>
          <a:p>
            <a:r>
              <a:rPr lang="fr-FR" dirty="0">
                <a:solidFill>
                  <a:srgbClr val="1F8BF0"/>
                </a:solidFill>
                <a:latin typeface="Segoe Light" charset="0"/>
              </a:rPr>
              <a:t>Don Syme</a:t>
            </a:r>
          </a:p>
          <a:p>
            <a:endParaRPr lang="fr-FR" b="0" dirty="0" smtClean="0">
              <a:solidFill>
                <a:srgbClr val="1F8BF0"/>
              </a:solidFill>
              <a:latin typeface="Segoe Light" charset="0"/>
            </a:endParaRPr>
          </a:p>
          <a:p>
            <a:r>
              <a:rPr lang="fr-FR" b="0" dirty="0" err="1" smtClean="0">
                <a:solidFill>
                  <a:srgbClr val="1F8BF0"/>
                </a:solidFill>
                <a:latin typeface="Segoe Light" charset="0"/>
              </a:rPr>
              <a:t>MonkeySpace</a:t>
            </a:r>
            <a:r>
              <a:rPr lang="fr-FR" b="0" dirty="0" smtClean="0">
                <a:solidFill>
                  <a:srgbClr val="1F8BF0"/>
                </a:solidFill>
                <a:latin typeface="Segoe Light" charset="0"/>
              </a:rPr>
              <a:t> 2012</a:t>
            </a:r>
            <a:br>
              <a:rPr lang="fr-FR" b="0" dirty="0" smtClean="0">
                <a:solidFill>
                  <a:srgbClr val="1F8BF0"/>
                </a:solidFill>
                <a:latin typeface="Segoe Light" charset="0"/>
              </a:rPr>
            </a:br>
            <a:endParaRPr lang="fr-FR" b="0" dirty="0" smtClean="0">
              <a:solidFill>
                <a:srgbClr val="1F8BF0"/>
              </a:solidFill>
              <a:latin typeface="Segoe Light" charset="0"/>
            </a:endParaRPr>
          </a:p>
        </p:txBody>
      </p:sp>
      <p:sp>
        <p:nvSpPr>
          <p:cNvPr id="4" name="Title 3"/>
          <p:cNvSpPr>
            <a:spLocks noGrp="1"/>
          </p:cNvSpPr>
          <p:nvPr>
            <p:ph type="ctrTitle"/>
          </p:nvPr>
        </p:nvSpPr>
        <p:spPr>
          <a:xfrm>
            <a:off x="674043" y="241575"/>
            <a:ext cx="7772400" cy="1102519"/>
          </a:xfrm>
        </p:spPr>
        <p:txBody>
          <a:bodyPr/>
          <a:lstStyle/>
          <a:p>
            <a:r>
              <a:rPr lang="en-GB" sz="4400" b="0" dirty="0">
                <a:latin typeface="Segoe Light" charset="0"/>
                <a:sym typeface="Wingdings" pitchFamily="2" charset="2"/>
              </a:rPr>
              <a:t>F# 3.0 and the Future of  Information-Rich Functional Programming</a:t>
            </a:r>
            <a:br>
              <a:rPr lang="en-GB" sz="4400" b="0" dirty="0">
                <a:latin typeface="Segoe Light" charset="0"/>
                <a:sym typeface="Wingdings" pitchFamily="2" charset="2"/>
              </a:rPr>
            </a:br>
            <a:r>
              <a:rPr lang="en-GB" sz="2000" b="0" dirty="0">
                <a:latin typeface="Segoe Light" charset="0"/>
                <a:sym typeface="Wingdings" pitchFamily="2" charset="2"/>
              </a:rPr>
              <a:t>Data, Services, Web, Cloud, at your fingertips!</a:t>
            </a:r>
            <a:br>
              <a:rPr lang="en-GB" sz="2000" b="0" dirty="0">
                <a:latin typeface="Segoe Light" charset="0"/>
                <a:sym typeface="Wingdings" pitchFamily="2" charset="2"/>
              </a:rPr>
            </a:br>
            <a:r>
              <a:rPr lang="en-GB" sz="2000" b="0" dirty="0">
                <a:latin typeface="Segoe Light" charset="0"/>
                <a:sym typeface="Wingdings" pitchFamily="2" charset="2"/>
              </a:rPr>
              <a:t/>
            </a:r>
            <a:br>
              <a:rPr lang="en-GB" sz="2000" b="0" dirty="0">
                <a:latin typeface="Segoe Light" charset="0"/>
                <a:sym typeface="Wingdings" pitchFamily="2" charset="2"/>
              </a:rPr>
            </a:br>
            <a:endParaRPr lang="fr-FR" sz="2000" b="0" dirty="0">
              <a:latin typeface="Segoe Light" charset="0"/>
            </a:endParaRPr>
          </a:p>
        </p:txBody>
      </p:sp>
    </p:spTree>
    <p:extLst>
      <p:ext uri="{BB962C8B-B14F-4D97-AF65-F5344CB8AC3E}">
        <p14:creationId xmlns:p14="http://schemas.microsoft.com/office/powerpoint/2010/main" val="103102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700" b="1" dirty="0">
                <a:latin typeface="Segoe Light" charset="0"/>
              </a:rPr>
              <a:t>Part 1</a:t>
            </a:r>
            <a:br>
              <a:rPr lang="en-GB" sz="3700" b="1"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Introducing F# and F# 3.0</a:t>
            </a:r>
            <a:br>
              <a:rPr lang="en-GB" sz="3700" dirty="0">
                <a:latin typeface="Segoe Light" charset="0"/>
              </a:rPr>
            </a:br>
            <a:endParaRPr lang="en-GB" sz="2600" dirty="0">
              <a:latin typeface="Segoe Light"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7990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1"/>
            <a:ext cx="8382000" cy="1218795"/>
          </a:xfrm>
        </p:spPr>
        <p:txBody>
          <a:bodyPr/>
          <a:lstStyle/>
          <a:p>
            <a:pPr algn="ctr"/>
            <a:r>
              <a:rPr lang="en-GB" dirty="0" smtClean="0">
                <a:latin typeface="Segoe Light" charset="0"/>
              </a:rPr>
              <a:t>Proposition 1</a:t>
            </a:r>
            <a:br>
              <a:rPr lang="en-GB" dirty="0" smtClean="0">
                <a:latin typeface="Segoe Light" charset="0"/>
              </a:rPr>
            </a:br>
            <a:r>
              <a:rPr lang="en-GB" dirty="0" smtClean="0">
                <a:latin typeface="Segoe Light" charset="0"/>
              </a:rPr>
              <a:t>The world is information-rich</a:t>
            </a:r>
            <a:endParaRPr lang="en-GB" dirty="0">
              <a:latin typeface="Segoe Light" charset="0"/>
            </a:endParaRPr>
          </a:p>
        </p:txBody>
      </p:sp>
    </p:spTree>
    <p:extLst>
      <p:ext uri="{BB962C8B-B14F-4D97-AF65-F5344CB8AC3E}">
        <p14:creationId xmlns:p14="http://schemas.microsoft.com/office/powerpoint/2010/main" val="209263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609398"/>
          </a:xfrm>
        </p:spPr>
        <p:txBody>
          <a:bodyPr/>
          <a:lstStyle/>
          <a:p>
            <a:r>
              <a:rPr lang="en-GB" dirty="0" smtClean="0">
                <a:latin typeface="Segoe Light" charset="0"/>
              </a:rPr>
              <a:t>The Information Revolution</a:t>
            </a:r>
            <a:endParaRPr lang="en-GB" dirty="0">
              <a:latin typeface="Segoe Light" charset="0"/>
            </a:endParaRPr>
          </a:p>
        </p:txBody>
      </p:sp>
      <p:pic>
        <p:nvPicPr>
          <p:cNvPr id="1026" name="Picture 2" descr="http://blog.programmableweb.com/wp-content/api-timeline-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5" y="1195405"/>
            <a:ext cx="7344816" cy="3462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828024221"/>
              </p:ext>
            </p:extLst>
          </p:nvPr>
        </p:nvGraphicFramePr>
        <p:xfrm>
          <a:off x="2637614" y="916428"/>
          <a:ext cx="5472608" cy="3296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136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94"/>
            <a:ext cx="8382000" cy="1828193"/>
          </a:xfrm>
        </p:spPr>
        <p:txBody>
          <a:bodyPr/>
          <a:lstStyle/>
          <a:p>
            <a:pPr algn="ctr"/>
            <a:r>
              <a:rPr lang="en-GB" dirty="0" smtClean="0">
                <a:latin typeface="Segoe Light" charset="0"/>
              </a:rPr>
              <a:t>Proposition 2</a:t>
            </a:r>
            <a:br>
              <a:rPr lang="en-GB" dirty="0" smtClean="0">
                <a:latin typeface="Segoe Light" charset="0"/>
              </a:rPr>
            </a:br>
            <a:r>
              <a:rPr lang="en-GB" dirty="0" smtClean="0">
                <a:latin typeface="Segoe Light" charset="0"/>
              </a:rPr>
              <a:t>Modern applications are </a:t>
            </a:r>
            <a:br>
              <a:rPr lang="en-GB" dirty="0" smtClean="0">
                <a:latin typeface="Segoe Light" charset="0"/>
              </a:rPr>
            </a:br>
            <a:r>
              <a:rPr lang="en-GB" dirty="0" smtClean="0">
                <a:latin typeface="Segoe Light" charset="0"/>
              </a:rPr>
              <a:t>information-rich</a:t>
            </a:r>
            <a:endParaRPr lang="en-GB" dirty="0">
              <a:latin typeface="Segoe Light" charset="0"/>
            </a:endParaRPr>
          </a:p>
        </p:txBody>
      </p:sp>
    </p:spTree>
    <p:extLst>
      <p:ext uri="{BB962C8B-B14F-4D97-AF65-F5344CB8AC3E}">
        <p14:creationId xmlns:p14="http://schemas.microsoft.com/office/powerpoint/2010/main" val="4039400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94"/>
            <a:ext cx="8382000" cy="1828193"/>
          </a:xfrm>
        </p:spPr>
        <p:txBody>
          <a:bodyPr/>
          <a:lstStyle/>
          <a:p>
            <a:pPr algn="ctr"/>
            <a:r>
              <a:rPr lang="en-GB" dirty="0" smtClean="0">
                <a:latin typeface="Segoe Light" charset="0"/>
              </a:rPr>
              <a:t>Proposition 3</a:t>
            </a:r>
            <a:br>
              <a:rPr lang="en-GB" dirty="0" smtClean="0">
                <a:latin typeface="Segoe Light" charset="0"/>
              </a:rPr>
            </a:br>
            <a:r>
              <a:rPr lang="en-GB" dirty="0" smtClean="0">
                <a:latin typeface="Segoe Light" charset="0"/>
              </a:rPr>
              <a:t>Our languages are information-sparse</a:t>
            </a:r>
            <a:endParaRPr lang="en-GB" dirty="0">
              <a:latin typeface="Segoe Light" charset="0"/>
            </a:endParaRPr>
          </a:p>
        </p:txBody>
      </p:sp>
    </p:spTree>
    <p:extLst>
      <p:ext uri="{BB962C8B-B14F-4D97-AF65-F5344CB8AC3E}">
        <p14:creationId xmlns:p14="http://schemas.microsoft.com/office/powerpoint/2010/main" val="84982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52"/>
            <a:ext cx="8382000" cy="1828193"/>
          </a:xfrm>
        </p:spPr>
        <p:txBody>
          <a:bodyPr/>
          <a:lstStyle/>
          <a:p>
            <a:pPr algn="ctr"/>
            <a:r>
              <a:rPr lang="en-GB" sz="4400" dirty="0">
                <a:latin typeface="Segoe Light" charset="0"/>
              </a:rPr>
              <a:t>Proposition 4</a:t>
            </a:r>
            <a:br>
              <a:rPr lang="en-GB" sz="4400" dirty="0">
                <a:latin typeface="Segoe Light" charset="0"/>
              </a:rPr>
            </a:br>
            <a:r>
              <a:rPr lang="en-GB" sz="4400" dirty="0">
                <a:latin typeface="Segoe Light" charset="0"/>
              </a:rPr>
              <a:t>F# 3.0 starts to fix this</a:t>
            </a:r>
            <a:br>
              <a:rPr lang="en-GB" sz="4400" dirty="0">
                <a:latin typeface="Segoe Light" charset="0"/>
              </a:rPr>
            </a:br>
            <a:endParaRPr lang="en-GB" sz="4400" dirty="0">
              <a:latin typeface="Segoe Light" charset="0"/>
            </a:endParaRPr>
          </a:p>
        </p:txBody>
      </p:sp>
    </p:spTree>
    <p:extLst>
      <p:ext uri="{BB962C8B-B14F-4D97-AF65-F5344CB8AC3E}">
        <p14:creationId xmlns:p14="http://schemas.microsoft.com/office/powerpoint/2010/main" val="20440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Paradigm Locator</a:t>
            </a:r>
            <a:endParaRPr lang="en-GB" dirty="0">
              <a:latin typeface="Segoe Light" charset="0"/>
            </a:endParaRPr>
          </a:p>
        </p:txBody>
      </p:sp>
      <p:graphicFrame>
        <p:nvGraphicFramePr>
          <p:cNvPr id="3" name="Diagram 2"/>
          <p:cNvGraphicFramePr/>
          <p:nvPr>
            <p:extLst>
              <p:ext uri="{D42A27DB-BD31-4B8C-83A1-F6EECF244321}">
                <p14:modId xmlns:p14="http://schemas.microsoft.com/office/powerpoint/2010/main" val="4018191375"/>
              </p:ext>
            </p:extLst>
          </p:nvPr>
        </p:nvGraphicFramePr>
        <p:xfrm>
          <a:off x="314327" y="707232"/>
          <a:ext cx="8515350" cy="409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387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Paradigm Locator</a:t>
            </a:r>
            <a:endParaRPr lang="en-GB" dirty="0">
              <a:latin typeface="Segoe Light" charset="0"/>
            </a:endParaRPr>
          </a:p>
        </p:txBody>
      </p:sp>
      <p:graphicFrame>
        <p:nvGraphicFramePr>
          <p:cNvPr id="3" name="Diagram 2"/>
          <p:cNvGraphicFramePr/>
          <p:nvPr>
            <p:extLst>
              <p:ext uri="{D42A27DB-BD31-4B8C-83A1-F6EECF244321}">
                <p14:modId xmlns:p14="http://schemas.microsoft.com/office/powerpoint/2010/main" val="3894760830"/>
              </p:ext>
            </p:extLst>
          </p:nvPr>
        </p:nvGraphicFramePr>
        <p:xfrm>
          <a:off x="485776" y="778669"/>
          <a:ext cx="8048625" cy="372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2657473" y="3028869"/>
            <a:ext cx="6324602" cy="2022711"/>
          </a:xfrm>
          <a:prstGeom prst="wedgeRectCallout">
            <a:avLst>
              <a:gd name="adj1" fmla="val -23736"/>
              <a:gd name="adj2" fmla="val -6527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lIns="83197" tIns="41599" rIns="83197" bIns="41599" rtlCol="0" anchor="ctr">
            <a:spAutoFit/>
          </a:bodyPr>
          <a:lstStyle/>
          <a:p>
            <a:pPr defTabSz="831655"/>
            <a:r>
              <a:rPr lang="en-US" dirty="0" smtClean="0">
                <a:solidFill>
                  <a:prstClr val="white"/>
                </a:solidFill>
                <a:latin typeface="Segoe Light" charset="0"/>
              </a:rPr>
              <a:t>The search </a:t>
            </a:r>
            <a:r>
              <a:rPr lang="en-US" dirty="0">
                <a:solidFill>
                  <a:prstClr val="white"/>
                </a:solidFill>
                <a:latin typeface="Segoe Light" charset="0"/>
              </a:rPr>
              <a:t>is on!</a:t>
            </a:r>
          </a:p>
          <a:p>
            <a:pPr defTabSz="831655"/>
            <a:endParaRPr lang="en-US" dirty="0">
              <a:solidFill>
                <a:prstClr val="white"/>
              </a:solidFill>
              <a:latin typeface="Segoe Light" charset="0"/>
            </a:endParaRPr>
          </a:p>
          <a:p>
            <a:pPr marL="311884" indent="-311884" defTabSz="831655">
              <a:buFont typeface="Arial" pitchFamily="34" charset="0"/>
              <a:buChar char="•"/>
            </a:pPr>
            <a:r>
              <a:rPr lang="en-US" dirty="0">
                <a:solidFill>
                  <a:prstClr val="white"/>
                </a:solidFill>
                <a:latin typeface="Segoe Light" charset="0"/>
              </a:rPr>
              <a:t>make statically typed </a:t>
            </a:r>
            <a:r>
              <a:rPr lang="en-US" dirty="0" smtClean="0">
                <a:solidFill>
                  <a:prstClr val="white"/>
                </a:solidFill>
                <a:latin typeface="Segoe Light" charset="0"/>
              </a:rPr>
              <a:t>languages </a:t>
            </a:r>
            <a:r>
              <a:rPr lang="en-US" dirty="0">
                <a:solidFill>
                  <a:srgbClr val="FFFF00"/>
                </a:solidFill>
                <a:latin typeface="Segoe Light" charset="0"/>
              </a:rPr>
              <a:t>more dynamic</a:t>
            </a:r>
          </a:p>
          <a:p>
            <a:pPr marL="311884" indent="-311884" defTabSz="831655">
              <a:buFont typeface="Arial" pitchFamily="34" charset="0"/>
              <a:buChar char="•"/>
            </a:pPr>
            <a:endParaRPr lang="en-US" dirty="0">
              <a:solidFill>
                <a:prstClr val="white"/>
              </a:solidFill>
              <a:latin typeface="Segoe Light" charset="0"/>
            </a:endParaRPr>
          </a:p>
          <a:p>
            <a:pPr marL="311884" indent="-311884" defTabSz="831655">
              <a:buFont typeface="Arial" pitchFamily="34" charset="0"/>
              <a:buChar char="•"/>
            </a:pPr>
            <a:r>
              <a:rPr lang="en-US" dirty="0">
                <a:solidFill>
                  <a:prstClr val="white"/>
                </a:solidFill>
                <a:latin typeface="Segoe Light" charset="0"/>
              </a:rPr>
              <a:t>make dynamically typed </a:t>
            </a:r>
            <a:r>
              <a:rPr lang="en-US" dirty="0" smtClean="0">
                <a:solidFill>
                  <a:prstClr val="white"/>
                </a:solidFill>
                <a:latin typeface="Segoe Light" charset="0"/>
              </a:rPr>
              <a:t>languages </a:t>
            </a:r>
            <a:r>
              <a:rPr lang="en-US" dirty="0">
                <a:solidFill>
                  <a:srgbClr val="FFFF00"/>
                </a:solidFill>
                <a:latin typeface="Segoe Light" charset="0"/>
              </a:rPr>
              <a:t>more static</a:t>
            </a:r>
          </a:p>
          <a:p>
            <a:pPr marL="311884" indent="-311884" defTabSz="831655">
              <a:buFont typeface="Arial" pitchFamily="34" charset="0"/>
              <a:buChar char="•"/>
            </a:pPr>
            <a:endParaRPr lang="en-US" dirty="0">
              <a:solidFill>
                <a:prstClr val="white"/>
              </a:solidFill>
              <a:latin typeface="Segoe Light" charset="0"/>
            </a:endParaRPr>
          </a:p>
          <a:p>
            <a:pPr marL="311884" indent="-311884" defTabSz="831655">
              <a:buFont typeface="Arial" pitchFamily="34" charset="0"/>
              <a:buChar char="•"/>
            </a:pPr>
            <a:r>
              <a:rPr lang="en-US" dirty="0" smtClean="0">
                <a:solidFill>
                  <a:srgbClr val="FFFF00"/>
                </a:solidFill>
                <a:latin typeface="Segoe Light" charset="0"/>
              </a:rPr>
              <a:t>moderate static </a:t>
            </a:r>
            <a:r>
              <a:rPr lang="en-US" dirty="0">
                <a:solidFill>
                  <a:srgbClr val="FFFF00"/>
                </a:solidFill>
                <a:latin typeface="Segoe Light" charset="0"/>
              </a:rPr>
              <a:t>typing </a:t>
            </a:r>
            <a:r>
              <a:rPr lang="en-US" dirty="0" smtClean="0">
                <a:solidFill>
                  <a:prstClr val="white"/>
                </a:solidFill>
                <a:latin typeface="Segoe Light" charset="0"/>
              </a:rPr>
              <a:t>but </a:t>
            </a:r>
            <a:r>
              <a:rPr lang="en-US" dirty="0" smtClean="0">
                <a:solidFill>
                  <a:srgbClr val="FFFF00"/>
                </a:solidFill>
                <a:latin typeface="Segoe Light" charset="0"/>
              </a:rPr>
              <a:t>apply it more broadly</a:t>
            </a:r>
            <a:endParaRPr lang="en-US" dirty="0">
              <a:solidFill>
                <a:srgbClr val="FFFF00"/>
              </a:solidFill>
              <a:latin typeface="Segoe Light" charset="0"/>
            </a:endParaRPr>
          </a:p>
        </p:txBody>
      </p:sp>
    </p:spTree>
    <p:extLst>
      <p:ext uri="{BB962C8B-B14F-4D97-AF65-F5344CB8AC3E}">
        <p14:creationId xmlns:p14="http://schemas.microsoft.com/office/powerpoint/2010/main" val="598449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3"/>
            <a:ext cx="8382000" cy="1551194"/>
          </a:xfrm>
        </p:spPr>
        <p:txBody>
          <a:bodyPr/>
          <a:lstStyle/>
          <a:p>
            <a:r>
              <a:rPr lang="en-GB" dirty="0" smtClean="0">
                <a:latin typeface="Segoe Light" charset="0"/>
              </a:rPr>
              <a:t>But first, F# 1.0/2.0…</a:t>
            </a:r>
            <a:br>
              <a:rPr lang="en-GB" dirty="0" smtClean="0">
                <a:latin typeface="Segoe Light" charset="0"/>
              </a:rPr>
            </a:br>
            <a:r>
              <a:rPr lang="en-GB" dirty="0">
                <a:latin typeface="Segoe Light" charset="0"/>
              </a:rPr>
              <a:t/>
            </a:r>
            <a:br>
              <a:rPr lang="en-GB" dirty="0">
                <a:latin typeface="Segoe Light" charset="0"/>
              </a:rPr>
            </a:br>
            <a:endParaRPr lang="en-GB" sz="2400" dirty="0">
              <a:latin typeface="Segoe Light" charset="0"/>
            </a:endParaRPr>
          </a:p>
        </p:txBody>
      </p:sp>
    </p:spTree>
    <p:extLst>
      <p:ext uri="{BB962C8B-B14F-4D97-AF65-F5344CB8AC3E}">
        <p14:creationId xmlns:p14="http://schemas.microsoft.com/office/powerpoint/2010/main" val="398438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b="1" dirty="0" smtClean="0"/>
              <a:t>F# is…</a:t>
            </a:r>
            <a:endParaRPr b="1" dirty="0" smtClean="0"/>
          </a:p>
        </p:txBody>
      </p:sp>
      <p:sp>
        <p:nvSpPr>
          <p:cNvPr id="6147" name="Text Placeholder 2"/>
          <p:cNvSpPr>
            <a:spLocks noGrp="1"/>
          </p:cNvSpPr>
          <p:nvPr>
            <p:ph type="body" sz="quarter" idx="10"/>
          </p:nvPr>
        </p:nvSpPr>
        <p:spPr>
          <a:xfrm>
            <a:off x="389437" y="2328304"/>
            <a:ext cx="8363937" cy="1500411"/>
          </a:xfrm>
        </p:spPr>
        <p:txBody>
          <a:bodyPr anchor="ctr">
            <a:noAutofit/>
          </a:bodyPr>
          <a:lstStyle/>
          <a:p>
            <a:pPr lvl="0" algn="ctr">
              <a:lnSpc>
                <a:spcPct val="150000"/>
              </a:lnSpc>
              <a:buNone/>
              <a:defRPr/>
            </a:pPr>
            <a:r>
              <a:rPr lang="en-GB" sz="3600" dirty="0"/>
              <a:t>...a </a:t>
            </a:r>
            <a:r>
              <a:rPr lang="en-GB" sz="3600" b="1" dirty="0">
                <a:solidFill>
                  <a:srgbClr val="FFFF00"/>
                </a:solidFill>
              </a:rPr>
              <a:t>productive</a:t>
            </a:r>
            <a:r>
              <a:rPr lang="en-GB" sz="3600" dirty="0"/>
              <a:t>, </a:t>
            </a:r>
            <a:r>
              <a:rPr lang="en-GB" sz="3600" b="1" dirty="0">
                <a:solidFill>
                  <a:srgbClr val="FFFF00"/>
                </a:solidFill>
              </a:rPr>
              <a:t>supported</a:t>
            </a:r>
            <a:r>
              <a:rPr lang="en-GB" sz="3600" dirty="0"/>
              <a:t>, </a:t>
            </a:r>
            <a:r>
              <a:rPr lang="en-GB" sz="3600" b="1" dirty="0">
                <a:solidFill>
                  <a:srgbClr val="FFFF00"/>
                </a:solidFill>
              </a:rPr>
              <a:t>interoperable</a:t>
            </a:r>
            <a:r>
              <a:rPr lang="en-GB" sz="3600" dirty="0"/>
              <a:t>, </a:t>
            </a:r>
            <a:r>
              <a:rPr lang="en-GB" sz="3600" b="1" dirty="0">
                <a:solidFill>
                  <a:srgbClr val="FFFF00"/>
                </a:solidFill>
              </a:rPr>
              <a:t>functional language </a:t>
            </a:r>
            <a:r>
              <a:rPr lang="en-GB" sz="3600" dirty="0"/>
              <a:t>that allows you to write </a:t>
            </a:r>
            <a:r>
              <a:rPr lang="en-GB" sz="3600" b="1" dirty="0">
                <a:solidFill>
                  <a:srgbClr val="FFFF00"/>
                </a:solidFill>
              </a:rPr>
              <a:t>simple code</a:t>
            </a:r>
            <a:r>
              <a:rPr lang="en-GB" sz="3600" b="1" dirty="0"/>
              <a:t> </a:t>
            </a:r>
            <a:r>
              <a:rPr lang="en-GB" sz="3600" dirty="0"/>
              <a:t>to solve </a:t>
            </a:r>
            <a:r>
              <a:rPr lang="en-GB" sz="3600" b="1" dirty="0">
                <a:solidFill>
                  <a:srgbClr val="FFFF00"/>
                </a:solidFill>
              </a:rPr>
              <a:t>complex problems</a:t>
            </a:r>
            <a:r>
              <a:rPr lang="en-GB" sz="3600" dirty="0"/>
              <a:t>. </a:t>
            </a:r>
          </a:p>
          <a:p>
            <a:pPr algn="ctr">
              <a:lnSpc>
                <a:spcPct val="150000"/>
              </a:lnSpc>
              <a:buFontTx/>
              <a:buNone/>
              <a:defRPr/>
            </a:pPr>
            <a:endParaRPr lang="en-US" sz="3600" dirty="0"/>
          </a:p>
        </p:txBody>
      </p:sp>
      <p:sp>
        <p:nvSpPr>
          <p:cNvPr id="5" name="Text Placeholder 2"/>
          <p:cNvSpPr txBox="1">
            <a:spLocks/>
          </p:cNvSpPr>
          <p:nvPr/>
        </p:nvSpPr>
        <p:spPr>
          <a:xfrm>
            <a:off x="632777" y="1127669"/>
            <a:ext cx="8048625" cy="1071062"/>
          </a:xfrm>
          <a:prstGeom prst="rect">
            <a:avLst/>
          </a:prstGeom>
        </p:spPr>
        <p:txBody>
          <a:bodyPr vert="horz" wrap="square" lIns="0" tIns="0" rIns="0" bIns="0" rtlCol="0" anchor="ctr">
            <a:normAutofit/>
          </a:bodyPr>
          <a:lstStyle/>
          <a:p>
            <a:pPr marL="459174" indent="-459174" algn="ctr">
              <a:lnSpc>
                <a:spcPct val="90000"/>
              </a:lnSpc>
              <a:spcBef>
                <a:spcPct val="20000"/>
              </a:spcBef>
              <a:defRPr/>
            </a:pPr>
            <a:endParaRPr lang="en-GB" sz="32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3206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1"/>
            <a:ext cx="8382000" cy="1218795"/>
          </a:xfrm>
        </p:spPr>
        <p:txBody>
          <a:bodyPr/>
          <a:lstStyle/>
          <a:p>
            <a:pPr algn="ctr"/>
            <a:r>
              <a:rPr lang="en-GB" dirty="0" smtClean="0">
                <a:solidFill>
                  <a:schemeClr val="bg1"/>
                </a:solidFill>
                <a:latin typeface="Segoe Light" charset="0"/>
              </a:rPr>
              <a:t>Join the F# Open Source Community </a:t>
            </a:r>
            <a:r>
              <a:rPr lang="en-GB" dirty="0" smtClean="0">
                <a:solidFill>
                  <a:schemeClr val="bg1"/>
                </a:solidFill>
                <a:latin typeface="Segoe Light" charset="0"/>
                <a:sym typeface="Wingdings" pitchFamily="2" charset="2"/>
              </a:rPr>
              <a:t></a:t>
            </a:r>
            <a:br>
              <a:rPr lang="en-GB" dirty="0" smtClean="0">
                <a:solidFill>
                  <a:schemeClr val="bg1"/>
                </a:solidFill>
                <a:latin typeface="Segoe Light" charset="0"/>
                <a:sym typeface="Wingdings" pitchFamily="2" charset="2"/>
              </a:rPr>
            </a:br>
            <a:r>
              <a:rPr lang="en-GB" dirty="0">
                <a:solidFill>
                  <a:schemeClr val="bg1"/>
                </a:solidFill>
                <a:latin typeface="Segoe Light" charset="0"/>
                <a:sym typeface="Wingdings" pitchFamily="2" charset="2"/>
              </a:rPr>
              <a:t/>
            </a:r>
            <a:br>
              <a:rPr lang="en-GB" dirty="0">
                <a:solidFill>
                  <a:schemeClr val="bg1"/>
                </a:solidFill>
                <a:latin typeface="Segoe Light" charset="0"/>
                <a:sym typeface="Wingdings" pitchFamily="2" charset="2"/>
              </a:rPr>
            </a:br>
            <a:r>
              <a:rPr lang="en-GB" dirty="0" smtClean="0">
                <a:solidFill>
                  <a:schemeClr val="bg1"/>
                </a:solidFill>
                <a:latin typeface="Segoe Light" charset="0"/>
                <a:sym typeface="Wingdings" pitchFamily="2" charset="2"/>
              </a:rPr>
              <a:t>http://fsharp.github.com </a:t>
            </a:r>
            <a:endParaRPr lang="en-GB" dirty="0">
              <a:solidFill>
                <a:schemeClr val="bg1"/>
              </a:solidFill>
              <a:latin typeface="Segoe Light" charset="0"/>
            </a:endParaRPr>
          </a:p>
        </p:txBody>
      </p:sp>
    </p:spTree>
    <p:extLst>
      <p:ext uri="{BB962C8B-B14F-4D97-AF65-F5344CB8AC3E}">
        <p14:creationId xmlns:p14="http://schemas.microsoft.com/office/powerpoint/2010/main" val="36944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9" y="866909"/>
            <a:ext cx="4290271" cy="4076566"/>
          </a:xfrm>
          <a:prstGeom prst="rect">
            <a:avLst/>
          </a:prstGeom>
          <a:solidFill>
            <a:schemeClr val="tx1"/>
          </a:solidFill>
        </p:spPr>
        <p:txBody>
          <a:bodyPr>
            <a:noAutofit/>
          </a:bodyPr>
          <a:lstStyle/>
          <a:p>
            <a:pPr>
              <a:buNone/>
            </a:pPr>
            <a:r>
              <a:rPr lang="en-US" sz="1200" b="1" dirty="0">
                <a:solidFill>
                  <a:srgbClr val="00B050"/>
                </a:solidFill>
                <a:latin typeface="Consolas" pitchFamily="49" charset="0"/>
              </a:rPr>
              <a:t>type Command = Command of (Rover -&gt; unit)</a:t>
            </a:r>
          </a:p>
          <a:p>
            <a:pPr>
              <a:buNone/>
            </a:pPr>
            <a:endParaRPr lang="en-US" sz="1200" b="1" dirty="0">
              <a:solidFill>
                <a:srgbClr val="00B050"/>
              </a:solidFill>
              <a:latin typeface="Consolas" pitchFamily="49" charset="0"/>
            </a:endParaRPr>
          </a:p>
          <a:p>
            <a:pPr>
              <a:buNone/>
            </a:pPr>
            <a:r>
              <a:rPr lang="en-US" sz="1200" b="1" dirty="0">
                <a:solidFill>
                  <a:srgbClr val="00B050"/>
                </a:solidFill>
                <a:latin typeface="Consolas" pitchFamily="49" charset="0"/>
              </a:rPr>
              <a:t>let </a:t>
            </a:r>
            <a:r>
              <a:rPr lang="en-US" sz="1200" b="1" dirty="0" err="1">
                <a:solidFill>
                  <a:srgbClr val="00B050"/>
                </a:solidFill>
                <a:latin typeface="Consolas" pitchFamily="49" charset="0"/>
              </a:rPr>
              <a:t>BreakCommand</a:t>
            </a:r>
            <a:r>
              <a:rPr lang="en-US" sz="1200" b="1" dirty="0">
                <a:solidFill>
                  <a:srgbClr val="00B050"/>
                </a:solidFill>
                <a:latin typeface="Consolas" pitchFamily="49" charset="0"/>
              </a:rPr>
              <a:t> = </a:t>
            </a:r>
          </a:p>
          <a:p>
            <a:pPr>
              <a:buNone/>
            </a:pPr>
            <a:r>
              <a:rPr lang="en-US" sz="1200" b="1" dirty="0">
                <a:solidFill>
                  <a:srgbClr val="00B050"/>
                </a:solidFill>
                <a:latin typeface="Consolas" pitchFamily="49" charset="0"/>
              </a:rPr>
              <a:t>  Command(fun rover -&gt; </a:t>
            </a:r>
            <a:r>
              <a:rPr lang="en-US" sz="1200" b="1" dirty="0" err="1">
                <a:solidFill>
                  <a:srgbClr val="00B050"/>
                </a:solidFill>
                <a:latin typeface="Consolas" pitchFamily="49" charset="0"/>
              </a:rPr>
              <a:t>rover.Accelerate</a:t>
            </a:r>
            <a:r>
              <a:rPr lang="en-US" sz="1200" b="1" dirty="0">
                <a:solidFill>
                  <a:srgbClr val="00B050"/>
                </a:solidFill>
                <a:latin typeface="Consolas" pitchFamily="49" charset="0"/>
              </a:rPr>
              <a:t>(-1.0))</a:t>
            </a:r>
            <a:endParaRPr lang="en-GB" sz="1200" b="1" dirty="0">
              <a:solidFill>
                <a:srgbClr val="00B050"/>
              </a:solidFill>
              <a:latin typeface="Consolas" pitchFamily="49" charset="0"/>
            </a:endParaRPr>
          </a:p>
          <a:p>
            <a:pPr>
              <a:buNone/>
            </a:pPr>
            <a:endParaRPr lang="en-US" sz="1200" b="1" dirty="0">
              <a:solidFill>
                <a:srgbClr val="00B050"/>
              </a:solidFill>
              <a:latin typeface="Consolas" pitchFamily="49" charset="0"/>
            </a:endParaRPr>
          </a:p>
          <a:p>
            <a:pPr>
              <a:buNone/>
            </a:pPr>
            <a:r>
              <a:rPr lang="en-US" sz="1200" b="1" dirty="0">
                <a:solidFill>
                  <a:srgbClr val="00B050"/>
                </a:solidFill>
                <a:latin typeface="Consolas" pitchFamily="49" charset="0"/>
              </a:rPr>
              <a:t>let </a:t>
            </a:r>
            <a:r>
              <a:rPr lang="en-US" sz="1200" b="1" dirty="0" err="1">
                <a:solidFill>
                  <a:srgbClr val="00B050"/>
                </a:solidFill>
                <a:latin typeface="Consolas" pitchFamily="49" charset="0"/>
              </a:rPr>
              <a:t>TurnLeftCommand</a:t>
            </a:r>
            <a:r>
              <a:rPr lang="en-US" sz="1200" b="1" dirty="0">
                <a:solidFill>
                  <a:srgbClr val="00B050"/>
                </a:solidFill>
                <a:latin typeface="Consolas" pitchFamily="49" charset="0"/>
              </a:rPr>
              <a:t>  = </a:t>
            </a:r>
          </a:p>
          <a:p>
            <a:pPr>
              <a:buNone/>
            </a:pPr>
            <a:r>
              <a:rPr lang="en-US" sz="1200" b="1" dirty="0">
                <a:solidFill>
                  <a:srgbClr val="00B050"/>
                </a:solidFill>
                <a:latin typeface="Consolas" pitchFamily="49" charset="0"/>
              </a:rPr>
              <a:t>  Command(fun rover -&gt; </a:t>
            </a:r>
            <a:r>
              <a:rPr lang="en-US" sz="1200" b="1" dirty="0" err="1">
                <a:solidFill>
                  <a:srgbClr val="00B050"/>
                </a:solidFill>
                <a:latin typeface="Consolas" pitchFamily="49" charset="0"/>
              </a:rPr>
              <a:t>rover.Rotate</a:t>
            </a:r>
            <a:r>
              <a:rPr lang="en-US" sz="1200" b="1" dirty="0">
                <a:solidFill>
                  <a:srgbClr val="00B050"/>
                </a:solidFill>
                <a:latin typeface="Consolas" pitchFamily="49" charset="0"/>
              </a:rPr>
              <a:t>(-5.0&lt;</a:t>
            </a:r>
            <a:r>
              <a:rPr lang="en-US" sz="1200" b="1" dirty="0" err="1">
                <a:solidFill>
                  <a:srgbClr val="00B050"/>
                </a:solidFill>
                <a:latin typeface="Consolas" pitchFamily="49" charset="0"/>
              </a:rPr>
              <a:t>degs</a:t>
            </a:r>
            <a:r>
              <a:rPr lang="en-US" sz="1200" b="1" dirty="0">
                <a:solidFill>
                  <a:srgbClr val="00B050"/>
                </a:solidFill>
                <a:latin typeface="Consolas" pitchFamily="49" charset="0"/>
              </a:rPr>
              <a:t>&gt;))</a:t>
            </a:r>
            <a:endParaRPr lang="en-GB" sz="1200" b="1" dirty="0">
              <a:solidFill>
                <a:srgbClr val="00B050"/>
              </a:solidFill>
              <a:latin typeface="Consolas" pitchFamily="49" charset="0"/>
            </a:endParaRPr>
          </a:p>
          <a:p>
            <a:pPr>
              <a:buNone/>
            </a:pPr>
            <a:r>
              <a:rPr lang="en-US" sz="1200" b="1" dirty="0">
                <a:solidFill>
                  <a:srgbClr val="00B050"/>
                </a:solidFill>
                <a:latin typeface="Consolas" pitchFamily="49" charset="0"/>
              </a:rPr>
              <a:t> </a:t>
            </a:r>
            <a:endParaRPr lang="en-GB" sz="1200" b="1" dirty="0">
              <a:solidFill>
                <a:srgbClr val="00B050"/>
              </a:solidFill>
              <a:latin typeface="Consolas" pitchFamily="49" charset="0"/>
            </a:endParaRPr>
          </a:p>
        </p:txBody>
      </p:sp>
      <p:sp>
        <p:nvSpPr>
          <p:cNvPr id="6" name="Text Placeholder 5"/>
          <p:cNvSpPr>
            <a:spLocks noGrp="1"/>
          </p:cNvSpPr>
          <p:nvPr>
            <p:ph type="body" sz="quarter" idx="4294967295"/>
          </p:nvPr>
        </p:nvSpPr>
        <p:spPr>
          <a:xfrm>
            <a:off x="5102227" y="267891"/>
            <a:ext cx="4041775" cy="443198"/>
          </a:xfrm>
          <a:prstGeom prst="rect">
            <a:avLst/>
          </a:prstGeom>
        </p:spPr>
        <p:txBody>
          <a:bodyPr/>
          <a:lstStyle/>
          <a:p>
            <a:pPr algn="ctr">
              <a:buNone/>
            </a:pPr>
            <a:r>
              <a:rPr lang="en-GB" dirty="0" smtClean="0">
                <a:solidFill>
                  <a:schemeClr val="accent2">
                    <a:lumMod val="20000"/>
                    <a:lumOff val="80000"/>
                  </a:schemeClr>
                </a:solidFill>
              </a:rPr>
              <a:t>Java-style-OO</a:t>
            </a:r>
            <a:endParaRPr lang="en-GB" dirty="0">
              <a:solidFill>
                <a:schemeClr val="accent2">
                  <a:lumMod val="20000"/>
                  <a:lumOff val="80000"/>
                </a:schemeClr>
              </a:solidFill>
            </a:endParaRPr>
          </a:p>
        </p:txBody>
      </p:sp>
      <p:sp>
        <p:nvSpPr>
          <p:cNvPr id="7" name="Content Placeholder 6"/>
          <p:cNvSpPr>
            <a:spLocks noGrp="1"/>
          </p:cNvSpPr>
          <p:nvPr>
            <p:ph sz="quarter" idx="4294967295"/>
          </p:nvPr>
        </p:nvSpPr>
        <p:spPr>
          <a:xfrm>
            <a:off x="4581525" y="865028"/>
            <a:ext cx="4333876" cy="4073749"/>
          </a:xfrm>
          <a:prstGeom prst="rect">
            <a:avLst/>
          </a:prstGeom>
          <a:solidFill>
            <a:schemeClr val="tx1"/>
          </a:solidFill>
        </p:spPr>
        <p:txBody>
          <a:bodyPr>
            <a:noAutofit/>
          </a:bodyPr>
          <a:lstStyle/>
          <a:p>
            <a:pPr>
              <a:spcBef>
                <a:spcPts val="0"/>
              </a:spcBef>
              <a:buNone/>
            </a:pPr>
            <a:r>
              <a:rPr lang="en-US" sz="1200" b="1" dirty="0">
                <a:solidFill>
                  <a:schemeClr val="accent4">
                    <a:lumMod val="75000"/>
                  </a:schemeClr>
                </a:solidFill>
                <a:latin typeface="Consolas" pitchFamily="49" charset="0"/>
              </a:rPr>
              <a:t>   abstract class 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virtual void Execute();</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abstract class </a:t>
            </a:r>
            <a:r>
              <a:rPr lang="en-US" sz="1200" b="1" dirty="0" err="1">
                <a:solidFill>
                  <a:schemeClr val="accent4">
                    <a:lumMod val="75000"/>
                  </a:schemeClr>
                </a:solidFill>
                <a:latin typeface="Consolas" pitchFamily="49" charset="0"/>
              </a:rPr>
              <a:t>RoverCommand</a:t>
            </a:r>
            <a:r>
              <a:rPr lang="en-US" sz="1200" b="1" dirty="0">
                <a:solidFill>
                  <a:schemeClr val="accent4">
                    <a:lumMod val="75000"/>
                  </a:schemeClr>
                </a:solidFill>
                <a:latin typeface="Consolas" pitchFamily="49" charset="0"/>
              </a:rPr>
              <a:t> : 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protected Rover </a:t>
            </a:r>
            <a:r>
              <a:rPr lang="en-US" sz="1200" b="1" dirty="0" err="1">
                <a:solidFill>
                  <a:schemeClr val="accent4">
                    <a:lumMod val="75000"/>
                  </a:schemeClr>
                </a:solidFill>
                <a:latin typeface="Consolas" pitchFamily="49" charset="0"/>
              </a:rPr>
              <a:t>Rover</a:t>
            </a:r>
            <a:r>
              <a:rPr lang="en-US" sz="1200" b="1" dirty="0">
                <a:solidFill>
                  <a:schemeClr val="accent4">
                    <a:lumMod val="75000"/>
                  </a:schemeClr>
                </a:solidFill>
                <a:latin typeface="Consolas" pitchFamily="49" charset="0"/>
              </a:rPr>
              <a:t> { get; private set;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a:t>
            </a:r>
            <a:r>
              <a:rPr lang="en-US" sz="1200" b="1" dirty="0" err="1">
                <a:solidFill>
                  <a:schemeClr val="accent4">
                    <a:lumMod val="75000"/>
                  </a:schemeClr>
                </a:solidFill>
                <a:latin typeface="Consolas" pitchFamily="49" charset="0"/>
              </a:rPr>
              <a:t>RoverCommand</a:t>
            </a:r>
            <a:r>
              <a:rPr lang="en-US" sz="1200" b="1" dirty="0">
                <a:solidFill>
                  <a:schemeClr val="accent4">
                    <a:lumMod val="75000"/>
                  </a:schemeClr>
                </a:solidFill>
                <a:latin typeface="Consolas" pitchFamily="49" charset="0"/>
              </a:rPr>
              <a:t>(</a:t>
            </a:r>
            <a:r>
              <a:rPr lang="en-US" sz="1200" b="1" dirty="0" err="1">
                <a:solidFill>
                  <a:schemeClr val="accent4">
                    <a:lumMod val="75000"/>
                  </a:schemeClr>
                </a:solidFill>
                <a:latin typeface="Consolas" pitchFamily="49" charset="0"/>
              </a:rPr>
              <a:t>MarsRover</a:t>
            </a:r>
            <a:r>
              <a:rPr lang="en-US" sz="1200" b="1" dirty="0">
                <a:solidFill>
                  <a:schemeClr val="accent4">
                    <a:lumMod val="75000"/>
                  </a:schemeClr>
                </a:solidFill>
                <a:latin typeface="Consolas" pitchFamily="49" charset="0"/>
              </a:rPr>
              <a:t>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r>
              <a:rPr lang="en-US" sz="1200" b="1" dirty="0" err="1">
                <a:solidFill>
                  <a:schemeClr val="accent4">
                    <a:lumMod val="75000"/>
                  </a:schemeClr>
                </a:solidFill>
                <a:latin typeface="Consolas" pitchFamily="49" charset="0"/>
              </a:rPr>
              <a:t>this.Rover</a:t>
            </a:r>
            <a:r>
              <a:rPr lang="en-US" sz="1200" b="1" dirty="0">
                <a:solidFill>
                  <a:schemeClr val="accent4">
                    <a:lumMod val="75000"/>
                  </a:schemeClr>
                </a:solidFill>
                <a:latin typeface="Consolas" pitchFamily="49" charset="0"/>
              </a:rPr>
              <a:t> =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class </a:t>
            </a:r>
            <a:r>
              <a:rPr lang="en-US" sz="1200" b="1" dirty="0" err="1">
                <a:solidFill>
                  <a:schemeClr val="accent4">
                    <a:lumMod val="75000"/>
                  </a:schemeClr>
                </a:solidFill>
                <a:latin typeface="Consolas" pitchFamily="49" charset="0"/>
              </a:rPr>
              <a:t>BreakCommand</a:t>
            </a:r>
            <a:r>
              <a:rPr lang="en-US" sz="1200" b="1" dirty="0">
                <a:solidFill>
                  <a:schemeClr val="accent4">
                    <a:lumMod val="75000"/>
                  </a:schemeClr>
                </a:solidFill>
                <a:latin typeface="Consolas" pitchFamily="49" charset="0"/>
              </a:rPr>
              <a:t> : </a:t>
            </a:r>
            <a:r>
              <a:rPr lang="en-US" sz="1200" b="1" dirty="0" err="1">
                <a:solidFill>
                  <a:schemeClr val="accent4">
                    <a:lumMod val="75000"/>
                  </a:schemeClr>
                </a:solidFill>
                <a:latin typeface="Consolas" pitchFamily="49" charset="0"/>
              </a:rPr>
              <a:t>RoverCommand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a:t>
            </a:r>
            <a:r>
              <a:rPr lang="en-US" sz="1200" b="1" dirty="0" err="1">
                <a:solidFill>
                  <a:schemeClr val="accent4">
                    <a:lumMod val="75000"/>
                  </a:schemeClr>
                </a:solidFill>
                <a:latin typeface="Consolas" pitchFamily="49" charset="0"/>
              </a:rPr>
              <a:t>BreakCommand</a:t>
            </a:r>
            <a:r>
              <a:rPr lang="en-US" sz="1200" b="1" dirty="0">
                <a:solidFill>
                  <a:schemeClr val="accent4">
                    <a:lumMod val="75000"/>
                  </a:schemeClr>
                </a:solidFill>
                <a:latin typeface="Consolas" pitchFamily="49" charset="0"/>
              </a:rPr>
              <a:t>(Rover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 base(rover)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override void Execute()</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r>
              <a:rPr lang="en-US" sz="1200" b="1" dirty="0" err="1">
                <a:solidFill>
                  <a:schemeClr val="accent4">
                    <a:lumMod val="75000"/>
                  </a:schemeClr>
                </a:solidFill>
                <a:latin typeface="Consolas" pitchFamily="49" charset="0"/>
              </a:rPr>
              <a:t>Rover.Rotate</a:t>
            </a:r>
            <a:r>
              <a:rPr lang="en-US" sz="1200" b="1" dirty="0">
                <a:solidFill>
                  <a:schemeClr val="accent4">
                    <a:lumMod val="75000"/>
                  </a:schemeClr>
                </a:solidFill>
                <a:latin typeface="Consolas" pitchFamily="49" charset="0"/>
              </a:rPr>
              <a:t>(-5.0);</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p>
          <a:p>
            <a:pPr>
              <a:spcBef>
                <a:spcPts val="0"/>
              </a:spcBef>
              <a:buNone/>
            </a:pPr>
            <a:r>
              <a:rPr lang="en-US" sz="1200" b="1" dirty="0">
                <a:solidFill>
                  <a:schemeClr val="accent4">
                    <a:lumMod val="75000"/>
                  </a:schemeClr>
                </a:solidFill>
                <a:latin typeface="Consolas" pitchFamily="49" charset="0"/>
              </a:rPr>
              <a:t>  class </a:t>
            </a:r>
            <a:r>
              <a:rPr lang="en-US" sz="1200" b="1" dirty="0" err="1">
                <a:solidFill>
                  <a:schemeClr val="accent4">
                    <a:lumMod val="75000"/>
                  </a:schemeClr>
                </a:solidFill>
                <a:latin typeface="Consolas" pitchFamily="49" charset="0"/>
              </a:rPr>
              <a:t>TurnLeftCommand</a:t>
            </a:r>
            <a:r>
              <a:rPr lang="en-US" sz="1200" b="1" dirty="0">
                <a:solidFill>
                  <a:schemeClr val="accent4">
                    <a:lumMod val="75000"/>
                  </a:schemeClr>
                </a:solidFill>
                <a:latin typeface="Consolas" pitchFamily="49" charset="0"/>
              </a:rPr>
              <a:t> : </a:t>
            </a:r>
            <a:r>
              <a:rPr lang="en-US" sz="1200" b="1" dirty="0" err="1">
                <a:solidFill>
                  <a:schemeClr val="accent4">
                    <a:lumMod val="75000"/>
                  </a:schemeClr>
                </a:solidFill>
                <a:latin typeface="Consolas" pitchFamily="49" charset="0"/>
              </a:rPr>
              <a:t>RoverCommand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a:t>
            </a:r>
            <a:r>
              <a:rPr lang="en-US" sz="1200" b="1" dirty="0" err="1">
                <a:solidFill>
                  <a:schemeClr val="accent4">
                    <a:lumMod val="75000"/>
                  </a:schemeClr>
                </a:solidFill>
                <a:latin typeface="Consolas" pitchFamily="49" charset="0"/>
              </a:rPr>
              <a:t>TurnLeftCommand</a:t>
            </a:r>
            <a:r>
              <a:rPr lang="en-US" sz="1200" b="1" dirty="0">
                <a:solidFill>
                  <a:schemeClr val="accent4">
                    <a:lumMod val="75000"/>
                  </a:schemeClr>
                </a:solidFill>
                <a:latin typeface="Consolas" pitchFamily="49" charset="0"/>
              </a:rPr>
              <a:t>(Rover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 base(rover)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override void Execute()</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r>
              <a:rPr lang="en-US" sz="1200" b="1" dirty="0" err="1">
                <a:solidFill>
                  <a:schemeClr val="accent4">
                    <a:lumMod val="75000"/>
                  </a:schemeClr>
                </a:solidFill>
                <a:latin typeface="Consolas" pitchFamily="49" charset="0"/>
              </a:rPr>
              <a:t>Rover.Rotate</a:t>
            </a:r>
            <a:r>
              <a:rPr lang="en-US" sz="1200" b="1" dirty="0">
                <a:solidFill>
                  <a:schemeClr val="accent4">
                    <a:lumMod val="75000"/>
                  </a:schemeClr>
                </a:solidFill>
                <a:latin typeface="Consolas" pitchFamily="49" charset="0"/>
              </a:rPr>
              <a:t>(-5.0);</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endParaRPr lang="en-GB" sz="1200" b="1" dirty="0">
              <a:solidFill>
                <a:schemeClr val="accent4">
                  <a:lumMod val="75000"/>
                </a:schemeClr>
              </a:solidFill>
              <a:latin typeface="Consolas" pitchFamily="49" charset="0"/>
            </a:endParaRPr>
          </a:p>
        </p:txBody>
      </p:sp>
      <p:sp>
        <p:nvSpPr>
          <p:cNvPr id="9" name="Text Placeholder 5"/>
          <p:cNvSpPr txBox="1">
            <a:spLocks/>
          </p:cNvSpPr>
          <p:nvPr/>
        </p:nvSpPr>
        <p:spPr>
          <a:xfrm>
            <a:off x="-370797" y="263155"/>
            <a:ext cx="4041775" cy="479822"/>
          </a:xfrm>
          <a:prstGeom prst="rect">
            <a:avLst/>
          </a:prstGeom>
        </p:spPr>
        <p:txBody>
          <a:bodyPr vert="horz" wrap="square" lIns="0" tIns="0" rIns="0" bIns="0" rtlCol="0">
            <a:noAutofit/>
          </a:bodyPr>
          <a:lstStyle/>
          <a:p>
            <a:pPr marL="395835" indent="-395835" algn="ctr">
              <a:lnSpc>
                <a:spcPct val="90000"/>
              </a:lnSpc>
              <a:spcBef>
                <a:spcPct val="20000"/>
              </a:spcBef>
              <a:defRPr/>
            </a:pPr>
            <a:r>
              <a:rPr lang="en-GB" sz="3200" dirty="0">
                <a:solidFill>
                  <a:schemeClr val="bg2">
                    <a:lumMod val="20000"/>
                    <a:lumOff val="80000"/>
                  </a:schemeClr>
                </a:solidFill>
              </a:rPr>
              <a:t>F#</a:t>
            </a:r>
          </a:p>
        </p:txBody>
      </p:sp>
    </p:spTree>
    <p:extLst>
      <p:ext uri="{BB962C8B-B14F-4D97-AF65-F5344CB8AC3E}">
        <p14:creationId xmlns:p14="http://schemas.microsoft.com/office/powerpoint/2010/main" val="341443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9" y="866909"/>
            <a:ext cx="3623522" cy="4076566"/>
          </a:xfrm>
          <a:prstGeom prst="rect">
            <a:avLst/>
          </a:prstGeom>
          <a:solidFill>
            <a:schemeClr val="tx1"/>
          </a:solidFill>
        </p:spPr>
        <p:txBody>
          <a:bodyPr>
            <a:noAutofit/>
          </a:bodyPr>
          <a:lstStyle/>
          <a:p>
            <a:pPr>
              <a:buNone/>
            </a:pPr>
            <a:r>
              <a:rPr lang="en-US" sz="1400" b="1" dirty="0">
                <a:solidFill>
                  <a:schemeClr val="tx2">
                    <a:lumMod val="75000"/>
                  </a:schemeClr>
                </a:solidFill>
                <a:latin typeface="Consolas" pitchFamily="49" charset="0"/>
              </a:rPr>
              <a:t>let swap (x, y) = (y, x)</a:t>
            </a: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r>
              <a:rPr lang="en-US" sz="1400" b="1" dirty="0">
                <a:solidFill>
                  <a:schemeClr val="tx2">
                    <a:lumMod val="75000"/>
                  </a:schemeClr>
                </a:solidFill>
                <a:latin typeface="Consolas" pitchFamily="49" charset="0"/>
              </a:rPr>
              <a:t>let rotations (x, y, z) = </a:t>
            </a:r>
          </a:p>
          <a:p>
            <a:pPr>
              <a:buNone/>
            </a:pPr>
            <a:r>
              <a:rPr lang="en-US" sz="1400" b="1" dirty="0">
                <a:solidFill>
                  <a:schemeClr val="tx2">
                    <a:lumMod val="75000"/>
                  </a:schemeClr>
                </a:solidFill>
                <a:latin typeface="Consolas" pitchFamily="49" charset="0"/>
              </a:rPr>
              <a:t>    [ (x, y, z);</a:t>
            </a:r>
          </a:p>
          <a:p>
            <a:pPr>
              <a:buNone/>
            </a:pPr>
            <a:r>
              <a:rPr lang="en-US" sz="1400" b="1" dirty="0">
                <a:solidFill>
                  <a:schemeClr val="tx2">
                    <a:lumMod val="75000"/>
                  </a:schemeClr>
                </a:solidFill>
                <a:latin typeface="Consolas" pitchFamily="49" charset="0"/>
              </a:rPr>
              <a:t>      (z, x, y);</a:t>
            </a:r>
          </a:p>
          <a:p>
            <a:pPr>
              <a:buNone/>
            </a:pPr>
            <a:r>
              <a:rPr lang="en-US" sz="1400" b="1" dirty="0">
                <a:solidFill>
                  <a:schemeClr val="tx2">
                    <a:lumMod val="75000"/>
                  </a:schemeClr>
                </a:solidFill>
                <a:latin typeface="Consolas" pitchFamily="49" charset="0"/>
              </a:rPr>
              <a:t>      (y, z, x) ]</a:t>
            </a: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r>
              <a:rPr lang="en-US" sz="1400" b="1" dirty="0">
                <a:solidFill>
                  <a:schemeClr val="tx2">
                    <a:lumMod val="75000"/>
                  </a:schemeClr>
                </a:solidFill>
                <a:latin typeface="Consolas" pitchFamily="49" charset="0"/>
              </a:rPr>
              <a:t>let reduce f (x, y, z) = </a:t>
            </a:r>
          </a:p>
          <a:p>
            <a:pPr>
              <a:buNone/>
            </a:pPr>
            <a:r>
              <a:rPr lang="en-US" sz="1400" b="1" dirty="0">
                <a:solidFill>
                  <a:schemeClr val="tx2">
                    <a:lumMod val="75000"/>
                  </a:schemeClr>
                </a:solidFill>
                <a:latin typeface="Consolas" pitchFamily="49" charset="0"/>
              </a:rPr>
              <a:t>    f x + f y + f z</a:t>
            </a:r>
          </a:p>
          <a:p>
            <a:pPr>
              <a:buNone/>
            </a:pPr>
            <a:endParaRPr lang="en-US" sz="1400" dirty="0">
              <a:solidFill>
                <a:schemeClr val="tx2">
                  <a:lumMod val="75000"/>
                </a:schemeClr>
              </a:solidFill>
              <a:latin typeface="Consolas" pitchFamily="49" charset="0"/>
            </a:endParaRPr>
          </a:p>
        </p:txBody>
      </p:sp>
      <p:sp>
        <p:nvSpPr>
          <p:cNvPr id="6" name="Text Placeholder 5"/>
          <p:cNvSpPr>
            <a:spLocks noGrp="1"/>
          </p:cNvSpPr>
          <p:nvPr>
            <p:ph type="body" sz="quarter" idx="4294967295"/>
          </p:nvPr>
        </p:nvSpPr>
        <p:spPr>
          <a:xfrm>
            <a:off x="5102227" y="267891"/>
            <a:ext cx="4041775" cy="443198"/>
          </a:xfrm>
          <a:prstGeom prst="rect">
            <a:avLst/>
          </a:prstGeom>
        </p:spPr>
        <p:txBody>
          <a:bodyPr/>
          <a:lstStyle/>
          <a:p>
            <a:pPr algn="ctr">
              <a:buNone/>
            </a:pPr>
            <a:r>
              <a:rPr lang="en-GB" dirty="0" smtClean="0">
                <a:solidFill>
                  <a:schemeClr val="accent2">
                    <a:lumMod val="20000"/>
                    <a:lumOff val="80000"/>
                  </a:schemeClr>
                </a:solidFill>
              </a:rPr>
              <a:t>C#</a:t>
            </a:r>
            <a:endParaRPr lang="en-GB" dirty="0">
              <a:solidFill>
                <a:schemeClr val="accent2">
                  <a:lumMod val="20000"/>
                  <a:lumOff val="80000"/>
                </a:schemeClr>
              </a:solidFill>
            </a:endParaRPr>
          </a:p>
        </p:txBody>
      </p:sp>
      <p:sp>
        <p:nvSpPr>
          <p:cNvPr id="7" name="Content Placeholder 6"/>
          <p:cNvSpPr>
            <a:spLocks noGrp="1"/>
          </p:cNvSpPr>
          <p:nvPr>
            <p:ph sz="quarter" idx="4294967295"/>
          </p:nvPr>
        </p:nvSpPr>
        <p:spPr>
          <a:xfrm>
            <a:off x="3905774" y="865028"/>
            <a:ext cx="6182865" cy="4073749"/>
          </a:xfrm>
          <a:prstGeom prst="rect">
            <a:avLst/>
          </a:prstGeom>
          <a:solidFill>
            <a:schemeClr val="tx1"/>
          </a:solidFill>
        </p:spPr>
        <p:txBody>
          <a:bodyPr>
            <a:noAutofit/>
          </a:bodyPr>
          <a:lstStyle/>
          <a:p>
            <a:pPr>
              <a:buNone/>
            </a:pP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&lt;U,T&gt; Swap&lt;T,U&gt;(</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&lt;T,U&gt; t)</a:t>
            </a:r>
          </a:p>
          <a:p>
            <a:pPr>
              <a:buNone/>
            </a:pPr>
            <a:r>
              <a:rPr lang="en-GB" sz="1400" b="1" dirty="0">
                <a:solidFill>
                  <a:schemeClr val="accent3">
                    <a:lumMod val="75000"/>
                  </a:schemeClr>
                </a:solidFill>
                <a:latin typeface="Consolas" pitchFamily="49" charset="0"/>
              </a:rPr>
              <a:t>{</a:t>
            </a:r>
          </a:p>
          <a:p>
            <a:pPr>
              <a:buNone/>
            </a:pPr>
            <a:r>
              <a:rPr lang="en-GB" sz="1400" b="1" dirty="0">
                <a:solidFill>
                  <a:schemeClr val="accent3">
                    <a:lumMod val="75000"/>
                  </a:schemeClr>
                </a:solidFill>
                <a:latin typeface="Consolas" pitchFamily="49" charset="0"/>
              </a:rPr>
              <a:t>    return new </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&lt;U,T&gt;(t.Item2, t.Item1)</a:t>
            </a:r>
          </a:p>
          <a:p>
            <a:pPr>
              <a:buNone/>
            </a:pPr>
            <a:r>
              <a:rPr lang="en-GB" sz="1400" b="1" dirty="0">
                <a:solidFill>
                  <a:schemeClr val="accent3">
                    <a:lumMod val="75000"/>
                  </a:schemeClr>
                </a:solidFill>
                <a:latin typeface="Consolas" pitchFamily="49" charset="0"/>
              </a:rPr>
              <a:t>}</a:t>
            </a:r>
          </a:p>
          <a:p>
            <a:pPr>
              <a:buNone/>
            </a:pPr>
            <a:endParaRPr lang="en-GB" sz="1400" b="1" dirty="0">
              <a:solidFill>
                <a:schemeClr val="accent3">
                  <a:lumMod val="75000"/>
                </a:schemeClr>
              </a:solidFill>
              <a:latin typeface="Consolas" pitchFamily="49" charset="0"/>
            </a:endParaRPr>
          </a:p>
          <a:p>
            <a:pPr>
              <a:buNone/>
            </a:pPr>
            <a:r>
              <a:rPr lang="en-GB" sz="1400" b="1" dirty="0" err="1">
                <a:solidFill>
                  <a:schemeClr val="accent3">
                    <a:lumMod val="75000"/>
                  </a:schemeClr>
                </a:solidFill>
                <a:latin typeface="Consolas" pitchFamily="49" charset="0"/>
              </a:rPr>
              <a:t>ReadOnlyCollection</a:t>
            </a:r>
            <a:r>
              <a:rPr lang="en-GB" sz="1400" b="1" dirty="0">
                <a:solidFill>
                  <a:schemeClr val="accent3">
                    <a:lumMod val="75000"/>
                  </a:schemeClr>
                </a:solidFill>
                <a:latin typeface="Consolas" pitchFamily="49" charset="0"/>
              </a:rPr>
              <a:t>&lt;</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&lt;T,T,T&gt;&gt; Rotations&lt;T&gt;(</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&lt;T,T,T&gt; t) </a:t>
            </a:r>
          </a:p>
          <a:p>
            <a:pPr>
              <a:buNone/>
            </a:pPr>
            <a:r>
              <a:rPr lang="en-GB" sz="1400" b="1" dirty="0">
                <a:solidFill>
                  <a:schemeClr val="accent3">
                    <a:lumMod val="75000"/>
                  </a:schemeClr>
                </a:solidFill>
                <a:latin typeface="Consolas" pitchFamily="49" charset="0"/>
              </a:rPr>
              <a:t>{ </a:t>
            </a:r>
          </a:p>
          <a:p>
            <a:pPr>
              <a:buNone/>
            </a:pPr>
            <a:r>
              <a:rPr lang="en-GB" sz="1400" b="1" dirty="0">
                <a:solidFill>
                  <a:schemeClr val="accent3">
                    <a:lumMod val="75000"/>
                  </a:schemeClr>
                </a:solidFill>
                <a:latin typeface="Consolas" pitchFamily="49" charset="0"/>
              </a:rPr>
              <a:t>  new </a:t>
            </a:r>
            <a:r>
              <a:rPr lang="en-GB" sz="1400" b="1" dirty="0" err="1">
                <a:solidFill>
                  <a:schemeClr val="accent3">
                    <a:lumMod val="75000"/>
                  </a:schemeClr>
                </a:solidFill>
                <a:latin typeface="Consolas" pitchFamily="49" charset="0"/>
              </a:rPr>
              <a:t>ReadOnlyCollection</a:t>
            </a:r>
            <a:r>
              <a:rPr lang="en-GB" sz="1400" b="1" dirty="0">
                <a:solidFill>
                  <a:schemeClr val="accent3">
                    <a:lumMod val="75000"/>
                  </a:schemeClr>
                </a:solidFill>
                <a:latin typeface="Consolas" pitchFamily="49" charset="0"/>
              </a:rPr>
              <a:t>&lt;</a:t>
            </a:r>
            <a:r>
              <a:rPr lang="en-GB" sz="1400" b="1" dirty="0" err="1">
                <a:solidFill>
                  <a:schemeClr val="accent3">
                    <a:lumMod val="75000"/>
                  </a:schemeClr>
                </a:solidFill>
                <a:latin typeface="Consolas" pitchFamily="49" charset="0"/>
              </a:rPr>
              <a:t>int</a:t>
            </a:r>
            <a:r>
              <a:rPr lang="en-GB" sz="1400" b="1" dirty="0">
                <a:solidFill>
                  <a:schemeClr val="accent3">
                    <a:lumMod val="75000"/>
                  </a:schemeClr>
                </a:solidFill>
                <a:latin typeface="Consolas" pitchFamily="49" charset="0"/>
              </a:rPr>
              <a:t>&gt;</a:t>
            </a:r>
          </a:p>
          <a:p>
            <a:pPr>
              <a:buNone/>
            </a:pPr>
            <a:r>
              <a:rPr lang="en-GB" sz="1400" b="1" dirty="0">
                <a:solidFill>
                  <a:schemeClr val="accent3">
                    <a:lumMod val="75000"/>
                  </a:schemeClr>
                </a:solidFill>
                <a:latin typeface="Consolas" pitchFamily="49" charset="0"/>
              </a:rPr>
              <a:t>   (new Tuple&lt;T,T,T&gt;[]</a:t>
            </a:r>
          </a:p>
          <a:p>
            <a:pPr>
              <a:buNone/>
            </a:pPr>
            <a:r>
              <a:rPr lang="en-GB" sz="1400" b="1" dirty="0">
                <a:solidFill>
                  <a:schemeClr val="accent3">
                    <a:lumMod val="75000"/>
                  </a:schemeClr>
                </a:solidFill>
                <a:latin typeface="Consolas" pitchFamily="49" charset="0"/>
              </a:rPr>
              <a:t>    {new Tuple&lt;T,T,T&gt;(t.Item1,t.Item2,t.Item3);     </a:t>
            </a:r>
          </a:p>
          <a:p>
            <a:pPr>
              <a:buNone/>
            </a:pPr>
            <a:r>
              <a:rPr lang="en-GB" sz="1400" b="1" dirty="0">
                <a:solidFill>
                  <a:schemeClr val="accent3">
                    <a:lumMod val="75000"/>
                  </a:schemeClr>
                </a:solidFill>
                <a:latin typeface="Consolas" pitchFamily="49" charset="0"/>
              </a:rPr>
              <a:t>     new Tuple&lt;T,T,T&gt;(t.Item3,t.Item1,t.Item2); </a:t>
            </a:r>
          </a:p>
          <a:p>
            <a:pPr>
              <a:buNone/>
            </a:pPr>
            <a:r>
              <a:rPr lang="en-GB" sz="1400" b="1" dirty="0">
                <a:solidFill>
                  <a:schemeClr val="accent3">
                    <a:lumMod val="75000"/>
                  </a:schemeClr>
                </a:solidFill>
                <a:latin typeface="Consolas" pitchFamily="49" charset="0"/>
              </a:rPr>
              <a:t>     new Tuple&lt;T,T,T&gt;(t.Item2,t.Item3,t.Item1); });</a:t>
            </a:r>
          </a:p>
          <a:p>
            <a:pPr>
              <a:buNone/>
            </a:pPr>
            <a:r>
              <a:rPr lang="en-GB" sz="1400" b="1" dirty="0">
                <a:solidFill>
                  <a:schemeClr val="accent3">
                    <a:lumMod val="75000"/>
                  </a:schemeClr>
                </a:solidFill>
                <a:latin typeface="Consolas" pitchFamily="49" charset="0"/>
              </a:rPr>
              <a:t>}</a:t>
            </a:r>
          </a:p>
          <a:p>
            <a:pPr>
              <a:buNone/>
            </a:pPr>
            <a:endParaRPr lang="en-GB" sz="1400" b="1" dirty="0">
              <a:solidFill>
                <a:schemeClr val="accent3">
                  <a:lumMod val="75000"/>
                </a:schemeClr>
              </a:solidFill>
              <a:latin typeface="Consolas" pitchFamily="49" charset="0"/>
            </a:endParaRPr>
          </a:p>
          <a:p>
            <a:pPr>
              <a:buNone/>
            </a:pPr>
            <a:r>
              <a:rPr lang="en-GB" sz="1400" b="1" dirty="0" err="1">
                <a:solidFill>
                  <a:schemeClr val="accent3">
                    <a:lumMod val="75000"/>
                  </a:schemeClr>
                </a:solidFill>
                <a:latin typeface="Consolas" pitchFamily="49" charset="0"/>
              </a:rPr>
              <a:t>int</a:t>
            </a:r>
            <a:r>
              <a:rPr lang="en-GB" sz="1400" b="1" dirty="0">
                <a:solidFill>
                  <a:schemeClr val="accent3">
                    <a:lumMod val="75000"/>
                  </a:schemeClr>
                </a:solidFill>
                <a:latin typeface="Consolas" pitchFamily="49" charset="0"/>
              </a:rPr>
              <a:t> Reduce&lt;T&gt;(</a:t>
            </a:r>
            <a:r>
              <a:rPr lang="en-GB" sz="1400" b="1" dirty="0" err="1">
                <a:solidFill>
                  <a:schemeClr val="accent3">
                    <a:lumMod val="75000"/>
                  </a:schemeClr>
                </a:solidFill>
                <a:latin typeface="Consolas" pitchFamily="49" charset="0"/>
              </a:rPr>
              <a:t>Func</a:t>
            </a:r>
            <a:r>
              <a:rPr lang="en-GB" sz="1400" b="1" dirty="0">
                <a:solidFill>
                  <a:schemeClr val="accent3">
                    <a:lumMod val="75000"/>
                  </a:schemeClr>
                </a:solidFill>
                <a:latin typeface="Consolas" pitchFamily="49" charset="0"/>
              </a:rPr>
              <a:t>&lt;</a:t>
            </a:r>
            <a:r>
              <a:rPr lang="en-GB" sz="1400" b="1" dirty="0" err="1">
                <a:solidFill>
                  <a:schemeClr val="accent3">
                    <a:lumMod val="75000"/>
                  </a:schemeClr>
                </a:solidFill>
                <a:latin typeface="Consolas" pitchFamily="49" charset="0"/>
              </a:rPr>
              <a:t>T,int</a:t>
            </a:r>
            <a:r>
              <a:rPr lang="en-GB" sz="1400" b="1" dirty="0">
                <a:solidFill>
                  <a:schemeClr val="accent3">
                    <a:lumMod val="75000"/>
                  </a:schemeClr>
                </a:solidFill>
                <a:latin typeface="Consolas" pitchFamily="49" charset="0"/>
              </a:rPr>
              <a:t>&gt; </a:t>
            </a:r>
            <a:r>
              <a:rPr lang="en-GB" sz="1400" b="1" dirty="0" err="1">
                <a:solidFill>
                  <a:schemeClr val="accent3">
                    <a:lumMod val="75000"/>
                  </a:schemeClr>
                </a:solidFill>
                <a:latin typeface="Consolas" pitchFamily="49" charset="0"/>
              </a:rPr>
              <a:t>f,Tuple</a:t>
            </a:r>
            <a:r>
              <a:rPr lang="en-GB" sz="1400" b="1" dirty="0">
                <a:solidFill>
                  <a:schemeClr val="accent3">
                    <a:lumMod val="75000"/>
                  </a:schemeClr>
                </a:solidFill>
                <a:latin typeface="Consolas" pitchFamily="49" charset="0"/>
              </a:rPr>
              <a:t>&lt;T,T,T&gt; t) </a:t>
            </a:r>
          </a:p>
          <a:p>
            <a:pPr>
              <a:buNone/>
            </a:pPr>
            <a:r>
              <a:rPr lang="en-GB" sz="1400" b="1" dirty="0">
                <a:solidFill>
                  <a:schemeClr val="accent3">
                    <a:lumMod val="75000"/>
                  </a:schemeClr>
                </a:solidFill>
                <a:latin typeface="Consolas" pitchFamily="49" charset="0"/>
              </a:rPr>
              <a:t>{ </a:t>
            </a:r>
          </a:p>
          <a:p>
            <a:pPr>
              <a:buNone/>
            </a:pPr>
            <a:r>
              <a:rPr lang="en-GB" sz="1400" b="1" dirty="0">
                <a:solidFill>
                  <a:schemeClr val="accent3">
                    <a:lumMod val="75000"/>
                  </a:schemeClr>
                </a:solidFill>
                <a:latin typeface="Consolas" pitchFamily="49" charset="0"/>
              </a:rPr>
              <a:t>    return f(t.Item1)+f(t.Item2)+f(t.Item3); </a:t>
            </a:r>
          </a:p>
          <a:p>
            <a:pPr>
              <a:buNone/>
            </a:pPr>
            <a:r>
              <a:rPr lang="en-GB" sz="1400" b="1" dirty="0">
                <a:solidFill>
                  <a:schemeClr val="accent3">
                    <a:lumMod val="75000"/>
                  </a:schemeClr>
                </a:solidFill>
                <a:latin typeface="Consolas" pitchFamily="49" charset="0"/>
              </a:rPr>
              <a:t>}</a:t>
            </a:r>
          </a:p>
          <a:p>
            <a:pPr>
              <a:buNone/>
            </a:pPr>
            <a:endParaRPr lang="en-GB" sz="1400" b="1" dirty="0">
              <a:solidFill>
                <a:schemeClr val="accent3">
                  <a:lumMod val="75000"/>
                </a:schemeClr>
              </a:solidFill>
              <a:latin typeface="Consolas" pitchFamily="49" charset="0"/>
            </a:endParaRPr>
          </a:p>
          <a:p>
            <a:pPr>
              <a:buNone/>
            </a:pPr>
            <a:endParaRPr lang="en-GB" sz="1400" b="1" dirty="0">
              <a:solidFill>
                <a:schemeClr val="accent3">
                  <a:lumMod val="75000"/>
                </a:schemeClr>
              </a:solidFill>
              <a:latin typeface="Consolas" pitchFamily="49" charset="0"/>
            </a:endParaRPr>
          </a:p>
        </p:txBody>
      </p:sp>
      <p:sp>
        <p:nvSpPr>
          <p:cNvPr id="9" name="Text Placeholder 5"/>
          <p:cNvSpPr txBox="1">
            <a:spLocks/>
          </p:cNvSpPr>
          <p:nvPr/>
        </p:nvSpPr>
        <p:spPr>
          <a:xfrm>
            <a:off x="-370797" y="263155"/>
            <a:ext cx="4041775" cy="479822"/>
          </a:xfrm>
          <a:prstGeom prst="rect">
            <a:avLst/>
          </a:prstGeom>
        </p:spPr>
        <p:txBody>
          <a:bodyPr vert="horz" wrap="square" lIns="0" tIns="0" rIns="0" bIns="0" rtlCol="0">
            <a:noAutofit/>
          </a:bodyPr>
          <a:lstStyle/>
          <a:p>
            <a:pPr marL="395835" indent="-395835" algn="ctr">
              <a:lnSpc>
                <a:spcPct val="90000"/>
              </a:lnSpc>
              <a:spcBef>
                <a:spcPct val="20000"/>
              </a:spcBef>
              <a:defRPr/>
            </a:pPr>
            <a:r>
              <a:rPr lang="en-GB" sz="3200" dirty="0">
                <a:solidFill>
                  <a:schemeClr val="bg2">
                    <a:lumMod val="20000"/>
                    <a:lumOff val="80000"/>
                  </a:schemeClr>
                </a:solidFill>
              </a:rPr>
              <a:t>F#</a:t>
            </a:r>
          </a:p>
        </p:txBody>
      </p:sp>
    </p:spTree>
    <p:extLst>
      <p:ext uri="{BB962C8B-B14F-4D97-AF65-F5344CB8AC3E}">
        <p14:creationId xmlns:p14="http://schemas.microsoft.com/office/powerpoint/2010/main" val="71629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F# </a:t>
            </a:r>
            <a:endParaRPr lang="en-US" dirty="0">
              <a:latin typeface="Segoe Light" charset="0"/>
            </a:endParaRPr>
          </a:p>
        </p:txBody>
      </p:sp>
      <p:sp>
        <p:nvSpPr>
          <p:cNvPr id="21" name="Rectangle 20"/>
          <p:cNvSpPr/>
          <p:nvPr/>
        </p:nvSpPr>
        <p:spPr>
          <a:xfrm>
            <a:off x="246671" y="118241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2" name="Rectangle 31"/>
          <p:cNvSpPr/>
          <p:nvPr/>
        </p:nvSpPr>
        <p:spPr>
          <a:xfrm>
            <a:off x="3212827" y="1186799"/>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4" name="Rectangle 33"/>
          <p:cNvSpPr/>
          <p:nvPr/>
        </p:nvSpPr>
        <p:spPr>
          <a:xfrm>
            <a:off x="6180603" y="118610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41" name="TextBox 40"/>
          <p:cNvSpPr txBox="1"/>
          <p:nvPr/>
        </p:nvSpPr>
        <p:spPr>
          <a:xfrm>
            <a:off x="428547" y="1635071"/>
            <a:ext cx="2484783"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Data</a:t>
            </a:r>
          </a:p>
          <a:p>
            <a:pPr algn="ctr"/>
            <a:r>
              <a:rPr lang="en-US" sz="4000" dirty="0">
                <a:gradFill>
                  <a:gsLst>
                    <a:gs pos="0">
                      <a:schemeClr val="tx1"/>
                    </a:gs>
                    <a:gs pos="86000">
                      <a:schemeClr val="tx1"/>
                    </a:gs>
                  </a:gsLst>
                  <a:lin ang="5400000" scaled="0"/>
                </a:gradFill>
                <a:latin typeface="Segoe Light" charset="0"/>
              </a:rPr>
              <a:t>Information</a:t>
            </a:r>
          </a:p>
          <a:p>
            <a:pPr algn="ctr"/>
            <a:r>
              <a:rPr lang="en-GB" sz="4000" dirty="0">
                <a:gradFill>
                  <a:gsLst>
                    <a:gs pos="0">
                      <a:schemeClr val="tx1"/>
                    </a:gs>
                    <a:gs pos="86000">
                      <a:schemeClr val="tx1"/>
                    </a:gs>
                  </a:gsLst>
                  <a:lin ang="5400000" scaled="0"/>
                </a:gradFill>
                <a:latin typeface="Segoe Light" charset="0"/>
              </a:rPr>
              <a:t>Services </a:t>
            </a:r>
          </a:p>
        </p:txBody>
      </p:sp>
      <p:sp>
        <p:nvSpPr>
          <p:cNvPr id="42" name="TextBox 41"/>
          <p:cNvSpPr txBox="1"/>
          <p:nvPr/>
        </p:nvSpPr>
        <p:spPr>
          <a:xfrm>
            <a:off x="3401943" y="1404300"/>
            <a:ext cx="2325957" cy="2462213"/>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charset="0"/>
              </a:rPr>
              <a:t>Code</a:t>
            </a:r>
          </a:p>
          <a:p>
            <a:pPr algn="ctr"/>
            <a:r>
              <a:rPr lang="en-GB" sz="4000" dirty="0">
                <a:gradFill>
                  <a:gsLst>
                    <a:gs pos="0">
                      <a:schemeClr val="tx1"/>
                    </a:gs>
                    <a:gs pos="86000">
                      <a:schemeClr val="tx1"/>
                    </a:gs>
                  </a:gsLst>
                  <a:lin ang="5400000" scaled="0"/>
                </a:gradFill>
                <a:latin typeface="Segoe Light" charset="0"/>
              </a:rPr>
              <a:t>Analysis</a:t>
            </a:r>
          </a:p>
          <a:p>
            <a:pPr algn="ctr"/>
            <a:r>
              <a:rPr lang="en-GB" sz="4000" dirty="0">
                <a:gradFill>
                  <a:gsLst>
                    <a:gs pos="0">
                      <a:schemeClr val="tx1"/>
                    </a:gs>
                    <a:gs pos="86000">
                      <a:schemeClr val="tx1"/>
                    </a:gs>
                  </a:gsLst>
                  <a:lin ang="5400000" scaled="0"/>
                </a:gradFill>
                <a:latin typeface="Segoe Light" charset="0"/>
              </a:rPr>
              <a:t>Algorithms</a:t>
            </a:r>
          </a:p>
          <a:p>
            <a:pPr algn="ctr"/>
            <a:r>
              <a:rPr lang="en-GB" sz="4000" dirty="0">
                <a:gradFill>
                  <a:gsLst>
                    <a:gs pos="0">
                      <a:schemeClr val="tx1"/>
                    </a:gs>
                    <a:gs pos="86000">
                      <a:schemeClr val="tx1"/>
                    </a:gs>
                  </a:gsLst>
                  <a:lin ang="5400000" scaled="0"/>
                </a:gradFill>
                <a:latin typeface="Segoe Light" charset="0"/>
              </a:rPr>
              <a:t>Parallel</a:t>
            </a:r>
            <a:endParaRPr lang="en-US" sz="4000" dirty="0">
              <a:gradFill>
                <a:gsLst>
                  <a:gs pos="0">
                    <a:schemeClr val="tx1"/>
                  </a:gs>
                  <a:gs pos="86000">
                    <a:schemeClr val="tx1"/>
                  </a:gs>
                </a:gsLst>
                <a:lin ang="5400000" scaled="0"/>
              </a:gradFill>
              <a:latin typeface="Segoe Light" charset="0"/>
            </a:endParaRPr>
          </a:p>
        </p:txBody>
      </p:sp>
      <p:sp>
        <p:nvSpPr>
          <p:cNvPr id="43" name="TextBox 42"/>
          <p:cNvSpPr txBox="1"/>
          <p:nvPr/>
        </p:nvSpPr>
        <p:spPr>
          <a:xfrm>
            <a:off x="6262132" y="1730173"/>
            <a:ext cx="2657138"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Presentation</a:t>
            </a:r>
          </a:p>
          <a:p>
            <a:pPr algn="ctr"/>
            <a:r>
              <a:rPr lang="en-GB" sz="4000" dirty="0">
                <a:gradFill>
                  <a:gsLst>
                    <a:gs pos="0">
                      <a:schemeClr val="tx1"/>
                    </a:gs>
                    <a:gs pos="86000">
                      <a:schemeClr val="tx1"/>
                    </a:gs>
                  </a:gsLst>
                  <a:lin ang="5400000" scaled="0"/>
                </a:gradFill>
                <a:latin typeface="Segoe Light" charset="0"/>
              </a:rPr>
              <a:t>Publication</a:t>
            </a:r>
          </a:p>
          <a:p>
            <a:pPr algn="ctr"/>
            <a:r>
              <a:rPr lang="en-GB" sz="4000" dirty="0" smtClean="0">
                <a:gradFill>
                  <a:gsLst>
                    <a:gs pos="0">
                      <a:schemeClr val="tx1"/>
                    </a:gs>
                    <a:gs pos="86000">
                      <a:schemeClr val="tx1"/>
                    </a:gs>
                  </a:gsLst>
                  <a:lin ang="5400000" scaled="0"/>
                </a:gradFill>
                <a:latin typeface="Segoe Light" charset="0"/>
              </a:rPr>
              <a:t>UI</a:t>
            </a:r>
            <a:endParaRPr lang="en-US" sz="4000" dirty="0">
              <a:gradFill>
                <a:gsLst>
                  <a:gs pos="0">
                    <a:schemeClr val="tx1"/>
                  </a:gs>
                  <a:gs pos="86000">
                    <a:schemeClr val="tx1"/>
                  </a:gs>
                </a:gsLst>
                <a:lin ang="5400000" scaled="0"/>
              </a:gradFill>
              <a:latin typeface="Segoe Light" charset="0"/>
            </a:endParaRPr>
          </a:p>
        </p:txBody>
      </p:sp>
      <p:sp>
        <p:nvSpPr>
          <p:cNvPr id="13" name="Rectangular Callout 12"/>
          <p:cNvSpPr/>
          <p:nvPr/>
        </p:nvSpPr>
        <p:spPr bwMode="auto">
          <a:xfrm>
            <a:off x="4695254" y="405155"/>
            <a:ext cx="1849160" cy="1077214"/>
          </a:xfrm>
          <a:prstGeom prst="wedgeRectCallout">
            <a:avLst>
              <a:gd name="adj1" fmla="val -39319"/>
              <a:gd name="adj2" fmla="val 69054"/>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b="1" dirty="0">
                <a:gradFill>
                  <a:gsLst>
                    <a:gs pos="0">
                      <a:srgbClr val="FFFFFF"/>
                    </a:gs>
                    <a:gs pos="100000">
                      <a:srgbClr val="FFFFFF"/>
                    </a:gs>
                  </a:gsLst>
                  <a:lin ang="5400000" scaled="0"/>
                </a:gradFill>
                <a:latin typeface="Segoe Light" charset="0"/>
              </a:rPr>
              <a:t>F# 1.0</a:t>
            </a:r>
          </a:p>
          <a:p>
            <a:pPr algn="ctr" defTabSz="911705" fontAlgn="base">
              <a:spcBef>
                <a:spcPct val="0"/>
              </a:spcBef>
              <a:spcAft>
                <a:spcPct val="0"/>
              </a:spcAft>
            </a:pPr>
            <a:r>
              <a:rPr lang="en-GB" sz="3200" b="1" dirty="0">
                <a:gradFill>
                  <a:gsLst>
                    <a:gs pos="0">
                      <a:srgbClr val="FFFFFF"/>
                    </a:gs>
                    <a:gs pos="100000">
                      <a:srgbClr val="FFFFFF"/>
                    </a:gs>
                  </a:gsLst>
                  <a:lin ang="5400000" scaled="0"/>
                </a:gradFill>
                <a:latin typeface="Segoe Light" charset="0"/>
              </a:rPr>
              <a:t>F# 2.0</a:t>
            </a:r>
            <a:endParaRPr lang="en-US" sz="3200" b="1" dirty="0">
              <a:gradFill>
                <a:gsLst>
                  <a:gs pos="0">
                    <a:srgbClr val="FFFFFF"/>
                  </a:gs>
                  <a:gs pos="100000">
                    <a:srgbClr val="FFFFFF"/>
                  </a:gs>
                </a:gsLst>
                <a:lin ang="5400000" scaled="0"/>
              </a:gradFill>
              <a:latin typeface="Segoe Light" charset="0"/>
            </a:endParaRPr>
          </a:p>
        </p:txBody>
      </p:sp>
      <p:sp>
        <p:nvSpPr>
          <p:cNvPr id="14" name="Rectangular Callout 13"/>
          <p:cNvSpPr/>
          <p:nvPr/>
        </p:nvSpPr>
        <p:spPr bwMode="auto">
          <a:xfrm>
            <a:off x="2066005" y="651439"/>
            <a:ext cx="1849160" cy="584771"/>
          </a:xfrm>
          <a:prstGeom prst="wedgeRectCallout">
            <a:avLst>
              <a:gd name="adj1" fmla="val -55242"/>
              <a:gd name="adj2" fmla="val 123489"/>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b="1" dirty="0">
                <a:gradFill>
                  <a:gsLst>
                    <a:gs pos="0">
                      <a:srgbClr val="FFFFFF"/>
                    </a:gs>
                    <a:gs pos="100000">
                      <a:srgbClr val="FFFFFF"/>
                    </a:gs>
                  </a:gsLst>
                  <a:lin ang="5400000" scaled="0"/>
                </a:gradFill>
                <a:latin typeface="Segoe Light" charset="0"/>
              </a:rPr>
              <a:t>F# 3.0</a:t>
            </a:r>
            <a:endParaRPr lang="en-US" sz="3200" b="1" dirty="0">
              <a:gradFill>
                <a:gsLst>
                  <a:gs pos="0">
                    <a:srgbClr val="FFFFFF"/>
                  </a:gs>
                  <a:gs pos="100000">
                    <a:srgbClr val="FFFFFF"/>
                  </a:gs>
                </a:gsLst>
                <a:lin ang="5400000" scaled="0"/>
              </a:gradFill>
              <a:latin typeface="Segoe Light" charset="0"/>
            </a:endParaRPr>
          </a:p>
        </p:txBody>
      </p:sp>
      <p:sp>
        <p:nvSpPr>
          <p:cNvPr id="15" name="Rectangular Callout 14"/>
          <p:cNvSpPr/>
          <p:nvPr/>
        </p:nvSpPr>
        <p:spPr bwMode="auto">
          <a:xfrm>
            <a:off x="7019925" y="405155"/>
            <a:ext cx="2038966" cy="1077214"/>
          </a:xfrm>
          <a:prstGeom prst="wedgeRectCallout">
            <a:avLst>
              <a:gd name="adj1" fmla="val -52554"/>
              <a:gd name="adj2" fmla="val 101147"/>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1600" dirty="0">
                <a:gradFill>
                  <a:gsLst>
                    <a:gs pos="0">
                      <a:srgbClr val="FFFFFF"/>
                    </a:gs>
                    <a:gs pos="100000">
                      <a:srgbClr val="FFFFFF"/>
                    </a:gs>
                  </a:gsLst>
                  <a:lin ang="5400000" scaled="0"/>
                </a:gradFill>
                <a:latin typeface="Segoe Light" charset="0"/>
              </a:rPr>
              <a:t>C# (designers)</a:t>
            </a:r>
          </a:p>
          <a:p>
            <a:pPr algn="ctr" defTabSz="911705" fontAlgn="base">
              <a:spcBef>
                <a:spcPct val="0"/>
              </a:spcBef>
              <a:spcAft>
                <a:spcPct val="0"/>
              </a:spcAft>
            </a:pPr>
            <a:r>
              <a:rPr lang="en-GB" sz="1600" dirty="0">
                <a:gradFill>
                  <a:gsLst>
                    <a:gs pos="0">
                      <a:srgbClr val="FFFFFF"/>
                    </a:gs>
                    <a:gs pos="100000">
                      <a:srgbClr val="FFFFFF"/>
                    </a:gs>
                  </a:gsLst>
                  <a:lin ang="5400000" scaled="0"/>
                </a:gradFill>
                <a:latin typeface="Segoe Light" charset="0"/>
              </a:rPr>
              <a:t>F# (code)</a:t>
            </a:r>
          </a:p>
          <a:p>
            <a:pPr algn="ctr" defTabSz="911705" fontAlgn="base">
              <a:spcBef>
                <a:spcPct val="0"/>
              </a:spcBef>
              <a:spcAft>
                <a:spcPct val="0"/>
              </a:spcAft>
            </a:pPr>
            <a:r>
              <a:rPr lang="en-GB" sz="1600" dirty="0" err="1">
                <a:latin typeface="Segoe Light" charset="0"/>
              </a:rPr>
              <a:t>WebSharper</a:t>
            </a:r>
            <a:r>
              <a:rPr lang="en-GB" sz="1600" dirty="0">
                <a:latin typeface="Segoe Light" charset="0"/>
              </a:rPr>
              <a:t>/</a:t>
            </a:r>
          </a:p>
          <a:p>
            <a:pPr algn="ctr" defTabSz="911705" fontAlgn="base">
              <a:spcBef>
                <a:spcPct val="0"/>
              </a:spcBef>
              <a:spcAft>
                <a:spcPct val="0"/>
              </a:spcAft>
            </a:pPr>
            <a:r>
              <a:rPr lang="en-GB" sz="1600" dirty="0" err="1">
                <a:latin typeface="Segoe Light" charset="0"/>
              </a:rPr>
              <a:t>Javascript</a:t>
            </a:r>
            <a:r>
              <a:rPr lang="en-GB" sz="1600" dirty="0">
                <a:latin typeface="Segoe Light" charset="0"/>
              </a:rPr>
              <a:t>  (HTML5)</a:t>
            </a:r>
          </a:p>
        </p:txBody>
      </p:sp>
    </p:spTree>
    <p:extLst>
      <p:ext uri="{BB962C8B-B14F-4D97-AF65-F5344CB8AC3E}">
        <p14:creationId xmlns:p14="http://schemas.microsoft.com/office/powerpoint/2010/main" val="302007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Fundamentals - Whitespace Matters</a:t>
            </a:r>
            <a:endParaRPr lang="en-GB" dirty="0">
              <a:latin typeface="Segoe Light" charset="0"/>
            </a:endParaRPr>
          </a:p>
        </p:txBody>
      </p:sp>
      <p:sp>
        <p:nvSpPr>
          <p:cNvPr id="8" name="Text Placeholder 7"/>
          <p:cNvSpPr>
            <a:spLocks noGrp="1"/>
          </p:cNvSpPr>
          <p:nvPr>
            <p:ph type="body" sz="quarter" idx="10"/>
          </p:nvPr>
        </p:nvSpPr>
        <p:spPr>
          <a:xfrm>
            <a:off x="646177" y="978461"/>
            <a:ext cx="8086952" cy="2492413"/>
          </a:xfrm>
        </p:spPr>
        <p:txBody>
          <a:bodyPr/>
          <a:lstStyle/>
          <a:p>
            <a:pPr>
              <a:lnSpc>
                <a:spcPct val="100000"/>
              </a:lnSpc>
              <a:spcBef>
                <a:spcPts val="0"/>
              </a:spcBef>
            </a:pPr>
            <a:endParaRPr lang="en-GB" sz="1800" b="1" dirty="0">
              <a:solidFill>
                <a:srgbClr val="FFFFFF"/>
              </a:solidFill>
              <a:cs typeface="Consolas" pitchFamily="49" charset="0"/>
            </a:endParaRPr>
          </a:p>
          <a:p>
            <a:pPr>
              <a:lnSpc>
                <a:spcPct val="100000"/>
              </a:lnSpc>
              <a:spcBef>
                <a:spcPts val="0"/>
              </a:spcBef>
            </a:pPr>
            <a:r>
              <a:rPr lang="en-GB" sz="1800" b="1" dirty="0">
                <a:solidFill>
                  <a:srgbClr val="00B050"/>
                </a:solidFill>
                <a:latin typeface="Consolas"/>
              </a:rPr>
              <a:t>let</a:t>
            </a:r>
            <a:r>
              <a:rPr lang="en-GB" sz="1800" b="1" dirty="0">
                <a:solidFill>
                  <a:srgbClr val="FFFFFF"/>
                </a:solidFill>
                <a:cs typeface="Consolas" pitchFamily="49" charset="0"/>
              </a:rPr>
              <a:t> </a:t>
            </a:r>
            <a:r>
              <a:rPr lang="en-GB" sz="1800" b="1" dirty="0" err="1">
                <a:cs typeface="Consolas" pitchFamily="49" charset="0"/>
              </a:rPr>
              <a:t>computeDerivative</a:t>
            </a:r>
            <a:r>
              <a:rPr lang="en-GB" sz="1800" b="1" dirty="0">
                <a:cs typeface="Consolas" pitchFamily="49" charset="0"/>
              </a:rPr>
              <a:t> f x = </a:t>
            </a:r>
          </a:p>
          <a:p>
            <a:pPr>
              <a:lnSpc>
                <a:spcPct val="100000"/>
              </a:lnSpc>
              <a:spcBef>
                <a:spcPts val="0"/>
              </a:spcBef>
            </a:pPr>
            <a:r>
              <a:rPr lang="en-GB" sz="1800" b="1" dirty="0">
                <a:solidFill>
                  <a:srgbClr val="FFFFFF"/>
                </a:solidFill>
                <a:cs typeface="Consolas" pitchFamily="49" charset="0"/>
              </a:rPr>
              <a:t>    </a:t>
            </a:r>
            <a:r>
              <a:rPr lang="en-GB" sz="1800" b="1" dirty="0">
                <a:solidFill>
                  <a:srgbClr val="00B050"/>
                </a:solidFill>
                <a:latin typeface="Consolas"/>
              </a:rPr>
              <a:t>let</a:t>
            </a:r>
            <a:r>
              <a:rPr lang="en-GB" sz="1800" b="1" dirty="0">
                <a:solidFill>
                  <a:srgbClr val="0033CC"/>
                </a:solidFill>
                <a:cs typeface="Consolas" pitchFamily="49" charset="0"/>
              </a:rPr>
              <a:t> </a:t>
            </a:r>
            <a:r>
              <a:rPr lang="en-GB" sz="1800" b="1" dirty="0">
                <a:cs typeface="Consolas" pitchFamily="49" charset="0"/>
              </a:rPr>
              <a:t>p1 = f (x - 0.05)</a:t>
            </a:r>
          </a:p>
          <a:p>
            <a:pPr>
              <a:lnSpc>
                <a:spcPct val="100000"/>
              </a:lnSpc>
              <a:spcBef>
                <a:spcPts val="0"/>
              </a:spcBef>
            </a:pPr>
            <a:endParaRPr lang="en-GB" sz="1800" b="1" dirty="0">
              <a:solidFill>
                <a:srgbClr val="FFFFFF"/>
              </a:solidFill>
              <a:cs typeface="Consolas" pitchFamily="49" charset="0"/>
            </a:endParaRPr>
          </a:p>
          <a:p>
            <a:pPr>
              <a:lnSpc>
                <a:spcPct val="100000"/>
              </a:lnSpc>
              <a:spcBef>
                <a:spcPts val="0"/>
              </a:spcBef>
            </a:pPr>
            <a:r>
              <a:rPr lang="en-GB" sz="1800" b="1" dirty="0">
                <a:solidFill>
                  <a:schemeClr val="accent2"/>
                </a:solidFill>
                <a:cs typeface="Consolas" pitchFamily="49" charset="0"/>
              </a:rPr>
              <a:t>  </a:t>
            </a:r>
            <a:r>
              <a:rPr lang="en-GB" sz="1800" b="1" dirty="0">
                <a:solidFill>
                  <a:srgbClr val="00B050"/>
                </a:solidFill>
                <a:latin typeface="Consolas"/>
              </a:rPr>
              <a:t>let</a:t>
            </a:r>
            <a:r>
              <a:rPr lang="en-GB" sz="1800" b="1" dirty="0">
                <a:solidFill>
                  <a:srgbClr val="0033CC"/>
                </a:solidFill>
                <a:cs typeface="Consolas" pitchFamily="49" charset="0"/>
              </a:rPr>
              <a:t> </a:t>
            </a:r>
            <a:r>
              <a:rPr lang="en-GB" sz="1800" b="1" dirty="0">
                <a:cs typeface="Consolas" pitchFamily="49" charset="0"/>
              </a:rPr>
              <a:t>p2 = f (x + 0.05)</a:t>
            </a:r>
          </a:p>
          <a:p>
            <a:pPr>
              <a:lnSpc>
                <a:spcPct val="100000"/>
              </a:lnSpc>
              <a:spcBef>
                <a:spcPts val="0"/>
              </a:spcBef>
            </a:pPr>
            <a:endParaRPr lang="en-GB" sz="1800" b="1" dirty="0">
              <a:solidFill>
                <a:srgbClr val="FFFFFF"/>
              </a:solidFill>
              <a:cs typeface="Consolas" pitchFamily="49" charset="0"/>
            </a:endParaRPr>
          </a:p>
          <a:p>
            <a:pPr>
              <a:lnSpc>
                <a:spcPct val="100000"/>
              </a:lnSpc>
              <a:spcBef>
                <a:spcPts val="0"/>
              </a:spcBef>
            </a:pPr>
            <a:r>
              <a:rPr lang="en-GB" sz="1800" b="1" dirty="0">
                <a:cs typeface="Consolas" pitchFamily="49" charset="0"/>
              </a:rPr>
              <a:t>       (p2 – p1) / 0.1</a:t>
            </a:r>
          </a:p>
          <a:p>
            <a:pPr>
              <a:lnSpc>
                <a:spcPct val="100000"/>
              </a:lnSpc>
              <a:spcBef>
                <a:spcPts val="0"/>
              </a:spcBef>
            </a:pPr>
            <a:endParaRPr lang="en-GB" sz="1800" b="1" dirty="0">
              <a:solidFill>
                <a:srgbClr val="FFFFFF"/>
              </a:solidFill>
              <a:cs typeface="Consolas" pitchFamily="49" charset="0"/>
            </a:endParaRPr>
          </a:p>
          <a:p>
            <a:endParaRPr lang="en-GB" sz="1800" dirty="0"/>
          </a:p>
        </p:txBody>
      </p:sp>
      <p:cxnSp>
        <p:nvCxnSpPr>
          <p:cNvPr id="7" name="Straight Connector 6"/>
          <p:cNvCxnSpPr/>
          <p:nvPr/>
        </p:nvCxnSpPr>
        <p:spPr>
          <a:xfrm rot="5400000">
            <a:off x="251033" y="2339554"/>
            <a:ext cx="1875248"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441267" y="4445951"/>
            <a:ext cx="3887634" cy="488028"/>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600" dirty="0">
                <a:solidFill>
                  <a:prstClr val="white"/>
                </a:solidFill>
              </a:rPr>
              <a:t>Offside (bad indentation)</a:t>
            </a:r>
          </a:p>
        </p:txBody>
      </p:sp>
    </p:spTree>
    <p:extLst>
      <p:ext uri="{BB962C8B-B14F-4D97-AF65-F5344CB8AC3E}">
        <p14:creationId xmlns:p14="http://schemas.microsoft.com/office/powerpoint/2010/main" val="6758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Fundamentals - Whitespace Matters</a:t>
            </a:r>
            <a:endParaRPr lang="en-GB" dirty="0">
              <a:latin typeface="Segoe Light" charset="0"/>
            </a:endParaRPr>
          </a:p>
        </p:txBody>
      </p:sp>
      <p:sp>
        <p:nvSpPr>
          <p:cNvPr id="8" name="Text Placeholder 7"/>
          <p:cNvSpPr>
            <a:spLocks noGrp="1"/>
          </p:cNvSpPr>
          <p:nvPr>
            <p:ph type="body" sz="quarter" idx="10"/>
          </p:nvPr>
        </p:nvSpPr>
        <p:spPr>
          <a:xfrm>
            <a:off x="646177" y="978412"/>
            <a:ext cx="8086952" cy="2215478"/>
          </a:xfrm>
        </p:spPr>
        <p:txBody>
          <a:bodyPr/>
          <a:lstStyle/>
          <a:p>
            <a:pPr>
              <a:lnSpc>
                <a:spcPct val="100000"/>
              </a:lnSpc>
              <a:spcBef>
                <a:spcPts val="0"/>
              </a:spcBef>
            </a:pPr>
            <a:endParaRPr lang="en-GB" sz="1800" b="1" dirty="0">
              <a:solidFill>
                <a:schemeClr val="bg1"/>
              </a:solidFill>
              <a:cs typeface="Consolas" pitchFamily="49" charset="0"/>
            </a:endParaRPr>
          </a:p>
          <a:p>
            <a:pPr>
              <a:lnSpc>
                <a:spcPct val="100000"/>
              </a:lnSpc>
              <a:spcBef>
                <a:spcPts val="0"/>
              </a:spcBef>
            </a:pPr>
            <a:r>
              <a:rPr lang="en-GB" sz="1800" b="1" dirty="0">
                <a:solidFill>
                  <a:srgbClr val="00B050"/>
                </a:solidFill>
                <a:latin typeface="Consolas"/>
              </a:rPr>
              <a:t>let</a:t>
            </a:r>
            <a:r>
              <a:rPr lang="en-GB" sz="1800" b="1" dirty="0">
                <a:solidFill>
                  <a:schemeClr val="bg1"/>
                </a:solidFill>
                <a:cs typeface="Consolas" pitchFamily="49" charset="0"/>
              </a:rPr>
              <a:t> computeDerivative f x = </a:t>
            </a:r>
          </a:p>
          <a:p>
            <a:pPr>
              <a:lnSpc>
                <a:spcPct val="100000"/>
              </a:lnSpc>
              <a:spcBef>
                <a:spcPts val="0"/>
              </a:spcBef>
            </a:pPr>
            <a:r>
              <a:rPr lang="en-GB" sz="1800" b="1" dirty="0">
                <a:solidFill>
                  <a:schemeClr val="bg1"/>
                </a:solidFill>
                <a:cs typeface="Consolas" pitchFamily="49" charset="0"/>
              </a:rPr>
              <a:t>    </a:t>
            </a:r>
            <a:r>
              <a:rPr lang="en-GB" sz="1800" b="1" dirty="0">
                <a:solidFill>
                  <a:srgbClr val="00B050"/>
                </a:solidFill>
                <a:latin typeface="Consolas"/>
              </a:rPr>
              <a:t>let</a:t>
            </a:r>
            <a:r>
              <a:rPr lang="en-GB" sz="1800" b="1" dirty="0">
                <a:solidFill>
                  <a:schemeClr val="bg1"/>
                </a:solidFill>
                <a:cs typeface="Consolas" pitchFamily="49" charset="0"/>
              </a:rPr>
              <a:t> p1 = f (x - 0.05)</a:t>
            </a:r>
          </a:p>
          <a:p>
            <a:pPr>
              <a:lnSpc>
                <a:spcPct val="100000"/>
              </a:lnSpc>
              <a:spcBef>
                <a:spcPts val="0"/>
              </a:spcBef>
            </a:pPr>
            <a:endParaRPr lang="en-GB" sz="1800" b="1" dirty="0">
              <a:solidFill>
                <a:schemeClr val="bg1"/>
              </a:solidFill>
              <a:cs typeface="Consolas" pitchFamily="49" charset="0"/>
            </a:endParaRPr>
          </a:p>
          <a:p>
            <a:pPr>
              <a:lnSpc>
                <a:spcPct val="100000"/>
              </a:lnSpc>
              <a:spcBef>
                <a:spcPts val="0"/>
              </a:spcBef>
            </a:pPr>
            <a:r>
              <a:rPr lang="en-GB" sz="1800" b="1" dirty="0">
                <a:solidFill>
                  <a:schemeClr val="bg1"/>
                </a:solidFill>
                <a:cs typeface="Consolas" pitchFamily="49" charset="0"/>
              </a:rPr>
              <a:t>    </a:t>
            </a:r>
            <a:r>
              <a:rPr lang="en-GB" sz="1800" b="1" dirty="0">
                <a:solidFill>
                  <a:srgbClr val="00B050"/>
                </a:solidFill>
                <a:latin typeface="Consolas"/>
              </a:rPr>
              <a:t>let</a:t>
            </a:r>
            <a:r>
              <a:rPr lang="en-GB" sz="1800" b="1" dirty="0">
                <a:solidFill>
                  <a:schemeClr val="bg1"/>
                </a:solidFill>
                <a:cs typeface="Consolas" pitchFamily="49" charset="0"/>
              </a:rPr>
              <a:t> p2 = f (x + 0.05)</a:t>
            </a:r>
          </a:p>
          <a:p>
            <a:pPr>
              <a:lnSpc>
                <a:spcPct val="100000"/>
              </a:lnSpc>
              <a:spcBef>
                <a:spcPts val="0"/>
              </a:spcBef>
            </a:pPr>
            <a:endParaRPr lang="en-GB" sz="1800" b="1" dirty="0">
              <a:solidFill>
                <a:schemeClr val="bg1"/>
              </a:solidFill>
              <a:cs typeface="Consolas" pitchFamily="49" charset="0"/>
            </a:endParaRPr>
          </a:p>
          <a:p>
            <a:pPr>
              <a:lnSpc>
                <a:spcPct val="100000"/>
              </a:lnSpc>
              <a:spcBef>
                <a:spcPts val="0"/>
              </a:spcBef>
            </a:pPr>
            <a:r>
              <a:rPr lang="en-GB" sz="1800" b="1" dirty="0">
                <a:solidFill>
                  <a:schemeClr val="bg1"/>
                </a:solidFill>
                <a:cs typeface="Consolas" pitchFamily="49" charset="0"/>
              </a:rPr>
              <a:t>    (p2 – p1) / 0.1</a:t>
            </a:r>
          </a:p>
          <a:p>
            <a:pPr>
              <a:lnSpc>
                <a:spcPct val="100000"/>
              </a:lnSpc>
              <a:spcBef>
                <a:spcPts val="0"/>
              </a:spcBef>
            </a:pPr>
            <a:endParaRPr lang="en-GB" sz="1800" b="1" dirty="0">
              <a:solidFill>
                <a:schemeClr val="bg1"/>
              </a:solidFill>
              <a:cs typeface="Consolas" pitchFamily="49" charset="0"/>
            </a:endParaRPr>
          </a:p>
        </p:txBody>
      </p:sp>
    </p:spTree>
    <p:extLst>
      <p:ext uri="{BB962C8B-B14F-4D97-AF65-F5344CB8AC3E}">
        <p14:creationId xmlns:p14="http://schemas.microsoft.com/office/powerpoint/2010/main" val="1163860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latin typeface="Segoe Light" charset="0"/>
              </a:rPr>
              <a:t>F# - Objects + Functional</a:t>
            </a:r>
          </a:p>
        </p:txBody>
      </p:sp>
      <p:sp>
        <p:nvSpPr>
          <p:cNvPr id="3" name="Content Placeholder 2"/>
          <p:cNvSpPr>
            <a:spLocks noGrp="1"/>
          </p:cNvSpPr>
          <p:nvPr>
            <p:ph type="body" sz="quarter" idx="10"/>
          </p:nvPr>
        </p:nvSpPr>
        <p:spPr>
          <a:xfrm>
            <a:off x="646177" y="978413"/>
            <a:ext cx="8086952" cy="3295524"/>
          </a:xfrm>
        </p:spPr>
        <p:txBody>
          <a:bodyPr/>
          <a:lstStyle/>
          <a:p>
            <a:pPr>
              <a:lnSpc>
                <a:spcPct val="90000"/>
              </a:lnSpc>
              <a:defRPr/>
            </a:pPr>
            <a:r>
              <a:rPr lang="en-US" sz="1800" b="1" dirty="0">
                <a:solidFill>
                  <a:srgbClr val="00B050"/>
                </a:solidFill>
                <a:latin typeface="Consolas"/>
              </a:rPr>
              <a:t>type</a:t>
            </a:r>
            <a:r>
              <a:rPr lang="en-US" sz="1800" b="1" dirty="0">
                <a:solidFill>
                  <a:schemeClr val="bg1"/>
                </a:solidFill>
                <a:cs typeface="Consolas" pitchFamily="49" charset="0"/>
              </a:rPr>
              <a:t> Vector2D (</a:t>
            </a:r>
            <a:r>
              <a:rPr lang="en-US" sz="1800" b="1" dirty="0" err="1">
                <a:solidFill>
                  <a:schemeClr val="bg1"/>
                </a:solidFill>
                <a:cs typeface="Consolas" pitchFamily="49" charset="0"/>
              </a:rPr>
              <a:t>dx:double</a:t>
            </a:r>
            <a:r>
              <a:rPr lang="en-US" sz="1800" b="1" dirty="0">
                <a:solidFill>
                  <a:schemeClr val="bg1"/>
                </a:solidFill>
                <a:cs typeface="Consolas" pitchFamily="49" charset="0"/>
              </a:rPr>
              <a:t>, </a:t>
            </a:r>
            <a:r>
              <a:rPr lang="en-US" sz="1800" b="1" dirty="0" err="1">
                <a:solidFill>
                  <a:schemeClr val="bg1"/>
                </a:solidFill>
                <a:cs typeface="Consolas" pitchFamily="49" charset="0"/>
              </a:rPr>
              <a:t>dy:double</a:t>
            </a:r>
            <a:r>
              <a:rPr lang="en-US" sz="1800" b="1" dirty="0">
                <a:solidFill>
                  <a:schemeClr val="bg1"/>
                </a:solidFill>
                <a:cs typeface="Consolas" pitchFamily="49" charset="0"/>
              </a:rPr>
              <a:t>) =</a:t>
            </a:r>
          </a:p>
          <a:p>
            <a:pPr>
              <a:lnSpc>
                <a:spcPct val="90000"/>
              </a:lnSpc>
              <a:defRPr/>
            </a:pPr>
            <a:endParaRPr lang="en-US" sz="1800" b="1" dirty="0">
              <a:solidFill>
                <a:schemeClr val="bg1"/>
              </a:solidFill>
              <a:cs typeface="Consolas" pitchFamily="49" charset="0"/>
            </a:endParaRP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let</a:t>
            </a:r>
            <a:r>
              <a:rPr lang="en-US" sz="1800" b="1" dirty="0">
                <a:solidFill>
                  <a:schemeClr val="bg1"/>
                </a:solidFill>
                <a:cs typeface="Consolas" pitchFamily="49" charset="0"/>
              </a:rPr>
              <a:t> d2 = dx*</a:t>
            </a:r>
            <a:r>
              <a:rPr lang="en-US" sz="1800" b="1" dirty="0" err="1">
                <a:solidFill>
                  <a:schemeClr val="bg1"/>
                </a:solidFill>
                <a:cs typeface="Consolas" pitchFamily="49" charset="0"/>
              </a:rPr>
              <a:t>dx+dy</a:t>
            </a:r>
            <a:r>
              <a:rPr lang="en-US" sz="1800" b="1" dirty="0">
                <a:solidFill>
                  <a:schemeClr val="bg1"/>
                </a:solidFill>
                <a:cs typeface="Consolas" pitchFamily="49" charset="0"/>
              </a:rPr>
              <a:t>*dy</a:t>
            </a:r>
          </a:p>
          <a:p>
            <a:pPr>
              <a:lnSpc>
                <a:spcPct val="90000"/>
              </a:lnSpc>
              <a:defRPr/>
            </a:pPr>
            <a:endParaRPr lang="en-US" sz="1800" b="1" dirty="0">
              <a:solidFill>
                <a:schemeClr val="bg1"/>
              </a:solidFill>
              <a:cs typeface="Consolas" pitchFamily="49" charset="0"/>
            </a:endParaRP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v.DX = dx</a:t>
            </a:r>
          </a:p>
          <a:p>
            <a:pPr>
              <a:lnSpc>
                <a:spcPct val="90000"/>
              </a:lnSpc>
              <a:defRPr/>
            </a:pPr>
            <a:r>
              <a:rPr lang="en-US" sz="1800" b="1" dirty="0">
                <a:solidFill>
                  <a:schemeClr val="bg1"/>
                </a:solidFill>
                <a:cs typeface="Consolas" pitchFamily="49" charset="0"/>
              </a:rPr>
              <a:t>   </a:t>
            </a: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a:t>
            </a:r>
            <a:r>
              <a:rPr lang="en-US" sz="1800" b="1" dirty="0" err="1">
                <a:solidFill>
                  <a:schemeClr val="bg1"/>
                </a:solidFill>
                <a:cs typeface="Consolas" pitchFamily="49" charset="0"/>
              </a:rPr>
              <a:t>v.DY</a:t>
            </a:r>
            <a:r>
              <a:rPr lang="en-US" sz="1800" b="1" dirty="0">
                <a:solidFill>
                  <a:schemeClr val="bg1"/>
                </a:solidFill>
                <a:cs typeface="Consolas" pitchFamily="49" charset="0"/>
              </a:rPr>
              <a:t> = </a:t>
            </a:r>
            <a:r>
              <a:rPr lang="en-US" sz="1800" b="1" dirty="0" err="1">
                <a:solidFill>
                  <a:schemeClr val="bg1"/>
                </a:solidFill>
                <a:cs typeface="Consolas" pitchFamily="49" charset="0"/>
              </a:rPr>
              <a:t>dy</a:t>
            </a:r>
            <a:endParaRPr lang="en-US" sz="1800" b="1" dirty="0">
              <a:solidFill>
                <a:schemeClr val="bg1"/>
              </a:solidFill>
              <a:cs typeface="Consolas" pitchFamily="49" charset="0"/>
            </a:endParaRPr>
          </a:p>
          <a:p>
            <a:pPr>
              <a:lnSpc>
                <a:spcPct val="90000"/>
              </a:lnSpc>
              <a:defRPr/>
            </a:pPr>
            <a:r>
              <a:rPr lang="en-US" sz="1800" b="1" dirty="0">
                <a:solidFill>
                  <a:schemeClr val="bg1"/>
                </a:solidFill>
                <a:cs typeface="Consolas" pitchFamily="49" charset="0"/>
              </a:rPr>
              <a:t>   </a:t>
            </a: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v.Length = sqrt d2</a:t>
            </a:r>
          </a:p>
          <a:p>
            <a:pPr>
              <a:lnSpc>
                <a:spcPct val="90000"/>
              </a:lnSpc>
              <a:defRPr/>
            </a:pPr>
            <a:r>
              <a:rPr lang="en-US" sz="1800" b="1" dirty="0">
                <a:solidFill>
                  <a:schemeClr val="bg1"/>
                </a:solidFill>
                <a:cs typeface="Consolas" pitchFamily="49" charset="0"/>
              </a:rPr>
              <a:t>   </a:t>
            </a: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a:t>
            </a:r>
            <a:r>
              <a:rPr lang="en-US" sz="1800" b="1" dirty="0" err="1">
                <a:solidFill>
                  <a:schemeClr val="bg1"/>
                </a:solidFill>
                <a:cs typeface="Consolas" pitchFamily="49" charset="0"/>
              </a:rPr>
              <a:t>v.Scale</a:t>
            </a:r>
            <a:r>
              <a:rPr lang="en-US" sz="1800" b="1" dirty="0">
                <a:solidFill>
                  <a:schemeClr val="bg1"/>
                </a:solidFill>
                <a:cs typeface="Consolas" pitchFamily="49" charset="0"/>
              </a:rPr>
              <a:t>(k) = Vector2D (dx*</a:t>
            </a:r>
            <a:r>
              <a:rPr lang="en-US" sz="1800" b="1" dirty="0" err="1">
                <a:solidFill>
                  <a:schemeClr val="bg1"/>
                </a:solidFill>
                <a:cs typeface="Consolas" pitchFamily="49" charset="0"/>
              </a:rPr>
              <a:t>k,dy</a:t>
            </a:r>
            <a:r>
              <a:rPr lang="en-US" sz="1800" b="1" dirty="0">
                <a:solidFill>
                  <a:schemeClr val="bg1"/>
                </a:solidFill>
                <a:cs typeface="Consolas" pitchFamily="49" charset="0"/>
              </a:rPr>
              <a:t>*k)</a:t>
            </a:r>
          </a:p>
        </p:txBody>
      </p:sp>
      <p:sp>
        <p:nvSpPr>
          <p:cNvPr id="4" name="Rectangular Callout 3"/>
          <p:cNvSpPr/>
          <p:nvPr/>
        </p:nvSpPr>
        <p:spPr>
          <a:xfrm>
            <a:off x="6219700" y="1253688"/>
            <a:ext cx="2345788" cy="761307"/>
          </a:xfrm>
          <a:prstGeom prst="wedgeRectCallout">
            <a:avLst>
              <a:gd name="adj1" fmla="val -85989"/>
              <a:gd name="adj2" fmla="val -49005"/>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Inputs to object </a:t>
            </a:r>
          </a:p>
          <a:p>
            <a:pPr algn="ctr" defTabSz="832103"/>
            <a:r>
              <a:rPr lang="en-GB" sz="2200" b="1" dirty="0">
                <a:solidFill>
                  <a:prstClr val="white"/>
                </a:solidFill>
              </a:rPr>
              <a:t>construction</a:t>
            </a:r>
          </a:p>
        </p:txBody>
      </p:sp>
      <p:sp>
        <p:nvSpPr>
          <p:cNvPr id="5" name="Rectangular Callout 4"/>
          <p:cNvSpPr/>
          <p:nvPr/>
        </p:nvSpPr>
        <p:spPr>
          <a:xfrm>
            <a:off x="5943232" y="2732249"/>
            <a:ext cx="2800621" cy="418798"/>
          </a:xfrm>
          <a:prstGeom prst="wedgeRectCallout">
            <a:avLst>
              <a:gd name="adj1" fmla="val -111881"/>
              <a:gd name="adj2" fmla="val -165989"/>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Exported properties</a:t>
            </a:r>
          </a:p>
        </p:txBody>
      </p:sp>
      <p:sp>
        <p:nvSpPr>
          <p:cNvPr id="6" name="Rectangular Callout 5"/>
          <p:cNvSpPr/>
          <p:nvPr/>
        </p:nvSpPr>
        <p:spPr>
          <a:xfrm>
            <a:off x="6431319" y="3829883"/>
            <a:ext cx="2470161" cy="418798"/>
          </a:xfrm>
          <a:prstGeom prst="wedgeRectCallout">
            <a:avLst>
              <a:gd name="adj1" fmla="val -69779"/>
              <a:gd name="adj2" fmla="val -72550"/>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Exported method</a:t>
            </a:r>
          </a:p>
        </p:txBody>
      </p:sp>
      <p:sp>
        <p:nvSpPr>
          <p:cNvPr id="7" name="Rectangular Callout 6"/>
          <p:cNvSpPr/>
          <p:nvPr/>
        </p:nvSpPr>
        <p:spPr>
          <a:xfrm>
            <a:off x="6233453" y="2073816"/>
            <a:ext cx="2241645" cy="418798"/>
          </a:xfrm>
          <a:prstGeom prst="wedgeRectCallout">
            <a:avLst>
              <a:gd name="adj1" fmla="val -128537"/>
              <a:gd name="adj2" fmla="val -178081"/>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Object internals</a:t>
            </a:r>
          </a:p>
        </p:txBody>
      </p:sp>
    </p:spTree>
    <p:extLst>
      <p:ext uri="{BB962C8B-B14F-4D97-AF65-F5344CB8AC3E}">
        <p14:creationId xmlns:p14="http://schemas.microsoft.com/office/powerpoint/2010/main" val="65527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Fundamentals - Queries</a:t>
            </a:r>
            <a:endParaRPr lang="en-GB" dirty="0">
              <a:latin typeface="Segoe Light" charset="0"/>
            </a:endParaRPr>
          </a:p>
        </p:txBody>
      </p:sp>
      <p:sp>
        <p:nvSpPr>
          <p:cNvPr id="8" name="Text Placeholder 7"/>
          <p:cNvSpPr>
            <a:spLocks noGrp="1"/>
          </p:cNvSpPr>
          <p:nvPr>
            <p:ph type="body" sz="quarter" idx="10"/>
          </p:nvPr>
        </p:nvSpPr>
        <p:spPr>
          <a:xfrm>
            <a:off x="646177" y="978461"/>
            <a:ext cx="8086952" cy="1887147"/>
          </a:xfrm>
        </p:spPr>
        <p:txBody>
          <a:bodyPr/>
          <a:lstStyle/>
          <a:p>
            <a:endParaRPr lang="en-GB" sz="1800" b="1" dirty="0">
              <a:solidFill>
                <a:schemeClr val="bg1"/>
              </a:solidFill>
              <a:latin typeface="Consolas"/>
            </a:endParaRPr>
          </a:p>
          <a:p>
            <a:endParaRPr lang="en-GB" sz="1800" b="1" dirty="0">
              <a:solidFill>
                <a:schemeClr val="bg1"/>
              </a:solidFill>
              <a:latin typeface="Consolas"/>
            </a:endParaRPr>
          </a:p>
          <a:p>
            <a:r>
              <a:rPr lang="en-GB" sz="1800" b="1" dirty="0">
                <a:solidFill>
                  <a:schemeClr val="bg1"/>
                </a:solidFill>
                <a:latin typeface="Consolas"/>
              </a:rPr>
              <a:t> </a:t>
            </a:r>
            <a:r>
              <a:rPr lang="en-GB" sz="1800" b="1" dirty="0">
                <a:solidFill>
                  <a:srgbClr val="00B050"/>
                </a:solidFill>
                <a:latin typeface="Consolas"/>
              </a:rPr>
              <a:t>let</a:t>
            </a:r>
            <a:r>
              <a:rPr lang="en-GB" sz="1800" b="1" dirty="0">
                <a:solidFill>
                  <a:schemeClr val="bg1"/>
                </a:solidFill>
                <a:latin typeface="Consolas"/>
              </a:rPr>
              <a:t> </a:t>
            </a:r>
            <a:r>
              <a:rPr lang="en-GB" sz="1800" b="1" dirty="0" err="1">
                <a:solidFill>
                  <a:schemeClr val="bg1"/>
                </a:solidFill>
                <a:latin typeface="Consolas"/>
              </a:rPr>
              <a:t>avatarTitles</a:t>
            </a:r>
            <a:r>
              <a:rPr lang="en-GB" sz="1800" b="1" dirty="0">
                <a:solidFill>
                  <a:schemeClr val="bg1"/>
                </a:solidFill>
                <a:latin typeface="Consolas"/>
              </a:rPr>
              <a:t> = </a:t>
            </a:r>
          </a:p>
          <a:p>
            <a:r>
              <a:rPr lang="en-US" sz="1800" b="1" dirty="0">
                <a:solidFill>
                  <a:schemeClr val="bg1"/>
                </a:solidFill>
                <a:latin typeface="Consolas"/>
              </a:rPr>
              <a:t> </a:t>
            </a:r>
            <a:r>
              <a:rPr lang="en-US" sz="1800" b="1" dirty="0" smtClean="0">
                <a:solidFill>
                  <a:schemeClr val="bg1"/>
                </a:solidFill>
                <a:latin typeface="Consolas"/>
              </a:rPr>
              <a:t>    query { </a:t>
            </a:r>
            <a:r>
              <a:rPr lang="en-US" sz="1800" b="1" dirty="0">
                <a:solidFill>
                  <a:srgbClr val="00B050"/>
                </a:solidFill>
                <a:latin typeface="Consolas"/>
              </a:rPr>
              <a:t>for</a:t>
            </a:r>
            <a:r>
              <a:rPr lang="en-US" sz="1800" b="1" dirty="0">
                <a:solidFill>
                  <a:schemeClr val="bg1"/>
                </a:solidFill>
                <a:latin typeface="Consolas"/>
              </a:rPr>
              <a:t> t </a:t>
            </a:r>
            <a:r>
              <a:rPr lang="en-US" sz="1800" b="1" dirty="0">
                <a:solidFill>
                  <a:srgbClr val="00B050"/>
                </a:solidFill>
                <a:latin typeface="Consolas"/>
              </a:rPr>
              <a:t>in</a:t>
            </a:r>
            <a:r>
              <a:rPr lang="en-US" sz="1800" b="1" dirty="0">
                <a:solidFill>
                  <a:schemeClr val="bg1"/>
                </a:solidFill>
                <a:latin typeface="Consolas"/>
              </a:rPr>
              <a:t> </a:t>
            </a:r>
            <a:r>
              <a:rPr lang="en-US" sz="1800" b="1" dirty="0" err="1">
                <a:solidFill>
                  <a:schemeClr val="bg1"/>
                </a:solidFill>
                <a:latin typeface="Consolas"/>
              </a:rPr>
              <a:t>netflix.Titles</a:t>
            </a:r>
            <a:r>
              <a:rPr lang="en-US" sz="1800" b="1" dirty="0">
                <a:solidFill>
                  <a:schemeClr val="bg1"/>
                </a:solidFill>
                <a:latin typeface="Consolas"/>
              </a:rPr>
              <a:t> </a:t>
            </a:r>
            <a:r>
              <a:rPr lang="en-US" sz="1800" b="1" dirty="0">
                <a:solidFill>
                  <a:srgbClr val="00B050"/>
                </a:solidFill>
                <a:latin typeface="Consolas"/>
              </a:rPr>
              <a:t>do</a:t>
            </a:r>
            <a:r>
              <a:rPr lang="en-US" sz="1800" b="1" dirty="0">
                <a:solidFill>
                  <a:schemeClr val="bg1"/>
                </a:solidFill>
                <a:latin typeface="Consolas"/>
              </a:rPr>
              <a:t> </a:t>
            </a:r>
          </a:p>
          <a:p>
            <a:r>
              <a:rPr lang="en-GB" sz="1800" b="1" dirty="0">
                <a:solidFill>
                  <a:schemeClr val="bg1"/>
                </a:solidFill>
                <a:latin typeface="Consolas"/>
              </a:rPr>
              <a:t>             </a:t>
            </a:r>
            <a:r>
              <a:rPr lang="en-GB" sz="1800" b="1" dirty="0">
                <a:solidFill>
                  <a:srgbClr val="00B050"/>
                </a:solidFill>
                <a:latin typeface="Consolas"/>
              </a:rPr>
              <a:t>where</a:t>
            </a:r>
            <a:r>
              <a:rPr lang="en-GB" sz="1800" b="1" dirty="0">
                <a:solidFill>
                  <a:schemeClr val="bg1"/>
                </a:solidFill>
                <a:latin typeface="Consolas"/>
              </a:rPr>
              <a:t>  (</a:t>
            </a:r>
            <a:r>
              <a:rPr lang="en-GB" sz="1800" b="1" dirty="0" err="1">
                <a:solidFill>
                  <a:schemeClr val="bg1"/>
                </a:solidFill>
                <a:latin typeface="Consolas"/>
              </a:rPr>
              <a:t>t.Name.Contains</a:t>
            </a:r>
            <a:r>
              <a:rPr lang="en-GB" sz="1800" b="1" dirty="0">
                <a:solidFill>
                  <a:schemeClr val="bg1"/>
                </a:solidFill>
                <a:latin typeface="Consolas"/>
              </a:rPr>
              <a:t> "Avatar") </a:t>
            </a:r>
          </a:p>
          <a:p>
            <a:r>
              <a:rPr lang="en-GB" sz="1800" b="1" dirty="0">
                <a:solidFill>
                  <a:schemeClr val="bg1"/>
                </a:solidFill>
                <a:latin typeface="Consolas"/>
              </a:rPr>
              <a:t>             </a:t>
            </a:r>
            <a:r>
              <a:rPr lang="en-GB" sz="1800" b="1" dirty="0">
                <a:solidFill>
                  <a:srgbClr val="00B050"/>
                </a:solidFill>
                <a:latin typeface="Consolas"/>
              </a:rPr>
              <a:t>select</a:t>
            </a:r>
            <a:r>
              <a:rPr lang="en-GB" sz="1800" b="1" dirty="0">
                <a:solidFill>
                  <a:schemeClr val="bg1"/>
                </a:solidFill>
                <a:latin typeface="Consolas"/>
              </a:rPr>
              <a:t>  t }    </a:t>
            </a:r>
          </a:p>
          <a:p>
            <a:endParaRPr lang="en-GB" sz="1800" b="1" dirty="0">
              <a:solidFill>
                <a:schemeClr val="bg1"/>
              </a:solidFill>
            </a:endParaRPr>
          </a:p>
        </p:txBody>
      </p:sp>
      <p:sp>
        <p:nvSpPr>
          <p:cNvPr id="5" name="Rectangular Callout 4"/>
          <p:cNvSpPr/>
          <p:nvPr/>
        </p:nvSpPr>
        <p:spPr>
          <a:xfrm>
            <a:off x="5868223" y="2436798"/>
            <a:ext cx="2796510" cy="761159"/>
          </a:xfrm>
          <a:prstGeom prst="wedgeRectCallout">
            <a:avLst>
              <a:gd name="adj1" fmla="val -62853"/>
              <a:gd name="adj2" fmla="val -54821"/>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LINQ </a:t>
            </a:r>
            <a:r>
              <a:rPr lang="en-GB" sz="2200" b="1" dirty="0" smtClean="0">
                <a:solidFill>
                  <a:prstClr val="white"/>
                </a:solidFill>
              </a:rPr>
              <a:t>Queries using </a:t>
            </a:r>
          </a:p>
          <a:p>
            <a:pPr algn="ctr" defTabSz="832103"/>
            <a:r>
              <a:rPr lang="en-GB" sz="2200" b="1" dirty="0" smtClean="0">
                <a:solidFill>
                  <a:prstClr val="white"/>
                </a:solidFill>
              </a:rPr>
              <a:t>F# workflows</a:t>
            </a:r>
            <a:endParaRPr lang="en-GB" sz="2200" b="1" dirty="0">
              <a:solidFill>
                <a:prstClr val="white"/>
              </a:solidFill>
            </a:endParaRPr>
          </a:p>
        </p:txBody>
      </p:sp>
    </p:spTree>
    <p:extLst>
      <p:ext uri="{BB962C8B-B14F-4D97-AF65-F5344CB8AC3E}">
        <p14:creationId xmlns:p14="http://schemas.microsoft.com/office/powerpoint/2010/main" val="115934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4"/>
            <a:ext cx="8382000" cy="609398"/>
          </a:xfrm>
        </p:spPr>
        <p:txBody>
          <a:bodyPr/>
          <a:lstStyle/>
          <a:p>
            <a:pPr algn="ctr"/>
            <a:r>
              <a:rPr lang="en-GB" dirty="0" smtClean="0">
                <a:latin typeface="Segoe Light" charset="0"/>
              </a:rPr>
              <a:t>Now, F# 3.0…</a:t>
            </a:r>
            <a:endParaRPr lang="en-GB" dirty="0">
              <a:latin typeface="Segoe Light" charset="0"/>
            </a:endParaRPr>
          </a:p>
        </p:txBody>
      </p:sp>
    </p:spTree>
    <p:extLst>
      <p:ext uri="{BB962C8B-B14F-4D97-AF65-F5344CB8AC3E}">
        <p14:creationId xmlns:p14="http://schemas.microsoft.com/office/powerpoint/2010/main" val="115087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5" y="810352"/>
            <a:ext cx="8382000" cy="4185177"/>
          </a:xfrm>
        </p:spPr>
        <p:txBody>
          <a:bodyPr/>
          <a:lstStyle/>
          <a:p>
            <a:r>
              <a:rPr lang="en-GB" sz="4400" dirty="0">
                <a:latin typeface="Segoe Light" charset="0"/>
              </a:rPr>
              <a:t>A Challenge!</a:t>
            </a:r>
            <a:br>
              <a:rPr lang="en-GB" sz="4400" dirty="0">
                <a:latin typeface="Segoe Light" charset="0"/>
              </a:rPr>
            </a:br>
            <a:r>
              <a:rPr lang="en-GB" sz="4400" dirty="0">
                <a:latin typeface="Segoe Light" charset="0"/>
              </a:rPr>
              <a:t/>
            </a:r>
            <a:br>
              <a:rPr lang="en-GB" sz="4400" dirty="0">
                <a:latin typeface="Segoe Light" charset="0"/>
              </a:rPr>
            </a:br>
            <a:r>
              <a:rPr lang="en-GB" sz="2900" dirty="0">
                <a:solidFill>
                  <a:schemeClr val="tx1"/>
                </a:solidFill>
                <a:latin typeface="Segoe Light" charset="0"/>
              </a:rPr>
              <a:t>Task #1: A Chemistry Elements Class Library</a:t>
            </a:r>
            <a:br>
              <a:rPr lang="en-GB" sz="2900" dirty="0">
                <a:solidFill>
                  <a:schemeClr val="tx1"/>
                </a:solidFill>
                <a:latin typeface="Segoe Light" charset="0"/>
              </a:rPr>
            </a:br>
            <a:r>
              <a:rPr lang="en-GB" sz="2900" dirty="0">
                <a:solidFill>
                  <a:schemeClr val="tx1"/>
                </a:solidFill>
                <a:latin typeface="Segoe Light" charset="0"/>
              </a:rPr>
              <a:t/>
            </a:r>
            <a:br>
              <a:rPr lang="en-GB" sz="2900" dirty="0">
                <a:solidFill>
                  <a:schemeClr val="tx1"/>
                </a:solidFill>
                <a:latin typeface="Segoe Light" charset="0"/>
              </a:rPr>
            </a:br>
            <a:r>
              <a:rPr lang="en-GB" sz="2900" dirty="0">
                <a:solidFill>
                  <a:schemeClr val="tx1"/>
                </a:solidFill>
                <a:latin typeface="Segoe Light" charset="0"/>
              </a:rPr>
              <a:t>Task #2: A Biology Class Library</a:t>
            </a:r>
            <a:br>
              <a:rPr lang="en-GB" sz="2900" dirty="0">
                <a:solidFill>
                  <a:schemeClr val="tx1"/>
                </a:solidFill>
                <a:latin typeface="Segoe Light" charset="0"/>
              </a:rPr>
            </a:br>
            <a:r>
              <a:rPr lang="en-GB" sz="2900" dirty="0">
                <a:solidFill>
                  <a:schemeClr val="tx1"/>
                </a:solidFill>
                <a:latin typeface="Segoe Light" charset="0"/>
              </a:rPr>
              <a:t/>
            </a:r>
            <a:br>
              <a:rPr lang="en-GB" sz="2900" dirty="0">
                <a:solidFill>
                  <a:schemeClr val="tx1"/>
                </a:solidFill>
                <a:latin typeface="Segoe Light" charset="0"/>
              </a:rPr>
            </a:br>
            <a:r>
              <a:rPr lang="en-GB" sz="2900" dirty="0">
                <a:solidFill>
                  <a:schemeClr val="tx1"/>
                </a:solidFill>
                <a:latin typeface="Segoe Light" charset="0"/>
              </a:rPr>
              <a:t>Task #3: Repeat for all fields of human knowledge and endeavour…</a:t>
            </a:r>
            <a:r>
              <a:rPr lang="en-GB" sz="5000" dirty="0">
                <a:latin typeface="Segoe Light" charset="0"/>
              </a:rPr>
              <a:t/>
            </a:r>
            <a:br>
              <a:rPr lang="en-GB" sz="5000" dirty="0">
                <a:latin typeface="Segoe Light" charset="0"/>
              </a:rPr>
            </a:br>
            <a:endParaRPr lang="en-GB" dirty="0">
              <a:latin typeface="Segoe Light" charset="0"/>
            </a:endParaRPr>
          </a:p>
        </p:txBody>
      </p:sp>
    </p:spTree>
    <p:extLst>
      <p:ext uri="{BB962C8B-B14F-4D97-AF65-F5344CB8AC3E}">
        <p14:creationId xmlns:p14="http://schemas.microsoft.com/office/powerpoint/2010/main" val="624938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Language Integrated Web Data</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55010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299400" y="141543"/>
            <a:ext cx="8382000" cy="830997"/>
          </a:xfrm>
        </p:spPr>
        <p:txBody>
          <a:bodyPr>
            <a:normAutofit fontScale="90000"/>
          </a:bodyPr>
          <a:lstStyle/>
          <a:p>
            <a:pPr eaLnBrk="1" hangingPunct="1">
              <a:defRPr/>
            </a:pPr>
            <a:r>
              <a:rPr lang="en-US" sz="5000" dirty="0">
                <a:solidFill>
                  <a:schemeClr val="bg1"/>
                </a:solidFill>
                <a:latin typeface="Segoe Light" charset="0"/>
              </a:rPr>
              <a:t>f</a:t>
            </a:r>
            <a:r>
              <a:rPr lang="en-US" sz="5000" dirty="0" smtClean="0">
                <a:solidFill>
                  <a:schemeClr val="bg1"/>
                </a:solidFill>
                <a:latin typeface="Segoe Light" charset="0"/>
              </a:rPr>
              <a:t>sharp.github.com/</a:t>
            </a:r>
            <a:r>
              <a:rPr lang="en-US" sz="5000" dirty="0" err="1" smtClean="0">
                <a:solidFill>
                  <a:schemeClr val="bg1"/>
                </a:solidFill>
                <a:latin typeface="Segoe Light" charset="0"/>
              </a:rPr>
              <a:t>fsharp</a:t>
            </a:r>
            <a:endParaRPr sz="5000" b="1" dirty="0">
              <a:solidFill>
                <a:schemeClr val="bg1"/>
              </a:solidFill>
              <a:latin typeface="Segoe Light" charset="0"/>
            </a:endParaRPr>
          </a:p>
        </p:txBody>
      </p:sp>
      <p:sp>
        <p:nvSpPr>
          <p:cNvPr id="5" name="Text Placeholder 2"/>
          <p:cNvSpPr txBox="1">
            <a:spLocks/>
          </p:cNvSpPr>
          <p:nvPr/>
        </p:nvSpPr>
        <p:spPr>
          <a:xfrm>
            <a:off x="632774" y="1127669"/>
            <a:ext cx="8048625" cy="1071062"/>
          </a:xfrm>
          <a:prstGeom prst="rect">
            <a:avLst/>
          </a:prstGeom>
        </p:spPr>
        <p:txBody>
          <a:bodyPr vert="horz" wrap="square" lIns="0" tIns="0" rIns="0" bIns="0" rtlCol="0" anchor="ctr">
            <a:normAutofit/>
          </a:bodyPr>
          <a:lstStyle/>
          <a:p>
            <a:pPr marL="418680" indent="-418680" algn="ctr">
              <a:lnSpc>
                <a:spcPct val="90000"/>
              </a:lnSpc>
              <a:spcBef>
                <a:spcPct val="20000"/>
              </a:spcBef>
              <a:defRPr/>
            </a:pPr>
            <a:endParaRPr lang="en-GB" sz="2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1632102237"/>
              </p:ext>
            </p:extLst>
          </p:nvPr>
        </p:nvGraphicFramePr>
        <p:xfrm>
          <a:off x="904874" y="1247775"/>
          <a:ext cx="7077075"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63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1"/>
                </a:solidFill>
              </a:rPr>
              <a:t>Update</a:t>
            </a:r>
            <a:r>
              <a:rPr lang="en-GB" dirty="0" smtClean="0">
                <a:solidFill>
                  <a:schemeClr val="tx1"/>
                </a:solidFill>
              </a:rPr>
              <a:t>: Freebase Provider</a:t>
            </a:r>
            <a:endParaRPr lang="en-GB" dirty="0">
              <a:solidFill>
                <a:schemeClr val="tx1"/>
              </a:solidFill>
            </a:endParaRPr>
          </a:p>
        </p:txBody>
      </p:sp>
      <p:sp>
        <p:nvSpPr>
          <p:cNvPr id="6" name="Text Placeholder 5"/>
          <p:cNvSpPr>
            <a:spLocks noGrp="1"/>
          </p:cNvSpPr>
          <p:nvPr>
            <p:ph type="body" sz="quarter" idx="10"/>
          </p:nvPr>
        </p:nvSpPr>
        <p:spPr>
          <a:xfrm>
            <a:off x="389436" y="1085854"/>
            <a:ext cx="8363938" cy="4079595"/>
          </a:xfrm>
        </p:spPr>
        <p:txBody>
          <a:bodyPr/>
          <a:lstStyle/>
          <a:p>
            <a:r>
              <a:rPr lang="en-GB" sz="2100" dirty="0"/>
              <a:t>Freebase is API to (some of) Google Knowledge Graph</a:t>
            </a:r>
          </a:p>
          <a:p>
            <a:pPr lvl="1"/>
            <a:r>
              <a:rPr lang="en-GB" sz="1800" dirty="0"/>
              <a:t>20 million objects, 3 million books, 300K films, …</a:t>
            </a:r>
          </a:p>
          <a:p>
            <a:pPr lvl="1"/>
            <a:r>
              <a:rPr lang="en-GB" sz="1800" dirty="0"/>
              <a:t>GET/POST to http://api.freebase.com, JSON back</a:t>
            </a:r>
          </a:p>
          <a:p>
            <a:pPr lvl="1"/>
            <a:r>
              <a:rPr lang="en-GB" sz="1800" dirty="0"/>
              <a:t>MQL query language &amp; entity model</a:t>
            </a:r>
          </a:p>
          <a:p>
            <a:pPr lvl="1"/>
            <a:r>
              <a:rPr lang="en-GB" sz="1800" dirty="0"/>
              <a:t>Data usable in app programming and elsewhere</a:t>
            </a:r>
          </a:p>
          <a:p>
            <a:endParaRPr lang="en-GB" sz="800" dirty="0"/>
          </a:p>
          <a:p>
            <a:r>
              <a:rPr lang="en-GB" sz="2100" dirty="0"/>
              <a:t>Sample Freebase provider </a:t>
            </a:r>
          </a:p>
          <a:p>
            <a:pPr lvl="1"/>
            <a:r>
              <a:rPr lang="en-GB" sz="1500" dirty="0"/>
              <a:t>maps “commons” into .NET types/values 		top level organization by type </a:t>
            </a:r>
          </a:p>
          <a:p>
            <a:pPr lvl="1"/>
            <a:r>
              <a:rPr lang="en-GB" sz="1500" dirty="0"/>
              <a:t>read-only access				works with Try F# 3.0</a:t>
            </a:r>
          </a:p>
          <a:p>
            <a:pPr lvl="1"/>
            <a:r>
              <a:rPr lang="en-GB" sz="1500" b="1" dirty="0"/>
              <a:t>multiple inheritance				snapshot dates</a:t>
            </a:r>
            <a:endParaRPr lang="en-GB" sz="1500" dirty="0"/>
          </a:p>
          <a:p>
            <a:pPr lvl="1"/>
            <a:r>
              <a:rPr lang="en-GB" sz="1500" b="1" dirty="0"/>
              <a:t>query translation </a:t>
            </a:r>
            <a:r>
              <a:rPr lang="en-GB" sz="1500" dirty="0"/>
              <a:t>				</a:t>
            </a:r>
            <a:r>
              <a:rPr lang="en-GB" sz="1500" b="1" dirty="0"/>
              <a:t>connects to latest Google API</a:t>
            </a:r>
            <a:endParaRPr lang="en-GB" sz="1500" dirty="0"/>
          </a:p>
          <a:p>
            <a:pPr lvl="1"/>
            <a:r>
              <a:rPr lang="en-GB" sz="1500" b="1" dirty="0"/>
              <a:t>units of measure propagation			sample individuals</a:t>
            </a:r>
          </a:p>
          <a:p>
            <a:pPr lvl="1"/>
            <a:r>
              <a:rPr lang="en-GB" sz="1500" b="1" dirty="0"/>
              <a:t>better organization 				</a:t>
            </a:r>
          </a:p>
          <a:p>
            <a:pPr lvl="1" algn="ctr"/>
            <a:r>
              <a:rPr lang="en-GB" sz="1500" b="1" dirty="0"/>
              <a:t> released as sample 				</a:t>
            </a:r>
            <a:endParaRPr lang="en-GB" sz="1800" b="1" dirty="0"/>
          </a:p>
          <a:p>
            <a:pPr lvl="1"/>
            <a:endParaRPr lang="en-GB" sz="1800" b="1" dirty="0"/>
          </a:p>
        </p:txBody>
      </p:sp>
      <p:sp>
        <p:nvSpPr>
          <p:cNvPr id="5" name="Subtitle 4"/>
          <p:cNvSpPr>
            <a:spLocks noGrp="1"/>
          </p:cNvSpPr>
          <p:nvPr>
            <p:ph type="subTitle" idx="4294967295"/>
          </p:nvPr>
        </p:nvSpPr>
        <p:spPr>
          <a:xfrm>
            <a:off x="2149918" y="1727197"/>
            <a:ext cx="6994082" cy="892552"/>
          </a:xfrm>
        </p:spPr>
        <p:txBody>
          <a:bodyPr/>
          <a:lstStyle/>
          <a:p>
            <a:endParaRPr lang="en-GB" b="1" dirty="0"/>
          </a:p>
          <a:p>
            <a:endParaRPr lang="en-GB" dirty="0"/>
          </a:p>
        </p:txBody>
      </p:sp>
      <p:sp>
        <p:nvSpPr>
          <p:cNvPr id="7" name="TextBox 6"/>
          <p:cNvSpPr txBox="1"/>
          <p:nvPr/>
        </p:nvSpPr>
        <p:spPr>
          <a:xfrm>
            <a:off x="6027762" y="114143"/>
            <a:ext cx="2412520" cy="261610"/>
          </a:xfrm>
          <a:prstGeom prst="rect">
            <a:avLst/>
          </a:prstGeom>
          <a:noFill/>
        </p:spPr>
        <p:txBody>
          <a:bodyPr wrap="none" lIns="0" tIns="0" rIns="0" bIns="0" rtlCol="0">
            <a:spAutoFit/>
          </a:bodyPr>
          <a:lstStyle/>
          <a:p>
            <a:r>
              <a:rPr lang="en-GB" sz="1700" b="1" dirty="0" smtClean="0">
                <a:gradFill>
                  <a:gsLst>
                    <a:gs pos="0">
                      <a:schemeClr val="tx1"/>
                    </a:gs>
                    <a:gs pos="86000">
                      <a:schemeClr val="tx1"/>
                    </a:gs>
                  </a:gsLst>
                  <a:lin ang="5400000" scaled="0"/>
                </a:gradFill>
                <a:latin typeface="Segoe Light" pitchFamily="34" charset="0"/>
              </a:rPr>
              <a:t>github.com/</a:t>
            </a:r>
            <a:r>
              <a:rPr lang="en-GB" sz="1700" b="1" dirty="0" err="1" smtClean="0">
                <a:gradFill>
                  <a:gsLst>
                    <a:gs pos="0">
                      <a:schemeClr val="tx1"/>
                    </a:gs>
                    <a:gs pos="86000">
                      <a:schemeClr val="tx1"/>
                    </a:gs>
                  </a:gsLst>
                  <a:lin ang="5400000" scaled="0"/>
                </a:gradFill>
                <a:latin typeface="Segoe Light" pitchFamily="34" charset="0"/>
              </a:rPr>
              <a:t>fsharp</a:t>
            </a:r>
            <a:r>
              <a:rPr lang="en-GB" sz="1700" b="1" dirty="0" smtClean="0">
                <a:gradFill>
                  <a:gsLst>
                    <a:gs pos="0">
                      <a:schemeClr val="tx1"/>
                    </a:gs>
                    <a:gs pos="86000">
                      <a:schemeClr val="tx1"/>
                    </a:gs>
                  </a:gsLst>
                  <a:lin ang="5400000" scaled="0"/>
                </a:gradFill>
                <a:latin typeface="Segoe Light" pitchFamily="34" charset="0"/>
              </a:rPr>
              <a:t>/</a:t>
            </a:r>
            <a:r>
              <a:rPr lang="en-GB" sz="1700" b="1" dirty="0" err="1" smtClean="0">
                <a:gradFill>
                  <a:gsLst>
                    <a:gs pos="0">
                      <a:schemeClr val="tx1"/>
                    </a:gs>
                    <a:gs pos="86000">
                      <a:schemeClr val="tx1"/>
                    </a:gs>
                  </a:gsLst>
                  <a:lin ang="5400000" scaled="0"/>
                </a:gradFill>
                <a:latin typeface="Segoe Light" pitchFamily="34" charset="0"/>
              </a:rPr>
              <a:t>fsharpx</a:t>
            </a:r>
            <a:endParaRPr lang="en-GB" sz="1700" b="1"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405845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5" y="810352"/>
            <a:ext cx="8382000" cy="2382191"/>
          </a:xfrm>
        </p:spPr>
        <p:txBody>
          <a:bodyPr/>
          <a:lstStyle/>
          <a:p>
            <a:r>
              <a:rPr lang="en-GB" dirty="0" smtClean="0">
                <a:latin typeface="Segoe Light" charset="0"/>
              </a:rPr>
              <a:t>A Challenge!</a:t>
            </a:r>
            <a:r>
              <a:rPr lang="en-GB" dirty="0">
                <a:latin typeface="Segoe Light" charset="0"/>
              </a:rPr>
              <a:t/>
            </a:r>
            <a:br>
              <a:rPr lang="en-GB" dirty="0">
                <a:latin typeface="Segoe Light" charset="0"/>
              </a:rPr>
            </a:br>
            <a:r>
              <a:rPr lang="en-GB" dirty="0">
                <a:latin typeface="Segoe Light" charset="0"/>
              </a:rPr>
              <a:t/>
            </a:r>
            <a:br>
              <a:rPr lang="en-GB" dirty="0">
                <a:latin typeface="Segoe Light" charset="0"/>
              </a:rPr>
            </a:br>
            <a:r>
              <a:rPr lang="en-GB" sz="2800" dirty="0">
                <a:latin typeface="Segoe Light" charset="0"/>
              </a:rPr>
              <a:t>Task #1: </a:t>
            </a:r>
            <a:r>
              <a:rPr lang="en-GB" sz="2800" dirty="0" smtClean="0">
                <a:latin typeface="Segoe Light" charset="0"/>
              </a:rPr>
              <a:t>Debt </a:t>
            </a:r>
            <a:r>
              <a:rPr lang="en-GB" sz="2800" dirty="0">
                <a:latin typeface="Segoe Light" charset="0"/>
              </a:rPr>
              <a:t>statistics from </a:t>
            </a:r>
            <a:r>
              <a:rPr lang="en-GB" sz="2800" dirty="0" smtClean="0">
                <a:latin typeface="Segoe Light" charset="0"/>
              </a:rPr>
              <a:t>World </a:t>
            </a:r>
            <a:r>
              <a:rPr lang="en-GB" sz="2800" dirty="0">
                <a:latin typeface="Segoe Light" charset="0"/>
              </a:rPr>
              <a:t>Bank</a:t>
            </a:r>
            <a:br>
              <a:rPr lang="en-GB" sz="2800" dirty="0">
                <a:latin typeface="Segoe Light" charset="0"/>
              </a:rPr>
            </a:br>
            <a:r>
              <a:rPr lang="en-GB" sz="2800" dirty="0">
                <a:latin typeface="Segoe Light" charset="0"/>
              </a:rPr>
              <a:t/>
            </a:r>
            <a:br>
              <a:rPr lang="en-GB" sz="2800" dirty="0">
                <a:latin typeface="Segoe Light" charset="0"/>
              </a:rPr>
            </a:br>
            <a:r>
              <a:rPr lang="en-GB" sz="2800" dirty="0">
                <a:latin typeface="Segoe Light" charset="0"/>
              </a:rPr>
              <a:t>Task #2: </a:t>
            </a:r>
            <a:r>
              <a:rPr lang="en-GB" sz="2800" dirty="0" smtClean="0">
                <a:latin typeface="Segoe Light" charset="0"/>
              </a:rPr>
              <a:t>University </a:t>
            </a:r>
            <a:r>
              <a:rPr lang="en-GB" sz="2800" dirty="0">
                <a:latin typeface="Segoe Light" charset="0"/>
              </a:rPr>
              <a:t>enrolments for different countries</a:t>
            </a:r>
            <a:endParaRPr lang="en-GB" sz="4000" dirty="0">
              <a:latin typeface="Segoe Light" charset="0"/>
            </a:endParaRPr>
          </a:p>
        </p:txBody>
      </p:sp>
    </p:spTree>
    <p:extLst>
      <p:ext uri="{BB962C8B-B14F-4D97-AF65-F5344CB8AC3E}">
        <p14:creationId xmlns:p14="http://schemas.microsoft.com/office/powerpoint/2010/main" val="174267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F# + World Bank</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58126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5" y="810353"/>
            <a:ext cx="8382000" cy="1994392"/>
          </a:xfrm>
        </p:spPr>
        <p:txBody>
          <a:bodyPr/>
          <a:lstStyle/>
          <a:p>
            <a:r>
              <a:rPr lang="en-GB" dirty="0" smtClean="0">
                <a:latin typeface="Segoe Light" charset="0"/>
              </a:rPr>
              <a:t>A Challenge!</a:t>
            </a:r>
            <a:r>
              <a:rPr lang="en-GB" dirty="0">
                <a:latin typeface="Segoe Light" charset="0"/>
              </a:rPr>
              <a:t/>
            </a:r>
            <a:br>
              <a:rPr lang="en-GB" dirty="0">
                <a:latin typeface="Segoe Light" charset="0"/>
              </a:rPr>
            </a:br>
            <a:r>
              <a:rPr lang="en-GB" dirty="0">
                <a:latin typeface="Segoe Light" charset="0"/>
              </a:rPr>
              <a:t/>
            </a:r>
            <a:br>
              <a:rPr lang="en-GB" dirty="0">
                <a:latin typeface="Segoe Light" charset="0"/>
              </a:rPr>
            </a:br>
            <a:r>
              <a:rPr lang="en-GB" sz="2800" dirty="0" smtClean="0">
                <a:latin typeface="Segoe Light" charset="0"/>
              </a:rPr>
              <a:t>Task: </a:t>
            </a:r>
            <a:r>
              <a:rPr lang="en-GB" sz="2800" dirty="0">
                <a:latin typeface="Segoe Light" charset="0"/>
              </a:rPr>
              <a:t>Do </a:t>
            </a:r>
            <a:r>
              <a:rPr lang="en-GB" sz="2800" dirty="0">
                <a:solidFill>
                  <a:srgbClr val="FFFF00"/>
                </a:solidFill>
                <a:latin typeface="Segoe Light" charset="0"/>
              </a:rPr>
              <a:t>strongly typed </a:t>
            </a:r>
            <a:r>
              <a:rPr lang="en-GB" sz="2800" dirty="0">
                <a:latin typeface="Segoe Light" charset="0"/>
              </a:rPr>
              <a:t>big-data programming with </a:t>
            </a:r>
            <a:r>
              <a:rPr lang="en-GB" sz="2800" dirty="0" err="1">
                <a:latin typeface="Segoe Light" charset="0"/>
              </a:rPr>
              <a:t>Hadoop</a:t>
            </a:r>
            <a:r>
              <a:rPr lang="en-GB" sz="2800" dirty="0">
                <a:latin typeface="Segoe Light" charset="0"/>
              </a:rPr>
              <a:t> and Hive</a:t>
            </a:r>
            <a:endParaRPr lang="en-GB" sz="4000" dirty="0">
              <a:latin typeface="Segoe Light" charset="0"/>
            </a:endParaRPr>
          </a:p>
        </p:txBody>
      </p:sp>
    </p:spTree>
    <p:extLst>
      <p:ext uri="{BB962C8B-B14F-4D97-AF65-F5344CB8AC3E}">
        <p14:creationId xmlns:p14="http://schemas.microsoft.com/office/powerpoint/2010/main" val="346654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F# Data Scripting for </a:t>
            </a:r>
            <a:r>
              <a:rPr lang="en-GB" dirty="0" err="1" smtClean="0">
                <a:solidFill>
                  <a:schemeClr val="tx1"/>
                </a:solidFill>
                <a:latin typeface="Segoe Light" charset="0"/>
              </a:rPr>
              <a:t>Hadoop</a:t>
            </a:r>
            <a:r>
              <a:rPr lang="en-GB" dirty="0" smtClean="0">
                <a:solidFill>
                  <a:schemeClr val="tx1"/>
                </a:solidFill>
                <a:latin typeface="Segoe Light" charset="0"/>
              </a:rPr>
              <a:t> and Hive</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56890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553998"/>
          </a:xfrm>
        </p:spPr>
        <p:txBody>
          <a:bodyPr/>
          <a:lstStyle/>
          <a:p>
            <a:r>
              <a:rPr lang="en-GB" sz="4000" dirty="0"/>
              <a:t>What is in F# 3.0?</a:t>
            </a:r>
          </a:p>
        </p:txBody>
      </p:sp>
    </p:spTree>
    <p:extLst>
      <p:ext uri="{BB962C8B-B14F-4D97-AF65-F5344CB8AC3E}">
        <p14:creationId xmlns:p14="http://schemas.microsoft.com/office/powerpoint/2010/main" val="139634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53292" y="213771"/>
            <a:ext cx="8229362" cy="553998"/>
          </a:xfrm>
        </p:spPr>
        <p:txBody>
          <a:bodyPr/>
          <a:lstStyle/>
          <a:p>
            <a:r>
              <a:rPr lang="en-GB" sz="4000" dirty="0">
                <a:solidFill>
                  <a:schemeClr val="tx1"/>
                </a:solidFill>
              </a:rPr>
              <a:t>SQL</a:t>
            </a:r>
          </a:p>
        </p:txBody>
      </p:sp>
      <p:sp>
        <p:nvSpPr>
          <p:cNvPr id="3" name="Text Placeholder 2"/>
          <p:cNvSpPr>
            <a:spLocks noGrp="1"/>
          </p:cNvSpPr>
          <p:nvPr>
            <p:ph type="body" sz="quarter" idx="4294967295"/>
          </p:nvPr>
        </p:nvSpPr>
        <p:spPr>
          <a:xfrm>
            <a:off x="646679" y="978695"/>
            <a:ext cx="8497322" cy="1874044"/>
          </a:xfrm>
        </p:spPr>
        <p:txBody>
          <a:bodyPr>
            <a:noAutofit/>
          </a:bodyPr>
          <a:lstStyle/>
          <a:p>
            <a:endParaRPr lang="nb-NO" sz="2000" b="1" dirty="0">
              <a:solidFill>
                <a:schemeClr val="bg2"/>
              </a:solidFill>
              <a:latin typeface="Consolas"/>
            </a:endParaRPr>
          </a:p>
          <a:p>
            <a:endParaRPr lang="nb-NO" sz="2000" b="1" dirty="0">
              <a:solidFill>
                <a:schemeClr val="bg2"/>
              </a:solidFill>
              <a:latin typeface="Consolas"/>
            </a:endParaRPr>
          </a:p>
          <a:p>
            <a:endParaRPr lang="nb-NO" sz="2000" b="1" dirty="0">
              <a:solidFill>
                <a:srgbClr val="0070C0"/>
              </a:solidFill>
              <a:latin typeface="Consolas"/>
            </a:endParaRPr>
          </a:p>
          <a:p>
            <a:r>
              <a:rPr lang="nb-NO" sz="2000" b="1" dirty="0">
                <a:solidFill>
                  <a:srgbClr val="0070C0"/>
                </a:solidFill>
                <a:latin typeface="Consolas"/>
              </a:rPr>
              <a:t>type</a:t>
            </a:r>
            <a:r>
              <a:rPr lang="nb-NO" sz="2000" b="1" dirty="0">
                <a:latin typeface="Consolas"/>
              </a:rPr>
              <a:t> Data = SqlDataConnection&lt;</a:t>
            </a:r>
            <a:r>
              <a:rPr lang="nb-NO" sz="2000" b="1" dirty="0">
                <a:solidFill>
                  <a:srgbClr val="00B050"/>
                </a:solidFill>
                <a:latin typeface="Consolas"/>
              </a:rPr>
              <a:t>"Server='.\\SQLEXPRESS'.."</a:t>
            </a:r>
            <a:r>
              <a:rPr lang="nb-NO" sz="2000" b="1" dirty="0">
                <a:latin typeface="Consolas"/>
              </a:rPr>
              <a:t>&gt;</a:t>
            </a:r>
          </a:p>
          <a:p>
            <a:endParaRPr lang="nb-NO" sz="2000" b="1" dirty="0">
              <a:latin typeface="Consolas"/>
            </a:endParaRPr>
          </a:p>
          <a:p>
            <a:r>
              <a:rPr lang="nb-NO" sz="2000" b="1" dirty="0">
                <a:solidFill>
                  <a:srgbClr val="0070C0"/>
                </a:solidFill>
                <a:latin typeface="Consolas"/>
              </a:rPr>
              <a:t>let</a:t>
            </a:r>
            <a:r>
              <a:rPr lang="nb-NO" sz="2000" b="1" dirty="0">
                <a:latin typeface="Consolas"/>
              </a:rPr>
              <a:t> db = SQL.GetDataContext()</a:t>
            </a:r>
          </a:p>
          <a:p>
            <a:endParaRPr lang="nb-NO" sz="2000" b="1" dirty="0">
              <a:latin typeface="Consolas"/>
            </a:endParaRPr>
          </a:p>
          <a:p>
            <a:r>
              <a:rPr lang="nb-NO" sz="2000" b="1" dirty="0">
                <a:latin typeface="Consolas"/>
              </a:rPr>
              <a:t>db.Customers</a:t>
            </a:r>
          </a:p>
          <a:p>
            <a:endParaRPr lang="nb-NO" sz="2000" b="1" dirty="0">
              <a:latin typeface="Consolas"/>
            </a:endParaRPr>
          </a:p>
        </p:txBody>
      </p:sp>
      <p:sp>
        <p:nvSpPr>
          <p:cNvPr id="4" name="Rectangular Callout 3"/>
          <p:cNvSpPr/>
          <p:nvPr/>
        </p:nvSpPr>
        <p:spPr bwMode="auto">
          <a:xfrm>
            <a:off x="5012321" y="3284526"/>
            <a:ext cx="2198250" cy="1052079"/>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SQL</a:t>
            </a:r>
          </a:p>
        </p:txBody>
      </p:sp>
    </p:spTree>
    <p:extLst>
      <p:ext uri="{BB962C8B-B14F-4D97-AF65-F5344CB8AC3E}">
        <p14:creationId xmlns:p14="http://schemas.microsoft.com/office/powerpoint/2010/main" val="4154923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67591" y="190393"/>
            <a:ext cx="8229362" cy="553998"/>
          </a:xfrm>
        </p:spPr>
        <p:txBody>
          <a:bodyPr/>
          <a:lstStyle/>
          <a:p>
            <a:r>
              <a:rPr lang="en-GB" sz="4000" b="1" dirty="0" err="1">
                <a:solidFill>
                  <a:schemeClr val="tx1"/>
                </a:solidFill>
              </a:rPr>
              <a:t>OData</a:t>
            </a:r>
            <a:endParaRPr lang="en-GB" sz="4000" b="1" dirty="0">
              <a:solidFill>
                <a:schemeClr val="tx1"/>
              </a:solidFill>
            </a:endParaRPr>
          </a:p>
        </p:txBody>
      </p:sp>
      <p:sp>
        <p:nvSpPr>
          <p:cNvPr id="3" name="Text Placeholder 2"/>
          <p:cNvSpPr>
            <a:spLocks noGrp="1"/>
          </p:cNvSpPr>
          <p:nvPr>
            <p:ph type="body" sz="quarter" idx="4294967295"/>
          </p:nvPr>
        </p:nvSpPr>
        <p:spPr>
          <a:xfrm>
            <a:off x="641915" y="1111179"/>
            <a:ext cx="8086450" cy="1874044"/>
          </a:xfrm>
        </p:spPr>
        <p:txBody>
          <a:bodyPr>
            <a:noAutofit/>
          </a:bodyPr>
          <a:lstStyle/>
          <a:p>
            <a:endParaRPr lang="nb-NO" sz="2000" b="1" dirty="0">
              <a:solidFill>
                <a:schemeClr val="bg2"/>
              </a:solidFill>
              <a:latin typeface="Consolas"/>
            </a:endParaRPr>
          </a:p>
          <a:p>
            <a:endParaRPr lang="nb-NO" sz="2000" b="1" dirty="0">
              <a:solidFill>
                <a:srgbClr val="0070C0"/>
              </a:solidFill>
              <a:latin typeface="Consolas"/>
            </a:endParaRPr>
          </a:p>
          <a:p>
            <a:r>
              <a:rPr lang="nb-NO" sz="2000" b="1" dirty="0">
                <a:solidFill>
                  <a:srgbClr val="0070C0"/>
                </a:solidFill>
                <a:latin typeface="Consolas"/>
              </a:rPr>
              <a:t>type</a:t>
            </a:r>
            <a:r>
              <a:rPr lang="nb-NO" sz="2000" b="1" dirty="0">
                <a:latin typeface="Consolas"/>
              </a:rPr>
              <a:t> Netflix = ODataService&lt;</a:t>
            </a:r>
            <a:r>
              <a:rPr lang="nb-NO" sz="2000" b="1" dirty="0">
                <a:solidFill>
                  <a:srgbClr val="00B050"/>
                </a:solidFill>
                <a:latin typeface="Consolas"/>
              </a:rPr>
              <a:t>"http://odata.netflix.com"</a:t>
            </a:r>
            <a:r>
              <a:rPr lang="nb-NO" sz="2000" b="1" dirty="0">
                <a:latin typeface="Consolas"/>
              </a:rPr>
              <a:t>&gt;</a:t>
            </a:r>
          </a:p>
          <a:p>
            <a:endParaRPr lang="nb-NO" sz="2000" b="1" dirty="0">
              <a:latin typeface="Consolas"/>
            </a:endParaRPr>
          </a:p>
          <a:p>
            <a:r>
              <a:rPr lang="nb-NO" sz="2000" b="1" dirty="0">
                <a:solidFill>
                  <a:srgbClr val="0070C0"/>
                </a:solidFill>
                <a:latin typeface="Consolas"/>
              </a:rPr>
              <a:t>let</a:t>
            </a:r>
            <a:r>
              <a:rPr lang="nb-NO" sz="2000" b="1" dirty="0">
                <a:latin typeface="Consolas"/>
              </a:rPr>
              <a:t> service = Netflix.GetDataContext()</a:t>
            </a:r>
          </a:p>
          <a:p>
            <a:endParaRPr lang="nb-NO" sz="2000" b="1" dirty="0">
              <a:latin typeface="Consolas"/>
            </a:endParaRPr>
          </a:p>
          <a:p>
            <a:r>
              <a:rPr lang="nb-NO" sz="2000" b="1" dirty="0">
                <a:latin typeface="Consolas"/>
              </a:rPr>
              <a:t>service.Titles</a:t>
            </a:r>
          </a:p>
          <a:p>
            <a:endParaRPr lang="nb-NO" sz="2000" b="1" dirty="0">
              <a:latin typeface="Consolas"/>
            </a:endParaRPr>
          </a:p>
        </p:txBody>
      </p:sp>
      <p:sp>
        <p:nvSpPr>
          <p:cNvPr id="4" name="Rectangular Callout 3"/>
          <p:cNvSpPr/>
          <p:nvPr/>
        </p:nvSpPr>
        <p:spPr bwMode="auto">
          <a:xfrm>
            <a:off x="5012321" y="3284526"/>
            <a:ext cx="2198250" cy="1052079"/>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a:t>
            </a:r>
            <a:r>
              <a:rPr lang="en-GB" sz="2400" b="1" dirty="0" err="1">
                <a:gradFill>
                  <a:gsLst>
                    <a:gs pos="0">
                      <a:srgbClr val="FFFFFF"/>
                    </a:gs>
                    <a:gs pos="100000">
                      <a:srgbClr val="FFFFFF"/>
                    </a:gs>
                  </a:gsLst>
                  <a:lin ang="5400000" scaled="0"/>
                </a:gradFill>
              </a:rPr>
              <a:t>OData</a:t>
            </a:r>
            <a:endParaRPr lang="en-GB" sz="24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23570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26027" y="213772"/>
            <a:ext cx="8229362" cy="553998"/>
          </a:xfrm>
        </p:spPr>
        <p:txBody>
          <a:bodyPr/>
          <a:lstStyle/>
          <a:p>
            <a:r>
              <a:rPr lang="en-GB" sz="4000" b="1" dirty="0">
                <a:solidFill>
                  <a:schemeClr val="tx1"/>
                </a:solidFill>
              </a:rPr>
              <a:t>Web Services</a:t>
            </a:r>
          </a:p>
        </p:txBody>
      </p:sp>
      <p:sp>
        <p:nvSpPr>
          <p:cNvPr id="3" name="Text Placeholder 2"/>
          <p:cNvSpPr>
            <a:spLocks noGrp="1"/>
          </p:cNvSpPr>
          <p:nvPr>
            <p:ph type="body" sz="quarter" idx="4294967295"/>
          </p:nvPr>
        </p:nvSpPr>
        <p:spPr>
          <a:xfrm>
            <a:off x="646679" y="978695"/>
            <a:ext cx="8497322" cy="1874044"/>
          </a:xfrm>
        </p:spPr>
        <p:txBody>
          <a:bodyPr>
            <a:noAutofit/>
          </a:bodyPr>
          <a:lstStyle/>
          <a:p>
            <a:endParaRPr lang="nb-NO" sz="2000" b="1" dirty="0">
              <a:solidFill>
                <a:schemeClr val="bg2"/>
              </a:solidFill>
              <a:latin typeface="Consolas"/>
            </a:endParaRPr>
          </a:p>
          <a:p>
            <a:endParaRPr lang="nb-NO" sz="2000" b="1" dirty="0">
              <a:solidFill>
                <a:srgbClr val="0070C0"/>
              </a:solidFill>
              <a:latin typeface="Consolas"/>
            </a:endParaRPr>
          </a:p>
          <a:p>
            <a:endParaRPr lang="nb-NO" sz="2000" b="1" dirty="0">
              <a:solidFill>
                <a:srgbClr val="0070C0"/>
              </a:solidFill>
              <a:latin typeface="Consolas"/>
            </a:endParaRPr>
          </a:p>
          <a:p>
            <a:r>
              <a:rPr lang="nb-NO" sz="2000" b="1" dirty="0">
                <a:solidFill>
                  <a:srgbClr val="0070C0"/>
                </a:solidFill>
                <a:latin typeface="Consolas"/>
              </a:rPr>
              <a:t>type</a:t>
            </a:r>
            <a:r>
              <a:rPr lang="nb-NO" sz="2000" b="1" dirty="0">
                <a:latin typeface="Consolas"/>
              </a:rPr>
              <a:t> Data = WsdlService&lt;</a:t>
            </a:r>
            <a:r>
              <a:rPr lang="nb-NO" sz="2000" b="1" dirty="0">
                <a:solidFill>
                  <a:srgbClr val="00B050"/>
                </a:solidFill>
                <a:latin typeface="Consolas"/>
              </a:rPr>
              <a:t>"</a:t>
            </a:r>
            <a:r>
              <a:rPr lang="nb-NO" sz="1600" b="1" dirty="0">
                <a:solidFill>
                  <a:srgbClr val="00B050"/>
                </a:solidFill>
                <a:latin typeface="Consolas"/>
              </a:rPr>
              <a:t>http://www.xignite.com/xFutures.asmx?WSDL</a:t>
            </a:r>
            <a:r>
              <a:rPr lang="nb-NO" sz="2000" b="1" dirty="0">
                <a:solidFill>
                  <a:srgbClr val="00B050"/>
                </a:solidFill>
                <a:latin typeface="Consolas"/>
              </a:rPr>
              <a:t>"</a:t>
            </a:r>
            <a:r>
              <a:rPr lang="nb-NO" sz="2000" b="1" dirty="0">
                <a:latin typeface="Consolas"/>
              </a:rPr>
              <a:t>&gt;</a:t>
            </a:r>
          </a:p>
          <a:p>
            <a:endParaRPr lang="nb-NO" sz="2000" b="1" dirty="0">
              <a:latin typeface="Consolas"/>
            </a:endParaRPr>
          </a:p>
          <a:p>
            <a:r>
              <a:rPr lang="nb-NO" sz="2000" b="1" dirty="0">
                <a:solidFill>
                  <a:srgbClr val="0070C0"/>
                </a:solidFill>
                <a:latin typeface="Consolas"/>
              </a:rPr>
              <a:t>let</a:t>
            </a:r>
            <a:r>
              <a:rPr lang="nb-NO" sz="2000" b="1" dirty="0">
                <a:latin typeface="Consolas"/>
              </a:rPr>
              <a:t> financials = Data.GetServiceContext()</a:t>
            </a:r>
          </a:p>
          <a:p>
            <a:endParaRPr lang="nb-NO" sz="2000" b="1" dirty="0">
              <a:latin typeface="Consolas"/>
            </a:endParaRPr>
          </a:p>
          <a:p>
            <a:r>
              <a:rPr lang="nb-NO" sz="2000" b="1" dirty="0">
                <a:latin typeface="Consolas"/>
              </a:rPr>
              <a:t>financials.GetQuotes "IBM"</a:t>
            </a:r>
          </a:p>
        </p:txBody>
      </p:sp>
      <p:sp>
        <p:nvSpPr>
          <p:cNvPr id="4" name="Rectangular Callout 3"/>
          <p:cNvSpPr/>
          <p:nvPr/>
        </p:nvSpPr>
        <p:spPr bwMode="auto">
          <a:xfrm>
            <a:off x="5012321" y="3284526"/>
            <a:ext cx="2198250" cy="1052079"/>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WSDL</a:t>
            </a:r>
          </a:p>
        </p:txBody>
      </p:sp>
    </p:spTree>
    <p:extLst>
      <p:ext uri="{BB962C8B-B14F-4D97-AF65-F5344CB8AC3E}">
        <p14:creationId xmlns:p14="http://schemas.microsoft.com/office/powerpoint/2010/main" val="156940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646177" y="978409"/>
            <a:ext cx="8086952" cy="2049792"/>
          </a:xfrm>
        </p:spPr>
        <p:txBody>
          <a:bodyPr/>
          <a:lstStyle/>
          <a:p>
            <a:endParaRPr lang="en-GB" dirty="0" smtClean="0">
              <a:latin typeface="Consolas"/>
            </a:endParaRPr>
          </a:p>
          <a:p>
            <a:r>
              <a:rPr lang="en-GB" dirty="0" smtClean="0">
                <a:solidFill>
                  <a:srgbClr val="0000FF"/>
                </a:solidFill>
                <a:latin typeface="Consolas"/>
              </a:rPr>
              <a:t>let</a:t>
            </a:r>
            <a:r>
              <a:rPr lang="en-GB" dirty="0" smtClean="0">
                <a:solidFill>
                  <a:prstClr val="black"/>
                </a:solidFill>
                <a:latin typeface="Consolas"/>
              </a:rPr>
              <a:t> </a:t>
            </a:r>
            <a:r>
              <a:rPr lang="en-GB" dirty="0" err="1" smtClean="0">
                <a:solidFill>
                  <a:prstClr val="black"/>
                </a:solidFill>
                <a:latin typeface="Consolas"/>
              </a:rPr>
              <a:t>avatarTitles</a:t>
            </a:r>
            <a:r>
              <a:rPr lang="en-GB" dirty="0" smtClean="0">
                <a:solidFill>
                  <a:prstClr val="black"/>
                </a:solidFill>
                <a:latin typeface="Consolas"/>
              </a:rPr>
              <a:t> = </a:t>
            </a:r>
          </a:p>
          <a:p>
            <a:r>
              <a:rPr lang="en-US" dirty="0" smtClean="0">
                <a:solidFill>
                  <a:prstClr val="black"/>
                </a:solidFill>
                <a:latin typeface="Consolas"/>
              </a:rPr>
              <a:t>     query { </a:t>
            </a:r>
            <a:r>
              <a:rPr lang="en-US" dirty="0" smtClean="0">
                <a:solidFill>
                  <a:srgbClr val="0000FF"/>
                </a:solidFill>
                <a:latin typeface="Consolas"/>
              </a:rPr>
              <a:t>for</a:t>
            </a:r>
            <a:r>
              <a:rPr lang="en-US" dirty="0" smtClean="0">
                <a:solidFill>
                  <a:prstClr val="black"/>
                </a:solidFill>
                <a:latin typeface="Consolas"/>
              </a:rPr>
              <a:t> t </a:t>
            </a:r>
            <a:r>
              <a:rPr lang="en-US" dirty="0" smtClean="0">
                <a:solidFill>
                  <a:srgbClr val="0000FF"/>
                </a:solidFill>
                <a:latin typeface="Consolas"/>
              </a:rPr>
              <a:t>in</a:t>
            </a:r>
            <a:r>
              <a:rPr lang="en-US" dirty="0" smtClean="0">
                <a:solidFill>
                  <a:prstClr val="black"/>
                </a:solidFill>
                <a:latin typeface="Consolas"/>
              </a:rPr>
              <a:t> </a:t>
            </a:r>
            <a:r>
              <a:rPr lang="en-US" dirty="0" err="1" smtClean="0">
                <a:solidFill>
                  <a:prstClr val="black"/>
                </a:solidFill>
                <a:latin typeface="Consolas"/>
              </a:rPr>
              <a:t>netflix.Titles</a:t>
            </a:r>
            <a:r>
              <a:rPr lang="en-US" dirty="0" smtClean="0">
                <a:solidFill>
                  <a:prstClr val="black"/>
                </a:solidFill>
                <a:latin typeface="Consolas"/>
              </a:rPr>
              <a:t> </a:t>
            </a:r>
            <a:r>
              <a:rPr lang="en-US" dirty="0" smtClean="0">
                <a:solidFill>
                  <a:srgbClr val="0000FF"/>
                </a:solidFill>
                <a:latin typeface="Consolas"/>
              </a:rPr>
              <a:t>do</a:t>
            </a:r>
            <a:r>
              <a:rPr lang="en-US"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where</a:t>
            </a:r>
            <a:r>
              <a:rPr lang="en-GB" dirty="0" smtClean="0">
                <a:solidFill>
                  <a:prstClr val="black"/>
                </a:solidFill>
                <a:latin typeface="Consolas"/>
              </a:rPr>
              <a:t>  (</a:t>
            </a:r>
            <a:r>
              <a:rPr lang="en-GB" dirty="0" err="1" smtClean="0">
                <a:solidFill>
                  <a:prstClr val="black"/>
                </a:solidFill>
                <a:latin typeface="Consolas"/>
              </a:rPr>
              <a:t>t.Name.Contains</a:t>
            </a:r>
            <a:r>
              <a:rPr lang="en-GB" dirty="0" smtClean="0">
                <a:solidFill>
                  <a:prstClr val="black"/>
                </a:solidFill>
                <a:latin typeface="Consolas"/>
              </a:rPr>
              <a:t> </a:t>
            </a:r>
            <a:r>
              <a:rPr lang="en-GB" dirty="0" smtClean="0">
                <a:solidFill>
                  <a:srgbClr val="800000"/>
                </a:solidFill>
                <a:latin typeface="Consolas"/>
              </a:rPr>
              <a:t>"Avatar"</a:t>
            </a:r>
            <a:r>
              <a:rPr lang="en-GB"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select</a:t>
            </a:r>
            <a:r>
              <a:rPr lang="en-GB" dirty="0" smtClean="0">
                <a:solidFill>
                  <a:prstClr val="black"/>
                </a:solidFill>
                <a:latin typeface="Consolas"/>
              </a:rPr>
              <a:t>  t }    </a:t>
            </a:r>
          </a:p>
          <a:p>
            <a:endParaRPr lang="en-GB" sz="1800" dirty="0"/>
          </a:p>
        </p:txBody>
      </p:sp>
    </p:spTree>
    <p:extLst>
      <p:ext uri="{BB962C8B-B14F-4D97-AF65-F5344CB8AC3E}">
        <p14:creationId xmlns:p14="http://schemas.microsoft.com/office/powerpoint/2010/main" val="228177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299400" y="141543"/>
            <a:ext cx="8382000" cy="830997"/>
          </a:xfrm>
        </p:spPr>
        <p:txBody>
          <a:bodyPr>
            <a:normAutofit fontScale="90000"/>
          </a:bodyPr>
          <a:lstStyle/>
          <a:p>
            <a:pPr eaLnBrk="1" hangingPunct="1">
              <a:defRPr/>
            </a:pPr>
            <a:r>
              <a:rPr lang="en-US" sz="5000" dirty="0" smtClean="0">
                <a:solidFill>
                  <a:schemeClr val="bg1"/>
                </a:solidFill>
                <a:latin typeface="Segoe Light" charset="0"/>
              </a:rPr>
              <a:t>fsharp.github.com/</a:t>
            </a:r>
            <a:r>
              <a:rPr lang="en-US" sz="5000" dirty="0" err="1" smtClean="0">
                <a:solidFill>
                  <a:schemeClr val="bg1"/>
                </a:solidFill>
                <a:latin typeface="Segoe Light" charset="0"/>
              </a:rPr>
              <a:t>fsharpbinding</a:t>
            </a:r>
            <a:endParaRPr sz="5000" b="1" dirty="0">
              <a:solidFill>
                <a:schemeClr val="bg1"/>
              </a:solidFill>
              <a:latin typeface="Segoe Light" charset="0"/>
            </a:endParaRPr>
          </a:p>
        </p:txBody>
      </p:sp>
      <p:sp>
        <p:nvSpPr>
          <p:cNvPr id="5" name="Text Placeholder 2"/>
          <p:cNvSpPr txBox="1">
            <a:spLocks/>
          </p:cNvSpPr>
          <p:nvPr/>
        </p:nvSpPr>
        <p:spPr>
          <a:xfrm>
            <a:off x="632774" y="1127669"/>
            <a:ext cx="8048625" cy="1071062"/>
          </a:xfrm>
          <a:prstGeom prst="rect">
            <a:avLst/>
          </a:prstGeom>
        </p:spPr>
        <p:txBody>
          <a:bodyPr vert="horz" wrap="square" lIns="0" tIns="0" rIns="0" bIns="0" rtlCol="0" anchor="ctr">
            <a:normAutofit/>
          </a:bodyPr>
          <a:lstStyle/>
          <a:p>
            <a:pPr marL="418680" indent="-418680" algn="ctr">
              <a:lnSpc>
                <a:spcPct val="90000"/>
              </a:lnSpc>
              <a:spcBef>
                <a:spcPct val="20000"/>
              </a:spcBef>
              <a:defRPr/>
            </a:pPr>
            <a:endParaRPr lang="en-GB" sz="2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3269123850"/>
              </p:ext>
            </p:extLst>
          </p:nvPr>
        </p:nvGraphicFramePr>
        <p:xfrm>
          <a:off x="904874" y="1247775"/>
          <a:ext cx="7077075"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65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646177" y="978409"/>
            <a:ext cx="8086952" cy="2419124"/>
          </a:xfrm>
        </p:spPr>
        <p:txBody>
          <a:bodyPr/>
          <a:lstStyle/>
          <a:p>
            <a:r>
              <a:rPr lang="en-GB" dirty="0" smtClean="0">
                <a:latin typeface="Consolas"/>
              </a:rPr>
              <a:t> </a:t>
            </a:r>
          </a:p>
          <a:p>
            <a:r>
              <a:rPr lang="en-GB" dirty="0" smtClean="0">
                <a:solidFill>
                  <a:srgbClr val="0000FF"/>
                </a:solidFill>
                <a:latin typeface="Consolas"/>
              </a:rPr>
              <a:t>let</a:t>
            </a:r>
            <a:r>
              <a:rPr lang="en-GB" dirty="0" smtClean="0">
                <a:solidFill>
                  <a:prstClr val="black"/>
                </a:solidFill>
                <a:latin typeface="Consolas"/>
              </a:rPr>
              <a:t> </a:t>
            </a:r>
            <a:r>
              <a:rPr lang="en-GB" dirty="0" err="1" smtClean="0">
                <a:solidFill>
                  <a:prstClr val="black"/>
                </a:solidFill>
                <a:latin typeface="Consolas"/>
              </a:rPr>
              <a:t>avatarTitles</a:t>
            </a:r>
            <a:r>
              <a:rPr lang="en-GB" dirty="0" smtClean="0">
                <a:solidFill>
                  <a:prstClr val="black"/>
                </a:solidFill>
                <a:latin typeface="Consolas"/>
              </a:rPr>
              <a:t> = </a:t>
            </a:r>
          </a:p>
          <a:p>
            <a:r>
              <a:rPr lang="en-US" dirty="0" smtClean="0">
                <a:solidFill>
                  <a:prstClr val="black"/>
                </a:solidFill>
                <a:latin typeface="Consolas"/>
              </a:rPr>
              <a:t>     query { </a:t>
            </a:r>
            <a:r>
              <a:rPr lang="en-US" dirty="0" smtClean="0">
                <a:solidFill>
                  <a:srgbClr val="0000FF"/>
                </a:solidFill>
                <a:latin typeface="Consolas"/>
              </a:rPr>
              <a:t>for</a:t>
            </a:r>
            <a:r>
              <a:rPr lang="en-US" dirty="0" smtClean="0">
                <a:solidFill>
                  <a:prstClr val="black"/>
                </a:solidFill>
                <a:latin typeface="Consolas"/>
              </a:rPr>
              <a:t> t </a:t>
            </a:r>
            <a:r>
              <a:rPr lang="en-US" dirty="0" smtClean="0">
                <a:solidFill>
                  <a:srgbClr val="0000FF"/>
                </a:solidFill>
                <a:latin typeface="Consolas"/>
              </a:rPr>
              <a:t>in</a:t>
            </a:r>
            <a:r>
              <a:rPr lang="en-US" dirty="0" smtClean="0">
                <a:solidFill>
                  <a:prstClr val="black"/>
                </a:solidFill>
                <a:latin typeface="Consolas"/>
              </a:rPr>
              <a:t> </a:t>
            </a:r>
            <a:r>
              <a:rPr lang="en-US" dirty="0" err="1" smtClean="0">
                <a:solidFill>
                  <a:prstClr val="black"/>
                </a:solidFill>
                <a:latin typeface="Consolas"/>
              </a:rPr>
              <a:t>netflix.Titles</a:t>
            </a:r>
            <a:r>
              <a:rPr lang="en-US" dirty="0" smtClean="0">
                <a:solidFill>
                  <a:prstClr val="black"/>
                </a:solidFill>
                <a:latin typeface="Consolas"/>
              </a:rPr>
              <a:t> </a:t>
            </a:r>
            <a:r>
              <a:rPr lang="en-US" dirty="0" smtClean="0">
                <a:solidFill>
                  <a:srgbClr val="0000FF"/>
                </a:solidFill>
                <a:latin typeface="Consolas"/>
              </a:rPr>
              <a:t>do</a:t>
            </a:r>
            <a:r>
              <a:rPr lang="en-US"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where</a:t>
            </a:r>
            <a:r>
              <a:rPr lang="en-GB" dirty="0" smtClean="0">
                <a:solidFill>
                  <a:prstClr val="black"/>
                </a:solidFill>
                <a:latin typeface="Consolas"/>
              </a:rPr>
              <a:t>  (</a:t>
            </a:r>
            <a:r>
              <a:rPr lang="en-GB" dirty="0" err="1" smtClean="0">
                <a:solidFill>
                  <a:prstClr val="black"/>
                </a:solidFill>
                <a:latin typeface="Consolas"/>
              </a:rPr>
              <a:t>t.Name.Contains</a:t>
            </a:r>
            <a:r>
              <a:rPr lang="en-GB" dirty="0" smtClean="0">
                <a:solidFill>
                  <a:prstClr val="black"/>
                </a:solidFill>
                <a:latin typeface="Consolas"/>
              </a:rPr>
              <a:t> </a:t>
            </a:r>
            <a:r>
              <a:rPr lang="en-GB" dirty="0" smtClean="0">
                <a:solidFill>
                  <a:srgbClr val="800000"/>
                </a:solidFill>
                <a:latin typeface="Consolas"/>
              </a:rPr>
              <a:t>"Avatar"</a:t>
            </a:r>
            <a:r>
              <a:rPr lang="en-GB" dirty="0" smtClean="0">
                <a:solidFill>
                  <a:prstClr val="black"/>
                </a:solidFill>
                <a:latin typeface="Consolas"/>
              </a:rPr>
              <a:t>)</a:t>
            </a:r>
          </a:p>
          <a:p>
            <a:r>
              <a:rPr lang="en-GB" dirty="0" smtClean="0">
                <a:solidFill>
                  <a:srgbClr val="0000FF"/>
                </a:solidFill>
                <a:latin typeface="Consolas"/>
              </a:rPr>
              <a:t>             </a:t>
            </a:r>
            <a:r>
              <a:rPr lang="en-GB" dirty="0" err="1" smtClean="0">
                <a:solidFill>
                  <a:srgbClr val="0000FF"/>
                </a:solidFill>
                <a:latin typeface="Consolas"/>
              </a:rPr>
              <a:t>sortBy</a:t>
            </a:r>
            <a:r>
              <a:rPr lang="en-GB" dirty="0" smtClean="0">
                <a:solidFill>
                  <a:prstClr val="black"/>
                </a:solidFill>
                <a:latin typeface="Consolas"/>
              </a:rPr>
              <a:t> </a:t>
            </a:r>
            <a:r>
              <a:rPr lang="en-GB" dirty="0" err="1" smtClean="0">
                <a:solidFill>
                  <a:prstClr val="black"/>
                </a:solidFill>
                <a:latin typeface="Consolas"/>
              </a:rPr>
              <a:t>t.Name</a:t>
            </a:r>
            <a:endParaRPr lang="en-GB" dirty="0" smtClean="0">
              <a:solidFill>
                <a:prstClr val="black"/>
              </a:solidFill>
              <a:latin typeface="Consolas"/>
            </a:endParaRPr>
          </a:p>
          <a:p>
            <a:r>
              <a:rPr lang="en-GB" dirty="0" smtClean="0">
                <a:solidFill>
                  <a:prstClr val="black"/>
                </a:solidFill>
                <a:latin typeface="Consolas"/>
              </a:rPr>
              <a:t>             </a:t>
            </a:r>
            <a:r>
              <a:rPr lang="en-GB" dirty="0">
                <a:solidFill>
                  <a:srgbClr val="0000FF"/>
                </a:solidFill>
                <a:latin typeface="Consolas"/>
              </a:rPr>
              <a:t>select</a:t>
            </a:r>
            <a:r>
              <a:rPr lang="en-GB" dirty="0">
                <a:solidFill>
                  <a:prstClr val="black"/>
                </a:solidFill>
                <a:latin typeface="Consolas"/>
              </a:rPr>
              <a:t>  t  </a:t>
            </a:r>
            <a:r>
              <a:rPr lang="en-GB" dirty="0" smtClean="0">
                <a:solidFill>
                  <a:prstClr val="black"/>
                </a:solidFill>
                <a:latin typeface="Consolas"/>
              </a:rPr>
              <a:t>}  </a:t>
            </a:r>
          </a:p>
          <a:p>
            <a:endParaRPr lang="en-GB" sz="1800" dirty="0"/>
          </a:p>
        </p:txBody>
      </p:sp>
    </p:spTree>
    <p:extLst>
      <p:ext uri="{BB962C8B-B14F-4D97-AF65-F5344CB8AC3E}">
        <p14:creationId xmlns:p14="http://schemas.microsoft.com/office/powerpoint/2010/main" val="169044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646177" y="978411"/>
            <a:ext cx="8086952" cy="2788456"/>
          </a:xfrm>
        </p:spPr>
        <p:txBody>
          <a:bodyPr/>
          <a:lstStyle/>
          <a:p>
            <a:r>
              <a:rPr lang="en-GB" dirty="0" smtClean="0">
                <a:latin typeface="Consolas"/>
              </a:rPr>
              <a:t> </a:t>
            </a:r>
          </a:p>
          <a:p>
            <a:r>
              <a:rPr lang="en-GB" dirty="0" smtClean="0">
                <a:solidFill>
                  <a:srgbClr val="0000FF"/>
                </a:solidFill>
                <a:latin typeface="Consolas"/>
              </a:rPr>
              <a:t>let</a:t>
            </a:r>
            <a:r>
              <a:rPr lang="en-GB" dirty="0" smtClean="0">
                <a:solidFill>
                  <a:prstClr val="black"/>
                </a:solidFill>
                <a:latin typeface="Consolas"/>
              </a:rPr>
              <a:t> </a:t>
            </a:r>
            <a:r>
              <a:rPr lang="en-GB" dirty="0" err="1" smtClean="0">
                <a:solidFill>
                  <a:prstClr val="black"/>
                </a:solidFill>
                <a:latin typeface="Consolas"/>
              </a:rPr>
              <a:t>avatarTitles</a:t>
            </a:r>
            <a:r>
              <a:rPr lang="en-GB" dirty="0" smtClean="0">
                <a:solidFill>
                  <a:prstClr val="black"/>
                </a:solidFill>
                <a:latin typeface="Consolas"/>
              </a:rPr>
              <a:t> = </a:t>
            </a:r>
          </a:p>
          <a:p>
            <a:r>
              <a:rPr lang="en-US" dirty="0" smtClean="0">
                <a:solidFill>
                  <a:prstClr val="black"/>
                </a:solidFill>
                <a:latin typeface="Consolas"/>
              </a:rPr>
              <a:t>     query { </a:t>
            </a:r>
            <a:r>
              <a:rPr lang="en-US" dirty="0" smtClean="0">
                <a:solidFill>
                  <a:srgbClr val="0000FF"/>
                </a:solidFill>
                <a:latin typeface="Consolas"/>
              </a:rPr>
              <a:t>for</a:t>
            </a:r>
            <a:r>
              <a:rPr lang="en-US" dirty="0" smtClean="0">
                <a:solidFill>
                  <a:prstClr val="black"/>
                </a:solidFill>
                <a:latin typeface="Consolas"/>
              </a:rPr>
              <a:t> t </a:t>
            </a:r>
            <a:r>
              <a:rPr lang="en-US" dirty="0" smtClean="0">
                <a:solidFill>
                  <a:srgbClr val="0000FF"/>
                </a:solidFill>
                <a:latin typeface="Consolas"/>
              </a:rPr>
              <a:t>in</a:t>
            </a:r>
            <a:r>
              <a:rPr lang="en-US" dirty="0" smtClean="0">
                <a:solidFill>
                  <a:prstClr val="black"/>
                </a:solidFill>
                <a:latin typeface="Consolas"/>
              </a:rPr>
              <a:t> </a:t>
            </a:r>
            <a:r>
              <a:rPr lang="en-US" dirty="0" err="1" smtClean="0">
                <a:solidFill>
                  <a:prstClr val="black"/>
                </a:solidFill>
                <a:latin typeface="Consolas"/>
              </a:rPr>
              <a:t>netflix.Titles</a:t>
            </a:r>
            <a:r>
              <a:rPr lang="en-US" dirty="0" smtClean="0">
                <a:solidFill>
                  <a:prstClr val="black"/>
                </a:solidFill>
                <a:latin typeface="Consolas"/>
              </a:rPr>
              <a:t> </a:t>
            </a:r>
            <a:r>
              <a:rPr lang="en-US" dirty="0" smtClean="0">
                <a:solidFill>
                  <a:srgbClr val="0000FF"/>
                </a:solidFill>
                <a:latin typeface="Consolas"/>
              </a:rPr>
              <a:t>do</a:t>
            </a:r>
            <a:r>
              <a:rPr lang="en-US"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where</a:t>
            </a:r>
            <a:r>
              <a:rPr lang="en-GB" dirty="0" smtClean="0">
                <a:solidFill>
                  <a:prstClr val="black"/>
                </a:solidFill>
                <a:latin typeface="Consolas"/>
              </a:rPr>
              <a:t>  (</a:t>
            </a:r>
            <a:r>
              <a:rPr lang="en-GB" dirty="0" err="1" smtClean="0">
                <a:solidFill>
                  <a:prstClr val="black"/>
                </a:solidFill>
                <a:latin typeface="Consolas"/>
              </a:rPr>
              <a:t>t.Name.Contains</a:t>
            </a:r>
            <a:r>
              <a:rPr lang="en-GB" dirty="0" smtClean="0">
                <a:solidFill>
                  <a:prstClr val="black"/>
                </a:solidFill>
                <a:latin typeface="Consolas"/>
              </a:rPr>
              <a:t> </a:t>
            </a:r>
            <a:r>
              <a:rPr lang="en-GB" dirty="0" smtClean="0">
                <a:solidFill>
                  <a:srgbClr val="800000"/>
                </a:solidFill>
                <a:latin typeface="Consolas"/>
              </a:rPr>
              <a:t>"Avatar"</a:t>
            </a:r>
            <a:r>
              <a:rPr lang="en-GB" dirty="0" smtClean="0">
                <a:solidFill>
                  <a:prstClr val="black"/>
                </a:solidFill>
                <a:latin typeface="Consolas"/>
              </a:rPr>
              <a:t>)</a:t>
            </a:r>
          </a:p>
          <a:p>
            <a:r>
              <a:rPr lang="en-GB" dirty="0" smtClean="0">
                <a:solidFill>
                  <a:prstClr val="black"/>
                </a:solidFill>
                <a:latin typeface="Consolas"/>
              </a:rPr>
              <a:t>             </a:t>
            </a:r>
            <a:r>
              <a:rPr lang="en-GB" dirty="0" err="1" smtClean="0">
                <a:solidFill>
                  <a:srgbClr val="0000FF"/>
                </a:solidFill>
                <a:latin typeface="Consolas"/>
              </a:rPr>
              <a:t>sortBy</a:t>
            </a:r>
            <a:r>
              <a:rPr lang="en-GB" dirty="0" smtClean="0">
                <a:solidFill>
                  <a:prstClr val="black"/>
                </a:solidFill>
                <a:latin typeface="Consolas"/>
              </a:rPr>
              <a:t> </a:t>
            </a:r>
            <a:r>
              <a:rPr lang="en-GB" dirty="0" err="1" smtClean="0">
                <a:solidFill>
                  <a:prstClr val="black"/>
                </a:solidFill>
                <a:latin typeface="Consolas"/>
              </a:rPr>
              <a:t>t.Name</a:t>
            </a:r>
            <a:endParaRPr lang="en-GB" dirty="0" smtClean="0">
              <a:solidFill>
                <a:prstClr val="black"/>
              </a:solidFill>
              <a:latin typeface="Consolas"/>
            </a:endParaRPr>
          </a:p>
          <a:p>
            <a:r>
              <a:rPr lang="en-GB" dirty="0" smtClean="0">
                <a:solidFill>
                  <a:prstClr val="black"/>
                </a:solidFill>
                <a:latin typeface="Consolas"/>
              </a:rPr>
              <a:t>             </a:t>
            </a:r>
            <a:r>
              <a:rPr lang="en-GB" dirty="0">
                <a:solidFill>
                  <a:srgbClr val="0000FF"/>
                </a:solidFill>
                <a:latin typeface="Consolas"/>
              </a:rPr>
              <a:t>select</a:t>
            </a:r>
            <a:r>
              <a:rPr lang="en-GB" dirty="0">
                <a:solidFill>
                  <a:prstClr val="black"/>
                </a:solidFill>
                <a:latin typeface="Consolas"/>
              </a:rPr>
              <a:t>  </a:t>
            </a:r>
            <a:r>
              <a:rPr lang="en-GB" dirty="0" smtClean="0">
                <a:solidFill>
                  <a:prstClr val="black"/>
                </a:solidFill>
                <a:latin typeface="Consolas"/>
              </a:rPr>
              <a:t>t</a:t>
            </a:r>
          </a:p>
          <a:p>
            <a:r>
              <a:rPr lang="en-GB" dirty="0" smtClean="0">
                <a:solidFill>
                  <a:prstClr val="black"/>
                </a:solidFill>
                <a:latin typeface="Consolas"/>
              </a:rPr>
              <a:t>             </a:t>
            </a:r>
            <a:r>
              <a:rPr lang="en-GB" dirty="0" smtClean="0">
                <a:solidFill>
                  <a:srgbClr val="0000FF"/>
                </a:solidFill>
                <a:latin typeface="Consolas"/>
              </a:rPr>
              <a:t>take</a:t>
            </a:r>
            <a:r>
              <a:rPr lang="en-GB" dirty="0" smtClean="0">
                <a:solidFill>
                  <a:prstClr val="black"/>
                </a:solidFill>
                <a:latin typeface="Consolas"/>
              </a:rPr>
              <a:t> 100 }  </a:t>
            </a:r>
          </a:p>
          <a:p>
            <a:endParaRPr lang="en-GB" sz="1800" dirty="0"/>
          </a:p>
        </p:txBody>
      </p:sp>
    </p:spTree>
    <p:extLst>
      <p:ext uri="{BB962C8B-B14F-4D97-AF65-F5344CB8AC3E}">
        <p14:creationId xmlns:p14="http://schemas.microsoft.com/office/powerpoint/2010/main" val="132202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a:solidFill>
                  <a:schemeClr val="tx1"/>
                </a:solidFill>
              </a:rPr>
              <a:t>Not in the box: SharePoint</a:t>
            </a:r>
          </a:p>
        </p:txBody>
      </p:sp>
      <p:sp>
        <p:nvSpPr>
          <p:cNvPr id="3" name="Text Placeholder 2"/>
          <p:cNvSpPr>
            <a:spLocks noGrp="1"/>
          </p:cNvSpPr>
          <p:nvPr>
            <p:ph type="body" sz="quarter" idx="10"/>
          </p:nvPr>
        </p:nvSpPr>
        <p:spPr/>
        <p:txBody>
          <a:bodyPr>
            <a:noAutofit/>
          </a:bodyPr>
          <a:lstStyle/>
          <a:p>
            <a:endParaRPr lang="nb-NO" sz="2400" b="1" dirty="0">
              <a:solidFill>
                <a:schemeClr val="bg2"/>
              </a:solidFill>
              <a:latin typeface="Consolas"/>
            </a:endParaRPr>
          </a:p>
          <a:p>
            <a:endParaRPr lang="nb-NO" sz="2400" b="1" dirty="0">
              <a:solidFill>
                <a:schemeClr val="bg2"/>
              </a:solidFill>
              <a:latin typeface="Consolas"/>
            </a:endParaRPr>
          </a:p>
          <a:p>
            <a:endParaRPr lang="nb-NO" sz="2400" b="1" dirty="0">
              <a:solidFill>
                <a:schemeClr val="bg2"/>
              </a:solidFill>
              <a:latin typeface="Consolas"/>
            </a:endParaRPr>
          </a:p>
          <a:p>
            <a:r>
              <a:rPr lang="nb-NO" sz="2400" b="1" dirty="0">
                <a:solidFill>
                  <a:srgbClr val="0070C0"/>
                </a:solidFill>
                <a:latin typeface="Consolas"/>
              </a:rPr>
              <a:t>type</a:t>
            </a:r>
            <a:r>
              <a:rPr lang="nb-NO" sz="2400" b="1" dirty="0">
                <a:latin typeface="Consolas"/>
              </a:rPr>
              <a:t> EmeaSite = SharePointSite&lt;</a:t>
            </a:r>
            <a:r>
              <a:rPr lang="nb-NO" sz="2400" b="1" dirty="0">
                <a:solidFill>
                  <a:srgbClr val="00B050"/>
                </a:solidFill>
                <a:latin typeface="Consolas"/>
              </a:rPr>
              <a:t>"http://myemea/"</a:t>
            </a:r>
            <a:r>
              <a:rPr lang="nb-NO" sz="2400" b="1" dirty="0">
                <a:latin typeface="Consolas"/>
              </a:rPr>
              <a:t>&gt;</a:t>
            </a:r>
          </a:p>
          <a:p>
            <a:endParaRPr lang="nb-NO" sz="2400" dirty="0">
              <a:latin typeface="Consolas"/>
            </a:endParaRPr>
          </a:p>
          <a:p>
            <a:r>
              <a:rPr lang="nb-NO" sz="2400" b="1" dirty="0">
                <a:solidFill>
                  <a:srgbClr val="0070C0"/>
                </a:solidFill>
                <a:latin typeface="Consolas"/>
              </a:rPr>
              <a:t>let</a:t>
            </a:r>
            <a:r>
              <a:rPr lang="nb-NO" sz="2400" b="1" dirty="0">
                <a:latin typeface="Consolas"/>
              </a:rPr>
              <a:t> site = EmeaSite.GetDataContext()</a:t>
            </a:r>
          </a:p>
          <a:p>
            <a:endParaRPr lang="nb-NO" sz="2400" b="1" dirty="0">
              <a:latin typeface="Consolas"/>
            </a:endParaRPr>
          </a:p>
          <a:p>
            <a:r>
              <a:rPr lang="nb-NO" sz="2400" b="1" dirty="0">
                <a:latin typeface="Consolas"/>
              </a:rPr>
              <a:t>site.Announcements</a:t>
            </a:r>
          </a:p>
          <a:p>
            <a:endParaRPr lang="nb-NO" sz="2400" dirty="0">
              <a:latin typeface="Consolas"/>
            </a:endParaRPr>
          </a:p>
        </p:txBody>
      </p:sp>
      <p:sp>
        <p:nvSpPr>
          <p:cNvPr id="4" name="Rectangular Callout 3"/>
          <p:cNvSpPr/>
          <p:nvPr/>
        </p:nvSpPr>
        <p:spPr bwMode="auto">
          <a:xfrm>
            <a:off x="5012321" y="2891271"/>
            <a:ext cx="2198250" cy="1192647"/>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b="1" dirty="0">
                <a:gradFill>
                  <a:gsLst>
                    <a:gs pos="0">
                      <a:srgbClr val="FFFFFF"/>
                    </a:gs>
                    <a:gs pos="100000">
                      <a:srgbClr val="FFFFFF"/>
                    </a:gs>
                  </a:gsLst>
                  <a:lin ang="5400000" scaled="0"/>
                </a:gradFill>
              </a:rPr>
              <a:t>Fluent, Typed Access To SharePoint Lists</a:t>
            </a:r>
          </a:p>
        </p:txBody>
      </p:sp>
    </p:spTree>
    <p:extLst>
      <p:ext uri="{BB962C8B-B14F-4D97-AF65-F5344CB8AC3E}">
        <p14:creationId xmlns:p14="http://schemas.microsoft.com/office/powerpoint/2010/main" val="3627866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a:solidFill>
                  <a:schemeClr val="tx1"/>
                </a:solidFill>
              </a:rPr>
              <a:t>Not in the box: WMI</a:t>
            </a:r>
          </a:p>
        </p:txBody>
      </p:sp>
      <p:sp>
        <p:nvSpPr>
          <p:cNvPr id="3" name="Text Placeholder 2"/>
          <p:cNvSpPr>
            <a:spLocks noGrp="1"/>
          </p:cNvSpPr>
          <p:nvPr>
            <p:ph type="body" sz="quarter" idx="10"/>
          </p:nvPr>
        </p:nvSpPr>
        <p:spPr/>
        <p:txBody>
          <a:bodyPr>
            <a:noAutofit/>
          </a:bodyPr>
          <a:lstStyle/>
          <a:p>
            <a:endParaRPr lang="nb-NO" sz="2400" b="1" dirty="0">
              <a:solidFill>
                <a:schemeClr val="bg2"/>
              </a:solidFill>
              <a:latin typeface="Consolas"/>
            </a:endParaRPr>
          </a:p>
          <a:p>
            <a:endParaRPr lang="nb-NO" sz="2400" b="1" dirty="0">
              <a:solidFill>
                <a:schemeClr val="bg2"/>
              </a:solidFill>
              <a:latin typeface="Consolas"/>
            </a:endParaRPr>
          </a:p>
          <a:p>
            <a:endParaRPr lang="nb-NO" sz="2400" b="1" dirty="0">
              <a:solidFill>
                <a:schemeClr val="bg2"/>
              </a:solidFill>
              <a:latin typeface="Consolas"/>
            </a:endParaRPr>
          </a:p>
          <a:p>
            <a:r>
              <a:rPr lang="nb-NO" sz="2400" b="1" dirty="0">
                <a:solidFill>
                  <a:srgbClr val="0070C0"/>
                </a:solidFill>
                <a:latin typeface="Consolas"/>
              </a:rPr>
              <a:t>type</a:t>
            </a:r>
            <a:r>
              <a:rPr lang="nb-NO" sz="2400" b="1" dirty="0">
                <a:latin typeface="Consolas"/>
              </a:rPr>
              <a:t> Machine = ManagementData&lt; </a:t>
            </a:r>
            <a:r>
              <a:rPr lang="nb-NO" sz="2400" b="1" dirty="0">
                <a:solidFill>
                  <a:srgbClr val="00B050"/>
                </a:solidFill>
                <a:latin typeface="Consolas"/>
              </a:rPr>
              <a:t>@"\\mymachine" </a:t>
            </a:r>
            <a:r>
              <a:rPr lang="nb-NO" sz="2400" b="1" dirty="0">
                <a:latin typeface="Consolas"/>
              </a:rPr>
              <a:t>&gt;</a:t>
            </a:r>
          </a:p>
          <a:p>
            <a:endParaRPr lang="nb-NO" sz="2400" dirty="0">
              <a:latin typeface="Consolas"/>
            </a:endParaRPr>
          </a:p>
          <a:p>
            <a:r>
              <a:rPr lang="nb-NO" sz="2400" b="1" dirty="0">
                <a:solidFill>
                  <a:srgbClr val="0070C0"/>
                </a:solidFill>
                <a:latin typeface="Consolas"/>
              </a:rPr>
              <a:t>let</a:t>
            </a:r>
            <a:r>
              <a:rPr lang="nb-NO" sz="2400" b="1" dirty="0">
                <a:latin typeface="Consolas"/>
              </a:rPr>
              <a:t> data = MyMachine.GetDataContext()</a:t>
            </a:r>
          </a:p>
          <a:p>
            <a:endParaRPr lang="nb-NO" sz="2400" b="1" dirty="0">
              <a:latin typeface="Consolas"/>
            </a:endParaRPr>
          </a:p>
          <a:p>
            <a:r>
              <a:rPr lang="nb-NO" sz="2400" b="1" dirty="0">
                <a:latin typeface="Consolas"/>
              </a:rPr>
              <a:t>data.Win32_DiskDrives</a:t>
            </a:r>
          </a:p>
          <a:p>
            <a:endParaRPr lang="nb-NO" sz="2400" dirty="0">
              <a:latin typeface="Consolas"/>
            </a:endParaRPr>
          </a:p>
        </p:txBody>
      </p:sp>
      <p:sp>
        <p:nvSpPr>
          <p:cNvPr id="4" name="Rectangular Callout 3"/>
          <p:cNvSpPr/>
          <p:nvPr/>
        </p:nvSpPr>
        <p:spPr bwMode="auto">
          <a:xfrm>
            <a:off x="5012321" y="2891271"/>
            <a:ext cx="2198250" cy="1192647"/>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WMI data</a:t>
            </a:r>
          </a:p>
        </p:txBody>
      </p:sp>
    </p:spTree>
    <p:extLst>
      <p:ext uri="{BB962C8B-B14F-4D97-AF65-F5344CB8AC3E}">
        <p14:creationId xmlns:p14="http://schemas.microsoft.com/office/powerpoint/2010/main" val="347074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51"/>
            <a:ext cx="8363938" cy="560793"/>
          </a:xfrm>
        </p:spPr>
        <p:txBody>
          <a:bodyPr/>
          <a:lstStyle/>
          <a:p>
            <a:r>
              <a:rPr lang="en-GB" b="1" dirty="0" smtClean="0">
                <a:solidFill>
                  <a:schemeClr val="tx1"/>
                </a:solidFill>
              </a:rPr>
              <a:t>Update</a:t>
            </a:r>
            <a:r>
              <a:rPr lang="en-GB" dirty="0" smtClean="0">
                <a:solidFill>
                  <a:schemeClr val="tx1"/>
                </a:solidFill>
              </a:rPr>
              <a:t>: </a:t>
            </a:r>
            <a:r>
              <a:rPr lang="en-GB" dirty="0" err="1" smtClean="0">
                <a:solidFill>
                  <a:schemeClr val="tx1"/>
                </a:solidFill>
              </a:rPr>
              <a:t>RProvider</a:t>
            </a:r>
            <a:endParaRPr lang="en-GB" dirty="0">
              <a:solidFill>
                <a:schemeClr val="tx1"/>
              </a:solidFill>
            </a:endParaRPr>
          </a:p>
        </p:txBody>
      </p:sp>
      <p:sp>
        <p:nvSpPr>
          <p:cNvPr id="6" name="Text Placeholder 5"/>
          <p:cNvSpPr>
            <a:spLocks noGrp="1"/>
          </p:cNvSpPr>
          <p:nvPr>
            <p:ph type="body" sz="quarter" idx="10"/>
          </p:nvPr>
        </p:nvSpPr>
        <p:spPr>
          <a:xfrm>
            <a:off x="389436" y="1085855"/>
            <a:ext cx="8363938" cy="1864694"/>
          </a:xfrm>
        </p:spPr>
        <p:txBody>
          <a:bodyPr/>
          <a:lstStyle/>
          <a:p>
            <a:r>
              <a:rPr lang="en-GB" sz="2100" dirty="0"/>
              <a:t>Open source community provider for </a:t>
            </a:r>
            <a:r>
              <a:rPr lang="en-GB" sz="2100" dirty="0" err="1"/>
              <a:t>interop</a:t>
            </a:r>
            <a:r>
              <a:rPr lang="en-GB" sz="2100" dirty="0"/>
              <a:t> with R</a:t>
            </a:r>
          </a:p>
          <a:p>
            <a:endParaRPr lang="en-GB" sz="2100" dirty="0"/>
          </a:p>
          <a:p>
            <a:pPr lvl="1"/>
            <a:r>
              <a:rPr lang="en-GB" sz="1800" dirty="0"/>
              <a:t>discovers installed R packages</a:t>
            </a:r>
          </a:p>
          <a:p>
            <a:pPr lvl="1"/>
            <a:r>
              <a:rPr lang="en-GB" sz="1800" dirty="0"/>
              <a:t>Access &gt; 2,000 R packages</a:t>
            </a:r>
          </a:p>
          <a:p>
            <a:pPr lvl="1"/>
            <a:r>
              <a:rPr lang="en-GB" sz="1800" dirty="0"/>
              <a:t>projects them as .NET namespaces </a:t>
            </a:r>
          </a:p>
          <a:p>
            <a:pPr lvl="1"/>
            <a:r>
              <a:rPr lang="en-GB" sz="1800" dirty="0"/>
              <a:t>underneath the parent namespace </a:t>
            </a:r>
            <a:r>
              <a:rPr lang="en-GB" sz="1800" dirty="0" err="1"/>
              <a:t>RProvider</a:t>
            </a:r>
            <a:endParaRPr lang="en-GB" sz="1800" dirty="0"/>
          </a:p>
        </p:txBody>
      </p:sp>
      <p:sp>
        <p:nvSpPr>
          <p:cNvPr id="7" name="TextBox 6"/>
          <p:cNvSpPr txBox="1"/>
          <p:nvPr/>
        </p:nvSpPr>
        <p:spPr>
          <a:xfrm>
            <a:off x="6635404" y="131054"/>
            <a:ext cx="1143390" cy="261610"/>
          </a:xfrm>
          <a:prstGeom prst="rect">
            <a:avLst/>
          </a:prstGeom>
          <a:noFill/>
        </p:spPr>
        <p:txBody>
          <a:bodyPr wrap="none" lIns="0" tIns="0" rIns="0" bIns="0" rtlCol="0">
            <a:spAutoFit/>
          </a:bodyPr>
          <a:lstStyle/>
          <a:p>
            <a:r>
              <a:rPr lang="en-GB" sz="1700" b="1" dirty="0">
                <a:gradFill>
                  <a:gsLst>
                    <a:gs pos="0">
                      <a:schemeClr val="tx1"/>
                    </a:gs>
                    <a:gs pos="86000">
                      <a:schemeClr val="tx1"/>
                    </a:gs>
                  </a:gsLst>
                  <a:lin ang="5400000" scaled="0"/>
                </a:gradFill>
                <a:latin typeface="Segoe Light" pitchFamily="34" charset="0"/>
              </a:rPr>
              <a:t>r provider f#</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1740770" y="3325872"/>
            <a:ext cx="4781996" cy="1565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531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05" y="372118"/>
            <a:ext cx="8382000" cy="4875181"/>
          </a:xfrm>
        </p:spPr>
        <p:txBody>
          <a:bodyPr/>
          <a:lstStyle/>
          <a:p>
            <a:pPr algn="l"/>
            <a:r>
              <a:rPr lang="en-GB" sz="3600" dirty="0" smtClean="0">
                <a:latin typeface="Segoe Light" charset="0"/>
              </a:rPr>
              <a:t>Example community providers</a:t>
            </a:r>
            <a:r>
              <a:rPr lang="en-GB" sz="3600" dirty="0">
                <a:latin typeface="Segoe Light" charset="0"/>
              </a:rPr>
              <a:t/>
            </a:r>
            <a:br>
              <a:rPr lang="en-GB" sz="3600" dirty="0">
                <a:latin typeface="Segoe Light" charset="0"/>
              </a:rPr>
            </a:br>
            <a:r>
              <a:rPr lang="en-GB" sz="4000" b="1" dirty="0">
                <a:latin typeface="Segoe Light" charset="0"/>
              </a:rPr>
              <a:t/>
            </a:r>
            <a:br>
              <a:rPr lang="en-GB" sz="4000" b="1" dirty="0">
                <a:latin typeface="Segoe Light" charset="0"/>
              </a:rPr>
            </a:br>
            <a:r>
              <a:rPr lang="en-GB" sz="2400" b="1" dirty="0" smtClean="0">
                <a:latin typeface="Segoe Light" charset="0"/>
              </a:rPr>
              <a:t>R Provider</a:t>
            </a:r>
            <a:br>
              <a:rPr lang="en-GB" sz="2400" b="1" dirty="0" smtClean="0">
                <a:latin typeface="Segoe Light" charset="0"/>
              </a:rPr>
            </a:br>
            <a:r>
              <a:rPr lang="en-GB" sz="2400" b="1" dirty="0" smtClean="0">
                <a:latin typeface="Segoe Light" charset="0"/>
              </a:rPr>
              <a:t>github.com/</a:t>
            </a:r>
            <a:r>
              <a:rPr lang="en-GB" sz="2400" b="1" dirty="0" err="1" smtClean="0">
                <a:latin typeface="Segoe Light" charset="0"/>
              </a:rPr>
              <a:t>fsharp</a:t>
            </a:r>
            <a:r>
              <a:rPr lang="en-GB" sz="2400" b="1" dirty="0" smtClean="0">
                <a:latin typeface="Segoe Light" charset="0"/>
              </a:rPr>
              <a:t>/</a:t>
            </a:r>
            <a:r>
              <a:rPr lang="en-GB" sz="2400" b="1" dirty="0" err="1" smtClean="0">
                <a:latin typeface="Segoe Light" charset="0"/>
              </a:rPr>
              <a:t>fsharpx</a:t>
            </a:r>
            <a:r>
              <a:rPr lang="en-GB" sz="2400" b="1" dirty="0" smtClean="0">
                <a:latin typeface="Segoe Light" charset="0"/>
              </a:rPr>
              <a:t>/tree/</a:t>
            </a:r>
            <a:r>
              <a:rPr lang="en-GB" sz="2400" b="1" dirty="0" err="1" smtClean="0">
                <a:latin typeface="Segoe Light" charset="0"/>
              </a:rPr>
              <a:t>TypeProviders</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smtClean="0">
                <a:latin typeface="Segoe Light" charset="0"/>
              </a:rPr>
              <a:t>/</a:t>
            </a:r>
            <a:r>
              <a:rPr lang="en-GB" sz="2400" b="1" dirty="0" err="1" smtClean="0">
                <a:latin typeface="Segoe Light" charset="0"/>
              </a:rPr>
              <a:t>AppSettingsProvider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a:latin typeface="Segoe Light" charset="0"/>
              </a:rPr>
              <a:t>FileSystemProvider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smtClean="0">
                <a:latin typeface="Segoe Light" charset="0"/>
              </a:rPr>
              <a:t>/</a:t>
            </a:r>
            <a:r>
              <a:rPr lang="en-GB" sz="2400" b="1" dirty="0" err="1" smtClean="0">
                <a:latin typeface="Segoe Light" charset="0"/>
              </a:rPr>
              <a:t>CsvProvider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a:latin typeface="Segoe Light" charset="0"/>
              </a:rPr>
              <a:t>NamespaceProvider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a:latin typeface="Segoe Light" charset="0"/>
              </a:rPr>
              <a:t>RegexProvider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smtClean="0">
                <a:latin typeface="Segoe Light" charset="0"/>
              </a:rPr>
              <a:t>RegistryProvider</a:t>
            </a:r>
            <a:r>
              <a:rPr lang="en-GB" sz="2400" b="1" dirty="0" smtClean="0">
                <a:latin typeface="Segoe Light" charset="0"/>
              </a:rPr>
              <a:t/>
            </a:r>
            <a:br>
              <a:rPr lang="en-GB" sz="2400" b="1" dirty="0" smtClean="0">
                <a:latin typeface="Segoe Light" charset="0"/>
              </a:rPr>
            </a:br>
            <a:r>
              <a:rPr lang="en-GB" sz="2400" b="1" dirty="0">
                <a:latin typeface="Segoe Light" charset="0"/>
              </a:rPr>
              <a:t>	</a:t>
            </a:r>
            <a:r>
              <a:rPr lang="en-GB" sz="2400" b="1" dirty="0" smtClean="0">
                <a:latin typeface="Segoe Light" charset="0"/>
              </a:rPr>
              <a:t>		/</a:t>
            </a:r>
            <a:r>
              <a:rPr lang="en-GB" sz="2400" b="1" dirty="0" err="1" smtClean="0">
                <a:latin typeface="Segoe Light" charset="0"/>
              </a:rPr>
              <a:t>GraphProvider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smtClean="0">
                <a:latin typeface="Segoe Light" charset="0"/>
              </a:rPr>
              <a:t>XamlProvider</a:t>
            </a:r>
            <a:r>
              <a:rPr lang="en-GB" sz="3600" dirty="0">
                <a:latin typeface="Segoe Light" charset="0"/>
              </a:rPr>
              <a:t/>
            </a:r>
            <a:br>
              <a:rPr lang="en-GB" sz="3600" dirty="0">
                <a:latin typeface="Segoe Light" charset="0"/>
              </a:rPr>
            </a:br>
            <a:r>
              <a:rPr lang="en-GB" sz="3600" dirty="0">
                <a:latin typeface="Segoe Light" charset="0"/>
              </a:rPr>
              <a:t>		</a:t>
            </a:r>
          </a:p>
        </p:txBody>
      </p:sp>
    </p:spTree>
    <p:extLst>
      <p:ext uri="{BB962C8B-B14F-4D97-AF65-F5344CB8AC3E}">
        <p14:creationId xmlns:p14="http://schemas.microsoft.com/office/powerpoint/2010/main" val="403067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51"/>
            <a:ext cx="8363938" cy="560793"/>
          </a:xfrm>
        </p:spPr>
        <p:txBody>
          <a:bodyPr/>
          <a:lstStyle/>
          <a:p>
            <a:r>
              <a:rPr lang="en-GB" b="1" dirty="0" smtClean="0">
                <a:solidFill>
                  <a:schemeClr val="tx1"/>
                </a:solidFill>
              </a:rPr>
              <a:t>Potential</a:t>
            </a:r>
            <a:r>
              <a:rPr lang="en-GB" dirty="0" smtClean="0">
                <a:solidFill>
                  <a:schemeClr val="tx1"/>
                </a:solidFill>
              </a:rPr>
              <a:t>: Cosmos Provider?</a:t>
            </a:r>
            <a:endParaRPr lang="en-GB" dirty="0">
              <a:solidFill>
                <a:schemeClr val="tx1"/>
              </a:solidFill>
            </a:endParaRPr>
          </a:p>
        </p:txBody>
      </p:sp>
      <p:sp>
        <p:nvSpPr>
          <p:cNvPr id="6" name="Text Placeholder 5"/>
          <p:cNvSpPr>
            <a:spLocks noGrp="1"/>
          </p:cNvSpPr>
          <p:nvPr>
            <p:ph type="body" sz="quarter" idx="10"/>
          </p:nvPr>
        </p:nvSpPr>
        <p:spPr>
          <a:xfrm>
            <a:off x="389436" y="1085854"/>
            <a:ext cx="8363938" cy="1001581"/>
          </a:xfrm>
        </p:spPr>
        <p:txBody>
          <a:bodyPr/>
          <a:lstStyle/>
          <a:p>
            <a:r>
              <a:rPr lang="en-GB" sz="2100" dirty="0"/>
              <a:t>Cosmos is Microsoft OSD’s Big Table</a:t>
            </a:r>
          </a:p>
          <a:p>
            <a:r>
              <a:rPr lang="en-GB" sz="2100" dirty="0"/>
              <a:t>Opportunity for better programming/query/data-scripting</a:t>
            </a:r>
          </a:p>
          <a:p>
            <a:endParaRPr lang="en-GB" sz="21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27" t="38732" r="4888" b="7676"/>
          <a:stretch/>
        </p:blipFill>
        <p:spPr bwMode="auto">
          <a:xfrm>
            <a:off x="573430" y="1954589"/>
            <a:ext cx="8130416" cy="30972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3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51"/>
            <a:ext cx="8363938" cy="560793"/>
          </a:xfrm>
        </p:spPr>
        <p:txBody>
          <a:bodyPr/>
          <a:lstStyle/>
          <a:p>
            <a:r>
              <a:rPr lang="en-GB" b="1" dirty="0" smtClean="0">
                <a:solidFill>
                  <a:schemeClr val="tx1"/>
                </a:solidFill>
              </a:rPr>
              <a:t>Potential</a:t>
            </a:r>
            <a:r>
              <a:rPr lang="en-GB" dirty="0" smtClean="0">
                <a:solidFill>
                  <a:schemeClr val="tx1"/>
                </a:solidFill>
              </a:rPr>
              <a:t>: SAP or Dynamics Provider? </a:t>
            </a:r>
            <a:endParaRPr lang="en-GB" dirty="0">
              <a:solidFill>
                <a:schemeClr val="tx1"/>
              </a:solidFill>
            </a:endParaRPr>
          </a:p>
        </p:txBody>
      </p:sp>
      <p:sp>
        <p:nvSpPr>
          <p:cNvPr id="6" name="Text Placeholder 5"/>
          <p:cNvSpPr>
            <a:spLocks noGrp="1"/>
          </p:cNvSpPr>
          <p:nvPr>
            <p:ph type="body" sz="quarter" idx="10"/>
          </p:nvPr>
        </p:nvSpPr>
        <p:spPr>
          <a:xfrm>
            <a:off x="389436" y="1085854"/>
            <a:ext cx="8363938" cy="2779222"/>
          </a:xfrm>
        </p:spPr>
        <p:txBody>
          <a:bodyPr/>
          <a:lstStyle/>
          <a:p>
            <a:r>
              <a:rPr lang="en-GB" sz="2100" dirty="0"/>
              <a:t>SAP and Dynamics are enterprise CRM/ERP/… products</a:t>
            </a:r>
          </a:p>
          <a:p>
            <a:r>
              <a:rPr lang="en-GB" sz="2100" dirty="0"/>
              <a:t>Data and Schema galore</a:t>
            </a:r>
          </a:p>
          <a:p>
            <a:r>
              <a:rPr lang="en-GB" sz="2100" dirty="0"/>
              <a:t>Richer constraints</a:t>
            </a:r>
          </a:p>
          <a:p>
            <a:r>
              <a:rPr lang="en-GB" sz="2100" dirty="0"/>
              <a:t>Real business imperative</a:t>
            </a:r>
          </a:p>
          <a:p>
            <a:r>
              <a:rPr lang="en-GB" sz="2100" dirty="0"/>
              <a:t>Use endless </a:t>
            </a:r>
            <a:r>
              <a:rPr lang="en-GB" sz="2100" dirty="0" err="1"/>
              <a:t>codegen</a:t>
            </a:r>
            <a:r>
              <a:rPr lang="en-GB" sz="2100" dirty="0"/>
              <a:t> </a:t>
            </a:r>
          </a:p>
          <a:p>
            <a:endParaRPr lang="en-GB" sz="2100" dirty="0"/>
          </a:p>
          <a:p>
            <a:r>
              <a:rPr lang="en-GB" sz="2100" dirty="0" smtClean="0"/>
              <a:t>Seems perfect for a type provider</a:t>
            </a:r>
          </a:p>
          <a:p>
            <a:endParaRPr lang="en-GB" sz="2100" dirty="0"/>
          </a:p>
        </p:txBody>
      </p:sp>
    </p:spTree>
    <p:extLst>
      <p:ext uri="{BB962C8B-B14F-4D97-AF65-F5344CB8AC3E}">
        <p14:creationId xmlns:p14="http://schemas.microsoft.com/office/powerpoint/2010/main" val="388023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700" b="1" dirty="0">
                <a:latin typeface="Segoe Light" charset="0"/>
              </a:rPr>
              <a:t>Part 2</a:t>
            </a:r>
            <a:br>
              <a:rPr lang="en-GB" sz="3700" b="1"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Themes in Information Rich Programming</a:t>
            </a:r>
            <a:br>
              <a:rPr lang="en-GB" sz="3700" dirty="0">
                <a:latin typeface="Segoe Light" charset="0"/>
              </a:rPr>
            </a:br>
            <a:endParaRPr lang="en-GB" sz="2600" dirty="0">
              <a:latin typeface="Segoe Light"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5075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35995" y="3247986"/>
            <a:ext cx="4443032" cy="124213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88" tIns="45594" rIns="91188" bIns="45594" rtlCol="0" anchor="ctr"/>
          <a:lstStyle/>
          <a:p>
            <a:pPr algn="ctr"/>
            <a:endParaRPr lang="en-GB"/>
          </a:p>
        </p:txBody>
      </p:sp>
      <p:sp>
        <p:nvSpPr>
          <p:cNvPr id="2" name="Title 1"/>
          <p:cNvSpPr>
            <a:spLocks noGrp="1"/>
          </p:cNvSpPr>
          <p:nvPr>
            <p:ph type="title"/>
          </p:nvPr>
        </p:nvSpPr>
        <p:spPr/>
        <p:txBody>
          <a:bodyPr/>
          <a:lstStyle/>
          <a:p>
            <a:r>
              <a:rPr lang="en-GB" dirty="0" smtClean="0"/>
              <a:t>Recap: the problem…</a:t>
            </a:r>
            <a:endParaRPr lang="en-GB" dirty="0"/>
          </a:p>
        </p:txBody>
      </p:sp>
      <p:sp>
        <p:nvSpPr>
          <p:cNvPr id="3" name="Content Placeholder 2"/>
          <p:cNvSpPr>
            <a:spLocks noGrp="1"/>
          </p:cNvSpPr>
          <p:nvPr>
            <p:ph idx="1"/>
          </p:nvPr>
        </p:nvSpPr>
        <p:spPr>
          <a:xfrm>
            <a:off x="457200" y="1200214"/>
            <a:ext cx="4978896" cy="3797963"/>
          </a:xfrm>
        </p:spPr>
        <p:txBody>
          <a:bodyPr/>
          <a:lstStyle/>
          <a:p>
            <a:pPr marL="0" indent="0">
              <a:buNone/>
            </a:pPr>
            <a:r>
              <a:rPr lang="en-GB" b="1" dirty="0" smtClean="0"/>
              <a:t>Languages do not integrate information</a:t>
            </a:r>
          </a:p>
          <a:p>
            <a:pPr lvl="1"/>
            <a:r>
              <a:rPr lang="en-GB" dirty="0" smtClean="0"/>
              <a:t>Non-intuitive</a:t>
            </a:r>
          </a:p>
          <a:p>
            <a:pPr lvl="1"/>
            <a:r>
              <a:rPr lang="en-GB" dirty="0" smtClean="0"/>
              <a:t>Not simple</a:t>
            </a:r>
          </a:p>
          <a:p>
            <a:pPr lvl="1"/>
            <a:r>
              <a:rPr lang="en-GB" dirty="0" smtClean="0"/>
              <a:t>Disorganised</a:t>
            </a:r>
          </a:p>
          <a:p>
            <a:pPr lvl="1"/>
            <a:r>
              <a:rPr lang="en-GB" dirty="0" smtClean="0"/>
              <a:t>Static</a:t>
            </a:r>
          </a:p>
          <a:p>
            <a:pPr lvl="1"/>
            <a:r>
              <a:rPr lang="en-GB" dirty="0" smtClean="0"/>
              <a:t>High friction</a:t>
            </a:r>
          </a:p>
          <a:p>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575" y="912763"/>
            <a:ext cx="3114676" cy="2180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261" t="27273" r="15371" b="23010"/>
          <a:stretch/>
        </p:blipFill>
        <p:spPr bwMode="auto">
          <a:xfrm>
            <a:off x="4788024" y="3273830"/>
            <a:ext cx="3938977" cy="119045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29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700" b="1" dirty="0">
                <a:latin typeface="Segoe Light" charset="0"/>
              </a:rPr>
              <a:t>Part 0</a:t>
            </a:r>
            <a:br>
              <a:rPr lang="en-GB" sz="3700" b="1"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A quick retrospective</a:t>
            </a:r>
            <a:br>
              <a:rPr lang="en-GB" sz="3700" dirty="0">
                <a:latin typeface="Segoe Light" charset="0"/>
              </a:rPr>
            </a:br>
            <a:endParaRPr lang="en-GB" sz="2600" dirty="0">
              <a:latin typeface="Segoe Light"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6954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2" y="1132786"/>
            <a:ext cx="8382000" cy="3213187"/>
          </a:xfrm>
        </p:spPr>
        <p:txBody>
          <a:bodyPr/>
          <a:lstStyle/>
          <a:p>
            <a:pPr algn="ctr"/>
            <a:r>
              <a:rPr lang="en-GB" sz="4000" b="1" dirty="0">
                <a:latin typeface="Segoe Light" charset="0"/>
              </a:rPr>
              <a:t>A Type Provider is….</a:t>
            </a:r>
            <a:br>
              <a:rPr lang="en-GB" sz="4000" b="1" dirty="0">
                <a:latin typeface="Segoe Light" charset="0"/>
              </a:rPr>
            </a:br>
            <a:r>
              <a:rPr lang="en-GB" sz="4000" b="1" dirty="0">
                <a:latin typeface="Segoe Light" charset="0"/>
              </a:rPr>
              <a:t/>
            </a:r>
            <a:br>
              <a:rPr lang="en-GB" sz="4000" b="1" dirty="0">
                <a:latin typeface="Segoe Light" charset="0"/>
              </a:rPr>
            </a:br>
            <a:r>
              <a:rPr lang="en-GB" sz="2400" dirty="0">
                <a:latin typeface="Segoe Light" charset="0"/>
              </a:rPr>
              <a:t>“Just like a library”</a:t>
            </a:r>
            <a:br>
              <a:rPr lang="en-GB" sz="2400" dirty="0">
                <a:latin typeface="Segoe Light" charset="0"/>
              </a:rPr>
            </a:br>
            <a:r>
              <a:rPr lang="en-GB" sz="2400" dirty="0">
                <a:latin typeface="Segoe Light" charset="0"/>
              </a:rPr>
              <a:t/>
            </a:r>
            <a:br>
              <a:rPr lang="en-GB" sz="2400" dirty="0">
                <a:latin typeface="Segoe Light" charset="0"/>
              </a:rPr>
            </a:br>
            <a:r>
              <a:rPr lang="en-GB" sz="3200" dirty="0">
                <a:latin typeface="Segoe Light" charset="0"/>
              </a:rPr>
              <a:t>“</a:t>
            </a:r>
            <a:r>
              <a:rPr lang="en-GB" sz="2400" dirty="0">
                <a:latin typeface="Segoe Light" charset="0"/>
              </a:rPr>
              <a:t>A design-time component that computes a space of types and methods…”</a:t>
            </a:r>
            <a:br>
              <a:rPr lang="en-GB" sz="2400" dirty="0">
                <a:latin typeface="Segoe Light" charset="0"/>
              </a:rPr>
            </a:br>
            <a:r>
              <a:rPr lang="en-GB" sz="2400" dirty="0">
                <a:latin typeface="Segoe Light" charset="0"/>
              </a:rPr>
              <a:t/>
            </a:r>
            <a:br>
              <a:rPr lang="en-GB" sz="2400" dirty="0">
                <a:latin typeface="Segoe Light" charset="0"/>
              </a:rPr>
            </a:br>
            <a:r>
              <a:rPr lang="en-GB" sz="2400" dirty="0">
                <a:latin typeface="Segoe Light" charset="0"/>
              </a:rPr>
              <a:t>“An adaptor between data/services and the .NET type system…”</a:t>
            </a:r>
            <a:endParaRPr lang="en-GB" sz="1800" dirty="0">
              <a:latin typeface="Segoe Light" charset="0"/>
            </a:endParaRPr>
          </a:p>
        </p:txBody>
      </p:sp>
    </p:spTree>
    <p:extLst>
      <p:ext uri="{BB962C8B-B14F-4D97-AF65-F5344CB8AC3E}">
        <p14:creationId xmlns:p14="http://schemas.microsoft.com/office/powerpoint/2010/main" val="574447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2" y="1132765"/>
            <a:ext cx="8382000" cy="3102388"/>
          </a:xfrm>
        </p:spPr>
        <p:txBody>
          <a:bodyPr/>
          <a:lstStyle/>
          <a:p>
            <a:pPr algn="ctr"/>
            <a:r>
              <a:rPr lang="en-GB" sz="3200" dirty="0">
                <a:latin typeface="Segoe Light" charset="0"/>
              </a:rPr>
              <a:t>Note: Language still contains no data</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Open architecture</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You can write your own type provider</a:t>
            </a:r>
            <a:endParaRPr lang="en-GB" sz="2400" dirty="0">
              <a:latin typeface="Segoe Light" charset="0"/>
            </a:endParaRPr>
          </a:p>
        </p:txBody>
      </p:sp>
    </p:spTree>
    <p:extLst>
      <p:ext uri="{BB962C8B-B14F-4D97-AF65-F5344CB8AC3E}">
        <p14:creationId xmlns:p14="http://schemas.microsoft.com/office/powerpoint/2010/main" val="244399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06" y="395362"/>
            <a:ext cx="8382000" cy="457048"/>
          </a:xfrm>
        </p:spPr>
        <p:txBody>
          <a:bodyPr>
            <a:noAutofit/>
          </a:bodyPr>
          <a:lstStyle/>
          <a:p>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Theme #1</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Big Data</a:t>
            </a:r>
            <a:r>
              <a:rPr lang="en-GB" sz="2600" dirty="0">
                <a:latin typeface="Segoe Light" charset="0"/>
              </a:rPr>
              <a:t>  </a:t>
            </a:r>
            <a:r>
              <a:rPr lang="en-GB" sz="2600" dirty="0">
                <a:latin typeface="Segoe Light" charset="0"/>
                <a:sym typeface="Wingdings" pitchFamily="2" charset="2"/>
              </a:rPr>
              <a:t> </a:t>
            </a:r>
            <a:r>
              <a:rPr lang="en-GB" sz="3700" dirty="0">
                <a:latin typeface="Segoe Light" charset="0"/>
                <a:sym typeface="Wingdings" pitchFamily="2" charset="2"/>
              </a:rPr>
              <a:t>Big Metadata</a:t>
            </a:r>
            <a:br>
              <a:rPr lang="en-GB" sz="3700" dirty="0">
                <a:latin typeface="Segoe Light" charset="0"/>
                <a:sym typeface="Wingdings" pitchFamily="2" charset="2"/>
              </a:rPr>
            </a:br>
            <a:r>
              <a:rPr lang="en-GB" sz="3700" dirty="0">
                <a:latin typeface="Segoe Light" charset="0"/>
                <a:sym typeface="Wingdings" pitchFamily="2" charset="2"/>
              </a:rPr>
              <a:t/>
            </a:r>
            <a:br>
              <a:rPr lang="en-GB" sz="3700" dirty="0">
                <a:latin typeface="Segoe Light" charset="0"/>
                <a:sym typeface="Wingdings" pitchFamily="2" charset="2"/>
              </a:rPr>
            </a:br>
            <a:r>
              <a:rPr lang="en-GB" sz="3700" dirty="0">
                <a:latin typeface="Segoe Light" charset="0"/>
                <a:sym typeface="Wingdings" pitchFamily="2" charset="2"/>
              </a:rPr>
              <a:t/>
            </a:r>
            <a:br>
              <a:rPr lang="en-GB" sz="3700" dirty="0">
                <a:latin typeface="Segoe Light" charset="0"/>
                <a:sym typeface="Wingdings" pitchFamily="2" charset="2"/>
              </a:rPr>
            </a:br>
            <a:r>
              <a:rPr lang="en-GB" sz="2200" dirty="0">
                <a:latin typeface="Segoe Light" charset="0"/>
                <a:sym typeface="Wingdings" pitchFamily="2" charset="2"/>
              </a:rPr>
              <a:t>Strongly typed languages and tooling </a:t>
            </a:r>
            <a:r>
              <a:rPr lang="en-GB" sz="2200" i="1" dirty="0">
                <a:latin typeface="Segoe Light" charset="0"/>
                <a:sym typeface="Wingdings" pitchFamily="2" charset="2"/>
              </a:rPr>
              <a:t>must</a:t>
            </a:r>
            <a:r>
              <a:rPr lang="en-GB" sz="2200" dirty="0">
                <a:latin typeface="Segoe Light" charset="0"/>
                <a:sym typeface="Wingdings" pitchFamily="2" charset="2"/>
              </a:rPr>
              <a:t> have a role here, surely!</a:t>
            </a: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endParaRPr lang="en-GB" sz="3700" dirty="0">
              <a:latin typeface="Segoe Light" charset="0"/>
            </a:endParaRPr>
          </a:p>
        </p:txBody>
      </p:sp>
    </p:spTree>
    <p:extLst>
      <p:ext uri="{BB962C8B-B14F-4D97-AF65-F5344CB8AC3E}">
        <p14:creationId xmlns:p14="http://schemas.microsoft.com/office/powerpoint/2010/main" val="115740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481" y="202481"/>
            <a:ext cx="8382000" cy="457048"/>
          </a:xfrm>
        </p:spPr>
        <p:txBody>
          <a:bodyPr>
            <a:noAutofit/>
          </a:bodyPr>
          <a:lstStyle/>
          <a:p>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Theme #2</a:t>
            </a:r>
            <a:br>
              <a:rPr lang="en-GB" sz="3700" dirty="0">
                <a:latin typeface="Segoe Light" charset="0"/>
              </a:rPr>
            </a:br>
            <a:r>
              <a:rPr lang="en-GB" sz="3700" dirty="0">
                <a:latin typeface="Segoe Light" charset="0"/>
              </a:rPr>
              <a:t/>
            </a:r>
            <a:br>
              <a:rPr lang="en-GB" sz="3700" dirty="0">
                <a:latin typeface="Segoe Light" charset="0"/>
              </a:rPr>
            </a:br>
            <a:r>
              <a:rPr lang="en-GB" sz="3700" dirty="0" smtClean="0">
                <a:latin typeface="Segoe Light" charset="0"/>
              </a:rPr>
              <a:t>Information </a:t>
            </a:r>
            <a:r>
              <a:rPr lang="en-GB" sz="3700" dirty="0">
                <a:latin typeface="Segoe Light" charset="0"/>
              </a:rPr>
              <a:t>Spaces </a:t>
            </a:r>
            <a:r>
              <a:rPr lang="en-GB" sz="3700" dirty="0" smtClean="0">
                <a:latin typeface="Segoe Light" charset="0"/>
              </a:rPr>
              <a:t>viewed </a:t>
            </a:r>
            <a:r>
              <a:rPr lang="en-GB" sz="3700" dirty="0">
                <a:latin typeface="Segoe Light" charset="0"/>
              </a:rPr>
              <a:t>as Software Components</a:t>
            </a:r>
            <a:br>
              <a:rPr lang="en-GB" sz="3700" dirty="0">
                <a:latin typeface="Segoe Light" charset="0"/>
              </a:rPr>
            </a:br>
            <a:r>
              <a:rPr lang="en-GB" sz="3700" dirty="0">
                <a:latin typeface="Segoe Light" charset="0"/>
              </a:rPr>
              <a:t/>
            </a:r>
            <a:br>
              <a:rPr lang="en-GB" sz="3700" dirty="0">
                <a:latin typeface="Segoe Light" charset="0"/>
              </a:rPr>
            </a:br>
            <a:r>
              <a:rPr lang="en-GB" sz="1800" dirty="0">
                <a:latin typeface="Segoe Light" charset="0"/>
              </a:rPr>
              <a:t>example: </a:t>
            </a:r>
            <a:br>
              <a:rPr lang="en-GB" sz="1800" dirty="0">
                <a:latin typeface="Segoe Light" charset="0"/>
              </a:rPr>
            </a:br>
            <a:r>
              <a:rPr lang="en-GB" sz="1800" dirty="0">
                <a:latin typeface="Segoe Light" charset="0"/>
              </a:rPr>
              <a:t>schema change &lt;-&gt; component versioning &lt;-&gt; </a:t>
            </a:r>
            <a:br>
              <a:rPr lang="en-GB" sz="1800" dirty="0">
                <a:latin typeface="Segoe Light" charset="0"/>
              </a:rPr>
            </a:br>
            <a:r>
              <a:rPr lang="en-GB" sz="1800" dirty="0">
                <a:latin typeface="Segoe Light" charset="0"/>
              </a:rPr>
              <a:t>source compatibility &lt;-&gt; binary compatibility</a:t>
            </a:r>
            <a:r>
              <a:rPr lang="en-GB" sz="3700" dirty="0">
                <a:latin typeface="Segoe Light" charset="0"/>
              </a:rPr>
              <a:t/>
            </a:r>
            <a:br>
              <a:rPr lang="en-GB" sz="3700" dirty="0">
                <a:latin typeface="Segoe Light" charset="0"/>
              </a:rPr>
            </a:br>
            <a:r>
              <a:rPr lang="en-GB" sz="1800" dirty="0">
                <a:latin typeface="Segoe Light" charset="0"/>
              </a:rPr>
              <a:t/>
            </a:r>
            <a:br>
              <a:rPr lang="en-GB" sz="1800" dirty="0">
                <a:latin typeface="Segoe Light" charset="0"/>
              </a:rPr>
            </a:br>
            <a:endParaRPr lang="en-GB" sz="1800" dirty="0">
              <a:latin typeface="Segoe Light" charset="0"/>
            </a:endParaRPr>
          </a:p>
        </p:txBody>
      </p:sp>
    </p:spTree>
    <p:extLst>
      <p:ext uri="{BB962C8B-B14F-4D97-AF65-F5344CB8AC3E}">
        <p14:creationId xmlns:p14="http://schemas.microsoft.com/office/powerpoint/2010/main" val="1874122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2206" y="1259757"/>
            <a:ext cx="8382000" cy="550408"/>
          </a:xfrm>
        </p:spPr>
        <p:txBody>
          <a:bodyPr>
            <a:noAutofit/>
          </a:bodyPr>
          <a:lstStyle/>
          <a:p>
            <a:pPr algn="ctr"/>
            <a:r>
              <a:rPr lang="en-GB" sz="3700" dirty="0">
                <a:latin typeface="Segoe Light" charset="0"/>
              </a:rPr>
              <a:t>Theme #3</a:t>
            </a:r>
            <a:br>
              <a:rPr lang="en-GB" sz="3700" dirty="0">
                <a:latin typeface="Segoe Light" charset="0"/>
              </a:rPr>
            </a:br>
            <a:r>
              <a:rPr lang="en-GB" sz="3700" dirty="0">
                <a:latin typeface="Segoe Light" charset="0"/>
              </a:rPr>
              <a:t/>
            </a:r>
            <a:br>
              <a:rPr lang="en-GB" sz="3700" dirty="0">
                <a:latin typeface="Segoe Light" charset="0"/>
              </a:rPr>
            </a:br>
            <a:r>
              <a:rPr lang="en-GB" sz="3700" dirty="0" smtClean="0">
                <a:latin typeface="Segoe Light" charset="0"/>
              </a:rPr>
              <a:t>F</a:t>
            </a:r>
            <a:r>
              <a:rPr lang="en-GB" sz="3300" dirty="0" smtClean="0">
                <a:latin typeface="Segoe Light" charset="0"/>
              </a:rPr>
              <a:t>uture languages must work with internet-scale information </a:t>
            </a:r>
            <a:r>
              <a:rPr lang="en-GB" sz="3300" dirty="0">
                <a:latin typeface="Segoe Light" charset="0"/>
              </a:rPr>
              <a:t>spaces</a:t>
            </a:r>
            <a:br>
              <a:rPr lang="en-GB" sz="3300" dirty="0">
                <a:latin typeface="Segoe Light" charset="0"/>
              </a:rPr>
            </a:br>
            <a:r>
              <a:rPr lang="en-GB" sz="2200" dirty="0">
                <a:latin typeface="Segoe Light" charset="0"/>
                <a:sym typeface="Wingdings" pitchFamily="2" charset="2"/>
              </a:rPr>
              <a:t/>
            </a:r>
            <a:br>
              <a:rPr lang="en-GB" sz="2200" dirty="0">
                <a:latin typeface="Segoe Light" charset="0"/>
                <a:sym typeface="Wingdings" pitchFamily="2" charset="2"/>
              </a:rPr>
            </a:br>
            <a:r>
              <a:rPr lang="en-GB" sz="2200" dirty="0">
                <a:latin typeface="Segoe Light" charset="0"/>
                <a:sym typeface="Wingdings" pitchFamily="2" charset="2"/>
              </a:rPr>
              <a:t>Example: queries, JSON, XML, type providers, </a:t>
            </a:r>
            <a:r>
              <a:rPr lang="en-GB" sz="2200" dirty="0" err="1">
                <a:latin typeface="Segoe Light" charset="0"/>
                <a:sym typeface="Wingdings" pitchFamily="2" charset="2"/>
              </a:rPr>
              <a:t>async</a:t>
            </a:r>
            <a:r>
              <a:rPr lang="en-GB" sz="2200" dirty="0">
                <a:latin typeface="Segoe Light" charset="0"/>
                <a:sym typeface="Wingdings" pitchFamily="2" charset="2"/>
              </a:rPr>
              <a:t>…</a:t>
            </a:r>
            <a:br>
              <a:rPr lang="en-GB" sz="2200" dirty="0">
                <a:latin typeface="Segoe Light" charset="0"/>
                <a:sym typeface="Wingdings" pitchFamily="2" charset="2"/>
              </a:rPr>
            </a:br>
            <a:endParaRPr lang="en-GB" sz="2200" dirty="0">
              <a:latin typeface="Segoe Light" charset="0"/>
            </a:endParaRPr>
          </a:p>
        </p:txBody>
      </p:sp>
    </p:spTree>
    <p:extLst>
      <p:ext uri="{BB962C8B-B14F-4D97-AF65-F5344CB8AC3E}">
        <p14:creationId xmlns:p14="http://schemas.microsoft.com/office/powerpoint/2010/main" val="367930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7456" y="1212131"/>
            <a:ext cx="8382000" cy="457048"/>
          </a:xfrm>
        </p:spPr>
        <p:txBody>
          <a:bodyPr>
            <a:noAutofit/>
          </a:bodyPr>
          <a:lstStyle/>
          <a:p>
            <a:r>
              <a:rPr lang="en-GB" sz="3700" dirty="0" smtClean="0">
                <a:latin typeface="Segoe Light" charset="0"/>
              </a:rPr>
              <a:t>Theme #4</a:t>
            </a:r>
            <a:br>
              <a:rPr lang="en-GB" sz="3700" dirty="0" smtClean="0">
                <a:latin typeface="Segoe Light" charset="0"/>
              </a:rPr>
            </a:br>
            <a:r>
              <a:rPr lang="en-GB" sz="2400" dirty="0" smtClean="0">
                <a:latin typeface="Segoe Light" charset="0"/>
              </a:rPr>
              <a:t/>
            </a:r>
            <a:br>
              <a:rPr lang="en-GB" sz="2400" dirty="0" smtClean="0">
                <a:latin typeface="Segoe Light" charset="0"/>
              </a:rPr>
            </a:br>
            <a:r>
              <a:rPr lang="en-GB" sz="3700" dirty="0" smtClean="0">
                <a:latin typeface="Segoe Light" charset="0"/>
              </a:rPr>
              <a:t>Programming v.</a:t>
            </a:r>
            <a:r>
              <a:rPr lang="en-GB" sz="3700" dirty="0" smtClean="0">
                <a:latin typeface="Segoe Light" charset="0"/>
                <a:sym typeface="Wingdings" pitchFamily="2" charset="2"/>
              </a:rPr>
              <a:t>  Information Spaces</a:t>
            </a:r>
            <a:br>
              <a:rPr lang="en-GB" sz="3700" dirty="0" smtClean="0">
                <a:latin typeface="Segoe Light" charset="0"/>
                <a:sym typeface="Wingdings" pitchFamily="2" charset="2"/>
              </a:rPr>
            </a:br>
            <a:r>
              <a:rPr lang="en-GB" sz="3700" dirty="0" smtClean="0">
                <a:latin typeface="Segoe Light" charset="0"/>
                <a:sym typeface="Wingdings" pitchFamily="2" charset="2"/>
              </a:rPr>
              <a:t>Synergy or Conflict?</a:t>
            </a:r>
            <a:br>
              <a:rPr lang="en-GB" sz="3700" dirty="0" smtClean="0">
                <a:latin typeface="Segoe Light" charset="0"/>
                <a:sym typeface="Wingdings" pitchFamily="2" charset="2"/>
              </a:rPr>
            </a:br>
            <a:r>
              <a:rPr lang="en-GB" sz="2000" dirty="0" smtClean="0">
                <a:latin typeface="Segoe Light" charset="0"/>
                <a:sym typeface="Wingdings" pitchFamily="2" charset="2"/>
              </a:rPr>
              <a:t/>
            </a:r>
            <a:br>
              <a:rPr lang="en-GB" sz="2000" dirty="0" smtClean="0">
                <a:latin typeface="Segoe Light" charset="0"/>
                <a:sym typeface="Wingdings" pitchFamily="2" charset="2"/>
              </a:rPr>
            </a:br>
            <a:r>
              <a:rPr lang="en-GB" sz="1800" dirty="0" smtClean="0">
                <a:latin typeface="Segoe Light" charset="0"/>
                <a:sym typeface="Wingdings" pitchFamily="2" charset="2"/>
              </a:rPr>
              <a:t>Examples: Types, Schema, Constraints, Units of Measure, Security Information, Documentation, Definition Locations, Help , Provenance, Privacy, Ratings, Rankings, Search…</a:t>
            </a:r>
            <a:endParaRPr lang="en-GB" sz="1800" dirty="0">
              <a:latin typeface="Segoe Light" charset="0"/>
            </a:endParaRPr>
          </a:p>
        </p:txBody>
      </p:sp>
    </p:spTree>
    <p:extLst>
      <p:ext uri="{BB962C8B-B14F-4D97-AF65-F5344CB8AC3E}">
        <p14:creationId xmlns:p14="http://schemas.microsoft.com/office/powerpoint/2010/main" val="77070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72643"/>
            <a:ext cx="8382000" cy="609398"/>
          </a:xfrm>
        </p:spPr>
        <p:txBody>
          <a:bodyPr/>
          <a:lstStyle/>
          <a:p>
            <a:r>
              <a:rPr lang="en-US" dirty="0" smtClean="0"/>
              <a:t>Summary</a:t>
            </a:r>
            <a:endParaRPr lang="en-US" dirty="0"/>
          </a:p>
        </p:txBody>
      </p:sp>
      <p:sp>
        <p:nvSpPr>
          <p:cNvPr id="5" name="Rectangular Callout 4"/>
          <p:cNvSpPr/>
          <p:nvPr/>
        </p:nvSpPr>
        <p:spPr bwMode="auto">
          <a:xfrm>
            <a:off x="5019939" y="2430262"/>
            <a:ext cx="2377855" cy="830738"/>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without explicit </a:t>
            </a:r>
            <a:r>
              <a:rPr lang="en-GB" sz="2400" b="1" dirty="0" err="1">
                <a:solidFill>
                  <a:schemeClr val="tx1"/>
                </a:solidFill>
                <a:latin typeface="Calibri" pitchFamily="34" charset="0"/>
              </a:rPr>
              <a:t>codegen</a:t>
            </a:r>
            <a:endParaRPr lang="en-GB" sz="2400" b="1" dirty="0">
              <a:solidFill>
                <a:schemeClr val="tx1"/>
              </a:solidFill>
              <a:latin typeface="Calibri" pitchFamily="34" charset="0"/>
            </a:endParaRPr>
          </a:p>
        </p:txBody>
      </p:sp>
      <p:sp>
        <p:nvSpPr>
          <p:cNvPr id="6" name="Rectangular Callout 5"/>
          <p:cNvSpPr/>
          <p:nvPr/>
        </p:nvSpPr>
        <p:spPr bwMode="auto">
          <a:xfrm>
            <a:off x="5019939" y="1515867"/>
            <a:ext cx="2377855" cy="461406"/>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strongly typed</a:t>
            </a:r>
            <a:endParaRPr lang="en-GB" sz="2400" dirty="0">
              <a:solidFill>
                <a:schemeClr val="tx1"/>
              </a:solidFill>
              <a:latin typeface="Calibri" pitchFamily="34" charset="0"/>
            </a:endParaRPr>
          </a:p>
        </p:txBody>
      </p:sp>
      <p:sp>
        <p:nvSpPr>
          <p:cNvPr id="7" name="Rectangular Callout 6"/>
          <p:cNvSpPr/>
          <p:nvPr/>
        </p:nvSpPr>
        <p:spPr bwMode="auto">
          <a:xfrm>
            <a:off x="5019939" y="3745593"/>
            <a:ext cx="2377855" cy="461406"/>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extensible, open</a:t>
            </a:r>
            <a:endParaRPr lang="en-GB" sz="2400" dirty="0">
              <a:solidFill>
                <a:schemeClr val="tx1"/>
              </a:solidFill>
              <a:latin typeface="Calibri" pitchFamily="34" charset="0"/>
            </a:endParaRPr>
          </a:p>
        </p:txBody>
      </p:sp>
      <p:sp>
        <p:nvSpPr>
          <p:cNvPr id="8" name="Rectangular Callout 7"/>
          <p:cNvSpPr/>
          <p:nvPr/>
        </p:nvSpPr>
        <p:spPr bwMode="auto">
          <a:xfrm>
            <a:off x="1419489" y="1314441"/>
            <a:ext cx="2377855" cy="830738"/>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smtClean="0">
                <a:solidFill>
                  <a:schemeClr val="tx1"/>
                </a:solidFill>
                <a:latin typeface="Calibri" pitchFamily="34" charset="0"/>
              </a:rPr>
              <a:t>heterogeneous data and services</a:t>
            </a:r>
            <a:endParaRPr lang="en-GB" sz="2400" dirty="0">
              <a:solidFill>
                <a:schemeClr val="tx1"/>
              </a:solidFill>
              <a:latin typeface="Calibri" pitchFamily="34" charset="0"/>
            </a:endParaRPr>
          </a:p>
        </p:txBody>
      </p:sp>
      <p:sp>
        <p:nvSpPr>
          <p:cNvPr id="9" name="Rectangular Callout 8"/>
          <p:cNvSpPr/>
          <p:nvPr/>
        </p:nvSpPr>
        <p:spPr bwMode="auto">
          <a:xfrm>
            <a:off x="1379953" y="3745466"/>
            <a:ext cx="2377855" cy="461406"/>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i</a:t>
            </a:r>
            <a:r>
              <a:rPr lang="en-GB" sz="2400" b="1" dirty="0" smtClean="0">
                <a:solidFill>
                  <a:schemeClr val="tx1"/>
                </a:solidFill>
                <a:latin typeface="Calibri" pitchFamily="34" charset="0"/>
              </a:rPr>
              <a:t>nternet-scale</a:t>
            </a:r>
            <a:endParaRPr lang="en-GB" sz="2400" dirty="0">
              <a:solidFill>
                <a:schemeClr val="tx1"/>
              </a:solidFill>
              <a:latin typeface="Calibri" pitchFamily="34" charset="0"/>
            </a:endParaRPr>
          </a:p>
        </p:txBody>
      </p:sp>
      <p:sp>
        <p:nvSpPr>
          <p:cNvPr id="10" name="Rectangular Callout 9"/>
          <p:cNvSpPr/>
          <p:nvPr/>
        </p:nvSpPr>
        <p:spPr bwMode="auto">
          <a:xfrm>
            <a:off x="1419487" y="2430134"/>
            <a:ext cx="2377855" cy="830738"/>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l</a:t>
            </a:r>
            <a:r>
              <a:rPr lang="en-GB" sz="2400" b="1" dirty="0" smtClean="0">
                <a:solidFill>
                  <a:schemeClr val="tx1"/>
                </a:solidFill>
                <a:latin typeface="Calibri" pitchFamily="34" charset="0"/>
              </a:rPr>
              <a:t>anguage-integrated</a:t>
            </a:r>
            <a:endParaRPr lang="en-GB" sz="2400" dirty="0">
              <a:solidFill>
                <a:schemeClr val="tx1"/>
              </a:solidFill>
              <a:latin typeface="Calibri" pitchFamily="34" charset="0"/>
            </a:endParaRPr>
          </a:p>
        </p:txBody>
      </p:sp>
    </p:spTree>
    <p:extLst>
      <p:ext uri="{BB962C8B-B14F-4D97-AF65-F5344CB8AC3E}">
        <p14:creationId xmlns:p14="http://schemas.microsoft.com/office/powerpoint/2010/main" val="164914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2206" y="869232"/>
            <a:ext cx="8382000" cy="550408"/>
          </a:xfrm>
        </p:spPr>
        <p:txBody>
          <a:bodyPr>
            <a:noAutofit/>
          </a:bodyPr>
          <a:lstStyle/>
          <a:p>
            <a:pPr lvl="0"/>
            <a:r>
              <a:rPr lang="en-GB" sz="3600" b="1" dirty="0">
                <a:latin typeface="Segoe Light" charset="0"/>
              </a:rPr>
              <a:t>Summary</a:t>
            </a:r>
            <a:r>
              <a:rPr lang="en-GB" sz="2800" dirty="0">
                <a:latin typeface="Segoe Light" charset="0"/>
              </a:rPr>
              <a:t/>
            </a:r>
            <a:br>
              <a:rPr lang="en-GB" sz="2800" dirty="0">
                <a:latin typeface="Segoe Light" charset="0"/>
              </a:rPr>
            </a:br>
            <a:r>
              <a:rPr lang="en-GB" sz="2800" dirty="0">
                <a:latin typeface="Segoe Light" charset="0"/>
              </a:rPr>
              <a:t/>
            </a:r>
            <a:br>
              <a:rPr lang="en-GB" sz="2800" dirty="0">
                <a:latin typeface="Segoe Light" charset="0"/>
              </a:rPr>
            </a:br>
            <a:r>
              <a:rPr lang="en-GB" sz="2800" dirty="0">
                <a:solidFill>
                  <a:schemeClr val="tx1"/>
                </a:solidFill>
                <a:latin typeface="Segoe Light" charset="0"/>
              </a:rPr>
              <a:t>The world is information </a:t>
            </a:r>
            <a:r>
              <a:rPr lang="en-GB" sz="2800" dirty="0" smtClean="0">
                <a:solidFill>
                  <a:schemeClr val="tx1"/>
                </a:solidFill>
                <a:latin typeface="Segoe Light" charset="0"/>
              </a:rPr>
              <a:t>rich</a:t>
            </a:r>
            <a:br>
              <a:rPr lang="en-GB" sz="2800" dirty="0" smtClean="0">
                <a:solidFill>
                  <a:schemeClr val="tx1"/>
                </a:solidFill>
                <a:latin typeface="Segoe Light" charset="0"/>
              </a:rPr>
            </a:br>
            <a:r>
              <a:rPr lang="en-GB" sz="2800" dirty="0">
                <a:solidFill>
                  <a:schemeClr val="tx1"/>
                </a:solidFill>
                <a:latin typeface="Segoe Light" charset="0"/>
              </a:rPr>
              <a:t/>
            </a:r>
            <a:br>
              <a:rPr lang="en-GB" sz="2800" dirty="0">
                <a:solidFill>
                  <a:schemeClr val="tx1"/>
                </a:solidFill>
                <a:latin typeface="Segoe Light" charset="0"/>
              </a:rPr>
            </a:br>
            <a:r>
              <a:rPr lang="en-GB" sz="2800" dirty="0" smtClean="0">
                <a:solidFill>
                  <a:schemeClr val="tx1"/>
                </a:solidFill>
                <a:latin typeface="Segoe Light" charset="0"/>
              </a:rPr>
              <a:t>Programming </a:t>
            </a:r>
            <a:r>
              <a:rPr lang="en-GB" sz="2800" dirty="0">
                <a:solidFill>
                  <a:schemeClr val="tx1"/>
                </a:solidFill>
                <a:latin typeface="Segoe Light" charset="0"/>
              </a:rPr>
              <a:t>needs to be information-rich too</a:t>
            </a:r>
            <a:br>
              <a:rPr lang="en-GB" sz="2800" dirty="0">
                <a:solidFill>
                  <a:schemeClr val="tx1"/>
                </a:solidFill>
                <a:latin typeface="Segoe Light" charset="0"/>
              </a:rPr>
            </a:br>
            <a:r>
              <a:rPr lang="en-GB" sz="2400" dirty="0">
                <a:solidFill>
                  <a:schemeClr val="tx1"/>
                </a:solidFill>
                <a:latin typeface="Segoe Light" charset="0"/>
              </a:rPr>
              <a:t/>
            </a:r>
            <a:br>
              <a:rPr lang="en-GB" sz="2400" dirty="0">
                <a:solidFill>
                  <a:schemeClr val="tx1"/>
                </a:solidFill>
                <a:latin typeface="Segoe Light" charset="0"/>
              </a:rPr>
            </a:br>
            <a:r>
              <a:rPr lang="en-GB" sz="1800" dirty="0">
                <a:solidFill>
                  <a:schemeClr val="tx1"/>
                </a:solidFill>
                <a:latin typeface="Segoe Light" charset="0"/>
                <a:sym typeface="Wingdings" pitchFamily="2" charset="2"/>
              </a:rPr>
              <a:t/>
            </a:r>
            <a:br>
              <a:rPr lang="en-GB" sz="1800" dirty="0">
                <a:solidFill>
                  <a:schemeClr val="tx1"/>
                </a:solidFill>
                <a:latin typeface="Segoe Light" charset="0"/>
                <a:sym typeface="Wingdings" pitchFamily="2" charset="2"/>
              </a:rPr>
            </a:br>
            <a:r>
              <a:rPr lang="en-GB" sz="2800" dirty="0">
                <a:latin typeface="Segoe Light" charset="0"/>
              </a:rPr>
              <a:t>F# 3.0 integrates </a:t>
            </a:r>
            <a:r>
              <a:rPr lang="en-GB" sz="2800" dirty="0" smtClean="0">
                <a:latin typeface="Segoe Light" charset="0"/>
              </a:rPr>
              <a:t>information more seamlessly than </a:t>
            </a:r>
            <a:r>
              <a:rPr lang="en-GB" sz="2800" dirty="0">
                <a:latin typeface="Segoe Light" charset="0"/>
              </a:rPr>
              <a:t>any other </a:t>
            </a:r>
            <a:r>
              <a:rPr lang="en-GB" sz="2800" dirty="0" smtClean="0">
                <a:latin typeface="Segoe Light" charset="0"/>
              </a:rPr>
              <a:t>language</a:t>
            </a:r>
            <a:endParaRPr lang="en-GB" sz="2800" dirty="0">
              <a:solidFill>
                <a:schemeClr val="tx1"/>
              </a:solidFill>
              <a:latin typeface="Segoe Light" charset="0"/>
              <a:sym typeface="Wingdings" pitchFamily="2" charset="2"/>
            </a:endParaRPr>
          </a:p>
        </p:txBody>
      </p:sp>
    </p:spTree>
    <p:extLst>
      <p:ext uri="{BB962C8B-B14F-4D97-AF65-F5344CB8AC3E}">
        <p14:creationId xmlns:p14="http://schemas.microsoft.com/office/powerpoint/2010/main" val="300558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hlinkClick r:id="rId3"/>
              </a:rPr>
              <a:t/>
            </a:r>
            <a:br>
              <a:rPr lang="en-GB" dirty="0" smtClean="0">
                <a:hlinkClick r:id="rId3"/>
              </a:rPr>
            </a:br>
            <a:r>
              <a:rPr lang="en-GB" dirty="0">
                <a:hlinkClick r:id="rId3"/>
              </a:rPr>
              <a:t/>
            </a:r>
            <a:br>
              <a:rPr lang="en-GB" dirty="0">
                <a:hlinkClick r:id="rId3"/>
              </a:rPr>
            </a:br>
            <a:r>
              <a:rPr lang="en-GB" dirty="0" smtClean="0">
                <a:hlinkClick r:id="rId3"/>
              </a:rPr>
              <a:t/>
            </a:r>
            <a:br>
              <a:rPr lang="en-GB" dirty="0" smtClean="0">
                <a:hlinkClick r:id="rId3"/>
              </a:rPr>
            </a:br>
            <a:r>
              <a:rPr lang="en-GB" sz="2800" dirty="0" smtClean="0">
                <a:hlinkClick r:id="rId3"/>
              </a:rPr>
              <a:t>fsharp.net</a:t>
            </a:r>
            <a:r>
              <a:rPr lang="en-GB" sz="2800" dirty="0" smtClean="0"/>
              <a:t/>
            </a:r>
            <a:br>
              <a:rPr lang="en-GB" sz="2800" dirty="0" smtClean="0"/>
            </a:br>
            <a:r>
              <a:rPr lang="en-GB" sz="1400" dirty="0"/>
              <a:t/>
            </a:r>
            <a:br>
              <a:rPr lang="en-GB" sz="1400" dirty="0"/>
            </a:br>
            <a:r>
              <a:rPr lang="en-GB" sz="2800" dirty="0" smtClean="0">
                <a:hlinkClick r:id="rId4"/>
              </a:rPr>
              <a:t>tryfsharp.org</a:t>
            </a:r>
            <a:r>
              <a:rPr lang="en-GB" sz="2800" dirty="0" smtClean="0"/>
              <a:t/>
            </a:r>
            <a:br>
              <a:rPr lang="en-GB" sz="2800" dirty="0" smtClean="0"/>
            </a:br>
            <a:r>
              <a:rPr lang="en-GB" sz="1600"/>
              <a:t/>
            </a:r>
            <a:br>
              <a:rPr lang="en-GB" sz="1600"/>
            </a:br>
            <a:r>
              <a:rPr lang="en-GB" sz="2800" smtClean="0"/>
              <a:t>fsharp.github.com</a:t>
            </a:r>
            <a:r>
              <a:rPr lang="en-GB" sz="2800" dirty="0" smtClean="0"/>
              <a:t/>
            </a:r>
            <a:br>
              <a:rPr lang="en-GB" sz="2800" dirty="0" smtClean="0"/>
            </a:br>
            <a:r>
              <a:rPr lang="en-GB" sz="1400" dirty="0" smtClean="0"/>
              <a:t/>
            </a:r>
            <a:br>
              <a:rPr lang="en-GB" sz="1400" dirty="0" smtClean="0"/>
            </a:br>
            <a:r>
              <a:rPr lang="en-GB" sz="3200" dirty="0" smtClean="0"/>
              <a:t> </a:t>
            </a:r>
            <a:r>
              <a:rPr lang="en-GB" dirty="0"/>
              <a:t/>
            </a:r>
            <a:br>
              <a:rPr lang="en-GB" dirty="0"/>
            </a:br>
            <a:r>
              <a:rPr lang="en-GB" sz="3200" dirty="0" smtClean="0"/>
              <a:t/>
            </a:r>
            <a:br>
              <a:rPr lang="en-GB" sz="3200" dirty="0" smtClean="0"/>
            </a:br>
            <a:r>
              <a:rPr lang="en-GB" dirty="0" smtClean="0"/>
              <a:t>Questions?</a:t>
            </a:r>
            <a:br>
              <a:rPr lang="en-GB" dirty="0" smtClean="0"/>
            </a:br>
            <a:r>
              <a:rPr lang="en-GB" sz="2800" dirty="0"/>
              <a:t/>
            </a:r>
            <a:br>
              <a:rPr lang="en-GB" sz="2800" dirty="0"/>
            </a:br>
            <a:endParaRPr lang="en-GB" sz="2800" dirty="0"/>
          </a:p>
        </p:txBody>
      </p:sp>
    </p:spTree>
    <p:extLst>
      <p:ext uri="{BB962C8B-B14F-4D97-AF65-F5344CB8AC3E}">
        <p14:creationId xmlns:p14="http://schemas.microsoft.com/office/powerpoint/2010/main" val="187486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Segoe UI Light" pitchFamily="34" charset="0"/>
              </a:rPr>
              <a:t>Time Warp…</a:t>
            </a:r>
            <a:endParaRPr lang="en-GB" dirty="0">
              <a:latin typeface="Segoe UI Light"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12455952"/>
              </p:ext>
            </p:extLst>
          </p:nvPr>
        </p:nvGraphicFramePr>
        <p:xfrm>
          <a:off x="381002" y="1059656"/>
          <a:ext cx="8382000" cy="342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78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smtClean="0">
                <a:latin typeface="Segoe Light" charset="0"/>
              </a:rPr>
              <a:t>1998 to 2012…</a:t>
            </a:r>
            <a:endParaRPr lang="en-GB" b="0" dirty="0">
              <a:latin typeface="Segoe Light" charset="0"/>
            </a:endParaRPr>
          </a:p>
        </p:txBody>
      </p:sp>
      <p:graphicFrame>
        <p:nvGraphicFramePr>
          <p:cNvPr id="7" name="Diagram 6"/>
          <p:cNvGraphicFramePr/>
          <p:nvPr>
            <p:extLst>
              <p:ext uri="{D42A27DB-BD31-4B8C-83A1-F6EECF244321}">
                <p14:modId xmlns:p14="http://schemas.microsoft.com/office/powerpoint/2010/main" val="3868911116"/>
              </p:ext>
            </p:extLst>
          </p:nvPr>
        </p:nvGraphicFramePr>
        <p:xfrm>
          <a:off x="381002" y="1582211"/>
          <a:ext cx="8382000" cy="2454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ular Callout 3"/>
          <p:cNvSpPr/>
          <p:nvPr/>
        </p:nvSpPr>
        <p:spPr>
          <a:xfrm>
            <a:off x="284562" y="1108748"/>
            <a:ext cx="1566436" cy="1018823"/>
          </a:xfrm>
          <a:prstGeom prst="wedgeRectCallout">
            <a:avLst>
              <a:gd name="adj1" fmla="val -10025"/>
              <a:gd name="adj2" fmla="val 788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.NET Generics</a:t>
            </a:r>
          </a:p>
          <a:p>
            <a:pPr algn="ctr" defTabSz="831586"/>
            <a:r>
              <a:rPr lang="en-US" sz="1400" dirty="0">
                <a:solidFill>
                  <a:srgbClr val="FFFF00"/>
                </a:solidFill>
                <a:latin typeface="Segoe Light" charset="0"/>
              </a:rPr>
              <a:t>PLDI 2001</a:t>
            </a:r>
          </a:p>
          <a:p>
            <a:pPr algn="ctr" defTabSz="831586"/>
            <a:r>
              <a:rPr lang="en-US" sz="1400" dirty="0">
                <a:solidFill>
                  <a:srgbClr val="FFFF00"/>
                </a:solidFill>
                <a:latin typeface="Segoe Light" charset="0"/>
              </a:rPr>
              <a:t>POPL 2004</a:t>
            </a:r>
          </a:p>
          <a:p>
            <a:pPr algn="ctr" defTabSz="831586"/>
            <a:r>
              <a:rPr lang="en-US" sz="1400" dirty="0">
                <a:solidFill>
                  <a:srgbClr val="FFFF00"/>
                </a:solidFill>
                <a:latin typeface="Segoe Light" charset="0"/>
              </a:rPr>
              <a:t>ECMA 2005</a:t>
            </a:r>
          </a:p>
        </p:txBody>
      </p:sp>
      <p:sp>
        <p:nvSpPr>
          <p:cNvPr id="6" name="Rectangular Callout 5"/>
          <p:cNvSpPr/>
          <p:nvPr/>
        </p:nvSpPr>
        <p:spPr>
          <a:xfrm>
            <a:off x="2212781" y="1108748"/>
            <a:ext cx="1748817" cy="1018823"/>
          </a:xfrm>
          <a:prstGeom prst="wedgeRectCallout">
            <a:avLst>
              <a:gd name="adj1" fmla="val 31318"/>
              <a:gd name="adj2" fmla="val 8405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C#/VB Generics</a:t>
            </a:r>
          </a:p>
          <a:p>
            <a:pPr algn="ctr" defTabSz="831586"/>
            <a:r>
              <a:rPr lang="en-US" sz="1400" dirty="0">
                <a:solidFill>
                  <a:srgbClr val="FFFF00"/>
                </a:solidFill>
                <a:latin typeface="Segoe Light" charset="0"/>
              </a:rPr>
              <a:t>PLDI 2001</a:t>
            </a:r>
          </a:p>
          <a:p>
            <a:pPr algn="ctr" defTabSz="831586"/>
            <a:r>
              <a:rPr lang="en-US" sz="1400" dirty="0">
                <a:solidFill>
                  <a:srgbClr val="FFFF00"/>
                </a:solidFill>
                <a:latin typeface="Segoe Light" charset="0"/>
              </a:rPr>
              <a:t>C# 2.0</a:t>
            </a:r>
          </a:p>
          <a:p>
            <a:pPr algn="ctr" defTabSz="831586"/>
            <a:r>
              <a:rPr lang="en-US" sz="1400" dirty="0">
                <a:solidFill>
                  <a:srgbClr val="FFFF00"/>
                </a:solidFill>
                <a:latin typeface="Segoe Light" charset="0"/>
              </a:rPr>
              <a:t>ECMA 2005</a:t>
            </a:r>
          </a:p>
        </p:txBody>
      </p:sp>
      <p:sp>
        <p:nvSpPr>
          <p:cNvPr id="8" name="Rectangular Callout 7"/>
          <p:cNvSpPr/>
          <p:nvPr/>
        </p:nvSpPr>
        <p:spPr>
          <a:xfrm>
            <a:off x="5250996" y="1589746"/>
            <a:ext cx="1514863" cy="799583"/>
          </a:xfrm>
          <a:prstGeom prst="wedgeRectCallout">
            <a:avLst>
              <a:gd name="adj1" fmla="val 28363"/>
              <a:gd name="adj2" fmla="val 9093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Core Lang</a:t>
            </a:r>
          </a:p>
          <a:p>
            <a:pPr algn="ctr" defTabSz="831586"/>
            <a:r>
              <a:rPr lang="en-US" sz="1400" dirty="0">
                <a:solidFill>
                  <a:srgbClr val="FFFF00"/>
                </a:solidFill>
                <a:latin typeface="Segoe Light" charset="0"/>
              </a:rPr>
              <a:t>ML 2004</a:t>
            </a:r>
          </a:p>
          <a:p>
            <a:pPr algn="ctr" defTabSz="831586"/>
            <a:r>
              <a:rPr lang="en-US" sz="1400" dirty="0">
                <a:solidFill>
                  <a:srgbClr val="FFFF00"/>
                </a:solidFill>
                <a:latin typeface="Segoe Light" charset="0"/>
              </a:rPr>
              <a:t>F# 1.0</a:t>
            </a:r>
          </a:p>
        </p:txBody>
      </p:sp>
      <p:sp>
        <p:nvSpPr>
          <p:cNvPr id="9" name="Rectangular Callout 8"/>
          <p:cNvSpPr/>
          <p:nvPr/>
        </p:nvSpPr>
        <p:spPr>
          <a:xfrm>
            <a:off x="5225900" y="3268347"/>
            <a:ext cx="1892773" cy="1068889"/>
          </a:xfrm>
          <a:prstGeom prst="wedgeRectCallout">
            <a:avLst>
              <a:gd name="adj1" fmla="val 30044"/>
              <a:gd name="adj2" fmla="val -9416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a:t>
            </a:r>
            <a:r>
              <a:rPr lang="en-US" dirty="0" err="1">
                <a:solidFill>
                  <a:prstClr val="white"/>
                </a:solidFill>
                <a:latin typeface="Segoe Light" charset="0"/>
              </a:rPr>
              <a:t>Async</a:t>
            </a:r>
            <a:r>
              <a:rPr lang="en-US" dirty="0">
                <a:solidFill>
                  <a:prstClr val="white"/>
                </a:solidFill>
                <a:latin typeface="Segoe Light" charset="0"/>
              </a:rPr>
              <a:t>/Parallel/</a:t>
            </a:r>
          </a:p>
          <a:p>
            <a:pPr algn="ctr" defTabSz="831586"/>
            <a:r>
              <a:rPr lang="en-US" dirty="0">
                <a:solidFill>
                  <a:prstClr val="white"/>
                </a:solidFill>
                <a:latin typeface="Segoe Light" charset="0"/>
              </a:rPr>
              <a:t>Agents</a:t>
            </a:r>
          </a:p>
          <a:p>
            <a:pPr algn="ctr" defTabSz="831586"/>
            <a:r>
              <a:rPr lang="en-US" sz="1400" dirty="0">
                <a:solidFill>
                  <a:srgbClr val="FFFF00"/>
                </a:solidFill>
                <a:latin typeface="Segoe Light" charset="0"/>
              </a:rPr>
              <a:t>F# 2.0</a:t>
            </a:r>
          </a:p>
          <a:p>
            <a:pPr algn="ctr" defTabSz="831586"/>
            <a:r>
              <a:rPr lang="en-US" sz="1400" dirty="0">
                <a:solidFill>
                  <a:srgbClr val="FFFF00"/>
                </a:solidFill>
                <a:latin typeface="Segoe Light" charset="0"/>
              </a:rPr>
              <a:t>PADL 2010</a:t>
            </a:r>
          </a:p>
        </p:txBody>
      </p:sp>
      <p:sp>
        <p:nvSpPr>
          <p:cNvPr id="10" name="Rectangular Callout 9"/>
          <p:cNvSpPr/>
          <p:nvPr/>
        </p:nvSpPr>
        <p:spPr>
          <a:xfrm>
            <a:off x="7748447" y="3754797"/>
            <a:ext cx="1206946" cy="1068889"/>
          </a:xfrm>
          <a:prstGeom prst="wedgeRectCallout">
            <a:avLst>
              <a:gd name="adj1" fmla="val -41664"/>
              <a:gd name="adj2" fmla="val -10210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Units of</a:t>
            </a:r>
          </a:p>
          <a:p>
            <a:pPr algn="ctr" defTabSz="831586"/>
            <a:r>
              <a:rPr lang="en-US" dirty="0">
                <a:solidFill>
                  <a:prstClr val="white"/>
                </a:solidFill>
                <a:latin typeface="Segoe Light" charset="0"/>
              </a:rPr>
              <a:t>Measure</a:t>
            </a:r>
          </a:p>
          <a:p>
            <a:pPr algn="ctr" defTabSz="831586"/>
            <a:r>
              <a:rPr lang="en-US" sz="1400" dirty="0">
                <a:solidFill>
                  <a:srgbClr val="FFFF00"/>
                </a:solidFill>
                <a:latin typeface="Segoe Light" charset="0"/>
              </a:rPr>
              <a:t>POPL 2009</a:t>
            </a:r>
          </a:p>
          <a:p>
            <a:pPr algn="ctr" defTabSz="831586"/>
            <a:r>
              <a:rPr lang="en-US" sz="1400" dirty="0">
                <a:solidFill>
                  <a:srgbClr val="FFFF00"/>
                </a:solidFill>
                <a:latin typeface="Segoe Light" charset="0"/>
              </a:rPr>
              <a:t>F# 2.0</a:t>
            </a:r>
          </a:p>
        </p:txBody>
      </p:sp>
      <p:sp>
        <p:nvSpPr>
          <p:cNvPr id="12" name="Rectangular Callout 11"/>
          <p:cNvSpPr/>
          <p:nvPr/>
        </p:nvSpPr>
        <p:spPr>
          <a:xfrm>
            <a:off x="4828388" y="616527"/>
            <a:ext cx="1197135" cy="791891"/>
          </a:xfrm>
          <a:prstGeom prst="wedgeRectCallout">
            <a:avLst>
              <a:gd name="adj1" fmla="val -47478"/>
              <a:gd name="adj2" fmla="val 1745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C# LINQ</a:t>
            </a:r>
          </a:p>
          <a:p>
            <a:pPr algn="ctr" defTabSz="831586"/>
            <a:r>
              <a:rPr lang="en-US" sz="1400" dirty="0">
                <a:solidFill>
                  <a:srgbClr val="FFFF00"/>
                </a:solidFill>
                <a:latin typeface="Segoe Light" charset="0"/>
              </a:rPr>
              <a:t>SIGMOD2006</a:t>
            </a:r>
          </a:p>
          <a:p>
            <a:pPr algn="ctr" defTabSz="831586"/>
            <a:r>
              <a:rPr lang="en-US" sz="1400" dirty="0">
                <a:solidFill>
                  <a:srgbClr val="FFFF00"/>
                </a:solidFill>
                <a:latin typeface="Segoe Light" charset="0"/>
              </a:rPr>
              <a:t>C# 3.0 Spec</a:t>
            </a:r>
          </a:p>
        </p:txBody>
      </p:sp>
      <p:sp>
        <p:nvSpPr>
          <p:cNvPr id="16" name="Rectangular Callout 15"/>
          <p:cNvSpPr/>
          <p:nvPr/>
        </p:nvSpPr>
        <p:spPr>
          <a:xfrm>
            <a:off x="6809824" y="795110"/>
            <a:ext cx="1431365" cy="791891"/>
          </a:xfrm>
          <a:prstGeom prst="wedgeRectCallout">
            <a:avLst>
              <a:gd name="adj1" fmla="val -33062"/>
              <a:gd name="adj2" fmla="val 218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a:t>
            </a:r>
            <a:r>
              <a:rPr lang="en-US" dirty="0" err="1">
                <a:solidFill>
                  <a:prstClr val="white"/>
                </a:solidFill>
                <a:latin typeface="Segoe Light" charset="0"/>
              </a:rPr>
              <a:t>Metaprog</a:t>
            </a:r>
            <a:endParaRPr lang="en-US" dirty="0">
              <a:solidFill>
                <a:prstClr val="white"/>
              </a:solidFill>
              <a:latin typeface="Segoe Light" charset="0"/>
            </a:endParaRPr>
          </a:p>
          <a:p>
            <a:pPr algn="ctr" defTabSz="831586"/>
            <a:r>
              <a:rPr lang="en-US" sz="1400" dirty="0">
                <a:solidFill>
                  <a:srgbClr val="FFFF00"/>
                </a:solidFill>
                <a:latin typeface="Segoe Light" charset="0"/>
              </a:rPr>
              <a:t>ML 2006</a:t>
            </a:r>
          </a:p>
          <a:p>
            <a:pPr algn="ctr" defTabSz="831586"/>
            <a:r>
              <a:rPr lang="en-US" sz="1400" dirty="0">
                <a:solidFill>
                  <a:srgbClr val="FFFF00"/>
                </a:solidFill>
                <a:latin typeface="Segoe Light" charset="0"/>
              </a:rPr>
              <a:t>F# 1.0</a:t>
            </a:r>
          </a:p>
        </p:txBody>
      </p:sp>
      <p:sp>
        <p:nvSpPr>
          <p:cNvPr id="17" name="Rectangular Callout 16"/>
          <p:cNvSpPr/>
          <p:nvPr/>
        </p:nvSpPr>
        <p:spPr>
          <a:xfrm>
            <a:off x="2533242" y="3743454"/>
            <a:ext cx="1107766" cy="580342"/>
          </a:xfrm>
          <a:prstGeom prst="wedgeRectCallout">
            <a:avLst>
              <a:gd name="adj1" fmla="val 58219"/>
              <a:gd name="adj2" fmla="val -1428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C# </a:t>
            </a:r>
            <a:r>
              <a:rPr lang="en-US" dirty="0" err="1">
                <a:solidFill>
                  <a:prstClr val="white"/>
                </a:solidFill>
                <a:latin typeface="Segoe Light" charset="0"/>
              </a:rPr>
              <a:t>Async</a:t>
            </a:r>
            <a:endParaRPr lang="en-US" dirty="0">
              <a:solidFill>
                <a:prstClr val="white"/>
              </a:solidFill>
              <a:latin typeface="Segoe Light" charset="0"/>
            </a:endParaRPr>
          </a:p>
          <a:p>
            <a:pPr algn="ctr" defTabSz="831586"/>
            <a:r>
              <a:rPr lang="en-US" sz="1400" dirty="0">
                <a:solidFill>
                  <a:srgbClr val="FFFF00"/>
                </a:solidFill>
                <a:latin typeface="Segoe Light" charset="0"/>
              </a:rPr>
              <a:t>C# 5.0</a:t>
            </a:r>
          </a:p>
        </p:txBody>
      </p:sp>
      <p:sp>
        <p:nvSpPr>
          <p:cNvPr id="18" name="Rectangular Callout 17"/>
          <p:cNvSpPr/>
          <p:nvPr/>
        </p:nvSpPr>
        <p:spPr>
          <a:xfrm>
            <a:off x="195309" y="3514306"/>
            <a:ext cx="1507797" cy="576447"/>
          </a:xfrm>
          <a:prstGeom prst="wedgeRectCallout">
            <a:avLst>
              <a:gd name="adj1" fmla="val 22622"/>
              <a:gd name="adj2" fmla="val -14567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.NET 4.0 Tasks</a:t>
            </a:r>
          </a:p>
          <a:p>
            <a:pPr algn="ctr" defTabSz="831586"/>
            <a:r>
              <a:rPr lang="en-US" sz="1400" dirty="0">
                <a:solidFill>
                  <a:srgbClr val="FFFF00"/>
                </a:solidFill>
                <a:latin typeface="Segoe Light" charset="0"/>
              </a:rPr>
              <a:t>OOPSLA ‘09</a:t>
            </a:r>
          </a:p>
        </p:txBody>
      </p:sp>
      <p:sp>
        <p:nvSpPr>
          <p:cNvPr id="14" name="Rectangular Callout 13"/>
          <p:cNvSpPr/>
          <p:nvPr/>
        </p:nvSpPr>
        <p:spPr>
          <a:xfrm>
            <a:off x="7515226" y="1403053"/>
            <a:ext cx="1628775" cy="857277"/>
          </a:xfrm>
          <a:prstGeom prst="wedgeRectCallout">
            <a:avLst>
              <a:gd name="adj1" fmla="val 6252"/>
              <a:gd name="adj2" fmla="val 7812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lIns="83191" tIns="41596" rIns="83191" bIns="41596" rtlCol="0" anchor="ctr">
            <a:spAutoFit/>
          </a:bodyPr>
          <a:lstStyle/>
          <a:p>
            <a:pPr algn="ctr" defTabSz="831586"/>
            <a:r>
              <a:rPr lang="en-US" dirty="0">
                <a:solidFill>
                  <a:prstClr val="white"/>
                </a:solidFill>
                <a:latin typeface="Segoe Light" charset="0"/>
              </a:rPr>
              <a:t>F# Active Patterns</a:t>
            </a:r>
          </a:p>
          <a:p>
            <a:pPr algn="ctr" defTabSz="831586"/>
            <a:r>
              <a:rPr lang="en-US" sz="1400" dirty="0">
                <a:solidFill>
                  <a:srgbClr val="FFFF00"/>
                </a:solidFill>
                <a:latin typeface="Segoe Light" charset="0"/>
              </a:rPr>
              <a:t>ICFP 2007</a:t>
            </a:r>
          </a:p>
        </p:txBody>
      </p:sp>
    </p:spTree>
    <p:extLst>
      <p:ext uri="{BB962C8B-B14F-4D97-AF65-F5344CB8AC3E}">
        <p14:creationId xmlns:p14="http://schemas.microsoft.com/office/powerpoint/2010/main" val="93264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2" grpId="0" animBg="1"/>
      <p:bldP spid="16" grpId="0" animBg="1"/>
      <p:bldP spid="17" grpId="0" animBg="1"/>
      <p:bldP spid="18"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816711715"/>
              </p:ext>
            </p:extLst>
          </p:nvPr>
        </p:nvGraphicFramePr>
        <p:xfrm>
          <a:off x="2095501" y="2076450"/>
          <a:ext cx="4886326" cy="151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3476729794"/>
              </p:ext>
            </p:extLst>
          </p:nvPr>
        </p:nvGraphicFramePr>
        <p:xfrm>
          <a:off x="457253" y="752475"/>
          <a:ext cx="2962275" cy="760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1094747666"/>
              </p:ext>
            </p:extLst>
          </p:nvPr>
        </p:nvGraphicFramePr>
        <p:xfrm>
          <a:off x="5743628" y="762000"/>
          <a:ext cx="2962275" cy="7608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Rectangular Callout 13"/>
          <p:cNvSpPr/>
          <p:nvPr/>
        </p:nvSpPr>
        <p:spPr>
          <a:xfrm>
            <a:off x="3232773" y="51301"/>
            <a:ext cx="1651938" cy="514892"/>
          </a:xfrm>
          <a:prstGeom prst="wedgeRectCallout">
            <a:avLst>
              <a:gd name="adj1" fmla="val -50386"/>
              <a:gd name="adj2" fmla="val 1262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a:solidFill>
                  <a:prstClr val="white"/>
                </a:solidFill>
                <a:latin typeface="Segoe Light" charset="0"/>
              </a:rPr>
              <a:t>Scala</a:t>
            </a:r>
            <a:r>
              <a:rPr lang="en-US" sz="1600" dirty="0">
                <a:solidFill>
                  <a:prstClr val="white"/>
                </a:solidFill>
                <a:latin typeface="Segoe Light" charset="0"/>
              </a:rPr>
              <a:t> Extractors</a:t>
            </a:r>
          </a:p>
          <a:p>
            <a:pPr algn="ctr" defTabSz="831586"/>
            <a:r>
              <a:rPr lang="en-US" sz="1200" dirty="0">
                <a:solidFill>
                  <a:prstClr val="white"/>
                </a:solidFill>
                <a:latin typeface="Segoe Light" charset="0"/>
              </a:rPr>
              <a:t>(see F# active patterns)</a:t>
            </a:r>
            <a:endParaRPr lang="en-US" sz="1200" dirty="0">
              <a:solidFill>
                <a:srgbClr val="FFFF00"/>
              </a:solidFill>
              <a:latin typeface="Segoe Light" charset="0"/>
            </a:endParaRPr>
          </a:p>
        </p:txBody>
      </p:sp>
      <p:sp>
        <p:nvSpPr>
          <p:cNvPr id="15" name="Rectangular Callout 14"/>
          <p:cNvSpPr/>
          <p:nvPr/>
        </p:nvSpPr>
        <p:spPr>
          <a:xfrm>
            <a:off x="3345781" y="1074826"/>
            <a:ext cx="1921115" cy="514892"/>
          </a:xfrm>
          <a:prstGeom prst="wedgeRectCallout">
            <a:avLst>
              <a:gd name="adj1" fmla="val -60774"/>
              <a:gd name="adj2" fmla="val -224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a:solidFill>
                  <a:prstClr val="white"/>
                </a:solidFill>
                <a:latin typeface="Segoe Light" charset="0"/>
              </a:rPr>
              <a:t>Scala</a:t>
            </a:r>
            <a:r>
              <a:rPr lang="en-US" sz="1600" dirty="0">
                <a:solidFill>
                  <a:prstClr val="white"/>
                </a:solidFill>
                <a:latin typeface="Segoe Light" charset="0"/>
              </a:rPr>
              <a:t> “Virtualization”</a:t>
            </a:r>
          </a:p>
          <a:p>
            <a:pPr algn="ctr" defTabSz="831586"/>
            <a:r>
              <a:rPr lang="en-US" sz="1200" dirty="0">
                <a:solidFill>
                  <a:prstClr val="white"/>
                </a:solidFill>
                <a:latin typeface="Segoe Light" charset="0"/>
              </a:rPr>
              <a:t>(see F# </a:t>
            </a:r>
            <a:r>
              <a:rPr lang="en-US" sz="1200" dirty="0" err="1" smtClean="0">
                <a:solidFill>
                  <a:prstClr val="white"/>
                </a:solidFill>
                <a:latin typeface="Segoe Light" charset="0"/>
              </a:rPr>
              <a:t>metaprog</a:t>
            </a:r>
            <a:r>
              <a:rPr lang="en-US" sz="1200" dirty="0" smtClean="0">
                <a:solidFill>
                  <a:prstClr val="white"/>
                </a:solidFill>
                <a:latin typeface="Segoe Light" charset="0"/>
              </a:rPr>
              <a:t>)</a:t>
            </a:r>
            <a:endParaRPr lang="en-US" sz="1200" dirty="0">
              <a:solidFill>
                <a:srgbClr val="FFFF00"/>
              </a:solidFill>
              <a:latin typeface="Segoe Light" charset="0"/>
            </a:endParaRPr>
          </a:p>
        </p:txBody>
      </p:sp>
      <p:sp>
        <p:nvSpPr>
          <p:cNvPr id="16" name="Rectangular Callout 15"/>
          <p:cNvSpPr/>
          <p:nvPr/>
        </p:nvSpPr>
        <p:spPr>
          <a:xfrm>
            <a:off x="140270" y="278613"/>
            <a:ext cx="1383083" cy="514892"/>
          </a:xfrm>
          <a:prstGeom prst="wedgeRectCallout">
            <a:avLst>
              <a:gd name="adj1" fmla="val 25359"/>
              <a:gd name="adj2" fmla="val 726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a:solidFill>
                  <a:prstClr val="white"/>
                </a:solidFill>
                <a:latin typeface="Segoe Light" charset="0"/>
              </a:rPr>
              <a:t>Java Generics</a:t>
            </a:r>
          </a:p>
          <a:p>
            <a:pPr algn="ctr" defTabSz="831586"/>
            <a:r>
              <a:rPr lang="en-US" sz="1200" dirty="0">
                <a:solidFill>
                  <a:prstClr val="white"/>
                </a:solidFill>
                <a:latin typeface="Segoe Light" charset="0"/>
              </a:rPr>
              <a:t>(see .NET generics)</a:t>
            </a:r>
            <a:endParaRPr lang="en-US" sz="1200" dirty="0">
              <a:solidFill>
                <a:srgbClr val="FFFF00"/>
              </a:solidFill>
              <a:latin typeface="Segoe Light" charset="0"/>
            </a:endParaRPr>
          </a:p>
        </p:txBody>
      </p:sp>
      <p:sp>
        <p:nvSpPr>
          <p:cNvPr id="18" name="Rectangular Callout 17"/>
          <p:cNvSpPr/>
          <p:nvPr/>
        </p:nvSpPr>
        <p:spPr>
          <a:xfrm>
            <a:off x="6811583" y="126773"/>
            <a:ext cx="2007869" cy="468725"/>
          </a:xfrm>
          <a:prstGeom prst="wedgeRectCallout">
            <a:avLst>
              <a:gd name="adj1" fmla="val -4099"/>
              <a:gd name="adj2" fmla="val 11445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400" dirty="0">
                <a:solidFill>
                  <a:prstClr val="white"/>
                </a:solidFill>
                <a:latin typeface="Segoe Light" charset="0"/>
              </a:rPr>
              <a:t>Python Comprehensions</a:t>
            </a:r>
          </a:p>
          <a:p>
            <a:pPr algn="ctr" defTabSz="831586"/>
            <a:r>
              <a:rPr lang="en-US" sz="1100" dirty="0">
                <a:solidFill>
                  <a:prstClr val="white"/>
                </a:solidFill>
                <a:latin typeface="Segoe Light" charset="0"/>
              </a:rPr>
              <a:t>(see F# workflows)</a:t>
            </a:r>
            <a:endParaRPr lang="en-US" sz="1100" dirty="0">
              <a:solidFill>
                <a:srgbClr val="FFFF00"/>
              </a:solidFill>
              <a:latin typeface="Segoe Light" charset="0"/>
            </a:endParaRPr>
          </a:p>
        </p:txBody>
      </p:sp>
      <p:sp>
        <p:nvSpPr>
          <p:cNvPr id="19" name="Rectangular Callout 18"/>
          <p:cNvSpPr/>
          <p:nvPr/>
        </p:nvSpPr>
        <p:spPr>
          <a:xfrm>
            <a:off x="6919212" y="1392133"/>
            <a:ext cx="1346214" cy="468725"/>
          </a:xfrm>
          <a:prstGeom prst="wedgeRectCallout">
            <a:avLst>
              <a:gd name="adj1" fmla="val -36209"/>
              <a:gd name="adj2" fmla="val -846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400" dirty="0">
                <a:solidFill>
                  <a:prstClr val="white"/>
                </a:solidFill>
                <a:latin typeface="Segoe Light" charset="0"/>
              </a:rPr>
              <a:t>Haskell Monads</a:t>
            </a:r>
          </a:p>
          <a:p>
            <a:pPr algn="ctr" defTabSz="831586"/>
            <a:r>
              <a:rPr lang="en-US" sz="1100" dirty="0">
                <a:solidFill>
                  <a:prstClr val="white"/>
                </a:solidFill>
                <a:latin typeface="Segoe Light" charset="0"/>
              </a:rPr>
              <a:t>(see F# workflows)</a:t>
            </a:r>
            <a:endParaRPr lang="en-US" sz="1100" dirty="0">
              <a:solidFill>
                <a:srgbClr val="FFFF00"/>
              </a:solidFill>
              <a:latin typeface="Segoe Light" charset="0"/>
            </a:endParaRPr>
          </a:p>
        </p:txBody>
      </p:sp>
      <p:graphicFrame>
        <p:nvGraphicFramePr>
          <p:cNvPr id="31" name="Diagram 30"/>
          <p:cNvGraphicFramePr/>
          <p:nvPr>
            <p:extLst>
              <p:ext uri="{D42A27DB-BD31-4B8C-83A1-F6EECF244321}">
                <p14:modId xmlns:p14="http://schemas.microsoft.com/office/powerpoint/2010/main" val="305029484"/>
              </p:ext>
            </p:extLst>
          </p:nvPr>
        </p:nvGraphicFramePr>
        <p:xfrm>
          <a:off x="5652026" y="3924299"/>
          <a:ext cx="2962275" cy="7608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2" name="Diagram 31"/>
          <p:cNvGraphicFramePr/>
          <p:nvPr>
            <p:extLst>
              <p:ext uri="{D42A27DB-BD31-4B8C-83A1-F6EECF244321}">
                <p14:modId xmlns:p14="http://schemas.microsoft.com/office/powerpoint/2010/main" val="558720303"/>
              </p:ext>
            </p:extLst>
          </p:nvPr>
        </p:nvGraphicFramePr>
        <p:xfrm>
          <a:off x="735555" y="3943350"/>
          <a:ext cx="2962275" cy="76082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3" name="Rectangular Callout 32"/>
          <p:cNvSpPr/>
          <p:nvPr/>
        </p:nvSpPr>
        <p:spPr>
          <a:xfrm>
            <a:off x="1985235" y="1744909"/>
            <a:ext cx="1270873" cy="514892"/>
          </a:xfrm>
          <a:prstGeom prst="wedgeRectCallout">
            <a:avLst>
              <a:gd name="adj1" fmla="val 5158"/>
              <a:gd name="adj2" fmla="val -11858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a:solidFill>
                  <a:prstClr val="white"/>
                </a:solidFill>
                <a:latin typeface="Segoe Light" charset="0"/>
              </a:rPr>
              <a:t>Scala</a:t>
            </a:r>
            <a:r>
              <a:rPr lang="en-US" sz="1600" dirty="0">
                <a:solidFill>
                  <a:prstClr val="white"/>
                </a:solidFill>
                <a:latin typeface="Segoe Light" charset="0"/>
              </a:rPr>
              <a:t> “React”</a:t>
            </a:r>
          </a:p>
          <a:p>
            <a:pPr algn="ctr" defTabSz="831586"/>
            <a:r>
              <a:rPr lang="en-US" sz="1200" dirty="0">
                <a:solidFill>
                  <a:prstClr val="white"/>
                </a:solidFill>
                <a:latin typeface="Segoe Light" charset="0"/>
              </a:rPr>
              <a:t>(see F# </a:t>
            </a:r>
            <a:r>
              <a:rPr lang="en-US" sz="1200" dirty="0" err="1">
                <a:solidFill>
                  <a:prstClr val="white"/>
                </a:solidFill>
                <a:latin typeface="Segoe Light" charset="0"/>
              </a:rPr>
              <a:t>async</a:t>
            </a:r>
            <a:r>
              <a:rPr lang="en-US" sz="1200" dirty="0">
                <a:solidFill>
                  <a:prstClr val="white"/>
                </a:solidFill>
                <a:latin typeface="Segoe Light" charset="0"/>
              </a:rPr>
              <a:t>)</a:t>
            </a:r>
            <a:endParaRPr lang="en-US" sz="1200" dirty="0">
              <a:solidFill>
                <a:srgbClr val="FFFF00"/>
              </a:solidFill>
              <a:latin typeface="Segoe Light" charset="0"/>
            </a:endParaRPr>
          </a:p>
        </p:txBody>
      </p:sp>
      <p:sp>
        <p:nvSpPr>
          <p:cNvPr id="34" name="Rectangular Callout 33"/>
          <p:cNvSpPr/>
          <p:nvPr/>
        </p:nvSpPr>
        <p:spPr>
          <a:xfrm>
            <a:off x="7583373" y="3356726"/>
            <a:ext cx="1240416" cy="514892"/>
          </a:xfrm>
          <a:prstGeom prst="wedgeRectCallout">
            <a:avLst>
              <a:gd name="adj1" fmla="val -25729"/>
              <a:gd name="adj2" fmla="val 8050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400" dirty="0">
                <a:solidFill>
                  <a:prstClr val="white"/>
                </a:solidFill>
                <a:latin typeface="Segoe Light" charset="0"/>
              </a:rPr>
              <a:t>C++ </a:t>
            </a:r>
            <a:r>
              <a:rPr lang="en-US" sz="1400" dirty="0" smtClean="0">
                <a:solidFill>
                  <a:prstClr val="white"/>
                </a:solidFill>
                <a:latin typeface="Segoe Light" charset="0"/>
              </a:rPr>
              <a:t>Lambdas</a:t>
            </a:r>
          </a:p>
          <a:p>
            <a:pPr algn="ctr" defTabSz="831586"/>
            <a:r>
              <a:rPr lang="en-US" sz="1400" dirty="0" smtClean="0">
                <a:solidFill>
                  <a:prstClr val="white"/>
                </a:solidFill>
                <a:latin typeface="Segoe Light" charset="0"/>
              </a:rPr>
              <a:t>(see Lisp </a:t>
            </a:r>
            <a:r>
              <a:rPr lang="en-US" sz="1400" dirty="0" smtClean="0">
                <a:solidFill>
                  <a:prstClr val="white"/>
                </a:solidFill>
                <a:latin typeface="Segoe Light" charset="0"/>
                <a:sym typeface="Wingdings" pitchFamily="2" charset="2"/>
              </a:rPr>
              <a:t></a:t>
            </a:r>
            <a:r>
              <a:rPr lang="en-US" sz="1400" dirty="0" smtClean="0">
                <a:solidFill>
                  <a:prstClr val="white"/>
                </a:solidFill>
                <a:latin typeface="Segoe Light" charset="0"/>
              </a:rPr>
              <a:t>)</a:t>
            </a:r>
            <a:endParaRPr lang="en-US" sz="1100" dirty="0">
              <a:solidFill>
                <a:srgbClr val="FFFF00"/>
              </a:solidFill>
              <a:latin typeface="Segoe Light" charset="0"/>
            </a:endParaRPr>
          </a:p>
        </p:txBody>
      </p:sp>
      <p:sp>
        <p:nvSpPr>
          <p:cNvPr id="36" name="Rectangular Callout 35"/>
          <p:cNvSpPr/>
          <p:nvPr/>
        </p:nvSpPr>
        <p:spPr>
          <a:xfrm>
            <a:off x="31311" y="1633306"/>
            <a:ext cx="1405841" cy="515049"/>
          </a:xfrm>
          <a:prstGeom prst="wedgeRectCallout">
            <a:avLst>
              <a:gd name="adj1" fmla="val 20738"/>
              <a:gd name="adj2" fmla="val -10670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a:solidFill>
                  <a:prstClr val="white"/>
                </a:solidFill>
                <a:latin typeface="Segoe Light" charset="0"/>
              </a:rPr>
              <a:t>Java Lambdas</a:t>
            </a:r>
          </a:p>
          <a:p>
            <a:pPr algn="ctr" defTabSz="831586"/>
            <a:r>
              <a:rPr lang="en-US" sz="1200" dirty="0">
                <a:solidFill>
                  <a:prstClr val="white"/>
                </a:solidFill>
                <a:latin typeface="Segoe Light" charset="0"/>
              </a:rPr>
              <a:t>(see </a:t>
            </a:r>
            <a:r>
              <a:rPr lang="en-US" sz="1200" dirty="0" smtClean="0">
                <a:solidFill>
                  <a:prstClr val="white"/>
                </a:solidFill>
                <a:latin typeface="Segoe Light" charset="0"/>
              </a:rPr>
              <a:t>Lisp/C</a:t>
            </a:r>
            <a:r>
              <a:rPr lang="en-US" sz="1200" dirty="0">
                <a:solidFill>
                  <a:prstClr val="white"/>
                </a:solidFill>
                <a:latin typeface="Segoe Light" charset="0"/>
              </a:rPr>
              <a:t>#/F</a:t>
            </a:r>
            <a:r>
              <a:rPr lang="en-US" sz="1200" dirty="0" smtClean="0">
                <a:solidFill>
                  <a:prstClr val="white"/>
                </a:solidFill>
                <a:latin typeface="Segoe Light" charset="0"/>
              </a:rPr>
              <a:t>#...)</a:t>
            </a:r>
            <a:endParaRPr lang="en-US" sz="1200" dirty="0">
              <a:solidFill>
                <a:srgbClr val="FFFF00"/>
              </a:solidFill>
              <a:latin typeface="Segoe Light" charset="0"/>
            </a:endParaRPr>
          </a:p>
        </p:txBody>
      </p:sp>
      <p:sp>
        <p:nvSpPr>
          <p:cNvPr id="38" name="Rectangular Callout 37"/>
          <p:cNvSpPr/>
          <p:nvPr/>
        </p:nvSpPr>
        <p:spPr>
          <a:xfrm>
            <a:off x="2300719" y="3584085"/>
            <a:ext cx="1232977" cy="330226"/>
          </a:xfrm>
          <a:prstGeom prst="wedgeRectCallout">
            <a:avLst>
              <a:gd name="adj1" fmla="val -25729"/>
              <a:gd name="adj2" fmla="val 8050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smtClean="0">
                <a:solidFill>
                  <a:prstClr val="white"/>
                </a:solidFill>
                <a:latin typeface="Segoe Light" charset="0"/>
              </a:rPr>
              <a:t>WebSharper</a:t>
            </a:r>
            <a:endParaRPr lang="en-US" sz="1200" dirty="0">
              <a:solidFill>
                <a:srgbClr val="FFFF00"/>
              </a:solidFill>
              <a:latin typeface="Segoe Light" charset="0"/>
            </a:endParaRPr>
          </a:p>
        </p:txBody>
      </p:sp>
    </p:spTree>
    <p:extLst>
      <p:ext uri="{BB962C8B-B14F-4D97-AF65-F5344CB8AC3E}">
        <p14:creationId xmlns:p14="http://schemas.microsoft.com/office/powerpoint/2010/main" val="417924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12" grpId="0">
        <p:bldAsOne/>
      </p:bldGraphic>
      <p:bldP spid="14" grpId="0" animBg="1"/>
      <p:bldP spid="15" grpId="0" animBg="1"/>
      <p:bldP spid="16" grpId="0" animBg="1"/>
      <p:bldP spid="18" grpId="0" animBg="1"/>
      <p:bldP spid="19" grpId="0" animBg="1"/>
      <p:bldGraphic spid="31" grpId="0">
        <p:bldAsOne/>
      </p:bldGraphic>
      <p:bldGraphic spid="32" grpId="0">
        <p:bldAsOne/>
      </p:bldGraphic>
      <p:bldP spid="33" grpId="0" animBg="1"/>
      <p:bldP spid="34" grpId="0" animBg="1"/>
      <p:bldP spid="36"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2" y="172641"/>
            <a:ext cx="8382000" cy="550408"/>
          </a:xfrm>
        </p:spPr>
        <p:txBody>
          <a:bodyPr/>
          <a:lstStyle/>
          <a:p>
            <a:r>
              <a:rPr lang="en-GB" dirty="0">
                <a:latin typeface="Segoe UI Light" pitchFamily="34" charset="0"/>
              </a:rPr>
              <a:t>1998 to </a:t>
            </a:r>
            <a:r>
              <a:rPr lang="en-GB" dirty="0" smtClean="0">
                <a:latin typeface="Segoe UI Light" pitchFamily="34" charset="0"/>
              </a:rPr>
              <a:t>2012…</a:t>
            </a:r>
            <a:endParaRPr lang="en-GB" dirty="0">
              <a:latin typeface="Segoe UI Light" pitchFamily="34" charset="0"/>
            </a:endParaRPr>
          </a:p>
        </p:txBody>
      </p:sp>
      <p:graphicFrame>
        <p:nvGraphicFramePr>
          <p:cNvPr id="3" name="Diagram 2"/>
          <p:cNvGraphicFramePr/>
          <p:nvPr>
            <p:extLst>
              <p:ext uri="{D42A27DB-BD31-4B8C-83A1-F6EECF244321}">
                <p14:modId xmlns:p14="http://schemas.microsoft.com/office/powerpoint/2010/main" val="822528253"/>
              </p:ext>
            </p:extLst>
          </p:nvPr>
        </p:nvGraphicFramePr>
        <p:xfrm>
          <a:off x="542926" y="385765"/>
          <a:ext cx="8258174" cy="4207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9301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0.xml><?xml version="1.0" encoding="utf-8"?>
<a:theme xmlns:a="http://schemas.openxmlformats.org/drawingml/2006/main" name="5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1.xml><?xml version="1.0" encoding="utf-8"?>
<a:theme xmlns:a="http://schemas.openxmlformats.org/drawingml/2006/main" name="6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2.xml><?xml version="1.0" encoding="utf-8"?>
<a:theme xmlns:a="http://schemas.openxmlformats.org/drawingml/2006/main" name="7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3.xml><?xml version="1.0" encoding="utf-8"?>
<a:theme xmlns:a="http://schemas.openxmlformats.org/drawingml/2006/main" name="8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4.xml><?xml version="1.0" encoding="utf-8"?>
<a:theme xmlns:a="http://schemas.openxmlformats.org/drawingml/2006/main" name="9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5.xml><?xml version="1.0" encoding="utf-8"?>
<a:theme xmlns:a="http://schemas.openxmlformats.org/drawingml/2006/main" name="10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6.xml><?xml version="1.0" encoding="utf-8"?>
<a:theme xmlns:a="http://schemas.openxmlformats.org/drawingml/2006/main" name="11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Intro + Outro conféren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u class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7.xml><?xml version="1.0" encoding="utf-8"?>
<a:theme xmlns:a="http://schemas.openxmlformats.org/drawingml/2006/main" name="2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8.xml><?xml version="1.0" encoding="utf-8"?>
<a:theme xmlns:a="http://schemas.openxmlformats.org/drawingml/2006/main" name="3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9.xml><?xml version="1.0" encoding="utf-8"?>
<a:theme xmlns:a="http://schemas.openxmlformats.org/drawingml/2006/main" name="4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6862</TotalTime>
  <Words>1496</Words>
  <Application>Microsoft Office PowerPoint</Application>
  <PresentationFormat>On-screen Show (16:9)</PresentationFormat>
  <Paragraphs>416</Paragraphs>
  <Slides>58</Slides>
  <Notes>6</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58</vt:i4>
      </vt:variant>
    </vt:vector>
  </HeadingPairs>
  <TitlesOfParts>
    <vt:vector size="85" baseType="lpstr">
      <vt:lpstr>Arial</vt:lpstr>
      <vt:lpstr>Consolas</vt:lpstr>
      <vt:lpstr>Wingdings 3</vt:lpstr>
      <vt:lpstr>Courier New</vt:lpstr>
      <vt:lpstr>Wingdings</vt:lpstr>
      <vt:lpstr>Segoe Condensed</vt:lpstr>
      <vt:lpstr>Calibri</vt:lpstr>
      <vt:lpstr>Candara</vt:lpstr>
      <vt:lpstr>Segoe Light</vt:lpstr>
      <vt:lpstr>Segoe UI</vt:lpstr>
      <vt:lpstr>Segoe UI Light</vt:lpstr>
      <vt:lpstr>FSharp-teched-europe-2010-v2</vt:lpstr>
      <vt:lpstr>White with Consolas font for code slides</vt:lpstr>
      <vt:lpstr>1_White with Consolas font for code slides</vt:lpstr>
      <vt:lpstr>Intro + Outro conférence</vt:lpstr>
      <vt:lpstr>Contenu classique</vt:lpstr>
      <vt:lpstr>1_FSharp-teched-europe-2010-v2</vt:lpstr>
      <vt:lpstr>2_FSharp-teched-europe-2010-v2</vt:lpstr>
      <vt:lpstr>3_FSharp-teched-europe-2010-v2</vt:lpstr>
      <vt:lpstr>4_FSharp-teched-europe-2010-v2</vt:lpstr>
      <vt:lpstr>5_FSharp-teched-europe-2010-v2</vt:lpstr>
      <vt:lpstr>6_FSharp-teched-europe-2010-v2</vt:lpstr>
      <vt:lpstr>7_FSharp-teched-europe-2010-v2</vt:lpstr>
      <vt:lpstr>8_FSharp-teched-europe-2010-v2</vt:lpstr>
      <vt:lpstr>9_FSharp-teched-europe-2010-v2</vt:lpstr>
      <vt:lpstr>10_FSharp-teched-europe-2010-v2</vt:lpstr>
      <vt:lpstr>11_FSharp-teched-europe-2010-v2</vt:lpstr>
      <vt:lpstr>F# 3.0 and the Future of  Information-Rich Functional Programming Data, Services, Web, Cloud, at your fingertips!  </vt:lpstr>
      <vt:lpstr>Join the F# Open Source Community   http://fsharp.github.com </vt:lpstr>
      <vt:lpstr>fsharp.github.com/fsharp</vt:lpstr>
      <vt:lpstr>fsharp.github.com/fsharpbinding</vt:lpstr>
      <vt:lpstr>Part 0  A quick retrospective </vt:lpstr>
      <vt:lpstr>Time Warp…</vt:lpstr>
      <vt:lpstr>1998 to 2012…</vt:lpstr>
      <vt:lpstr>PowerPoint Presentation</vt:lpstr>
      <vt:lpstr>1998 to 2012…</vt:lpstr>
      <vt:lpstr>Part 1  Introducing F# and F# 3.0 </vt:lpstr>
      <vt:lpstr>Proposition 1 The world is information-rich</vt:lpstr>
      <vt:lpstr>The Information Revolution</vt:lpstr>
      <vt:lpstr>Proposition 2 Modern applications are  information-rich</vt:lpstr>
      <vt:lpstr>Proposition 3 Our languages are information-sparse</vt:lpstr>
      <vt:lpstr>Proposition 4 F# 3.0 starts to fix this </vt:lpstr>
      <vt:lpstr>Paradigm Locator</vt:lpstr>
      <vt:lpstr>Paradigm Locator</vt:lpstr>
      <vt:lpstr>But first, F# 1.0/2.0…  </vt:lpstr>
      <vt:lpstr>F# is…</vt:lpstr>
      <vt:lpstr>PowerPoint Presentation</vt:lpstr>
      <vt:lpstr>PowerPoint Presentation</vt:lpstr>
      <vt:lpstr>Understanding F# </vt:lpstr>
      <vt:lpstr>Fundamentals - Whitespace Matters</vt:lpstr>
      <vt:lpstr>Fundamentals - Whitespace Matters</vt:lpstr>
      <vt:lpstr>F# - Objects + Functional</vt:lpstr>
      <vt:lpstr>Fundamentals - Queries</vt:lpstr>
      <vt:lpstr>Now, F# 3.0…</vt:lpstr>
      <vt:lpstr>A Challenge!  Task #1: A Chemistry Elements Class Library  Task #2: A Biology Class Library  Task #3: Repeat for all fields of human knowledge and endeavour… </vt:lpstr>
      <vt:lpstr>Language Integrated Web Data</vt:lpstr>
      <vt:lpstr>Update: Freebase Provider</vt:lpstr>
      <vt:lpstr>A Challenge!  Task #1: Debt statistics from World Bank  Task #2: University enrolments for different countries</vt:lpstr>
      <vt:lpstr>F# + World Bank</vt:lpstr>
      <vt:lpstr>A Challenge!  Task: Do strongly typed big-data programming with Hadoop and Hive</vt:lpstr>
      <vt:lpstr>F# Data Scripting for Hadoop and Hive</vt:lpstr>
      <vt:lpstr>What is in F# 3.0?</vt:lpstr>
      <vt:lpstr>SQL</vt:lpstr>
      <vt:lpstr>OData</vt:lpstr>
      <vt:lpstr>Web Services</vt:lpstr>
      <vt:lpstr>F# 3.0: Queries</vt:lpstr>
      <vt:lpstr>F# 3.0: Queries</vt:lpstr>
      <vt:lpstr>F# 3.0: Queries</vt:lpstr>
      <vt:lpstr>Not in the box: SharePoint</vt:lpstr>
      <vt:lpstr>Not in the box: WMI</vt:lpstr>
      <vt:lpstr>Update: RProvider</vt:lpstr>
      <vt:lpstr>Example community providers  R Provider github.com/fsharp/fsharpx/tree/TypeProviders    /AppSettingsProvider    /FileSystemProvider    /CsvProvider    /NamespaceProvider    /RegexProvider    /RegistryProvider    /GraphProvider    /XamlProvider   </vt:lpstr>
      <vt:lpstr>Potential: Cosmos Provider?</vt:lpstr>
      <vt:lpstr>Potential: SAP or Dynamics Provider? </vt:lpstr>
      <vt:lpstr>Part 2  Themes in Information Rich Programming </vt:lpstr>
      <vt:lpstr>Recap: the problem…</vt:lpstr>
      <vt:lpstr>A Type Provider is….  “Just like a library”  “A design-time component that computes a space of types and methods…”  “An adaptor between data/services and the .NET type system…”</vt:lpstr>
      <vt:lpstr>Note: Language still contains no data   Open architecture   You can write your own type provider</vt:lpstr>
      <vt:lpstr>  Theme #1  Big Data   Big Metadata   Strongly typed languages and tooling must have a role here, surely!    </vt:lpstr>
      <vt:lpstr>  Theme #2  Information Spaces viewed as Software Components  example:  schema change &lt;-&gt; component versioning &lt;-&gt;  source compatibility &lt;-&gt; binary compatibility  </vt:lpstr>
      <vt:lpstr>Theme #3  Future languages must work with internet-scale information spaces  Example: queries, JSON, XML, type providers, async… </vt:lpstr>
      <vt:lpstr>Theme #4  Programming v.  Information Spaces Synergy or Conflict?  Examples: Types, Schema, Constraints, Units of Measure, Security Information, Documentation, Definition Locations, Help , Provenance, Privacy, Ratings, Rankings, Search…</vt:lpstr>
      <vt:lpstr>Summary</vt:lpstr>
      <vt:lpstr>Summary  The world is information rich  Programming needs to be information-rich too   F# 3.0 integrates information more seamlessly than any other language</vt:lpstr>
      <vt:lpstr>   fsharp.net  tryfsharp.org  fsharp.github.com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210</cp:revision>
  <cp:lastPrinted>2010-05-11T05:02:34Z</cp:lastPrinted>
  <dcterms:created xsi:type="dcterms:W3CDTF">2010-11-09T11:20:14Z</dcterms:created>
  <dcterms:modified xsi:type="dcterms:W3CDTF">2012-11-03T00:48:09Z</dcterms:modified>
  <cp:category>TechEd Europe 2010</cp:category>
</cp:coreProperties>
</file>