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62" r:id="rId4"/>
    <p:sldMasterId id="2147483764" r:id="rId5"/>
    <p:sldMasterId id="2147483791" r:id="rId6"/>
  </p:sldMasterIdLst>
  <p:notesMasterIdLst>
    <p:notesMasterId r:id="rId44"/>
  </p:notesMasterIdLst>
  <p:handoutMasterIdLst>
    <p:handoutMasterId r:id="rId45"/>
  </p:handoutMasterIdLst>
  <p:sldIdLst>
    <p:sldId id="619" r:id="rId7"/>
    <p:sldId id="712" r:id="rId8"/>
    <p:sldId id="713" r:id="rId9"/>
    <p:sldId id="714" r:id="rId10"/>
    <p:sldId id="698" r:id="rId11"/>
    <p:sldId id="703" r:id="rId12"/>
    <p:sldId id="719" r:id="rId13"/>
    <p:sldId id="610" r:id="rId14"/>
    <p:sldId id="611" r:id="rId15"/>
    <p:sldId id="672" r:id="rId16"/>
    <p:sldId id="697" r:id="rId17"/>
    <p:sldId id="688" r:id="rId18"/>
    <p:sldId id="640" r:id="rId19"/>
    <p:sldId id="641" r:id="rId20"/>
    <p:sldId id="702" r:id="rId21"/>
    <p:sldId id="696" r:id="rId22"/>
    <p:sldId id="674" r:id="rId23"/>
    <p:sldId id="694" r:id="rId24"/>
    <p:sldId id="695" r:id="rId25"/>
    <p:sldId id="686" r:id="rId26"/>
    <p:sldId id="642" r:id="rId27"/>
    <p:sldId id="643" r:id="rId28"/>
    <p:sldId id="644" r:id="rId29"/>
    <p:sldId id="645" r:id="rId30"/>
    <p:sldId id="646" r:id="rId31"/>
    <p:sldId id="706" r:id="rId32"/>
    <p:sldId id="707" r:id="rId33"/>
    <p:sldId id="708" r:id="rId34"/>
    <p:sldId id="709" r:id="rId35"/>
    <p:sldId id="710" r:id="rId36"/>
    <p:sldId id="711" r:id="rId37"/>
    <p:sldId id="705" r:id="rId38"/>
    <p:sldId id="682" r:id="rId39"/>
    <p:sldId id="683" r:id="rId40"/>
    <p:sldId id="720" r:id="rId41"/>
    <p:sldId id="721" r:id="rId42"/>
    <p:sldId id="722" r:id="rId43"/>
  </p:sldIdLst>
  <p:sldSz cx="12187238" cy="6859588"/>
  <p:notesSz cx="6858000" cy="9144000"/>
  <p:embeddedFontLst>
    <p:embeddedFont>
      <p:font typeface="Consolas" pitchFamily="49" charset="0"/>
      <p:regular r:id="rId46"/>
      <p:bold r:id="rId47"/>
      <p:italic r:id="rId48"/>
      <p:boldItalic r:id="rId49"/>
    </p:embeddedFont>
    <p:embeddedFont>
      <p:font typeface="Wingdings 3" pitchFamily="18" charset="2"/>
      <p:regular r:id="rId50"/>
    </p:embeddedFont>
    <p:embeddedFont>
      <p:font typeface="Cambria Math" pitchFamily="18" charset="0"/>
      <p:regular r:id="rId51"/>
    </p:embeddedFont>
    <p:embeddedFont>
      <p:font typeface="Candara" pitchFamily="34" charset="0"/>
      <p:regular r:id="rId52"/>
      <p:bold r:id="rId53"/>
      <p:italic r:id="rId54"/>
      <p:boldItalic r:id="rId55"/>
    </p:embeddedFont>
    <p:embeddedFont>
      <p:font typeface="Segoe UI Light" pitchFamily="34" charset="0"/>
      <p:regular r:id="rId56"/>
    </p:embeddedFont>
    <p:embeddedFont>
      <p:font typeface="Segoe UI" pitchFamily="34" charset="0"/>
      <p:regular r:id="rId57"/>
      <p:bold r:id="rId58"/>
      <p:italic r:id="rId59"/>
      <p:boldItalic r:id="rId60"/>
    </p:embeddedFont>
    <p:embeddedFont>
      <p:font typeface="Segoe Light" charset="0"/>
      <p:regular r:id="rId61"/>
      <p:italic r:id="rId62"/>
    </p:embeddedFont>
    <p:embeddedFont>
      <p:font typeface="Segoe Condensed" charset="0"/>
      <p:regular r:id="rId63"/>
      <p:bold r:id="rId64"/>
    </p:embeddedFont>
    <p:embeddedFont>
      <p:font typeface="Calibri" pitchFamily="34" charset="0"/>
      <p:regular r:id="rId65"/>
      <p:bold r:id="rId66"/>
      <p:italic r:id="rId67"/>
      <p:boldItalic r:id="rId68"/>
    </p:embeddedFont>
  </p:embeddedFontLst>
  <p:defaultTextStyle>
    <a:defPPr>
      <a:defRPr lang="en-US"/>
    </a:defPPr>
    <a:lvl1pPr marL="0" algn="l" defTabSz="1110966" rtl="0" eaLnBrk="1" latinLnBrk="0" hangingPunct="1">
      <a:defRPr sz="2100" kern="1200">
        <a:solidFill>
          <a:schemeClr val="tx1"/>
        </a:solidFill>
        <a:latin typeface="+mn-lt"/>
        <a:ea typeface="+mn-ea"/>
        <a:cs typeface="+mn-cs"/>
      </a:defRPr>
    </a:lvl1pPr>
    <a:lvl2pPr marL="555482" algn="l" defTabSz="1110966" rtl="0" eaLnBrk="1" latinLnBrk="0" hangingPunct="1">
      <a:defRPr sz="2100" kern="1200">
        <a:solidFill>
          <a:schemeClr val="tx1"/>
        </a:solidFill>
        <a:latin typeface="+mn-lt"/>
        <a:ea typeface="+mn-ea"/>
        <a:cs typeface="+mn-cs"/>
      </a:defRPr>
    </a:lvl2pPr>
    <a:lvl3pPr marL="1110966" algn="l" defTabSz="1110966" rtl="0" eaLnBrk="1" latinLnBrk="0" hangingPunct="1">
      <a:defRPr sz="2100" kern="1200">
        <a:solidFill>
          <a:schemeClr val="tx1"/>
        </a:solidFill>
        <a:latin typeface="+mn-lt"/>
        <a:ea typeface="+mn-ea"/>
        <a:cs typeface="+mn-cs"/>
      </a:defRPr>
    </a:lvl3pPr>
    <a:lvl4pPr marL="1666447" algn="l" defTabSz="1110966" rtl="0" eaLnBrk="1" latinLnBrk="0" hangingPunct="1">
      <a:defRPr sz="2100" kern="1200">
        <a:solidFill>
          <a:schemeClr val="tx1"/>
        </a:solidFill>
        <a:latin typeface="+mn-lt"/>
        <a:ea typeface="+mn-ea"/>
        <a:cs typeface="+mn-cs"/>
      </a:defRPr>
    </a:lvl4pPr>
    <a:lvl5pPr marL="2221927" algn="l" defTabSz="1110966" rtl="0" eaLnBrk="1" latinLnBrk="0" hangingPunct="1">
      <a:defRPr sz="2100" kern="1200">
        <a:solidFill>
          <a:schemeClr val="tx1"/>
        </a:solidFill>
        <a:latin typeface="+mn-lt"/>
        <a:ea typeface="+mn-ea"/>
        <a:cs typeface="+mn-cs"/>
      </a:defRPr>
    </a:lvl5pPr>
    <a:lvl6pPr marL="2777413" algn="l" defTabSz="1110966" rtl="0" eaLnBrk="1" latinLnBrk="0" hangingPunct="1">
      <a:defRPr sz="2100" kern="1200">
        <a:solidFill>
          <a:schemeClr val="tx1"/>
        </a:solidFill>
        <a:latin typeface="+mn-lt"/>
        <a:ea typeface="+mn-ea"/>
        <a:cs typeface="+mn-cs"/>
      </a:defRPr>
    </a:lvl6pPr>
    <a:lvl7pPr marL="3332891" algn="l" defTabSz="1110966" rtl="0" eaLnBrk="1" latinLnBrk="0" hangingPunct="1">
      <a:defRPr sz="2100" kern="1200">
        <a:solidFill>
          <a:schemeClr val="tx1"/>
        </a:solidFill>
        <a:latin typeface="+mn-lt"/>
        <a:ea typeface="+mn-ea"/>
        <a:cs typeface="+mn-cs"/>
      </a:defRPr>
    </a:lvl7pPr>
    <a:lvl8pPr marL="3888374" algn="l" defTabSz="1110966" rtl="0" eaLnBrk="1" latinLnBrk="0" hangingPunct="1">
      <a:defRPr sz="2100" kern="1200">
        <a:solidFill>
          <a:schemeClr val="tx1"/>
        </a:solidFill>
        <a:latin typeface="+mn-lt"/>
        <a:ea typeface="+mn-ea"/>
        <a:cs typeface="+mn-cs"/>
      </a:defRPr>
    </a:lvl8pPr>
    <a:lvl9pPr marL="4443856" algn="l" defTabSz="111096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F8F57B"/>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5" autoAdjust="0"/>
    <p:restoredTop sz="96105" autoAdjust="0"/>
  </p:normalViewPr>
  <p:slideViewPr>
    <p:cSldViewPr snapToGrid="0">
      <p:cViewPr>
        <p:scale>
          <a:sx n="70" d="100"/>
          <a:sy n="70" d="100"/>
        </p:scale>
        <p:origin x="-834" y="-180"/>
      </p:cViewPr>
      <p:guideLst>
        <p:guide orient="horz" pos="144"/>
        <p:guide orient="horz" pos="1201"/>
        <p:guide orient="horz" pos="2736"/>
        <p:guide orient="horz" pos="4177"/>
        <p:guide orient="horz" pos="1488"/>
        <p:guide orient="horz" pos="912"/>
        <p:guide pos="3839"/>
        <p:guide pos="327"/>
        <p:guide pos="1190"/>
        <p:guide pos="7349"/>
        <p:guide pos="7063"/>
        <p:guide pos="610"/>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6.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222810496"/>
        <c:axId val="222812032"/>
      </c:lineChart>
      <c:catAx>
        <c:axId val="222810496"/>
        <c:scaling>
          <c:orientation val="minMax"/>
        </c:scaling>
        <c:delete val="0"/>
        <c:axPos val="b"/>
        <c:majorTickMark val="out"/>
        <c:minorTickMark val="none"/>
        <c:tickLblPos val="nextTo"/>
        <c:crossAx val="222812032"/>
        <c:crosses val="autoZero"/>
        <c:auto val="1"/>
        <c:lblAlgn val="ctr"/>
        <c:lblOffset val="100"/>
        <c:noMultiLvlLbl val="0"/>
      </c:catAx>
      <c:valAx>
        <c:axId val="222812032"/>
        <c:scaling>
          <c:orientation val="minMax"/>
        </c:scaling>
        <c:delete val="1"/>
        <c:axPos val="l"/>
        <c:numFmt formatCode="General" sourceLinked="1"/>
        <c:majorTickMark val="out"/>
        <c:minorTickMark val="none"/>
        <c:tickLblPos val="nextTo"/>
        <c:crossAx val="222810496"/>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000" dirty="0" smtClean="0">
              <a:solidFill>
                <a:schemeClr val="bg1"/>
              </a:solidFill>
              <a:latin typeface="Segoe UI Light" pitchFamily="34" charset="0"/>
            </a:rPr>
            <a:t>F# 3.0 </a:t>
          </a:r>
          <a:r>
            <a:rPr lang="en-GB" sz="2000" dirty="0" err="1" smtClean="0">
              <a:solidFill>
                <a:schemeClr val="bg1"/>
              </a:solidFill>
              <a:latin typeface="Segoe UI Light" pitchFamily="34" charset="0"/>
            </a:rPr>
            <a:t>compiler+library</a:t>
          </a:r>
          <a:r>
            <a:rPr lang="en-GB" sz="2000" dirty="0" smtClean="0">
              <a:solidFill>
                <a:schemeClr val="bg1"/>
              </a:solidFill>
              <a:latin typeface="Segoe UI Light" pitchFamily="34" charset="0"/>
            </a:rPr>
            <a:t> open </a:t>
          </a:r>
          <a:r>
            <a:rPr lang="en-GB" sz="2000" dirty="0" smtClean="0">
              <a:solidFill>
                <a:schemeClr val="bg1"/>
              </a:solidFill>
              <a:latin typeface="Segoe UI Light" pitchFamily="34" charset="0"/>
            </a:rPr>
            <a:t>source</a:t>
          </a:r>
          <a:endParaRPr lang="en-GB" sz="2000"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000" dirty="0" smtClean="0">
              <a:solidFill>
                <a:schemeClr val="bg1"/>
              </a:solidFill>
              <a:latin typeface="Segoe UI Light" pitchFamily="34" charset="0"/>
            </a:rPr>
            <a:t>Apache 2.0 license</a:t>
          </a:r>
          <a:endParaRPr lang="en-GB" sz="2000"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000" dirty="0" smtClean="0">
              <a:solidFill>
                <a:schemeClr val="bg1"/>
              </a:solidFill>
              <a:latin typeface="Segoe UI Light" pitchFamily="34" charset="0"/>
            </a:rPr>
            <a:t>Mac, Linux, Windows, Browser</a:t>
          </a:r>
          <a:r>
            <a:rPr lang="en-US" sz="2000" dirty="0" smtClean="0">
              <a:solidFill>
                <a:schemeClr val="bg1"/>
              </a:solidFill>
              <a:latin typeface="Segoe UI Light" pitchFamily="34" charset="0"/>
            </a:rPr>
            <a:t>s</a:t>
          </a:r>
          <a:endParaRPr lang="en-US" sz="2000" dirty="0">
            <a:solidFill>
              <a:schemeClr val="bg1"/>
            </a:solidFill>
            <a:latin typeface="Segoe UI Light" pitchFamily="34" charset="0"/>
          </a:endParaRP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000" dirty="0" smtClean="0">
              <a:solidFill>
                <a:schemeClr val="bg1"/>
              </a:solidFill>
              <a:latin typeface="Segoe UI Light" pitchFamily="34" charset="0"/>
            </a:rPr>
            <a:t>2.0, 4.0 profiles</a:t>
          </a:r>
          <a:endParaRPr lang="en-US" sz="2000"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US" sz="2000" dirty="0" smtClean="0">
              <a:solidFill>
                <a:schemeClr val="bg1"/>
              </a:solidFill>
              <a:latin typeface="Segoe UI Light" pitchFamily="34" charset="0"/>
            </a:rPr>
            <a:t>2.1 profile for </a:t>
          </a:r>
          <a:r>
            <a:rPr lang="en-US" sz="2000" dirty="0" err="1" smtClean="0">
              <a:solidFill>
                <a:schemeClr val="bg1"/>
              </a:solidFill>
              <a:latin typeface="Segoe UI Light" pitchFamily="34" charset="0"/>
            </a:rPr>
            <a:t>MonoAndroid</a:t>
          </a:r>
          <a:r>
            <a:rPr lang="en-US" sz="2000" dirty="0" smtClean="0">
              <a:solidFill>
                <a:schemeClr val="bg1"/>
              </a:solidFill>
              <a:latin typeface="Segoe UI Light" pitchFamily="34" charset="0"/>
            </a:rPr>
            <a:t> (</a:t>
          </a:r>
          <a:r>
            <a:rPr lang="en-US" sz="2000" dirty="0" err="1" smtClean="0">
              <a:solidFill>
                <a:schemeClr val="bg1"/>
              </a:solidFill>
              <a:latin typeface="Segoe UI Light" pitchFamily="34" charset="0"/>
            </a:rPr>
            <a:t>MonoTouch</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US" sz="2000" u="sng" dirty="0" smtClean="0">
              <a:solidFill>
                <a:schemeClr val="bg1"/>
              </a:solidFill>
              <a:latin typeface="Segoe UI Light" pitchFamily="34" charset="0"/>
            </a:rPr>
            <a:t>fsharp.github.com/</a:t>
          </a:r>
          <a:r>
            <a:rPr lang="en-US" sz="2000" u="sng" dirty="0" err="1" smtClean="0">
              <a:solidFill>
                <a:schemeClr val="bg1"/>
              </a:solidFill>
              <a:latin typeface="Segoe UI Light" pitchFamily="34" charset="0"/>
            </a:rPr>
            <a:t>fsharp</a:t>
          </a:r>
          <a:endParaRPr lang="en-GB" sz="2000" dirty="0">
            <a:solidFill>
              <a:schemeClr val="bg1"/>
            </a:solidFill>
          </a:endParaRPr>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E4B710BF-42C1-49AA-84A7-9BF62EB2D629}" srcId="{0B365071-9F54-4E04-B0BF-859FAE4CAD14}" destId="{3E196BE5-953D-4242-B980-B1373BFD3238}" srcOrd="5" destOrd="0" parTransId="{6992CE92-98CC-4C74-B098-EC5B879AB665}" sibTransId="{EF9A6332-FD23-4AA3-A778-70CACA35CFBD}"/>
    <dgm:cxn modelId="{A9EED03C-86FF-49AC-AF7B-E4F03771CCAF}" srcId="{0B365071-9F54-4E04-B0BF-859FAE4CAD14}" destId="{5F1C48E8-0E0E-43BF-B592-460AF305B74F}" srcOrd="2" destOrd="0" parTransId="{07006D22-8EC0-494A-930A-6C60DC14E0E1}" sibTransId="{74274BF3-2D2A-4D13-97FA-6539BCB0F419}"/>
    <dgm:cxn modelId="{18841F06-882D-419F-9FEF-0CFCA6C99029}" type="presOf" srcId="{5F1C48E8-0E0E-43BF-B592-460AF305B74F}" destId="{D437A6F3-3ED5-46BE-9A1F-F98E04B24349}"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5EAC5F6-A3D4-4FC4-8275-CDE24E59333A}" type="presOf" srcId="{4D03559D-4341-457C-9415-9474B1EA1828}" destId="{A6C8B2CB-895B-4E02-B23B-913D219A3E06}" srcOrd="0" destOrd="0" presId="urn:microsoft.com/office/officeart/2005/8/layout/default"/>
    <dgm:cxn modelId="{A023C667-318F-4924-8841-42C016476853}" type="presOf" srcId="{56517876-F61F-4EEC-AD9E-A6262A69FF4D}" destId="{BACDA856-ECDB-4406-9C4E-00D54B0981AF}" srcOrd="0" destOrd="0" presId="urn:microsoft.com/office/officeart/2005/8/layout/default"/>
    <dgm:cxn modelId="{CADCAA1E-1EAF-4D5C-8225-6650C1733747}" srcId="{0B365071-9F54-4E04-B0BF-859FAE4CAD14}" destId="{56517876-F61F-4EEC-AD9E-A6262A69FF4D}" srcOrd="3" destOrd="0" parTransId="{47479A95-3A1A-4151-8423-AB273F8AF4AA}" sibTransId="{5B2EFE1C-0E0C-4341-B92A-EA59A02D41D8}"/>
    <dgm:cxn modelId="{3EE577EE-16AD-4969-B8EA-AB1447C8C8C6}" type="presOf" srcId="{DFDFB60B-D0CA-417C-B29C-46C4EA1E51EF}" destId="{58AEAE5F-E53F-4AFE-A11A-BD88C03840E8}" srcOrd="0" destOrd="0" presId="urn:microsoft.com/office/officeart/2005/8/layout/default"/>
    <dgm:cxn modelId="{502BBE42-A840-425C-8B52-C0FFB90A123F}" type="presOf" srcId="{3E196BE5-953D-4242-B980-B1373BFD3238}" destId="{D6F86E6B-1D2A-4B48-91FA-D896350C903A}" srcOrd="0" destOrd="0" presId="urn:microsoft.com/office/officeart/2005/8/layout/default"/>
    <dgm:cxn modelId="{FAA06BEC-E792-4E9C-AEEE-0F207CAA73A1}" type="presOf" srcId="{0B365071-9F54-4E04-B0BF-859FAE4CAD14}" destId="{EC8670A7-A393-4B5D-8FC9-E51E8B83309F}" srcOrd="0" destOrd="0" presId="urn:microsoft.com/office/officeart/2005/8/layout/default"/>
    <dgm:cxn modelId="{2A21788B-FF54-4665-A288-545613F8C4C4}" type="presOf" srcId="{EC5FFAC6-5FE8-4AE3-A433-2420BC7EC900}" destId="{DF49E9E2-D1BE-4102-BB9B-72A0DEC024E4}" srcOrd="0" destOrd="0" presId="urn:microsoft.com/office/officeart/2005/8/layout/default"/>
    <dgm:cxn modelId="{8F49851F-CEB6-4867-B31B-12E34F81A40F}" type="presParOf" srcId="{EC8670A7-A393-4B5D-8FC9-E51E8B83309F}" destId="{A6C8B2CB-895B-4E02-B23B-913D219A3E06}" srcOrd="0" destOrd="0" presId="urn:microsoft.com/office/officeart/2005/8/layout/default"/>
    <dgm:cxn modelId="{BB3FFE08-69A3-48EB-AE46-360DCBE5ABBE}" type="presParOf" srcId="{EC8670A7-A393-4B5D-8FC9-E51E8B83309F}" destId="{FF2CDA1F-3E77-4C82-A60C-77840111930D}" srcOrd="1" destOrd="0" presId="urn:microsoft.com/office/officeart/2005/8/layout/default"/>
    <dgm:cxn modelId="{51BDC2CE-3012-487E-8BE7-ABF56BF6A99A}" type="presParOf" srcId="{EC8670A7-A393-4B5D-8FC9-E51E8B83309F}" destId="{DF49E9E2-D1BE-4102-BB9B-72A0DEC024E4}" srcOrd="2" destOrd="0" presId="urn:microsoft.com/office/officeart/2005/8/layout/default"/>
    <dgm:cxn modelId="{A4F4B37A-12D1-4FAF-8D40-4A787F69CDA7}" type="presParOf" srcId="{EC8670A7-A393-4B5D-8FC9-E51E8B83309F}" destId="{8B6F593D-9CFB-4D46-8D7F-5152AF654BA2}" srcOrd="3" destOrd="0" presId="urn:microsoft.com/office/officeart/2005/8/layout/default"/>
    <dgm:cxn modelId="{8F5B206E-8CB4-428D-A87F-B05947DE38BD}" type="presParOf" srcId="{EC8670A7-A393-4B5D-8FC9-E51E8B83309F}" destId="{D437A6F3-3ED5-46BE-9A1F-F98E04B24349}" srcOrd="4" destOrd="0" presId="urn:microsoft.com/office/officeart/2005/8/layout/default"/>
    <dgm:cxn modelId="{32B679A6-83BD-467F-BE02-83F51BE76DAD}" type="presParOf" srcId="{EC8670A7-A393-4B5D-8FC9-E51E8B83309F}" destId="{E4342583-A13C-4E1E-ADF6-62B4A37FB798}" srcOrd="5" destOrd="0" presId="urn:microsoft.com/office/officeart/2005/8/layout/default"/>
    <dgm:cxn modelId="{40C04148-FFC8-467D-B66E-D710570027A5}" type="presParOf" srcId="{EC8670A7-A393-4B5D-8FC9-E51E8B83309F}" destId="{BACDA856-ECDB-4406-9C4E-00D54B0981AF}" srcOrd="6" destOrd="0" presId="urn:microsoft.com/office/officeart/2005/8/layout/default"/>
    <dgm:cxn modelId="{9EAA67F4-31EC-40CD-87F3-2F6F809928AB}" type="presParOf" srcId="{EC8670A7-A393-4B5D-8FC9-E51E8B83309F}" destId="{B74B6256-3C71-4169-A0A4-831E0909233B}" srcOrd="7" destOrd="0" presId="urn:microsoft.com/office/officeart/2005/8/layout/default"/>
    <dgm:cxn modelId="{362B3F04-9BF5-4AFD-859A-5CC28685EFE9}" type="presParOf" srcId="{EC8670A7-A393-4B5D-8FC9-E51E8B83309F}" destId="{58AEAE5F-E53F-4AFE-A11A-BD88C03840E8}" srcOrd="8" destOrd="0" presId="urn:microsoft.com/office/officeart/2005/8/layout/default"/>
    <dgm:cxn modelId="{9AAD8206-C27D-4C68-97FE-D6034BC88378}" type="presParOf" srcId="{EC8670A7-A393-4B5D-8FC9-E51E8B83309F}" destId="{1C60EF90-B2D9-4067-B864-42EFD10F9447}" srcOrd="9" destOrd="0" presId="urn:microsoft.com/office/officeart/2005/8/layout/default"/>
    <dgm:cxn modelId="{8349866B-CE98-41B2-817C-9E0AD577D8F6}"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000" dirty="0" smtClean="0">
              <a:solidFill>
                <a:schemeClr val="bg1"/>
              </a:solidFill>
              <a:latin typeface="Segoe UI Light" pitchFamily="34" charset="0"/>
            </a:rPr>
            <a:t>F# bindings for </a:t>
          </a:r>
          <a:r>
            <a:rPr lang="en-GB" sz="2000" dirty="0" err="1" smtClean="0">
              <a:solidFill>
                <a:schemeClr val="bg1"/>
              </a:solidFill>
              <a:latin typeface="Segoe UI Light" pitchFamily="34" charset="0"/>
            </a:rPr>
            <a:t>MonoDevelop</a:t>
          </a:r>
          <a:r>
            <a:rPr lang="en-GB" sz="2000" dirty="0" smtClean="0">
              <a:solidFill>
                <a:schemeClr val="bg1"/>
              </a:solidFill>
              <a:latin typeface="Segoe UI Light" pitchFamily="34" charset="0"/>
            </a:rPr>
            <a:t> 3.0</a:t>
          </a:r>
          <a:endParaRPr lang="en-GB" sz="2000"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000" dirty="0" smtClean="0">
              <a:solidFill>
                <a:schemeClr val="bg1"/>
              </a:solidFill>
              <a:latin typeface="Segoe UI Light" pitchFamily="34" charset="0"/>
            </a:rPr>
            <a:t>Apache 2.0 license</a:t>
          </a:r>
          <a:endParaRPr lang="en-GB" sz="2000"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000" dirty="0" smtClean="0">
              <a:solidFill>
                <a:schemeClr val="bg1"/>
              </a:solidFill>
              <a:latin typeface="Segoe UI Light" pitchFamily="34" charset="0"/>
            </a:rPr>
            <a:t>Simple feature set</a:t>
          </a:r>
          <a:endParaRPr lang="en-US" sz="2000" dirty="0">
            <a:solidFill>
              <a:schemeClr val="bg1"/>
            </a:solidFill>
            <a:latin typeface="Segoe UI Light" pitchFamily="34" charset="0"/>
          </a:endParaRP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000" dirty="0" smtClean="0">
              <a:solidFill>
                <a:schemeClr val="bg1"/>
              </a:solidFill>
              <a:latin typeface="Segoe UI Light" pitchFamily="34" charset="0"/>
            </a:rPr>
            <a:t>Works with F# 2.0 and F# 3.0</a:t>
          </a:r>
          <a:endParaRPr lang="en-US" sz="2000"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US" sz="2000" dirty="0" smtClean="0">
              <a:solidFill>
                <a:schemeClr val="bg1"/>
              </a:solidFill>
              <a:latin typeface="Segoe UI Light" pitchFamily="34" charset="0"/>
            </a:rPr>
            <a:t>ASP.NET?</a:t>
          </a:r>
        </a:p>
        <a:p>
          <a:pPr algn="ctr"/>
          <a:r>
            <a:rPr lang="en-US" sz="2000" dirty="0" smtClean="0">
              <a:solidFill>
                <a:schemeClr val="bg1"/>
              </a:solidFill>
              <a:latin typeface="Segoe UI Light" pitchFamily="34" charset="0"/>
            </a:rPr>
            <a:t>Type Providers?</a:t>
          </a:r>
        </a:p>
        <a:p>
          <a:pPr algn="ctr"/>
          <a:r>
            <a:rPr lang="en-US" sz="2000" dirty="0" err="1" smtClean="0">
              <a:solidFill>
                <a:schemeClr val="bg1"/>
              </a:solidFill>
              <a:latin typeface="Segoe UI Light" pitchFamily="34" charset="0"/>
            </a:rPr>
            <a:t>MonoAndroid</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US" sz="2000" u="sng" dirty="0" smtClean="0">
              <a:solidFill>
                <a:schemeClr val="bg1"/>
              </a:solidFill>
              <a:latin typeface="Segoe UI Light" pitchFamily="34" charset="0"/>
            </a:rPr>
            <a:t>fsharp.github.com/</a:t>
          </a:r>
          <a:r>
            <a:rPr lang="en-US" sz="2000" u="sng" dirty="0" err="1" smtClean="0">
              <a:solidFill>
                <a:schemeClr val="bg1"/>
              </a:solidFill>
              <a:latin typeface="Segoe UI Light" pitchFamily="34" charset="0"/>
            </a:rPr>
            <a:t>fsharpbinding</a:t>
          </a:r>
          <a:endParaRPr lang="en-GB" sz="2000" dirty="0">
            <a:solidFill>
              <a:schemeClr val="bg1"/>
            </a:solidFill>
          </a:endParaRPr>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F2FF9FD0-2D49-46E1-B58E-AEC1B78F15C1}" type="presOf" srcId="{56517876-F61F-4EEC-AD9E-A6262A69FF4D}" destId="{BACDA856-ECDB-4406-9C4E-00D54B0981AF}" srcOrd="0" destOrd="0" presId="urn:microsoft.com/office/officeart/2005/8/layout/default"/>
    <dgm:cxn modelId="{081A759E-90B5-4D5A-9BCC-7FF3138EBEB3}" type="presOf" srcId="{EC5FFAC6-5FE8-4AE3-A433-2420BC7EC900}" destId="{DF49E9E2-D1BE-4102-BB9B-72A0DEC024E4}" srcOrd="0" destOrd="0" presId="urn:microsoft.com/office/officeart/2005/8/layout/default"/>
    <dgm:cxn modelId="{837BD9E2-EFA9-4213-BA65-156F1883E3E7}" type="presOf" srcId="{5F1C48E8-0E0E-43BF-B592-460AF305B74F}" destId="{D437A6F3-3ED5-46BE-9A1F-F98E04B24349}" srcOrd="0" destOrd="0" presId="urn:microsoft.com/office/officeart/2005/8/layout/default"/>
    <dgm:cxn modelId="{E4B710BF-42C1-49AA-84A7-9BF62EB2D629}" srcId="{0B365071-9F54-4E04-B0BF-859FAE4CAD14}" destId="{3E196BE5-953D-4242-B980-B1373BFD3238}" srcOrd="5" destOrd="0" parTransId="{6992CE92-98CC-4C74-B098-EC5B879AB665}" sibTransId="{EF9A6332-FD23-4AA3-A778-70CACA35CFBD}"/>
    <dgm:cxn modelId="{A9EED03C-86FF-49AC-AF7B-E4F03771CCAF}" srcId="{0B365071-9F54-4E04-B0BF-859FAE4CAD14}" destId="{5F1C48E8-0E0E-43BF-B592-460AF305B74F}" srcOrd="2" destOrd="0" parTransId="{07006D22-8EC0-494A-930A-6C60DC14E0E1}" sibTransId="{74274BF3-2D2A-4D13-97FA-6539BCB0F419}"/>
    <dgm:cxn modelId="{83AD022A-5818-4DF0-BFDC-8B8051D5BD71}" type="presOf" srcId="{4D03559D-4341-457C-9415-9474B1EA1828}" destId="{A6C8B2CB-895B-4E02-B23B-913D219A3E06}"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ADCAA1E-1EAF-4D5C-8225-6650C1733747}" srcId="{0B365071-9F54-4E04-B0BF-859FAE4CAD14}" destId="{56517876-F61F-4EEC-AD9E-A6262A69FF4D}" srcOrd="3" destOrd="0" parTransId="{47479A95-3A1A-4151-8423-AB273F8AF4AA}" sibTransId="{5B2EFE1C-0E0C-4341-B92A-EA59A02D41D8}"/>
    <dgm:cxn modelId="{4085DC18-1A56-4C34-A185-1481B394C629}" type="presOf" srcId="{3E196BE5-953D-4242-B980-B1373BFD3238}" destId="{D6F86E6B-1D2A-4B48-91FA-D896350C903A}" srcOrd="0" destOrd="0" presId="urn:microsoft.com/office/officeart/2005/8/layout/default"/>
    <dgm:cxn modelId="{A9D2AACB-4CF4-4BB2-ACDD-0B0AD9D4DB57}" type="presOf" srcId="{0B365071-9F54-4E04-B0BF-859FAE4CAD14}" destId="{EC8670A7-A393-4B5D-8FC9-E51E8B83309F}" srcOrd="0" destOrd="0" presId="urn:microsoft.com/office/officeart/2005/8/layout/default"/>
    <dgm:cxn modelId="{B7CEF93C-5792-425D-91B0-1F23D116061C}" type="presOf" srcId="{DFDFB60B-D0CA-417C-B29C-46C4EA1E51EF}" destId="{58AEAE5F-E53F-4AFE-A11A-BD88C03840E8}" srcOrd="0" destOrd="0" presId="urn:microsoft.com/office/officeart/2005/8/layout/default"/>
    <dgm:cxn modelId="{759DB1E4-6D93-4489-A42A-9F366F9BED40}" type="presParOf" srcId="{EC8670A7-A393-4B5D-8FC9-E51E8B83309F}" destId="{A6C8B2CB-895B-4E02-B23B-913D219A3E06}" srcOrd="0" destOrd="0" presId="urn:microsoft.com/office/officeart/2005/8/layout/default"/>
    <dgm:cxn modelId="{3199981F-65A3-4FC9-A2A8-EEDD0C668374}" type="presParOf" srcId="{EC8670A7-A393-4B5D-8FC9-E51E8B83309F}" destId="{FF2CDA1F-3E77-4C82-A60C-77840111930D}" srcOrd="1" destOrd="0" presId="urn:microsoft.com/office/officeart/2005/8/layout/default"/>
    <dgm:cxn modelId="{043F61C2-0220-498C-8A7F-06B19BE55D2D}" type="presParOf" srcId="{EC8670A7-A393-4B5D-8FC9-E51E8B83309F}" destId="{DF49E9E2-D1BE-4102-BB9B-72A0DEC024E4}" srcOrd="2" destOrd="0" presId="urn:microsoft.com/office/officeart/2005/8/layout/default"/>
    <dgm:cxn modelId="{68CB7EB3-1A4A-4BFB-AB20-FB16E0310C93}" type="presParOf" srcId="{EC8670A7-A393-4B5D-8FC9-E51E8B83309F}" destId="{8B6F593D-9CFB-4D46-8D7F-5152AF654BA2}" srcOrd="3" destOrd="0" presId="urn:microsoft.com/office/officeart/2005/8/layout/default"/>
    <dgm:cxn modelId="{AEADD35F-DA64-408D-A2B7-B6B3249DD152}" type="presParOf" srcId="{EC8670A7-A393-4B5D-8FC9-E51E8B83309F}" destId="{D437A6F3-3ED5-46BE-9A1F-F98E04B24349}" srcOrd="4" destOrd="0" presId="urn:microsoft.com/office/officeart/2005/8/layout/default"/>
    <dgm:cxn modelId="{A12AD573-3359-4A42-8A6B-DE9C41C1F46F}" type="presParOf" srcId="{EC8670A7-A393-4B5D-8FC9-E51E8B83309F}" destId="{E4342583-A13C-4E1E-ADF6-62B4A37FB798}" srcOrd="5" destOrd="0" presId="urn:microsoft.com/office/officeart/2005/8/layout/default"/>
    <dgm:cxn modelId="{6C7D6FEE-8EF0-4877-9B76-E744DCDB00FD}" type="presParOf" srcId="{EC8670A7-A393-4B5D-8FC9-E51E8B83309F}" destId="{BACDA856-ECDB-4406-9C4E-00D54B0981AF}" srcOrd="6" destOrd="0" presId="urn:microsoft.com/office/officeart/2005/8/layout/default"/>
    <dgm:cxn modelId="{39771D86-BDD4-436C-A0BB-C602515AEBDE}" type="presParOf" srcId="{EC8670A7-A393-4B5D-8FC9-E51E8B83309F}" destId="{B74B6256-3C71-4169-A0A4-831E0909233B}" srcOrd="7" destOrd="0" presId="urn:microsoft.com/office/officeart/2005/8/layout/default"/>
    <dgm:cxn modelId="{715EAA85-2051-4A8A-A931-F662B2DA0376}" type="presParOf" srcId="{EC8670A7-A393-4B5D-8FC9-E51E8B83309F}" destId="{58AEAE5F-E53F-4AFE-A11A-BD88C03840E8}" srcOrd="8" destOrd="0" presId="urn:microsoft.com/office/officeart/2005/8/layout/default"/>
    <dgm:cxn modelId="{AD4CD1E4-4EBE-448F-9514-38B9AE76F666}" type="presParOf" srcId="{EC8670A7-A393-4B5D-8FC9-E51E8B83309F}" destId="{1C60EF90-B2D9-4067-B864-42EFD10F9447}" srcOrd="9" destOrd="0" presId="urn:microsoft.com/office/officeart/2005/8/layout/default"/>
    <dgm:cxn modelId="{668137F6-EF8A-4F41-B95A-046145FBDEC4}"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59CA4-5CB5-40B5-A7A7-DDC5B2B667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CA5F6CE-2EAA-4812-99FC-45B0E7658969}">
      <dgm:prSet custT="1"/>
      <dgm:spPr/>
      <dgm:t>
        <a:bodyPr lIns="36000" rIns="0"/>
        <a:lstStyle/>
        <a:p>
          <a:pPr rtl="0"/>
          <a:r>
            <a:rPr lang="en-GB" sz="2400" dirty="0" smtClean="0"/>
            <a:t>Γ</a:t>
          </a:r>
          <a:r>
            <a:rPr lang="en-GB" sz="2400" baseline="-25000" dirty="0" smtClean="0"/>
            <a:t>0 </a:t>
          </a:r>
          <a:r>
            <a:rPr lang="en-GB" sz="2400" dirty="0" smtClean="0"/>
            <a:t>is the ever-growing ocean of digital reality around us  </a:t>
          </a:r>
          <a:endParaRPr lang="en-GB" sz="2400" dirty="0"/>
        </a:p>
      </dgm:t>
    </dgm:pt>
    <dgm:pt modelId="{4AA2465D-6F25-4B6E-85EF-1AB849F3D45E}" type="parTrans" cxnId="{6A820C13-9423-4219-B72B-71A09871D698}">
      <dgm:prSet/>
      <dgm:spPr/>
      <dgm:t>
        <a:bodyPr/>
        <a:lstStyle/>
        <a:p>
          <a:endParaRPr lang="en-GB"/>
        </a:p>
      </dgm:t>
    </dgm:pt>
    <dgm:pt modelId="{45CF8590-350E-4102-90CE-8CBE2423B11E}" type="sibTrans" cxnId="{6A820C13-9423-4219-B72B-71A09871D698}">
      <dgm:prSet/>
      <dgm:spPr/>
      <dgm:t>
        <a:bodyPr/>
        <a:lstStyle/>
        <a:p>
          <a:endParaRPr lang="en-GB"/>
        </a:p>
      </dgm:t>
    </dgm:pt>
    <dgm:pt modelId="{D7B7C21B-228A-454B-BF53-EDD95EF70A4A}">
      <dgm:prSet custT="1"/>
      <dgm:spPr/>
      <dgm:t>
        <a:bodyPr lIns="36000" rIns="0"/>
        <a:lstStyle/>
        <a:p>
          <a:pPr rtl="0"/>
          <a:r>
            <a:rPr lang="en-GB" sz="2400" dirty="0" smtClean="0"/>
            <a:t>Γ</a:t>
          </a:r>
          <a:r>
            <a:rPr lang="en-GB" sz="2400" baseline="-25000" dirty="0" smtClean="0"/>
            <a:t>0 </a:t>
          </a:r>
          <a:r>
            <a:rPr lang="en-GB" sz="2400" dirty="0" smtClean="0"/>
            <a:t>is big. Really big.</a:t>
          </a:r>
        </a:p>
        <a:p>
          <a:pPr rtl="0"/>
          <a:r>
            <a:rPr lang="en-GB" sz="2400" dirty="0" smtClean="0"/>
            <a:t>Γ</a:t>
          </a:r>
          <a:r>
            <a:rPr lang="en-GB" sz="2400" baseline="-25000" dirty="0" smtClean="0"/>
            <a:t>0 </a:t>
          </a:r>
          <a:r>
            <a:rPr lang="en-GB" sz="2400" dirty="0" smtClean="0"/>
            <a:t>defies imagination for its enormity</a:t>
          </a:r>
          <a:endParaRPr lang="en-GB" sz="2400" dirty="0"/>
        </a:p>
      </dgm:t>
    </dgm:pt>
    <dgm:pt modelId="{AF4780D3-47F7-4FEB-ABF7-60B4D358BE84}" type="parTrans" cxnId="{FCC4825A-BAC6-43CC-8CFE-D9E89E33B9D5}">
      <dgm:prSet/>
      <dgm:spPr/>
      <dgm:t>
        <a:bodyPr/>
        <a:lstStyle/>
        <a:p>
          <a:endParaRPr lang="en-GB"/>
        </a:p>
      </dgm:t>
    </dgm:pt>
    <dgm:pt modelId="{C86193E2-A22A-427C-B895-6E1CF920BCA2}" type="sibTrans" cxnId="{FCC4825A-BAC6-43CC-8CFE-D9E89E33B9D5}">
      <dgm:prSet/>
      <dgm:spPr/>
      <dgm:t>
        <a:bodyPr/>
        <a:lstStyle/>
        <a:p>
          <a:endParaRPr lang="en-GB"/>
        </a:p>
      </dgm:t>
    </dgm:pt>
    <dgm:pt modelId="{B851EE23-E5BA-470D-BBB7-3A5D8F2769BF}">
      <dgm:prSet custT="1"/>
      <dgm:spPr/>
      <dgm:t>
        <a:bodyPr/>
        <a:lstStyle/>
        <a:p>
          <a:pPr rtl="0"/>
          <a:r>
            <a:rPr lang="en-GB" sz="2400" dirty="0" smtClean="0"/>
            <a:t>Γ</a:t>
          </a:r>
          <a:r>
            <a:rPr lang="en-GB" sz="2400" baseline="-25000" dirty="0" smtClean="0"/>
            <a:t>0 </a:t>
          </a:r>
          <a:r>
            <a:rPr lang="en-GB" sz="2400" dirty="0" smtClean="0"/>
            <a:t>is other. It doesn’t speak your language</a:t>
          </a:r>
          <a:endParaRPr lang="en-GB" sz="2400" dirty="0"/>
        </a:p>
      </dgm:t>
    </dgm:pt>
    <dgm:pt modelId="{FED40995-21CE-4A9B-B09D-3D97A8F6A04E}" type="parTrans" cxnId="{8DE173DB-B70B-4E30-8F48-E9CDB0AB495C}">
      <dgm:prSet/>
      <dgm:spPr/>
      <dgm:t>
        <a:bodyPr/>
        <a:lstStyle/>
        <a:p>
          <a:endParaRPr lang="en-GB"/>
        </a:p>
      </dgm:t>
    </dgm:pt>
    <dgm:pt modelId="{2B7DADBB-7D87-43D5-AA20-873398624731}" type="sibTrans" cxnId="{8DE173DB-B70B-4E30-8F48-E9CDB0AB495C}">
      <dgm:prSet/>
      <dgm:spPr/>
      <dgm:t>
        <a:bodyPr/>
        <a:lstStyle/>
        <a:p>
          <a:endParaRPr lang="en-GB"/>
        </a:p>
      </dgm:t>
    </dgm:pt>
    <dgm:pt modelId="{5B0A3E79-ABA6-4601-B4C6-872B13FC87FE}">
      <dgm:prSet custT="1"/>
      <dgm:spPr/>
      <dgm:t>
        <a:bodyPr lIns="36000" rIns="0"/>
        <a:lstStyle/>
        <a:p>
          <a:pPr rtl="0"/>
          <a:r>
            <a:rPr lang="en-GB" sz="2400" dirty="0" smtClean="0"/>
            <a:t>Γ</a:t>
          </a:r>
          <a:r>
            <a:rPr lang="en-GB" sz="2400" baseline="-25000" dirty="0" smtClean="0"/>
            <a:t>0 </a:t>
          </a:r>
          <a:r>
            <a:rPr lang="en-GB" sz="2400" dirty="0" smtClean="0"/>
            <a:t>is being organized at an incredible rate</a:t>
          </a:r>
          <a:endParaRPr lang="en-GB" sz="2400" dirty="0"/>
        </a:p>
      </dgm:t>
    </dgm:pt>
    <dgm:pt modelId="{8BD1A46C-4A5C-4832-9CEA-27741FD9FCF5}" type="parTrans" cxnId="{C987CC5E-ACFD-497B-846B-857CC0ED90A4}">
      <dgm:prSet/>
      <dgm:spPr/>
      <dgm:t>
        <a:bodyPr/>
        <a:lstStyle/>
        <a:p>
          <a:endParaRPr lang="en-GB"/>
        </a:p>
      </dgm:t>
    </dgm:pt>
    <dgm:pt modelId="{9402B90C-0A52-4CF3-B94E-4F9D02A54EBC}" type="sibTrans" cxnId="{C987CC5E-ACFD-497B-846B-857CC0ED90A4}">
      <dgm:prSet/>
      <dgm:spPr/>
      <dgm:t>
        <a:bodyPr/>
        <a:lstStyle/>
        <a:p>
          <a:endParaRPr lang="en-GB"/>
        </a:p>
      </dgm:t>
    </dgm:pt>
    <dgm:pt modelId="{BB251E8F-CED2-4140-A3EC-9DE54012E1C8}">
      <dgm:prSet custT="1"/>
      <dgm:spPr/>
      <dgm:t>
        <a:bodyPr lIns="36000" rIns="0"/>
        <a:lstStyle/>
        <a:p>
          <a:pPr rtl="0"/>
          <a:r>
            <a:rPr lang="en-GB" sz="2400" dirty="0" smtClean="0"/>
            <a:t>Γ</a:t>
          </a:r>
          <a:r>
            <a:rPr lang="en-GB" sz="2400" baseline="-25000" dirty="0" smtClean="0"/>
            <a:t>0</a:t>
          </a:r>
          <a:r>
            <a:rPr lang="en-GB" sz="2400" dirty="0" smtClean="0"/>
            <a:t> is just ready and waiting to be tamed. (We’re hitting the limit with e and tau)</a:t>
          </a:r>
          <a:endParaRPr lang="en-GB" sz="2400" dirty="0"/>
        </a:p>
      </dgm:t>
    </dgm:pt>
    <dgm:pt modelId="{DC13AA0A-9F5B-4BC8-91E5-5864A5C7BF2F}" type="parTrans" cxnId="{CAE414CD-ED8C-422E-9581-1B0F940299AF}">
      <dgm:prSet/>
      <dgm:spPr/>
      <dgm:t>
        <a:bodyPr/>
        <a:lstStyle/>
        <a:p>
          <a:endParaRPr lang="en-GB"/>
        </a:p>
      </dgm:t>
    </dgm:pt>
    <dgm:pt modelId="{18A02741-A071-4BD2-AF91-090E63356E92}" type="sibTrans" cxnId="{CAE414CD-ED8C-422E-9581-1B0F940299AF}">
      <dgm:prSet/>
      <dgm:spPr/>
      <dgm:t>
        <a:bodyPr/>
        <a:lstStyle/>
        <a:p>
          <a:endParaRPr lang="en-GB"/>
        </a:p>
      </dgm:t>
    </dgm:pt>
    <dgm:pt modelId="{B98397F7-F227-4888-A916-AE6498B56EE8}">
      <dgm:prSet custT="1"/>
      <dgm:spPr/>
      <dgm:t>
        <a:bodyPr/>
        <a:lstStyle/>
        <a:p>
          <a:pPr rtl="0"/>
          <a:r>
            <a:rPr lang="en-GB" sz="2400" dirty="0" smtClean="0"/>
            <a:t>Γ</a:t>
          </a:r>
          <a:r>
            <a:rPr lang="en-GB" sz="2400" baseline="-25000" dirty="0" smtClean="0"/>
            <a:t>0 </a:t>
          </a:r>
          <a:r>
            <a:rPr lang="en-GB" sz="2400" dirty="0" smtClean="0"/>
            <a:t>is surprisingly “human”</a:t>
          </a:r>
          <a:endParaRPr lang="en-GB" sz="2400" dirty="0"/>
        </a:p>
      </dgm:t>
    </dgm:pt>
    <dgm:pt modelId="{C038D9FA-2E7A-4A7A-B69F-4361DFB7BCA8}" type="parTrans" cxnId="{E56F77AD-237E-460B-BF4C-61323A1CEA40}">
      <dgm:prSet/>
      <dgm:spPr/>
      <dgm:t>
        <a:bodyPr/>
        <a:lstStyle/>
        <a:p>
          <a:endParaRPr lang="en-GB"/>
        </a:p>
      </dgm:t>
    </dgm:pt>
    <dgm:pt modelId="{9F7E37C9-E9D6-4DBF-9001-80F0D0F59408}" type="sibTrans" cxnId="{E56F77AD-237E-460B-BF4C-61323A1CEA40}">
      <dgm:prSet/>
      <dgm:spPr/>
      <dgm:t>
        <a:bodyPr/>
        <a:lstStyle/>
        <a:p>
          <a:endParaRPr lang="en-GB"/>
        </a:p>
      </dgm:t>
    </dgm:pt>
    <dgm:pt modelId="{FD22585E-ECBA-4F13-BAE7-FFE3199AA196}" type="pres">
      <dgm:prSet presAssocID="{21359CA4-5CB5-40B5-A7A7-DDC5B2B667EB}" presName="diagram" presStyleCnt="0">
        <dgm:presLayoutVars>
          <dgm:dir/>
          <dgm:resizeHandles val="exact"/>
        </dgm:presLayoutVars>
      </dgm:prSet>
      <dgm:spPr/>
      <dgm:t>
        <a:bodyPr/>
        <a:lstStyle/>
        <a:p>
          <a:endParaRPr lang="en-GB"/>
        </a:p>
      </dgm:t>
    </dgm:pt>
    <dgm:pt modelId="{90D238AF-8111-48F4-87D0-8513B6795E16}" type="pres">
      <dgm:prSet presAssocID="{2CA5F6CE-2EAA-4812-99FC-45B0E7658969}" presName="node" presStyleLbl="node1" presStyleIdx="0" presStyleCnt="6">
        <dgm:presLayoutVars>
          <dgm:bulletEnabled val="1"/>
        </dgm:presLayoutVars>
      </dgm:prSet>
      <dgm:spPr/>
      <dgm:t>
        <a:bodyPr/>
        <a:lstStyle/>
        <a:p>
          <a:endParaRPr lang="en-GB"/>
        </a:p>
      </dgm:t>
    </dgm:pt>
    <dgm:pt modelId="{425954A1-7EF5-4111-96F6-D85A1BEF1C2C}" type="pres">
      <dgm:prSet presAssocID="{45CF8590-350E-4102-90CE-8CBE2423B11E}" presName="sibTrans" presStyleCnt="0"/>
      <dgm:spPr/>
    </dgm:pt>
    <dgm:pt modelId="{5C889AEA-E0C2-4FF9-A34D-CA456FDB903E}" type="pres">
      <dgm:prSet presAssocID="{D7B7C21B-228A-454B-BF53-EDD95EF70A4A}" presName="node" presStyleLbl="node1" presStyleIdx="1" presStyleCnt="6">
        <dgm:presLayoutVars>
          <dgm:bulletEnabled val="1"/>
        </dgm:presLayoutVars>
      </dgm:prSet>
      <dgm:spPr/>
      <dgm:t>
        <a:bodyPr/>
        <a:lstStyle/>
        <a:p>
          <a:endParaRPr lang="en-GB"/>
        </a:p>
      </dgm:t>
    </dgm:pt>
    <dgm:pt modelId="{5AD9FCEB-B008-4923-92B3-8CB45DF93563}" type="pres">
      <dgm:prSet presAssocID="{C86193E2-A22A-427C-B895-6E1CF920BCA2}" presName="sibTrans" presStyleCnt="0"/>
      <dgm:spPr/>
    </dgm:pt>
    <dgm:pt modelId="{BB6560F0-5737-4155-83E0-F00762C15097}" type="pres">
      <dgm:prSet presAssocID="{B851EE23-E5BA-470D-BBB7-3A5D8F2769BF}" presName="node" presStyleLbl="node1" presStyleIdx="2" presStyleCnt="6">
        <dgm:presLayoutVars>
          <dgm:bulletEnabled val="1"/>
        </dgm:presLayoutVars>
      </dgm:prSet>
      <dgm:spPr/>
      <dgm:t>
        <a:bodyPr/>
        <a:lstStyle/>
        <a:p>
          <a:endParaRPr lang="en-GB"/>
        </a:p>
      </dgm:t>
    </dgm:pt>
    <dgm:pt modelId="{ABBE3BDA-4E5E-42D0-81E1-DA032C6F8834}" type="pres">
      <dgm:prSet presAssocID="{2B7DADBB-7D87-43D5-AA20-873398624731}" presName="sibTrans" presStyleCnt="0"/>
      <dgm:spPr/>
    </dgm:pt>
    <dgm:pt modelId="{95717ED0-058B-40A8-AEF1-D8763A5D87CC}" type="pres">
      <dgm:prSet presAssocID="{5B0A3E79-ABA6-4601-B4C6-872B13FC87FE}" presName="node" presStyleLbl="node1" presStyleIdx="3" presStyleCnt="6">
        <dgm:presLayoutVars>
          <dgm:bulletEnabled val="1"/>
        </dgm:presLayoutVars>
      </dgm:prSet>
      <dgm:spPr/>
      <dgm:t>
        <a:bodyPr/>
        <a:lstStyle/>
        <a:p>
          <a:endParaRPr lang="en-GB"/>
        </a:p>
      </dgm:t>
    </dgm:pt>
    <dgm:pt modelId="{B8DE0AF6-3CE3-4FDA-9BDA-2983AE8E7A86}" type="pres">
      <dgm:prSet presAssocID="{9402B90C-0A52-4CF3-B94E-4F9D02A54EBC}" presName="sibTrans" presStyleCnt="0"/>
      <dgm:spPr/>
    </dgm:pt>
    <dgm:pt modelId="{2B9C4F42-7270-4926-91A5-B0F02BC89C9E}" type="pres">
      <dgm:prSet presAssocID="{BB251E8F-CED2-4140-A3EC-9DE54012E1C8}" presName="node" presStyleLbl="node1" presStyleIdx="4" presStyleCnt="6">
        <dgm:presLayoutVars>
          <dgm:bulletEnabled val="1"/>
        </dgm:presLayoutVars>
      </dgm:prSet>
      <dgm:spPr/>
      <dgm:t>
        <a:bodyPr/>
        <a:lstStyle/>
        <a:p>
          <a:endParaRPr lang="en-GB"/>
        </a:p>
      </dgm:t>
    </dgm:pt>
    <dgm:pt modelId="{A49EC87C-10DA-470B-BD7B-0F38B658E92C}" type="pres">
      <dgm:prSet presAssocID="{18A02741-A071-4BD2-AF91-090E63356E92}" presName="sibTrans" presStyleCnt="0"/>
      <dgm:spPr/>
    </dgm:pt>
    <dgm:pt modelId="{02636C2B-1A91-4E5F-9560-97738B72DA61}" type="pres">
      <dgm:prSet presAssocID="{B98397F7-F227-4888-A916-AE6498B56EE8}" presName="node" presStyleLbl="node1" presStyleIdx="5" presStyleCnt="6">
        <dgm:presLayoutVars>
          <dgm:bulletEnabled val="1"/>
        </dgm:presLayoutVars>
      </dgm:prSet>
      <dgm:spPr/>
      <dgm:t>
        <a:bodyPr/>
        <a:lstStyle/>
        <a:p>
          <a:endParaRPr lang="en-GB"/>
        </a:p>
      </dgm:t>
    </dgm:pt>
  </dgm:ptLst>
  <dgm:cxnLst>
    <dgm:cxn modelId="{6A820C13-9423-4219-B72B-71A09871D698}" srcId="{21359CA4-5CB5-40B5-A7A7-DDC5B2B667EB}" destId="{2CA5F6CE-2EAA-4812-99FC-45B0E7658969}" srcOrd="0" destOrd="0" parTransId="{4AA2465D-6F25-4B6E-85EF-1AB849F3D45E}" sibTransId="{45CF8590-350E-4102-90CE-8CBE2423B11E}"/>
    <dgm:cxn modelId="{6AEDB1CC-15ED-4A3E-BBB1-EBE5594D16B5}" type="presOf" srcId="{D7B7C21B-228A-454B-BF53-EDD95EF70A4A}" destId="{5C889AEA-E0C2-4FF9-A34D-CA456FDB903E}" srcOrd="0" destOrd="0" presId="urn:microsoft.com/office/officeart/2005/8/layout/default"/>
    <dgm:cxn modelId="{8DE173DB-B70B-4E30-8F48-E9CDB0AB495C}" srcId="{21359CA4-5CB5-40B5-A7A7-DDC5B2B667EB}" destId="{B851EE23-E5BA-470D-BBB7-3A5D8F2769BF}" srcOrd="2" destOrd="0" parTransId="{FED40995-21CE-4A9B-B09D-3D97A8F6A04E}" sibTransId="{2B7DADBB-7D87-43D5-AA20-873398624731}"/>
    <dgm:cxn modelId="{904F9F3D-FC28-4131-B2C5-C077548F0CD4}" type="presOf" srcId="{21359CA4-5CB5-40B5-A7A7-DDC5B2B667EB}" destId="{FD22585E-ECBA-4F13-BAE7-FFE3199AA196}" srcOrd="0" destOrd="0" presId="urn:microsoft.com/office/officeart/2005/8/layout/default"/>
    <dgm:cxn modelId="{CAE414CD-ED8C-422E-9581-1B0F940299AF}" srcId="{21359CA4-5CB5-40B5-A7A7-DDC5B2B667EB}" destId="{BB251E8F-CED2-4140-A3EC-9DE54012E1C8}" srcOrd="4" destOrd="0" parTransId="{DC13AA0A-9F5B-4BC8-91E5-5864A5C7BF2F}" sibTransId="{18A02741-A071-4BD2-AF91-090E63356E92}"/>
    <dgm:cxn modelId="{4BE18FF2-B9FF-4FAD-BA6E-4F07C4920B3F}" type="presOf" srcId="{BB251E8F-CED2-4140-A3EC-9DE54012E1C8}" destId="{2B9C4F42-7270-4926-91A5-B0F02BC89C9E}" srcOrd="0" destOrd="0" presId="urn:microsoft.com/office/officeart/2005/8/layout/default"/>
    <dgm:cxn modelId="{C987CC5E-ACFD-497B-846B-857CC0ED90A4}" srcId="{21359CA4-5CB5-40B5-A7A7-DDC5B2B667EB}" destId="{5B0A3E79-ABA6-4601-B4C6-872B13FC87FE}" srcOrd="3" destOrd="0" parTransId="{8BD1A46C-4A5C-4832-9CEA-27741FD9FCF5}" sibTransId="{9402B90C-0A52-4CF3-B94E-4F9D02A54EBC}"/>
    <dgm:cxn modelId="{27C9A0AD-F46D-4BDD-8A42-46A35176F27B}" type="presOf" srcId="{5B0A3E79-ABA6-4601-B4C6-872B13FC87FE}" destId="{95717ED0-058B-40A8-AEF1-D8763A5D87CC}" srcOrd="0" destOrd="0" presId="urn:microsoft.com/office/officeart/2005/8/layout/default"/>
    <dgm:cxn modelId="{E56F77AD-237E-460B-BF4C-61323A1CEA40}" srcId="{21359CA4-5CB5-40B5-A7A7-DDC5B2B667EB}" destId="{B98397F7-F227-4888-A916-AE6498B56EE8}" srcOrd="5" destOrd="0" parTransId="{C038D9FA-2E7A-4A7A-B69F-4361DFB7BCA8}" sibTransId="{9F7E37C9-E9D6-4DBF-9001-80F0D0F59408}"/>
    <dgm:cxn modelId="{C09377E6-EF3E-4AF9-9AFB-F550987149A3}" type="presOf" srcId="{B98397F7-F227-4888-A916-AE6498B56EE8}" destId="{02636C2B-1A91-4E5F-9560-97738B72DA61}" srcOrd="0" destOrd="0" presId="urn:microsoft.com/office/officeart/2005/8/layout/default"/>
    <dgm:cxn modelId="{90B2A415-1846-4465-B9D8-13A3FE8E64C0}" type="presOf" srcId="{B851EE23-E5BA-470D-BBB7-3A5D8F2769BF}" destId="{BB6560F0-5737-4155-83E0-F00762C15097}" srcOrd="0" destOrd="0" presId="urn:microsoft.com/office/officeart/2005/8/layout/default"/>
    <dgm:cxn modelId="{6CFC31F6-5E21-486E-8E83-BDE3C9049986}" type="presOf" srcId="{2CA5F6CE-2EAA-4812-99FC-45B0E7658969}" destId="{90D238AF-8111-48F4-87D0-8513B6795E16}" srcOrd="0" destOrd="0" presId="urn:microsoft.com/office/officeart/2005/8/layout/default"/>
    <dgm:cxn modelId="{FCC4825A-BAC6-43CC-8CFE-D9E89E33B9D5}" srcId="{21359CA4-5CB5-40B5-A7A7-DDC5B2B667EB}" destId="{D7B7C21B-228A-454B-BF53-EDD95EF70A4A}" srcOrd="1" destOrd="0" parTransId="{AF4780D3-47F7-4FEB-ABF7-60B4D358BE84}" sibTransId="{C86193E2-A22A-427C-B895-6E1CF920BCA2}"/>
    <dgm:cxn modelId="{2D953525-C5C9-482F-8A89-8F90E8B2DE28}" type="presParOf" srcId="{FD22585E-ECBA-4F13-BAE7-FFE3199AA196}" destId="{90D238AF-8111-48F4-87D0-8513B6795E16}" srcOrd="0" destOrd="0" presId="urn:microsoft.com/office/officeart/2005/8/layout/default"/>
    <dgm:cxn modelId="{79CABBA3-9A93-4C33-BECB-B5F0F6889C30}" type="presParOf" srcId="{FD22585E-ECBA-4F13-BAE7-FFE3199AA196}" destId="{425954A1-7EF5-4111-96F6-D85A1BEF1C2C}" srcOrd="1" destOrd="0" presId="urn:microsoft.com/office/officeart/2005/8/layout/default"/>
    <dgm:cxn modelId="{5143427D-6E60-4035-ACBC-D012961BB5BC}" type="presParOf" srcId="{FD22585E-ECBA-4F13-BAE7-FFE3199AA196}" destId="{5C889AEA-E0C2-4FF9-A34D-CA456FDB903E}" srcOrd="2" destOrd="0" presId="urn:microsoft.com/office/officeart/2005/8/layout/default"/>
    <dgm:cxn modelId="{4F0C42C9-516F-4350-8A15-49D8B45FE817}" type="presParOf" srcId="{FD22585E-ECBA-4F13-BAE7-FFE3199AA196}" destId="{5AD9FCEB-B008-4923-92B3-8CB45DF93563}" srcOrd="3" destOrd="0" presId="urn:microsoft.com/office/officeart/2005/8/layout/default"/>
    <dgm:cxn modelId="{0C0337A9-EEA8-4E19-A283-9712B62C8A62}" type="presParOf" srcId="{FD22585E-ECBA-4F13-BAE7-FFE3199AA196}" destId="{BB6560F0-5737-4155-83E0-F00762C15097}" srcOrd="4" destOrd="0" presId="urn:microsoft.com/office/officeart/2005/8/layout/default"/>
    <dgm:cxn modelId="{3528FDF4-9728-4D4C-8DC9-B113185624F0}" type="presParOf" srcId="{FD22585E-ECBA-4F13-BAE7-FFE3199AA196}" destId="{ABBE3BDA-4E5E-42D0-81E1-DA032C6F8834}" srcOrd="5" destOrd="0" presId="urn:microsoft.com/office/officeart/2005/8/layout/default"/>
    <dgm:cxn modelId="{74F72C63-1D3B-4930-B612-544040CB943F}" type="presParOf" srcId="{FD22585E-ECBA-4F13-BAE7-FFE3199AA196}" destId="{95717ED0-058B-40A8-AEF1-D8763A5D87CC}" srcOrd="6" destOrd="0" presId="urn:microsoft.com/office/officeart/2005/8/layout/default"/>
    <dgm:cxn modelId="{49E8F840-F5D9-4DD1-BBBC-785DA3941797}" type="presParOf" srcId="{FD22585E-ECBA-4F13-BAE7-FFE3199AA196}" destId="{B8DE0AF6-3CE3-4FDA-9BDA-2983AE8E7A86}" srcOrd="7" destOrd="0" presId="urn:microsoft.com/office/officeart/2005/8/layout/default"/>
    <dgm:cxn modelId="{DE088CB7-CC44-4C5E-95C9-A336CEBEA23B}" type="presParOf" srcId="{FD22585E-ECBA-4F13-BAE7-FFE3199AA196}" destId="{2B9C4F42-7270-4926-91A5-B0F02BC89C9E}" srcOrd="8" destOrd="0" presId="urn:microsoft.com/office/officeart/2005/8/layout/default"/>
    <dgm:cxn modelId="{4B239DD3-954C-4DBE-8158-6EEB31F6F594}" type="presParOf" srcId="{FD22585E-ECBA-4F13-BAE7-FFE3199AA196}" destId="{A49EC87C-10DA-470B-BD7B-0F38B658E92C}" srcOrd="9" destOrd="0" presId="urn:microsoft.com/office/officeart/2005/8/layout/default"/>
    <dgm:cxn modelId="{DA1AC7DE-0821-4B14-B5D1-0663B347DB42}" type="presParOf" srcId="{FD22585E-ECBA-4F13-BAE7-FFE3199AA196}" destId="{02636C2B-1A91-4E5F-9560-97738B72DA6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359CA4-5CB5-40B5-A7A7-DDC5B2B667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19BE3C0-E1F1-4697-ADB1-075BE44EB647}">
      <dgm:prSet custT="1"/>
      <dgm:spPr/>
      <dgm:t>
        <a:bodyPr lIns="36000" rIns="0"/>
        <a:lstStyle/>
        <a:p>
          <a:pPr rtl="0"/>
          <a:r>
            <a:rPr lang="en-GB" sz="2400" dirty="0" smtClean="0"/>
            <a:t>Γ</a:t>
          </a:r>
          <a:r>
            <a:rPr lang="en-GB" sz="2400" baseline="-25000" dirty="0" smtClean="0"/>
            <a:t>0 </a:t>
          </a:r>
          <a:r>
            <a:rPr lang="en-GB" sz="2400" dirty="0" smtClean="0"/>
            <a:t>is full of uncertainty and probabilities.</a:t>
          </a:r>
          <a:endParaRPr lang="en-GB" sz="2400" dirty="0"/>
        </a:p>
      </dgm:t>
    </dgm:pt>
    <dgm:pt modelId="{FD483F93-6E17-457F-9218-FB8563FD5FCB}" type="parTrans" cxnId="{3AA56E4B-2B9C-4C62-BCC8-4B929D04BE8D}">
      <dgm:prSet/>
      <dgm:spPr/>
      <dgm:t>
        <a:bodyPr/>
        <a:lstStyle/>
        <a:p>
          <a:endParaRPr lang="en-GB"/>
        </a:p>
      </dgm:t>
    </dgm:pt>
    <dgm:pt modelId="{7D11760D-2C01-4A04-8A9A-83D358A7A5FE}" type="sibTrans" cxnId="{3AA56E4B-2B9C-4C62-BCC8-4B929D04BE8D}">
      <dgm:prSet/>
      <dgm:spPr/>
      <dgm:t>
        <a:bodyPr/>
        <a:lstStyle/>
        <a:p>
          <a:endParaRPr lang="en-GB"/>
        </a:p>
      </dgm:t>
    </dgm:pt>
    <dgm:pt modelId="{AE07EA67-8793-449C-AB91-CBA8AB2F2D66}">
      <dgm:prSet custT="1"/>
      <dgm:spPr/>
      <dgm:t>
        <a:bodyPr lIns="36000" rIns="0"/>
        <a:lstStyle/>
        <a:p>
          <a:pPr rtl="0"/>
          <a:r>
            <a:rPr lang="en-GB" sz="2400" dirty="0" smtClean="0"/>
            <a:t>You are mutually recursive with Γ</a:t>
          </a:r>
          <a:r>
            <a:rPr lang="en-GB" sz="2400" baseline="-25000" dirty="0" smtClean="0"/>
            <a:t>0</a:t>
          </a:r>
          <a:r>
            <a:rPr lang="en-GB" sz="2400" dirty="0" smtClean="0"/>
            <a:t>. You are part of it. </a:t>
          </a:r>
        </a:p>
      </dgm:t>
    </dgm:pt>
    <dgm:pt modelId="{3D7FD325-C1FC-4470-B7A3-09CC946571CA}" type="parTrans" cxnId="{553E38E8-89E6-447B-8B25-2DD52E244311}">
      <dgm:prSet/>
      <dgm:spPr/>
      <dgm:t>
        <a:bodyPr/>
        <a:lstStyle/>
        <a:p>
          <a:endParaRPr lang="en-GB"/>
        </a:p>
      </dgm:t>
    </dgm:pt>
    <dgm:pt modelId="{A34D5F50-4918-473C-874A-EDEB8611DB01}" type="sibTrans" cxnId="{553E38E8-89E6-447B-8B25-2DD52E244311}">
      <dgm:prSet/>
      <dgm:spPr/>
      <dgm:t>
        <a:bodyPr/>
        <a:lstStyle/>
        <a:p>
          <a:endParaRPr lang="en-GB"/>
        </a:p>
      </dgm:t>
    </dgm:pt>
    <dgm:pt modelId="{7E83AB36-8280-4D52-B3A4-4C976196C672}">
      <dgm:prSet custT="1"/>
      <dgm:spPr/>
      <dgm:t>
        <a:bodyPr lIns="36000" rIns="0"/>
        <a:lstStyle/>
        <a:p>
          <a:pPr rtl="0"/>
          <a:r>
            <a:rPr lang="en-GB" sz="2400" dirty="0" smtClean="0"/>
            <a:t>Γ</a:t>
          </a:r>
          <a:r>
            <a:rPr lang="en-GB" sz="2400" baseline="-25000" dirty="0" smtClean="0"/>
            <a:t>0 </a:t>
          </a:r>
          <a:r>
            <a:rPr lang="en-GB" sz="2400" dirty="0" smtClean="0"/>
            <a:t>has many open doors, many locked doors</a:t>
          </a:r>
          <a:endParaRPr lang="en-GB" sz="2400" dirty="0"/>
        </a:p>
      </dgm:t>
    </dgm:pt>
    <dgm:pt modelId="{830317CF-07AD-4C70-92F0-5B5ED78C843D}" type="parTrans" cxnId="{66261F76-2ACB-4D2A-AC96-D14AF5238FD7}">
      <dgm:prSet/>
      <dgm:spPr/>
      <dgm:t>
        <a:bodyPr/>
        <a:lstStyle/>
        <a:p>
          <a:endParaRPr lang="en-GB"/>
        </a:p>
      </dgm:t>
    </dgm:pt>
    <dgm:pt modelId="{5C920AC2-A808-4236-979E-438F27E111D6}" type="sibTrans" cxnId="{66261F76-2ACB-4D2A-AC96-D14AF5238FD7}">
      <dgm:prSet/>
      <dgm:spPr/>
      <dgm:t>
        <a:bodyPr/>
        <a:lstStyle/>
        <a:p>
          <a:endParaRPr lang="en-GB"/>
        </a:p>
      </dgm:t>
    </dgm:pt>
    <dgm:pt modelId="{FB6E3AA7-1C1C-4C9F-B62B-ACFA6BC64D2F}">
      <dgm:prSet custT="1"/>
      <dgm:spPr/>
      <dgm:t>
        <a:bodyPr lIns="36000" rIns="0"/>
        <a:lstStyle/>
        <a:p>
          <a:pPr rtl="0"/>
          <a:r>
            <a:rPr lang="en-GB" sz="2400" dirty="0" smtClean="0"/>
            <a:t>Γ</a:t>
          </a:r>
          <a:r>
            <a:rPr lang="en-GB" sz="2400" baseline="-25000" dirty="0" smtClean="0"/>
            <a:t>0 </a:t>
          </a:r>
          <a:r>
            <a:rPr lang="en-GB" sz="2400" dirty="0" smtClean="0"/>
            <a:t>has many, many parts that do not get on particularly well.</a:t>
          </a:r>
          <a:endParaRPr lang="en-GB" sz="2400" dirty="0"/>
        </a:p>
      </dgm:t>
    </dgm:pt>
    <dgm:pt modelId="{8751B29C-20A9-4BE7-8F9A-5E4FB9C2F085}" type="parTrans" cxnId="{C4DACDA6-C749-4F61-ACFA-471FA6ADADA6}">
      <dgm:prSet/>
      <dgm:spPr/>
      <dgm:t>
        <a:bodyPr/>
        <a:lstStyle/>
        <a:p>
          <a:endParaRPr lang="en-GB"/>
        </a:p>
      </dgm:t>
    </dgm:pt>
    <dgm:pt modelId="{1FF21DE3-711A-4EEE-8D02-36970C5E1DAC}" type="sibTrans" cxnId="{C4DACDA6-C749-4F61-ACFA-471FA6ADADA6}">
      <dgm:prSet/>
      <dgm:spPr/>
      <dgm:t>
        <a:bodyPr/>
        <a:lstStyle/>
        <a:p>
          <a:endParaRPr lang="en-GB"/>
        </a:p>
      </dgm:t>
    </dgm:pt>
    <dgm:pt modelId="{30A582CE-34BA-4898-8D25-41A061B70DBC}">
      <dgm:prSet custT="1"/>
      <dgm:spPr/>
      <dgm:t>
        <a:bodyPr/>
        <a:lstStyle/>
        <a:p>
          <a:pPr rtl="0"/>
          <a:r>
            <a:rPr lang="en-GB" sz="2400" dirty="0" smtClean="0"/>
            <a:t>Γ</a:t>
          </a:r>
          <a:r>
            <a:rPr lang="en-GB" sz="2400" baseline="-25000" dirty="0" smtClean="0"/>
            <a:t>0 </a:t>
          </a:r>
          <a:r>
            <a:rPr lang="en-GB" sz="2400" dirty="0" smtClean="0"/>
            <a:t>is so real you want to touch it, explore it</a:t>
          </a:r>
          <a:endParaRPr lang="en-GB" sz="2400" dirty="0"/>
        </a:p>
      </dgm:t>
    </dgm:pt>
    <dgm:pt modelId="{F1B17902-3BD0-47ED-ADD5-5FB6CECBD7C2}" type="parTrans" cxnId="{2A28E180-34F8-4D61-8E48-E02E41A3981A}">
      <dgm:prSet/>
      <dgm:spPr/>
      <dgm:t>
        <a:bodyPr/>
        <a:lstStyle/>
        <a:p>
          <a:endParaRPr lang="en-GB"/>
        </a:p>
      </dgm:t>
    </dgm:pt>
    <dgm:pt modelId="{207F361F-9A0A-4278-8844-C192407DF1D3}" type="sibTrans" cxnId="{2A28E180-34F8-4D61-8E48-E02E41A3981A}">
      <dgm:prSet/>
      <dgm:spPr/>
      <dgm:t>
        <a:bodyPr/>
        <a:lstStyle/>
        <a:p>
          <a:endParaRPr lang="en-GB"/>
        </a:p>
      </dgm:t>
    </dgm:pt>
    <dgm:pt modelId="{B4CB48BB-5154-4643-8A51-295A3D710B1A}">
      <dgm:prSet custT="1"/>
      <dgm:spPr/>
      <dgm:t>
        <a:bodyPr lIns="36000" rIns="0"/>
        <a:lstStyle/>
        <a:p>
          <a:pPr rtl="0"/>
          <a:r>
            <a:rPr lang="en-GB" sz="2400" dirty="0" smtClean="0"/>
            <a:t>Don’t look too long. </a:t>
          </a:r>
        </a:p>
        <a:p>
          <a:pPr rtl="0"/>
          <a:r>
            <a:rPr lang="en-GB" sz="2400" dirty="0" smtClean="0"/>
            <a:t>It’s like staring at infinity</a:t>
          </a:r>
          <a:endParaRPr lang="en-GB" sz="2400" dirty="0"/>
        </a:p>
      </dgm:t>
    </dgm:pt>
    <dgm:pt modelId="{E722CFDB-FF49-4E61-82B4-1474159292C9}" type="parTrans" cxnId="{81B263D5-F803-4D76-8519-8980A7E7CEF2}">
      <dgm:prSet/>
      <dgm:spPr/>
      <dgm:t>
        <a:bodyPr/>
        <a:lstStyle/>
        <a:p>
          <a:endParaRPr lang="en-GB"/>
        </a:p>
      </dgm:t>
    </dgm:pt>
    <dgm:pt modelId="{B44E01CA-6746-4A90-B09E-B810F556ABB5}" type="sibTrans" cxnId="{81B263D5-F803-4D76-8519-8980A7E7CEF2}">
      <dgm:prSet/>
      <dgm:spPr/>
      <dgm:t>
        <a:bodyPr/>
        <a:lstStyle/>
        <a:p>
          <a:endParaRPr lang="en-GB"/>
        </a:p>
      </dgm:t>
    </dgm:pt>
    <dgm:pt modelId="{FD22585E-ECBA-4F13-BAE7-FFE3199AA196}" type="pres">
      <dgm:prSet presAssocID="{21359CA4-5CB5-40B5-A7A7-DDC5B2B667EB}" presName="diagram" presStyleCnt="0">
        <dgm:presLayoutVars>
          <dgm:dir/>
          <dgm:resizeHandles val="exact"/>
        </dgm:presLayoutVars>
      </dgm:prSet>
      <dgm:spPr/>
      <dgm:t>
        <a:bodyPr/>
        <a:lstStyle/>
        <a:p>
          <a:endParaRPr lang="en-GB"/>
        </a:p>
      </dgm:t>
    </dgm:pt>
    <dgm:pt modelId="{7CA26391-B69E-4A1C-8ED4-3A170885F4E2}" type="pres">
      <dgm:prSet presAssocID="{B19BE3C0-E1F1-4697-ADB1-075BE44EB647}" presName="node" presStyleLbl="node1" presStyleIdx="0" presStyleCnt="6">
        <dgm:presLayoutVars>
          <dgm:bulletEnabled val="1"/>
        </dgm:presLayoutVars>
      </dgm:prSet>
      <dgm:spPr/>
      <dgm:t>
        <a:bodyPr/>
        <a:lstStyle/>
        <a:p>
          <a:endParaRPr lang="en-GB"/>
        </a:p>
      </dgm:t>
    </dgm:pt>
    <dgm:pt modelId="{88D4F76A-20E0-4DC2-85A4-D7663FD5B8DD}" type="pres">
      <dgm:prSet presAssocID="{7D11760D-2C01-4A04-8A9A-83D358A7A5FE}" presName="sibTrans" presStyleCnt="0"/>
      <dgm:spPr/>
    </dgm:pt>
    <dgm:pt modelId="{A79A055B-95A4-44BD-A67F-B5A5ABC9C814}" type="pres">
      <dgm:prSet presAssocID="{AE07EA67-8793-449C-AB91-CBA8AB2F2D66}" presName="node" presStyleLbl="node1" presStyleIdx="1" presStyleCnt="6">
        <dgm:presLayoutVars>
          <dgm:bulletEnabled val="1"/>
        </dgm:presLayoutVars>
      </dgm:prSet>
      <dgm:spPr/>
      <dgm:t>
        <a:bodyPr/>
        <a:lstStyle/>
        <a:p>
          <a:endParaRPr lang="en-GB"/>
        </a:p>
      </dgm:t>
    </dgm:pt>
    <dgm:pt modelId="{17D6FFFE-F705-462D-832D-D6D446BC2C99}" type="pres">
      <dgm:prSet presAssocID="{A34D5F50-4918-473C-874A-EDEB8611DB01}" presName="sibTrans" presStyleCnt="0"/>
      <dgm:spPr/>
    </dgm:pt>
    <dgm:pt modelId="{7DE51232-A39B-4346-A8B5-36F192675968}" type="pres">
      <dgm:prSet presAssocID="{7E83AB36-8280-4D52-B3A4-4C976196C672}" presName="node" presStyleLbl="node1" presStyleIdx="2" presStyleCnt="6">
        <dgm:presLayoutVars>
          <dgm:bulletEnabled val="1"/>
        </dgm:presLayoutVars>
      </dgm:prSet>
      <dgm:spPr/>
      <dgm:t>
        <a:bodyPr/>
        <a:lstStyle/>
        <a:p>
          <a:endParaRPr lang="en-GB"/>
        </a:p>
      </dgm:t>
    </dgm:pt>
    <dgm:pt modelId="{6205AA9A-FB1C-46C1-BE35-C6A2D16D546F}" type="pres">
      <dgm:prSet presAssocID="{5C920AC2-A808-4236-979E-438F27E111D6}" presName="sibTrans" presStyleCnt="0"/>
      <dgm:spPr/>
    </dgm:pt>
    <dgm:pt modelId="{44BA56FA-50F2-46D9-AB07-EFCB75B83A11}" type="pres">
      <dgm:prSet presAssocID="{FB6E3AA7-1C1C-4C9F-B62B-ACFA6BC64D2F}" presName="node" presStyleLbl="node1" presStyleIdx="3" presStyleCnt="6">
        <dgm:presLayoutVars>
          <dgm:bulletEnabled val="1"/>
        </dgm:presLayoutVars>
      </dgm:prSet>
      <dgm:spPr/>
      <dgm:t>
        <a:bodyPr/>
        <a:lstStyle/>
        <a:p>
          <a:endParaRPr lang="en-GB"/>
        </a:p>
      </dgm:t>
    </dgm:pt>
    <dgm:pt modelId="{D1DA6922-AE93-4C57-96ED-683F492B5444}" type="pres">
      <dgm:prSet presAssocID="{1FF21DE3-711A-4EEE-8D02-36970C5E1DAC}" presName="sibTrans" presStyleCnt="0"/>
      <dgm:spPr/>
    </dgm:pt>
    <dgm:pt modelId="{14C5F710-3C2E-46ED-9199-093306C6172F}" type="pres">
      <dgm:prSet presAssocID="{30A582CE-34BA-4898-8D25-41A061B70DBC}" presName="node" presStyleLbl="node1" presStyleIdx="4" presStyleCnt="6">
        <dgm:presLayoutVars>
          <dgm:bulletEnabled val="1"/>
        </dgm:presLayoutVars>
      </dgm:prSet>
      <dgm:spPr/>
      <dgm:t>
        <a:bodyPr/>
        <a:lstStyle/>
        <a:p>
          <a:endParaRPr lang="en-GB"/>
        </a:p>
      </dgm:t>
    </dgm:pt>
    <dgm:pt modelId="{12CF8EC0-011A-4B1F-B3FD-47AC136D75EE}" type="pres">
      <dgm:prSet presAssocID="{207F361F-9A0A-4278-8844-C192407DF1D3}" presName="sibTrans" presStyleCnt="0"/>
      <dgm:spPr/>
    </dgm:pt>
    <dgm:pt modelId="{1A98FB64-081D-4F6B-AC3C-8BA76C73DBF9}" type="pres">
      <dgm:prSet presAssocID="{B4CB48BB-5154-4643-8A51-295A3D710B1A}" presName="node" presStyleLbl="node1" presStyleIdx="5" presStyleCnt="6">
        <dgm:presLayoutVars>
          <dgm:bulletEnabled val="1"/>
        </dgm:presLayoutVars>
      </dgm:prSet>
      <dgm:spPr/>
      <dgm:t>
        <a:bodyPr/>
        <a:lstStyle/>
        <a:p>
          <a:endParaRPr lang="en-GB"/>
        </a:p>
      </dgm:t>
    </dgm:pt>
  </dgm:ptLst>
  <dgm:cxnLst>
    <dgm:cxn modelId="{F52595C3-CEF4-43EA-8F9A-8D1F3759985B}" type="presOf" srcId="{AE07EA67-8793-449C-AB91-CBA8AB2F2D66}" destId="{A79A055B-95A4-44BD-A67F-B5A5ABC9C814}" srcOrd="0" destOrd="0" presId="urn:microsoft.com/office/officeart/2005/8/layout/default"/>
    <dgm:cxn modelId="{66261F76-2ACB-4D2A-AC96-D14AF5238FD7}" srcId="{21359CA4-5CB5-40B5-A7A7-DDC5B2B667EB}" destId="{7E83AB36-8280-4D52-B3A4-4C976196C672}" srcOrd="2" destOrd="0" parTransId="{830317CF-07AD-4C70-92F0-5B5ED78C843D}" sibTransId="{5C920AC2-A808-4236-979E-438F27E111D6}"/>
    <dgm:cxn modelId="{3AA56E4B-2B9C-4C62-BCC8-4B929D04BE8D}" srcId="{21359CA4-5CB5-40B5-A7A7-DDC5B2B667EB}" destId="{B19BE3C0-E1F1-4697-ADB1-075BE44EB647}" srcOrd="0" destOrd="0" parTransId="{FD483F93-6E17-457F-9218-FB8563FD5FCB}" sibTransId="{7D11760D-2C01-4A04-8A9A-83D358A7A5FE}"/>
    <dgm:cxn modelId="{2A059421-8ECB-4208-B856-550622A11E41}" type="presOf" srcId="{B19BE3C0-E1F1-4697-ADB1-075BE44EB647}" destId="{7CA26391-B69E-4A1C-8ED4-3A170885F4E2}" srcOrd="0" destOrd="0" presId="urn:microsoft.com/office/officeart/2005/8/layout/default"/>
    <dgm:cxn modelId="{553E38E8-89E6-447B-8B25-2DD52E244311}" srcId="{21359CA4-5CB5-40B5-A7A7-DDC5B2B667EB}" destId="{AE07EA67-8793-449C-AB91-CBA8AB2F2D66}" srcOrd="1" destOrd="0" parTransId="{3D7FD325-C1FC-4470-B7A3-09CC946571CA}" sibTransId="{A34D5F50-4918-473C-874A-EDEB8611DB01}"/>
    <dgm:cxn modelId="{72ADDF01-DDA1-4FDD-B2BE-72CBC2211A08}" type="presOf" srcId="{FB6E3AA7-1C1C-4C9F-B62B-ACFA6BC64D2F}" destId="{44BA56FA-50F2-46D9-AB07-EFCB75B83A11}" srcOrd="0" destOrd="0" presId="urn:microsoft.com/office/officeart/2005/8/layout/default"/>
    <dgm:cxn modelId="{4166839B-5ED6-498F-9232-4F8C973A8D76}" type="presOf" srcId="{30A582CE-34BA-4898-8D25-41A061B70DBC}" destId="{14C5F710-3C2E-46ED-9199-093306C6172F}" srcOrd="0" destOrd="0" presId="urn:microsoft.com/office/officeart/2005/8/layout/default"/>
    <dgm:cxn modelId="{C4DACDA6-C749-4F61-ACFA-471FA6ADADA6}" srcId="{21359CA4-5CB5-40B5-A7A7-DDC5B2B667EB}" destId="{FB6E3AA7-1C1C-4C9F-B62B-ACFA6BC64D2F}" srcOrd="3" destOrd="0" parTransId="{8751B29C-20A9-4BE7-8F9A-5E4FB9C2F085}" sibTransId="{1FF21DE3-711A-4EEE-8D02-36970C5E1DAC}"/>
    <dgm:cxn modelId="{2A28E180-34F8-4D61-8E48-E02E41A3981A}" srcId="{21359CA4-5CB5-40B5-A7A7-DDC5B2B667EB}" destId="{30A582CE-34BA-4898-8D25-41A061B70DBC}" srcOrd="4" destOrd="0" parTransId="{F1B17902-3BD0-47ED-ADD5-5FB6CECBD7C2}" sibTransId="{207F361F-9A0A-4278-8844-C192407DF1D3}"/>
    <dgm:cxn modelId="{9E975BF4-9D3A-48D3-AA02-7F76892BB71E}" type="presOf" srcId="{7E83AB36-8280-4D52-B3A4-4C976196C672}" destId="{7DE51232-A39B-4346-A8B5-36F192675968}" srcOrd="0" destOrd="0" presId="urn:microsoft.com/office/officeart/2005/8/layout/default"/>
    <dgm:cxn modelId="{952A717A-3D36-440A-9CFD-5604B9C89AFB}" type="presOf" srcId="{B4CB48BB-5154-4643-8A51-295A3D710B1A}" destId="{1A98FB64-081D-4F6B-AC3C-8BA76C73DBF9}" srcOrd="0" destOrd="0" presId="urn:microsoft.com/office/officeart/2005/8/layout/default"/>
    <dgm:cxn modelId="{BC8CC404-D92F-4A68-8173-E9539AE9B69C}" type="presOf" srcId="{21359CA4-5CB5-40B5-A7A7-DDC5B2B667EB}" destId="{FD22585E-ECBA-4F13-BAE7-FFE3199AA196}" srcOrd="0" destOrd="0" presId="urn:microsoft.com/office/officeart/2005/8/layout/default"/>
    <dgm:cxn modelId="{81B263D5-F803-4D76-8519-8980A7E7CEF2}" srcId="{21359CA4-5CB5-40B5-A7A7-DDC5B2B667EB}" destId="{B4CB48BB-5154-4643-8A51-295A3D710B1A}" srcOrd="5" destOrd="0" parTransId="{E722CFDB-FF49-4E61-82B4-1474159292C9}" sibTransId="{B44E01CA-6746-4A90-B09E-B810F556ABB5}"/>
    <dgm:cxn modelId="{CC01C0E2-D774-4A3B-BFF9-9882CDF36A16}" type="presParOf" srcId="{FD22585E-ECBA-4F13-BAE7-FFE3199AA196}" destId="{7CA26391-B69E-4A1C-8ED4-3A170885F4E2}" srcOrd="0" destOrd="0" presId="urn:microsoft.com/office/officeart/2005/8/layout/default"/>
    <dgm:cxn modelId="{EB3579AC-CB44-4849-9A79-11EECFC4EB44}" type="presParOf" srcId="{FD22585E-ECBA-4F13-BAE7-FFE3199AA196}" destId="{88D4F76A-20E0-4DC2-85A4-D7663FD5B8DD}" srcOrd="1" destOrd="0" presId="urn:microsoft.com/office/officeart/2005/8/layout/default"/>
    <dgm:cxn modelId="{31041208-875E-4358-A1D6-6650D7B5FBF4}" type="presParOf" srcId="{FD22585E-ECBA-4F13-BAE7-FFE3199AA196}" destId="{A79A055B-95A4-44BD-A67F-B5A5ABC9C814}" srcOrd="2" destOrd="0" presId="urn:microsoft.com/office/officeart/2005/8/layout/default"/>
    <dgm:cxn modelId="{1501C45D-031E-4E9A-945F-30D84F2AD3A9}" type="presParOf" srcId="{FD22585E-ECBA-4F13-BAE7-FFE3199AA196}" destId="{17D6FFFE-F705-462D-832D-D6D446BC2C99}" srcOrd="3" destOrd="0" presId="urn:microsoft.com/office/officeart/2005/8/layout/default"/>
    <dgm:cxn modelId="{B5FE3E6E-F978-4E44-8237-B9DCE3E2AE83}" type="presParOf" srcId="{FD22585E-ECBA-4F13-BAE7-FFE3199AA196}" destId="{7DE51232-A39B-4346-A8B5-36F192675968}" srcOrd="4" destOrd="0" presId="urn:microsoft.com/office/officeart/2005/8/layout/default"/>
    <dgm:cxn modelId="{27253AEB-051E-4219-A4B9-5C35757F6C29}" type="presParOf" srcId="{FD22585E-ECBA-4F13-BAE7-FFE3199AA196}" destId="{6205AA9A-FB1C-46C1-BE35-C6A2D16D546F}" srcOrd="5" destOrd="0" presId="urn:microsoft.com/office/officeart/2005/8/layout/default"/>
    <dgm:cxn modelId="{650356A3-15EE-4DE6-B2B6-8D74397F5527}" type="presParOf" srcId="{FD22585E-ECBA-4F13-BAE7-FFE3199AA196}" destId="{44BA56FA-50F2-46D9-AB07-EFCB75B83A11}" srcOrd="6" destOrd="0" presId="urn:microsoft.com/office/officeart/2005/8/layout/default"/>
    <dgm:cxn modelId="{0F43755D-9D92-437B-8FF7-24F8B86A20CF}" type="presParOf" srcId="{FD22585E-ECBA-4F13-BAE7-FFE3199AA196}" destId="{D1DA6922-AE93-4C57-96ED-683F492B5444}" srcOrd="7" destOrd="0" presId="urn:microsoft.com/office/officeart/2005/8/layout/default"/>
    <dgm:cxn modelId="{D5D8042D-0DE8-45BA-B4F3-57E8B9369E1E}" type="presParOf" srcId="{FD22585E-ECBA-4F13-BAE7-FFE3199AA196}" destId="{14C5F710-3C2E-46ED-9199-093306C6172F}" srcOrd="8" destOrd="0" presId="urn:microsoft.com/office/officeart/2005/8/layout/default"/>
    <dgm:cxn modelId="{EB3C62C1-A156-404E-AD57-98032B6D6193}" type="presParOf" srcId="{FD22585E-ECBA-4F13-BAE7-FFE3199AA196}" destId="{12CF8EC0-011A-4B1F-B3FD-47AC136D75EE}" srcOrd="9" destOrd="0" presId="urn:microsoft.com/office/officeart/2005/8/layout/default"/>
    <dgm:cxn modelId="{5A4FF901-43B2-40D3-BEE0-33D442459A73}" type="presParOf" srcId="{FD22585E-ECBA-4F13-BAE7-FFE3199AA196}" destId="{1A98FB64-081D-4F6B-AC3C-8BA76C73DBF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1B9AAFF0-4FBB-4FB4-A7FF-0B5F6A0D7908}" type="presOf" srcId="{37280AB1-95FF-42E8-94B7-DCF4D2A09A09}" destId="{54AD1ADC-A634-4621-A4E4-473A7E172D0E}" srcOrd="0" destOrd="0" presId="urn:microsoft.com/office/officeart/2005/8/layout/venn1"/>
    <dgm:cxn modelId="{D04299A9-12C6-4B6D-A6BD-3BA1FB8DED29}" type="presOf" srcId="{8AF86F65-257F-4D4B-8F3E-9FA582CE5FAF}" destId="{ED9FBEAD-8068-422C-B57A-30CFA25C3E76}" srcOrd="0" destOrd="0" presId="urn:microsoft.com/office/officeart/2005/8/layout/venn1"/>
    <dgm:cxn modelId="{DEF02F24-7217-47F5-998D-5AAD2D74911C}" type="presOf" srcId="{83D561A4-503F-45B2-B21E-B4C0A921F900}" destId="{B3DBAB2C-2BCB-4EFA-8EF8-288AFF90DBD0}"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0D110F39-1E00-4EEC-905A-2AAFD964132A}" type="presOf" srcId="{83D561A4-503F-45B2-B21E-B4C0A921F900}" destId="{C4F96459-0667-46A5-8464-979D32A5AFC0}" srcOrd="0" destOrd="0" presId="urn:microsoft.com/office/officeart/2005/8/layout/venn1"/>
    <dgm:cxn modelId="{57DAC908-354E-4FAE-B30F-C20F6C146D47}" type="presOf" srcId="{8AF86F65-257F-4D4B-8F3E-9FA582CE5FAF}" destId="{9833359F-7D17-45D4-8EB8-A5BB503C7C74}"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DDD4A60E-F411-4666-B291-8C6FF4DAE6FA}" type="presParOf" srcId="{54AD1ADC-A634-4621-A4E4-473A7E172D0E}" destId="{ED9FBEAD-8068-422C-B57A-30CFA25C3E76}" srcOrd="0" destOrd="0" presId="urn:microsoft.com/office/officeart/2005/8/layout/venn1"/>
    <dgm:cxn modelId="{724F5651-BC01-4E96-9387-511DA0B2C20A}" type="presParOf" srcId="{54AD1ADC-A634-4621-A4E4-473A7E172D0E}" destId="{9833359F-7D17-45D4-8EB8-A5BB503C7C74}" srcOrd="1" destOrd="0" presId="urn:microsoft.com/office/officeart/2005/8/layout/venn1"/>
    <dgm:cxn modelId="{1956F730-D39C-468B-A1A7-44157DA82681}" type="presParOf" srcId="{54AD1ADC-A634-4621-A4E4-473A7E172D0E}" destId="{C4F96459-0667-46A5-8464-979D32A5AFC0}" srcOrd="2" destOrd="0" presId="urn:microsoft.com/office/officeart/2005/8/layout/venn1"/>
    <dgm:cxn modelId="{636A050D-0565-4195-9B5E-A6C7F032D735}"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9DC468E1-2807-4653-AE46-86755F756629}" type="presOf" srcId="{8AF86F65-257F-4D4B-8F3E-9FA582CE5FAF}" destId="{ED9FBEAD-8068-422C-B57A-30CFA25C3E76}" srcOrd="0" destOrd="0" presId="urn:microsoft.com/office/officeart/2005/8/layout/venn1"/>
    <dgm:cxn modelId="{9DF9DDF7-8ABE-443B-9AEB-B1F46543B4BD}" type="presOf" srcId="{83D561A4-503F-45B2-B21E-B4C0A921F900}" destId="{C4F96459-0667-46A5-8464-979D32A5AFC0}" srcOrd="0" destOrd="0" presId="urn:microsoft.com/office/officeart/2005/8/layout/venn1"/>
    <dgm:cxn modelId="{68069423-CBFF-481F-B235-1E1913440E6A}" type="presOf" srcId="{83D561A4-503F-45B2-B21E-B4C0A921F900}" destId="{B3DBAB2C-2BCB-4EFA-8EF8-288AFF90DBD0}"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462C5C2E-2CFE-499B-9A9E-5EC9260418B4}" srcId="{37280AB1-95FF-42E8-94B7-DCF4D2A09A09}" destId="{83D561A4-503F-45B2-B21E-B4C0A921F900}" srcOrd="1" destOrd="0" parTransId="{586C31D1-E2EE-43F5-9333-75504CDB2A01}" sibTransId="{3537B17F-CEEC-4777-8EED-6853E79A7526}"/>
    <dgm:cxn modelId="{29FF4B64-5C08-4E74-8932-0D3D4837289D}" type="presOf" srcId="{8AF86F65-257F-4D4B-8F3E-9FA582CE5FAF}" destId="{9833359F-7D17-45D4-8EB8-A5BB503C7C74}" srcOrd="1" destOrd="0" presId="urn:microsoft.com/office/officeart/2005/8/layout/venn1"/>
    <dgm:cxn modelId="{EA743006-6E4F-448C-9C47-3BBCDC054350}" type="presOf" srcId="{37280AB1-95FF-42E8-94B7-DCF4D2A09A09}" destId="{54AD1ADC-A634-4621-A4E4-473A7E172D0E}" srcOrd="0" destOrd="0" presId="urn:microsoft.com/office/officeart/2005/8/layout/venn1"/>
    <dgm:cxn modelId="{2DB4129D-7F7F-4D29-93B6-129D3BFA8879}" type="presParOf" srcId="{54AD1ADC-A634-4621-A4E4-473A7E172D0E}" destId="{ED9FBEAD-8068-422C-B57A-30CFA25C3E76}" srcOrd="0" destOrd="0" presId="urn:microsoft.com/office/officeart/2005/8/layout/venn1"/>
    <dgm:cxn modelId="{F09C66A3-7547-4EF8-8A16-B9BE00F093C6}" type="presParOf" srcId="{54AD1ADC-A634-4621-A4E4-473A7E172D0E}" destId="{9833359F-7D17-45D4-8EB8-A5BB503C7C74}" srcOrd="1" destOrd="0" presId="urn:microsoft.com/office/officeart/2005/8/layout/venn1"/>
    <dgm:cxn modelId="{EBCCE99A-62E8-4509-A4BC-457A61C3A017}" type="presParOf" srcId="{54AD1ADC-A634-4621-A4E4-473A7E172D0E}" destId="{C4F96459-0667-46A5-8464-979D32A5AFC0}" srcOrd="2" destOrd="0" presId="urn:microsoft.com/office/officeart/2005/8/layout/venn1"/>
    <dgm:cxn modelId="{CD8955EE-5281-4A23-950D-90D42CC10BFD}"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B2CB-895B-4E02-B23B-913D219A3E06}">
      <dsp:nvSpPr>
        <dsp:cNvPr id="0" name=""/>
        <dsp:cNvSpPr/>
      </dsp:nvSpPr>
      <dsp:spPr>
        <a:xfrm>
          <a:off x="0" y="48066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F# 3.0 </a:t>
          </a:r>
          <a:r>
            <a:rPr lang="en-GB" sz="2000" kern="1200" dirty="0" err="1" smtClean="0">
              <a:solidFill>
                <a:schemeClr val="bg1"/>
              </a:solidFill>
              <a:latin typeface="Segoe UI Light" pitchFamily="34" charset="0"/>
            </a:rPr>
            <a:t>compiler+library</a:t>
          </a:r>
          <a:r>
            <a:rPr lang="en-GB" sz="2000" kern="1200" dirty="0" smtClean="0">
              <a:solidFill>
                <a:schemeClr val="bg1"/>
              </a:solidFill>
              <a:latin typeface="Segoe UI Light" pitchFamily="34" charset="0"/>
            </a:rPr>
            <a:t> open </a:t>
          </a:r>
          <a:r>
            <a:rPr lang="en-GB" sz="2000" kern="1200" dirty="0" smtClean="0">
              <a:solidFill>
                <a:schemeClr val="bg1"/>
              </a:solidFill>
              <a:latin typeface="Segoe UI Light" pitchFamily="34" charset="0"/>
            </a:rPr>
            <a:t>source</a:t>
          </a:r>
          <a:endParaRPr lang="en-GB" sz="2000" kern="1200" dirty="0"/>
        </a:p>
      </dsp:txBody>
      <dsp:txXfrm>
        <a:off x="0" y="480662"/>
        <a:ext cx="2947629" cy="1768577"/>
      </dsp:txXfrm>
    </dsp:sp>
    <dsp:sp modelId="{DF49E9E2-D1BE-4102-BB9B-72A0DEC024E4}">
      <dsp:nvSpPr>
        <dsp:cNvPr id="0" name=""/>
        <dsp:cNvSpPr/>
      </dsp:nvSpPr>
      <dsp:spPr>
        <a:xfrm>
          <a:off x="3242392" y="48066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latin typeface="Segoe UI Light" pitchFamily="34" charset="0"/>
            </a:rPr>
            <a:t>fsharp.github.com/</a:t>
          </a:r>
          <a:r>
            <a:rPr lang="en-US" sz="2000" u="sng" kern="1200" dirty="0" err="1" smtClean="0">
              <a:solidFill>
                <a:schemeClr val="bg1"/>
              </a:solidFill>
              <a:latin typeface="Segoe UI Light" pitchFamily="34" charset="0"/>
            </a:rPr>
            <a:t>fsharp</a:t>
          </a:r>
          <a:endParaRPr lang="en-GB" sz="2000" kern="1200" dirty="0">
            <a:solidFill>
              <a:schemeClr val="bg1"/>
            </a:solidFill>
          </a:endParaRPr>
        </a:p>
      </dsp:txBody>
      <dsp:txXfrm>
        <a:off x="3242392" y="480662"/>
        <a:ext cx="2947629" cy="1768577"/>
      </dsp:txXfrm>
    </dsp:sp>
    <dsp:sp modelId="{D437A6F3-3ED5-46BE-9A1F-F98E04B24349}">
      <dsp:nvSpPr>
        <dsp:cNvPr id="0" name=""/>
        <dsp:cNvSpPr/>
      </dsp:nvSpPr>
      <dsp:spPr>
        <a:xfrm>
          <a:off x="6484784" y="48066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Apache 2.0 license</a:t>
          </a:r>
          <a:endParaRPr lang="en-GB" sz="2000" kern="1200" dirty="0">
            <a:solidFill>
              <a:schemeClr val="bg1"/>
            </a:solidFill>
            <a:latin typeface="Segoe UI Light" pitchFamily="34" charset="0"/>
          </a:endParaRPr>
        </a:p>
      </dsp:txBody>
      <dsp:txXfrm>
        <a:off x="6484784" y="480662"/>
        <a:ext cx="2947629" cy="1768577"/>
      </dsp:txXfrm>
    </dsp:sp>
    <dsp:sp modelId="{BACDA856-ECDB-4406-9C4E-00D54B0981AF}">
      <dsp:nvSpPr>
        <dsp:cNvPr id="0" name=""/>
        <dsp:cNvSpPr/>
      </dsp:nvSpPr>
      <dsp:spPr>
        <a:xfrm>
          <a:off x="0" y="254400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Mac, Linux, Windows, Browser</a:t>
          </a:r>
          <a:r>
            <a:rPr lang="en-US" sz="2000" kern="1200" dirty="0" smtClean="0">
              <a:solidFill>
                <a:schemeClr val="bg1"/>
              </a:solidFill>
              <a:latin typeface="Segoe UI Light" pitchFamily="34" charset="0"/>
            </a:rPr>
            <a:t>s</a:t>
          </a:r>
          <a:endParaRPr lang="en-US" sz="2000" kern="1200" dirty="0">
            <a:solidFill>
              <a:schemeClr val="bg1"/>
            </a:solidFill>
            <a:latin typeface="Segoe UI Light" pitchFamily="34" charset="0"/>
          </a:endParaRPr>
        </a:p>
      </dsp:txBody>
      <dsp:txXfrm>
        <a:off x="0" y="2544002"/>
        <a:ext cx="2947629" cy="1768577"/>
      </dsp:txXfrm>
    </dsp:sp>
    <dsp:sp modelId="{58AEAE5F-E53F-4AFE-A11A-BD88C03840E8}">
      <dsp:nvSpPr>
        <dsp:cNvPr id="0" name=""/>
        <dsp:cNvSpPr/>
      </dsp:nvSpPr>
      <dsp:spPr>
        <a:xfrm>
          <a:off x="3242392" y="254400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2.0, 4.0 profiles</a:t>
          </a:r>
          <a:endParaRPr lang="en-US" sz="2000" kern="1200" dirty="0">
            <a:solidFill>
              <a:schemeClr val="bg1"/>
            </a:solidFill>
            <a:latin typeface="Segoe UI Light" pitchFamily="34" charset="0"/>
          </a:endParaRPr>
        </a:p>
      </dsp:txBody>
      <dsp:txXfrm>
        <a:off x="3242392" y="2544002"/>
        <a:ext cx="2947629" cy="1768577"/>
      </dsp:txXfrm>
    </dsp:sp>
    <dsp:sp modelId="{D6F86E6B-1D2A-4B48-91FA-D896350C903A}">
      <dsp:nvSpPr>
        <dsp:cNvPr id="0" name=""/>
        <dsp:cNvSpPr/>
      </dsp:nvSpPr>
      <dsp:spPr>
        <a:xfrm>
          <a:off x="6484784" y="254400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2.1 profile for </a:t>
          </a:r>
          <a:r>
            <a:rPr lang="en-US" sz="2000" kern="1200" dirty="0" err="1" smtClean="0">
              <a:solidFill>
                <a:schemeClr val="bg1"/>
              </a:solidFill>
              <a:latin typeface="Segoe UI Light" pitchFamily="34" charset="0"/>
            </a:rPr>
            <a:t>MonoAndroid</a:t>
          </a:r>
          <a:r>
            <a:rPr lang="en-US" sz="2000" kern="1200" dirty="0" smtClean="0">
              <a:solidFill>
                <a:schemeClr val="bg1"/>
              </a:solidFill>
              <a:latin typeface="Segoe UI Light" pitchFamily="34" charset="0"/>
            </a:rPr>
            <a:t> (</a:t>
          </a:r>
          <a:r>
            <a:rPr lang="en-US" sz="2000" kern="1200" dirty="0" err="1" smtClean="0">
              <a:solidFill>
                <a:schemeClr val="bg1"/>
              </a:solidFill>
              <a:latin typeface="Segoe UI Light" pitchFamily="34" charset="0"/>
            </a:rPr>
            <a:t>MonoTouch</a:t>
          </a:r>
          <a:r>
            <a:rPr lang="en-US" sz="2000" kern="1200" dirty="0" smtClean="0">
              <a:solidFill>
                <a:schemeClr val="bg1"/>
              </a:solidFill>
              <a:latin typeface="Segoe UI Light" pitchFamily="34" charset="0"/>
            </a:rPr>
            <a:t>?)</a:t>
          </a:r>
          <a:endParaRPr lang="en-US" sz="2000" kern="1200" dirty="0">
            <a:solidFill>
              <a:schemeClr val="bg1"/>
            </a:solidFill>
            <a:latin typeface="Segoe UI Light" pitchFamily="34" charset="0"/>
          </a:endParaRPr>
        </a:p>
      </dsp:txBody>
      <dsp:txXfrm>
        <a:off x="6484784" y="2544002"/>
        <a:ext cx="2947629" cy="1768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B2CB-895B-4E02-B23B-913D219A3E06}">
      <dsp:nvSpPr>
        <dsp:cNvPr id="0" name=""/>
        <dsp:cNvSpPr/>
      </dsp:nvSpPr>
      <dsp:spPr>
        <a:xfrm>
          <a:off x="0" y="48066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F# bindings for </a:t>
          </a:r>
          <a:r>
            <a:rPr lang="en-GB" sz="2000" kern="1200" dirty="0" err="1" smtClean="0">
              <a:solidFill>
                <a:schemeClr val="bg1"/>
              </a:solidFill>
              <a:latin typeface="Segoe UI Light" pitchFamily="34" charset="0"/>
            </a:rPr>
            <a:t>MonoDevelop</a:t>
          </a:r>
          <a:r>
            <a:rPr lang="en-GB" sz="2000" kern="1200" dirty="0" smtClean="0">
              <a:solidFill>
                <a:schemeClr val="bg1"/>
              </a:solidFill>
              <a:latin typeface="Segoe UI Light" pitchFamily="34" charset="0"/>
            </a:rPr>
            <a:t> 3.0</a:t>
          </a:r>
          <a:endParaRPr lang="en-GB" sz="2000" kern="1200" dirty="0"/>
        </a:p>
      </dsp:txBody>
      <dsp:txXfrm>
        <a:off x="0" y="480662"/>
        <a:ext cx="2947629" cy="1768577"/>
      </dsp:txXfrm>
    </dsp:sp>
    <dsp:sp modelId="{DF49E9E2-D1BE-4102-BB9B-72A0DEC024E4}">
      <dsp:nvSpPr>
        <dsp:cNvPr id="0" name=""/>
        <dsp:cNvSpPr/>
      </dsp:nvSpPr>
      <dsp:spPr>
        <a:xfrm>
          <a:off x="3242392" y="48066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latin typeface="Segoe UI Light" pitchFamily="34" charset="0"/>
            </a:rPr>
            <a:t>fsharp.github.com/</a:t>
          </a:r>
          <a:r>
            <a:rPr lang="en-US" sz="2000" u="sng" kern="1200" dirty="0" err="1" smtClean="0">
              <a:solidFill>
                <a:schemeClr val="bg1"/>
              </a:solidFill>
              <a:latin typeface="Segoe UI Light" pitchFamily="34" charset="0"/>
            </a:rPr>
            <a:t>fsharpbinding</a:t>
          </a:r>
          <a:endParaRPr lang="en-GB" sz="2000" kern="1200" dirty="0">
            <a:solidFill>
              <a:schemeClr val="bg1"/>
            </a:solidFill>
          </a:endParaRPr>
        </a:p>
      </dsp:txBody>
      <dsp:txXfrm>
        <a:off x="3242392" y="480662"/>
        <a:ext cx="2947629" cy="1768577"/>
      </dsp:txXfrm>
    </dsp:sp>
    <dsp:sp modelId="{D437A6F3-3ED5-46BE-9A1F-F98E04B24349}">
      <dsp:nvSpPr>
        <dsp:cNvPr id="0" name=""/>
        <dsp:cNvSpPr/>
      </dsp:nvSpPr>
      <dsp:spPr>
        <a:xfrm>
          <a:off x="6484784" y="48066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Apache 2.0 license</a:t>
          </a:r>
          <a:endParaRPr lang="en-GB" sz="2000" kern="1200" dirty="0">
            <a:solidFill>
              <a:schemeClr val="bg1"/>
            </a:solidFill>
            <a:latin typeface="Segoe UI Light" pitchFamily="34" charset="0"/>
          </a:endParaRPr>
        </a:p>
      </dsp:txBody>
      <dsp:txXfrm>
        <a:off x="6484784" y="480662"/>
        <a:ext cx="2947629" cy="1768577"/>
      </dsp:txXfrm>
    </dsp:sp>
    <dsp:sp modelId="{BACDA856-ECDB-4406-9C4E-00D54B0981AF}">
      <dsp:nvSpPr>
        <dsp:cNvPr id="0" name=""/>
        <dsp:cNvSpPr/>
      </dsp:nvSpPr>
      <dsp:spPr>
        <a:xfrm>
          <a:off x="0" y="254400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Simple feature set</a:t>
          </a:r>
          <a:endParaRPr lang="en-US" sz="2000" kern="1200" dirty="0">
            <a:solidFill>
              <a:schemeClr val="bg1"/>
            </a:solidFill>
            <a:latin typeface="Segoe UI Light" pitchFamily="34" charset="0"/>
          </a:endParaRPr>
        </a:p>
      </dsp:txBody>
      <dsp:txXfrm>
        <a:off x="0" y="2544002"/>
        <a:ext cx="2947629" cy="1768577"/>
      </dsp:txXfrm>
    </dsp:sp>
    <dsp:sp modelId="{58AEAE5F-E53F-4AFE-A11A-BD88C03840E8}">
      <dsp:nvSpPr>
        <dsp:cNvPr id="0" name=""/>
        <dsp:cNvSpPr/>
      </dsp:nvSpPr>
      <dsp:spPr>
        <a:xfrm>
          <a:off x="3242392" y="254400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Works with F# 2.0 and F# 3.0</a:t>
          </a:r>
          <a:endParaRPr lang="en-US" sz="2000" kern="1200" dirty="0">
            <a:solidFill>
              <a:schemeClr val="bg1"/>
            </a:solidFill>
            <a:latin typeface="Segoe UI Light" pitchFamily="34" charset="0"/>
          </a:endParaRPr>
        </a:p>
      </dsp:txBody>
      <dsp:txXfrm>
        <a:off x="3242392" y="2544002"/>
        <a:ext cx="2947629" cy="1768577"/>
      </dsp:txXfrm>
    </dsp:sp>
    <dsp:sp modelId="{D6F86E6B-1D2A-4B48-91FA-D896350C903A}">
      <dsp:nvSpPr>
        <dsp:cNvPr id="0" name=""/>
        <dsp:cNvSpPr/>
      </dsp:nvSpPr>
      <dsp:spPr>
        <a:xfrm>
          <a:off x="6484784" y="2544002"/>
          <a:ext cx="2947629" cy="17685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ASP.NET?</a:t>
          </a:r>
        </a:p>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Type Providers?</a:t>
          </a:r>
        </a:p>
        <a:p>
          <a:pPr lvl="0" algn="ctr" defTabSz="889000">
            <a:lnSpc>
              <a:spcPct val="90000"/>
            </a:lnSpc>
            <a:spcBef>
              <a:spcPct val="0"/>
            </a:spcBef>
            <a:spcAft>
              <a:spcPct val="35000"/>
            </a:spcAft>
          </a:pPr>
          <a:r>
            <a:rPr lang="en-US" sz="2000" kern="1200" dirty="0" err="1" smtClean="0">
              <a:solidFill>
                <a:schemeClr val="bg1"/>
              </a:solidFill>
              <a:latin typeface="Segoe UI Light" pitchFamily="34" charset="0"/>
            </a:rPr>
            <a:t>MonoAndroid</a:t>
          </a:r>
          <a:r>
            <a:rPr lang="en-US" sz="2000" kern="1200" dirty="0" smtClean="0">
              <a:solidFill>
                <a:schemeClr val="bg1"/>
              </a:solidFill>
              <a:latin typeface="Segoe UI Light" pitchFamily="34" charset="0"/>
            </a:rPr>
            <a:t>?</a:t>
          </a:r>
          <a:endParaRPr lang="en-US" sz="2000" kern="1200" dirty="0">
            <a:solidFill>
              <a:schemeClr val="bg1"/>
            </a:solidFill>
            <a:latin typeface="Segoe UI Light" pitchFamily="34" charset="0"/>
          </a:endParaRPr>
        </a:p>
      </dsp:txBody>
      <dsp:txXfrm>
        <a:off x="6484784" y="2544002"/>
        <a:ext cx="2947629" cy="1768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238AF-8111-48F4-87D0-8513B6795E16}">
      <dsp:nvSpPr>
        <dsp:cNvPr id="0" name=""/>
        <dsp:cNvSpPr/>
      </dsp:nvSpPr>
      <dsp:spPr>
        <a:xfrm>
          <a:off x="0" y="273395"/>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the ever-growing ocean of digital reality around us  </a:t>
          </a:r>
          <a:endParaRPr lang="en-GB" sz="2400" kern="1200" dirty="0"/>
        </a:p>
      </dsp:txBody>
      <dsp:txXfrm>
        <a:off x="0" y="273395"/>
        <a:ext cx="3483613" cy="2090167"/>
      </dsp:txXfrm>
    </dsp:sp>
    <dsp:sp modelId="{5C889AEA-E0C2-4FF9-A34D-CA456FDB903E}">
      <dsp:nvSpPr>
        <dsp:cNvPr id="0" name=""/>
        <dsp:cNvSpPr/>
      </dsp:nvSpPr>
      <dsp:spPr>
        <a:xfrm>
          <a:off x="3831974" y="273395"/>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big. Really big.</a:t>
          </a:r>
        </a:p>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defies imagination for its enormity</a:t>
          </a:r>
          <a:endParaRPr lang="en-GB" sz="2400" kern="1200" dirty="0"/>
        </a:p>
      </dsp:txBody>
      <dsp:txXfrm>
        <a:off x="3831974" y="273395"/>
        <a:ext cx="3483613" cy="2090167"/>
      </dsp:txXfrm>
    </dsp:sp>
    <dsp:sp modelId="{BB6560F0-5737-4155-83E0-F00762C15097}">
      <dsp:nvSpPr>
        <dsp:cNvPr id="0" name=""/>
        <dsp:cNvSpPr/>
      </dsp:nvSpPr>
      <dsp:spPr>
        <a:xfrm>
          <a:off x="7663948" y="273395"/>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other. It doesn’t speak your language</a:t>
          </a:r>
          <a:endParaRPr lang="en-GB" sz="2400" kern="1200" dirty="0"/>
        </a:p>
      </dsp:txBody>
      <dsp:txXfrm>
        <a:off x="7663948" y="273395"/>
        <a:ext cx="3483613" cy="2090167"/>
      </dsp:txXfrm>
    </dsp:sp>
    <dsp:sp modelId="{95717ED0-058B-40A8-AEF1-D8763A5D87CC}">
      <dsp:nvSpPr>
        <dsp:cNvPr id="0" name=""/>
        <dsp:cNvSpPr/>
      </dsp:nvSpPr>
      <dsp:spPr>
        <a:xfrm>
          <a:off x="0" y="2711925"/>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being organized at an incredible rate</a:t>
          </a:r>
          <a:endParaRPr lang="en-GB" sz="2400" kern="1200" dirty="0"/>
        </a:p>
      </dsp:txBody>
      <dsp:txXfrm>
        <a:off x="0" y="2711925"/>
        <a:ext cx="3483613" cy="2090167"/>
      </dsp:txXfrm>
    </dsp:sp>
    <dsp:sp modelId="{2B9C4F42-7270-4926-91A5-B0F02BC89C9E}">
      <dsp:nvSpPr>
        <dsp:cNvPr id="0" name=""/>
        <dsp:cNvSpPr/>
      </dsp:nvSpPr>
      <dsp:spPr>
        <a:xfrm>
          <a:off x="3831974" y="2711925"/>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a:t>
          </a:r>
          <a:r>
            <a:rPr lang="en-GB" sz="2400" kern="1200" dirty="0" smtClean="0"/>
            <a:t> is just ready and waiting to be tamed. (We’re hitting the limit with e and tau)</a:t>
          </a:r>
          <a:endParaRPr lang="en-GB" sz="2400" kern="1200" dirty="0"/>
        </a:p>
      </dsp:txBody>
      <dsp:txXfrm>
        <a:off x="3831974" y="2711925"/>
        <a:ext cx="3483613" cy="2090167"/>
      </dsp:txXfrm>
    </dsp:sp>
    <dsp:sp modelId="{02636C2B-1A91-4E5F-9560-97738B72DA61}">
      <dsp:nvSpPr>
        <dsp:cNvPr id="0" name=""/>
        <dsp:cNvSpPr/>
      </dsp:nvSpPr>
      <dsp:spPr>
        <a:xfrm>
          <a:off x="7663948" y="2711925"/>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surprisingly “human”</a:t>
          </a:r>
          <a:endParaRPr lang="en-GB" sz="2400" kern="1200" dirty="0"/>
        </a:p>
      </dsp:txBody>
      <dsp:txXfrm>
        <a:off x="7663948" y="2711925"/>
        <a:ext cx="3483613" cy="2090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26391-B69E-4A1C-8ED4-3A170885F4E2}">
      <dsp:nvSpPr>
        <dsp:cNvPr id="0" name=""/>
        <dsp:cNvSpPr/>
      </dsp:nvSpPr>
      <dsp:spPr>
        <a:xfrm>
          <a:off x="0" y="266571"/>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full of uncertainty and probabilities.</a:t>
          </a:r>
          <a:endParaRPr lang="en-GB" sz="2400" kern="1200" dirty="0"/>
        </a:p>
      </dsp:txBody>
      <dsp:txXfrm>
        <a:off x="0" y="266571"/>
        <a:ext cx="3483613" cy="2090167"/>
      </dsp:txXfrm>
    </dsp:sp>
    <dsp:sp modelId="{A79A055B-95A4-44BD-A67F-B5A5ABC9C814}">
      <dsp:nvSpPr>
        <dsp:cNvPr id="0" name=""/>
        <dsp:cNvSpPr/>
      </dsp:nvSpPr>
      <dsp:spPr>
        <a:xfrm>
          <a:off x="3831974" y="266571"/>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You are mutually recursive with Γ</a:t>
          </a:r>
          <a:r>
            <a:rPr lang="en-GB" sz="2400" kern="1200" baseline="-25000" dirty="0" smtClean="0"/>
            <a:t>0</a:t>
          </a:r>
          <a:r>
            <a:rPr lang="en-GB" sz="2400" kern="1200" dirty="0" smtClean="0"/>
            <a:t>. You are part of it. </a:t>
          </a:r>
        </a:p>
      </dsp:txBody>
      <dsp:txXfrm>
        <a:off x="3831974" y="266571"/>
        <a:ext cx="3483613" cy="2090167"/>
      </dsp:txXfrm>
    </dsp:sp>
    <dsp:sp modelId="{7DE51232-A39B-4346-A8B5-36F192675968}">
      <dsp:nvSpPr>
        <dsp:cNvPr id="0" name=""/>
        <dsp:cNvSpPr/>
      </dsp:nvSpPr>
      <dsp:spPr>
        <a:xfrm>
          <a:off x="7663948" y="266571"/>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has many open doors, many locked doors</a:t>
          </a:r>
          <a:endParaRPr lang="en-GB" sz="2400" kern="1200" dirty="0"/>
        </a:p>
      </dsp:txBody>
      <dsp:txXfrm>
        <a:off x="7663948" y="266571"/>
        <a:ext cx="3483613" cy="2090167"/>
      </dsp:txXfrm>
    </dsp:sp>
    <dsp:sp modelId="{44BA56FA-50F2-46D9-AB07-EFCB75B83A11}">
      <dsp:nvSpPr>
        <dsp:cNvPr id="0" name=""/>
        <dsp:cNvSpPr/>
      </dsp:nvSpPr>
      <dsp:spPr>
        <a:xfrm>
          <a:off x="0" y="2705101"/>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has many, many parts that do not get on particularly well.</a:t>
          </a:r>
          <a:endParaRPr lang="en-GB" sz="2400" kern="1200" dirty="0"/>
        </a:p>
      </dsp:txBody>
      <dsp:txXfrm>
        <a:off x="0" y="2705101"/>
        <a:ext cx="3483613" cy="2090167"/>
      </dsp:txXfrm>
    </dsp:sp>
    <dsp:sp modelId="{14C5F710-3C2E-46ED-9199-093306C6172F}">
      <dsp:nvSpPr>
        <dsp:cNvPr id="0" name=""/>
        <dsp:cNvSpPr/>
      </dsp:nvSpPr>
      <dsp:spPr>
        <a:xfrm>
          <a:off x="3831974" y="2705101"/>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Γ</a:t>
          </a:r>
          <a:r>
            <a:rPr lang="en-GB" sz="2400" kern="1200" baseline="-25000" dirty="0" smtClean="0"/>
            <a:t>0 </a:t>
          </a:r>
          <a:r>
            <a:rPr lang="en-GB" sz="2400" kern="1200" dirty="0" smtClean="0"/>
            <a:t>is so real you want to touch it, explore it</a:t>
          </a:r>
          <a:endParaRPr lang="en-GB" sz="2400" kern="1200" dirty="0"/>
        </a:p>
      </dsp:txBody>
      <dsp:txXfrm>
        <a:off x="3831974" y="2705101"/>
        <a:ext cx="3483613" cy="2090167"/>
      </dsp:txXfrm>
    </dsp:sp>
    <dsp:sp modelId="{1A98FB64-081D-4F6B-AC3C-8BA76C73DBF9}">
      <dsp:nvSpPr>
        <dsp:cNvPr id="0" name=""/>
        <dsp:cNvSpPr/>
      </dsp:nvSpPr>
      <dsp:spPr>
        <a:xfrm>
          <a:off x="7663948" y="2705101"/>
          <a:ext cx="3483613" cy="209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1440" rIns="0" bIns="91440" numCol="1" spcCol="1270" anchor="ctr" anchorCtr="0">
          <a:noAutofit/>
        </a:bodyPr>
        <a:lstStyle/>
        <a:p>
          <a:pPr lvl="0" algn="ctr" defTabSz="1066800" rtl="0">
            <a:lnSpc>
              <a:spcPct val="90000"/>
            </a:lnSpc>
            <a:spcBef>
              <a:spcPct val="0"/>
            </a:spcBef>
            <a:spcAft>
              <a:spcPct val="35000"/>
            </a:spcAft>
          </a:pPr>
          <a:r>
            <a:rPr lang="en-GB" sz="2400" kern="1200" dirty="0" smtClean="0"/>
            <a:t>Don’t look too long. </a:t>
          </a:r>
        </a:p>
        <a:p>
          <a:pPr lvl="0" algn="ctr" defTabSz="1066800" rtl="0">
            <a:lnSpc>
              <a:spcPct val="90000"/>
            </a:lnSpc>
            <a:spcBef>
              <a:spcPct val="0"/>
            </a:spcBef>
            <a:spcAft>
              <a:spcPct val="35000"/>
            </a:spcAft>
          </a:pPr>
          <a:r>
            <a:rPr lang="en-GB" sz="2400" kern="1200" dirty="0" smtClean="0"/>
            <a:t>It’s like staring at infinity</a:t>
          </a:r>
          <a:endParaRPr lang="en-GB" sz="2400" kern="1200" dirty="0"/>
        </a:p>
      </dsp:txBody>
      <dsp:txXfrm>
        <a:off x="7663948" y="2705101"/>
        <a:ext cx="3483613" cy="2090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1838028" y="879994"/>
          <a:ext cx="3760233" cy="3699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Statically Typed</a:t>
          </a:r>
          <a:endParaRPr lang="en-GB" sz="3200" kern="1200" dirty="0"/>
        </a:p>
      </dsp:txBody>
      <dsp:txXfrm>
        <a:off x="2363106" y="1316198"/>
        <a:ext cx="2168062" cy="2826691"/>
      </dsp:txXfrm>
    </dsp:sp>
    <dsp:sp modelId="{C4F96459-0667-46A5-8464-979D32A5AFC0}">
      <dsp:nvSpPr>
        <dsp:cNvPr id="0" name=""/>
        <dsp:cNvSpPr/>
      </dsp:nvSpPr>
      <dsp:spPr>
        <a:xfrm>
          <a:off x="5751103" y="879994"/>
          <a:ext cx="3760233" cy="3699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Dynamically Typed</a:t>
          </a:r>
          <a:endParaRPr lang="en-GB" sz="3200" kern="1200" dirty="0"/>
        </a:p>
      </dsp:txBody>
      <dsp:txXfrm>
        <a:off x="6818196" y="1316198"/>
        <a:ext cx="2168062" cy="2826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846548" y="-139881"/>
          <a:ext cx="5476249" cy="5243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r>
            <a:rPr lang="en-GB" sz="4600" kern="1200" dirty="0" smtClean="0"/>
            <a:t>Statically Typed</a:t>
          </a:r>
          <a:endParaRPr lang="en-GB" sz="4600" kern="1200" dirty="0"/>
        </a:p>
      </dsp:txBody>
      <dsp:txXfrm>
        <a:off x="1611249" y="478432"/>
        <a:ext cx="3157477" cy="4006808"/>
      </dsp:txXfrm>
    </dsp:sp>
    <dsp:sp modelId="{C4F96459-0667-46A5-8464-979D32A5AFC0}">
      <dsp:nvSpPr>
        <dsp:cNvPr id="0" name=""/>
        <dsp:cNvSpPr/>
      </dsp:nvSpPr>
      <dsp:spPr>
        <a:xfrm>
          <a:off x="4404509" y="-139881"/>
          <a:ext cx="5476249" cy="5243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r>
            <a:rPr lang="en-GB" sz="4600" kern="1200" dirty="0" smtClean="0"/>
            <a:t>Dynamically Typed</a:t>
          </a:r>
          <a:endParaRPr lang="en-GB" sz="4600" kern="1200" dirty="0"/>
        </a:p>
      </dsp:txBody>
      <dsp:txXfrm>
        <a:off x="5958580" y="478432"/>
        <a:ext cx="3157477" cy="40068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10/18/2012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10/18/2012</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1110966" rtl="0" eaLnBrk="1" latinLnBrk="0" hangingPunct="1">
      <a:lnSpc>
        <a:spcPct val="90000"/>
      </a:lnSpc>
      <a:spcAft>
        <a:spcPts val="405"/>
      </a:spcAft>
      <a:defRPr sz="1100" kern="1200">
        <a:solidFill>
          <a:schemeClr val="tx1"/>
        </a:solidFill>
        <a:latin typeface="Segoe UI" pitchFamily="34" charset="0"/>
        <a:ea typeface="+mn-ea"/>
        <a:cs typeface="+mn-cs"/>
      </a:defRPr>
    </a:lvl1pPr>
    <a:lvl2pPr marL="258774" indent="-128584" algn="l" defTabSz="1110966"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2pPr>
    <a:lvl3pPr marL="398609" indent="-139838" algn="l" defTabSz="1110966"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3pPr>
    <a:lvl4pPr marL="586665" indent="-178410" algn="l" defTabSz="1110966"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4pPr>
    <a:lvl5pPr marL="747393" indent="-139838" algn="l" defTabSz="1110966"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5pPr>
    <a:lvl6pPr marL="2777413" algn="l" defTabSz="1110966" rtl="0" eaLnBrk="1" latinLnBrk="0" hangingPunct="1">
      <a:defRPr sz="1500" kern="1200">
        <a:solidFill>
          <a:schemeClr val="tx1"/>
        </a:solidFill>
        <a:latin typeface="+mn-lt"/>
        <a:ea typeface="+mn-ea"/>
        <a:cs typeface="+mn-cs"/>
      </a:defRPr>
    </a:lvl6pPr>
    <a:lvl7pPr marL="3332891" algn="l" defTabSz="1110966" rtl="0" eaLnBrk="1" latinLnBrk="0" hangingPunct="1">
      <a:defRPr sz="1500" kern="1200">
        <a:solidFill>
          <a:schemeClr val="tx1"/>
        </a:solidFill>
        <a:latin typeface="+mn-lt"/>
        <a:ea typeface="+mn-ea"/>
        <a:cs typeface="+mn-cs"/>
      </a:defRPr>
    </a:lvl7pPr>
    <a:lvl8pPr marL="3888374" algn="l" defTabSz="1110966" rtl="0" eaLnBrk="1" latinLnBrk="0" hangingPunct="1">
      <a:defRPr sz="1500" kern="1200">
        <a:solidFill>
          <a:schemeClr val="tx1"/>
        </a:solidFill>
        <a:latin typeface="+mn-lt"/>
        <a:ea typeface="+mn-ea"/>
        <a:cs typeface="+mn-cs"/>
      </a:defRPr>
    </a:lvl8pPr>
    <a:lvl9pPr marL="4443856" algn="l" defTabSz="111096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844" y="1448150"/>
            <a:ext cx="10241216" cy="1523850"/>
          </a:xfrm>
        </p:spPr>
        <p:txBody>
          <a:bodyPr anchor="ctr">
            <a:noAutofit/>
          </a:bodyPr>
          <a:lstStyle>
            <a:lvl1pPr>
              <a:lnSpc>
                <a:spcPct val="90000"/>
              </a:lnSpc>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969838" y="3875728"/>
            <a:ext cx="10241217" cy="463363"/>
          </a:xfrm>
        </p:spPr>
        <p:txBody>
          <a:bodyPr>
            <a:noAutofit/>
          </a:bodyPr>
          <a:lstStyle>
            <a:lvl1pPr marL="0" indent="0" algn="l">
              <a:lnSpc>
                <a:spcPct val="90000"/>
              </a:lnSpc>
              <a:spcBef>
                <a:spcPts val="0"/>
              </a:spcBef>
              <a:buNone/>
              <a:defRPr sz="3500">
                <a:gradFill>
                  <a:gsLst>
                    <a:gs pos="0">
                      <a:schemeClr val="tx1"/>
                    </a:gs>
                    <a:gs pos="86000">
                      <a:schemeClr val="tx1"/>
                    </a:gs>
                  </a:gsLst>
                  <a:lin ang="5400000" scaled="0"/>
                </a:gradFill>
              </a:defRPr>
            </a:lvl1pPr>
            <a:lvl2pPr marL="555482" indent="0" algn="ctr">
              <a:buNone/>
              <a:defRPr>
                <a:solidFill>
                  <a:schemeClr val="tx1">
                    <a:tint val="75000"/>
                  </a:schemeClr>
                </a:solidFill>
              </a:defRPr>
            </a:lvl2pPr>
            <a:lvl3pPr marL="1110966" indent="0" algn="ctr">
              <a:buNone/>
              <a:defRPr>
                <a:solidFill>
                  <a:schemeClr val="tx1">
                    <a:tint val="75000"/>
                  </a:schemeClr>
                </a:solidFill>
              </a:defRPr>
            </a:lvl3pPr>
            <a:lvl4pPr marL="1666447" indent="0" algn="ctr">
              <a:buNone/>
              <a:defRPr>
                <a:solidFill>
                  <a:schemeClr val="tx1">
                    <a:tint val="75000"/>
                  </a:schemeClr>
                </a:solidFill>
              </a:defRPr>
            </a:lvl4pPr>
            <a:lvl5pPr marL="2221927" indent="0" algn="ctr">
              <a:buNone/>
              <a:defRPr>
                <a:solidFill>
                  <a:schemeClr val="tx1">
                    <a:tint val="75000"/>
                  </a:schemeClr>
                </a:solidFill>
              </a:defRPr>
            </a:lvl5pPr>
            <a:lvl6pPr marL="2777413" indent="0" algn="ctr">
              <a:buNone/>
              <a:defRPr>
                <a:solidFill>
                  <a:schemeClr val="tx1">
                    <a:tint val="75000"/>
                  </a:schemeClr>
                </a:solidFill>
              </a:defRPr>
            </a:lvl6pPr>
            <a:lvl7pPr marL="3332891" indent="0" algn="ctr">
              <a:buNone/>
              <a:defRPr>
                <a:solidFill>
                  <a:schemeClr val="tx1">
                    <a:tint val="75000"/>
                  </a:schemeClr>
                </a:solidFill>
              </a:defRPr>
            </a:lvl7pPr>
            <a:lvl8pPr marL="3888374" indent="0" algn="ctr">
              <a:buNone/>
              <a:defRPr>
                <a:solidFill>
                  <a:schemeClr val="tx1">
                    <a:tint val="75000"/>
                  </a:schemeClr>
                </a:solidFill>
              </a:defRPr>
            </a:lvl8pPr>
            <a:lvl9pPr marL="4443856"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08838" y="299007"/>
            <a:ext cx="2004577" cy="940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045" y="1448141"/>
            <a:ext cx="11147562" cy="243605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045" y="1448141"/>
            <a:ext cx="11147562" cy="243605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0" y="6240335"/>
            <a:ext cx="12187239" cy="619269"/>
          </a:xfrm>
          <a:solidFill>
            <a:srgbClr val="FFFF99"/>
          </a:solidFill>
        </p:spPr>
        <p:txBody>
          <a:bodyPr wrap="square" lIns="185159" tIns="92582" rIns="185159" bIns="92582" anchor="b" anchorCtr="0">
            <a:noAutofit/>
          </a:bodyPr>
          <a:lstStyle>
            <a:lvl1pPr algn="r">
              <a:buFont typeface="Arial" pitchFamily="34" charset="0"/>
              <a:buNone/>
              <a:defRPr spc="-6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8"/>
            <a:ext cx="11171635" cy="747897"/>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69" y="6249663"/>
            <a:ext cx="7225287" cy="365210"/>
          </a:xfrm>
          <a:prstGeom prst="rect">
            <a:avLst/>
          </a:prstGeom>
        </p:spPr>
        <p:txBody>
          <a:bodyPr lIns="121563" tIns="60781" rIns="121563" bIns="60781"/>
          <a:lstStyle>
            <a:lvl1pPr>
              <a:defRPr/>
            </a:lvl1pPr>
          </a:lstStyle>
          <a:p>
            <a:endParaRPr lang="en-GB"/>
          </a:p>
        </p:txBody>
      </p:sp>
      <p:sp>
        <p:nvSpPr>
          <p:cNvPr id="5" name="Slide Number Placeholder 4"/>
          <p:cNvSpPr>
            <a:spLocks noGrp="1"/>
          </p:cNvSpPr>
          <p:nvPr>
            <p:ph type="sldNum" sz="quarter" idx="11"/>
          </p:nvPr>
        </p:nvSpPr>
        <p:spPr>
          <a:xfrm>
            <a:off x="0" y="1272602"/>
            <a:ext cx="710922" cy="244533"/>
          </a:xfrm>
          <a:prstGeom prst="rect">
            <a:avLst/>
          </a:prstGeom>
        </p:spPr>
        <p:txBody>
          <a:bodyPr lIns="121563" tIns="60781" rIns="121563" bIns="60781"/>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4825" y="6249857"/>
            <a:ext cx="3554611" cy="365210"/>
          </a:xfrm>
          <a:prstGeom prst="rect">
            <a:avLst/>
          </a:prstGeom>
        </p:spPr>
        <p:txBody>
          <a:bodyPr lIns="121563" tIns="60781" rIns="121563" bIns="60781"/>
          <a:lstStyle>
            <a:lvl1pPr>
              <a:defRPr/>
            </a:lvl1pPr>
          </a:lstStyle>
          <a:p>
            <a:endParaRPr lang="en-GB"/>
          </a:p>
        </p:txBody>
      </p:sp>
    </p:spTree>
    <p:extLst>
      <p:ext uri="{BB962C8B-B14F-4D97-AF65-F5344CB8AC3E}">
        <p14:creationId xmlns:p14="http://schemas.microsoft.com/office/powerpoint/2010/main" val="2594201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051" y="1905461"/>
            <a:ext cx="11147560" cy="256377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051" y="1905461"/>
            <a:ext cx="11147560" cy="256377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34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8892" y="477319"/>
            <a:ext cx="8157579" cy="1523846"/>
          </a:xfrm>
        </p:spPr>
        <p:txBody>
          <a:bodyPr anchor="ctr" anchorCtr="0">
            <a:noAutofit/>
          </a:bodyPr>
          <a:lstStyle>
            <a:lvl1pPr>
              <a:lnSpc>
                <a:spcPct val="90000"/>
              </a:lnSpc>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1888892" y="2304046"/>
            <a:ext cx="9322175" cy="461772"/>
          </a:xfrm>
        </p:spPr>
        <p:txBody>
          <a:bodyPr>
            <a:noAutofit/>
          </a:bodyPr>
          <a:lstStyle>
            <a:lvl1pPr marL="0" indent="0" algn="l">
              <a:lnSpc>
                <a:spcPct val="90000"/>
              </a:lnSpc>
              <a:spcBef>
                <a:spcPts val="0"/>
              </a:spcBef>
              <a:buNone/>
              <a:defRPr sz="3500">
                <a:gradFill>
                  <a:gsLst>
                    <a:gs pos="0">
                      <a:schemeClr val="tx1"/>
                    </a:gs>
                    <a:gs pos="86000">
                      <a:schemeClr val="tx1"/>
                    </a:gs>
                  </a:gsLst>
                  <a:lin ang="5400000" scaled="0"/>
                </a:gradFill>
              </a:defRPr>
            </a:lvl1pPr>
            <a:lvl2pPr marL="555482" indent="0" algn="ctr">
              <a:buNone/>
              <a:defRPr>
                <a:solidFill>
                  <a:schemeClr val="tx1">
                    <a:tint val="75000"/>
                  </a:schemeClr>
                </a:solidFill>
              </a:defRPr>
            </a:lvl2pPr>
            <a:lvl3pPr marL="1110966" indent="0" algn="ctr">
              <a:buNone/>
              <a:defRPr>
                <a:solidFill>
                  <a:schemeClr val="tx1">
                    <a:tint val="75000"/>
                  </a:schemeClr>
                </a:solidFill>
              </a:defRPr>
            </a:lvl3pPr>
            <a:lvl4pPr marL="1666447" indent="0" algn="ctr">
              <a:buNone/>
              <a:defRPr>
                <a:solidFill>
                  <a:schemeClr val="tx1">
                    <a:tint val="75000"/>
                  </a:schemeClr>
                </a:solidFill>
              </a:defRPr>
            </a:lvl4pPr>
            <a:lvl5pPr marL="2221927" indent="0" algn="ctr">
              <a:buNone/>
              <a:defRPr>
                <a:solidFill>
                  <a:schemeClr val="tx1">
                    <a:tint val="75000"/>
                  </a:schemeClr>
                </a:solidFill>
              </a:defRPr>
            </a:lvl5pPr>
            <a:lvl6pPr marL="2777413" indent="0" algn="ctr">
              <a:buNone/>
              <a:defRPr>
                <a:solidFill>
                  <a:schemeClr val="tx1">
                    <a:tint val="75000"/>
                  </a:schemeClr>
                </a:solidFill>
              </a:defRPr>
            </a:lvl6pPr>
            <a:lvl7pPr marL="3332891" indent="0" algn="ctr">
              <a:buNone/>
              <a:defRPr>
                <a:solidFill>
                  <a:schemeClr val="tx1">
                    <a:tint val="75000"/>
                  </a:schemeClr>
                </a:solidFill>
              </a:defRPr>
            </a:lvl7pPr>
            <a:lvl8pPr marL="3888374" indent="0" algn="ctr">
              <a:buNone/>
              <a:defRPr>
                <a:solidFill>
                  <a:schemeClr val="tx1">
                    <a:tint val="75000"/>
                  </a:schemeClr>
                </a:solidFill>
              </a:defRPr>
            </a:lvl8pPr>
            <a:lvl9pPr marL="44438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488587" y="3915270"/>
            <a:ext cx="11178031" cy="137896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1700" b="0" i="1" u="none" strike="noStrike" kern="1200" cap="none" spc="-780"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769" y="5179070"/>
            <a:ext cx="2663722" cy="1250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re présentation + titre partie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1068" y="1605176"/>
            <a:ext cx="10359152" cy="1470365"/>
          </a:xfrm>
          <a:prstGeom prst="rect">
            <a:avLst/>
          </a:prstGeom>
        </p:spPr>
        <p:txBody>
          <a:bodyPr lIns="111104" tIns="55550" rIns="111104" bIns="55550">
            <a:noAutofit/>
          </a:bodyPr>
          <a:lstStyle>
            <a:lvl1pPr algn="l">
              <a:defRPr sz="5800" b="1">
                <a:solidFill>
                  <a:schemeClr val="bg1"/>
                </a:solidFill>
                <a:latin typeface="Segoe UI Light" pitchFamily="34" charset="0"/>
                <a:ea typeface="Segoe UI" pitchFamily="34" charset="0"/>
                <a:cs typeface="Segoe UI" pitchFamily="34" charset="0"/>
              </a:defRPr>
            </a:lvl1pPr>
          </a:lstStyle>
          <a:p>
            <a:r>
              <a:rPr lang="fr-FR" dirty="0" smtClean="0"/>
              <a:t>Cliquez pour modifier le titre de la présentation</a:t>
            </a:r>
            <a:endParaRPr lang="fr-FR" dirty="0"/>
          </a:p>
        </p:txBody>
      </p:sp>
      <p:sp>
        <p:nvSpPr>
          <p:cNvPr id="3" name="Sous-titre 2"/>
          <p:cNvSpPr>
            <a:spLocks noGrp="1"/>
          </p:cNvSpPr>
          <p:nvPr>
            <p:ph type="subTitle" idx="1" hasCustomPrompt="1"/>
          </p:nvPr>
        </p:nvSpPr>
        <p:spPr>
          <a:xfrm>
            <a:off x="911077" y="3909958"/>
            <a:ext cx="10416051" cy="1753006"/>
          </a:xfrm>
          <a:prstGeom prst="rect">
            <a:avLst/>
          </a:prstGeom>
        </p:spPr>
        <p:txBody>
          <a:bodyPr lIns="111104" tIns="55550" rIns="111104" bIns="55550">
            <a:noAutofit/>
          </a:bodyPr>
          <a:lstStyle>
            <a:lvl1pPr marL="0" indent="0" algn="l">
              <a:lnSpc>
                <a:spcPct val="75000"/>
              </a:lnSpc>
              <a:buNone/>
              <a:defRPr sz="3500" b="0">
                <a:solidFill>
                  <a:srgbClr val="F4793B"/>
                </a:solidFill>
                <a:latin typeface="Segoe UI Light" pitchFamily="34" charset="0"/>
              </a:defRPr>
            </a:lvl1pPr>
            <a:lvl2pPr marL="555507" indent="0" algn="ctr">
              <a:buNone/>
              <a:defRPr>
                <a:solidFill>
                  <a:schemeClr val="tx1">
                    <a:tint val="75000"/>
                  </a:schemeClr>
                </a:solidFill>
              </a:defRPr>
            </a:lvl2pPr>
            <a:lvl3pPr marL="1111010" indent="0" algn="ctr">
              <a:buNone/>
              <a:defRPr>
                <a:solidFill>
                  <a:schemeClr val="tx1">
                    <a:tint val="75000"/>
                  </a:schemeClr>
                </a:solidFill>
              </a:defRPr>
            </a:lvl3pPr>
            <a:lvl4pPr marL="1666512" indent="0" algn="ctr">
              <a:buNone/>
              <a:defRPr>
                <a:solidFill>
                  <a:schemeClr val="tx1">
                    <a:tint val="75000"/>
                  </a:schemeClr>
                </a:solidFill>
              </a:defRPr>
            </a:lvl4pPr>
            <a:lvl5pPr marL="2222017" indent="0" algn="ctr">
              <a:buNone/>
              <a:defRPr>
                <a:solidFill>
                  <a:schemeClr val="tx1">
                    <a:tint val="75000"/>
                  </a:schemeClr>
                </a:solidFill>
              </a:defRPr>
            </a:lvl5pPr>
            <a:lvl6pPr marL="2777525" indent="0" algn="ctr">
              <a:buNone/>
              <a:defRPr>
                <a:solidFill>
                  <a:schemeClr val="tx1">
                    <a:tint val="75000"/>
                  </a:schemeClr>
                </a:solidFill>
              </a:defRPr>
            </a:lvl6pPr>
            <a:lvl7pPr marL="3333024" indent="0" algn="ctr">
              <a:buNone/>
              <a:defRPr>
                <a:solidFill>
                  <a:schemeClr val="tx1">
                    <a:tint val="75000"/>
                  </a:schemeClr>
                </a:solidFill>
              </a:defRPr>
            </a:lvl7pPr>
            <a:lvl8pPr marL="3888529" indent="0" algn="ctr">
              <a:buNone/>
              <a:defRPr>
                <a:solidFill>
                  <a:schemeClr val="tx1">
                    <a:tint val="75000"/>
                  </a:schemeClr>
                </a:solidFill>
              </a:defRPr>
            </a:lvl8pPr>
            <a:lvl9pPr marL="4444033" indent="0" algn="ctr">
              <a:buNone/>
              <a:defRPr>
                <a:solidFill>
                  <a:schemeClr val="tx1">
                    <a:tint val="75000"/>
                  </a:schemeClr>
                </a:solidFill>
              </a:defRPr>
            </a:lvl9pPr>
          </a:lstStyle>
          <a:p>
            <a:r>
              <a:rPr lang="fr-FR" dirty="0" smtClean="0"/>
              <a:t>Cliquez pour modifier la date / nom speaker / titre speaker / société</a:t>
            </a:r>
            <a:endParaRPr lang="fr-FR" dirty="0"/>
          </a:p>
        </p:txBody>
      </p:sp>
    </p:spTree>
    <p:extLst>
      <p:ext uri="{BB962C8B-B14F-4D97-AF65-F5344CB8AC3E}">
        <p14:creationId xmlns:p14="http://schemas.microsoft.com/office/powerpoint/2010/main" val="3480852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43284" y="141668"/>
            <a:ext cx="9597317" cy="849774"/>
          </a:xfrm>
          <a:prstGeom prst="rect">
            <a:avLst/>
          </a:prstGeom>
        </p:spPr>
        <p:txBody>
          <a:bodyPr lIns="111104" tIns="55550" rIns="111104" bIns="55550"/>
          <a:lstStyle>
            <a:lvl1pPr algn="l">
              <a:defRPr sz="4400" b="1">
                <a:solidFill>
                  <a:schemeClr val="bg1"/>
                </a:solidFill>
                <a:latin typeface="Segoe UI Light"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449196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class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76027" y="1214712"/>
            <a:ext cx="11235189" cy="4644546"/>
          </a:xfrm>
          <a:prstGeom prst="rect">
            <a:avLst/>
          </a:prstGeom>
        </p:spPr>
        <p:txBody>
          <a:bodyPr lIns="111104" tIns="55550" rIns="111104" bIns="55550">
            <a:normAutofit/>
          </a:bodyPr>
          <a:lstStyle>
            <a:lvl1pPr marL="416628" indent="-416628">
              <a:buClr>
                <a:schemeClr val="bg1"/>
              </a:buClr>
              <a:buSzPct val="110000"/>
              <a:buFontTx/>
              <a:buBlip>
                <a:blip r:embed="rId2"/>
              </a:buBlip>
              <a:defRPr sz="2900" b="0">
                <a:solidFill>
                  <a:schemeClr val="bg1"/>
                </a:solidFill>
                <a:latin typeface="Segoe UI Light" pitchFamily="34" charset="0"/>
                <a:ea typeface="Segoe UI" pitchFamily="34" charset="0"/>
                <a:cs typeface="Segoe UI" pitchFamily="34" charset="0"/>
              </a:defRPr>
            </a:lvl1pPr>
            <a:lvl2pPr marL="972133" indent="-416628">
              <a:buClr>
                <a:schemeClr val="bg1"/>
              </a:buClr>
              <a:buSzPct val="60000"/>
              <a:buFont typeface="Wingdings 3" pitchFamily="18" charset="2"/>
              <a:buChar char=""/>
              <a:defRPr sz="2900" b="0">
                <a:solidFill>
                  <a:schemeClr val="bg1"/>
                </a:solidFill>
                <a:latin typeface="Segoe UI Light" pitchFamily="34" charset="0"/>
                <a:ea typeface="Segoe UI" pitchFamily="34" charset="0"/>
                <a:cs typeface="Segoe UI" pitchFamily="34" charset="0"/>
              </a:defRPr>
            </a:lvl2pPr>
            <a:lvl3pPr marL="1527637" indent="-416628">
              <a:buClr>
                <a:schemeClr val="bg1"/>
              </a:buClr>
              <a:buSzPct val="60000"/>
              <a:buFont typeface="Wingdings 3" pitchFamily="18" charset="2"/>
              <a:buChar char=""/>
              <a:defRPr lang="fr-FR" sz="2900" b="0" kern="1200" dirty="0" smtClean="0">
                <a:solidFill>
                  <a:schemeClr val="bg1"/>
                </a:solidFill>
                <a:latin typeface="Segoe UI Light" pitchFamily="34" charset="0"/>
                <a:ea typeface="Segoe UI" pitchFamily="34" charset="0"/>
                <a:cs typeface="Segoe UI" pitchFamily="34" charset="0"/>
              </a:defRPr>
            </a:lvl3pPr>
            <a:lvl4pPr marL="2083140" indent="-416628">
              <a:buClr>
                <a:schemeClr val="bg1"/>
              </a:buClr>
              <a:buSzPct val="60000"/>
              <a:buFont typeface="Wingdings 3" pitchFamily="18" charset="2"/>
              <a:buChar char=""/>
              <a:defRPr lang="fr-FR" sz="2900" b="0" kern="1200" dirty="0" smtClean="0">
                <a:solidFill>
                  <a:schemeClr val="bg1"/>
                </a:solidFill>
                <a:latin typeface="Segoe UI Light" pitchFamily="34" charset="0"/>
                <a:ea typeface="Segoe UI" pitchFamily="34" charset="0"/>
                <a:cs typeface="Segoe UI" pitchFamily="34" charset="0"/>
              </a:defRPr>
            </a:lvl4pPr>
            <a:lvl5pPr marL="2638644" indent="-416628">
              <a:buClr>
                <a:schemeClr val="bg1"/>
              </a:buClr>
              <a:buSzPct val="60000"/>
              <a:buFont typeface="Wingdings 3" pitchFamily="18" charset="2"/>
              <a:buChar char="u"/>
              <a:defRPr lang="fr-FR" sz="2900" b="0" kern="1200" dirty="0">
                <a:solidFill>
                  <a:schemeClr val="bg1"/>
                </a:solidFill>
                <a:latin typeface="Segoe UI Light" pitchFamily="34" charset="0"/>
                <a:ea typeface="Segoe UI" pitchFamily="34" charset="0"/>
                <a:cs typeface="Segoe UI" pitchFamily="34" charset="0"/>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5" name="Titre 1"/>
          <p:cNvSpPr>
            <a:spLocks noGrp="1"/>
          </p:cNvSpPr>
          <p:nvPr>
            <p:ph type="title" hasCustomPrompt="1"/>
          </p:nvPr>
        </p:nvSpPr>
        <p:spPr>
          <a:xfrm>
            <a:off x="143284" y="141668"/>
            <a:ext cx="9597317" cy="849774"/>
          </a:xfrm>
          <a:prstGeom prst="rect">
            <a:avLst/>
          </a:prstGeom>
        </p:spPr>
        <p:txBody>
          <a:bodyPr lIns="111104" tIns="55550" rIns="111104" bIns="55550"/>
          <a:lstStyle>
            <a:lvl1pPr algn="l">
              <a:defRPr sz="44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9602205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classique 2 blocs">
    <p:spTree>
      <p:nvGrpSpPr>
        <p:cNvPr id="1" name=""/>
        <p:cNvGrpSpPr/>
        <p:nvPr/>
      </p:nvGrpSpPr>
      <p:grpSpPr>
        <a:xfrm>
          <a:off x="0" y="0"/>
          <a:ext cx="0" cy="0"/>
          <a:chOff x="0" y="0"/>
          <a:chExt cx="0" cy="0"/>
        </a:xfrm>
      </p:grpSpPr>
      <p:sp>
        <p:nvSpPr>
          <p:cNvPr id="8" name="Espace réservé du contenu 7"/>
          <p:cNvSpPr>
            <a:spLocks noGrp="1"/>
          </p:cNvSpPr>
          <p:nvPr>
            <p:ph sz="quarter" idx="13" hasCustomPrompt="1"/>
          </p:nvPr>
        </p:nvSpPr>
        <p:spPr>
          <a:xfrm>
            <a:off x="476066" y="1857818"/>
            <a:ext cx="5522341" cy="3001070"/>
          </a:xfrm>
          <a:prstGeom prst="rect">
            <a:avLst/>
          </a:prstGeom>
        </p:spPr>
        <p:txBody>
          <a:bodyPr lIns="111104" tIns="55550" rIns="111104" bIns="55550">
            <a:normAutofit/>
          </a:bodyPr>
          <a:lstStyle>
            <a:lvl1pPr marL="416628" indent="-416628">
              <a:buFontTx/>
              <a:buBlip>
                <a:blip r:embed="rId2"/>
              </a:buBlip>
              <a:defRPr sz="3500">
                <a:solidFill>
                  <a:schemeClr val="bg1"/>
                </a:solidFill>
                <a:latin typeface="Segoe UI Light" pitchFamily="34" charset="0"/>
              </a:defRPr>
            </a:lvl1pPr>
            <a:lvl2pPr marL="902694" indent="-347190">
              <a:buSzPct val="60000"/>
              <a:buFont typeface="Wingdings 3" pitchFamily="18" charset="2"/>
              <a:buChar char="u"/>
              <a:defRPr sz="2900">
                <a:solidFill>
                  <a:schemeClr val="bg1"/>
                </a:solidFill>
                <a:latin typeface="Segoe UI Light" pitchFamily="34" charset="0"/>
              </a:defRPr>
            </a:lvl2pPr>
            <a:lvl3pPr marL="1388760" indent="-277751">
              <a:buSzPct val="60000"/>
              <a:buFont typeface="Wingdings 3" pitchFamily="18" charset="2"/>
              <a:buChar char="u"/>
              <a:defRPr sz="2400">
                <a:solidFill>
                  <a:schemeClr val="bg1"/>
                </a:solidFill>
                <a:latin typeface="Segoe UI Light" pitchFamily="34" charset="0"/>
              </a:defRPr>
            </a:lvl3pPr>
            <a:lvl4pPr marL="1944267" indent="-277751">
              <a:buFont typeface="Arial" pitchFamily="34" charset="0"/>
              <a:buChar char="•"/>
              <a:defRPr sz="2100">
                <a:solidFill>
                  <a:schemeClr val="bg1"/>
                </a:solidFill>
                <a:latin typeface="Segoe UI Light" pitchFamily="34" charset="0"/>
              </a:defRPr>
            </a:lvl4pPr>
            <a:lvl5pPr marL="2499769" indent="-277751">
              <a:buFont typeface="Arial" pitchFamily="34" charset="0"/>
              <a:buChar char="•"/>
              <a:defRPr sz="21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Espace réservé du contenu 7"/>
          <p:cNvSpPr>
            <a:spLocks noGrp="1"/>
          </p:cNvSpPr>
          <p:nvPr>
            <p:ph sz="quarter" idx="14" hasCustomPrompt="1"/>
          </p:nvPr>
        </p:nvSpPr>
        <p:spPr>
          <a:xfrm>
            <a:off x="6188835" y="1857805"/>
            <a:ext cx="5522381" cy="3001070"/>
          </a:xfrm>
          <a:prstGeom prst="rect">
            <a:avLst/>
          </a:prstGeom>
        </p:spPr>
        <p:txBody>
          <a:bodyPr lIns="111104" tIns="55550" rIns="111104" bIns="55550">
            <a:noAutofit/>
          </a:bodyPr>
          <a:lstStyle>
            <a:lvl1pPr marL="416628" indent="-416628" algn="l" defTabSz="1111010" rtl="0" eaLnBrk="1" latinLnBrk="0" hangingPunct="1">
              <a:spcBef>
                <a:spcPct val="20000"/>
              </a:spcBef>
              <a:buFontTx/>
              <a:buBlip>
                <a:blip r:embed="rId2"/>
              </a:buBlip>
              <a:defRPr lang="fr-FR" sz="3500" kern="1200" dirty="0" smtClean="0">
                <a:solidFill>
                  <a:schemeClr val="bg1"/>
                </a:solidFill>
                <a:latin typeface="Segoe UI Light" pitchFamily="34" charset="0"/>
                <a:ea typeface="+mn-ea"/>
                <a:cs typeface="+mn-cs"/>
              </a:defRPr>
            </a:lvl1pPr>
            <a:lvl2pPr marL="972133" indent="-416628" algn="l" defTabSz="1111010" rtl="0" eaLnBrk="1" latinLnBrk="0" hangingPunct="1">
              <a:spcBef>
                <a:spcPct val="20000"/>
              </a:spcBef>
              <a:buSzPct val="60000"/>
              <a:buFont typeface="Wingdings 3" pitchFamily="18" charset="2"/>
              <a:buChar char="u"/>
              <a:defRPr lang="fr-FR" sz="2900" kern="1200" dirty="0" smtClean="0">
                <a:solidFill>
                  <a:schemeClr val="bg1"/>
                </a:solidFill>
                <a:latin typeface="Segoe UI Light" pitchFamily="34" charset="0"/>
                <a:ea typeface="+mn-ea"/>
                <a:cs typeface="+mn-cs"/>
              </a:defRPr>
            </a:lvl2pPr>
            <a:lvl3pPr marL="1388760" indent="-277751" algn="l" defTabSz="1111010"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3pPr>
            <a:lvl4pPr marL="1944267" indent="-277751" algn="l" defTabSz="1111010" rtl="0" eaLnBrk="1" latinLnBrk="0" hangingPunct="1">
              <a:spcBef>
                <a:spcPct val="20000"/>
              </a:spcBef>
              <a:buFont typeface="Arial" pitchFamily="34" charset="0"/>
              <a:buChar char="•"/>
              <a:defRPr lang="fr-FR" sz="3500" kern="1200" dirty="0" smtClean="0">
                <a:solidFill>
                  <a:schemeClr val="bg1"/>
                </a:solidFill>
                <a:latin typeface="Segoe UI Light" pitchFamily="34" charset="0"/>
                <a:ea typeface="+mn-ea"/>
                <a:cs typeface="+mn-cs"/>
              </a:defRPr>
            </a:lvl4pPr>
            <a:lvl5pPr marL="2499769" indent="-277751" algn="l" defTabSz="1111010" rtl="0" eaLnBrk="1" latinLnBrk="0" hangingPunct="1">
              <a:spcBef>
                <a:spcPct val="20000"/>
              </a:spcBef>
              <a:buFont typeface="Arial" pitchFamily="34" charset="0"/>
              <a:buChar char="•"/>
              <a:defRPr lang="fr-FR" sz="35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Titre 1"/>
          <p:cNvSpPr>
            <a:spLocks noGrp="1"/>
          </p:cNvSpPr>
          <p:nvPr>
            <p:ph type="title" hasCustomPrompt="1"/>
          </p:nvPr>
        </p:nvSpPr>
        <p:spPr>
          <a:xfrm>
            <a:off x="143284" y="141668"/>
            <a:ext cx="9597317" cy="849774"/>
          </a:xfrm>
          <a:prstGeom prst="rect">
            <a:avLst/>
          </a:prstGeom>
        </p:spPr>
        <p:txBody>
          <a:bodyPr lIns="111104" tIns="55550" rIns="111104" bIns="55550"/>
          <a:lstStyle>
            <a:lvl1pPr algn="l">
              <a:defRPr sz="44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5279824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contenu 7"/>
          <p:cNvSpPr>
            <a:spLocks noGrp="1"/>
          </p:cNvSpPr>
          <p:nvPr>
            <p:ph sz="quarter" idx="13" hasCustomPrompt="1"/>
          </p:nvPr>
        </p:nvSpPr>
        <p:spPr>
          <a:xfrm>
            <a:off x="476066" y="1857818"/>
            <a:ext cx="5522341" cy="3001070"/>
          </a:xfrm>
          <a:prstGeom prst="rect">
            <a:avLst/>
          </a:prstGeom>
          <a:solidFill>
            <a:srgbClr val="F4793B"/>
          </a:solidFill>
        </p:spPr>
        <p:txBody>
          <a:bodyPr lIns="111104" tIns="55550" rIns="111104" bIns="55550">
            <a:normAutofit/>
          </a:bodyPr>
          <a:lstStyle>
            <a:lvl1pPr marL="416628" indent="-416628">
              <a:buFontTx/>
              <a:buBlip>
                <a:blip r:embed="rId2"/>
              </a:buBlip>
              <a:defRPr sz="3500">
                <a:solidFill>
                  <a:schemeClr val="bg1"/>
                </a:solidFill>
                <a:latin typeface="Segoe UI Light" pitchFamily="34" charset="0"/>
              </a:defRPr>
            </a:lvl1pPr>
            <a:lvl2pPr marL="902694" indent="-347190">
              <a:buSzPct val="60000"/>
              <a:buFont typeface="Wingdings 3" pitchFamily="18" charset="2"/>
              <a:buChar char="u"/>
              <a:defRPr sz="2900">
                <a:solidFill>
                  <a:schemeClr val="bg1"/>
                </a:solidFill>
                <a:latin typeface="Segoe UI Light" pitchFamily="34" charset="0"/>
              </a:defRPr>
            </a:lvl2pPr>
            <a:lvl3pPr marL="1388760" indent="-277751">
              <a:buSzPct val="60000"/>
              <a:buFont typeface="Wingdings 3" pitchFamily="18" charset="2"/>
              <a:buChar char="u"/>
              <a:defRPr sz="2400">
                <a:solidFill>
                  <a:schemeClr val="bg1"/>
                </a:solidFill>
                <a:latin typeface="Segoe UI Light" pitchFamily="34" charset="0"/>
              </a:defRPr>
            </a:lvl3pPr>
            <a:lvl4pPr marL="1944267" indent="-277751">
              <a:buFont typeface="Arial" pitchFamily="34" charset="0"/>
              <a:buChar char="•"/>
              <a:defRPr sz="2100">
                <a:solidFill>
                  <a:schemeClr val="bg1"/>
                </a:solidFill>
                <a:latin typeface="Segoe UI Light" pitchFamily="34" charset="0"/>
              </a:defRPr>
            </a:lvl4pPr>
            <a:lvl5pPr marL="2499769" indent="-277751">
              <a:buFont typeface="Arial" pitchFamily="34" charset="0"/>
              <a:buChar char="•"/>
              <a:defRPr sz="21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7"/>
          <p:cNvSpPr>
            <a:spLocks noGrp="1"/>
          </p:cNvSpPr>
          <p:nvPr>
            <p:ph sz="quarter" idx="14" hasCustomPrompt="1"/>
          </p:nvPr>
        </p:nvSpPr>
        <p:spPr>
          <a:xfrm>
            <a:off x="6188835" y="1857805"/>
            <a:ext cx="5522381" cy="3001070"/>
          </a:xfrm>
          <a:prstGeom prst="rect">
            <a:avLst/>
          </a:prstGeom>
          <a:solidFill>
            <a:srgbClr val="1F8BF0"/>
          </a:solidFill>
        </p:spPr>
        <p:txBody>
          <a:bodyPr lIns="111104" tIns="55550" rIns="111104" bIns="55550">
            <a:noAutofit/>
          </a:bodyPr>
          <a:lstStyle>
            <a:lvl1pPr marL="416628" indent="-416628" algn="l" defTabSz="1111010" rtl="0" eaLnBrk="1" latinLnBrk="0" hangingPunct="1">
              <a:spcBef>
                <a:spcPct val="20000"/>
              </a:spcBef>
              <a:buFontTx/>
              <a:buBlip>
                <a:blip r:embed="rId2"/>
              </a:buBlip>
              <a:defRPr lang="fr-FR" sz="3500" kern="1200" dirty="0" smtClean="0">
                <a:solidFill>
                  <a:schemeClr val="bg1"/>
                </a:solidFill>
                <a:latin typeface="Segoe UI Light" pitchFamily="34" charset="0"/>
                <a:ea typeface="+mn-ea"/>
                <a:cs typeface="+mn-cs"/>
              </a:defRPr>
            </a:lvl1pPr>
            <a:lvl2pPr marL="972133" indent="-416628" algn="l" defTabSz="1111010" rtl="0" eaLnBrk="1" latinLnBrk="0" hangingPunct="1">
              <a:spcBef>
                <a:spcPct val="20000"/>
              </a:spcBef>
              <a:buSzPct val="60000"/>
              <a:buFont typeface="Wingdings 3" pitchFamily="18" charset="2"/>
              <a:buChar char="u"/>
              <a:defRPr lang="fr-FR" sz="2900" kern="1200" dirty="0" smtClean="0">
                <a:solidFill>
                  <a:schemeClr val="bg1"/>
                </a:solidFill>
                <a:latin typeface="Segoe UI Light" pitchFamily="34" charset="0"/>
                <a:ea typeface="+mn-ea"/>
                <a:cs typeface="+mn-cs"/>
              </a:defRPr>
            </a:lvl2pPr>
            <a:lvl3pPr marL="1388760" indent="-277751" algn="l" defTabSz="1111010"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3pPr>
            <a:lvl4pPr marL="1944267" indent="-277751" algn="l" defTabSz="1111010" rtl="0" eaLnBrk="1" latinLnBrk="0" hangingPunct="1">
              <a:spcBef>
                <a:spcPct val="20000"/>
              </a:spcBef>
              <a:buFont typeface="Arial" pitchFamily="34" charset="0"/>
              <a:buChar char="•"/>
              <a:defRPr lang="fr-FR" sz="3500" kern="1200" dirty="0" smtClean="0">
                <a:solidFill>
                  <a:schemeClr val="bg1"/>
                </a:solidFill>
                <a:latin typeface="Segoe UI Light" pitchFamily="34" charset="0"/>
                <a:ea typeface="+mn-ea"/>
                <a:cs typeface="+mn-cs"/>
              </a:defRPr>
            </a:lvl4pPr>
            <a:lvl5pPr marL="2499769" indent="-277751" algn="l" defTabSz="1111010" rtl="0" eaLnBrk="1" latinLnBrk="0" hangingPunct="1">
              <a:spcBef>
                <a:spcPct val="20000"/>
              </a:spcBef>
              <a:buFont typeface="Arial" pitchFamily="34" charset="0"/>
              <a:buChar char="•"/>
              <a:defRPr lang="fr-FR" sz="35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Titre 1"/>
          <p:cNvSpPr>
            <a:spLocks noGrp="1"/>
          </p:cNvSpPr>
          <p:nvPr>
            <p:ph type="title" hasCustomPrompt="1"/>
          </p:nvPr>
        </p:nvSpPr>
        <p:spPr>
          <a:xfrm>
            <a:off x="143284" y="141668"/>
            <a:ext cx="9597317" cy="849774"/>
          </a:xfrm>
          <a:prstGeom prst="rect">
            <a:avLst/>
          </a:prstGeom>
        </p:spPr>
        <p:txBody>
          <a:bodyPr lIns="111104" tIns="55550" rIns="111104" bIns="55550"/>
          <a:lstStyle>
            <a:lvl1pPr algn="l">
              <a:defRPr sz="44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072601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classique 2 blocs + titres blocs">
    <p:spTree>
      <p:nvGrpSpPr>
        <p:cNvPr id="1" name=""/>
        <p:cNvGrpSpPr/>
        <p:nvPr/>
      </p:nvGrpSpPr>
      <p:grpSpPr>
        <a:xfrm>
          <a:off x="0" y="0"/>
          <a:ext cx="0" cy="0"/>
          <a:chOff x="0" y="0"/>
          <a:chExt cx="0" cy="0"/>
        </a:xfrm>
      </p:grpSpPr>
      <p:sp>
        <p:nvSpPr>
          <p:cNvPr id="7" name="Titre 1"/>
          <p:cNvSpPr>
            <a:spLocks noGrp="1"/>
          </p:cNvSpPr>
          <p:nvPr>
            <p:ph type="title" hasCustomPrompt="1"/>
          </p:nvPr>
        </p:nvSpPr>
        <p:spPr>
          <a:xfrm>
            <a:off x="143284" y="141668"/>
            <a:ext cx="9597317" cy="849774"/>
          </a:xfrm>
          <a:prstGeom prst="rect">
            <a:avLst/>
          </a:prstGeom>
        </p:spPr>
        <p:txBody>
          <a:bodyPr lIns="111104" tIns="55550" rIns="111104" bIns="55550"/>
          <a:lstStyle>
            <a:lvl1pPr algn="l">
              <a:defRPr sz="4400" b="1">
                <a:solidFill>
                  <a:schemeClr val="bg1"/>
                </a:solidFill>
                <a:latin typeface="Segoe UI Light" pitchFamily="34" charset="0"/>
              </a:defRPr>
            </a:lvl1pPr>
          </a:lstStyle>
          <a:p>
            <a:r>
              <a:rPr lang="fr-FR" dirty="0" smtClean="0"/>
              <a:t>Modifiez le titre</a:t>
            </a:r>
            <a:endParaRPr lang="en-US" dirty="0"/>
          </a:p>
        </p:txBody>
      </p:sp>
      <p:sp>
        <p:nvSpPr>
          <p:cNvPr id="8" name="Espace réservé du contenu 9"/>
          <p:cNvSpPr>
            <a:spLocks noGrp="1"/>
          </p:cNvSpPr>
          <p:nvPr>
            <p:ph sz="quarter" idx="13" hasCustomPrompt="1"/>
          </p:nvPr>
        </p:nvSpPr>
        <p:spPr>
          <a:xfrm>
            <a:off x="476026" y="1643435"/>
            <a:ext cx="5522341" cy="428724"/>
          </a:xfrm>
          <a:prstGeom prst="rect">
            <a:avLst/>
          </a:prstGeom>
          <a:noFill/>
        </p:spPr>
        <p:txBody>
          <a:bodyPr lIns="111104" tIns="55550" rIns="111104" bIns="55550"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9" name="Espace réservé du contenu 9"/>
          <p:cNvSpPr>
            <a:spLocks noGrp="1"/>
          </p:cNvSpPr>
          <p:nvPr>
            <p:ph sz="quarter" idx="14" hasCustomPrompt="1"/>
          </p:nvPr>
        </p:nvSpPr>
        <p:spPr>
          <a:xfrm>
            <a:off x="6188847" y="1643435"/>
            <a:ext cx="5463549" cy="428724"/>
          </a:xfrm>
          <a:prstGeom prst="rect">
            <a:avLst/>
          </a:prstGeom>
          <a:noFill/>
        </p:spPr>
        <p:txBody>
          <a:bodyPr lIns="111104" tIns="55550" rIns="111104" bIns="55550" anchor="ctr"/>
          <a:lstStyle>
            <a:lvl1pPr marL="0" indent="0" algn="ctr">
              <a:buFontTx/>
              <a:buNone/>
              <a:defRPr lang="fr-FR" sz="3900" b="1" kern="1200" dirty="0" smtClean="0">
                <a:solidFill>
                  <a:schemeClr val="bg1"/>
                </a:solidFill>
                <a:latin typeface="Segoe UI Light" pitchFamily="34" charset="0"/>
                <a:ea typeface="+mn-ea"/>
                <a:cs typeface="+mn-cs"/>
              </a:defRPr>
            </a:lvl1pPr>
          </a:lstStyle>
          <a:p>
            <a:pPr marL="416628" lvl="0" indent="-416628" algn="ctr" defTabSz="1111010" rtl="0" eaLnBrk="1" latinLnBrk="0" hangingPunct="1">
              <a:spcBef>
                <a:spcPct val="20000"/>
              </a:spcBef>
              <a:buFontTx/>
              <a:buNone/>
            </a:pPr>
            <a:r>
              <a:rPr lang="fr-FR" dirty="0" smtClean="0"/>
              <a:t>Titre du bloc</a:t>
            </a:r>
          </a:p>
        </p:txBody>
      </p:sp>
      <p:sp>
        <p:nvSpPr>
          <p:cNvPr id="11" name="Espace réservé du contenu 7"/>
          <p:cNvSpPr>
            <a:spLocks noGrp="1"/>
          </p:cNvSpPr>
          <p:nvPr>
            <p:ph sz="quarter" idx="15"/>
          </p:nvPr>
        </p:nvSpPr>
        <p:spPr>
          <a:xfrm>
            <a:off x="476072" y="2215091"/>
            <a:ext cx="5554079" cy="3001070"/>
          </a:xfrm>
          <a:prstGeom prst="rect">
            <a:avLst/>
          </a:prstGeom>
          <a:noFill/>
        </p:spPr>
        <p:txBody>
          <a:bodyPr lIns="111104" tIns="55550" rIns="111104" bIns="55550">
            <a:normAutofit/>
          </a:bodyPr>
          <a:lstStyle>
            <a:lvl1pPr marL="416628" indent="-416628">
              <a:buFontTx/>
              <a:buBlip>
                <a:blip r:embed="rId2"/>
              </a:buBlip>
              <a:defRPr sz="3500">
                <a:solidFill>
                  <a:schemeClr val="bg1"/>
                </a:solidFill>
                <a:latin typeface="Segoe UI Light" pitchFamily="34" charset="0"/>
              </a:defRPr>
            </a:lvl1pPr>
            <a:lvl2pPr marL="902694" indent="-347190">
              <a:buSzPct val="60000"/>
              <a:buFont typeface="Wingdings 3" pitchFamily="18" charset="2"/>
              <a:buChar char="u"/>
              <a:defRPr sz="2900">
                <a:solidFill>
                  <a:schemeClr val="bg1"/>
                </a:solidFill>
                <a:latin typeface="Segoe UI Light" pitchFamily="34" charset="0"/>
              </a:defRPr>
            </a:lvl2pPr>
            <a:lvl3pPr marL="1388760" indent="-277751">
              <a:buSzPct val="60000"/>
              <a:buFont typeface="Wingdings 3" pitchFamily="18" charset="2"/>
              <a:buChar char="u"/>
              <a:defRPr sz="2400">
                <a:solidFill>
                  <a:schemeClr val="bg1"/>
                </a:solidFill>
                <a:latin typeface="Segoe UI Light" pitchFamily="34" charset="0"/>
              </a:defRPr>
            </a:lvl3pPr>
            <a:lvl4pPr marL="1944267" indent="-277751">
              <a:buSzPct val="60000"/>
              <a:buFont typeface="Wingdings 3" pitchFamily="18" charset="2"/>
              <a:buChar char="u"/>
              <a:defRPr sz="2100">
                <a:solidFill>
                  <a:schemeClr val="bg1"/>
                </a:solidFill>
                <a:latin typeface="Segoe UI Light" pitchFamily="34" charset="0"/>
              </a:defRPr>
            </a:lvl4pPr>
            <a:lvl5pPr marL="2499769" indent="-277751">
              <a:buSzPct val="60000"/>
              <a:buFont typeface="Wingdings 3" pitchFamily="18" charset="2"/>
              <a:buChar char="u"/>
              <a:defRPr sz="21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7"/>
          <p:cNvSpPr>
            <a:spLocks noGrp="1"/>
          </p:cNvSpPr>
          <p:nvPr>
            <p:ph sz="quarter" idx="16"/>
          </p:nvPr>
        </p:nvSpPr>
        <p:spPr>
          <a:xfrm>
            <a:off x="6188832" y="2215078"/>
            <a:ext cx="5460136" cy="3001070"/>
          </a:xfrm>
          <a:prstGeom prst="rect">
            <a:avLst/>
          </a:prstGeom>
          <a:noFill/>
        </p:spPr>
        <p:txBody>
          <a:bodyPr lIns="111104" tIns="55550" rIns="111104" bIns="55550">
            <a:normAutofit/>
          </a:bodyPr>
          <a:lstStyle>
            <a:lvl1pPr marL="416628" indent="-416628">
              <a:buFontTx/>
              <a:buBlip>
                <a:blip r:embed="rId2"/>
              </a:buBlip>
              <a:defRPr sz="3500">
                <a:solidFill>
                  <a:schemeClr val="bg1"/>
                </a:solidFill>
                <a:latin typeface="Segoe UI Light" pitchFamily="34" charset="0"/>
              </a:defRPr>
            </a:lvl1pPr>
            <a:lvl2pPr marL="902694" indent="-347190">
              <a:buSzPct val="60000"/>
              <a:buFont typeface="Wingdings 3" pitchFamily="18" charset="2"/>
              <a:buChar char="u"/>
              <a:defRPr sz="2900">
                <a:solidFill>
                  <a:schemeClr val="bg1"/>
                </a:solidFill>
                <a:latin typeface="Segoe UI Light" pitchFamily="34" charset="0"/>
              </a:defRPr>
            </a:lvl2pPr>
            <a:lvl3pPr marL="1388760" indent="-277751">
              <a:buSzPct val="60000"/>
              <a:buFont typeface="Wingdings 3" pitchFamily="18" charset="2"/>
              <a:buChar char="u"/>
              <a:defRPr sz="2400">
                <a:solidFill>
                  <a:schemeClr val="bg1"/>
                </a:solidFill>
                <a:latin typeface="Segoe UI Light" pitchFamily="34" charset="0"/>
              </a:defRPr>
            </a:lvl3pPr>
            <a:lvl4pPr marL="1944267" indent="-277751">
              <a:buSzPct val="60000"/>
              <a:buFont typeface="Wingdings 3" pitchFamily="18" charset="2"/>
              <a:buChar char="u"/>
              <a:defRPr sz="2100">
                <a:solidFill>
                  <a:schemeClr val="bg1"/>
                </a:solidFill>
                <a:latin typeface="Segoe UI Light" pitchFamily="34" charset="0"/>
              </a:defRPr>
            </a:lvl4pPr>
            <a:lvl5pPr marL="2499769" indent="-277751">
              <a:buSzPct val="60000"/>
              <a:buFont typeface="Wingdings 3" pitchFamily="18" charset="2"/>
              <a:buChar char="u"/>
              <a:defRPr sz="21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833167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contenu 9"/>
          <p:cNvSpPr>
            <a:spLocks noGrp="1"/>
          </p:cNvSpPr>
          <p:nvPr>
            <p:ph sz="quarter" idx="13" hasCustomPrompt="1"/>
          </p:nvPr>
        </p:nvSpPr>
        <p:spPr>
          <a:xfrm>
            <a:off x="476026" y="1643435"/>
            <a:ext cx="5522341" cy="428724"/>
          </a:xfrm>
          <a:prstGeom prst="rect">
            <a:avLst/>
          </a:prstGeom>
          <a:solidFill>
            <a:srgbClr val="F4793B"/>
          </a:solidFill>
        </p:spPr>
        <p:txBody>
          <a:bodyPr lIns="111104" tIns="55550" rIns="111104" bIns="55550"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5" name="Espace réservé du contenu 9"/>
          <p:cNvSpPr>
            <a:spLocks noGrp="1"/>
          </p:cNvSpPr>
          <p:nvPr>
            <p:ph sz="quarter" idx="14" hasCustomPrompt="1"/>
          </p:nvPr>
        </p:nvSpPr>
        <p:spPr>
          <a:xfrm>
            <a:off x="6188847" y="1643435"/>
            <a:ext cx="5463549" cy="428724"/>
          </a:xfrm>
          <a:prstGeom prst="rect">
            <a:avLst/>
          </a:prstGeom>
          <a:solidFill>
            <a:srgbClr val="1F8BF0"/>
          </a:solidFill>
        </p:spPr>
        <p:txBody>
          <a:bodyPr lIns="111104" tIns="55550" rIns="111104" bIns="55550" anchor="ctr"/>
          <a:lstStyle>
            <a:lvl1pPr marL="0" indent="0" algn="ctr">
              <a:buFontTx/>
              <a:buNone/>
              <a:defRPr lang="fr-FR" sz="3900" b="1" kern="1200" dirty="0" smtClean="0">
                <a:solidFill>
                  <a:schemeClr val="bg1"/>
                </a:solidFill>
                <a:latin typeface="Segoe UI Light" pitchFamily="34" charset="0"/>
                <a:ea typeface="+mn-ea"/>
                <a:cs typeface="+mn-cs"/>
              </a:defRPr>
            </a:lvl1pPr>
          </a:lstStyle>
          <a:p>
            <a:pPr marL="416628" lvl="0" indent="-416628" algn="ctr" defTabSz="1111010" rtl="0" eaLnBrk="1" latinLnBrk="0" hangingPunct="1">
              <a:spcBef>
                <a:spcPct val="20000"/>
              </a:spcBef>
              <a:buFontTx/>
              <a:buNone/>
            </a:pPr>
            <a:r>
              <a:rPr lang="fr-FR" dirty="0" smtClean="0"/>
              <a:t>Titre du bloc</a:t>
            </a:r>
          </a:p>
        </p:txBody>
      </p:sp>
      <p:sp>
        <p:nvSpPr>
          <p:cNvPr id="6" name="Espace réservé du contenu 7"/>
          <p:cNvSpPr>
            <a:spLocks noGrp="1"/>
          </p:cNvSpPr>
          <p:nvPr>
            <p:ph sz="quarter" idx="15"/>
          </p:nvPr>
        </p:nvSpPr>
        <p:spPr>
          <a:xfrm>
            <a:off x="476072" y="2215091"/>
            <a:ext cx="5554079" cy="3001070"/>
          </a:xfrm>
          <a:prstGeom prst="rect">
            <a:avLst/>
          </a:prstGeom>
          <a:solidFill>
            <a:srgbClr val="F4793B"/>
          </a:solidFill>
        </p:spPr>
        <p:txBody>
          <a:bodyPr lIns="111104" tIns="55550" rIns="111104" bIns="55550">
            <a:normAutofit/>
          </a:bodyPr>
          <a:lstStyle>
            <a:lvl1pPr marL="416628" indent="-416628">
              <a:buFontTx/>
              <a:buBlip>
                <a:blip r:embed="rId2"/>
              </a:buBlip>
              <a:defRPr sz="3500">
                <a:solidFill>
                  <a:schemeClr val="bg1"/>
                </a:solidFill>
                <a:latin typeface="Segoe UI Light" pitchFamily="34" charset="0"/>
              </a:defRPr>
            </a:lvl1pPr>
            <a:lvl2pPr marL="902694" indent="-347190">
              <a:buSzPct val="60000"/>
              <a:buFont typeface="Wingdings 3" pitchFamily="18" charset="2"/>
              <a:buChar char="u"/>
              <a:defRPr sz="2900">
                <a:solidFill>
                  <a:schemeClr val="bg1"/>
                </a:solidFill>
                <a:latin typeface="Segoe UI Light" pitchFamily="34" charset="0"/>
              </a:defRPr>
            </a:lvl2pPr>
            <a:lvl3pPr marL="1388760" indent="-277751">
              <a:buSzPct val="60000"/>
              <a:buFont typeface="Wingdings 3" pitchFamily="18" charset="2"/>
              <a:buChar char="u"/>
              <a:defRPr sz="2400">
                <a:solidFill>
                  <a:schemeClr val="bg1"/>
                </a:solidFill>
                <a:latin typeface="Segoe UI Light" pitchFamily="34" charset="0"/>
              </a:defRPr>
            </a:lvl3pPr>
            <a:lvl4pPr marL="1944267" indent="-277751">
              <a:buSzPct val="60000"/>
              <a:buFont typeface="Wingdings 3" pitchFamily="18" charset="2"/>
              <a:buChar char="u"/>
              <a:defRPr sz="2100">
                <a:solidFill>
                  <a:schemeClr val="bg1"/>
                </a:solidFill>
                <a:latin typeface="Segoe UI Light" pitchFamily="34" charset="0"/>
              </a:defRPr>
            </a:lvl4pPr>
            <a:lvl5pPr marL="2499769" indent="-277751">
              <a:buSzPct val="60000"/>
              <a:buFont typeface="Wingdings 3" pitchFamily="18" charset="2"/>
              <a:buChar char="u"/>
              <a:defRPr sz="21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contenu 7"/>
          <p:cNvSpPr>
            <a:spLocks noGrp="1"/>
          </p:cNvSpPr>
          <p:nvPr>
            <p:ph sz="quarter" idx="16"/>
          </p:nvPr>
        </p:nvSpPr>
        <p:spPr>
          <a:xfrm>
            <a:off x="6188832" y="2215078"/>
            <a:ext cx="5460136" cy="3001070"/>
          </a:xfrm>
          <a:prstGeom prst="rect">
            <a:avLst/>
          </a:prstGeom>
          <a:solidFill>
            <a:srgbClr val="1F8BF0"/>
          </a:solidFill>
        </p:spPr>
        <p:txBody>
          <a:bodyPr lIns="111104" tIns="55550" rIns="111104" bIns="55550">
            <a:normAutofit/>
          </a:bodyPr>
          <a:lstStyle>
            <a:lvl1pPr marL="416628" indent="-416628">
              <a:buFontTx/>
              <a:buBlip>
                <a:blip r:embed="rId2"/>
              </a:buBlip>
              <a:defRPr sz="3500">
                <a:solidFill>
                  <a:schemeClr val="bg1"/>
                </a:solidFill>
                <a:latin typeface="Segoe UI Light" pitchFamily="34" charset="0"/>
              </a:defRPr>
            </a:lvl1pPr>
            <a:lvl2pPr marL="902694" indent="-347190">
              <a:buSzPct val="60000"/>
              <a:buFont typeface="Wingdings 3" pitchFamily="18" charset="2"/>
              <a:buChar char="u"/>
              <a:defRPr sz="2900">
                <a:solidFill>
                  <a:schemeClr val="bg1"/>
                </a:solidFill>
                <a:latin typeface="Segoe UI Light" pitchFamily="34" charset="0"/>
              </a:defRPr>
            </a:lvl2pPr>
            <a:lvl3pPr marL="1388760" indent="-277751">
              <a:buSzPct val="60000"/>
              <a:buFont typeface="Wingdings 3" pitchFamily="18" charset="2"/>
              <a:buChar char="u"/>
              <a:defRPr sz="2400">
                <a:solidFill>
                  <a:schemeClr val="bg1"/>
                </a:solidFill>
                <a:latin typeface="Segoe UI Light" pitchFamily="34" charset="0"/>
              </a:defRPr>
            </a:lvl3pPr>
            <a:lvl4pPr marL="1944267" indent="-277751">
              <a:buSzPct val="60000"/>
              <a:buFont typeface="Wingdings 3" pitchFamily="18" charset="2"/>
              <a:buChar char="u"/>
              <a:defRPr sz="2100">
                <a:solidFill>
                  <a:schemeClr val="bg1"/>
                </a:solidFill>
                <a:latin typeface="Segoe UI Light" pitchFamily="34" charset="0"/>
              </a:defRPr>
            </a:lvl4pPr>
            <a:lvl5pPr marL="2499769" indent="-277751">
              <a:buSzPct val="60000"/>
              <a:buFont typeface="Wingdings 3" pitchFamily="18" charset="2"/>
              <a:buChar char="u"/>
              <a:defRPr sz="21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hasCustomPrompt="1"/>
          </p:nvPr>
        </p:nvSpPr>
        <p:spPr>
          <a:xfrm>
            <a:off x="143284" y="141668"/>
            <a:ext cx="9597317" cy="849774"/>
          </a:xfrm>
          <a:prstGeom prst="rect">
            <a:avLst/>
          </a:prstGeom>
        </p:spPr>
        <p:txBody>
          <a:bodyPr lIns="111104" tIns="55550" rIns="111104" bIns="55550"/>
          <a:lstStyle>
            <a:lvl1pPr algn="l">
              <a:defRPr sz="44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579135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779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35230" y="4222071"/>
            <a:ext cx="9597317" cy="849774"/>
          </a:xfrm>
          <a:prstGeom prst="rect">
            <a:avLst/>
          </a:prstGeom>
        </p:spPr>
        <p:txBody>
          <a:bodyPr lIns="111104" tIns="55550" rIns="111104" bIns="55550"/>
          <a:lstStyle>
            <a:lvl1pPr algn="l">
              <a:defRPr sz="4400" b="0" baseline="0">
                <a:solidFill>
                  <a:srgbClr val="1F8BF0"/>
                </a:solidFill>
                <a:latin typeface="Segoe UI Light" pitchFamily="34" charset="0"/>
              </a:defRPr>
            </a:lvl1pPr>
          </a:lstStyle>
          <a:p>
            <a:r>
              <a:rPr lang="fr-FR" dirty="0" smtClean="0"/>
              <a:t>Modifiez le titre de la vidéo</a:t>
            </a:r>
            <a:endParaRPr lang="en-US" dirty="0"/>
          </a:p>
        </p:txBody>
      </p:sp>
      <p:sp>
        <p:nvSpPr>
          <p:cNvPr id="3" name="Title 1"/>
          <p:cNvSpPr txBox="1">
            <a:spLocks/>
          </p:cNvSpPr>
          <p:nvPr userDrawn="1"/>
        </p:nvSpPr>
        <p:spPr>
          <a:xfrm>
            <a:off x="0" y="2277401"/>
            <a:ext cx="12187238" cy="1632558"/>
          </a:xfrm>
          <a:prstGeom prst="rect">
            <a:avLst/>
          </a:prstGeom>
          <a:solidFill>
            <a:srgbClr val="1F8BF0"/>
          </a:solidFill>
        </p:spPr>
        <p:txBody>
          <a:bodyPr lIns="481144" tIns="55550" rIns="111104" bIns="5555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smtClean="0">
                <a:solidFill>
                  <a:prstClr val="white"/>
                </a:solidFill>
              </a:rPr>
              <a:t>VIDEO</a:t>
            </a:r>
            <a:endParaRPr lang="fr-FR" dirty="0">
              <a:solidFill>
                <a:prstClr val="white"/>
              </a:solidFill>
            </a:endParaRPr>
          </a:p>
        </p:txBody>
      </p:sp>
    </p:spTree>
    <p:extLst>
      <p:ext uri="{BB962C8B-B14F-4D97-AF65-F5344CB8AC3E}">
        <p14:creationId xmlns:p14="http://schemas.microsoft.com/office/powerpoint/2010/main" val="12548926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35230" y="4222071"/>
            <a:ext cx="9597317" cy="849774"/>
          </a:xfrm>
          <a:prstGeom prst="rect">
            <a:avLst/>
          </a:prstGeom>
        </p:spPr>
        <p:txBody>
          <a:bodyPr lIns="111104" tIns="55550" rIns="111104" bIns="55550"/>
          <a:lstStyle>
            <a:lvl1pPr algn="l">
              <a:defRPr sz="4400" b="0" baseline="0">
                <a:solidFill>
                  <a:srgbClr val="FF19A7"/>
                </a:solidFill>
                <a:latin typeface="Segoe UI Light" pitchFamily="34" charset="0"/>
              </a:defRPr>
            </a:lvl1pPr>
          </a:lstStyle>
          <a:p>
            <a:r>
              <a:rPr lang="fr-FR" dirty="0" smtClean="0"/>
              <a:t>Modifiez le titre de l’annonce</a:t>
            </a:r>
            <a:endParaRPr lang="en-US" dirty="0"/>
          </a:p>
        </p:txBody>
      </p:sp>
      <p:sp>
        <p:nvSpPr>
          <p:cNvPr id="3" name="Title 1"/>
          <p:cNvSpPr txBox="1">
            <a:spLocks/>
          </p:cNvSpPr>
          <p:nvPr userDrawn="1"/>
        </p:nvSpPr>
        <p:spPr>
          <a:xfrm>
            <a:off x="0" y="2277401"/>
            <a:ext cx="12187238" cy="1632558"/>
          </a:xfrm>
          <a:prstGeom prst="rect">
            <a:avLst/>
          </a:prstGeom>
          <a:solidFill>
            <a:srgbClr val="FF19A7"/>
          </a:solidFill>
        </p:spPr>
        <p:txBody>
          <a:bodyPr lIns="481144" tIns="55550" rIns="111104" bIns="5555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ANNONCE</a:t>
            </a:r>
            <a:endParaRPr lang="fr-FR" dirty="0">
              <a:solidFill>
                <a:prstClr val="white"/>
              </a:solidFill>
            </a:endParaRPr>
          </a:p>
        </p:txBody>
      </p:sp>
    </p:spTree>
    <p:extLst>
      <p:ext uri="{BB962C8B-B14F-4D97-AF65-F5344CB8AC3E}">
        <p14:creationId xmlns:p14="http://schemas.microsoft.com/office/powerpoint/2010/main" val="20779706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747897"/>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045" y="1448141"/>
            <a:ext cx="11147562" cy="243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35230" y="4222071"/>
            <a:ext cx="9597317" cy="849774"/>
          </a:xfrm>
          <a:prstGeom prst="rect">
            <a:avLst/>
          </a:prstGeom>
        </p:spPr>
        <p:txBody>
          <a:bodyPr lIns="111104" tIns="55550" rIns="111104" bIns="55550"/>
          <a:lstStyle>
            <a:lvl1pPr algn="l">
              <a:defRPr sz="4400" b="0" baseline="0">
                <a:solidFill>
                  <a:srgbClr val="F4793B"/>
                </a:solidFill>
                <a:latin typeface="Segoe UI Light" pitchFamily="34" charset="0"/>
              </a:defRPr>
            </a:lvl1pPr>
          </a:lstStyle>
          <a:p>
            <a:r>
              <a:rPr lang="fr-FR" dirty="0" smtClean="0"/>
              <a:t>Modifiez le titre de la démo</a:t>
            </a:r>
            <a:endParaRPr lang="en-US" dirty="0"/>
          </a:p>
        </p:txBody>
      </p:sp>
      <p:sp>
        <p:nvSpPr>
          <p:cNvPr id="3" name="Title 1"/>
          <p:cNvSpPr txBox="1">
            <a:spLocks/>
          </p:cNvSpPr>
          <p:nvPr userDrawn="1"/>
        </p:nvSpPr>
        <p:spPr>
          <a:xfrm>
            <a:off x="0" y="2277401"/>
            <a:ext cx="12187238" cy="1632558"/>
          </a:xfrm>
          <a:prstGeom prst="rect">
            <a:avLst/>
          </a:prstGeom>
          <a:solidFill>
            <a:srgbClr val="F4793B"/>
          </a:solidFill>
        </p:spPr>
        <p:txBody>
          <a:bodyPr lIns="481144" tIns="55550" rIns="111104" bIns="5555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DEMO</a:t>
            </a:r>
            <a:endParaRPr lang="fr-FR" dirty="0">
              <a:solidFill>
                <a:prstClr val="white"/>
              </a:solidFill>
            </a:endParaRPr>
          </a:p>
        </p:txBody>
      </p:sp>
    </p:spTree>
    <p:extLst>
      <p:ext uri="{BB962C8B-B14F-4D97-AF65-F5344CB8AC3E}">
        <p14:creationId xmlns:p14="http://schemas.microsoft.com/office/powerpoint/2010/main" val="42287144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362" y="274702"/>
            <a:ext cx="10968514" cy="1143265"/>
          </a:xfrm>
          <a:prstGeom prst="rect">
            <a:avLst/>
          </a:prstGeom>
        </p:spPr>
        <p:txBody>
          <a:bodyPr lIns="111104" tIns="55550" rIns="111104" bIns="55550"/>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609362" y="1600578"/>
            <a:ext cx="10968514" cy="4527011"/>
          </a:xfrm>
          <a:prstGeom prst="rect">
            <a:avLst/>
          </a:prstGeom>
        </p:spPr>
        <p:txBody>
          <a:bodyPr lIns="111104" tIns="55550" rIns="111104" bIns="5555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812490" y="6249661"/>
            <a:ext cx="7225287" cy="365209"/>
          </a:xfrm>
          <a:prstGeom prst="rect">
            <a:avLst/>
          </a:prstGeom>
        </p:spPr>
        <p:txBody>
          <a:bodyPr lIns="111104" tIns="55550" rIns="111104" bIns="55550"/>
          <a:lstStyle>
            <a:lvl1pPr>
              <a:defRPr/>
            </a:lvl1pPr>
          </a:lstStyle>
          <a:p>
            <a:endParaRPr lang="en-GB"/>
          </a:p>
        </p:txBody>
      </p:sp>
      <p:sp>
        <p:nvSpPr>
          <p:cNvPr id="5" name="Slide Number Placeholder 4"/>
          <p:cNvSpPr>
            <a:spLocks noGrp="1"/>
          </p:cNvSpPr>
          <p:nvPr>
            <p:ph type="sldNum" sz="quarter" idx="11"/>
          </p:nvPr>
        </p:nvSpPr>
        <p:spPr>
          <a:xfrm>
            <a:off x="0" y="1272517"/>
            <a:ext cx="710922" cy="244533"/>
          </a:xfrm>
          <a:prstGeom prst="rect">
            <a:avLst/>
          </a:prstGeom>
        </p:spPr>
        <p:txBody>
          <a:bodyPr lIns="111104" tIns="55550" rIns="111104" bIns="55550"/>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4828" y="6249855"/>
            <a:ext cx="3554611" cy="365209"/>
          </a:xfrm>
          <a:prstGeom prst="rect">
            <a:avLst/>
          </a:prstGeom>
        </p:spPr>
        <p:txBody>
          <a:bodyPr lIns="111104" tIns="55550" rIns="111104" bIns="55550"/>
          <a:lstStyle>
            <a:lvl1pPr>
              <a:defRPr/>
            </a:lvl1pPr>
          </a:lstStyle>
          <a:p>
            <a:endParaRPr lang="en-GB"/>
          </a:p>
        </p:txBody>
      </p:sp>
    </p:spTree>
    <p:extLst>
      <p:ext uri="{BB962C8B-B14F-4D97-AF65-F5344CB8AC3E}">
        <p14:creationId xmlns:p14="http://schemas.microsoft.com/office/powerpoint/2010/main" val="33365949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43" y="2130929"/>
            <a:ext cx="10359152" cy="147036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088" y="3887100"/>
            <a:ext cx="8531067" cy="1753006"/>
          </a:xfrm>
        </p:spPr>
        <p:txBody>
          <a:bodyPr/>
          <a:lstStyle>
            <a:lvl1pPr marL="0" indent="0" algn="ctr">
              <a:buNone/>
              <a:defRPr>
                <a:solidFill>
                  <a:schemeClr val="tx1">
                    <a:tint val="75000"/>
                  </a:schemeClr>
                </a:solidFill>
              </a:defRPr>
            </a:lvl1pPr>
            <a:lvl2pPr marL="543544" indent="0" algn="ctr">
              <a:buNone/>
              <a:defRPr>
                <a:solidFill>
                  <a:schemeClr val="tx1">
                    <a:tint val="75000"/>
                  </a:schemeClr>
                </a:solidFill>
              </a:defRPr>
            </a:lvl2pPr>
            <a:lvl3pPr marL="1087089" indent="0" algn="ctr">
              <a:buNone/>
              <a:defRPr>
                <a:solidFill>
                  <a:schemeClr val="tx1">
                    <a:tint val="75000"/>
                  </a:schemeClr>
                </a:solidFill>
              </a:defRPr>
            </a:lvl3pPr>
            <a:lvl4pPr marL="1630634" indent="0" algn="ctr">
              <a:buNone/>
              <a:defRPr>
                <a:solidFill>
                  <a:schemeClr val="tx1">
                    <a:tint val="75000"/>
                  </a:schemeClr>
                </a:solidFill>
              </a:defRPr>
            </a:lvl4pPr>
            <a:lvl5pPr marL="2174180" indent="0" algn="ctr">
              <a:buNone/>
              <a:defRPr>
                <a:solidFill>
                  <a:schemeClr val="tx1">
                    <a:tint val="75000"/>
                  </a:schemeClr>
                </a:solidFill>
              </a:defRPr>
            </a:lvl5pPr>
            <a:lvl6pPr marL="2717726" indent="0" algn="ctr">
              <a:buNone/>
              <a:defRPr>
                <a:solidFill>
                  <a:schemeClr val="tx1">
                    <a:tint val="75000"/>
                  </a:schemeClr>
                </a:solidFill>
              </a:defRPr>
            </a:lvl6pPr>
            <a:lvl7pPr marL="3261267" indent="0" algn="ctr">
              <a:buNone/>
              <a:defRPr>
                <a:solidFill>
                  <a:schemeClr val="tx1">
                    <a:tint val="75000"/>
                  </a:schemeClr>
                </a:solidFill>
              </a:defRPr>
            </a:lvl7pPr>
            <a:lvl8pPr marL="3804812" indent="0" algn="ctr">
              <a:buNone/>
              <a:defRPr>
                <a:solidFill>
                  <a:schemeClr val="tx1">
                    <a:tint val="75000"/>
                  </a:schemeClr>
                </a:solidFill>
              </a:defRPr>
            </a:lvl8pPr>
            <a:lvl9pPr marL="434836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ED95B1-2ECC-41C9-AF23-E73100B8F1F4}" type="datetimeFigureOut">
              <a:rPr lang="en-GB" smtClean="0"/>
              <a:t>18/10/2012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2841877217"/>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ED95B1-2ECC-41C9-AF23-E73100B8F1F4}" type="datetimeFigureOut">
              <a:rPr lang="en-GB" smtClean="0"/>
              <a:t>18/10/2012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1925611463"/>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8" y="4407921"/>
            <a:ext cx="10359152" cy="1362390"/>
          </a:xfrm>
        </p:spPr>
        <p:txBody>
          <a:bodyPr anchor="t"/>
          <a:lstStyle>
            <a:lvl1pPr algn="l">
              <a:defRPr sz="4800" b="1" cap="all"/>
            </a:lvl1pPr>
          </a:lstStyle>
          <a:p>
            <a:r>
              <a:rPr lang="en-US" smtClean="0"/>
              <a:t>Click to edit Master title style</a:t>
            </a:r>
            <a:endParaRPr lang="en-GB"/>
          </a:p>
        </p:txBody>
      </p:sp>
      <p:sp>
        <p:nvSpPr>
          <p:cNvPr id="3" name="Text Placeholder 2"/>
          <p:cNvSpPr>
            <a:spLocks noGrp="1"/>
          </p:cNvSpPr>
          <p:nvPr>
            <p:ph type="body" idx="1"/>
          </p:nvPr>
        </p:nvSpPr>
        <p:spPr>
          <a:xfrm>
            <a:off x="962708" y="2907397"/>
            <a:ext cx="10359152" cy="1500534"/>
          </a:xfrm>
        </p:spPr>
        <p:txBody>
          <a:bodyPr anchor="b"/>
          <a:lstStyle>
            <a:lvl1pPr marL="0" indent="0">
              <a:buNone/>
              <a:defRPr sz="2400">
                <a:solidFill>
                  <a:schemeClr val="tx1">
                    <a:tint val="75000"/>
                  </a:schemeClr>
                </a:solidFill>
              </a:defRPr>
            </a:lvl1pPr>
            <a:lvl2pPr marL="543544" indent="0">
              <a:buNone/>
              <a:defRPr sz="2100">
                <a:solidFill>
                  <a:schemeClr val="tx1">
                    <a:tint val="75000"/>
                  </a:schemeClr>
                </a:solidFill>
              </a:defRPr>
            </a:lvl2pPr>
            <a:lvl3pPr marL="1087089" indent="0">
              <a:buNone/>
              <a:defRPr sz="1900">
                <a:solidFill>
                  <a:schemeClr val="tx1">
                    <a:tint val="75000"/>
                  </a:schemeClr>
                </a:solidFill>
              </a:defRPr>
            </a:lvl3pPr>
            <a:lvl4pPr marL="1630634" indent="0">
              <a:buNone/>
              <a:defRPr sz="1700">
                <a:solidFill>
                  <a:schemeClr val="tx1">
                    <a:tint val="75000"/>
                  </a:schemeClr>
                </a:solidFill>
              </a:defRPr>
            </a:lvl4pPr>
            <a:lvl5pPr marL="2174180" indent="0">
              <a:buNone/>
              <a:defRPr sz="1700">
                <a:solidFill>
                  <a:schemeClr val="tx1">
                    <a:tint val="75000"/>
                  </a:schemeClr>
                </a:solidFill>
              </a:defRPr>
            </a:lvl5pPr>
            <a:lvl6pPr marL="2717726" indent="0">
              <a:buNone/>
              <a:defRPr sz="1700">
                <a:solidFill>
                  <a:schemeClr val="tx1">
                    <a:tint val="75000"/>
                  </a:schemeClr>
                </a:solidFill>
              </a:defRPr>
            </a:lvl6pPr>
            <a:lvl7pPr marL="3261267" indent="0">
              <a:buNone/>
              <a:defRPr sz="1700">
                <a:solidFill>
                  <a:schemeClr val="tx1">
                    <a:tint val="75000"/>
                  </a:schemeClr>
                </a:solidFill>
              </a:defRPr>
            </a:lvl7pPr>
            <a:lvl8pPr marL="3804812" indent="0">
              <a:buNone/>
              <a:defRPr sz="1700">
                <a:solidFill>
                  <a:schemeClr val="tx1">
                    <a:tint val="75000"/>
                  </a:schemeClr>
                </a:solidFill>
              </a:defRPr>
            </a:lvl8pPr>
            <a:lvl9pPr marL="4348361"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D95B1-2ECC-41C9-AF23-E73100B8F1F4}" type="datetimeFigureOut">
              <a:rPr lang="en-GB" smtClean="0"/>
              <a:t>18/10/2012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1218333643"/>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496" y="1600571"/>
            <a:ext cx="7206551"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22168" y="1600571"/>
            <a:ext cx="7208667"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ED95B1-2ECC-41C9-AF23-E73100B8F1F4}" type="datetimeFigureOut">
              <a:rPr lang="en-GB" smtClean="0"/>
              <a:t>18/10/2012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3339847025"/>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74701"/>
            <a:ext cx="10968514" cy="114326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362" y="1535469"/>
            <a:ext cx="5384813" cy="639910"/>
          </a:xfrm>
        </p:spPr>
        <p:txBody>
          <a:bodyPr anchor="b"/>
          <a:lstStyle>
            <a:lvl1pPr marL="0" indent="0">
              <a:buNone/>
              <a:defRPr sz="2900" b="1"/>
            </a:lvl1pPr>
            <a:lvl2pPr marL="543544" indent="0">
              <a:buNone/>
              <a:defRPr sz="2400" b="1"/>
            </a:lvl2pPr>
            <a:lvl3pPr marL="1087089" indent="0">
              <a:buNone/>
              <a:defRPr sz="2100" b="1"/>
            </a:lvl3pPr>
            <a:lvl4pPr marL="1630634" indent="0">
              <a:buNone/>
              <a:defRPr sz="1900" b="1"/>
            </a:lvl4pPr>
            <a:lvl5pPr marL="2174180" indent="0">
              <a:buNone/>
              <a:defRPr sz="1900" b="1"/>
            </a:lvl5pPr>
            <a:lvl6pPr marL="2717726" indent="0">
              <a:buNone/>
              <a:defRPr sz="1900" b="1"/>
            </a:lvl6pPr>
            <a:lvl7pPr marL="3261267" indent="0">
              <a:buNone/>
              <a:defRPr sz="1900" b="1"/>
            </a:lvl7pPr>
            <a:lvl8pPr marL="3804812" indent="0">
              <a:buNone/>
              <a:defRPr sz="1900" b="1"/>
            </a:lvl8pPr>
            <a:lvl9pPr marL="4348361"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362" y="2175389"/>
            <a:ext cx="5384813"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0951" y="1535469"/>
            <a:ext cx="5386928" cy="639910"/>
          </a:xfrm>
        </p:spPr>
        <p:txBody>
          <a:bodyPr anchor="b"/>
          <a:lstStyle>
            <a:lvl1pPr marL="0" indent="0">
              <a:buNone/>
              <a:defRPr sz="2900" b="1"/>
            </a:lvl1pPr>
            <a:lvl2pPr marL="543544" indent="0">
              <a:buNone/>
              <a:defRPr sz="2400" b="1"/>
            </a:lvl2pPr>
            <a:lvl3pPr marL="1087089" indent="0">
              <a:buNone/>
              <a:defRPr sz="2100" b="1"/>
            </a:lvl3pPr>
            <a:lvl4pPr marL="1630634" indent="0">
              <a:buNone/>
              <a:defRPr sz="1900" b="1"/>
            </a:lvl4pPr>
            <a:lvl5pPr marL="2174180" indent="0">
              <a:buNone/>
              <a:defRPr sz="1900" b="1"/>
            </a:lvl5pPr>
            <a:lvl6pPr marL="2717726" indent="0">
              <a:buNone/>
              <a:defRPr sz="1900" b="1"/>
            </a:lvl6pPr>
            <a:lvl7pPr marL="3261267" indent="0">
              <a:buNone/>
              <a:defRPr sz="1900" b="1"/>
            </a:lvl7pPr>
            <a:lvl8pPr marL="3804812" indent="0">
              <a:buNone/>
              <a:defRPr sz="1900" b="1"/>
            </a:lvl8pPr>
            <a:lvl9pPr marL="4348361"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0951" y="2175389"/>
            <a:ext cx="5386928"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ED95B1-2ECC-41C9-AF23-E73100B8F1F4}" type="datetimeFigureOut">
              <a:rPr lang="en-GB" smtClean="0"/>
              <a:t>18/10/2012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948501181"/>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ED95B1-2ECC-41C9-AF23-E73100B8F1F4}" type="datetimeFigureOut">
              <a:rPr lang="en-GB" smtClean="0"/>
              <a:t>18/10/2012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1941104850"/>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D95B1-2ECC-41C9-AF23-E73100B8F1F4}" type="datetimeFigureOut">
              <a:rPr lang="en-GB" smtClean="0"/>
              <a:t>18/10/2012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2857394770"/>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6" y="273113"/>
            <a:ext cx="4009517" cy="1162319"/>
          </a:xfrm>
        </p:spPr>
        <p:txBody>
          <a:bodyPr anchor="b"/>
          <a:lstStyle>
            <a:lvl1pPr algn="l">
              <a:defRPr sz="2400" b="1"/>
            </a:lvl1pPr>
          </a:lstStyle>
          <a:p>
            <a:r>
              <a:rPr lang="en-US" smtClean="0"/>
              <a:t>Click to edit Master title style</a:t>
            </a:r>
            <a:endParaRPr lang="en-GB"/>
          </a:p>
        </p:txBody>
      </p:sp>
      <p:sp>
        <p:nvSpPr>
          <p:cNvPr id="3" name="Content Placeholder 2"/>
          <p:cNvSpPr>
            <a:spLocks noGrp="1"/>
          </p:cNvSpPr>
          <p:nvPr>
            <p:ph idx="1"/>
          </p:nvPr>
        </p:nvSpPr>
        <p:spPr>
          <a:xfrm>
            <a:off x="4764871" y="273124"/>
            <a:ext cx="6813005"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376" y="1435443"/>
            <a:ext cx="4009517" cy="4692149"/>
          </a:xfrm>
        </p:spPr>
        <p:txBody>
          <a:bodyPr/>
          <a:lstStyle>
            <a:lvl1pPr marL="0" indent="0">
              <a:buNone/>
              <a:defRPr sz="1700"/>
            </a:lvl1pPr>
            <a:lvl2pPr marL="543544" indent="0">
              <a:buNone/>
              <a:defRPr sz="1400"/>
            </a:lvl2pPr>
            <a:lvl3pPr marL="1087089" indent="0">
              <a:buNone/>
              <a:defRPr sz="1200"/>
            </a:lvl3pPr>
            <a:lvl4pPr marL="1630634" indent="0">
              <a:buNone/>
              <a:defRPr sz="1100"/>
            </a:lvl4pPr>
            <a:lvl5pPr marL="2174180" indent="0">
              <a:buNone/>
              <a:defRPr sz="1100"/>
            </a:lvl5pPr>
            <a:lvl6pPr marL="2717726" indent="0">
              <a:buNone/>
              <a:defRPr sz="1100"/>
            </a:lvl6pPr>
            <a:lvl7pPr marL="3261267" indent="0">
              <a:buNone/>
              <a:defRPr sz="1100"/>
            </a:lvl7pPr>
            <a:lvl8pPr marL="3804812" indent="0">
              <a:buNone/>
              <a:defRPr sz="1100"/>
            </a:lvl8pPr>
            <a:lvl9pPr marL="434836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95B1-2ECC-41C9-AF23-E73100B8F1F4}" type="datetimeFigureOut">
              <a:rPr lang="en-GB" smtClean="0"/>
              <a:t>18/10/2012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428973856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80960" y="1429090"/>
            <a:ext cx="11147562" cy="243605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84" y="4801722"/>
            <a:ext cx="7312343" cy="566869"/>
          </a:xfrm>
        </p:spPr>
        <p:txBody>
          <a:bodyPr anchor="b"/>
          <a:lstStyle>
            <a:lvl1pPr algn="l">
              <a:defRPr sz="2400" b="1"/>
            </a:lvl1pPr>
          </a:lstStyle>
          <a:p>
            <a:r>
              <a:rPr lang="en-US" smtClean="0"/>
              <a:t>Click to edit Master title style</a:t>
            </a:r>
            <a:endParaRPr lang="en-GB"/>
          </a:p>
        </p:txBody>
      </p:sp>
      <p:sp>
        <p:nvSpPr>
          <p:cNvPr id="3" name="Picture Placeholder 2"/>
          <p:cNvSpPr>
            <a:spLocks noGrp="1"/>
          </p:cNvSpPr>
          <p:nvPr>
            <p:ph type="pic" idx="1"/>
          </p:nvPr>
        </p:nvSpPr>
        <p:spPr>
          <a:xfrm>
            <a:off x="2388784" y="612927"/>
            <a:ext cx="7312343" cy="4115753"/>
          </a:xfrm>
        </p:spPr>
        <p:txBody>
          <a:bodyPr/>
          <a:lstStyle>
            <a:lvl1pPr marL="0" indent="0">
              <a:buNone/>
              <a:defRPr sz="3800"/>
            </a:lvl1pPr>
            <a:lvl2pPr marL="543544" indent="0">
              <a:buNone/>
              <a:defRPr sz="3300"/>
            </a:lvl2pPr>
            <a:lvl3pPr marL="1087089" indent="0">
              <a:buNone/>
              <a:defRPr sz="2900"/>
            </a:lvl3pPr>
            <a:lvl4pPr marL="1630634" indent="0">
              <a:buNone/>
              <a:defRPr sz="2400"/>
            </a:lvl4pPr>
            <a:lvl5pPr marL="2174180" indent="0">
              <a:buNone/>
              <a:defRPr sz="2400"/>
            </a:lvl5pPr>
            <a:lvl6pPr marL="2717726" indent="0">
              <a:buNone/>
              <a:defRPr sz="2400"/>
            </a:lvl6pPr>
            <a:lvl7pPr marL="3261267" indent="0">
              <a:buNone/>
              <a:defRPr sz="2400"/>
            </a:lvl7pPr>
            <a:lvl8pPr marL="3804812" indent="0">
              <a:buNone/>
              <a:defRPr sz="2400"/>
            </a:lvl8pPr>
            <a:lvl9pPr marL="4348361" indent="0">
              <a:buNone/>
              <a:defRPr sz="2400"/>
            </a:lvl9pPr>
          </a:lstStyle>
          <a:p>
            <a:endParaRPr lang="en-GB"/>
          </a:p>
        </p:txBody>
      </p:sp>
      <p:sp>
        <p:nvSpPr>
          <p:cNvPr id="4" name="Text Placeholder 3"/>
          <p:cNvSpPr>
            <a:spLocks noGrp="1"/>
          </p:cNvSpPr>
          <p:nvPr>
            <p:ph type="body" sz="half" idx="2"/>
          </p:nvPr>
        </p:nvSpPr>
        <p:spPr>
          <a:xfrm>
            <a:off x="2388784" y="5368581"/>
            <a:ext cx="7312343" cy="805048"/>
          </a:xfrm>
        </p:spPr>
        <p:txBody>
          <a:bodyPr/>
          <a:lstStyle>
            <a:lvl1pPr marL="0" indent="0">
              <a:buNone/>
              <a:defRPr sz="1700"/>
            </a:lvl1pPr>
            <a:lvl2pPr marL="543544" indent="0">
              <a:buNone/>
              <a:defRPr sz="1400"/>
            </a:lvl2pPr>
            <a:lvl3pPr marL="1087089" indent="0">
              <a:buNone/>
              <a:defRPr sz="1200"/>
            </a:lvl3pPr>
            <a:lvl4pPr marL="1630634" indent="0">
              <a:buNone/>
              <a:defRPr sz="1100"/>
            </a:lvl4pPr>
            <a:lvl5pPr marL="2174180" indent="0">
              <a:buNone/>
              <a:defRPr sz="1100"/>
            </a:lvl5pPr>
            <a:lvl6pPr marL="2717726" indent="0">
              <a:buNone/>
              <a:defRPr sz="1100"/>
            </a:lvl6pPr>
            <a:lvl7pPr marL="3261267" indent="0">
              <a:buNone/>
              <a:defRPr sz="1100"/>
            </a:lvl7pPr>
            <a:lvl8pPr marL="3804812" indent="0">
              <a:buNone/>
              <a:defRPr sz="1100"/>
            </a:lvl8pPr>
            <a:lvl9pPr marL="434836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D95B1-2ECC-41C9-AF23-E73100B8F1F4}" type="datetimeFigureOut">
              <a:rPr lang="en-GB" smtClean="0"/>
              <a:t>18/10/2012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3682518005"/>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ED95B1-2ECC-41C9-AF23-E73100B8F1F4}" type="datetimeFigureOut">
              <a:rPr lang="en-GB" smtClean="0"/>
              <a:t>18/10/2012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1570147138"/>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6767" y="274712"/>
            <a:ext cx="3654056" cy="585446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483" y="274712"/>
            <a:ext cx="10761162" cy="5854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ED95B1-2ECC-41C9-AF23-E73100B8F1F4}" type="datetimeFigureOut">
              <a:rPr lang="en-GB" smtClean="0"/>
              <a:t>18/10/2012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1CD9-F7FB-4738-9F03-1334F5022C9F}" type="slidenum">
              <a:rPr lang="en-GB" smtClean="0"/>
              <a:t>‹#›</a:t>
            </a:fld>
            <a:endParaRPr lang="en-GB"/>
          </a:p>
        </p:txBody>
      </p:sp>
    </p:spTree>
    <p:extLst>
      <p:ext uri="{BB962C8B-B14F-4D97-AF65-F5344CB8AC3E}">
        <p14:creationId xmlns:p14="http://schemas.microsoft.com/office/powerpoint/2010/main" val="517399659"/>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462" y="2327912"/>
            <a:ext cx="11171635" cy="812719"/>
          </a:xfrm>
          <a:prstGeom prst="rect">
            <a:avLst/>
          </a:prstGeo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45204379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362" y="274702"/>
            <a:ext cx="10968514" cy="1143265"/>
          </a:xfrm>
          <a:prstGeom prst="rect">
            <a:avLst/>
          </a:prstGeom>
        </p:spPr>
        <p:txBody>
          <a:bodyPr lIns="110906" tIns="55454" rIns="110906" bIns="55454"/>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609362" y="1600573"/>
            <a:ext cx="10968514" cy="4527011"/>
          </a:xfrm>
          <a:prstGeom prst="rect">
            <a:avLst/>
          </a:prstGeom>
        </p:spPr>
        <p:txBody>
          <a:bodyPr lIns="110906" tIns="55454" rIns="110906" bIns="55454"/>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812569" y="6249741"/>
            <a:ext cx="7225287" cy="365209"/>
          </a:xfrm>
          <a:prstGeom prst="rect">
            <a:avLst/>
          </a:prstGeom>
        </p:spPr>
        <p:txBody>
          <a:bodyPr lIns="110906" tIns="55454" rIns="110906" bIns="55454"/>
          <a:lstStyle>
            <a:lvl1pPr>
              <a:defRPr/>
            </a:lvl1pPr>
          </a:lstStyle>
          <a:p>
            <a:endParaRPr lang="en-GB"/>
          </a:p>
        </p:txBody>
      </p:sp>
      <p:sp>
        <p:nvSpPr>
          <p:cNvPr id="5" name="Slide Number Placeholder 4"/>
          <p:cNvSpPr>
            <a:spLocks noGrp="1"/>
          </p:cNvSpPr>
          <p:nvPr>
            <p:ph type="sldNum" sz="quarter" idx="11"/>
          </p:nvPr>
        </p:nvSpPr>
        <p:spPr>
          <a:xfrm>
            <a:off x="0" y="1272602"/>
            <a:ext cx="710922" cy="244533"/>
          </a:xfrm>
          <a:prstGeom prst="rect">
            <a:avLst/>
          </a:prstGeom>
        </p:spPr>
        <p:txBody>
          <a:bodyPr lIns="110906" tIns="55454" rIns="110906" bIns="55454"/>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4828" y="6249935"/>
            <a:ext cx="3554611" cy="365209"/>
          </a:xfrm>
          <a:prstGeom prst="rect">
            <a:avLst/>
          </a:prstGeom>
        </p:spPr>
        <p:txBody>
          <a:bodyPr lIns="110906" tIns="55454" rIns="110906" bIns="55454"/>
          <a:lstStyle>
            <a:lvl1pPr>
              <a:defRPr/>
            </a:lvl1pPr>
          </a:lstStyle>
          <a:p>
            <a:endParaRPr lang="en-GB"/>
          </a:p>
        </p:txBody>
      </p:sp>
    </p:spTree>
    <p:extLst>
      <p:ext uri="{BB962C8B-B14F-4D97-AF65-F5344CB8AC3E}">
        <p14:creationId xmlns:p14="http://schemas.microsoft.com/office/powerpoint/2010/main" val="2521939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045" y="1448139"/>
            <a:ext cx="5485686" cy="2577629"/>
          </a:xfrm>
        </p:spPr>
        <p:txBody>
          <a:bodyPr/>
          <a:lstStyle>
            <a:lvl1pPr marL="413074" indent="-413074">
              <a:lnSpc>
                <a:spcPct val="90000"/>
              </a:lnSpc>
              <a:defRPr sz="3500"/>
            </a:lvl1pPr>
            <a:lvl2pPr marL="818115" indent="-395398">
              <a:lnSpc>
                <a:spcPct val="90000"/>
              </a:lnSpc>
              <a:defRPr sz="2900"/>
            </a:lvl2pPr>
            <a:lvl3pPr marL="1158861" indent="-350389">
              <a:lnSpc>
                <a:spcPct val="90000"/>
              </a:lnSpc>
              <a:defRPr sz="2400"/>
            </a:lvl3pPr>
            <a:lvl4pPr marL="1491573" indent="-332711">
              <a:lnSpc>
                <a:spcPct val="90000"/>
              </a:lnSpc>
              <a:defRPr sz="2100"/>
            </a:lvl4pPr>
            <a:lvl5pPr marL="1841963" indent="-340746">
              <a:lnSpc>
                <a:spcPct val="90000"/>
              </a:lnSpc>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0919" y="1448139"/>
            <a:ext cx="5485686" cy="2577629"/>
          </a:xfrm>
        </p:spPr>
        <p:txBody>
          <a:bodyPr/>
          <a:lstStyle>
            <a:lvl1pPr marL="422721" indent="-422721">
              <a:lnSpc>
                <a:spcPct val="90000"/>
              </a:lnSpc>
              <a:defRPr sz="3500"/>
            </a:lvl1pPr>
            <a:lvl2pPr marL="818115" indent="-413074">
              <a:lnSpc>
                <a:spcPct val="90000"/>
              </a:lnSpc>
              <a:defRPr sz="2900"/>
            </a:lvl2pPr>
            <a:lvl3pPr marL="1168505" indent="-368071">
              <a:lnSpc>
                <a:spcPct val="90000"/>
              </a:lnSpc>
              <a:defRPr sz="2400"/>
            </a:lvl3pPr>
            <a:lvl4pPr marL="1491573" indent="-323066">
              <a:lnSpc>
                <a:spcPct val="90000"/>
              </a:lnSpc>
              <a:defRPr sz="2100"/>
            </a:lvl4pPr>
            <a:lvl5pPr marL="1841963" indent="-332711">
              <a:lnSpc>
                <a:spcPct val="90000"/>
              </a:lnSpc>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045" y="1342720"/>
            <a:ext cx="5485686" cy="415498"/>
          </a:xfrm>
        </p:spPr>
        <p:txBody>
          <a:bodyPr anchor="b"/>
          <a:lstStyle>
            <a:lvl1pPr marL="0" indent="0">
              <a:lnSpc>
                <a:spcPct val="90000"/>
              </a:lnSpc>
              <a:spcBef>
                <a:spcPts val="0"/>
              </a:spcBef>
              <a:buNone/>
              <a:defRPr sz="3000" b="1"/>
            </a:lvl1pPr>
            <a:lvl2pPr marL="555482" indent="0">
              <a:buNone/>
              <a:defRPr sz="2400" b="1"/>
            </a:lvl2pPr>
            <a:lvl3pPr marL="1110966" indent="0">
              <a:buNone/>
              <a:defRPr sz="2100" b="1"/>
            </a:lvl3pPr>
            <a:lvl4pPr marL="1666447" indent="0">
              <a:buNone/>
              <a:defRPr sz="1900" b="1"/>
            </a:lvl4pPr>
            <a:lvl5pPr marL="2221927" indent="0">
              <a:buNone/>
              <a:defRPr sz="1900" b="1"/>
            </a:lvl5pPr>
            <a:lvl6pPr marL="2777413" indent="0">
              <a:buNone/>
              <a:defRPr sz="1900" b="1"/>
            </a:lvl6pPr>
            <a:lvl7pPr marL="3332891" indent="0">
              <a:buNone/>
              <a:defRPr sz="1900" b="1"/>
            </a:lvl7pPr>
            <a:lvl8pPr marL="3888374" indent="0">
              <a:buNone/>
              <a:defRPr sz="1900" b="1"/>
            </a:lvl8pPr>
            <a:lvl9pPr marL="444385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07804" y="2134095"/>
            <a:ext cx="5484257" cy="1917892"/>
          </a:xfrm>
        </p:spPr>
        <p:txBody>
          <a:bodyPr/>
          <a:lstStyle>
            <a:lvl1pPr marL="342357" indent="-342357">
              <a:defRPr sz="2900"/>
            </a:lvl1pPr>
            <a:lvl2pPr marL="683101" indent="-323066">
              <a:defRPr sz="2400"/>
            </a:lvl2pPr>
            <a:lvl3pPr marL="988487" indent="-295743">
              <a:defRPr sz="2100"/>
            </a:lvl3pPr>
            <a:lvl4pPr marL="1276193" indent="-278064">
              <a:defRPr sz="2100"/>
            </a:lvl4pPr>
            <a:lvl5pPr marL="1554261" indent="-250738">
              <a:defRPr sz="21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919" y="1342720"/>
            <a:ext cx="5485686" cy="415498"/>
          </a:xfrm>
        </p:spPr>
        <p:txBody>
          <a:bodyPr anchor="b"/>
          <a:lstStyle>
            <a:lvl1pPr marL="0" indent="0">
              <a:lnSpc>
                <a:spcPct val="90000"/>
              </a:lnSpc>
              <a:spcBef>
                <a:spcPts val="0"/>
              </a:spcBef>
              <a:buNone/>
              <a:defRPr sz="3000" b="1"/>
            </a:lvl1pPr>
            <a:lvl2pPr marL="555482" indent="0">
              <a:buNone/>
              <a:defRPr sz="2400" b="1"/>
            </a:lvl2pPr>
            <a:lvl3pPr marL="1110966" indent="0">
              <a:buNone/>
              <a:defRPr sz="2100" b="1"/>
            </a:lvl3pPr>
            <a:lvl4pPr marL="1666447" indent="0">
              <a:buNone/>
              <a:defRPr sz="1900" b="1"/>
            </a:lvl4pPr>
            <a:lvl5pPr marL="2221927" indent="0">
              <a:buNone/>
              <a:defRPr sz="1900" b="1"/>
            </a:lvl5pPr>
            <a:lvl6pPr marL="2777413" indent="0">
              <a:buNone/>
              <a:defRPr sz="1900" b="1"/>
            </a:lvl6pPr>
            <a:lvl7pPr marL="3332891" indent="0">
              <a:buNone/>
              <a:defRPr sz="1900" b="1"/>
            </a:lvl7pPr>
            <a:lvl8pPr marL="3888374" indent="0">
              <a:buNone/>
              <a:defRPr sz="1900" b="1"/>
            </a:lvl8pPr>
            <a:lvl9pPr marL="444385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80919" y="2134105"/>
            <a:ext cx="5485686" cy="1917892"/>
          </a:xfrm>
        </p:spPr>
        <p:txBody>
          <a:bodyPr/>
          <a:lstStyle>
            <a:lvl1pPr marL="360034" indent="-360034">
              <a:defRPr sz="2900"/>
            </a:lvl1pPr>
            <a:lvl2pPr marL="692745" indent="-332711">
              <a:defRPr sz="2400"/>
            </a:lvl2pPr>
            <a:lvl3pPr marL="998133" indent="-297351">
              <a:defRPr sz="2100"/>
            </a:lvl3pPr>
            <a:lvl4pPr marL="1276193" indent="-287707">
              <a:defRPr sz="2100"/>
            </a:lvl4pPr>
            <a:lvl5pPr marL="1554261" indent="-268416">
              <a:defRPr sz="21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5.xml"/><Relationship Id="rId18" Type="http://schemas.openxmlformats.org/officeDocument/2006/relationships/image" Target="../media/image10.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9.png"/><Relationship Id="rId2" Type="http://schemas.openxmlformats.org/officeDocument/2006/relationships/slideLayout" Target="../slideLayouts/slideLayout21.xml"/><Relationship Id="rId16"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7.png"/><Relationship Id="rId10" Type="http://schemas.openxmlformats.org/officeDocument/2006/relationships/slideLayout" Target="../slideLayouts/slideLayout29.xml"/><Relationship Id="rId19" Type="http://schemas.openxmlformats.org/officeDocument/2006/relationships/image" Target="../media/image1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8.png"/><Relationship Id="rId2" Type="http://schemas.openxmlformats.org/officeDocument/2006/relationships/slideLayout" Target="../slideLayouts/slideLayout33.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6.png"/><Relationship Id="rId10" Type="http://schemas.openxmlformats.org/officeDocument/2006/relationships/slideLayout" Target="../slideLayouts/slideLayout41.xml"/><Relationship Id="rId19" Type="http://schemas.openxmlformats.org/officeDocument/2006/relationships/image" Target="../media/image10.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045" y="228654"/>
            <a:ext cx="11147562" cy="747897"/>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047" y="1448141"/>
            <a:ext cx="11147560" cy="243605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7" r:id="rId14"/>
    <p:sldLayoutId id="2147483728" r:id="rId15"/>
    <p:sldLayoutId id="2147483805" r:id="rId16"/>
  </p:sldLayoutIdLst>
  <p:transition>
    <p:fade/>
  </p:transition>
  <p:txStyles>
    <p:titleStyle>
      <a:lvl1pPr algn="l" defTabSz="1110966" rtl="0" eaLnBrk="1" latinLnBrk="0" hangingPunct="1">
        <a:lnSpc>
          <a:spcPct val="90000"/>
        </a:lnSpc>
        <a:spcBef>
          <a:spcPct val="0"/>
        </a:spcBef>
        <a:buNone/>
        <a:defRPr lang="en-US" sz="5400" b="0" kern="1200" cap="none" spc="-121"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559362" indent="-559362" algn="l" defTabSz="1110966" rtl="0" eaLnBrk="1" latinLnBrk="0" hangingPunct="1">
        <a:lnSpc>
          <a:spcPct val="90000"/>
        </a:lnSpc>
        <a:spcBef>
          <a:spcPct val="20000"/>
        </a:spcBef>
        <a:buSzPct val="90000"/>
        <a:buFontTx/>
        <a:buBlip>
          <a:blip r:embed="rId18"/>
        </a:buBlip>
        <a:defRPr sz="3900" kern="1200">
          <a:gradFill>
            <a:gsLst>
              <a:gs pos="0">
                <a:schemeClr val="tx1"/>
              </a:gs>
              <a:gs pos="86000">
                <a:schemeClr val="tx1"/>
              </a:gs>
            </a:gsLst>
            <a:lin ang="5400000" scaled="0"/>
          </a:gradFill>
          <a:latin typeface="Candara" pitchFamily="34" charset="0"/>
          <a:ea typeface="+mn-ea"/>
          <a:cs typeface="+mn-cs"/>
        </a:defRPr>
      </a:lvl1pPr>
      <a:lvl2pPr marL="1039642" indent="-480280" algn="l" defTabSz="1110966" rtl="0" eaLnBrk="1" latinLnBrk="0" hangingPunct="1">
        <a:lnSpc>
          <a:spcPct val="90000"/>
        </a:lnSpc>
        <a:spcBef>
          <a:spcPct val="20000"/>
        </a:spcBef>
        <a:buSzPct val="90000"/>
        <a:buFontTx/>
        <a:buBlip>
          <a:blip r:embed="rId19"/>
        </a:buBlip>
        <a:defRPr sz="3500" kern="1200">
          <a:gradFill>
            <a:gsLst>
              <a:gs pos="0">
                <a:schemeClr val="tx1"/>
              </a:gs>
              <a:gs pos="86000">
                <a:schemeClr val="tx1"/>
              </a:gs>
            </a:gsLst>
            <a:lin ang="5400000" scaled="0"/>
          </a:gradFill>
          <a:latin typeface="Candara" pitchFamily="34" charset="0"/>
          <a:ea typeface="+mn-ea"/>
          <a:cs typeface="+mn-cs"/>
        </a:defRPr>
      </a:lvl2pPr>
      <a:lvl3pPr marL="1529566" indent="-489923" algn="l" defTabSz="1110966" rtl="0" eaLnBrk="1" latinLnBrk="0" hangingPunct="1">
        <a:lnSpc>
          <a:spcPct val="90000"/>
        </a:lnSpc>
        <a:spcBef>
          <a:spcPct val="20000"/>
        </a:spcBef>
        <a:buSzPct val="90000"/>
        <a:buFontTx/>
        <a:buBlip>
          <a:blip r:embed="rId19"/>
        </a:buBlip>
        <a:defRPr sz="2900" kern="1200">
          <a:gradFill>
            <a:gsLst>
              <a:gs pos="0">
                <a:schemeClr val="tx1"/>
              </a:gs>
              <a:gs pos="86000">
                <a:schemeClr val="tx1"/>
              </a:gs>
            </a:gsLst>
            <a:lin ang="5400000" scaled="0"/>
          </a:gradFill>
          <a:latin typeface="Candara" pitchFamily="34" charset="0"/>
          <a:ea typeface="+mn-ea"/>
          <a:cs typeface="+mn-cs"/>
        </a:defRPr>
      </a:lvl3pPr>
      <a:lvl4pPr marL="1950052" indent="-420485" algn="l" defTabSz="1110966"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Candara" pitchFamily="34" charset="0"/>
          <a:ea typeface="+mn-ea"/>
          <a:cs typeface="+mn-cs"/>
        </a:defRPr>
      </a:lvl4pPr>
      <a:lvl5pPr marL="2358964" indent="-408913" algn="l" defTabSz="1110966"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Candara" pitchFamily="34" charset="0"/>
          <a:ea typeface="+mn-ea"/>
          <a:cs typeface="+mn-cs"/>
        </a:defRPr>
      </a:lvl5pPr>
      <a:lvl6pPr marL="3055151"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634"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6115"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596"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966" rtl="0" eaLnBrk="1" latinLnBrk="0" hangingPunct="1">
        <a:defRPr sz="2100" kern="1200">
          <a:solidFill>
            <a:schemeClr val="tx1"/>
          </a:solidFill>
          <a:latin typeface="+mn-lt"/>
          <a:ea typeface="+mn-ea"/>
          <a:cs typeface="+mn-cs"/>
        </a:defRPr>
      </a:lvl1pPr>
      <a:lvl2pPr marL="555482" algn="l" defTabSz="1110966" rtl="0" eaLnBrk="1" latinLnBrk="0" hangingPunct="1">
        <a:defRPr sz="2100" kern="1200">
          <a:solidFill>
            <a:schemeClr val="tx1"/>
          </a:solidFill>
          <a:latin typeface="+mn-lt"/>
          <a:ea typeface="+mn-ea"/>
          <a:cs typeface="+mn-cs"/>
        </a:defRPr>
      </a:lvl2pPr>
      <a:lvl3pPr marL="1110966" algn="l" defTabSz="1110966" rtl="0" eaLnBrk="1" latinLnBrk="0" hangingPunct="1">
        <a:defRPr sz="2100" kern="1200">
          <a:solidFill>
            <a:schemeClr val="tx1"/>
          </a:solidFill>
          <a:latin typeface="+mn-lt"/>
          <a:ea typeface="+mn-ea"/>
          <a:cs typeface="+mn-cs"/>
        </a:defRPr>
      </a:lvl3pPr>
      <a:lvl4pPr marL="1666447" algn="l" defTabSz="1110966" rtl="0" eaLnBrk="1" latinLnBrk="0" hangingPunct="1">
        <a:defRPr sz="2100" kern="1200">
          <a:solidFill>
            <a:schemeClr val="tx1"/>
          </a:solidFill>
          <a:latin typeface="+mn-lt"/>
          <a:ea typeface="+mn-ea"/>
          <a:cs typeface="+mn-cs"/>
        </a:defRPr>
      </a:lvl4pPr>
      <a:lvl5pPr marL="2221927" algn="l" defTabSz="1110966" rtl="0" eaLnBrk="1" latinLnBrk="0" hangingPunct="1">
        <a:defRPr sz="2100" kern="1200">
          <a:solidFill>
            <a:schemeClr val="tx1"/>
          </a:solidFill>
          <a:latin typeface="+mn-lt"/>
          <a:ea typeface="+mn-ea"/>
          <a:cs typeface="+mn-cs"/>
        </a:defRPr>
      </a:lvl5pPr>
      <a:lvl6pPr marL="2777413" algn="l" defTabSz="1110966" rtl="0" eaLnBrk="1" latinLnBrk="0" hangingPunct="1">
        <a:defRPr sz="2100" kern="1200">
          <a:solidFill>
            <a:schemeClr val="tx1"/>
          </a:solidFill>
          <a:latin typeface="+mn-lt"/>
          <a:ea typeface="+mn-ea"/>
          <a:cs typeface="+mn-cs"/>
        </a:defRPr>
      </a:lvl6pPr>
      <a:lvl7pPr marL="3332891" algn="l" defTabSz="1110966" rtl="0" eaLnBrk="1" latinLnBrk="0" hangingPunct="1">
        <a:defRPr sz="2100" kern="1200">
          <a:solidFill>
            <a:schemeClr val="tx1"/>
          </a:solidFill>
          <a:latin typeface="+mn-lt"/>
          <a:ea typeface="+mn-ea"/>
          <a:cs typeface="+mn-cs"/>
        </a:defRPr>
      </a:lvl7pPr>
      <a:lvl8pPr marL="3888374" algn="l" defTabSz="1110966" rtl="0" eaLnBrk="1" latinLnBrk="0" hangingPunct="1">
        <a:defRPr sz="2100" kern="1200">
          <a:solidFill>
            <a:schemeClr val="tx1"/>
          </a:solidFill>
          <a:latin typeface="+mn-lt"/>
          <a:ea typeface="+mn-ea"/>
          <a:cs typeface="+mn-cs"/>
        </a:defRPr>
      </a:lvl8pPr>
      <a:lvl9pPr marL="4443856" algn="l" defTabSz="11109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300012"/>
            <a:ext cx="12187238" cy="5559581"/>
          </a:xfrm>
          <a:prstGeom prst="rect">
            <a:avLst/>
          </a:prstGeom>
        </p:spPr>
      </p:pic>
      <p:sp>
        <p:nvSpPr>
          <p:cNvPr id="2" name="Title Placeholder 1"/>
          <p:cNvSpPr>
            <a:spLocks noGrp="1"/>
          </p:cNvSpPr>
          <p:nvPr>
            <p:ph type="title"/>
          </p:nvPr>
        </p:nvSpPr>
        <p:spPr>
          <a:xfrm>
            <a:off x="519045" y="228655"/>
            <a:ext cx="11147562"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046" y="1905461"/>
            <a:ext cx="11147559" cy="256377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1110966" rtl="0" eaLnBrk="1" latinLnBrk="0" hangingPunct="1">
        <a:lnSpc>
          <a:spcPct val="90000"/>
        </a:lnSpc>
        <a:spcBef>
          <a:spcPct val="0"/>
        </a:spcBef>
        <a:buNone/>
        <a:defRPr lang="en-US" sz="5400" b="0" kern="1200" cap="none" spc="-121"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1110966" rtl="0" eaLnBrk="1" latinLnBrk="0" hangingPunct="1">
        <a:lnSpc>
          <a:spcPct val="90000"/>
        </a:lnSpc>
        <a:spcBef>
          <a:spcPct val="20000"/>
        </a:spcBef>
        <a:buFont typeface="Arial" pitchFamily="34" charset="0"/>
        <a:buNone/>
        <a:defRPr sz="3600" b="0" kern="1200">
          <a:gradFill>
            <a:gsLst>
              <a:gs pos="0">
                <a:srgbClr val="000000"/>
              </a:gs>
              <a:gs pos="86000">
                <a:srgbClr val="000000"/>
              </a:gs>
            </a:gsLst>
            <a:lin ang="5400000" scaled="0"/>
          </a:gradFill>
          <a:latin typeface="Consolas" pitchFamily="49" charset="0"/>
          <a:ea typeface="+mn-ea"/>
          <a:cs typeface="Consolas" pitchFamily="49" charset="0"/>
        </a:defRPr>
      </a:lvl1pPr>
      <a:lvl2pPr marL="467725" indent="-9643" algn="l" defTabSz="1110966" rtl="0" eaLnBrk="1" latinLnBrk="0" hangingPunct="1">
        <a:lnSpc>
          <a:spcPct val="90000"/>
        </a:lnSpc>
        <a:spcBef>
          <a:spcPct val="20000"/>
        </a:spcBef>
        <a:buFont typeface="Arial" pitchFamily="34" charset="0"/>
        <a:buNone/>
        <a:defRPr sz="3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925803" indent="-9643" algn="l" defTabSz="1110966"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329237" indent="9643" algn="l" defTabSz="1110966"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732667" indent="0" algn="l" defTabSz="1110966"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5pPr>
      <a:lvl6pPr marL="3055151"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634"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6115"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596"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966" rtl="0" eaLnBrk="1" latinLnBrk="0" hangingPunct="1">
        <a:defRPr sz="2100" kern="1200">
          <a:solidFill>
            <a:schemeClr val="tx1"/>
          </a:solidFill>
          <a:latin typeface="+mn-lt"/>
          <a:ea typeface="+mn-ea"/>
          <a:cs typeface="+mn-cs"/>
        </a:defRPr>
      </a:lvl1pPr>
      <a:lvl2pPr marL="555482" algn="l" defTabSz="1110966" rtl="0" eaLnBrk="1" latinLnBrk="0" hangingPunct="1">
        <a:defRPr sz="2100" kern="1200">
          <a:solidFill>
            <a:schemeClr val="tx1"/>
          </a:solidFill>
          <a:latin typeface="+mn-lt"/>
          <a:ea typeface="+mn-ea"/>
          <a:cs typeface="+mn-cs"/>
        </a:defRPr>
      </a:lvl2pPr>
      <a:lvl3pPr marL="1110966" algn="l" defTabSz="1110966" rtl="0" eaLnBrk="1" latinLnBrk="0" hangingPunct="1">
        <a:defRPr sz="2100" kern="1200">
          <a:solidFill>
            <a:schemeClr val="tx1"/>
          </a:solidFill>
          <a:latin typeface="+mn-lt"/>
          <a:ea typeface="+mn-ea"/>
          <a:cs typeface="+mn-cs"/>
        </a:defRPr>
      </a:lvl3pPr>
      <a:lvl4pPr marL="1666447" algn="l" defTabSz="1110966" rtl="0" eaLnBrk="1" latinLnBrk="0" hangingPunct="1">
        <a:defRPr sz="2100" kern="1200">
          <a:solidFill>
            <a:schemeClr val="tx1"/>
          </a:solidFill>
          <a:latin typeface="+mn-lt"/>
          <a:ea typeface="+mn-ea"/>
          <a:cs typeface="+mn-cs"/>
        </a:defRPr>
      </a:lvl4pPr>
      <a:lvl5pPr marL="2221927" algn="l" defTabSz="1110966" rtl="0" eaLnBrk="1" latinLnBrk="0" hangingPunct="1">
        <a:defRPr sz="2100" kern="1200">
          <a:solidFill>
            <a:schemeClr val="tx1"/>
          </a:solidFill>
          <a:latin typeface="+mn-lt"/>
          <a:ea typeface="+mn-ea"/>
          <a:cs typeface="+mn-cs"/>
        </a:defRPr>
      </a:lvl5pPr>
      <a:lvl6pPr marL="2777413" algn="l" defTabSz="1110966" rtl="0" eaLnBrk="1" latinLnBrk="0" hangingPunct="1">
        <a:defRPr sz="2100" kern="1200">
          <a:solidFill>
            <a:schemeClr val="tx1"/>
          </a:solidFill>
          <a:latin typeface="+mn-lt"/>
          <a:ea typeface="+mn-ea"/>
          <a:cs typeface="+mn-cs"/>
        </a:defRPr>
      </a:lvl6pPr>
      <a:lvl7pPr marL="3332891" algn="l" defTabSz="1110966" rtl="0" eaLnBrk="1" latinLnBrk="0" hangingPunct="1">
        <a:defRPr sz="2100" kern="1200">
          <a:solidFill>
            <a:schemeClr val="tx1"/>
          </a:solidFill>
          <a:latin typeface="+mn-lt"/>
          <a:ea typeface="+mn-ea"/>
          <a:cs typeface="+mn-cs"/>
        </a:defRPr>
      </a:lvl7pPr>
      <a:lvl8pPr marL="3888374" algn="l" defTabSz="1110966" rtl="0" eaLnBrk="1" latinLnBrk="0" hangingPunct="1">
        <a:defRPr sz="2100" kern="1200">
          <a:solidFill>
            <a:schemeClr val="tx1"/>
          </a:solidFill>
          <a:latin typeface="+mn-lt"/>
          <a:ea typeface="+mn-ea"/>
          <a:cs typeface="+mn-cs"/>
        </a:defRPr>
      </a:lvl8pPr>
      <a:lvl9pPr marL="4443856" algn="l" defTabSz="11109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300012"/>
            <a:ext cx="12187238" cy="5559581"/>
          </a:xfrm>
          <a:prstGeom prst="rect">
            <a:avLst/>
          </a:prstGeom>
        </p:spPr>
      </p:pic>
      <p:sp>
        <p:nvSpPr>
          <p:cNvPr id="2" name="Title Placeholder 1"/>
          <p:cNvSpPr>
            <a:spLocks noGrp="1"/>
          </p:cNvSpPr>
          <p:nvPr>
            <p:ph type="title"/>
          </p:nvPr>
        </p:nvSpPr>
        <p:spPr>
          <a:xfrm>
            <a:off x="519045" y="228655"/>
            <a:ext cx="11147562"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046" y="1905461"/>
            <a:ext cx="11147559" cy="256377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1110966" rtl="0" eaLnBrk="1" latinLnBrk="0" hangingPunct="1">
        <a:lnSpc>
          <a:spcPct val="90000"/>
        </a:lnSpc>
        <a:spcBef>
          <a:spcPct val="0"/>
        </a:spcBef>
        <a:buNone/>
        <a:defRPr lang="en-US" sz="5400" b="0" kern="1200" cap="none" spc="-121"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1110966" rtl="0" eaLnBrk="1" latinLnBrk="0" hangingPunct="1">
        <a:lnSpc>
          <a:spcPct val="90000"/>
        </a:lnSpc>
        <a:spcBef>
          <a:spcPct val="20000"/>
        </a:spcBef>
        <a:buFont typeface="Arial" pitchFamily="34" charset="0"/>
        <a:buNone/>
        <a:defRPr sz="3600" b="0" kern="1200">
          <a:gradFill>
            <a:gsLst>
              <a:gs pos="0">
                <a:srgbClr val="000000"/>
              </a:gs>
              <a:gs pos="86000">
                <a:srgbClr val="000000"/>
              </a:gs>
            </a:gsLst>
            <a:lin ang="5400000" scaled="0"/>
          </a:gradFill>
          <a:latin typeface="Consolas" pitchFamily="49" charset="0"/>
          <a:ea typeface="+mn-ea"/>
          <a:cs typeface="Consolas" pitchFamily="49" charset="0"/>
        </a:defRPr>
      </a:lvl1pPr>
      <a:lvl2pPr marL="467725" indent="-9643" algn="l" defTabSz="1110966" rtl="0" eaLnBrk="1" latinLnBrk="0" hangingPunct="1">
        <a:lnSpc>
          <a:spcPct val="90000"/>
        </a:lnSpc>
        <a:spcBef>
          <a:spcPct val="20000"/>
        </a:spcBef>
        <a:buFont typeface="Arial" pitchFamily="34" charset="0"/>
        <a:buNone/>
        <a:defRPr sz="3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925803" indent="-9643" algn="l" defTabSz="1110966"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329237" indent="9643" algn="l" defTabSz="1110966"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732667" indent="0" algn="l" defTabSz="1110966"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5pPr>
      <a:lvl6pPr marL="3055151"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634"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6115"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596" indent="-277739" algn="l" defTabSz="111096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966" rtl="0" eaLnBrk="1" latinLnBrk="0" hangingPunct="1">
        <a:defRPr sz="2100" kern="1200">
          <a:solidFill>
            <a:schemeClr val="tx1"/>
          </a:solidFill>
          <a:latin typeface="+mn-lt"/>
          <a:ea typeface="+mn-ea"/>
          <a:cs typeface="+mn-cs"/>
        </a:defRPr>
      </a:lvl1pPr>
      <a:lvl2pPr marL="555482" algn="l" defTabSz="1110966" rtl="0" eaLnBrk="1" latinLnBrk="0" hangingPunct="1">
        <a:defRPr sz="2100" kern="1200">
          <a:solidFill>
            <a:schemeClr val="tx1"/>
          </a:solidFill>
          <a:latin typeface="+mn-lt"/>
          <a:ea typeface="+mn-ea"/>
          <a:cs typeface="+mn-cs"/>
        </a:defRPr>
      </a:lvl2pPr>
      <a:lvl3pPr marL="1110966" algn="l" defTabSz="1110966" rtl="0" eaLnBrk="1" latinLnBrk="0" hangingPunct="1">
        <a:defRPr sz="2100" kern="1200">
          <a:solidFill>
            <a:schemeClr val="tx1"/>
          </a:solidFill>
          <a:latin typeface="+mn-lt"/>
          <a:ea typeface="+mn-ea"/>
          <a:cs typeface="+mn-cs"/>
        </a:defRPr>
      </a:lvl3pPr>
      <a:lvl4pPr marL="1666447" algn="l" defTabSz="1110966" rtl="0" eaLnBrk="1" latinLnBrk="0" hangingPunct="1">
        <a:defRPr sz="2100" kern="1200">
          <a:solidFill>
            <a:schemeClr val="tx1"/>
          </a:solidFill>
          <a:latin typeface="+mn-lt"/>
          <a:ea typeface="+mn-ea"/>
          <a:cs typeface="+mn-cs"/>
        </a:defRPr>
      </a:lvl4pPr>
      <a:lvl5pPr marL="2221927" algn="l" defTabSz="1110966" rtl="0" eaLnBrk="1" latinLnBrk="0" hangingPunct="1">
        <a:defRPr sz="2100" kern="1200">
          <a:solidFill>
            <a:schemeClr val="tx1"/>
          </a:solidFill>
          <a:latin typeface="+mn-lt"/>
          <a:ea typeface="+mn-ea"/>
          <a:cs typeface="+mn-cs"/>
        </a:defRPr>
      </a:lvl5pPr>
      <a:lvl6pPr marL="2777413" algn="l" defTabSz="1110966" rtl="0" eaLnBrk="1" latinLnBrk="0" hangingPunct="1">
        <a:defRPr sz="2100" kern="1200">
          <a:solidFill>
            <a:schemeClr val="tx1"/>
          </a:solidFill>
          <a:latin typeface="+mn-lt"/>
          <a:ea typeface="+mn-ea"/>
          <a:cs typeface="+mn-cs"/>
        </a:defRPr>
      </a:lvl6pPr>
      <a:lvl7pPr marL="3332891" algn="l" defTabSz="1110966" rtl="0" eaLnBrk="1" latinLnBrk="0" hangingPunct="1">
        <a:defRPr sz="2100" kern="1200">
          <a:solidFill>
            <a:schemeClr val="tx1"/>
          </a:solidFill>
          <a:latin typeface="+mn-lt"/>
          <a:ea typeface="+mn-ea"/>
          <a:cs typeface="+mn-cs"/>
        </a:defRPr>
      </a:lvl7pPr>
      <a:lvl8pPr marL="3888374" algn="l" defTabSz="1110966" rtl="0" eaLnBrk="1" latinLnBrk="0" hangingPunct="1">
        <a:defRPr sz="2100" kern="1200">
          <a:solidFill>
            <a:schemeClr val="tx1"/>
          </a:solidFill>
          <a:latin typeface="+mn-lt"/>
          <a:ea typeface="+mn-ea"/>
          <a:cs typeface="+mn-cs"/>
        </a:defRPr>
      </a:lvl8pPr>
      <a:lvl9pPr marL="4443856" algn="l" defTabSz="11109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843197" y="1287858"/>
            <a:ext cx="7677853" cy="4403544"/>
          </a:xfrm>
          <a:prstGeom prst="rect">
            <a:avLst/>
          </a:prstGeom>
          <a:solidFill>
            <a:srgbClr val="1F8BF0"/>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11104" tIns="55550" rIns="111104" bIns="55550" rtlCol="0" anchor="ctr"/>
          <a:lstStyle/>
          <a:p>
            <a:pPr algn="ctr" defTabSz="1111010"/>
            <a:endParaRPr lang="en-US">
              <a:solidFill>
                <a:prstClr val="white"/>
              </a:solidFill>
            </a:endParaRPr>
          </a:p>
        </p:txBody>
      </p:sp>
      <p:sp>
        <p:nvSpPr>
          <p:cNvPr id="15" name="Rectangle 14"/>
          <p:cNvSpPr/>
          <p:nvPr userDrawn="1"/>
        </p:nvSpPr>
        <p:spPr bwMode="auto">
          <a:xfrm>
            <a:off x="8614732" y="1287858"/>
            <a:ext cx="2672612" cy="2161301"/>
          </a:xfrm>
          <a:prstGeom prst="rect">
            <a:avLst/>
          </a:prstGeom>
          <a:solidFill>
            <a:srgbClr val="FF19A7"/>
          </a:solidFill>
          <a:ln w="9525">
            <a:gradFill>
              <a:gsLst>
                <a:gs pos="0">
                  <a:srgbClr val="FDC7DE"/>
                </a:gs>
                <a:gs pos="50000">
                  <a:srgbClr val="FF19A7"/>
                </a:gs>
                <a:gs pos="100000">
                  <a:srgbClr val="FDD9F4"/>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1104" tIns="55550" rIns="111104" bIns="55550" numCol="1" spcCol="0" rtlCol="0" fromWordArt="0" anchor="b" anchorCtr="0" forceAA="0" compatLnSpc="1">
            <a:prstTxWarp prst="textNoShape">
              <a:avLst/>
            </a:prstTxWarp>
            <a:noAutofit/>
          </a:bodyPr>
          <a:lstStyle/>
          <a:p>
            <a:pPr defTabSz="1111010">
              <a:buFont typeface="Arial" pitchFamily="34" charset="0"/>
              <a:buNone/>
            </a:pPr>
            <a:r>
              <a:rPr lang="fr-FR" sz="2900" dirty="0" smtClean="0">
                <a:solidFill>
                  <a:prstClr val="white"/>
                </a:solidFill>
                <a:latin typeface="Segoe UI Light" pitchFamily="34" charset="0"/>
              </a:rPr>
              <a:t>palais des congrès </a:t>
            </a:r>
          </a:p>
          <a:p>
            <a:pPr defTabSz="1111010">
              <a:buFont typeface="Arial" pitchFamily="34" charset="0"/>
              <a:buNone/>
            </a:pPr>
            <a:r>
              <a:rPr lang="fr-FR" sz="2900" dirty="0" smtClean="0">
                <a:solidFill>
                  <a:prstClr val="white"/>
                </a:solidFill>
                <a:latin typeface="Segoe UI Light" pitchFamily="34" charset="0"/>
              </a:rPr>
              <a:t>Paris</a:t>
            </a:r>
            <a:endParaRPr lang="en-US" sz="2900" dirty="0">
              <a:solidFill>
                <a:prstClr val="white"/>
              </a:solidFill>
              <a:latin typeface="Segoe UI Light" pitchFamily="34" charset="0"/>
            </a:endParaRPr>
          </a:p>
        </p:txBody>
      </p:sp>
      <p:sp>
        <p:nvSpPr>
          <p:cNvPr id="18" name="Rectangle 17"/>
          <p:cNvSpPr/>
          <p:nvPr userDrawn="1"/>
        </p:nvSpPr>
        <p:spPr bwMode="auto">
          <a:xfrm>
            <a:off x="8614732" y="3530101"/>
            <a:ext cx="2675720" cy="2161301"/>
          </a:xfrm>
          <a:prstGeom prst="rect">
            <a:avLst/>
          </a:prstGeom>
          <a:solidFill>
            <a:srgbClr val="F4793B"/>
          </a:solidFill>
          <a:ln>
            <a:gradFill>
              <a:gsLst>
                <a:gs pos="0">
                  <a:schemeClr val="accent6">
                    <a:lumMod val="60000"/>
                    <a:lumOff val="40000"/>
                  </a:schemeClr>
                </a:gs>
                <a:gs pos="50000">
                  <a:schemeClr val="accent6">
                    <a:lumMod val="75000"/>
                  </a:schemeClr>
                </a:gs>
                <a:gs pos="100000">
                  <a:schemeClr val="accent6">
                    <a:lumMod val="20000"/>
                    <a:lumOff val="80000"/>
                  </a:scheme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1098" tIns="222202" rIns="111098" bIns="55549" numCol="1" rtlCol="0" anchor="b" anchorCtr="0" compatLnSpc="1">
            <a:prstTxWarp prst="textNoShape">
              <a:avLst/>
            </a:prstTxWarp>
          </a:bodyPr>
          <a:lstStyle/>
          <a:p>
            <a:pPr defTabSz="1110645" fontAlgn="base">
              <a:spcBef>
                <a:spcPct val="0"/>
              </a:spcBef>
              <a:spcAft>
                <a:spcPct val="0"/>
              </a:spcAft>
              <a:buFont typeface="Arial" pitchFamily="34" charset="0"/>
              <a:buNone/>
            </a:pPr>
            <a:r>
              <a:rPr lang="fr-FR" sz="2900" dirty="0" smtClean="0">
                <a:solidFill>
                  <a:prstClr val="white"/>
                </a:solidFill>
                <a:latin typeface="Segoe UI Light" pitchFamily="34" charset="0"/>
                <a:ea typeface="Segoe UI" pitchFamily="34" charset="0"/>
                <a:cs typeface="Segoe UI" pitchFamily="34" charset="0"/>
              </a:rPr>
              <a:t>7, 8 et 9 février 2012</a:t>
            </a:r>
            <a:endParaRPr lang="en-US" sz="2900" dirty="0">
              <a:solidFill>
                <a:prstClr val="white"/>
              </a:solidFill>
              <a:latin typeface="Segoe UI Light" pitchFamily="34" charset="0"/>
              <a:ea typeface="Segoe UI" pitchFamily="34" charset="0"/>
              <a:cs typeface="Segoe UI" pitchFamily="34" charset="0"/>
            </a:endParaRPr>
          </a:p>
        </p:txBody>
      </p:sp>
      <p:pic>
        <p:nvPicPr>
          <p:cNvPr id="1028" name="Picture 4" descr="C:\Users\sebim\Desktop\TemplateTD\Eléments PPT TechDays 2012\logo-seu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715" y="2051899"/>
            <a:ext cx="7312343" cy="209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891"/>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sldNum="0" hdr="0" dt="0"/>
  <p:txStyles>
    <p:titleStyle>
      <a:lvl1pPr algn="ctr" defTabSz="1111010" rtl="0" eaLnBrk="1" latinLnBrk="0" hangingPunct="1">
        <a:spcBef>
          <a:spcPct val="0"/>
        </a:spcBef>
        <a:buNone/>
        <a:defRPr sz="5400" kern="1200">
          <a:solidFill>
            <a:schemeClr val="tx1"/>
          </a:solidFill>
          <a:latin typeface="+mj-lt"/>
          <a:ea typeface="+mj-ea"/>
          <a:cs typeface="+mj-cs"/>
        </a:defRPr>
      </a:lvl1pPr>
    </p:titleStyle>
    <p:bodyStyle>
      <a:lvl1pPr marL="416628" indent="-416628" algn="l" defTabSz="111101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694" indent="-347190" algn="l" defTabSz="111101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388760" indent="-277751" algn="l" defTabSz="111101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4267"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9769"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5273"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778"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6281"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784"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111010" rtl="0" eaLnBrk="1" latinLnBrk="0" hangingPunct="1">
        <a:defRPr sz="2100" kern="1200">
          <a:solidFill>
            <a:schemeClr val="tx1"/>
          </a:solidFill>
          <a:latin typeface="+mn-lt"/>
          <a:ea typeface="+mn-ea"/>
          <a:cs typeface="+mn-cs"/>
        </a:defRPr>
      </a:lvl1pPr>
      <a:lvl2pPr marL="555507" algn="l" defTabSz="1111010" rtl="0" eaLnBrk="1" latinLnBrk="0" hangingPunct="1">
        <a:defRPr sz="2100" kern="1200">
          <a:solidFill>
            <a:schemeClr val="tx1"/>
          </a:solidFill>
          <a:latin typeface="+mn-lt"/>
          <a:ea typeface="+mn-ea"/>
          <a:cs typeface="+mn-cs"/>
        </a:defRPr>
      </a:lvl2pPr>
      <a:lvl3pPr marL="1111010" algn="l" defTabSz="1111010" rtl="0" eaLnBrk="1" latinLnBrk="0" hangingPunct="1">
        <a:defRPr sz="2100" kern="1200">
          <a:solidFill>
            <a:schemeClr val="tx1"/>
          </a:solidFill>
          <a:latin typeface="+mn-lt"/>
          <a:ea typeface="+mn-ea"/>
          <a:cs typeface="+mn-cs"/>
        </a:defRPr>
      </a:lvl3pPr>
      <a:lvl4pPr marL="1666512" algn="l" defTabSz="1111010" rtl="0" eaLnBrk="1" latinLnBrk="0" hangingPunct="1">
        <a:defRPr sz="2100" kern="1200">
          <a:solidFill>
            <a:schemeClr val="tx1"/>
          </a:solidFill>
          <a:latin typeface="+mn-lt"/>
          <a:ea typeface="+mn-ea"/>
          <a:cs typeface="+mn-cs"/>
        </a:defRPr>
      </a:lvl4pPr>
      <a:lvl5pPr marL="2222017" algn="l" defTabSz="1111010" rtl="0" eaLnBrk="1" latinLnBrk="0" hangingPunct="1">
        <a:defRPr sz="2100" kern="1200">
          <a:solidFill>
            <a:schemeClr val="tx1"/>
          </a:solidFill>
          <a:latin typeface="+mn-lt"/>
          <a:ea typeface="+mn-ea"/>
          <a:cs typeface="+mn-cs"/>
        </a:defRPr>
      </a:lvl5pPr>
      <a:lvl6pPr marL="2777525" algn="l" defTabSz="1111010" rtl="0" eaLnBrk="1" latinLnBrk="0" hangingPunct="1">
        <a:defRPr sz="2100" kern="1200">
          <a:solidFill>
            <a:schemeClr val="tx1"/>
          </a:solidFill>
          <a:latin typeface="+mn-lt"/>
          <a:ea typeface="+mn-ea"/>
          <a:cs typeface="+mn-cs"/>
        </a:defRPr>
      </a:lvl6pPr>
      <a:lvl7pPr marL="3333024" algn="l" defTabSz="1111010" rtl="0" eaLnBrk="1" latinLnBrk="0" hangingPunct="1">
        <a:defRPr sz="2100" kern="1200">
          <a:solidFill>
            <a:schemeClr val="tx1"/>
          </a:solidFill>
          <a:latin typeface="+mn-lt"/>
          <a:ea typeface="+mn-ea"/>
          <a:cs typeface="+mn-cs"/>
        </a:defRPr>
      </a:lvl7pPr>
      <a:lvl8pPr marL="3888529" algn="l" defTabSz="1111010" rtl="0" eaLnBrk="1" latinLnBrk="0" hangingPunct="1">
        <a:defRPr sz="2100" kern="1200">
          <a:solidFill>
            <a:schemeClr val="tx1"/>
          </a:solidFill>
          <a:latin typeface="+mn-lt"/>
          <a:ea typeface="+mn-ea"/>
          <a:cs typeface="+mn-cs"/>
        </a:defRPr>
      </a:lvl8pPr>
      <a:lvl9pPr marL="4444033" algn="l" defTabSz="1111010"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descr="Z:\Public\Genki\MICROSOFT\Tech Days\2011.11.29\PPT\couleurs\bleu0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68053" y="110168"/>
            <a:ext cx="1822600" cy="894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Public\Genki\MICROSOFT\Tech Days\2011.11.29\PPT\logo-seul.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837493" y="214235"/>
            <a:ext cx="1742377" cy="478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Public\Genki\MICROSOFT\Tech Days\2011.11.29\PPT\couleurs\rose0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632516" y="590171"/>
            <a:ext cx="428414" cy="417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Z:\Public\Genki\MICROSOFT\Tech Days\2011.11.29\PPT\couleurs\orange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632516" y="110167"/>
            <a:ext cx="428414" cy="4411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Z:\Public\Genki\MICROSOFT\Tech Days\2011.11.29\PPT\pictos\cloud.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1661275" y="713805"/>
            <a:ext cx="370896" cy="1698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Z:\Public\Genki\MICROSOFT\Tech Days\2011.11.29\PPT\pictos\windows.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687755" y="224139"/>
            <a:ext cx="313895" cy="21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22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7" r:id="rId12"/>
  </p:sldLayoutIdLst>
  <p:timing>
    <p:tnLst>
      <p:par>
        <p:cTn id="1" dur="indefinite" restart="never" nodeType="tmRoot"/>
      </p:par>
    </p:tnLst>
  </p:timing>
  <p:hf hdr="0" ftr="0"/>
  <p:txStyles>
    <p:titleStyle>
      <a:lvl1pPr algn="ctr" defTabSz="1111010" rtl="0" eaLnBrk="1" latinLnBrk="0" hangingPunct="1">
        <a:spcBef>
          <a:spcPct val="0"/>
        </a:spcBef>
        <a:buNone/>
        <a:defRPr sz="5400" kern="1200">
          <a:solidFill>
            <a:schemeClr val="tx1"/>
          </a:solidFill>
          <a:latin typeface="+mj-lt"/>
          <a:ea typeface="+mj-ea"/>
          <a:cs typeface="+mj-cs"/>
        </a:defRPr>
      </a:lvl1pPr>
    </p:titleStyle>
    <p:bodyStyle>
      <a:lvl1pPr marL="416628" indent="-416628" algn="l" defTabSz="111101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694" indent="-347190" algn="l" defTabSz="111101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388760" indent="-277751" algn="l" defTabSz="111101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4267"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9769"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5273"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778"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6281"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784" indent="-277751" algn="l" defTabSz="111101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111010" rtl="0" eaLnBrk="1" latinLnBrk="0" hangingPunct="1">
        <a:defRPr sz="2100" kern="1200">
          <a:solidFill>
            <a:schemeClr val="tx1"/>
          </a:solidFill>
          <a:latin typeface="+mn-lt"/>
          <a:ea typeface="+mn-ea"/>
          <a:cs typeface="+mn-cs"/>
        </a:defRPr>
      </a:lvl1pPr>
      <a:lvl2pPr marL="555507" algn="l" defTabSz="1111010" rtl="0" eaLnBrk="1" latinLnBrk="0" hangingPunct="1">
        <a:defRPr sz="2100" kern="1200">
          <a:solidFill>
            <a:schemeClr val="tx1"/>
          </a:solidFill>
          <a:latin typeface="+mn-lt"/>
          <a:ea typeface="+mn-ea"/>
          <a:cs typeface="+mn-cs"/>
        </a:defRPr>
      </a:lvl2pPr>
      <a:lvl3pPr marL="1111010" algn="l" defTabSz="1111010" rtl="0" eaLnBrk="1" latinLnBrk="0" hangingPunct="1">
        <a:defRPr sz="2100" kern="1200">
          <a:solidFill>
            <a:schemeClr val="tx1"/>
          </a:solidFill>
          <a:latin typeface="+mn-lt"/>
          <a:ea typeface="+mn-ea"/>
          <a:cs typeface="+mn-cs"/>
        </a:defRPr>
      </a:lvl3pPr>
      <a:lvl4pPr marL="1666512" algn="l" defTabSz="1111010" rtl="0" eaLnBrk="1" latinLnBrk="0" hangingPunct="1">
        <a:defRPr sz="2100" kern="1200">
          <a:solidFill>
            <a:schemeClr val="tx1"/>
          </a:solidFill>
          <a:latin typeface="+mn-lt"/>
          <a:ea typeface="+mn-ea"/>
          <a:cs typeface="+mn-cs"/>
        </a:defRPr>
      </a:lvl4pPr>
      <a:lvl5pPr marL="2222017" algn="l" defTabSz="1111010" rtl="0" eaLnBrk="1" latinLnBrk="0" hangingPunct="1">
        <a:defRPr sz="2100" kern="1200">
          <a:solidFill>
            <a:schemeClr val="tx1"/>
          </a:solidFill>
          <a:latin typeface="+mn-lt"/>
          <a:ea typeface="+mn-ea"/>
          <a:cs typeface="+mn-cs"/>
        </a:defRPr>
      </a:lvl5pPr>
      <a:lvl6pPr marL="2777525" algn="l" defTabSz="1111010" rtl="0" eaLnBrk="1" latinLnBrk="0" hangingPunct="1">
        <a:defRPr sz="2100" kern="1200">
          <a:solidFill>
            <a:schemeClr val="tx1"/>
          </a:solidFill>
          <a:latin typeface="+mn-lt"/>
          <a:ea typeface="+mn-ea"/>
          <a:cs typeface="+mn-cs"/>
        </a:defRPr>
      </a:lvl6pPr>
      <a:lvl7pPr marL="3333024" algn="l" defTabSz="1111010" rtl="0" eaLnBrk="1" latinLnBrk="0" hangingPunct="1">
        <a:defRPr sz="2100" kern="1200">
          <a:solidFill>
            <a:schemeClr val="tx1"/>
          </a:solidFill>
          <a:latin typeface="+mn-lt"/>
          <a:ea typeface="+mn-ea"/>
          <a:cs typeface="+mn-cs"/>
        </a:defRPr>
      </a:lvl7pPr>
      <a:lvl8pPr marL="3888529" algn="l" defTabSz="1111010" rtl="0" eaLnBrk="1" latinLnBrk="0" hangingPunct="1">
        <a:defRPr sz="2100" kern="1200">
          <a:solidFill>
            <a:schemeClr val="tx1"/>
          </a:solidFill>
          <a:latin typeface="+mn-lt"/>
          <a:ea typeface="+mn-ea"/>
          <a:cs typeface="+mn-cs"/>
        </a:defRPr>
      </a:lvl8pPr>
      <a:lvl9pPr marL="4444033" algn="l" defTabSz="1111010"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362" y="274701"/>
            <a:ext cx="10968514" cy="1143265"/>
          </a:xfrm>
          <a:prstGeom prst="rect">
            <a:avLst/>
          </a:prstGeom>
        </p:spPr>
        <p:txBody>
          <a:bodyPr vert="horz" lIns="108709" tIns="54356" rIns="108709" bIns="5435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362" y="1600581"/>
            <a:ext cx="10968514" cy="4527011"/>
          </a:xfrm>
          <a:prstGeom prst="rect">
            <a:avLst/>
          </a:prstGeom>
        </p:spPr>
        <p:txBody>
          <a:bodyPr vert="horz" lIns="108709" tIns="54356" rIns="108709" bIns="54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363" y="6357822"/>
            <a:ext cx="2843689" cy="365210"/>
          </a:xfrm>
          <a:prstGeom prst="rect">
            <a:avLst/>
          </a:prstGeom>
        </p:spPr>
        <p:txBody>
          <a:bodyPr vert="horz" lIns="108709" tIns="54356" rIns="108709" bIns="54356" rtlCol="0" anchor="ctr"/>
          <a:lstStyle>
            <a:lvl1pPr algn="l">
              <a:defRPr sz="1400">
                <a:solidFill>
                  <a:schemeClr val="tx1">
                    <a:tint val="75000"/>
                  </a:schemeClr>
                </a:solidFill>
              </a:defRPr>
            </a:lvl1pPr>
          </a:lstStyle>
          <a:p>
            <a:fld id="{20ED95B1-2ECC-41C9-AF23-E73100B8F1F4}" type="datetimeFigureOut">
              <a:rPr lang="en-GB" smtClean="0"/>
              <a:t>18/10/2012</a:t>
            </a:fld>
            <a:endParaRPr lang="en-GB"/>
          </a:p>
        </p:txBody>
      </p:sp>
      <p:sp>
        <p:nvSpPr>
          <p:cNvPr id="5" name="Footer Placeholder 4"/>
          <p:cNvSpPr>
            <a:spLocks noGrp="1"/>
          </p:cNvSpPr>
          <p:nvPr>
            <p:ph type="ftr" sz="quarter" idx="3"/>
          </p:nvPr>
        </p:nvSpPr>
        <p:spPr>
          <a:xfrm>
            <a:off x="4163973" y="6357822"/>
            <a:ext cx="3859292" cy="365210"/>
          </a:xfrm>
          <a:prstGeom prst="rect">
            <a:avLst/>
          </a:prstGeom>
        </p:spPr>
        <p:txBody>
          <a:bodyPr vert="horz" lIns="108709" tIns="54356" rIns="108709" bIns="54356"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4187" y="6357822"/>
            <a:ext cx="2843689" cy="365210"/>
          </a:xfrm>
          <a:prstGeom prst="rect">
            <a:avLst/>
          </a:prstGeom>
        </p:spPr>
        <p:txBody>
          <a:bodyPr vert="horz" lIns="108709" tIns="54356" rIns="108709" bIns="54356" rtlCol="0" anchor="ctr"/>
          <a:lstStyle>
            <a:lvl1pPr algn="r">
              <a:defRPr sz="1400">
                <a:solidFill>
                  <a:schemeClr val="tx1">
                    <a:tint val="75000"/>
                  </a:schemeClr>
                </a:solidFill>
              </a:defRPr>
            </a:lvl1pPr>
          </a:lstStyle>
          <a:p>
            <a:fld id="{A5FE1CD9-F7FB-4738-9F03-1334F5022C9F}" type="slidenum">
              <a:rPr lang="en-GB" smtClean="0"/>
              <a:t>‹#›</a:t>
            </a:fld>
            <a:endParaRPr lang="en-GB"/>
          </a:p>
        </p:txBody>
      </p:sp>
      <p:pic>
        <p:nvPicPr>
          <p:cNvPr id="7" name="Picture 6" descr="Z:\Public\Genki\MICROSOFT\Tech Days\2011.11.29\PPT\couleurs\bleu02.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768053" y="110168"/>
            <a:ext cx="1822600" cy="894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Public\Genki\MICROSOFT\Tech Days\2011.11.29\PPT\logo-seul.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837493" y="214235"/>
            <a:ext cx="1742377" cy="478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Public\Genki\MICROSOFT\Tech Days\2011.11.29\PPT\couleurs\rose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632516" y="590171"/>
            <a:ext cx="428414" cy="417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Z:\Public\Genki\MICROSOFT\Tech Days\2011.11.29\PPT\couleurs\orange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1632516" y="110167"/>
            <a:ext cx="428414" cy="4411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Z:\Public\Genki\MICROSOFT\Tech Days\2011.11.29\PPT\pictos\cloud.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1661275" y="713805"/>
            <a:ext cx="370896" cy="1698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Z:\Public\Genki\MICROSOFT\Tech Days\2011.11.29\PPT\pictos\windows.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1687755" y="224139"/>
            <a:ext cx="313895" cy="21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767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xStyles>
    <p:titleStyle>
      <a:lvl1pPr algn="ctr" defTabSz="1087089" rtl="0" eaLnBrk="1" latinLnBrk="0" hangingPunct="1">
        <a:spcBef>
          <a:spcPct val="0"/>
        </a:spcBef>
        <a:buNone/>
        <a:defRPr sz="5200" kern="1200">
          <a:solidFill>
            <a:schemeClr val="tx1"/>
          </a:solidFill>
          <a:latin typeface="+mj-lt"/>
          <a:ea typeface="+mj-ea"/>
          <a:cs typeface="+mj-cs"/>
        </a:defRPr>
      </a:lvl1pPr>
    </p:titleStyle>
    <p:bodyStyle>
      <a:lvl1pPr marL="407659" indent="-407659" algn="l" defTabSz="1087089"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3259" indent="-339718" algn="l" defTabSz="1087089"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8863" indent="-271770" algn="l" defTabSz="1087089"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2407" indent="-271770" algn="l" defTabSz="1087089"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5953" indent="-271770" algn="l" defTabSz="1087089"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9497" indent="-271770" algn="l" defTabSz="108708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041" indent="-271770" algn="l" defTabSz="108708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586" indent="-271770" algn="l" defTabSz="108708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0131" indent="-271770" algn="l" defTabSz="108708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7089" rtl="0" eaLnBrk="1" latinLnBrk="0" hangingPunct="1">
        <a:defRPr sz="2100" kern="1200">
          <a:solidFill>
            <a:schemeClr val="tx1"/>
          </a:solidFill>
          <a:latin typeface="+mn-lt"/>
          <a:ea typeface="+mn-ea"/>
          <a:cs typeface="+mn-cs"/>
        </a:defRPr>
      </a:lvl1pPr>
      <a:lvl2pPr marL="543544" algn="l" defTabSz="1087089" rtl="0" eaLnBrk="1" latinLnBrk="0" hangingPunct="1">
        <a:defRPr sz="2100" kern="1200">
          <a:solidFill>
            <a:schemeClr val="tx1"/>
          </a:solidFill>
          <a:latin typeface="+mn-lt"/>
          <a:ea typeface="+mn-ea"/>
          <a:cs typeface="+mn-cs"/>
        </a:defRPr>
      </a:lvl2pPr>
      <a:lvl3pPr marL="1087089" algn="l" defTabSz="1087089" rtl="0" eaLnBrk="1" latinLnBrk="0" hangingPunct="1">
        <a:defRPr sz="2100" kern="1200">
          <a:solidFill>
            <a:schemeClr val="tx1"/>
          </a:solidFill>
          <a:latin typeface="+mn-lt"/>
          <a:ea typeface="+mn-ea"/>
          <a:cs typeface="+mn-cs"/>
        </a:defRPr>
      </a:lvl3pPr>
      <a:lvl4pPr marL="1630634" algn="l" defTabSz="1087089" rtl="0" eaLnBrk="1" latinLnBrk="0" hangingPunct="1">
        <a:defRPr sz="2100" kern="1200">
          <a:solidFill>
            <a:schemeClr val="tx1"/>
          </a:solidFill>
          <a:latin typeface="+mn-lt"/>
          <a:ea typeface="+mn-ea"/>
          <a:cs typeface="+mn-cs"/>
        </a:defRPr>
      </a:lvl4pPr>
      <a:lvl5pPr marL="2174180" algn="l" defTabSz="1087089" rtl="0" eaLnBrk="1" latinLnBrk="0" hangingPunct="1">
        <a:defRPr sz="2100" kern="1200">
          <a:solidFill>
            <a:schemeClr val="tx1"/>
          </a:solidFill>
          <a:latin typeface="+mn-lt"/>
          <a:ea typeface="+mn-ea"/>
          <a:cs typeface="+mn-cs"/>
        </a:defRPr>
      </a:lvl5pPr>
      <a:lvl6pPr marL="2717726" algn="l" defTabSz="1087089" rtl="0" eaLnBrk="1" latinLnBrk="0" hangingPunct="1">
        <a:defRPr sz="2100" kern="1200">
          <a:solidFill>
            <a:schemeClr val="tx1"/>
          </a:solidFill>
          <a:latin typeface="+mn-lt"/>
          <a:ea typeface="+mn-ea"/>
          <a:cs typeface="+mn-cs"/>
        </a:defRPr>
      </a:lvl6pPr>
      <a:lvl7pPr marL="3261267" algn="l" defTabSz="1087089" rtl="0" eaLnBrk="1" latinLnBrk="0" hangingPunct="1">
        <a:defRPr sz="2100" kern="1200">
          <a:solidFill>
            <a:schemeClr val="tx1"/>
          </a:solidFill>
          <a:latin typeface="+mn-lt"/>
          <a:ea typeface="+mn-ea"/>
          <a:cs typeface="+mn-cs"/>
        </a:defRPr>
      </a:lvl7pPr>
      <a:lvl8pPr marL="3804812" algn="l" defTabSz="1087089" rtl="0" eaLnBrk="1" latinLnBrk="0" hangingPunct="1">
        <a:defRPr sz="2100" kern="1200">
          <a:solidFill>
            <a:schemeClr val="tx1"/>
          </a:solidFill>
          <a:latin typeface="+mn-lt"/>
          <a:ea typeface="+mn-ea"/>
          <a:cs typeface="+mn-cs"/>
        </a:defRPr>
      </a:lvl8pPr>
      <a:lvl9pPr marL="4348361" algn="l" defTabSz="108708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api.freebase.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api.freebase.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tryfsharp.org/" TargetMode="External"/><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923763" y="871581"/>
            <a:ext cx="10359152" cy="1470365"/>
          </a:xfrm>
        </p:spPr>
        <p:txBody>
          <a:bodyPr>
            <a:normAutofit fontScale="90000"/>
          </a:bodyPr>
          <a:lstStyle/>
          <a:p>
            <a:r>
              <a:rPr lang="en-GB" sz="5400" dirty="0" smtClean="0">
                <a:sym typeface="Wingdings" pitchFamily="2" charset="2"/>
              </a:rPr>
              <a:t>Meditations on Type Providers</a:t>
            </a:r>
            <a:br>
              <a:rPr lang="en-GB" sz="5400" dirty="0" smtClean="0">
                <a:sym typeface="Wingdings" pitchFamily="2" charset="2"/>
              </a:rPr>
            </a:br>
            <a:r>
              <a:rPr lang="en-GB" sz="5400" dirty="0">
                <a:sym typeface="Wingdings" pitchFamily="2" charset="2"/>
              </a:rPr>
              <a:t/>
            </a:r>
            <a:br>
              <a:rPr lang="en-GB" sz="5400" dirty="0">
                <a:sym typeface="Wingdings" pitchFamily="2" charset="2"/>
              </a:rPr>
            </a:br>
            <a:r>
              <a:rPr lang="en-GB" sz="5400" dirty="0" smtClean="0">
                <a:sym typeface="Wingdings" pitchFamily="2" charset="2"/>
              </a:rPr>
              <a:t>Applications of Type providers</a:t>
            </a:r>
            <a:endParaRPr lang="fr-FR" sz="2400" dirty="0">
              <a:latin typeface="Candara" pitchFamily="34" charset="0"/>
            </a:endParaRPr>
          </a:p>
        </p:txBody>
      </p:sp>
      <p:sp>
        <p:nvSpPr>
          <p:cNvPr id="3" name="Sous-titre 2"/>
          <p:cNvSpPr>
            <a:spLocks noGrp="1"/>
          </p:cNvSpPr>
          <p:nvPr>
            <p:ph type="subTitle" idx="1"/>
          </p:nvPr>
        </p:nvSpPr>
        <p:spPr>
          <a:xfrm>
            <a:off x="911077" y="4605445"/>
            <a:ext cx="10416051" cy="1753006"/>
          </a:xfrm>
        </p:spPr>
        <p:txBody>
          <a:bodyPr>
            <a:normAutofit/>
          </a:bodyPr>
          <a:lstStyle/>
          <a:p>
            <a:r>
              <a:rPr lang="fr-FR" b="0" dirty="0" smtClean="0">
                <a:solidFill>
                  <a:srgbClr val="1F8BF0"/>
                </a:solidFill>
              </a:rPr>
              <a:t>Boston FSUG, 18 </a:t>
            </a:r>
            <a:r>
              <a:rPr lang="fr-FR" b="0" dirty="0" err="1" smtClean="0">
                <a:solidFill>
                  <a:srgbClr val="1F8BF0"/>
                </a:solidFill>
              </a:rPr>
              <a:t>Oct</a:t>
            </a:r>
            <a:r>
              <a:rPr lang="fr-FR" b="0" dirty="0" smtClean="0">
                <a:solidFill>
                  <a:srgbClr val="1F8BF0"/>
                </a:solidFill>
              </a:rPr>
              <a:t> 2012</a:t>
            </a:r>
            <a:endParaRPr lang="fr-FR" b="0" dirty="0" smtClean="0">
              <a:solidFill>
                <a:srgbClr val="1F8BF0"/>
              </a:solidFill>
            </a:endParaRPr>
          </a:p>
        </p:txBody>
      </p:sp>
    </p:spTree>
    <p:extLst>
      <p:ext uri="{BB962C8B-B14F-4D97-AF65-F5344CB8AC3E}">
        <p14:creationId xmlns:p14="http://schemas.microsoft.com/office/powerpoint/2010/main" val="103102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45632" y="4331655"/>
            <a:ext cx="5921729" cy="165656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1104" tIns="55550" rIns="111104" bIns="55550" rtlCol="0" anchor="ctr"/>
          <a:lstStyle/>
          <a:p>
            <a:pPr algn="ctr"/>
            <a:endParaRPr lang="en-GB"/>
          </a:p>
        </p:txBody>
      </p:sp>
      <p:sp>
        <p:nvSpPr>
          <p:cNvPr id="2" name="Title 1"/>
          <p:cNvSpPr>
            <a:spLocks noGrp="1"/>
          </p:cNvSpPr>
          <p:nvPr>
            <p:ph type="title"/>
          </p:nvPr>
        </p:nvSpPr>
        <p:spPr/>
        <p:txBody>
          <a:bodyPr/>
          <a:lstStyle/>
          <a:p>
            <a:r>
              <a:rPr lang="en-GB" dirty="0" smtClean="0"/>
              <a:t>Recap: the problem…</a:t>
            </a:r>
            <a:endParaRPr lang="en-GB" dirty="0"/>
          </a:p>
        </p:txBody>
      </p:sp>
      <p:sp>
        <p:nvSpPr>
          <p:cNvPr id="3" name="Content Placeholder 2"/>
          <p:cNvSpPr>
            <a:spLocks noGrp="1"/>
          </p:cNvSpPr>
          <p:nvPr>
            <p:ph idx="1"/>
          </p:nvPr>
        </p:nvSpPr>
        <p:spPr>
          <a:xfrm>
            <a:off x="609363" y="1600577"/>
            <a:ext cx="6635935" cy="5012141"/>
          </a:xfrm>
        </p:spPr>
        <p:txBody>
          <a:bodyPr/>
          <a:lstStyle/>
          <a:p>
            <a:pPr marL="0" indent="0">
              <a:buNone/>
            </a:pPr>
            <a:r>
              <a:rPr lang="en-GB" dirty="0" smtClean="0"/>
              <a:t>Existing techniques have major problems</a:t>
            </a:r>
          </a:p>
          <a:p>
            <a:pPr lvl="1"/>
            <a:r>
              <a:rPr lang="en-GB" dirty="0" smtClean="0"/>
              <a:t>Over-reliance on code-generation</a:t>
            </a:r>
          </a:p>
          <a:p>
            <a:pPr lvl="1"/>
            <a:r>
              <a:rPr lang="en-GB" dirty="0" smtClean="0"/>
              <a:t>Do not scale</a:t>
            </a:r>
          </a:p>
          <a:p>
            <a:pPr lvl="1"/>
            <a:r>
              <a:rPr lang="en-GB" dirty="0" smtClean="0"/>
              <a:t>No tooling</a:t>
            </a:r>
          </a:p>
          <a:p>
            <a:pPr lvl="1"/>
            <a:r>
              <a:rPr lang="en-GB" dirty="0" smtClean="0"/>
              <a:t>No strong types</a:t>
            </a:r>
          </a:p>
          <a:p>
            <a:pPr lvl="1"/>
            <a:r>
              <a:rPr lang="en-GB" dirty="0" smtClean="0"/>
              <a:t>Lowest-common-denominator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7310" y="1217298"/>
            <a:ext cx="4151279" cy="2908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261" t="27273" r="15371" b="23010"/>
          <a:stretch/>
        </p:blipFill>
        <p:spPr bwMode="auto">
          <a:xfrm>
            <a:off x="6381539" y="4366121"/>
            <a:ext cx="5249918" cy="158763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0989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the approach…</a:t>
            </a:r>
            <a:endParaRPr lang="en-GB" dirty="0"/>
          </a:p>
        </p:txBody>
      </p:sp>
      <p:sp>
        <p:nvSpPr>
          <p:cNvPr id="5" name="Content Placeholder 4"/>
          <p:cNvSpPr>
            <a:spLocks noGrp="1"/>
          </p:cNvSpPr>
          <p:nvPr>
            <p:ph idx="1"/>
          </p:nvPr>
        </p:nvSpPr>
        <p:spPr>
          <a:xfrm>
            <a:off x="480960" y="1429090"/>
            <a:ext cx="11147562" cy="5041380"/>
          </a:xfrm>
        </p:spPr>
        <p:txBody>
          <a:bodyPr/>
          <a:lstStyle/>
          <a:p>
            <a:pPr lvl="0" rtl="0"/>
            <a:r>
              <a:rPr lang="en-GB" sz="3600" dirty="0" smtClean="0"/>
              <a:t>Integrate information spaces “directly”</a:t>
            </a:r>
            <a:endParaRPr lang="en-GB" sz="3600" dirty="0"/>
          </a:p>
          <a:p>
            <a:pPr lvl="0"/>
            <a:r>
              <a:rPr lang="en-GB" sz="3600" dirty="0" smtClean="0"/>
              <a:t>An adaptor/provider model for </a:t>
            </a:r>
            <a:r>
              <a:rPr lang="en-GB" sz="3600" dirty="0" smtClean="0">
                <a:sym typeface="Symbol"/>
              </a:rPr>
              <a:t>“the outside world”</a:t>
            </a:r>
            <a:endParaRPr lang="en-GB" sz="3600" dirty="0"/>
          </a:p>
          <a:p>
            <a:pPr lvl="0" rtl="0"/>
            <a:r>
              <a:rPr lang="en-GB" sz="3600" dirty="0" smtClean="0"/>
              <a:t>Scalable, on-demand expansion of elements of </a:t>
            </a:r>
            <a:r>
              <a:rPr lang="en-GB" sz="3600" dirty="0" smtClean="0">
                <a:sym typeface="Symbol"/>
              </a:rPr>
              <a:t>symbols</a:t>
            </a:r>
            <a:endParaRPr lang="en-GB" sz="3600" dirty="0"/>
          </a:p>
          <a:p>
            <a:pPr lvl="0" rtl="0"/>
            <a:r>
              <a:rPr lang="en-GB" sz="3600" dirty="0" smtClean="0"/>
              <a:t>Type erasure for scalability</a:t>
            </a:r>
            <a:endParaRPr lang="en-GB" sz="3600" dirty="0"/>
          </a:p>
          <a:p>
            <a:pPr lvl="0" rtl="0"/>
            <a:r>
              <a:rPr lang="en-GB" sz="3600" dirty="0" smtClean="0"/>
              <a:t>Reuse visual language tooling for discovery, navigation, documentation, …</a:t>
            </a:r>
          </a:p>
          <a:p>
            <a:pPr lvl="0" rtl="0"/>
            <a:r>
              <a:rPr lang="en-GB" sz="3600" dirty="0" smtClean="0"/>
              <a:t>Focus on usability</a:t>
            </a:r>
            <a:r>
              <a:rPr lang="en-GB" sz="3600" dirty="0" smtClean="0"/>
              <a:t>, scalability, discoverability, productivity, </a:t>
            </a:r>
            <a:r>
              <a:rPr lang="en-GB" sz="3600" dirty="0" smtClean="0"/>
              <a:t>robustness</a:t>
            </a:r>
            <a:endParaRPr lang="en-GB" sz="3600" dirty="0"/>
          </a:p>
        </p:txBody>
      </p:sp>
    </p:spTree>
    <p:extLst>
      <p:ext uri="{BB962C8B-B14F-4D97-AF65-F5344CB8AC3E}">
        <p14:creationId xmlns:p14="http://schemas.microsoft.com/office/powerpoint/2010/main" val="18978349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1"/>
                </a:solidFill>
              </a:rPr>
              <a:t>Update</a:t>
            </a:r>
            <a:r>
              <a:rPr lang="en-GB" dirty="0" smtClean="0">
                <a:solidFill>
                  <a:schemeClr val="tx1"/>
                </a:solidFill>
              </a:rPr>
              <a:t>: Freebase Provider</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5440720"/>
          </a:xfrm>
        </p:spPr>
        <p:txBody>
          <a:bodyPr/>
          <a:lstStyle/>
          <a:p>
            <a:r>
              <a:rPr lang="en-GB" sz="2800" i="0" dirty="0" smtClean="0"/>
              <a:t>Freebase is API to (some of) Google Knowledge Graph</a:t>
            </a:r>
          </a:p>
          <a:p>
            <a:pPr lvl="1"/>
            <a:r>
              <a:rPr lang="en-GB" sz="2400" dirty="0" smtClean="0"/>
              <a:t>20 million objects, 3 million books, 300K films, …</a:t>
            </a:r>
          </a:p>
          <a:p>
            <a:pPr lvl="1"/>
            <a:r>
              <a:rPr lang="en-GB" sz="2400" dirty="0" smtClean="0"/>
              <a:t>GET/POST to </a:t>
            </a:r>
            <a:r>
              <a:rPr lang="en-GB" sz="2400" dirty="0" smtClean="0">
                <a:hlinkClick r:id="rId2"/>
              </a:rPr>
              <a:t>http://api.freebase.com</a:t>
            </a:r>
            <a:r>
              <a:rPr lang="en-GB" sz="2400" dirty="0" smtClean="0"/>
              <a:t>, JSON back</a:t>
            </a:r>
          </a:p>
          <a:p>
            <a:pPr lvl="1"/>
            <a:r>
              <a:rPr lang="en-GB" sz="2400" dirty="0" smtClean="0"/>
              <a:t>MQL query language &amp; entity model</a:t>
            </a:r>
          </a:p>
          <a:p>
            <a:pPr lvl="1"/>
            <a:r>
              <a:rPr lang="en-GB" sz="2400" dirty="0" smtClean="0"/>
              <a:t>Data usable in app programming and elsewhere</a:t>
            </a:r>
            <a:endParaRPr lang="en-GB" sz="2400" dirty="0"/>
          </a:p>
          <a:p>
            <a:endParaRPr lang="en-GB" sz="1050" i="0" dirty="0" smtClean="0"/>
          </a:p>
          <a:p>
            <a:r>
              <a:rPr lang="en-GB" sz="2800" i="0" dirty="0" smtClean="0"/>
              <a:t>Sample Freebase provider </a:t>
            </a:r>
          </a:p>
          <a:p>
            <a:pPr lvl="1"/>
            <a:r>
              <a:rPr lang="en-GB" sz="2000" dirty="0" smtClean="0"/>
              <a:t>m</a:t>
            </a:r>
            <a:r>
              <a:rPr lang="en-GB" sz="2000" i="0" dirty="0" smtClean="0"/>
              <a:t>aps “commons” into .NET types/values 		</a:t>
            </a:r>
            <a:r>
              <a:rPr lang="en-GB" sz="2000" dirty="0" smtClean="0"/>
              <a:t>top </a:t>
            </a:r>
            <a:r>
              <a:rPr lang="en-GB" sz="2000" dirty="0"/>
              <a:t>level organization by type </a:t>
            </a:r>
            <a:endParaRPr lang="en-GB" sz="2000" dirty="0" smtClean="0"/>
          </a:p>
          <a:p>
            <a:pPr lvl="1"/>
            <a:r>
              <a:rPr lang="en-GB" sz="2000" dirty="0" smtClean="0"/>
              <a:t>read-only access				works with Try F# 3.0</a:t>
            </a:r>
          </a:p>
          <a:p>
            <a:pPr lvl="1"/>
            <a:r>
              <a:rPr lang="en-GB" sz="2000" b="1" dirty="0" smtClean="0"/>
              <a:t>multiple inheritance				snapshot </a:t>
            </a:r>
            <a:r>
              <a:rPr lang="en-GB" sz="2000" b="1" dirty="0"/>
              <a:t>dates</a:t>
            </a:r>
            <a:endParaRPr lang="en-GB" sz="2000" dirty="0" smtClean="0"/>
          </a:p>
          <a:p>
            <a:pPr lvl="1"/>
            <a:r>
              <a:rPr lang="en-GB" sz="2000" b="1" dirty="0"/>
              <a:t>query translation </a:t>
            </a:r>
            <a:r>
              <a:rPr lang="en-GB" sz="2000" i="0" dirty="0" smtClean="0"/>
              <a:t>				</a:t>
            </a:r>
            <a:r>
              <a:rPr lang="en-GB" sz="2000" b="1" dirty="0" smtClean="0"/>
              <a:t>connects </a:t>
            </a:r>
            <a:r>
              <a:rPr lang="en-GB" sz="2000" b="1" dirty="0"/>
              <a:t>to latest Google API</a:t>
            </a:r>
            <a:endParaRPr lang="en-GB" sz="2000" i="0" dirty="0" smtClean="0"/>
          </a:p>
          <a:p>
            <a:pPr lvl="1"/>
            <a:r>
              <a:rPr lang="en-GB" sz="2000" b="1" dirty="0"/>
              <a:t>u</a:t>
            </a:r>
            <a:r>
              <a:rPr lang="en-GB" sz="2000" b="1" dirty="0" smtClean="0"/>
              <a:t>nits of measure propagation			sample </a:t>
            </a:r>
            <a:r>
              <a:rPr lang="en-GB" sz="2000" b="1" dirty="0"/>
              <a:t>individuals</a:t>
            </a:r>
          </a:p>
          <a:p>
            <a:pPr lvl="1"/>
            <a:r>
              <a:rPr lang="en-GB" sz="2000" b="1" dirty="0"/>
              <a:t>better organization </a:t>
            </a:r>
            <a:r>
              <a:rPr lang="en-GB" sz="2000" b="1" dirty="0" smtClean="0"/>
              <a:t>				</a:t>
            </a:r>
          </a:p>
          <a:p>
            <a:pPr lvl="1" algn="ctr"/>
            <a:r>
              <a:rPr lang="en-GB" sz="2000" b="1" dirty="0" smtClean="0"/>
              <a:t> released as sample 				</a:t>
            </a:r>
            <a:endParaRPr lang="en-GB" sz="2400" b="1" dirty="0" smtClean="0"/>
          </a:p>
          <a:p>
            <a:pPr lvl="1"/>
            <a:endParaRPr lang="en-GB" sz="2400" b="1" i="0" dirty="0"/>
          </a:p>
        </p:txBody>
      </p:sp>
      <p:sp>
        <p:nvSpPr>
          <p:cNvPr id="5" name="Subtitle 4"/>
          <p:cNvSpPr>
            <a:spLocks noGrp="1"/>
          </p:cNvSpPr>
          <p:nvPr>
            <p:ph type="subTitle" idx="4294967295"/>
          </p:nvPr>
        </p:nvSpPr>
        <p:spPr>
          <a:xfrm>
            <a:off x="2865438" y="2303463"/>
            <a:ext cx="9321800" cy="461962"/>
          </a:xfrm>
        </p:spPr>
        <p:txBody>
          <a:bodyPr/>
          <a:lstStyle/>
          <a:p>
            <a:endParaRPr lang="en-GB" b="1" dirty="0"/>
          </a:p>
          <a:p>
            <a:endParaRPr lang="en-GB" dirty="0"/>
          </a:p>
        </p:txBody>
      </p:sp>
      <p:sp>
        <p:nvSpPr>
          <p:cNvPr id="7" name="TextBox 6"/>
          <p:cNvSpPr txBox="1"/>
          <p:nvPr/>
        </p:nvSpPr>
        <p:spPr>
          <a:xfrm>
            <a:off x="8843750" y="174779"/>
            <a:ext cx="3202223" cy="338554"/>
          </a:xfrm>
          <a:prstGeom prst="rect">
            <a:avLst/>
          </a:prstGeom>
          <a:noFill/>
        </p:spPr>
        <p:txBody>
          <a:bodyPr wrap="non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http://codebox/openfsharp</a:t>
            </a:r>
          </a:p>
        </p:txBody>
      </p:sp>
    </p:spTree>
    <p:extLst>
      <p:ext uri="{BB962C8B-B14F-4D97-AF65-F5344CB8AC3E}">
        <p14:creationId xmlns:p14="http://schemas.microsoft.com/office/powerpoint/2010/main" val="239722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6519" y="979025"/>
            <a:ext cx="11171635" cy="664951"/>
          </a:xfrm>
        </p:spPr>
        <p:txBody>
          <a:bodyPr>
            <a:noAutofit/>
          </a:bodyPr>
          <a:lstStyle/>
          <a:p>
            <a:r>
              <a:rPr lang="en-GB" sz="4900" dirty="0">
                <a:latin typeface="Candara" pitchFamily="34" charset="0"/>
              </a:rPr>
              <a:t/>
            </a:r>
            <a:br>
              <a:rPr lang="en-GB" sz="4900" dirty="0">
                <a:latin typeface="Candara" pitchFamily="34" charset="0"/>
              </a:rPr>
            </a:br>
            <a:r>
              <a:rPr lang="en-GB" sz="4900" dirty="0">
                <a:latin typeface="Candara" pitchFamily="34" charset="0"/>
              </a:rPr>
              <a:t>Definition #1</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US" sz="2900" i="1" dirty="0"/>
              <a:t>Information-rich programming</a:t>
            </a:r>
            <a:r>
              <a:rPr lang="en-US" sz="2900" dirty="0"/>
              <a:t> is where external schematized information sources are integral to the operation of the programs being constructed. </a:t>
            </a:r>
            <a:br>
              <a:rPr lang="en-US" sz="2900" dirty="0"/>
            </a:br>
            <a:r>
              <a:rPr lang="en-US" sz="2900" dirty="0"/>
              <a:t/>
            </a:r>
            <a:br>
              <a:rPr lang="en-US" sz="2900" dirty="0"/>
            </a:br>
            <a:r>
              <a:rPr lang="en-US" sz="2900" dirty="0"/>
              <a:t/>
            </a:r>
            <a:br>
              <a:rPr lang="en-US" sz="2900" dirty="0"/>
            </a:br>
            <a:r>
              <a:rPr lang="en-US" sz="2400" dirty="0"/>
              <a:t/>
            </a:r>
            <a:br>
              <a:rPr lang="en-US" sz="2400" dirty="0"/>
            </a:br>
            <a:r>
              <a:rPr lang="en-US" sz="2100" dirty="0"/>
              <a:t>These may be as simple as textual DSLs embedded as strings in the program itself, as familiar as SQL databases, as massive as a service exposing Wikipedia data, or the world-wide-web of HTML documents itself.</a:t>
            </a:r>
            <a:r>
              <a:rPr lang="en-GB" sz="2100" dirty="0"/>
              <a:t/>
            </a:r>
            <a:br>
              <a:rPr lang="en-GB" sz="2100" dirty="0"/>
            </a:br>
            <a:endParaRPr lang="en-GB" sz="4900" dirty="0">
              <a:latin typeface="Candara" pitchFamily="34" charset="0"/>
            </a:endParaRPr>
          </a:p>
        </p:txBody>
      </p:sp>
    </p:spTree>
    <p:extLst>
      <p:ext uri="{BB962C8B-B14F-4D97-AF65-F5344CB8AC3E}">
        <p14:creationId xmlns:p14="http://schemas.microsoft.com/office/powerpoint/2010/main" val="391068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4248" y="902807"/>
            <a:ext cx="11171635" cy="664951"/>
          </a:xfrm>
        </p:spPr>
        <p:txBody>
          <a:bodyPr>
            <a:noAutofit/>
          </a:bodyPr>
          <a:lstStyle/>
          <a:p>
            <a:r>
              <a:rPr lang="en-GB" sz="4900" dirty="0">
                <a:latin typeface="Candara" pitchFamily="34" charset="0"/>
              </a:rPr>
              <a:t/>
            </a:r>
            <a:br>
              <a:rPr lang="en-GB" sz="4900" dirty="0">
                <a:latin typeface="Candara" pitchFamily="34" charset="0"/>
              </a:rPr>
            </a:br>
            <a:r>
              <a:rPr lang="en-GB" sz="4900" dirty="0">
                <a:latin typeface="Candara" pitchFamily="34" charset="0"/>
              </a:rPr>
              <a:t>Definition #2</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US" sz="2900" dirty="0"/>
              <a:t>A </a:t>
            </a:r>
            <a:r>
              <a:rPr lang="en-US" sz="2900" i="1" dirty="0"/>
              <a:t>(strongly-typed) information-rich programming language</a:t>
            </a:r>
            <a:r>
              <a:rPr lang="en-US" sz="2900" dirty="0"/>
              <a:t> integrates external information sources, where the schema and content of these sources are presented in a (strongly-typed) idiomatic form</a:t>
            </a:r>
            <a:br>
              <a:rPr lang="en-US" sz="2900" dirty="0"/>
            </a:br>
            <a:r>
              <a:rPr lang="en-US" sz="2400" dirty="0"/>
              <a:t/>
            </a:r>
            <a:br>
              <a:rPr lang="en-US" sz="2400" dirty="0"/>
            </a:br>
            <a:endParaRPr lang="en-GB" sz="4900" dirty="0">
              <a:latin typeface="Candara" pitchFamily="34" charset="0"/>
            </a:endParaRPr>
          </a:p>
        </p:txBody>
      </p:sp>
    </p:spTree>
    <p:extLst>
      <p:ext uri="{BB962C8B-B14F-4D97-AF65-F5344CB8AC3E}">
        <p14:creationId xmlns:p14="http://schemas.microsoft.com/office/powerpoint/2010/main" val="84173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this is different…</a:t>
            </a:r>
            <a:endParaRPr lang="en-GB" dirty="0"/>
          </a:p>
        </p:txBody>
      </p:sp>
      <p:sp>
        <p:nvSpPr>
          <p:cNvPr id="3" name="Content Placeholder 2"/>
          <p:cNvSpPr>
            <a:spLocks noGrp="1"/>
          </p:cNvSpPr>
          <p:nvPr>
            <p:ph idx="1"/>
          </p:nvPr>
        </p:nvSpPr>
        <p:spPr>
          <a:xfrm>
            <a:off x="609363" y="1600577"/>
            <a:ext cx="10677336" cy="4604337"/>
          </a:xfrm>
        </p:spPr>
        <p:txBody>
          <a:bodyPr/>
          <a:lstStyle/>
          <a:p>
            <a:pPr marL="1799602" lvl="4" indent="0" algn="ctr">
              <a:buNone/>
            </a:pPr>
            <a:r>
              <a:rPr lang="en-GB" i="1" dirty="0" smtClean="0"/>
              <a:t>“The </a:t>
            </a:r>
            <a:r>
              <a:rPr lang="en-GB" i="1" dirty="0"/>
              <a:t>idea of integrating internet-scale information services directly into the program's variable and type space that is in F# 3.0 is probably the most innovative programming language idea I have heard of in a </a:t>
            </a:r>
            <a:r>
              <a:rPr lang="en-GB" i="1" dirty="0" smtClean="0"/>
              <a:t>decade</a:t>
            </a:r>
            <a:r>
              <a:rPr lang="en-GB" i="1" dirty="0"/>
              <a:t>”  </a:t>
            </a:r>
            <a:r>
              <a:rPr lang="en-GB" i="1" dirty="0" smtClean="0"/>
              <a:t>(</a:t>
            </a:r>
            <a:r>
              <a:rPr lang="en-GB" dirty="0"/>
              <a:t>Jim </a:t>
            </a:r>
            <a:r>
              <a:rPr lang="en-GB" dirty="0" err="1" smtClean="0"/>
              <a:t>Cordy</a:t>
            </a:r>
            <a:r>
              <a:rPr lang="en-GB" dirty="0" smtClean="0"/>
              <a:t>, Queens U., faculty summit 2012</a:t>
            </a:r>
            <a:r>
              <a:rPr lang="en-GB" i="1" dirty="0" smtClean="0"/>
              <a:t>)</a:t>
            </a:r>
          </a:p>
          <a:p>
            <a:pPr marL="0" indent="0" algn="ctr">
              <a:buNone/>
            </a:pPr>
            <a:endParaRPr lang="en-GB" sz="2000" i="1" dirty="0" smtClean="0"/>
          </a:p>
          <a:p>
            <a:pPr>
              <a:buFont typeface="Arial" pitchFamily="34" charset="0"/>
              <a:buChar char="•"/>
            </a:pPr>
            <a:r>
              <a:rPr lang="en-GB" sz="3600" dirty="0" smtClean="0"/>
              <a:t>Perhaps, perhaps not…</a:t>
            </a:r>
          </a:p>
          <a:p>
            <a:pPr>
              <a:buFont typeface="Arial" pitchFamily="34" charset="0"/>
              <a:buChar char="•"/>
            </a:pPr>
            <a:r>
              <a:rPr lang="en-GB" sz="3600" dirty="0" smtClean="0"/>
              <a:t>But if something so simple is perceived as so different, </a:t>
            </a:r>
            <a:r>
              <a:rPr lang="en-GB" sz="3600" dirty="0"/>
              <a:t>i</a:t>
            </a:r>
            <a:r>
              <a:rPr lang="en-GB" sz="3600" dirty="0" smtClean="0"/>
              <a:t>t is worth taking a long think about why</a:t>
            </a:r>
          </a:p>
          <a:p>
            <a:pPr>
              <a:buFont typeface="Arial" pitchFamily="34" charset="0"/>
              <a:buChar char="•"/>
            </a:pPr>
            <a:r>
              <a:rPr lang="en-GB" sz="3600" dirty="0" smtClean="0"/>
              <a:t>We need to prise apart assumptions</a:t>
            </a:r>
          </a:p>
          <a:p>
            <a:pPr>
              <a:buFont typeface="Arial" pitchFamily="34" charset="0"/>
              <a:buChar char="•"/>
            </a:pPr>
            <a:r>
              <a:rPr lang="en-GB" sz="3600" dirty="0" smtClean="0"/>
              <a:t>(What follows is somewhat whimsical)</a:t>
            </a:r>
            <a:endParaRPr lang="en-GB" sz="3600" dirty="0"/>
          </a:p>
        </p:txBody>
      </p:sp>
    </p:spTree>
    <p:extLst>
      <p:ext uri="{BB962C8B-B14F-4D97-AF65-F5344CB8AC3E}">
        <p14:creationId xmlns:p14="http://schemas.microsoft.com/office/powerpoint/2010/main" val="42485814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this is different…</a:t>
            </a:r>
            <a:endParaRPr lang="en-GB" dirty="0"/>
          </a:p>
        </p:txBody>
      </p:sp>
      <p:sp>
        <p:nvSpPr>
          <p:cNvPr id="3" name="Content Placeholder 2"/>
          <p:cNvSpPr>
            <a:spLocks noGrp="1"/>
          </p:cNvSpPr>
          <p:nvPr>
            <p:ph idx="1"/>
          </p:nvPr>
        </p:nvSpPr>
        <p:spPr>
          <a:xfrm>
            <a:off x="609363" y="1600577"/>
            <a:ext cx="10677336" cy="3674852"/>
          </a:xfrm>
        </p:spPr>
        <p:txBody>
          <a:bodyPr/>
          <a:lstStyle/>
          <a:p>
            <a:pPr>
              <a:buFont typeface="Arial" pitchFamily="34" charset="0"/>
              <a:buChar char="•"/>
            </a:pPr>
            <a:r>
              <a:rPr lang="en-GB" sz="3600" dirty="0" smtClean="0"/>
              <a:t>We like to see PL systems as logical systems</a:t>
            </a:r>
          </a:p>
          <a:p>
            <a:pPr>
              <a:buFont typeface="Arial" pitchFamily="34" charset="0"/>
              <a:buChar char="•"/>
            </a:pPr>
            <a:r>
              <a:rPr lang="en-GB" sz="3600" dirty="0" smtClean="0"/>
              <a:t>Traditional logical systems exclude interaction with reality</a:t>
            </a:r>
          </a:p>
          <a:p>
            <a:pPr lvl="1">
              <a:buFont typeface="Arial" pitchFamily="34" charset="0"/>
              <a:buChar char="•"/>
            </a:pPr>
            <a:r>
              <a:rPr lang="en-GB" sz="3200" dirty="0" smtClean="0"/>
              <a:t>This is a powerful and simplifying assumption </a:t>
            </a:r>
          </a:p>
          <a:p>
            <a:pPr lvl="1">
              <a:buFont typeface="Arial" pitchFamily="34" charset="0"/>
              <a:buChar char="•"/>
            </a:pPr>
            <a:r>
              <a:rPr lang="en-GB" sz="3200" dirty="0" smtClean="0"/>
              <a:t>It is also fundamentally wrong for modern applied programming languages</a:t>
            </a:r>
          </a:p>
          <a:p>
            <a:pPr lvl="1">
              <a:buFont typeface="Arial" pitchFamily="34" charset="0"/>
              <a:buChar char="•"/>
            </a:pPr>
            <a:endParaRPr lang="en-GB" sz="3200" dirty="0" smtClean="0"/>
          </a:p>
        </p:txBody>
      </p:sp>
    </p:spTree>
    <p:extLst>
      <p:ext uri="{BB962C8B-B14F-4D97-AF65-F5344CB8AC3E}">
        <p14:creationId xmlns:p14="http://schemas.microsoft.com/office/powerpoint/2010/main" val="1669456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32695" y="661791"/>
                <a:ext cx="11171635" cy="609539"/>
              </a:xfrm>
            </p:spPr>
            <p:txBody>
              <a:bodyPr>
                <a:noAutofit/>
              </a:bodyPr>
              <a:lstStyle/>
              <a:p>
                <a:r>
                  <a:rPr lang="en-GB" sz="6600" dirty="0">
                    <a:latin typeface="ZapfChancery"/>
                    <a:sym typeface="Symbol"/>
                  </a:rPr>
                  <a:t></a:t>
                </a:r>
                <a:r>
                  <a:rPr lang="en-GB" sz="6600" dirty="0">
                    <a:ea typeface="Cambria Math"/>
                  </a:rPr>
                  <a:t> </a:t>
                </a:r>
                <a14:m>
                  <m:oMath xmlns:m="http://schemas.openxmlformats.org/officeDocument/2006/math">
                    <m:r>
                      <a:rPr lang="en-GB" sz="6600" i="1" dirty="0">
                        <a:latin typeface="Cambria Math"/>
                        <a:ea typeface="Cambria Math"/>
                      </a:rPr>
                      <m:t>⊢</m:t>
                    </m:r>
                    <m:r>
                      <a:rPr lang="en-GB" sz="8000">
                        <a:latin typeface="Cambria Math"/>
                        <a:sym typeface="Symbol"/>
                      </a:rPr>
                      <m:t> </m:t>
                    </m:r>
                    <m:r>
                      <a:rPr lang="en-GB" sz="7200" i="1">
                        <a:latin typeface="Cambria Math"/>
                        <a:sym typeface="Symbol"/>
                      </a:rPr>
                      <m:t>𝒆</m:t>
                    </m:r>
                  </m:oMath>
                </a14:m>
                <a:r>
                  <a:rPr lang="en-GB" sz="6600" dirty="0">
                    <a:latin typeface="Times New Roman" pitchFamily="18" charset="0"/>
                    <a:cs typeface="Times New Roman" pitchFamily="18" charset="0"/>
                  </a:rPr>
                  <a:t>   :  </a:t>
                </a:r>
                <a:r>
                  <a:rPr lang="en-GB" sz="6600" dirty="0" smtClean="0">
                    <a:latin typeface="ZapfChancery"/>
                    <a:sym typeface="Symbol"/>
                  </a:rPr>
                  <a:t></a:t>
                </a:r>
                <a14:m>
                  <m:oMath xmlns:m="http://schemas.openxmlformats.org/officeDocument/2006/math">
                    <m:r>
                      <a:rPr lang="en-GB" sz="9600">
                        <a:latin typeface="Cambria Math"/>
                        <a:sym typeface="Symbol"/>
                      </a:rPr>
                      <m:t> </m:t>
                    </m:r>
                  </m:oMath>
                </a14:m>
                <a:endParaRPr lang="en-GB" sz="6500" dirty="0">
                  <a:latin typeface="Candara"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32695" y="661791"/>
                <a:ext cx="11171635" cy="609539"/>
              </a:xfrm>
              <a:blipFill rotWithShape="1">
                <a:blip r:embed="rId2"/>
                <a:stretch>
                  <a:fillRect t="-15000" b="-180000"/>
                </a:stretch>
              </a:blipFill>
            </p:spPr>
            <p:txBody>
              <a:bodyPr/>
              <a:lstStyle/>
              <a:p>
                <a:r>
                  <a:rPr lang="en-GB">
                    <a:noFill/>
                  </a:rPr>
                  <a:t> </a:t>
                </a:r>
              </a:p>
            </p:txBody>
          </p:sp>
        </mc:Fallback>
      </mc:AlternateContent>
      <p:sp>
        <p:nvSpPr>
          <p:cNvPr id="4" name="Rectangular Callout 3"/>
          <p:cNvSpPr/>
          <p:nvPr/>
        </p:nvSpPr>
        <p:spPr bwMode="auto">
          <a:xfrm>
            <a:off x="7219453" y="2238431"/>
            <a:ext cx="4749421" cy="1323435"/>
          </a:xfrm>
          <a:prstGeom prst="wedgeRectCallout">
            <a:avLst>
              <a:gd name="adj1" fmla="val -72557"/>
              <a:gd name="adj2" fmla="val 51756"/>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normAutofit/>
          </a:bodyPr>
          <a:lstStyle/>
          <a:p>
            <a:pPr algn="ctr" defTabSz="914099" fontAlgn="base">
              <a:spcBef>
                <a:spcPct val="0"/>
              </a:spcBef>
              <a:spcAft>
                <a:spcPct val="0"/>
              </a:spcAft>
            </a:pPr>
            <a:r>
              <a:rPr lang="en-GB" sz="4000" b="1" dirty="0" smtClean="0">
                <a:gradFill>
                  <a:gsLst>
                    <a:gs pos="0">
                      <a:srgbClr val="FFFFFF"/>
                    </a:gs>
                    <a:gs pos="100000">
                      <a:srgbClr val="FFFFFF"/>
                    </a:gs>
                  </a:gsLst>
                  <a:lin ang="5400000" scaled="0"/>
                </a:gradFill>
                <a:latin typeface="Segoe Light" pitchFamily="34" charset="0"/>
              </a:rPr>
              <a:t>The exclusion of reality</a:t>
            </a:r>
          </a:p>
        </p:txBody>
      </p:sp>
      <mc:AlternateContent xmlns:mc="http://schemas.openxmlformats.org/markup-compatibility/2006" xmlns:a14="http://schemas.microsoft.com/office/drawing/2010/main">
        <mc:Choice Requires="a14">
          <p:sp>
            <p:nvSpPr>
              <p:cNvPr id="5" name="Title 1"/>
              <p:cNvSpPr txBox="1">
                <a:spLocks/>
              </p:cNvSpPr>
              <p:nvPr/>
            </p:nvSpPr>
            <p:spPr>
              <a:xfrm>
                <a:off x="332695" y="3593971"/>
                <a:ext cx="11171635" cy="609539"/>
              </a:xfrm>
              <a:prstGeom prst="rect">
                <a:avLst/>
              </a:prstGeom>
            </p:spPr>
            <p:txBody>
              <a:bodyPr vert="horz" wrap="square" lIns="0" tIns="0" rIns="0" bIns="0" rtlCol="0" anchor="t">
                <a:noAutofit/>
              </a:bodyPr>
              <a:lstStyle>
                <a:lvl1pPr algn="ctr" defTabSz="1110966" rtl="0" eaLnBrk="1" latinLnBrk="0" hangingPunct="1">
                  <a:lnSpc>
                    <a:spcPct val="90000"/>
                  </a:lnSpc>
                  <a:spcBef>
                    <a:spcPct val="0"/>
                  </a:spcBef>
                  <a:buNone/>
                  <a:defRPr lang="en-US" sz="5400" b="0" kern="1200" cap="none" spc="-121"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9600" dirty="0" smtClean="0">
                    <a:latin typeface="ZapfChancery"/>
                    <a:sym typeface="Symbol"/>
                  </a:rPr>
                  <a:t></a:t>
                </a:r>
                <a:r>
                  <a:rPr lang="en-GB" sz="9600" baseline="-25000" dirty="0" smtClean="0">
                    <a:latin typeface="ZapfChancery"/>
                    <a:sym typeface="Symbol"/>
                  </a:rPr>
                  <a:t>0</a:t>
                </a:r>
                <a:r>
                  <a:rPr lang="en-GB" sz="9600" dirty="0" smtClean="0">
                    <a:ea typeface="Cambria Math"/>
                  </a:rPr>
                  <a:t> </a:t>
                </a:r>
                <a:r>
                  <a:rPr lang="en-GB" sz="9600" dirty="0">
                    <a:ea typeface="Cambria Math"/>
                  </a:rPr>
                  <a:t>= </a:t>
                </a:r>
                <a:r>
                  <a:rPr lang="en-GB" sz="9600" dirty="0">
                    <a:latin typeface="Consolas" pitchFamily="49" charset="0"/>
                    <a:ea typeface="Cambria Math"/>
                    <a:cs typeface="Consolas" pitchFamily="49" charset="0"/>
                  </a:rPr>
                  <a:t>0</a:t>
                </a:r>
                <a14:m>
                  <m:oMath xmlns:m="http://schemas.openxmlformats.org/officeDocument/2006/math">
                    <m:r>
                      <a:rPr lang="en-GB" sz="9600">
                        <a:latin typeface="Cambria Math"/>
                        <a:sym typeface="Symbol"/>
                      </a:rPr>
                      <m:t> </m:t>
                    </m:r>
                  </m:oMath>
                </a14:m>
                <a:endParaRPr lang="en-GB" sz="6500" dirty="0">
                  <a:latin typeface="Candara" pitchFamily="34" charset="0"/>
                </a:endParaRPr>
              </a:p>
            </p:txBody>
          </p:sp>
        </mc:Choice>
        <mc:Fallback xmlns="">
          <p:sp>
            <p:nvSpPr>
              <p:cNvPr id="5" name="Title 1"/>
              <p:cNvSpPr txBox="1">
                <a:spLocks noRot="1" noChangeAspect="1" noMove="1" noResize="1" noEditPoints="1" noAdjustHandles="1" noChangeArrowheads="1" noChangeShapeType="1" noTextEdit="1"/>
              </p:cNvSpPr>
              <p:nvPr/>
            </p:nvSpPr>
            <p:spPr>
              <a:xfrm>
                <a:off x="332695" y="3593971"/>
                <a:ext cx="11171635" cy="609539"/>
              </a:xfrm>
              <a:prstGeom prst="rect">
                <a:avLst/>
              </a:prstGeom>
              <a:blipFill rotWithShape="1">
                <a:blip r:embed="rId3"/>
                <a:stretch>
                  <a:fillRect t="-93000" b="-236000"/>
                </a:stretch>
              </a:blipFill>
            </p:spPr>
            <p:txBody>
              <a:bodyPr/>
              <a:lstStyle/>
              <a:p>
                <a:r>
                  <a:rPr lang="en-GB">
                    <a:noFill/>
                  </a:rPr>
                  <a:t> </a:t>
                </a:r>
              </a:p>
            </p:txBody>
          </p:sp>
        </mc:Fallback>
      </mc:AlternateContent>
      <p:sp>
        <p:nvSpPr>
          <p:cNvPr id="6" name="Rectangular Callout 5"/>
          <p:cNvSpPr/>
          <p:nvPr/>
        </p:nvSpPr>
        <p:spPr bwMode="auto">
          <a:xfrm>
            <a:off x="7902054" y="307046"/>
            <a:ext cx="3766569" cy="523216"/>
          </a:xfrm>
          <a:prstGeom prst="wedgeRectCallout">
            <a:avLst>
              <a:gd name="adj1" fmla="val -95322"/>
              <a:gd name="adj2" fmla="val 103754"/>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800" b="1" dirty="0" smtClean="0">
                <a:gradFill>
                  <a:gsLst>
                    <a:gs pos="0">
                      <a:srgbClr val="FFFFFF"/>
                    </a:gs>
                    <a:gs pos="100000">
                      <a:srgbClr val="FFFFFF"/>
                    </a:gs>
                  </a:gsLst>
                  <a:lin ang="5400000" scaled="0"/>
                </a:gradFill>
                <a:latin typeface="Segoe Light" pitchFamily="34" charset="0"/>
              </a:rPr>
              <a:t>Lots of work here</a:t>
            </a:r>
          </a:p>
        </p:txBody>
      </p:sp>
      <p:sp>
        <p:nvSpPr>
          <p:cNvPr id="7" name="Rectangular Callout 6"/>
          <p:cNvSpPr/>
          <p:nvPr/>
        </p:nvSpPr>
        <p:spPr bwMode="auto">
          <a:xfrm>
            <a:off x="8038012" y="1521273"/>
            <a:ext cx="3766569" cy="523216"/>
          </a:xfrm>
          <a:prstGeom prst="wedgeRectCallout">
            <a:avLst>
              <a:gd name="adj1" fmla="val -52928"/>
              <a:gd name="adj2" fmla="val -32491"/>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800" b="1" dirty="0" smtClean="0">
                <a:gradFill>
                  <a:gsLst>
                    <a:gs pos="0">
                      <a:srgbClr val="FFFFFF"/>
                    </a:gs>
                    <a:gs pos="100000">
                      <a:srgbClr val="FFFFFF"/>
                    </a:gs>
                  </a:gsLst>
                  <a:lin ang="5400000" scaled="0"/>
                </a:gradFill>
                <a:latin typeface="Segoe Light" pitchFamily="34" charset="0"/>
              </a:rPr>
              <a:t>Lots of work here</a:t>
            </a:r>
          </a:p>
        </p:txBody>
      </p:sp>
      <p:sp>
        <p:nvSpPr>
          <p:cNvPr id="9" name="Rectangular Callout 8"/>
          <p:cNvSpPr/>
          <p:nvPr/>
        </p:nvSpPr>
        <p:spPr bwMode="auto">
          <a:xfrm>
            <a:off x="1394346" y="2638539"/>
            <a:ext cx="3766569" cy="523216"/>
          </a:xfrm>
          <a:prstGeom prst="wedgeRectCallout">
            <a:avLst>
              <a:gd name="adj1" fmla="val 21714"/>
              <a:gd name="adj2" fmla="val -197853"/>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800" b="1" dirty="0" smtClean="0">
                <a:gradFill>
                  <a:gsLst>
                    <a:gs pos="0">
                      <a:srgbClr val="FFFFFF"/>
                    </a:gs>
                    <a:gs pos="100000">
                      <a:srgbClr val="FFFFFF"/>
                    </a:gs>
                  </a:gsLst>
                  <a:lin ang="5400000" scaled="0"/>
                </a:gradFill>
                <a:latin typeface="Segoe Light" pitchFamily="34" charset="0"/>
              </a:rPr>
              <a:t>But what about here?</a:t>
            </a:r>
          </a:p>
        </p:txBody>
      </p:sp>
    </p:spTree>
    <p:extLst>
      <p:ext uri="{BB962C8B-B14F-4D97-AF65-F5344CB8AC3E}">
        <p14:creationId xmlns:p14="http://schemas.microsoft.com/office/powerpoint/2010/main" val="49834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6" grpId="1" animBg="1"/>
      <p:bldP spid="7" grpId="0" animBg="1"/>
      <p:bldP spid="7"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19045" y="228654"/>
            <a:ext cx="11147562" cy="914096"/>
          </a:xfrm>
        </p:spPr>
        <p:txBody>
          <a:bodyPr/>
          <a:lstStyle/>
          <a:p>
            <a:pPr algn="ctr"/>
            <a:r>
              <a:rPr lang="en-GB" dirty="0" smtClean="0"/>
              <a:t>Meditations on </a:t>
            </a:r>
            <a:r>
              <a:rPr lang="en-GB" sz="6600" dirty="0">
                <a:latin typeface="ZapfChancery"/>
                <a:sym typeface="Symbol"/>
              </a:rPr>
              <a:t></a:t>
            </a:r>
            <a:r>
              <a:rPr lang="en-GB" sz="6600" baseline="-25000" dirty="0">
                <a:latin typeface="ZapfChancery"/>
                <a:sym typeface="Symbol"/>
              </a:rPr>
              <a:t>0</a:t>
            </a:r>
            <a:r>
              <a:rPr lang="en-GB" dirty="0" smtClean="0"/>
              <a:t> </a:t>
            </a:r>
            <a:endParaRPr lang="en-GB" dirty="0"/>
          </a:p>
        </p:txBody>
      </p:sp>
      <p:graphicFrame>
        <p:nvGraphicFramePr>
          <p:cNvPr id="5" name="Diagram 4"/>
          <p:cNvGraphicFramePr/>
          <p:nvPr>
            <p:extLst>
              <p:ext uri="{D42A27DB-BD31-4B8C-83A1-F6EECF244321}">
                <p14:modId xmlns:p14="http://schemas.microsoft.com/office/powerpoint/2010/main" val="3806287793"/>
              </p:ext>
            </p:extLst>
          </p:nvPr>
        </p:nvGraphicFramePr>
        <p:xfrm>
          <a:off x="519045" y="1448141"/>
          <a:ext cx="11147562" cy="5075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81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0D238AF-8111-48F4-87D0-8513B6795E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C889AEA-E0C2-4FF9-A34D-CA456FDB9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B6560F0-5737-4155-83E0-F00762C150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5717ED0-058B-40A8-AEF1-D8763A5D87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B9C4F42-7270-4926-91A5-B0F02BC89C9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2636C2B-1A91-4E5F-9560-97738B72DA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19045" y="228654"/>
            <a:ext cx="11147562" cy="914096"/>
          </a:xfrm>
        </p:spPr>
        <p:txBody>
          <a:bodyPr/>
          <a:lstStyle/>
          <a:p>
            <a:pPr algn="ctr"/>
            <a:r>
              <a:rPr lang="en-GB" dirty="0" smtClean="0"/>
              <a:t>Meditations on </a:t>
            </a:r>
            <a:r>
              <a:rPr lang="en-GB" sz="6600" dirty="0">
                <a:latin typeface="ZapfChancery"/>
                <a:sym typeface="Symbol"/>
              </a:rPr>
              <a:t></a:t>
            </a:r>
            <a:r>
              <a:rPr lang="en-GB" sz="6600" baseline="-25000" dirty="0">
                <a:latin typeface="ZapfChancery"/>
                <a:sym typeface="Symbol"/>
              </a:rPr>
              <a:t>0</a:t>
            </a:r>
            <a:r>
              <a:rPr lang="en-GB" dirty="0" smtClean="0"/>
              <a:t> </a:t>
            </a:r>
            <a:endParaRPr lang="en-GB" dirty="0"/>
          </a:p>
        </p:txBody>
      </p:sp>
      <p:graphicFrame>
        <p:nvGraphicFramePr>
          <p:cNvPr id="5" name="Diagram 4"/>
          <p:cNvGraphicFramePr/>
          <p:nvPr>
            <p:extLst>
              <p:ext uri="{D42A27DB-BD31-4B8C-83A1-F6EECF244321}">
                <p14:modId xmlns:p14="http://schemas.microsoft.com/office/powerpoint/2010/main" val="3629539266"/>
              </p:ext>
            </p:extLst>
          </p:nvPr>
        </p:nvGraphicFramePr>
        <p:xfrm>
          <a:off x="519045" y="1448141"/>
          <a:ext cx="11147562" cy="506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32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CA26391-B69E-4A1C-8ED4-3A170885F4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79A055B-95A4-44BD-A67F-B5A5ABC9C8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DE51232-A39B-4346-A8B5-36F1926759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4BA56FA-50F2-46D9-AB07-EFCB75B83A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4C5F710-3C2E-46ED-9199-093306C6172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1A98FB64-081D-4F6B-AC3C-8BA76C73DB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7914"/>
            <a:ext cx="11171635" cy="1625436"/>
          </a:xfrm>
        </p:spPr>
        <p:txBody>
          <a:bodyPr>
            <a:normAutofit fontScale="90000"/>
          </a:bodyPr>
          <a:lstStyle/>
          <a:p>
            <a:pPr algn="ctr"/>
            <a:r>
              <a:rPr lang="en-GB" dirty="0" smtClean="0">
                <a:latin typeface="Segoe Light" charset="0"/>
              </a:rPr>
              <a:t>Join the F# Open Source Community </a:t>
            </a:r>
            <a:r>
              <a:rPr lang="en-GB" dirty="0" smtClean="0">
                <a:latin typeface="Segoe Light" charset="0"/>
                <a:sym typeface="Wingdings" pitchFamily="2" charset="2"/>
              </a:rPr>
              <a:t></a:t>
            </a:r>
            <a:br>
              <a:rPr lang="en-GB" dirty="0" smtClean="0">
                <a:latin typeface="Segoe Light" charset="0"/>
                <a:sym typeface="Wingdings" pitchFamily="2" charset="2"/>
              </a:rPr>
            </a:br>
            <a:r>
              <a:rPr lang="en-GB" dirty="0">
                <a:latin typeface="Segoe Light" charset="0"/>
                <a:sym typeface="Wingdings" pitchFamily="2" charset="2"/>
              </a:rPr>
              <a:t/>
            </a:r>
            <a:br>
              <a:rPr lang="en-GB" dirty="0">
                <a:latin typeface="Segoe Light" charset="0"/>
                <a:sym typeface="Wingdings" pitchFamily="2" charset="2"/>
              </a:rPr>
            </a:br>
            <a:r>
              <a:rPr lang="en-GB" dirty="0" smtClean="0">
                <a:latin typeface="Segoe Light" charset="0"/>
                <a:sym typeface="Wingdings" pitchFamily="2" charset="2"/>
              </a:rPr>
              <a:t>http://fsharp.github.com </a:t>
            </a:r>
            <a:endParaRPr lang="en-GB" dirty="0">
              <a:latin typeface="Segoe Light" charset="0"/>
            </a:endParaRPr>
          </a:p>
        </p:txBody>
      </p:sp>
    </p:spTree>
    <p:extLst>
      <p:ext uri="{BB962C8B-B14F-4D97-AF65-F5344CB8AC3E}">
        <p14:creationId xmlns:p14="http://schemas.microsoft.com/office/powerpoint/2010/main" val="378812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584" y="318934"/>
            <a:ext cx="11171635" cy="609539"/>
          </a:xfrm>
        </p:spPr>
        <p:txBody>
          <a:bodyPr>
            <a:noAutofit/>
          </a:bodyPr>
          <a:lstStyle/>
          <a:p>
            <a:r>
              <a:rPr lang="en-GB" sz="4900" dirty="0">
                <a:latin typeface="Candara" pitchFamily="34" charset="0"/>
              </a:rPr>
              <a:t>Some </a:t>
            </a:r>
            <a:r>
              <a:rPr lang="en-GB" sz="4900" dirty="0" smtClean="0">
                <a:latin typeface="Candara" pitchFamily="34" charset="0"/>
              </a:rPr>
              <a:t>Research </a:t>
            </a:r>
            <a:r>
              <a:rPr lang="en-GB" sz="4900" dirty="0">
                <a:latin typeface="Candara" pitchFamily="34" charset="0"/>
              </a:rPr>
              <a:t>Questions</a:t>
            </a:r>
            <a:br>
              <a:rPr lang="en-GB" sz="4900" dirty="0">
                <a:latin typeface="Candara" pitchFamily="34" charset="0"/>
              </a:rPr>
            </a:br>
            <a:r>
              <a:rPr lang="en-GB" sz="4900" dirty="0">
                <a:latin typeface="Candara" pitchFamily="34" charset="0"/>
              </a:rPr>
              <a:t/>
            </a:r>
            <a:br>
              <a:rPr lang="en-GB" sz="4900" dirty="0">
                <a:latin typeface="Candara" pitchFamily="34" charset="0"/>
              </a:rPr>
            </a:br>
            <a:endParaRPr lang="en-GB" sz="2400" dirty="0">
              <a:latin typeface="Candara" pitchFamily="34" charset="0"/>
            </a:endParaRPr>
          </a:p>
        </p:txBody>
      </p:sp>
      <p:sp>
        <p:nvSpPr>
          <p:cNvPr id="4" name="TextBox 3"/>
          <p:cNvSpPr txBox="1"/>
          <p:nvPr/>
        </p:nvSpPr>
        <p:spPr>
          <a:xfrm>
            <a:off x="1040995" y="1309258"/>
            <a:ext cx="4659080" cy="1107996"/>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we design </a:t>
            </a:r>
            <a:r>
              <a:rPr lang="en-GB" sz="2400" b="1" dirty="0" smtClean="0">
                <a:gradFill>
                  <a:gsLst>
                    <a:gs pos="0">
                      <a:schemeClr val="tx1"/>
                    </a:gs>
                    <a:gs pos="86000">
                      <a:schemeClr val="tx1"/>
                    </a:gs>
                  </a:gsLst>
                  <a:lin ang="5400000" scaled="0"/>
                </a:gradFill>
                <a:latin typeface="Segoe Light" pitchFamily="34" charset="0"/>
              </a:rPr>
              <a:t>library/</a:t>
            </a:r>
            <a:r>
              <a:rPr lang="en-GB" sz="2400" b="1" dirty="0" smtClean="0">
                <a:latin typeface="Segoe Light" pitchFamily="34" charset="0"/>
              </a:rPr>
              <a:t>provider mechanisms </a:t>
            </a:r>
            <a:r>
              <a:rPr lang="en-GB" sz="2400" b="1" dirty="0">
                <a:latin typeface="Segoe Light" pitchFamily="34" charset="0"/>
              </a:rPr>
              <a:t>which incorporate </a:t>
            </a:r>
            <a:r>
              <a:rPr lang="en-GB" sz="2400" b="1" dirty="0">
                <a:solidFill>
                  <a:srgbClr val="0070C0"/>
                </a:solidFill>
                <a:latin typeface="Segoe Light" pitchFamily="34" charset="0"/>
              </a:rPr>
              <a:t>schema change policies</a:t>
            </a:r>
            <a:r>
              <a:rPr lang="en-GB" sz="2400" b="1" dirty="0">
                <a:gradFill>
                  <a:gsLst>
                    <a:gs pos="0">
                      <a:schemeClr val="tx1"/>
                    </a:gs>
                    <a:gs pos="86000">
                      <a:schemeClr val="tx1"/>
                    </a:gs>
                  </a:gsLst>
                  <a:lin ang="5400000" scaled="0"/>
                </a:gradFill>
                <a:latin typeface="Segoe Light" pitchFamily="34" charset="0"/>
              </a:rPr>
              <a:t>?</a:t>
            </a:r>
          </a:p>
        </p:txBody>
      </p:sp>
      <p:sp>
        <p:nvSpPr>
          <p:cNvPr id="5" name="TextBox 4"/>
          <p:cNvSpPr txBox="1"/>
          <p:nvPr/>
        </p:nvSpPr>
        <p:spPr>
          <a:xfrm>
            <a:off x="7004211" y="2281265"/>
            <a:ext cx="4659080" cy="738664"/>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we </a:t>
            </a:r>
            <a:r>
              <a:rPr lang="en-GB" sz="2400" b="1" dirty="0" smtClean="0">
                <a:solidFill>
                  <a:srgbClr val="0070C0"/>
                </a:solidFill>
                <a:latin typeface="Segoe Light" pitchFamily="34" charset="0"/>
              </a:rPr>
              <a:t>prove correctness or find</a:t>
            </a:r>
            <a:r>
              <a:rPr lang="en-GB" sz="2400" b="1" dirty="0" smtClean="0">
                <a:solidFill>
                  <a:srgbClr val="FFFF00"/>
                </a:solidFill>
                <a:latin typeface="Segoe Light" pitchFamily="34" charset="0"/>
              </a:rPr>
              <a:t> </a:t>
            </a:r>
            <a:r>
              <a:rPr lang="en-GB" sz="2400" b="1" dirty="0">
                <a:solidFill>
                  <a:srgbClr val="0070C0"/>
                </a:solidFill>
                <a:latin typeface="Segoe Light" pitchFamily="34" charset="0"/>
              </a:rPr>
              <a:t>bugs</a:t>
            </a:r>
            <a:r>
              <a:rPr lang="en-GB" sz="2400" b="1" dirty="0">
                <a:solidFill>
                  <a:srgbClr val="FFFF00"/>
                </a:solidFill>
                <a:latin typeface="Segoe Light" pitchFamily="34" charset="0"/>
              </a:rPr>
              <a:t> </a:t>
            </a:r>
            <a:r>
              <a:rPr lang="en-GB" sz="2400" b="1" dirty="0">
                <a:solidFill>
                  <a:srgbClr val="0070C0"/>
                </a:solidFill>
                <a:latin typeface="Segoe Light" pitchFamily="34" charset="0"/>
              </a:rPr>
              <a:t>in</a:t>
            </a:r>
            <a:r>
              <a:rPr lang="en-GB" sz="2400" b="1" dirty="0">
                <a:solidFill>
                  <a:srgbClr val="FFFF00"/>
                </a:solidFill>
                <a:latin typeface="Segoe Light" pitchFamily="34" charset="0"/>
              </a:rPr>
              <a:t> </a:t>
            </a:r>
            <a:r>
              <a:rPr lang="en-GB" sz="2400" b="1" dirty="0">
                <a:solidFill>
                  <a:srgbClr val="0070C0"/>
                </a:solidFill>
                <a:latin typeface="Segoe Light" pitchFamily="34" charset="0"/>
              </a:rPr>
              <a:t>provider</a:t>
            </a:r>
            <a:r>
              <a:rPr lang="en-GB" sz="2400" b="1" dirty="0">
                <a:solidFill>
                  <a:srgbClr val="FFFF00"/>
                </a:solidFill>
                <a:latin typeface="Segoe Light" pitchFamily="34" charset="0"/>
              </a:rPr>
              <a:t> </a:t>
            </a:r>
            <a:r>
              <a:rPr lang="en-GB" sz="2400" b="1" dirty="0">
                <a:solidFill>
                  <a:srgbClr val="0070C0"/>
                </a:solidFill>
                <a:latin typeface="Segoe Light" pitchFamily="34" charset="0"/>
              </a:rPr>
              <a:t>components</a:t>
            </a:r>
            <a:r>
              <a:rPr lang="en-GB" sz="2400" b="1" dirty="0">
                <a:gradFill>
                  <a:gsLst>
                    <a:gs pos="0">
                      <a:schemeClr val="tx1"/>
                    </a:gs>
                    <a:gs pos="86000">
                      <a:schemeClr val="tx1"/>
                    </a:gs>
                  </a:gsLst>
                  <a:lin ang="5400000" scaled="0"/>
                </a:gradFill>
                <a:latin typeface="Segoe Light" pitchFamily="34" charset="0"/>
              </a:rPr>
              <a:t>?</a:t>
            </a:r>
          </a:p>
        </p:txBody>
      </p:sp>
      <p:sp>
        <p:nvSpPr>
          <p:cNvPr id="6" name="TextBox 5"/>
          <p:cNvSpPr txBox="1"/>
          <p:nvPr/>
        </p:nvSpPr>
        <p:spPr>
          <a:xfrm>
            <a:off x="596667" y="2829586"/>
            <a:ext cx="4659080" cy="1107996"/>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we </a:t>
            </a:r>
            <a:r>
              <a:rPr lang="en-GB" sz="2400" b="1" dirty="0" smtClean="0">
                <a:solidFill>
                  <a:srgbClr val="0070C0"/>
                </a:solidFill>
                <a:latin typeface="Segoe Light" pitchFamily="34" charset="0"/>
              </a:rPr>
              <a:t>provide</a:t>
            </a:r>
            <a:r>
              <a:rPr lang="en-GB" sz="2400" b="1" dirty="0" smtClean="0">
                <a:solidFill>
                  <a:srgbClr val="FFFF00"/>
                </a:solidFill>
                <a:latin typeface="Segoe Light" pitchFamily="34" charset="0"/>
              </a:rPr>
              <a:t> </a:t>
            </a:r>
            <a:r>
              <a:rPr lang="en-GB" sz="2400" b="1" dirty="0" smtClean="0">
                <a:solidFill>
                  <a:srgbClr val="0070C0"/>
                </a:solidFill>
                <a:latin typeface="Segoe Light" pitchFamily="34" charset="0"/>
              </a:rPr>
              <a:t>all</a:t>
            </a:r>
            <a:r>
              <a:rPr lang="en-GB" sz="2400" b="1" dirty="0" smtClean="0">
                <a:solidFill>
                  <a:srgbClr val="FFFF00"/>
                </a:solidFill>
                <a:latin typeface="Segoe Light" pitchFamily="34" charset="0"/>
              </a:rPr>
              <a:t> </a:t>
            </a:r>
            <a:r>
              <a:rPr lang="en-GB" sz="2400" b="1" dirty="0">
                <a:solidFill>
                  <a:srgbClr val="0070C0"/>
                </a:solidFill>
                <a:latin typeface="Segoe Light" pitchFamily="34" charset="0"/>
              </a:rPr>
              <a:t>the data in the </a:t>
            </a:r>
            <a:r>
              <a:rPr lang="en-GB" sz="2400" b="1" dirty="0" smtClean="0">
                <a:solidFill>
                  <a:srgbClr val="0070C0"/>
                </a:solidFill>
                <a:latin typeface="Segoe Light" pitchFamily="34" charset="0"/>
              </a:rPr>
              <a:t>enterprise, </a:t>
            </a:r>
            <a:r>
              <a:rPr lang="en-GB" sz="2400" b="1" dirty="0" err="1" smtClean="0">
                <a:solidFill>
                  <a:srgbClr val="0070C0"/>
                </a:solidFill>
                <a:latin typeface="Segoe Light" pitchFamily="34" charset="0"/>
              </a:rPr>
              <a:t>wikipedia</a:t>
            </a:r>
            <a:r>
              <a:rPr lang="en-GB" sz="2400" b="1" dirty="0" smtClean="0">
                <a:solidFill>
                  <a:srgbClr val="0070C0"/>
                </a:solidFill>
                <a:latin typeface="Segoe Light" pitchFamily="34" charset="0"/>
              </a:rPr>
              <a:t>, </a:t>
            </a:r>
            <a:r>
              <a:rPr lang="en-GB" sz="2400" b="1" dirty="0" err="1">
                <a:solidFill>
                  <a:srgbClr val="0070C0"/>
                </a:solidFill>
                <a:latin typeface="Segoe Light" pitchFamily="34" charset="0"/>
              </a:rPr>
              <a:t>bing</a:t>
            </a:r>
            <a:r>
              <a:rPr lang="en-GB" sz="2400" b="1" dirty="0">
                <a:solidFill>
                  <a:srgbClr val="0070C0"/>
                </a:solidFill>
                <a:latin typeface="Segoe Light" pitchFamily="34" charset="0"/>
              </a:rPr>
              <a:t> </a:t>
            </a:r>
            <a:r>
              <a:rPr lang="en-GB" sz="2400" b="1" dirty="0" smtClean="0">
                <a:latin typeface="Segoe Light" pitchFamily="34" charset="0"/>
              </a:rPr>
              <a:t>or</a:t>
            </a:r>
            <a:r>
              <a:rPr lang="en-GB" sz="2400" b="1" dirty="0" smtClean="0">
                <a:solidFill>
                  <a:srgbClr val="0070C0"/>
                </a:solidFill>
                <a:latin typeface="Segoe Light" pitchFamily="34" charset="0"/>
              </a:rPr>
              <a:t> </a:t>
            </a:r>
            <a:r>
              <a:rPr lang="en-GB" sz="2400" b="1" dirty="0" err="1" smtClean="0">
                <a:solidFill>
                  <a:srgbClr val="0070C0"/>
                </a:solidFill>
                <a:latin typeface="Segoe Light" pitchFamily="34" charset="0"/>
              </a:rPr>
              <a:t>google</a:t>
            </a:r>
            <a:r>
              <a:rPr lang="en-GB" sz="2400" b="1" dirty="0" smtClean="0">
                <a:gradFill>
                  <a:gsLst>
                    <a:gs pos="0">
                      <a:schemeClr val="tx1"/>
                    </a:gs>
                    <a:gs pos="86000">
                      <a:schemeClr val="tx1"/>
                    </a:gs>
                  </a:gsLst>
                  <a:lin ang="5400000" scaled="0"/>
                </a:gradFill>
                <a:latin typeface="Segoe Light" pitchFamily="34" charset="0"/>
              </a:rPr>
              <a:t>?</a:t>
            </a:r>
            <a:endParaRPr lang="en-GB" sz="2400" b="1" dirty="0">
              <a:gradFill>
                <a:gsLst>
                  <a:gs pos="0">
                    <a:schemeClr val="tx1"/>
                  </a:gs>
                  <a:gs pos="86000">
                    <a:schemeClr val="tx1"/>
                  </a:gs>
                </a:gsLst>
                <a:lin ang="5400000" scaled="0"/>
              </a:gradFill>
              <a:latin typeface="Segoe Light" pitchFamily="34" charset="0"/>
            </a:endParaRPr>
          </a:p>
        </p:txBody>
      </p:sp>
      <p:sp>
        <p:nvSpPr>
          <p:cNvPr id="7" name="TextBox 6"/>
          <p:cNvSpPr txBox="1"/>
          <p:nvPr/>
        </p:nvSpPr>
        <p:spPr>
          <a:xfrm>
            <a:off x="6443382" y="6200089"/>
            <a:ext cx="4659080" cy="369332"/>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we </a:t>
            </a:r>
            <a:r>
              <a:rPr lang="en-GB" sz="2400" b="1" dirty="0" smtClean="0">
                <a:gradFill>
                  <a:gsLst>
                    <a:gs pos="0">
                      <a:schemeClr val="tx1"/>
                    </a:gs>
                    <a:gs pos="86000">
                      <a:schemeClr val="tx1"/>
                    </a:gs>
                  </a:gsLst>
                  <a:lin ang="5400000" scaled="0"/>
                </a:gradFill>
                <a:latin typeface="Segoe Light" pitchFamily="34" charset="0"/>
              </a:rPr>
              <a:t>go </a:t>
            </a:r>
            <a:r>
              <a:rPr lang="en-GB" sz="2400" b="1" dirty="0" smtClean="0">
                <a:solidFill>
                  <a:srgbClr val="0070C0"/>
                </a:solidFill>
                <a:latin typeface="Segoe Light" pitchFamily="34" charset="0"/>
              </a:rPr>
              <a:t>mutually recursive</a:t>
            </a:r>
            <a:r>
              <a:rPr lang="en-GB" sz="2400" b="1" dirty="0" smtClean="0">
                <a:gradFill>
                  <a:gsLst>
                    <a:gs pos="0">
                      <a:schemeClr val="tx1"/>
                    </a:gs>
                    <a:gs pos="86000">
                      <a:schemeClr val="tx1"/>
                    </a:gs>
                  </a:gsLst>
                  <a:lin ang="5400000" scaled="0"/>
                </a:gradFill>
                <a:latin typeface="Segoe Light" pitchFamily="34" charset="0"/>
              </a:rPr>
              <a:t>?</a:t>
            </a:r>
            <a:endParaRPr lang="en-GB" sz="2400" b="1" dirty="0">
              <a:gradFill>
                <a:gsLst>
                  <a:gs pos="0">
                    <a:schemeClr val="tx1"/>
                  </a:gs>
                  <a:gs pos="86000">
                    <a:schemeClr val="tx1"/>
                  </a:gs>
                </a:gsLst>
                <a:lin ang="5400000" scaled="0"/>
              </a:gradFill>
              <a:latin typeface="Segoe Light" pitchFamily="34" charset="0"/>
            </a:endParaRPr>
          </a:p>
        </p:txBody>
      </p:sp>
      <p:sp>
        <p:nvSpPr>
          <p:cNvPr id="8" name="TextBox 7"/>
          <p:cNvSpPr txBox="1"/>
          <p:nvPr/>
        </p:nvSpPr>
        <p:spPr>
          <a:xfrm>
            <a:off x="733145" y="5369091"/>
            <a:ext cx="4659080" cy="1107996"/>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a:t>
            </a:r>
            <a:r>
              <a:rPr lang="en-GB" sz="2400" b="1" dirty="0">
                <a:solidFill>
                  <a:srgbClr val="0070C0"/>
                </a:solidFill>
                <a:latin typeface="Segoe Light" pitchFamily="34" charset="0"/>
              </a:rPr>
              <a:t>security, privacy and provenance annotations</a:t>
            </a:r>
            <a:r>
              <a:rPr lang="en-GB" sz="2400" b="1" dirty="0">
                <a:solidFill>
                  <a:srgbClr val="FFFF00"/>
                </a:solidFill>
                <a:latin typeface="Segoe Light" pitchFamily="34" charset="0"/>
              </a:rPr>
              <a:t> </a:t>
            </a:r>
            <a:r>
              <a:rPr lang="en-GB" sz="2400" b="1" dirty="0">
                <a:gradFill>
                  <a:gsLst>
                    <a:gs pos="0">
                      <a:schemeClr val="tx1"/>
                    </a:gs>
                    <a:gs pos="86000">
                      <a:schemeClr val="tx1"/>
                    </a:gs>
                  </a:gsLst>
                  <a:lin ang="5400000" scaled="0"/>
                </a:gradFill>
                <a:latin typeface="Segoe Light" pitchFamily="34" charset="0"/>
              </a:rPr>
              <a:t>be provided?</a:t>
            </a:r>
          </a:p>
        </p:txBody>
      </p:sp>
      <p:sp>
        <p:nvSpPr>
          <p:cNvPr id="9" name="TextBox 8"/>
          <p:cNvSpPr txBox="1"/>
          <p:nvPr/>
        </p:nvSpPr>
        <p:spPr>
          <a:xfrm>
            <a:off x="6626808" y="1138094"/>
            <a:ext cx="4659080" cy="738664"/>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a:t>
            </a:r>
            <a:r>
              <a:rPr lang="en-GB" sz="2400" b="1" dirty="0">
                <a:solidFill>
                  <a:srgbClr val="0070C0"/>
                </a:solidFill>
                <a:latin typeface="Segoe Light" pitchFamily="34" charset="0"/>
              </a:rPr>
              <a:t>provided</a:t>
            </a:r>
            <a:r>
              <a:rPr lang="en-GB" sz="2400" b="1" dirty="0">
                <a:solidFill>
                  <a:srgbClr val="FFFF00"/>
                </a:solidFill>
                <a:latin typeface="Segoe Light" pitchFamily="34" charset="0"/>
              </a:rPr>
              <a:t> </a:t>
            </a:r>
            <a:r>
              <a:rPr lang="en-GB" sz="2400" b="1" dirty="0">
                <a:solidFill>
                  <a:srgbClr val="0070C0"/>
                </a:solidFill>
                <a:latin typeface="Segoe Light" pitchFamily="34" charset="0"/>
              </a:rPr>
              <a:t>probabilistic</a:t>
            </a:r>
            <a:r>
              <a:rPr lang="en-GB" sz="2400" b="1" dirty="0">
                <a:solidFill>
                  <a:srgbClr val="FFFF00"/>
                </a:solidFill>
                <a:latin typeface="Segoe Light" pitchFamily="34" charset="0"/>
              </a:rPr>
              <a:t> </a:t>
            </a:r>
            <a:r>
              <a:rPr lang="en-GB" sz="2400" b="1" dirty="0">
                <a:solidFill>
                  <a:srgbClr val="0070C0"/>
                </a:solidFill>
                <a:latin typeface="Segoe Light" pitchFamily="34" charset="0"/>
              </a:rPr>
              <a:t>metadata</a:t>
            </a:r>
            <a:r>
              <a:rPr lang="en-GB" sz="2400" b="1" dirty="0">
                <a:solidFill>
                  <a:srgbClr val="FFFF00"/>
                </a:solidFill>
                <a:latin typeface="Segoe Light" pitchFamily="34" charset="0"/>
              </a:rPr>
              <a:t> </a:t>
            </a:r>
            <a:r>
              <a:rPr lang="en-GB" sz="2400" b="1" dirty="0">
                <a:gradFill>
                  <a:gsLst>
                    <a:gs pos="0">
                      <a:schemeClr val="tx1"/>
                    </a:gs>
                    <a:gs pos="86000">
                      <a:schemeClr val="tx1"/>
                    </a:gs>
                  </a:gsLst>
                  <a:lin ang="5400000" scaled="0"/>
                </a:gradFill>
                <a:latin typeface="Segoe Light" pitchFamily="34" charset="0"/>
              </a:rPr>
              <a:t>be useful for </a:t>
            </a:r>
            <a:r>
              <a:rPr lang="en-GB" sz="2400" b="1" dirty="0" smtClean="0">
                <a:gradFill>
                  <a:gsLst>
                    <a:gs pos="0">
                      <a:schemeClr val="tx1"/>
                    </a:gs>
                    <a:gs pos="86000">
                      <a:schemeClr val="tx1"/>
                    </a:gs>
                  </a:gsLst>
                  <a:lin ang="5400000" scaled="0"/>
                </a:gradFill>
                <a:latin typeface="Segoe Light" pitchFamily="34" charset="0"/>
              </a:rPr>
              <a:t>typing or tooling</a:t>
            </a:r>
            <a:r>
              <a:rPr lang="en-GB" sz="2400" b="1" dirty="0">
                <a:gradFill>
                  <a:gsLst>
                    <a:gs pos="0">
                      <a:schemeClr val="tx1"/>
                    </a:gs>
                    <a:gs pos="86000">
                      <a:schemeClr val="tx1"/>
                    </a:gs>
                  </a:gsLst>
                  <a:lin ang="5400000" scaled="0"/>
                </a:gradFill>
                <a:latin typeface="Segoe Light" pitchFamily="34" charset="0"/>
              </a:rPr>
              <a:t>?</a:t>
            </a:r>
          </a:p>
        </p:txBody>
      </p:sp>
      <p:sp>
        <p:nvSpPr>
          <p:cNvPr id="10" name="TextBox 9"/>
          <p:cNvSpPr txBox="1"/>
          <p:nvPr/>
        </p:nvSpPr>
        <p:spPr>
          <a:xfrm>
            <a:off x="5392225" y="3383933"/>
            <a:ext cx="4659080" cy="738664"/>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we </a:t>
            </a:r>
            <a:r>
              <a:rPr lang="en-GB" sz="2400" b="1" dirty="0">
                <a:solidFill>
                  <a:srgbClr val="0070C0"/>
                </a:solidFill>
                <a:latin typeface="Segoe Light" pitchFamily="34" charset="0"/>
              </a:rPr>
              <a:t>plug</a:t>
            </a:r>
            <a:r>
              <a:rPr lang="en-GB" sz="2400" b="1" dirty="0">
                <a:solidFill>
                  <a:srgbClr val="FFFF00"/>
                </a:solidFill>
                <a:latin typeface="Segoe Light" pitchFamily="34" charset="0"/>
              </a:rPr>
              <a:t> </a:t>
            </a:r>
            <a:r>
              <a:rPr lang="en-GB" sz="2400" b="1" dirty="0">
                <a:solidFill>
                  <a:srgbClr val="0070C0"/>
                </a:solidFill>
                <a:latin typeface="Segoe Light" pitchFamily="34" charset="0"/>
              </a:rPr>
              <a:t>and</a:t>
            </a:r>
            <a:r>
              <a:rPr lang="en-GB" sz="2400" b="1" dirty="0">
                <a:solidFill>
                  <a:srgbClr val="FFFF00"/>
                </a:solidFill>
                <a:latin typeface="Segoe Light" pitchFamily="34" charset="0"/>
              </a:rPr>
              <a:t> </a:t>
            </a:r>
            <a:r>
              <a:rPr lang="en-GB" sz="2400" b="1" dirty="0">
                <a:solidFill>
                  <a:srgbClr val="0070C0"/>
                </a:solidFill>
                <a:latin typeface="Segoe Light" pitchFamily="34" charset="0"/>
              </a:rPr>
              <a:t>play</a:t>
            </a:r>
            <a:r>
              <a:rPr lang="en-GB" sz="2400" b="1" dirty="0">
                <a:solidFill>
                  <a:srgbClr val="FFFF00"/>
                </a:solidFill>
                <a:latin typeface="Segoe Light" pitchFamily="34" charset="0"/>
              </a:rPr>
              <a:t> </a:t>
            </a:r>
            <a:r>
              <a:rPr lang="en-GB" sz="2400" b="1" dirty="0">
                <a:solidFill>
                  <a:srgbClr val="0070C0"/>
                </a:solidFill>
                <a:latin typeface="Segoe Light" pitchFamily="34" charset="0"/>
              </a:rPr>
              <a:t>more</a:t>
            </a:r>
            <a:r>
              <a:rPr lang="en-GB" sz="2400" b="1" dirty="0">
                <a:solidFill>
                  <a:srgbClr val="FFFF00"/>
                </a:solidFill>
                <a:latin typeface="Segoe Light" pitchFamily="34" charset="0"/>
              </a:rPr>
              <a:t> </a:t>
            </a:r>
            <a:r>
              <a:rPr lang="en-GB" sz="2400" b="1" dirty="0">
                <a:solidFill>
                  <a:srgbClr val="0070C0"/>
                </a:solidFill>
                <a:latin typeface="Segoe Light" pitchFamily="34" charset="0"/>
              </a:rPr>
              <a:t>language</a:t>
            </a:r>
            <a:r>
              <a:rPr lang="en-GB" sz="2400" b="1" dirty="0">
                <a:solidFill>
                  <a:srgbClr val="FFFF00"/>
                </a:solidFill>
                <a:latin typeface="Segoe Light" pitchFamily="34" charset="0"/>
              </a:rPr>
              <a:t> </a:t>
            </a:r>
            <a:r>
              <a:rPr lang="en-GB" sz="2400" b="1" dirty="0">
                <a:solidFill>
                  <a:srgbClr val="0070C0"/>
                </a:solidFill>
                <a:latin typeface="Segoe Light" pitchFamily="34" charset="0"/>
              </a:rPr>
              <a:t>logic</a:t>
            </a:r>
            <a:r>
              <a:rPr lang="en-GB" sz="2400" b="1" dirty="0">
                <a:gradFill>
                  <a:gsLst>
                    <a:gs pos="0">
                      <a:schemeClr val="tx1"/>
                    </a:gs>
                    <a:gs pos="86000">
                      <a:schemeClr val="tx1"/>
                    </a:gs>
                  </a:gsLst>
                  <a:lin ang="5400000" scaled="0"/>
                </a:gradFill>
                <a:latin typeface="Segoe Light" pitchFamily="34" charset="0"/>
              </a:rPr>
              <a:t>? </a:t>
            </a:r>
          </a:p>
        </p:txBody>
      </p:sp>
      <p:sp>
        <p:nvSpPr>
          <p:cNvPr id="11" name="TextBox 10"/>
          <p:cNvSpPr txBox="1"/>
          <p:nvPr/>
        </p:nvSpPr>
        <p:spPr>
          <a:xfrm>
            <a:off x="487813" y="4357525"/>
            <a:ext cx="4659080" cy="738664"/>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a:t>
            </a:r>
            <a:r>
              <a:rPr lang="en-GB" sz="2400" b="1" dirty="0" smtClean="0">
                <a:gradFill>
                  <a:gsLst>
                    <a:gs pos="0">
                      <a:schemeClr val="tx1"/>
                    </a:gs>
                    <a:gs pos="86000">
                      <a:schemeClr val="tx1"/>
                    </a:gs>
                  </a:gsLst>
                  <a:lin ang="5400000" scaled="0"/>
                </a:gradFill>
                <a:latin typeface="Segoe Light" pitchFamily="34" charset="0"/>
              </a:rPr>
              <a:t>we provide and check</a:t>
            </a:r>
            <a:r>
              <a:rPr lang="en-GB" sz="2400" b="1" dirty="0" smtClean="0">
                <a:solidFill>
                  <a:srgbClr val="0070C0"/>
                </a:solidFill>
                <a:latin typeface="Segoe Light" pitchFamily="34" charset="0"/>
              </a:rPr>
              <a:t> richer </a:t>
            </a:r>
            <a:r>
              <a:rPr lang="en-GB" sz="2400" b="1" dirty="0">
                <a:solidFill>
                  <a:srgbClr val="0070C0"/>
                </a:solidFill>
                <a:latin typeface="Segoe Light" pitchFamily="34" charset="0"/>
              </a:rPr>
              <a:t>constraints</a:t>
            </a:r>
            <a:r>
              <a:rPr lang="en-GB" sz="2400" b="1" dirty="0">
                <a:gradFill>
                  <a:gsLst>
                    <a:gs pos="0">
                      <a:schemeClr val="tx1"/>
                    </a:gs>
                    <a:gs pos="86000">
                      <a:schemeClr val="tx1"/>
                    </a:gs>
                  </a:gsLst>
                  <a:lin ang="5400000" scaled="0"/>
                </a:gradFill>
                <a:latin typeface="Segoe Light" pitchFamily="34" charset="0"/>
              </a:rPr>
              <a:t>? </a:t>
            </a:r>
          </a:p>
        </p:txBody>
      </p:sp>
      <p:sp>
        <p:nvSpPr>
          <p:cNvPr id="12" name="TextBox 11"/>
          <p:cNvSpPr txBox="1"/>
          <p:nvPr/>
        </p:nvSpPr>
        <p:spPr>
          <a:xfrm>
            <a:off x="5146893" y="5369091"/>
            <a:ext cx="4659080" cy="738664"/>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we </a:t>
            </a:r>
            <a:r>
              <a:rPr lang="en-GB" sz="2400" b="1" dirty="0" smtClean="0">
                <a:solidFill>
                  <a:srgbClr val="0070C0"/>
                </a:solidFill>
                <a:latin typeface="Segoe Light" pitchFamily="34" charset="0"/>
              </a:rPr>
              <a:t>flow types into the providers</a:t>
            </a:r>
            <a:r>
              <a:rPr lang="en-GB" sz="2400" b="1" dirty="0" smtClean="0">
                <a:gradFill>
                  <a:gsLst>
                    <a:gs pos="0">
                      <a:schemeClr val="tx1"/>
                    </a:gs>
                    <a:gs pos="86000">
                      <a:schemeClr val="tx1"/>
                    </a:gs>
                  </a:gsLst>
                  <a:lin ang="5400000" scaled="0"/>
                </a:gradFill>
                <a:latin typeface="Segoe Light" pitchFamily="34" charset="0"/>
              </a:rPr>
              <a:t>? </a:t>
            </a:r>
            <a:endParaRPr lang="en-GB" sz="2400" b="1" dirty="0">
              <a:gradFill>
                <a:gsLst>
                  <a:gs pos="0">
                    <a:schemeClr val="tx1"/>
                  </a:gs>
                  <a:gs pos="86000">
                    <a:schemeClr val="tx1"/>
                  </a:gs>
                </a:gsLst>
                <a:lin ang="5400000" scaled="0"/>
              </a:gradFill>
              <a:latin typeface="Segoe Light" pitchFamily="34" charset="0"/>
            </a:endParaRPr>
          </a:p>
        </p:txBody>
      </p:sp>
      <p:sp>
        <p:nvSpPr>
          <p:cNvPr id="13" name="TextBox 12"/>
          <p:cNvSpPr txBox="1"/>
          <p:nvPr/>
        </p:nvSpPr>
        <p:spPr>
          <a:xfrm>
            <a:off x="7170258" y="4357525"/>
            <a:ext cx="4659080" cy="738664"/>
          </a:xfrm>
          <a:prstGeom prst="rect">
            <a:avLst/>
          </a:prstGeom>
          <a:noFill/>
        </p:spPr>
        <p:txBody>
          <a:bodyPr wrap="square" lIns="0" tIns="0" rIns="0" bIns="0" rtlCol="0">
            <a:spAutoFit/>
          </a:bodyPr>
          <a:lstStyle/>
          <a:p>
            <a:r>
              <a:rPr lang="en-GB" sz="2400" b="1" dirty="0">
                <a:gradFill>
                  <a:gsLst>
                    <a:gs pos="0">
                      <a:schemeClr val="tx1"/>
                    </a:gs>
                    <a:gs pos="86000">
                      <a:schemeClr val="tx1"/>
                    </a:gs>
                  </a:gsLst>
                  <a:lin ang="5400000" scaled="0"/>
                </a:gradFill>
                <a:latin typeface="Segoe Light" pitchFamily="34" charset="0"/>
              </a:rPr>
              <a:t>Can </a:t>
            </a:r>
            <a:r>
              <a:rPr lang="en-GB" sz="2400" b="1" dirty="0" smtClean="0">
                <a:gradFill>
                  <a:gsLst>
                    <a:gs pos="0">
                      <a:schemeClr val="tx1"/>
                    </a:gs>
                    <a:gs pos="86000">
                      <a:schemeClr val="tx1"/>
                    </a:gs>
                  </a:gsLst>
                  <a:lin ang="5400000" scaled="0"/>
                </a:gradFill>
                <a:latin typeface="Segoe Light" pitchFamily="34" charset="0"/>
              </a:rPr>
              <a:t>we build a </a:t>
            </a:r>
            <a:r>
              <a:rPr lang="en-GB" sz="2400" b="1" dirty="0" smtClean="0">
                <a:solidFill>
                  <a:srgbClr val="0070C0"/>
                </a:solidFill>
                <a:latin typeface="Segoe Light" pitchFamily="34" charset="0"/>
              </a:rPr>
              <a:t>truly heterogeneous language</a:t>
            </a:r>
            <a:r>
              <a:rPr lang="en-GB" sz="2400" b="1" dirty="0" smtClean="0">
                <a:gradFill>
                  <a:gsLst>
                    <a:gs pos="0">
                      <a:schemeClr val="tx1"/>
                    </a:gs>
                    <a:gs pos="86000">
                      <a:schemeClr val="tx1"/>
                    </a:gs>
                  </a:gsLst>
                  <a:lin ang="5400000" scaled="0"/>
                </a:gradFill>
                <a:latin typeface="Segoe Light" pitchFamily="34" charset="0"/>
              </a:rPr>
              <a:t>? </a:t>
            </a:r>
            <a:endParaRPr lang="en-GB" sz="2400" b="1"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1947515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768" y="527271"/>
            <a:ext cx="11171635" cy="609539"/>
          </a:xfrm>
        </p:spPr>
        <p:txBody>
          <a:bodyPr>
            <a:noAutofit/>
          </a:bodyPr>
          <a:lstStyle/>
          <a:p>
            <a:r>
              <a:rPr lang="en-GB" sz="4900" dirty="0">
                <a:latin typeface="Candara" pitchFamily="34" charset="0"/>
              </a:rPr>
              <a:t/>
            </a:r>
            <a:br>
              <a:rPr lang="en-GB" sz="4900" dirty="0">
                <a:latin typeface="Candara" pitchFamily="34" charset="0"/>
              </a:rPr>
            </a:br>
            <a:r>
              <a:rPr lang="en-GB" sz="4900" dirty="0" smtClean="0">
                <a:latin typeface="Candara" pitchFamily="34" charset="0"/>
              </a:rPr>
              <a:t>Theme </a:t>
            </a:r>
            <a:r>
              <a:rPr lang="en-GB" sz="4900" dirty="0">
                <a:latin typeface="Candara" pitchFamily="34" charset="0"/>
              </a:rPr>
              <a:t>#1</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900" dirty="0">
                <a:latin typeface="Candara" pitchFamily="34" charset="0"/>
              </a:rPr>
              <a:t>Big Data</a:t>
            </a:r>
            <a:r>
              <a:rPr lang="en-GB" sz="3500" dirty="0">
                <a:latin typeface="Candara" pitchFamily="34" charset="0"/>
              </a:rPr>
              <a:t>  </a:t>
            </a:r>
            <a:r>
              <a:rPr lang="en-GB" sz="3500" dirty="0">
                <a:latin typeface="Candara" pitchFamily="34" charset="0"/>
                <a:sym typeface="Wingdings" pitchFamily="2" charset="2"/>
              </a:rPr>
              <a:t> </a:t>
            </a:r>
            <a:r>
              <a:rPr lang="en-GB" sz="4900" dirty="0">
                <a:latin typeface="Candara" pitchFamily="34" charset="0"/>
                <a:sym typeface="Wingdings" pitchFamily="2" charset="2"/>
              </a:rPr>
              <a:t>Big Metadata</a:t>
            </a:r>
            <a:br>
              <a:rPr lang="en-GB" sz="4900" dirty="0">
                <a:latin typeface="Candara" pitchFamily="34" charset="0"/>
                <a:sym typeface="Wingdings" pitchFamily="2" charset="2"/>
              </a:rPr>
            </a:br>
            <a:r>
              <a:rPr lang="en-GB" sz="4900" dirty="0">
                <a:latin typeface="Candara" pitchFamily="34" charset="0"/>
              </a:rPr>
              <a:t>Big Data</a:t>
            </a:r>
            <a:r>
              <a:rPr lang="en-GB" sz="3500" dirty="0">
                <a:latin typeface="Candara" pitchFamily="34" charset="0"/>
              </a:rPr>
              <a:t>  </a:t>
            </a:r>
            <a:r>
              <a:rPr lang="en-GB" sz="3500" dirty="0">
                <a:latin typeface="Candara" pitchFamily="34" charset="0"/>
                <a:sym typeface="Wingdings" pitchFamily="2" charset="2"/>
              </a:rPr>
              <a:t> </a:t>
            </a:r>
            <a:r>
              <a:rPr lang="en-GB" sz="4900" dirty="0">
                <a:latin typeface="Candara" pitchFamily="34" charset="0"/>
                <a:sym typeface="Wingdings" pitchFamily="2" charset="2"/>
              </a:rPr>
              <a:t>Broad Data</a:t>
            </a:r>
            <a:br>
              <a:rPr lang="en-GB" sz="4900" dirty="0">
                <a:latin typeface="Candara" pitchFamily="34" charset="0"/>
                <a:sym typeface="Wingdings" pitchFamily="2" charset="2"/>
              </a:rPr>
            </a:br>
            <a:r>
              <a:rPr lang="en-GB" sz="4900" dirty="0">
                <a:latin typeface="Candara" pitchFamily="34" charset="0"/>
                <a:sym typeface="Wingdings" pitchFamily="2" charset="2"/>
              </a:rPr>
              <a:t/>
            </a:r>
            <a:br>
              <a:rPr lang="en-GB" sz="4900" dirty="0">
                <a:latin typeface="Candara" pitchFamily="34" charset="0"/>
                <a:sym typeface="Wingdings" pitchFamily="2" charset="2"/>
              </a:rPr>
            </a:br>
            <a:r>
              <a:rPr lang="en-GB" sz="2900" dirty="0">
                <a:latin typeface="Candara" pitchFamily="34" charset="0"/>
                <a:sym typeface="Wingdings" pitchFamily="2" charset="2"/>
              </a:rPr>
              <a:t>Strongly typed languages and tooling </a:t>
            </a:r>
            <a:r>
              <a:rPr lang="en-GB" sz="2900" i="1" dirty="0">
                <a:latin typeface="Candara" pitchFamily="34" charset="0"/>
                <a:sym typeface="Wingdings" pitchFamily="2" charset="2"/>
              </a:rPr>
              <a:t>must</a:t>
            </a:r>
            <a:r>
              <a:rPr lang="en-GB" sz="2900" dirty="0">
                <a:latin typeface="Candara" pitchFamily="34" charset="0"/>
                <a:sym typeface="Wingdings" pitchFamily="2" charset="2"/>
              </a:rPr>
              <a:t> have a role here, surely!</a:t>
            </a:r>
            <a:r>
              <a:rPr lang="en-GB" sz="4900" dirty="0">
                <a:latin typeface="Candara" pitchFamily="34" charset="0"/>
              </a:rPr>
              <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900" dirty="0">
                <a:latin typeface="Candara" pitchFamily="34" charset="0"/>
              </a:rPr>
              <a:t/>
            </a:r>
            <a:br>
              <a:rPr lang="en-GB" sz="4900" dirty="0">
                <a:latin typeface="Candara" pitchFamily="34" charset="0"/>
              </a:rPr>
            </a:br>
            <a:endParaRPr lang="en-GB" sz="4900" dirty="0">
              <a:latin typeface="Candara" pitchFamily="34" charset="0"/>
            </a:endParaRPr>
          </a:p>
        </p:txBody>
      </p:sp>
    </p:spTree>
    <p:extLst>
      <p:ext uri="{BB962C8B-B14F-4D97-AF65-F5344CB8AC3E}">
        <p14:creationId xmlns:p14="http://schemas.microsoft.com/office/powerpoint/2010/main" val="248102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8513" y="270042"/>
            <a:ext cx="11171635" cy="609539"/>
          </a:xfrm>
        </p:spPr>
        <p:txBody>
          <a:bodyPr>
            <a:noAutofit/>
          </a:bodyPr>
          <a:lstStyle/>
          <a:p>
            <a:r>
              <a:rPr lang="en-GB" sz="4900" dirty="0">
                <a:latin typeface="Candara" pitchFamily="34" charset="0"/>
              </a:rPr>
              <a:t/>
            </a:r>
            <a:br>
              <a:rPr lang="en-GB" sz="4900" dirty="0">
                <a:latin typeface="Candara" pitchFamily="34" charset="0"/>
              </a:rPr>
            </a:br>
            <a:r>
              <a:rPr lang="en-GB" sz="4900" dirty="0">
                <a:latin typeface="Candara" pitchFamily="34" charset="0"/>
              </a:rPr>
              <a:t>Theme #2</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900" dirty="0">
                <a:latin typeface="Candara" pitchFamily="34" charset="0"/>
              </a:rPr>
              <a:t>Huge Information Spaces can </a:t>
            </a:r>
            <a:r>
              <a:rPr lang="en-GB" sz="4900" dirty="0" smtClean="0">
                <a:latin typeface="Candara" pitchFamily="34" charset="0"/>
              </a:rPr>
              <a:t>(and should?) </a:t>
            </a:r>
            <a:r>
              <a:rPr lang="en-GB" sz="4900" dirty="0">
                <a:latin typeface="Candara" pitchFamily="34" charset="0"/>
              </a:rPr>
              <a:t>be viewed as Software Components</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2400" dirty="0">
                <a:latin typeface="Candara" pitchFamily="34" charset="0"/>
              </a:rPr>
              <a:t>example: </a:t>
            </a:r>
            <a:br>
              <a:rPr lang="en-GB" sz="2400" dirty="0">
                <a:latin typeface="Candara" pitchFamily="34" charset="0"/>
              </a:rPr>
            </a:br>
            <a:r>
              <a:rPr lang="en-GB" sz="2400" dirty="0">
                <a:latin typeface="Candara" pitchFamily="34" charset="0"/>
              </a:rPr>
              <a:t>schema change &lt;-&gt; component versioning &lt;-&gt; </a:t>
            </a:r>
            <a:br>
              <a:rPr lang="en-GB" sz="2400" dirty="0">
                <a:latin typeface="Candara" pitchFamily="34" charset="0"/>
              </a:rPr>
            </a:br>
            <a:r>
              <a:rPr lang="en-GB" sz="2400" dirty="0">
                <a:latin typeface="Candara" pitchFamily="34" charset="0"/>
              </a:rPr>
              <a:t>source compatibility &lt;-&gt; binary compatibility</a:t>
            </a:r>
            <a:r>
              <a:rPr lang="en-GB" sz="4900" dirty="0">
                <a:latin typeface="Candara" pitchFamily="34" charset="0"/>
              </a:rPr>
              <a:t/>
            </a:r>
            <a:br>
              <a:rPr lang="en-GB" sz="4900" dirty="0">
                <a:latin typeface="Candara" pitchFamily="34" charset="0"/>
              </a:rPr>
            </a:br>
            <a:r>
              <a:rPr lang="en-GB" sz="2400" dirty="0">
                <a:latin typeface="Candara" pitchFamily="34" charset="0"/>
              </a:rPr>
              <a:t/>
            </a:r>
            <a:br>
              <a:rPr lang="en-GB" sz="2400" dirty="0">
                <a:latin typeface="Candara" pitchFamily="34" charset="0"/>
              </a:rPr>
            </a:br>
            <a:r>
              <a:rPr lang="en-GB" sz="2400" dirty="0">
                <a:latin typeface="Candara" pitchFamily="34" charset="0"/>
              </a:rPr>
              <a:t>example: </a:t>
            </a:r>
            <a:br>
              <a:rPr lang="en-GB" sz="2400" dirty="0">
                <a:latin typeface="Candara" pitchFamily="34" charset="0"/>
              </a:rPr>
            </a:br>
            <a:r>
              <a:rPr lang="en-GB" sz="2400" dirty="0">
                <a:latin typeface="Candara" pitchFamily="34" charset="0"/>
              </a:rPr>
              <a:t>software component engineering  &lt;-&gt;  information space engineering</a:t>
            </a:r>
          </a:p>
        </p:txBody>
      </p:sp>
    </p:spTree>
    <p:extLst>
      <p:ext uri="{BB962C8B-B14F-4D97-AF65-F5344CB8AC3E}">
        <p14:creationId xmlns:p14="http://schemas.microsoft.com/office/powerpoint/2010/main" val="180737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9111" y="894903"/>
            <a:ext cx="11171635" cy="747897"/>
          </a:xfrm>
        </p:spPr>
        <p:txBody>
          <a:bodyPr>
            <a:noAutofit/>
          </a:bodyPr>
          <a:lstStyle/>
          <a:p>
            <a:r>
              <a:rPr lang="en-GB" sz="4900" dirty="0">
                <a:latin typeface="Candara" pitchFamily="34" charset="0"/>
              </a:rPr>
              <a:t>Theme #3</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400" dirty="0">
                <a:latin typeface="Candara" pitchFamily="34" charset="0"/>
              </a:rPr>
              <a:t>Multiple Data Standards </a:t>
            </a:r>
            <a:r>
              <a:rPr lang="en-GB" sz="4400" dirty="0" smtClean="0">
                <a:latin typeface="Candara" pitchFamily="34" charset="0"/>
              </a:rPr>
              <a:t>through One Simple Mechanism</a:t>
            </a:r>
            <a:r>
              <a:rPr lang="en-GB" sz="4400" dirty="0">
                <a:latin typeface="Candara" pitchFamily="34" charset="0"/>
              </a:rPr>
              <a:t/>
            </a:r>
            <a:br>
              <a:rPr lang="en-GB" sz="4400" dirty="0">
                <a:latin typeface="Candara" pitchFamily="34" charset="0"/>
              </a:rPr>
            </a:br>
            <a:r>
              <a:rPr lang="en-GB" sz="4900" dirty="0">
                <a:latin typeface="Candara" pitchFamily="34" charset="0"/>
              </a:rPr>
              <a:t/>
            </a:r>
            <a:br>
              <a:rPr lang="en-GB" sz="4900" dirty="0">
                <a:latin typeface="Candara" pitchFamily="34" charset="0"/>
              </a:rPr>
            </a:br>
            <a:r>
              <a:rPr lang="en-GB" sz="2900" dirty="0">
                <a:latin typeface="Candara" pitchFamily="34" charset="0"/>
              </a:rPr>
              <a:t>Rich type systems, importing rich metadata where it exists</a:t>
            </a:r>
            <a:br>
              <a:rPr lang="en-GB" sz="2900" dirty="0">
                <a:latin typeface="Candara" pitchFamily="34" charset="0"/>
              </a:rPr>
            </a:br>
            <a:endParaRPr lang="en-GB" sz="2900" dirty="0">
              <a:latin typeface="Candara" pitchFamily="34" charset="0"/>
            </a:endParaRPr>
          </a:p>
        </p:txBody>
      </p:sp>
    </p:spTree>
    <p:extLst>
      <p:ext uri="{BB962C8B-B14F-4D97-AF65-F5344CB8AC3E}">
        <p14:creationId xmlns:p14="http://schemas.microsoft.com/office/powerpoint/2010/main" val="81771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867607"/>
            <a:ext cx="11171635" cy="747897"/>
          </a:xfrm>
        </p:spPr>
        <p:txBody>
          <a:bodyPr>
            <a:noAutofit/>
          </a:bodyPr>
          <a:lstStyle/>
          <a:p>
            <a:pPr algn="ctr"/>
            <a:r>
              <a:rPr lang="en-GB" sz="4900" dirty="0">
                <a:latin typeface="Candara" pitchFamily="34" charset="0"/>
              </a:rPr>
              <a:t>Theme #4</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400" dirty="0">
                <a:latin typeface="Candara" pitchFamily="34" charset="0"/>
              </a:rPr>
              <a:t>Measure languages by their effectiveness  at working with rich external information spaces</a:t>
            </a:r>
            <a:br>
              <a:rPr lang="en-GB" sz="4400" dirty="0">
                <a:latin typeface="Candara" pitchFamily="34" charset="0"/>
              </a:rPr>
            </a:br>
            <a:r>
              <a:rPr lang="en-GB" sz="2900" dirty="0">
                <a:latin typeface="Candara" pitchFamily="34" charset="0"/>
                <a:sym typeface="Wingdings" pitchFamily="2" charset="2"/>
              </a:rPr>
              <a:t/>
            </a:r>
            <a:br>
              <a:rPr lang="en-GB" sz="2900" dirty="0">
                <a:latin typeface="Candara" pitchFamily="34" charset="0"/>
                <a:sym typeface="Wingdings" pitchFamily="2" charset="2"/>
              </a:rPr>
            </a:br>
            <a:r>
              <a:rPr lang="en-GB" sz="2900" dirty="0">
                <a:latin typeface="Candara" pitchFamily="34" charset="0"/>
                <a:sym typeface="Wingdings" pitchFamily="2" charset="2"/>
              </a:rPr>
              <a:t>Example: queries, JSON, XML, type providers, </a:t>
            </a:r>
            <a:r>
              <a:rPr lang="en-GB" sz="2900" dirty="0" err="1">
                <a:latin typeface="Candara" pitchFamily="34" charset="0"/>
                <a:sym typeface="Wingdings" pitchFamily="2" charset="2"/>
              </a:rPr>
              <a:t>async</a:t>
            </a:r>
            <a:r>
              <a:rPr lang="en-GB" sz="2900" dirty="0">
                <a:latin typeface="Candara" pitchFamily="34" charset="0"/>
                <a:sym typeface="Wingdings" pitchFamily="2" charset="2"/>
              </a:rPr>
              <a:t>…</a:t>
            </a:r>
            <a:br>
              <a:rPr lang="en-GB" sz="2900" dirty="0">
                <a:latin typeface="Candara" pitchFamily="34" charset="0"/>
                <a:sym typeface="Wingdings" pitchFamily="2" charset="2"/>
              </a:rPr>
            </a:br>
            <a:endParaRPr lang="en-GB" sz="2900" dirty="0">
              <a:latin typeface="Candara" pitchFamily="34" charset="0"/>
            </a:endParaRPr>
          </a:p>
        </p:txBody>
      </p:sp>
    </p:spTree>
    <p:extLst>
      <p:ext uri="{BB962C8B-B14F-4D97-AF65-F5344CB8AC3E}">
        <p14:creationId xmlns:p14="http://schemas.microsoft.com/office/powerpoint/2010/main" val="388970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994" y="898257"/>
            <a:ext cx="11171635" cy="609539"/>
          </a:xfrm>
        </p:spPr>
        <p:txBody>
          <a:bodyPr>
            <a:noAutofit/>
          </a:bodyPr>
          <a:lstStyle/>
          <a:p>
            <a:r>
              <a:rPr lang="en-GB" sz="4900" dirty="0">
                <a:latin typeface="Candara" pitchFamily="34" charset="0"/>
              </a:rPr>
              <a:t>Theme #5</a:t>
            </a:r>
            <a:br>
              <a:rPr lang="en-GB" sz="4900" dirty="0">
                <a:latin typeface="Candara" pitchFamily="34" charset="0"/>
              </a:rPr>
            </a:br>
            <a:r>
              <a:rPr lang="en-GB" sz="4900" dirty="0">
                <a:latin typeface="Candara" pitchFamily="34" charset="0"/>
              </a:rPr>
              <a:t/>
            </a:r>
            <a:br>
              <a:rPr lang="en-GB" sz="4900" dirty="0">
                <a:latin typeface="Candara" pitchFamily="34" charset="0"/>
              </a:rPr>
            </a:br>
            <a:r>
              <a:rPr lang="en-GB" sz="4900" dirty="0">
                <a:latin typeface="Candara" pitchFamily="34" charset="0"/>
              </a:rPr>
              <a:t>Programming Type Systems v.</a:t>
            </a:r>
            <a:r>
              <a:rPr lang="en-GB" sz="4900" dirty="0">
                <a:latin typeface="Candara" pitchFamily="34" charset="0"/>
                <a:sym typeface="Wingdings" pitchFamily="2" charset="2"/>
              </a:rPr>
              <a:t> </a:t>
            </a:r>
            <a:br>
              <a:rPr lang="en-GB" sz="4900" dirty="0">
                <a:latin typeface="Candara" pitchFamily="34" charset="0"/>
                <a:sym typeface="Wingdings" pitchFamily="2" charset="2"/>
              </a:rPr>
            </a:br>
            <a:r>
              <a:rPr lang="en-GB" sz="4900" dirty="0">
                <a:latin typeface="Candara" pitchFamily="34" charset="0"/>
                <a:sym typeface="Wingdings" pitchFamily="2" charset="2"/>
              </a:rPr>
              <a:t>Information Space Metadata</a:t>
            </a:r>
            <a:br>
              <a:rPr lang="en-GB" sz="4900" dirty="0">
                <a:latin typeface="Candara" pitchFamily="34" charset="0"/>
                <a:sym typeface="Wingdings" pitchFamily="2" charset="2"/>
              </a:rPr>
            </a:br>
            <a:r>
              <a:rPr lang="en-GB" sz="4900" dirty="0">
                <a:latin typeface="Candara" pitchFamily="34" charset="0"/>
                <a:sym typeface="Wingdings" pitchFamily="2" charset="2"/>
              </a:rPr>
              <a:t>Synergy or Conflict?</a:t>
            </a:r>
            <a:br>
              <a:rPr lang="en-GB" sz="4900" dirty="0">
                <a:latin typeface="Candara" pitchFamily="34" charset="0"/>
                <a:sym typeface="Wingdings" pitchFamily="2" charset="2"/>
              </a:rPr>
            </a:br>
            <a:r>
              <a:rPr lang="en-GB" sz="4900" dirty="0">
                <a:latin typeface="Candara" pitchFamily="34" charset="0"/>
                <a:sym typeface="Wingdings" pitchFamily="2" charset="2"/>
              </a:rPr>
              <a:t/>
            </a:r>
            <a:br>
              <a:rPr lang="en-GB" sz="4900" dirty="0">
                <a:latin typeface="Candara" pitchFamily="34" charset="0"/>
                <a:sym typeface="Wingdings" pitchFamily="2" charset="2"/>
              </a:rPr>
            </a:br>
            <a:r>
              <a:rPr lang="en-GB" sz="2400" dirty="0">
                <a:latin typeface="Candara" pitchFamily="34" charset="0"/>
                <a:sym typeface="Wingdings" pitchFamily="2" charset="2"/>
              </a:rPr>
              <a:t>Examples: Types, Schema, Constraints, Units of Measure, Security Information, Documentation, Definition Locations, Help , Provenance, Privacy, Ratings, Rankings, Search…</a:t>
            </a:r>
            <a:endParaRPr lang="en-GB" sz="2400" dirty="0">
              <a:latin typeface="Candara" pitchFamily="34" charset="0"/>
            </a:endParaRPr>
          </a:p>
        </p:txBody>
      </p:sp>
    </p:spTree>
    <p:extLst>
      <p:ext uri="{BB962C8B-B14F-4D97-AF65-F5344CB8AC3E}">
        <p14:creationId xmlns:p14="http://schemas.microsoft.com/office/powerpoint/2010/main" val="146710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1"/>
                </a:solidFill>
              </a:rPr>
              <a:t>Update</a:t>
            </a:r>
            <a:r>
              <a:rPr lang="en-GB" dirty="0" smtClean="0">
                <a:solidFill>
                  <a:schemeClr val="tx1"/>
                </a:solidFill>
              </a:rPr>
              <a:t>: World Bank Provider</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4086503"/>
          </a:xfrm>
        </p:spPr>
        <p:txBody>
          <a:bodyPr/>
          <a:lstStyle/>
          <a:p>
            <a:r>
              <a:rPr lang="en-GB" sz="2800" i="0" dirty="0" smtClean="0"/>
              <a:t>World Bank aggregates country statistics</a:t>
            </a:r>
          </a:p>
          <a:p>
            <a:pPr lvl="1"/>
            <a:r>
              <a:rPr lang="en-GB" sz="2400" dirty="0" smtClean="0"/>
              <a:t>4,000 time series, 250 countries…</a:t>
            </a:r>
          </a:p>
          <a:p>
            <a:pPr lvl="1"/>
            <a:r>
              <a:rPr lang="en-GB" sz="2400" dirty="0" smtClean="0"/>
              <a:t>GET/POST to </a:t>
            </a:r>
            <a:r>
              <a:rPr lang="en-GB" sz="2400" dirty="0" smtClean="0">
                <a:hlinkClick r:id="rId2"/>
              </a:rPr>
              <a:t>http://api.worldbank.com</a:t>
            </a:r>
            <a:r>
              <a:rPr lang="en-GB" sz="2400" dirty="0" smtClean="0"/>
              <a:t>, JSON back</a:t>
            </a:r>
          </a:p>
          <a:p>
            <a:pPr lvl="1"/>
            <a:r>
              <a:rPr lang="en-GB" sz="2400" dirty="0" smtClean="0"/>
              <a:t>Weak cube-like queries</a:t>
            </a:r>
          </a:p>
          <a:p>
            <a:pPr lvl="1"/>
            <a:r>
              <a:rPr lang="en-GB" sz="2400" dirty="0" smtClean="0"/>
              <a:t>Data usable in app programming and elsewhere</a:t>
            </a:r>
            <a:endParaRPr lang="en-GB" sz="2400" dirty="0"/>
          </a:p>
          <a:p>
            <a:endParaRPr lang="en-GB" sz="1050" i="0" dirty="0" smtClean="0"/>
          </a:p>
          <a:p>
            <a:r>
              <a:rPr lang="en-GB" sz="2800" i="0" dirty="0" smtClean="0"/>
              <a:t>Sample World Bank Provider </a:t>
            </a:r>
          </a:p>
          <a:p>
            <a:pPr lvl="1"/>
            <a:r>
              <a:rPr lang="en-GB" sz="2000" dirty="0" smtClean="0"/>
              <a:t>m</a:t>
            </a:r>
            <a:r>
              <a:rPr lang="en-GB" sz="2000" i="0" dirty="0" smtClean="0"/>
              <a:t>aps data cube into .NET types/values 		</a:t>
            </a:r>
            <a:r>
              <a:rPr lang="en-GB" sz="2000" dirty="0" smtClean="0"/>
              <a:t>top </a:t>
            </a:r>
            <a:r>
              <a:rPr lang="en-GB" sz="2000" dirty="0"/>
              <a:t>level organization by type </a:t>
            </a:r>
            <a:endParaRPr lang="en-GB" sz="2000" dirty="0" smtClean="0"/>
          </a:p>
          <a:p>
            <a:pPr lvl="1"/>
            <a:r>
              <a:rPr lang="en-GB" sz="2000" dirty="0" smtClean="0"/>
              <a:t>read-only access				works with Try F# 3.0		</a:t>
            </a:r>
          </a:p>
          <a:p>
            <a:pPr lvl="1" algn="ctr"/>
            <a:r>
              <a:rPr lang="en-GB" sz="2000" b="1" dirty="0" smtClean="0"/>
              <a:t>to be updated soon as </a:t>
            </a:r>
            <a:r>
              <a:rPr lang="en-GB" sz="2000" b="1" dirty="0"/>
              <a:t>sample </a:t>
            </a:r>
            <a:r>
              <a:rPr lang="en-GB" sz="2000" b="1" dirty="0" smtClean="0"/>
              <a:t>				</a:t>
            </a:r>
            <a:endParaRPr lang="en-GB" sz="2400" b="1" dirty="0" smtClean="0"/>
          </a:p>
          <a:p>
            <a:pPr lvl="1"/>
            <a:endParaRPr lang="en-GB" sz="2400" b="1" i="0" dirty="0"/>
          </a:p>
        </p:txBody>
      </p:sp>
      <p:sp>
        <p:nvSpPr>
          <p:cNvPr id="5" name="Subtitle 4"/>
          <p:cNvSpPr>
            <a:spLocks noGrp="1"/>
          </p:cNvSpPr>
          <p:nvPr>
            <p:ph type="subTitle" idx="4294967295"/>
          </p:nvPr>
        </p:nvSpPr>
        <p:spPr>
          <a:xfrm>
            <a:off x="2865438" y="2303463"/>
            <a:ext cx="9321800" cy="461962"/>
          </a:xfrm>
        </p:spPr>
        <p:txBody>
          <a:bodyPr/>
          <a:lstStyle/>
          <a:p>
            <a:endParaRPr lang="en-GB" b="1" dirty="0"/>
          </a:p>
          <a:p>
            <a:endParaRPr lang="en-GB" dirty="0"/>
          </a:p>
        </p:txBody>
      </p:sp>
      <p:sp>
        <p:nvSpPr>
          <p:cNvPr id="7" name="TextBox 6"/>
          <p:cNvSpPr txBox="1"/>
          <p:nvPr/>
        </p:nvSpPr>
        <p:spPr>
          <a:xfrm>
            <a:off x="8843750" y="174779"/>
            <a:ext cx="3202223" cy="338554"/>
          </a:xfrm>
          <a:prstGeom prst="rect">
            <a:avLst/>
          </a:prstGeom>
          <a:noFill/>
        </p:spPr>
        <p:txBody>
          <a:bodyPr wrap="non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http://codebox/openfsharp</a:t>
            </a:r>
          </a:p>
        </p:txBody>
      </p:sp>
    </p:spTree>
    <p:extLst>
      <p:ext uri="{BB962C8B-B14F-4D97-AF65-F5344CB8AC3E}">
        <p14:creationId xmlns:p14="http://schemas.microsoft.com/office/powerpoint/2010/main" val="4083049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Update</a:t>
            </a:r>
            <a:r>
              <a:rPr lang="en-GB" dirty="0" smtClean="0">
                <a:solidFill>
                  <a:schemeClr val="tx1"/>
                </a:solidFill>
              </a:rPr>
              <a:t>: </a:t>
            </a:r>
            <a:r>
              <a:rPr lang="en-GB" dirty="0" err="1" smtClean="0">
                <a:solidFill>
                  <a:schemeClr val="tx1"/>
                </a:solidFill>
              </a:rPr>
              <a:t>Hadoop</a:t>
            </a:r>
            <a:r>
              <a:rPr lang="en-GB" dirty="0" smtClean="0">
                <a:solidFill>
                  <a:schemeClr val="tx1"/>
                </a:solidFill>
              </a:rPr>
              <a:t> Provider</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5609997"/>
          </a:xfrm>
        </p:spPr>
        <p:txBody>
          <a:bodyPr/>
          <a:lstStyle/>
          <a:p>
            <a:r>
              <a:rPr lang="en-GB" sz="2800" i="0" dirty="0" smtClean="0"/>
              <a:t>Hive provides data-scripting queries over </a:t>
            </a:r>
            <a:r>
              <a:rPr lang="en-GB" sz="2800" i="0" dirty="0" err="1" smtClean="0"/>
              <a:t>Hadoop</a:t>
            </a:r>
            <a:endParaRPr lang="en-GB" sz="2800" i="0" dirty="0" smtClean="0"/>
          </a:p>
          <a:p>
            <a:pPr lvl="1"/>
            <a:r>
              <a:rPr lang="en-GB" sz="2400" dirty="0" smtClean="0"/>
              <a:t>ODBC network data protocol</a:t>
            </a:r>
          </a:p>
          <a:p>
            <a:pPr lvl="1"/>
            <a:r>
              <a:rPr lang="en-GB" sz="2400" dirty="0" smtClean="0"/>
              <a:t>Metadata provided by “DESCRIBE TABLE EXTENDED;”</a:t>
            </a:r>
            <a:endParaRPr lang="en-GB" sz="2400" dirty="0"/>
          </a:p>
          <a:p>
            <a:endParaRPr lang="en-GB" sz="1050" i="0" dirty="0" smtClean="0"/>
          </a:p>
          <a:p>
            <a:r>
              <a:rPr lang="en-GB" sz="2800" dirty="0" smtClean="0"/>
              <a:t>HDFS </a:t>
            </a:r>
            <a:r>
              <a:rPr lang="en-GB" sz="2800" dirty="0"/>
              <a:t>provides </a:t>
            </a:r>
            <a:r>
              <a:rPr lang="en-GB" sz="2800" dirty="0" smtClean="0"/>
              <a:t>distributed file system over </a:t>
            </a:r>
            <a:r>
              <a:rPr lang="en-GB" sz="2800" dirty="0" err="1" smtClean="0"/>
              <a:t>Hadoop</a:t>
            </a:r>
            <a:endParaRPr lang="en-GB" sz="2800" dirty="0"/>
          </a:p>
          <a:p>
            <a:pPr lvl="1"/>
            <a:r>
              <a:rPr lang="en-GB" sz="2400" dirty="0" smtClean="0"/>
              <a:t>WinHdfsManaged.dll API</a:t>
            </a:r>
            <a:endParaRPr lang="en-GB" sz="2400" dirty="0"/>
          </a:p>
          <a:p>
            <a:pPr lvl="1"/>
            <a:r>
              <a:rPr lang="en-GB" sz="2400" dirty="0" smtClean="0"/>
              <a:t>64-bit only</a:t>
            </a:r>
            <a:endParaRPr lang="en-GB" sz="2400" dirty="0"/>
          </a:p>
          <a:p>
            <a:endParaRPr lang="en-GB" sz="1400" i="0" dirty="0" smtClean="0"/>
          </a:p>
          <a:p>
            <a:r>
              <a:rPr lang="en-GB" sz="2800" i="0" dirty="0" smtClean="0"/>
              <a:t>Sample </a:t>
            </a:r>
            <a:r>
              <a:rPr lang="en-GB" sz="2800" i="0" dirty="0" err="1" smtClean="0"/>
              <a:t>Hadoop</a:t>
            </a:r>
            <a:r>
              <a:rPr lang="en-GB" sz="2800" i="0" dirty="0" smtClean="0"/>
              <a:t>/Hive Provider </a:t>
            </a:r>
          </a:p>
          <a:p>
            <a:pPr lvl="1"/>
            <a:r>
              <a:rPr lang="en-GB" sz="2000" dirty="0" smtClean="0"/>
              <a:t>m</a:t>
            </a:r>
            <a:r>
              <a:rPr lang="en-GB" sz="2000" i="0" dirty="0" smtClean="0"/>
              <a:t>aps tables into .NET types/values 		</a:t>
            </a:r>
            <a:r>
              <a:rPr lang="en-GB" sz="2000" dirty="0" smtClean="0"/>
              <a:t>read-only </a:t>
            </a:r>
            <a:r>
              <a:rPr lang="en-GB" sz="2000" dirty="0"/>
              <a:t>access</a:t>
            </a:r>
            <a:endParaRPr lang="en-GB" sz="2000" dirty="0" smtClean="0"/>
          </a:p>
          <a:p>
            <a:pPr lvl="1"/>
            <a:r>
              <a:rPr lang="en-GB" sz="2000" dirty="0"/>
              <a:t>p</a:t>
            </a:r>
            <a:r>
              <a:rPr lang="en-GB" sz="2000" dirty="0" smtClean="0"/>
              <a:t>roxy access from Visual Studio			works with Try F# 3.0	</a:t>
            </a:r>
          </a:p>
          <a:p>
            <a:pPr lvl="1"/>
            <a:r>
              <a:rPr lang="en-GB" sz="2000" b="1" dirty="0" err="1" smtClean="0">
                <a:solidFill>
                  <a:srgbClr val="FF0000"/>
                </a:solidFill>
              </a:rPr>
              <a:t>todo</a:t>
            </a:r>
            <a:r>
              <a:rPr lang="en-GB" sz="2000" b="1" dirty="0" smtClean="0">
                <a:solidFill>
                  <a:srgbClr val="FF0000"/>
                </a:solidFill>
              </a:rPr>
              <a:t>: query translation</a:t>
            </a:r>
          </a:p>
          <a:p>
            <a:pPr lvl="1"/>
            <a:endParaRPr lang="en-GB" sz="800" dirty="0" smtClean="0"/>
          </a:p>
          <a:p>
            <a:pPr lvl="1"/>
            <a:r>
              <a:rPr lang="en-GB" sz="800" dirty="0" smtClean="0"/>
              <a:t>		</a:t>
            </a:r>
            <a:r>
              <a:rPr lang="en-GB" sz="2000" dirty="0" smtClean="0"/>
              <a:t>		</a:t>
            </a:r>
          </a:p>
          <a:p>
            <a:pPr lvl="1" algn="ctr"/>
            <a:r>
              <a:rPr lang="en-GB" sz="2000" b="1" dirty="0" smtClean="0"/>
              <a:t>to be release sometime as </a:t>
            </a:r>
            <a:r>
              <a:rPr lang="en-GB" sz="2000" b="1" dirty="0"/>
              <a:t>sample </a:t>
            </a:r>
            <a:r>
              <a:rPr lang="en-GB" sz="2000" b="1" dirty="0" smtClean="0"/>
              <a:t>, possible product path</a:t>
            </a:r>
            <a:endParaRPr lang="en-GB" sz="2400" b="1" dirty="0" smtClean="0"/>
          </a:p>
          <a:p>
            <a:pPr lvl="1"/>
            <a:endParaRPr lang="en-GB" sz="2400" b="1" i="0" dirty="0"/>
          </a:p>
        </p:txBody>
      </p:sp>
      <p:sp>
        <p:nvSpPr>
          <p:cNvPr id="5" name="Subtitle 4"/>
          <p:cNvSpPr>
            <a:spLocks noGrp="1"/>
          </p:cNvSpPr>
          <p:nvPr>
            <p:ph type="subTitle" idx="4294967295"/>
          </p:nvPr>
        </p:nvSpPr>
        <p:spPr>
          <a:xfrm>
            <a:off x="2865438" y="2303463"/>
            <a:ext cx="9321800" cy="461962"/>
          </a:xfrm>
        </p:spPr>
        <p:txBody>
          <a:bodyPr/>
          <a:lstStyle/>
          <a:p>
            <a:endParaRPr lang="en-GB" b="1" dirty="0"/>
          </a:p>
          <a:p>
            <a:endParaRPr lang="en-GB" dirty="0"/>
          </a:p>
        </p:txBody>
      </p:sp>
      <p:sp>
        <p:nvSpPr>
          <p:cNvPr id="7" name="TextBox 6"/>
          <p:cNvSpPr txBox="1"/>
          <p:nvPr/>
        </p:nvSpPr>
        <p:spPr>
          <a:xfrm>
            <a:off x="8821242" y="174779"/>
            <a:ext cx="3202223" cy="338554"/>
          </a:xfrm>
          <a:prstGeom prst="rect">
            <a:avLst/>
          </a:prstGeom>
          <a:noFill/>
        </p:spPr>
        <p:txBody>
          <a:bodyPr wrap="non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http://codebox/openfsharp</a:t>
            </a:r>
          </a:p>
        </p:txBody>
      </p:sp>
    </p:spTree>
    <p:extLst>
      <p:ext uri="{BB962C8B-B14F-4D97-AF65-F5344CB8AC3E}">
        <p14:creationId xmlns:p14="http://schemas.microsoft.com/office/powerpoint/2010/main" val="773091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Update</a:t>
            </a:r>
            <a:r>
              <a:rPr lang="en-GB" dirty="0" smtClean="0">
                <a:solidFill>
                  <a:schemeClr val="tx1"/>
                </a:solidFill>
              </a:rPr>
              <a:t>: CSV Provider</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2867708"/>
          </a:xfrm>
        </p:spPr>
        <p:txBody>
          <a:bodyPr/>
          <a:lstStyle/>
          <a:p>
            <a:r>
              <a:rPr lang="en-GB" sz="2800" i="0" dirty="0" smtClean="0"/>
              <a:t>General provider for tabular data</a:t>
            </a:r>
          </a:p>
          <a:p>
            <a:pPr lvl="1"/>
            <a:r>
              <a:rPr lang="en-GB" sz="2400" dirty="0" err="1" smtClean="0"/>
              <a:t>int</a:t>
            </a:r>
            <a:r>
              <a:rPr lang="en-GB" sz="2400" dirty="0" smtClean="0"/>
              <a:t>, bool, float, date, string, etc.		options for delimiters, quotes </a:t>
            </a:r>
            <a:endParaRPr lang="en-GB" sz="2400" dirty="0"/>
          </a:p>
          <a:p>
            <a:pPr lvl="1"/>
            <a:r>
              <a:rPr lang="en-GB" sz="2400" dirty="0"/>
              <a:t>o</a:t>
            </a:r>
            <a:r>
              <a:rPr lang="en-GB" sz="2400" dirty="0" smtClean="0"/>
              <a:t>ptional schema				optional schema inference</a:t>
            </a:r>
          </a:p>
          <a:p>
            <a:pPr lvl="1"/>
            <a:r>
              <a:rPr lang="en-GB" sz="2400" dirty="0" smtClean="0"/>
              <a:t>no queries/indexing			works with Try F# 3.0</a:t>
            </a:r>
          </a:p>
          <a:p>
            <a:endParaRPr lang="en-GB" sz="1050" i="0" dirty="0" smtClean="0"/>
          </a:p>
          <a:p>
            <a:pPr lvl="1"/>
            <a:r>
              <a:rPr lang="en-GB" sz="800" dirty="0" smtClean="0"/>
              <a:t>		</a:t>
            </a:r>
            <a:r>
              <a:rPr lang="en-GB" sz="2000" dirty="0" smtClean="0"/>
              <a:t>		</a:t>
            </a:r>
          </a:p>
          <a:p>
            <a:pPr lvl="1" algn="ctr"/>
            <a:r>
              <a:rPr lang="en-GB" sz="2000" b="1" dirty="0" smtClean="0"/>
              <a:t>to be release as sample</a:t>
            </a:r>
            <a:endParaRPr lang="en-GB" sz="2400" b="1" dirty="0" smtClean="0"/>
          </a:p>
          <a:p>
            <a:pPr lvl="1"/>
            <a:endParaRPr lang="en-GB" sz="2400" b="1" i="0" dirty="0"/>
          </a:p>
        </p:txBody>
      </p:sp>
      <p:sp>
        <p:nvSpPr>
          <p:cNvPr id="5" name="Subtitle 4"/>
          <p:cNvSpPr>
            <a:spLocks noGrp="1"/>
          </p:cNvSpPr>
          <p:nvPr>
            <p:ph type="subTitle" idx="4294967295"/>
          </p:nvPr>
        </p:nvSpPr>
        <p:spPr>
          <a:xfrm>
            <a:off x="2865438" y="2303463"/>
            <a:ext cx="9321800" cy="461962"/>
          </a:xfrm>
        </p:spPr>
        <p:txBody>
          <a:bodyPr/>
          <a:lstStyle/>
          <a:p>
            <a:endParaRPr lang="en-GB" b="1" dirty="0"/>
          </a:p>
          <a:p>
            <a:endParaRPr lang="en-GB" dirty="0"/>
          </a:p>
        </p:txBody>
      </p:sp>
      <p:sp>
        <p:nvSpPr>
          <p:cNvPr id="7" name="TextBox 6"/>
          <p:cNvSpPr txBox="1"/>
          <p:nvPr/>
        </p:nvSpPr>
        <p:spPr>
          <a:xfrm>
            <a:off x="8843750" y="174779"/>
            <a:ext cx="3202223" cy="338554"/>
          </a:xfrm>
          <a:prstGeom prst="rect">
            <a:avLst/>
          </a:prstGeom>
          <a:noFill/>
        </p:spPr>
        <p:txBody>
          <a:bodyPr wrap="non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http://codebox/openfsharp</a:t>
            </a:r>
          </a:p>
        </p:txBody>
      </p:sp>
    </p:spTree>
    <p:extLst>
      <p:ext uri="{BB962C8B-B14F-4D97-AF65-F5344CB8AC3E}">
        <p14:creationId xmlns:p14="http://schemas.microsoft.com/office/powerpoint/2010/main" val="2264132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Update</a:t>
            </a:r>
            <a:r>
              <a:rPr lang="en-GB" dirty="0" smtClean="0">
                <a:solidFill>
                  <a:schemeClr val="tx1"/>
                </a:solidFill>
              </a:rPr>
              <a:t>: </a:t>
            </a:r>
            <a:r>
              <a:rPr lang="en-GB" dirty="0" err="1" smtClean="0">
                <a:solidFill>
                  <a:schemeClr val="tx1"/>
                </a:solidFill>
              </a:rPr>
              <a:t>RProvider</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2486835"/>
          </a:xfrm>
        </p:spPr>
        <p:txBody>
          <a:bodyPr/>
          <a:lstStyle/>
          <a:p>
            <a:r>
              <a:rPr lang="en-GB" sz="2800" dirty="0" smtClean="0"/>
              <a:t>Open source community provider for </a:t>
            </a:r>
            <a:r>
              <a:rPr lang="en-GB" sz="2800" dirty="0" err="1" smtClean="0"/>
              <a:t>interop</a:t>
            </a:r>
            <a:r>
              <a:rPr lang="en-GB" sz="2800" dirty="0" smtClean="0"/>
              <a:t> with R</a:t>
            </a:r>
          </a:p>
          <a:p>
            <a:endParaRPr lang="en-GB" sz="2800" i="0" dirty="0"/>
          </a:p>
          <a:p>
            <a:pPr lvl="1"/>
            <a:r>
              <a:rPr lang="en-GB" sz="2400" dirty="0"/>
              <a:t>discovers </a:t>
            </a:r>
            <a:r>
              <a:rPr lang="en-GB" sz="2400" dirty="0" smtClean="0"/>
              <a:t>installed R packages</a:t>
            </a:r>
          </a:p>
          <a:p>
            <a:pPr lvl="1"/>
            <a:r>
              <a:rPr lang="en-GB" sz="2400" dirty="0" smtClean="0"/>
              <a:t>Access &gt; 2,000 R packages</a:t>
            </a:r>
          </a:p>
          <a:p>
            <a:pPr lvl="1"/>
            <a:r>
              <a:rPr lang="en-GB" sz="2400" dirty="0" smtClean="0"/>
              <a:t>projects them as </a:t>
            </a:r>
            <a:r>
              <a:rPr lang="en-GB" sz="2400" dirty="0"/>
              <a:t>.NET namespaces </a:t>
            </a:r>
            <a:endParaRPr lang="en-GB" sz="2400" dirty="0" smtClean="0"/>
          </a:p>
          <a:p>
            <a:pPr lvl="1"/>
            <a:r>
              <a:rPr lang="en-GB" sz="2400" dirty="0" smtClean="0"/>
              <a:t>underneath </a:t>
            </a:r>
            <a:r>
              <a:rPr lang="en-GB" sz="2400" dirty="0"/>
              <a:t>the parent namespace </a:t>
            </a:r>
            <a:r>
              <a:rPr lang="en-GB" sz="2400" dirty="0" err="1" smtClean="0"/>
              <a:t>RProvider</a:t>
            </a:r>
            <a:endParaRPr lang="en-GB" sz="2400" dirty="0" smtClean="0"/>
          </a:p>
        </p:txBody>
      </p:sp>
      <p:sp>
        <p:nvSpPr>
          <p:cNvPr id="7" name="TextBox 6"/>
          <p:cNvSpPr txBox="1"/>
          <p:nvPr/>
        </p:nvSpPr>
        <p:spPr>
          <a:xfrm>
            <a:off x="8843750" y="174779"/>
            <a:ext cx="1480342" cy="338554"/>
          </a:xfrm>
          <a:prstGeom prst="rect">
            <a:avLst/>
          </a:prstGeom>
          <a:noFill/>
        </p:spPr>
        <p:txBody>
          <a:bodyPr wrap="non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r </a:t>
            </a:r>
            <a:r>
              <a:rPr lang="en-GB" sz="2200" b="1" dirty="0">
                <a:gradFill>
                  <a:gsLst>
                    <a:gs pos="0">
                      <a:schemeClr val="tx1"/>
                    </a:gs>
                    <a:gs pos="86000">
                      <a:schemeClr val="tx1"/>
                    </a:gs>
                  </a:gsLst>
                  <a:lin ang="5400000" scaled="0"/>
                </a:gradFill>
                <a:latin typeface="Segoe Light" pitchFamily="34" charset="0"/>
              </a:rPr>
              <a:t>provider f</a:t>
            </a:r>
            <a:r>
              <a:rPr lang="en-GB" sz="2200" b="1" dirty="0" smtClean="0">
                <a:gradFill>
                  <a:gsLst>
                    <a:gs pos="0">
                      <a:schemeClr val="tx1"/>
                    </a:gs>
                    <a:gs pos="86000">
                      <a:schemeClr val="tx1"/>
                    </a:gs>
                  </a:gsLst>
                  <a:lin ang="5400000" scaled="0"/>
                </a:gradFill>
                <a:latin typeface="Segoe Light" pitchFamily="34" charset="0"/>
              </a:rPr>
              <a:t>#</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2320120" y="4435522"/>
            <a:ext cx="6373504" cy="2088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76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99044" y="188768"/>
            <a:ext cx="11171635" cy="1108253"/>
          </a:xfrm>
        </p:spPr>
        <p:txBody>
          <a:bodyPr>
            <a:normAutofit fontScale="90000"/>
          </a:bodyPr>
          <a:lstStyle/>
          <a:p>
            <a:pPr eaLnBrk="1" hangingPunct="1">
              <a:defRPr/>
            </a:pPr>
            <a:r>
              <a:rPr lang="en-US" sz="6700" dirty="0">
                <a:latin typeface="Segoe Light" charset="0"/>
              </a:rPr>
              <a:t>fsharp.github.com/</a:t>
            </a:r>
            <a:r>
              <a:rPr lang="en-US" sz="6700" dirty="0" err="1">
                <a:latin typeface="Segoe Light" charset="0"/>
              </a:rPr>
              <a:t>fsharp</a:t>
            </a:r>
            <a:endParaRPr sz="6700" b="1" dirty="0">
              <a:latin typeface="Segoe Light" charset="0"/>
            </a:endParaRPr>
          </a:p>
        </p:txBody>
      </p:sp>
      <p:sp>
        <p:nvSpPr>
          <p:cNvPr id="5" name="Text Placeholder 2"/>
          <p:cNvSpPr txBox="1">
            <a:spLocks/>
          </p:cNvSpPr>
          <p:nvPr/>
        </p:nvSpPr>
        <p:spPr>
          <a:xfrm>
            <a:off x="843370" y="1503907"/>
            <a:ext cx="10727308" cy="1428413"/>
          </a:xfrm>
          <a:prstGeom prst="rect">
            <a:avLst/>
          </a:prstGeom>
        </p:spPr>
        <p:txBody>
          <a:bodyPr vert="horz" wrap="square" lIns="0" tIns="0" rIns="0" bIns="0" rtlCol="0" anchor="ctr">
            <a:normAutofit/>
          </a:bodyPr>
          <a:lstStyle/>
          <a:p>
            <a:pPr marL="558142" indent="-558142" algn="ctr">
              <a:lnSpc>
                <a:spcPct val="90000"/>
              </a:lnSpc>
              <a:spcBef>
                <a:spcPct val="20000"/>
              </a:spcBef>
              <a:defRPr/>
            </a:pPr>
            <a:endParaRPr lang="en-GB" sz="3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1508153491"/>
              </p:ext>
            </p:extLst>
          </p:nvPr>
        </p:nvGraphicFramePr>
        <p:xfrm>
          <a:off x="1206028" y="1664085"/>
          <a:ext cx="9432414" cy="479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425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Potential</a:t>
            </a:r>
            <a:r>
              <a:rPr lang="en-GB" dirty="0" smtClean="0">
                <a:solidFill>
                  <a:schemeClr val="tx1"/>
                </a:solidFill>
              </a:rPr>
              <a:t>: Cosmos Provider?</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1335750"/>
          </a:xfrm>
        </p:spPr>
        <p:txBody>
          <a:bodyPr/>
          <a:lstStyle/>
          <a:p>
            <a:r>
              <a:rPr lang="en-GB" sz="2800" dirty="0" smtClean="0"/>
              <a:t>Cosmos is Microsoft OSD’s Big Table</a:t>
            </a:r>
          </a:p>
          <a:p>
            <a:r>
              <a:rPr lang="en-GB" sz="2800" dirty="0" smtClean="0"/>
              <a:t>Opportunity for better programming/query/data-scripting</a:t>
            </a:r>
          </a:p>
          <a:p>
            <a:endParaRPr lang="en-GB" sz="28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27" t="38732" r="4888" b="7676"/>
          <a:stretch/>
        </p:blipFill>
        <p:spPr bwMode="auto">
          <a:xfrm>
            <a:off x="764274" y="2606722"/>
            <a:ext cx="10836321" cy="41305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4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Potential</a:t>
            </a:r>
            <a:r>
              <a:rPr lang="en-GB" dirty="0" smtClean="0">
                <a:solidFill>
                  <a:schemeClr val="tx1"/>
                </a:solidFill>
              </a:rPr>
              <a:t>: SAP or Dynamics Provider? </a:t>
            </a:r>
            <a:endParaRPr lang="en-GB" dirty="0">
              <a:solidFill>
                <a:schemeClr val="tx1"/>
              </a:solidFill>
            </a:endParaRPr>
          </a:p>
        </p:txBody>
      </p:sp>
      <p:sp>
        <p:nvSpPr>
          <p:cNvPr id="6" name="Text Placeholder 5"/>
          <p:cNvSpPr>
            <a:spLocks noGrp="1"/>
          </p:cNvSpPr>
          <p:nvPr>
            <p:ph type="body" sz="quarter" idx="10"/>
          </p:nvPr>
        </p:nvSpPr>
        <p:spPr>
          <a:xfrm>
            <a:off x="519045" y="1448141"/>
            <a:ext cx="11147562" cy="4567404"/>
          </a:xfrm>
        </p:spPr>
        <p:txBody>
          <a:bodyPr/>
          <a:lstStyle/>
          <a:p>
            <a:r>
              <a:rPr lang="en-GB" sz="2800" dirty="0" smtClean="0"/>
              <a:t>SAP and Dynamics are enterprise CRM/ERP/… products</a:t>
            </a:r>
          </a:p>
          <a:p>
            <a:r>
              <a:rPr lang="en-GB" sz="2800" dirty="0" smtClean="0"/>
              <a:t>Data and Schema galore</a:t>
            </a:r>
          </a:p>
          <a:p>
            <a:r>
              <a:rPr lang="en-GB" sz="2800" dirty="0" smtClean="0"/>
              <a:t>Richer constraints</a:t>
            </a:r>
          </a:p>
          <a:p>
            <a:r>
              <a:rPr lang="en-GB" sz="2800" dirty="0" smtClean="0"/>
              <a:t>Real business imperative</a:t>
            </a:r>
          </a:p>
          <a:p>
            <a:r>
              <a:rPr lang="en-GB" sz="2800" dirty="0" smtClean="0"/>
              <a:t>Use endless </a:t>
            </a:r>
            <a:r>
              <a:rPr lang="en-GB" sz="2800" dirty="0" err="1" smtClean="0"/>
              <a:t>codegen</a:t>
            </a:r>
            <a:r>
              <a:rPr lang="en-GB" sz="2800" dirty="0" smtClean="0"/>
              <a:t> </a:t>
            </a:r>
          </a:p>
          <a:p>
            <a:endParaRPr lang="en-GB" sz="2800" dirty="0"/>
          </a:p>
          <a:p>
            <a:r>
              <a:rPr lang="en-GB" sz="2800" dirty="0" smtClean="0"/>
              <a:t>May motivate many extensions to the mechanism, and to F# type/constraint checking</a:t>
            </a:r>
          </a:p>
          <a:p>
            <a:r>
              <a:rPr lang="en-GB" sz="2800" dirty="0" smtClean="0"/>
              <a:t>No idea if we’ll really do this</a:t>
            </a:r>
          </a:p>
          <a:p>
            <a:endParaRPr lang="en-GB" sz="2800" dirty="0"/>
          </a:p>
        </p:txBody>
      </p:sp>
    </p:spTree>
    <p:extLst>
      <p:ext uri="{BB962C8B-B14F-4D97-AF65-F5344CB8AC3E}">
        <p14:creationId xmlns:p14="http://schemas.microsoft.com/office/powerpoint/2010/main" val="2217499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wrestle with</a:t>
            </a:r>
            <a:endParaRPr lang="en-GB" dirty="0"/>
          </a:p>
        </p:txBody>
      </p:sp>
      <p:sp>
        <p:nvSpPr>
          <p:cNvPr id="3" name="Content Placeholder 2"/>
          <p:cNvSpPr>
            <a:spLocks noGrp="1"/>
          </p:cNvSpPr>
          <p:nvPr>
            <p:ph idx="1"/>
          </p:nvPr>
        </p:nvSpPr>
        <p:spPr>
          <a:xfrm>
            <a:off x="609363" y="1600577"/>
            <a:ext cx="11032177" cy="4702826"/>
          </a:xfrm>
        </p:spPr>
        <p:txBody>
          <a:bodyPr>
            <a:normAutofit fontScale="92500" lnSpcReduction="20000"/>
          </a:bodyPr>
          <a:lstStyle/>
          <a:p>
            <a:r>
              <a:rPr lang="en-GB" dirty="0"/>
              <a:t>Scale</a:t>
            </a:r>
          </a:p>
          <a:p>
            <a:r>
              <a:rPr lang="en-GB" dirty="0"/>
              <a:t>Sparseness</a:t>
            </a:r>
          </a:p>
          <a:p>
            <a:r>
              <a:rPr lang="en-GB" dirty="0"/>
              <a:t>Unbelievable breadth of application</a:t>
            </a:r>
          </a:p>
          <a:p>
            <a:r>
              <a:rPr lang="en-GB" dirty="0" smtClean="0"/>
              <a:t>Ease of authoring provider components</a:t>
            </a:r>
          </a:p>
          <a:p>
            <a:r>
              <a:rPr lang="en-GB" dirty="0" smtClean="0"/>
              <a:t>Incremental and mutually </a:t>
            </a:r>
            <a:r>
              <a:rPr lang="en-GB" dirty="0"/>
              <a:t>r</a:t>
            </a:r>
            <a:r>
              <a:rPr lang="en-GB" dirty="0" smtClean="0"/>
              <a:t>ecursive type provision</a:t>
            </a:r>
          </a:p>
          <a:p>
            <a:r>
              <a:rPr lang="en-GB" dirty="0" smtClean="0"/>
              <a:t>The tangle between usability and provision</a:t>
            </a:r>
          </a:p>
          <a:p>
            <a:r>
              <a:rPr lang="en-GB" dirty="0" smtClean="0"/>
              <a:t>Meaning of soundness and correctness in a heterogeneous, evolving world</a:t>
            </a:r>
          </a:p>
          <a:p>
            <a:r>
              <a:rPr lang="en-GB" dirty="0" smtClean="0"/>
              <a:t>Next directions, </a:t>
            </a:r>
            <a:r>
              <a:rPr lang="en-GB" dirty="0" smtClean="0"/>
              <a:t>concretely</a:t>
            </a:r>
            <a:endParaRPr lang="en-GB" dirty="0" smtClean="0"/>
          </a:p>
        </p:txBody>
      </p:sp>
    </p:spTree>
    <p:extLst>
      <p:ext uri="{BB962C8B-B14F-4D97-AF65-F5344CB8AC3E}">
        <p14:creationId xmlns:p14="http://schemas.microsoft.com/office/powerpoint/2010/main" val="358392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Locator</a:t>
            </a:r>
            <a:endParaRPr lang="en-GB" dirty="0"/>
          </a:p>
        </p:txBody>
      </p:sp>
      <p:graphicFrame>
        <p:nvGraphicFramePr>
          <p:cNvPr id="3" name="Diagram 2"/>
          <p:cNvGraphicFramePr/>
          <p:nvPr>
            <p:extLst>
              <p:ext uri="{D42A27DB-BD31-4B8C-83A1-F6EECF244321}">
                <p14:modId xmlns:p14="http://schemas.microsoft.com/office/powerpoint/2010/main" val="1637804731"/>
              </p:ext>
            </p:extLst>
          </p:nvPr>
        </p:nvGraphicFramePr>
        <p:xfrm>
          <a:off x="418939" y="943194"/>
          <a:ext cx="11349365" cy="545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75346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Locator</a:t>
            </a:r>
            <a:endParaRPr lang="en-GB" dirty="0"/>
          </a:p>
        </p:txBody>
      </p:sp>
      <p:graphicFrame>
        <p:nvGraphicFramePr>
          <p:cNvPr id="3" name="Diagram 2"/>
          <p:cNvGraphicFramePr/>
          <p:nvPr>
            <p:extLst>
              <p:ext uri="{D42A27DB-BD31-4B8C-83A1-F6EECF244321}">
                <p14:modId xmlns:p14="http://schemas.microsoft.com/office/powerpoint/2010/main" val="3553567924"/>
              </p:ext>
            </p:extLst>
          </p:nvPr>
        </p:nvGraphicFramePr>
        <p:xfrm>
          <a:off x="647449" y="1038471"/>
          <a:ext cx="10727308" cy="496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3541913" y="4039463"/>
            <a:ext cx="8429509" cy="2697508"/>
          </a:xfrm>
          <a:prstGeom prst="wedgeRectCallout">
            <a:avLst>
              <a:gd name="adj1" fmla="val -23736"/>
              <a:gd name="adj2" fmla="val -6527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lIns="111104" tIns="55550" rIns="111104" bIns="55550" rtlCol="0" anchor="ctr">
            <a:spAutoFit/>
          </a:bodyPr>
          <a:lstStyle/>
          <a:p>
            <a:r>
              <a:rPr lang="en-US" sz="2400" b="1" dirty="0" smtClean="0">
                <a:latin typeface="Candara" pitchFamily="34" charset="0"/>
              </a:rPr>
              <a:t>A major search is on!</a:t>
            </a:r>
            <a:endParaRPr lang="en-US" sz="2400" b="1" dirty="0">
              <a:latin typeface="Candara" pitchFamily="34" charset="0"/>
            </a:endParaRPr>
          </a:p>
          <a:p>
            <a:endParaRPr lang="en-US" sz="2400" b="1" dirty="0">
              <a:latin typeface="Candara" pitchFamily="34" charset="0"/>
            </a:endParaRPr>
          </a:p>
          <a:p>
            <a:pPr marL="416628" indent="-416628">
              <a:buFont typeface="Arial" pitchFamily="34" charset="0"/>
              <a:buChar char="•"/>
            </a:pPr>
            <a:r>
              <a:rPr lang="en-US" sz="2400" b="1" dirty="0">
                <a:latin typeface="Candara" pitchFamily="34" charset="0"/>
              </a:rPr>
              <a:t>make statically typed </a:t>
            </a:r>
            <a:r>
              <a:rPr lang="en-US" sz="2400" b="1" dirty="0" err="1">
                <a:latin typeface="Candara" pitchFamily="34" charset="0"/>
              </a:rPr>
              <a:t>langs</a:t>
            </a:r>
            <a:r>
              <a:rPr lang="en-US" sz="2400" b="1" dirty="0">
                <a:latin typeface="Candara" pitchFamily="34" charset="0"/>
              </a:rPr>
              <a:t> </a:t>
            </a:r>
            <a:r>
              <a:rPr lang="en-US" sz="2400" b="1" dirty="0">
                <a:solidFill>
                  <a:srgbClr val="FFFF00"/>
                </a:solidFill>
                <a:latin typeface="Candara" pitchFamily="34" charset="0"/>
              </a:rPr>
              <a:t>more dynamic</a:t>
            </a:r>
          </a:p>
          <a:p>
            <a:pPr marL="416628" indent="-416628">
              <a:buFont typeface="Arial" pitchFamily="34" charset="0"/>
              <a:buChar char="•"/>
            </a:pPr>
            <a:endParaRPr lang="en-US" sz="2400" b="1" dirty="0">
              <a:latin typeface="Candara" pitchFamily="34" charset="0"/>
            </a:endParaRPr>
          </a:p>
          <a:p>
            <a:pPr marL="416628" indent="-416628">
              <a:buFont typeface="Arial" pitchFamily="34" charset="0"/>
              <a:buChar char="•"/>
            </a:pPr>
            <a:r>
              <a:rPr lang="en-US" sz="2400" b="1" dirty="0">
                <a:latin typeface="Candara" pitchFamily="34" charset="0"/>
              </a:rPr>
              <a:t>make dynamically typed </a:t>
            </a:r>
            <a:r>
              <a:rPr lang="en-US" sz="2400" b="1" dirty="0" err="1">
                <a:latin typeface="Candara" pitchFamily="34" charset="0"/>
              </a:rPr>
              <a:t>langs</a:t>
            </a:r>
            <a:r>
              <a:rPr lang="en-US" sz="2400" b="1" dirty="0">
                <a:latin typeface="Candara" pitchFamily="34" charset="0"/>
              </a:rPr>
              <a:t> </a:t>
            </a:r>
            <a:r>
              <a:rPr lang="en-US" sz="2400" b="1" dirty="0">
                <a:solidFill>
                  <a:srgbClr val="FFFF00"/>
                </a:solidFill>
                <a:latin typeface="Candara" pitchFamily="34" charset="0"/>
              </a:rPr>
              <a:t>more static</a:t>
            </a:r>
          </a:p>
          <a:p>
            <a:pPr marL="416628" indent="-416628">
              <a:buFont typeface="Arial" pitchFamily="34" charset="0"/>
              <a:buChar char="•"/>
            </a:pPr>
            <a:endParaRPr lang="en-US" sz="2400" b="1" dirty="0">
              <a:latin typeface="Candara" pitchFamily="34" charset="0"/>
            </a:endParaRPr>
          </a:p>
          <a:p>
            <a:pPr marL="416628" indent="-416628">
              <a:buFont typeface="Arial" pitchFamily="34" charset="0"/>
              <a:buChar char="•"/>
            </a:pPr>
            <a:r>
              <a:rPr lang="en-US" sz="2400" b="1" dirty="0">
                <a:solidFill>
                  <a:srgbClr val="FFFF00"/>
                </a:solidFill>
                <a:latin typeface="Candara" pitchFamily="34" charset="0"/>
              </a:rPr>
              <a:t>moderate static typing </a:t>
            </a:r>
            <a:r>
              <a:rPr lang="en-US" sz="2400" b="1" dirty="0">
                <a:latin typeface="Candara" pitchFamily="34" charset="0"/>
              </a:rPr>
              <a:t>in limited ways</a:t>
            </a:r>
            <a:endParaRPr lang="en-US" sz="2400" b="1" dirty="0">
              <a:solidFill>
                <a:srgbClr val="FFFF00"/>
              </a:solidFill>
              <a:latin typeface="Candara" pitchFamily="34" charset="0"/>
            </a:endParaRPr>
          </a:p>
        </p:txBody>
      </p:sp>
    </p:spTree>
    <p:extLst>
      <p:ext uri="{BB962C8B-B14F-4D97-AF65-F5344CB8AC3E}">
        <p14:creationId xmlns:p14="http://schemas.microsoft.com/office/powerpoint/2010/main" val="202908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04" y="230244"/>
            <a:ext cx="11171635" cy="747897"/>
          </a:xfrm>
        </p:spPr>
        <p:txBody>
          <a:bodyPr/>
          <a:lstStyle/>
          <a:p>
            <a:r>
              <a:rPr lang="en-US" dirty="0" smtClean="0"/>
              <a:t>Summary</a:t>
            </a:r>
            <a:endParaRPr lang="en-US" dirty="0"/>
          </a:p>
        </p:txBody>
      </p:sp>
      <p:sp>
        <p:nvSpPr>
          <p:cNvPr id="5" name="Rectangular Callout 4"/>
          <p:cNvSpPr/>
          <p:nvPr/>
        </p:nvSpPr>
        <p:spPr bwMode="auto">
          <a:xfrm>
            <a:off x="6690638" y="3241100"/>
            <a:ext cx="3169235" cy="1107907"/>
          </a:xfrm>
          <a:prstGeom prst="wedgeRectCallout">
            <a:avLst>
              <a:gd name="adj1" fmla="val -27307"/>
              <a:gd name="adj2" fmla="val -50546"/>
            </a:avLst>
          </a:prstGeom>
          <a:solidFill>
            <a:schemeClr val="tx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3200" b="1" dirty="0">
                <a:solidFill>
                  <a:srgbClr val="FFFFFF"/>
                </a:solidFill>
                <a:latin typeface="Calibri" pitchFamily="34" charset="0"/>
              </a:rPr>
              <a:t>without explicit </a:t>
            </a:r>
            <a:r>
              <a:rPr lang="en-GB" sz="3200" b="1" dirty="0" err="1">
                <a:solidFill>
                  <a:srgbClr val="FFFFFF"/>
                </a:solidFill>
                <a:latin typeface="Calibri" pitchFamily="34" charset="0"/>
              </a:rPr>
              <a:t>codegen</a:t>
            </a:r>
            <a:endParaRPr lang="en-GB" sz="3200" b="1" dirty="0">
              <a:solidFill>
                <a:srgbClr val="FFFFFF"/>
              </a:solidFill>
              <a:latin typeface="Calibri" pitchFamily="34" charset="0"/>
            </a:endParaRPr>
          </a:p>
        </p:txBody>
      </p:sp>
      <p:sp>
        <p:nvSpPr>
          <p:cNvPr id="6" name="Rectangular Callout 5"/>
          <p:cNvSpPr/>
          <p:nvPr/>
        </p:nvSpPr>
        <p:spPr bwMode="auto">
          <a:xfrm>
            <a:off x="6690638" y="2021624"/>
            <a:ext cx="3169235" cy="615350"/>
          </a:xfrm>
          <a:prstGeom prst="wedgeRectCallout">
            <a:avLst>
              <a:gd name="adj1" fmla="val -27307"/>
              <a:gd name="adj2" fmla="val -50546"/>
            </a:avLst>
          </a:prstGeom>
          <a:solidFill>
            <a:schemeClr val="tx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3200" b="1" dirty="0">
                <a:solidFill>
                  <a:srgbClr val="FFFFFF"/>
                </a:solidFill>
                <a:latin typeface="Calibri" pitchFamily="34" charset="0"/>
              </a:rPr>
              <a:t>strongly typed</a:t>
            </a:r>
            <a:endParaRPr lang="en-GB" sz="3200" dirty="0">
              <a:solidFill>
                <a:srgbClr val="FFFFFF"/>
              </a:solidFill>
              <a:latin typeface="Calibri" pitchFamily="34" charset="0"/>
            </a:endParaRPr>
          </a:p>
        </p:txBody>
      </p:sp>
      <p:sp>
        <p:nvSpPr>
          <p:cNvPr id="7" name="Rectangular Callout 6"/>
          <p:cNvSpPr/>
          <p:nvPr/>
        </p:nvSpPr>
        <p:spPr bwMode="auto">
          <a:xfrm>
            <a:off x="6690638" y="4995281"/>
            <a:ext cx="3169235" cy="615350"/>
          </a:xfrm>
          <a:prstGeom prst="wedgeRectCallout">
            <a:avLst>
              <a:gd name="adj1" fmla="val -27307"/>
              <a:gd name="adj2" fmla="val -50546"/>
            </a:avLst>
          </a:prstGeom>
          <a:solidFill>
            <a:schemeClr val="tx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3200" b="1" dirty="0">
                <a:solidFill>
                  <a:srgbClr val="FFFFFF"/>
                </a:solidFill>
                <a:latin typeface="Calibri" pitchFamily="34" charset="0"/>
              </a:rPr>
              <a:t>extensible, open</a:t>
            </a:r>
            <a:endParaRPr lang="en-GB" sz="3200" dirty="0">
              <a:solidFill>
                <a:srgbClr val="FFFFFF"/>
              </a:solidFill>
              <a:latin typeface="Calibri" pitchFamily="34" charset="0"/>
            </a:endParaRPr>
          </a:p>
        </p:txBody>
      </p:sp>
      <p:sp>
        <p:nvSpPr>
          <p:cNvPr id="8" name="Rectangular Callout 7"/>
          <p:cNvSpPr/>
          <p:nvPr/>
        </p:nvSpPr>
        <p:spPr bwMode="auto">
          <a:xfrm>
            <a:off x="1891913" y="1752994"/>
            <a:ext cx="3169235" cy="1107907"/>
          </a:xfrm>
          <a:prstGeom prst="wedgeRectCallout">
            <a:avLst>
              <a:gd name="adj1" fmla="val -27307"/>
              <a:gd name="adj2" fmla="val -50546"/>
            </a:avLst>
          </a:prstGeom>
          <a:solidFill>
            <a:schemeClr val="tx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3200" b="1" dirty="0">
                <a:solidFill>
                  <a:srgbClr val="FFFFFF"/>
                </a:solidFill>
                <a:latin typeface="Calibri" pitchFamily="34" charset="0"/>
              </a:rPr>
              <a:t>heterogeneous data and services</a:t>
            </a:r>
            <a:endParaRPr lang="en-GB" sz="3200" dirty="0">
              <a:solidFill>
                <a:srgbClr val="FFFFFF"/>
              </a:solidFill>
              <a:latin typeface="Calibri" pitchFamily="34" charset="0"/>
            </a:endParaRPr>
          </a:p>
        </p:txBody>
      </p:sp>
      <p:sp>
        <p:nvSpPr>
          <p:cNvPr id="9" name="Rectangular Callout 8"/>
          <p:cNvSpPr/>
          <p:nvPr/>
        </p:nvSpPr>
        <p:spPr bwMode="auto">
          <a:xfrm>
            <a:off x="1839219" y="4995111"/>
            <a:ext cx="3169235" cy="615350"/>
          </a:xfrm>
          <a:prstGeom prst="wedgeRectCallout">
            <a:avLst>
              <a:gd name="adj1" fmla="val -27307"/>
              <a:gd name="adj2" fmla="val -50546"/>
            </a:avLst>
          </a:prstGeom>
          <a:solidFill>
            <a:schemeClr val="tx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3200" b="1" dirty="0">
                <a:solidFill>
                  <a:srgbClr val="FFFFFF"/>
                </a:solidFill>
                <a:latin typeface="Calibri" pitchFamily="34" charset="0"/>
              </a:rPr>
              <a:t>internet-scale</a:t>
            </a:r>
            <a:endParaRPr lang="en-GB" sz="3200" dirty="0">
              <a:solidFill>
                <a:srgbClr val="FFFFFF"/>
              </a:solidFill>
              <a:latin typeface="Calibri" pitchFamily="34" charset="0"/>
            </a:endParaRPr>
          </a:p>
        </p:txBody>
      </p:sp>
      <p:sp>
        <p:nvSpPr>
          <p:cNvPr id="10" name="Rectangular Callout 9"/>
          <p:cNvSpPr/>
          <p:nvPr/>
        </p:nvSpPr>
        <p:spPr bwMode="auto">
          <a:xfrm>
            <a:off x="1891911" y="3240929"/>
            <a:ext cx="3169235" cy="1107907"/>
          </a:xfrm>
          <a:prstGeom prst="wedgeRectCallout">
            <a:avLst>
              <a:gd name="adj1" fmla="val -27307"/>
              <a:gd name="adj2" fmla="val -50546"/>
            </a:avLst>
          </a:prstGeom>
          <a:solidFill>
            <a:schemeClr val="tx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3200" b="1" dirty="0">
                <a:solidFill>
                  <a:srgbClr val="FFFFFF"/>
                </a:solidFill>
                <a:latin typeface="Calibri" pitchFamily="34" charset="0"/>
              </a:rPr>
              <a:t>language-integrated</a:t>
            </a:r>
            <a:endParaRPr lang="en-GB" sz="3200" dirty="0">
              <a:solidFill>
                <a:srgbClr val="FFFFFF"/>
              </a:solidFill>
              <a:latin typeface="Calibri" pitchFamily="34" charset="0"/>
            </a:endParaRPr>
          </a:p>
        </p:txBody>
      </p:sp>
    </p:spTree>
    <p:extLst>
      <p:ext uri="{BB962C8B-B14F-4D97-AF65-F5344CB8AC3E}">
        <p14:creationId xmlns:p14="http://schemas.microsoft.com/office/powerpoint/2010/main" val="127564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68" y="1159244"/>
            <a:ext cx="11171635" cy="734047"/>
          </a:xfrm>
        </p:spPr>
        <p:txBody>
          <a:bodyPr>
            <a:noAutofit/>
          </a:bodyPr>
          <a:lstStyle/>
          <a:p>
            <a:pPr lvl="0"/>
            <a:r>
              <a:rPr lang="en-GB" sz="4800" b="1" dirty="0">
                <a:latin typeface="Segoe Light" charset="0"/>
              </a:rPr>
              <a:t>Summary</a:t>
            </a: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solidFill>
                  <a:schemeClr val="tx1"/>
                </a:solidFill>
                <a:latin typeface="Segoe Light" charset="0"/>
              </a:rPr>
              <a:t>The world is information </a:t>
            </a:r>
            <a:r>
              <a:rPr lang="en-GB" sz="3700" dirty="0">
                <a:solidFill>
                  <a:schemeClr val="tx1"/>
                </a:solidFill>
                <a:latin typeface="Segoe Light" charset="0"/>
              </a:rPr>
              <a:t>rich</a:t>
            </a:r>
            <a:br>
              <a:rPr lang="en-GB" sz="3700" dirty="0">
                <a:solidFill>
                  <a:schemeClr val="tx1"/>
                </a:solidFill>
                <a:latin typeface="Segoe Light" charset="0"/>
              </a:rPr>
            </a:br>
            <a:r>
              <a:rPr lang="en-GB" sz="3700" dirty="0">
                <a:solidFill>
                  <a:schemeClr val="tx1"/>
                </a:solidFill>
                <a:latin typeface="Segoe Light" charset="0"/>
              </a:rPr>
              <a:t/>
            </a:r>
            <a:br>
              <a:rPr lang="en-GB" sz="3700" dirty="0">
                <a:solidFill>
                  <a:schemeClr val="tx1"/>
                </a:solidFill>
                <a:latin typeface="Segoe Light" charset="0"/>
              </a:rPr>
            </a:br>
            <a:r>
              <a:rPr lang="en-GB" sz="3700" dirty="0">
                <a:solidFill>
                  <a:schemeClr val="tx1"/>
                </a:solidFill>
                <a:latin typeface="Segoe Light" charset="0"/>
              </a:rPr>
              <a:t>Programming </a:t>
            </a:r>
            <a:r>
              <a:rPr lang="en-GB" sz="3700" dirty="0">
                <a:solidFill>
                  <a:schemeClr val="tx1"/>
                </a:solidFill>
                <a:latin typeface="Segoe Light" charset="0"/>
              </a:rPr>
              <a:t>needs to be information-rich too</a:t>
            </a:r>
            <a:br>
              <a:rPr lang="en-GB" sz="3700" dirty="0">
                <a:solidFill>
                  <a:schemeClr val="tx1"/>
                </a:solidFill>
                <a:latin typeface="Segoe Light" charset="0"/>
              </a:rPr>
            </a:br>
            <a:r>
              <a:rPr lang="en-GB" sz="3200" dirty="0">
                <a:solidFill>
                  <a:schemeClr val="tx1"/>
                </a:solidFill>
                <a:latin typeface="Segoe Light" charset="0"/>
              </a:rPr>
              <a:t/>
            </a:r>
            <a:br>
              <a:rPr lang="en-GB" sz="3200" dirty="0">
                <a:solidFill>
                  <a:schemeClr val="tx1"/>
                </a:solidFill>
                <a:latin typeface="Segoe Light" charset="0"/>
              </a:rPr>
            </a:br>
            <a:r>
              <a:rPr lang="en-GB" sz="2400" dirty="0">
                <a:solidFill>
                  <a:schemeClr val="tx1"/>
                </a:solidFill>
                <a:latin typeface="Segoe Light" charset="0"/>
                <a:sym typeface="Wingdings" pitchFamily="2" charset="2"/>
              </a:rPr>
              <a:t/>
            </a:r>
            <a:br>
              <a:rPr lang="en-GB" sz="2400" dirty="0">
                <a:solidFill>
                  <a:schemeClr val="tx1"/>
                </a:solidFill>
                <a:latin typeface="Segoe Light" charset="0"/>
                <a:sym typeface="Wingdings" pitchFamily="2" charset="2"/>
              </a:rPr>
            </a:br>
            <a:r>
              <a:rPr lang="en-GB" sz="3700" dirty="0">
                <a:latin typeface="Segoe Light" charset="0"/>
              </a:rPr>
              <a:t>F# 3.0 integrates </a:t>
            </a:r>
            <a:r>
              <a:rPr lang="en-GB" sz="3700" dirty="0">
                <a:latin typeface="Segoe Light" charset="0"/>
              </a:rPr>
              <a:t>information more seamlessly than </a:t>
            </a:r>
            <a:r>
              <a:rPr lang="en-GB" sz="3700" dirty="0">
                <a:latin typeface="Segoe Light" charset="0"/>
              </a:rPr>
              <a:t>any other </a:t>
            </a:r>
            <a:r>
              <a:rPr lang="en-GB" sz="3700" dirty="0">
                <a:latin typeface="Segoe Light" charset="0"/>
              </a:rPr>
              <a:t>language</a:t>
            </a:r>
            <a:endParaRPr lang="en-GB" sz="3700" dirty="0">
              <a:solidFill>
                <a:schemeClr val="tx1"/>
              </a:solidFill>
              <a:latin typeface="Segoe Light" charset="0"/>
              <a:sym typeface="Wingdings" pitchFamily="2" charset="2"/>
            </a:endParaRPr>
          </a:p>
        </p:txBody>
      </p:sp>
    </p:spTree>
    <p:extLst>
      <p:ext uri="{BB962C8B-B14F-4D97-AF65-F5344CB8AC3E}">
        <p14:creationId xmlns:p14="http://schemas.microsoft.com/office/powerpoint/2010/main" val="3317481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hlinkClick r:id="rId2"/>
              </a:rPr>
              <a:t/>
            </a:r>
            <a:br>
              <a:rPr lang="en-GB" dirty="0" smtClean="0">
                <a:hlinkClick r:id="rId2"/>
              </a:rPr>
            </a:br>
            <a:r>
              <a:rPr lang="en-GB" dirty="0">
                <a:hlinkClick r:id="rId2"/>
              </a:rPr>
              <a:t/>
            </a:r>
            <a:br>
              <a:rPr lang="en-GB" dirty="0">
                <a:hlinkClick r:id="rId2"/>
              </a:rPr>
            </a:br>
            <a:r>
              <a:rPr lang="en-GB" dirty="0" smtClean="0">
                <a:hlinkClick r:id="rId2"/>
              </a:rPr>
              <a:t/>
            </a:r>
            <a:br>
              <a:rPr lang="en-GB" dirty="0" smtClean="0">
                <a:hlinkClick r:id="rId2"/>
              </a:rPr>
            </a:br>
            <a:r>
              <a:rPr lang="en-GB" sz="3700" dirty="0">
                <a:hlinkClick r:id="rId2"/>
              </a:rPr>
              <a:t>fsharp.net</a:t>
            </a:r>
            <a:r>
              <a:rPr lang="en-GB" sz="3700" dirty="0"/>
              <a:t/>
            </a:r>
            <a:br>
              <a:rPr lang="en-GB" sz="3700" dirty="0"/>
            </a:br>
            <a:r>
              <a:rPr lang="en-GB" sz="1900" dirty="0"/>
              <a:t/>
            </a:r>
            <a:br>
              <a:rPr lang="en-GB" sz="1900" dirty="0"/>
            </a:br>
            <a:r>
              <a:rPr lang="en-GB" sz="3700" dirty="0">
                <a:hlinkClick r:id="rId3"/>
              </a:rPr>
              <a:t>tryfsharp.org</a:t>
            </a:r>
            <a:r>
              <a:rPr lang="en-GB" sz="3700" dirty="0"/>
              <a:t/>
            </a:r>
            <a:br>
              <a:rPr lang="en-GB" sz="3700" dirty="0"/>
            </a:br>
            <a:r>
              <a:rPr lang="en-GB" sz="2100" dirty="0"/>
              <a:t/>
            </a:r>
            <a:br>
              <a:rPr lang="en-GB" sz="2100" dirty="0"/>
            </a:br>
            <a:r>
              <a:rPr lang="en-GB" sz="3700" dirty="0"/>
              <a:t>fsharp.github.com</a:t>
            </a:r>
            <a:br>
              <a:rPr lang="en-GB" sz="3700" dirty="0"/>
            </a:br>
            <a:r>
              <a:rPr lang="en-GB" sz="1900" dirty="0"/>
              <a:t/>
            </a:r>
            <a:br>
              <a:rPr lang="en-GB" sz="1900" dirty="0"/>
            </a:br>
            <a:r>
              <a:rPr lang="en-GB" sz="4300" dirty="0"/>
              <a:t> </a:t>
            </a:r>
            <a:r>
              <a:rPr lang="en-GB" dirty="0"/>
              <a:t/>
            </a:r>
            <a:br>
              <a:rPr lang="en-GB" dirty="0"/>
            </a:br>
            <a:r>
              <a:rPr lang="en-GB" sz="4300" dirty="0"/>
              <a:t/>
            </a:r>
            <a:br>
              <a:rPr lang="en-GB" sz="4300" dirty="0"/>
            </a:br>
            <a:r>
              <a:rPr lang="en-GB" dirty="0" smtClean="0"/>
              <a:t>Questions?</a:t>
            </a:r>
            <a:br>
              <a:rPr lang="en-GB" dirty="0" smtClean="0"/>
            </a:br>
            <a:r>
              <a:rPr lang="en-GB" sz="3700" dirty="0"/>
              <a:t/>
            </a:r>
            <a:br>
              <a:rPr lang="en-GB" sz="3700" dirty="0"/>
            </a:br>
            <a:endParaRPr lang="en-GB" sz="3700" dirty="0"/>
          </a:p>
        </p:txBody>
      </p:sp>
    </p:spTree>
    <p:extLst>
      <p:ext uri="{BB962C8B-B14F-4D97-AF65-F5344CB8AC3E}">
        <p14:creationId xmlns:p14="http://schemas.microsoft.com/office/powerpoint/2010/main" val="4091931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99044" y="188768"/>
            <a:ext cx="11171635" cy="1108253"/>
          </a:xfrm>
        </p:spPr>
        <p:txBody>
          <a:bodyPr>
            <a:normAutofit fontScale="90000"/>
          </a:bodyPr>
          <a:lstStyle/>
          <a:p>
            <a:pPr eaLnBrk="1" hangingPunct="1">
              <a:defRPr/>
            </a:pPr>
            <a:r>
              <a:rPr lang="en-US" sz="6700" dirty="0">
                <a:latin typeface="Segoe Light" charset="0"/>
              </a:rPr>
              <a:t>fsharp.github.com/</a:t>
            </a:r>
            <a:r>
              <a:rPr lang="en-US" sz="6700" dirty="0" err="1">
                <a:latin typeface="Segoe Light" charset="0"/>
              </a:rPr>
              <a:t>fsharpbinding</a:t>
            </a:r>
            <a:endParaRPr sz="6700" b="1" dirty="0">
              <a:latin typeface="Segoe Light" charset="0"/>
            </a:endParaRPr>
          </a:p>
        </p:txBody>
      </p:sp>
      <p:sp>
        <p:nvSpPr>
          <p:cNvPr id="5" name="Text Placeholder 2"/>
          <p:cNvSpPr txBox="1">
            <a:spLocks/>
          </p:cNvSpPr>
          <p:nvPr/>
        </p:nvSpPr>
        <p:spPr>
          <a:xfrm>
            <a:off x="843370" y="1503907"/>
            <a:ext cx="10727308" cy="1428413"/>
          </a:xfrm>
          <a:prstGeom prst="rect">
            <a:avLst/>
          </a:prstGeom>
        </p:spPr>
        <p:txBody>
          <a:bodyPr vert="horz" wrap="square" lIns="0" tIns="0" rIns="0" bIns="0" rtlCol="0" anchor="ctr">
            <a:normAutofit/>
          </a:bodyPr>
          <a:lstStyle/>
          <a:p>
            <a:pPr marL="558142" indent="-558142" algn="ctr">
              <a:lnSpc>
                <a:spcPct val="90000"/>
              </a:lnSpc>
              <a:spcBef>
                <a:spcPct val="20000"/>
              </a:spcBef>
              <a:defRPr/>
            </a:pPr>
            <a:endParaRPr lang="en-GB" sz="3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1751396936"/>
              </p:ext>
            </p:extLst>
          </p:nvPr>
        </p:nvGraphicFramePr>
        <p:xfrm>
          <a:off x="1206028" y="1664085"/>
          <a:ext cx="9432414" cy="479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19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dirty="0" smtClean="0"/>
              <a:t>genda</a:t>
            </a:r>
            <a:endParaRPr lang="en-GB" dirty="0"/>
          </a:p>
        </p:txBody>
      </p:sp>
      <p:sp>
        <p:nvSpPr>
          <p:cNvPr id="3" name="Content Placeholder 2"/>
          <p:cNvSpPr>
            <a:spLocks noGrp="1"/>
          </p:cNvSpPr>
          <p:nvPr>
            <p:ph idx="1"/>
          </p:nvPr>
        </p:nvSpPr>
        <p:spPr>
          <a:xfrm>
            <a:off x="609363" y="1600577"/>
            <a:ext cx="11032177" cy="4702826"/>
          </a:xfrm>
        </p:spPr>
        <p:txBody>
          <a:bodyPr>
            <a:normAutofit lnSpcReduction="10000"/>
          </a:bodyPr>
          <a:lstStyle/>
          <a:p>
            <a:pPr marL="0" indent="0">
              <a:buNone/>
            </a:pPr>
            <a:r>
              <a:rPr lang="en-GB" dirty="0" smtClean="0"/>
              <a:t>Type providers feel like the start of a journey</a:t>
            </a:r>
          </a:p>
          <a:p>
            <a:pPr lvl="1"/>
            <a:r>
              <a:rPr lang="en-GB" dirty="0" smtClean="0"/>
              <a:t>For applied, interoperable typed languages</a:t>
            </a:r>
          </a:p>
          <a:p>
            <a:pPr lvl="1"/>
            <a:r>
              <a:rPr lang="en-GB" dirty="0" smtClean="0"/>
              <a:t>For connected programming</a:t>
            </a:r>
          </a:p>
          <a:p>
            <a:pPr marL="0" indent="0">
              <a:buNone/>
            </a:pPr>
            <a:r>
              <a:rPr lang="en-GB" dirty="0" smtClean="0"/>
              <a:t>Informal Chat a bit about</a:t>
            </a:r>
          </a:p>
          <a:p>
            <a:pPr lvl="1"/>
            <a:r>
              <a:rPr lang="en-GB" dirty="0" smtClean="0"/>
              <a:t>Philosophy and themes of the work</a:t>
            </a:r>
          </a:p>
          <a:p>
            <a:pPr lvl="1"/>
            <a:r>
              <a:rPr lang="en-GB" dirty="0" smtClean="0"/>
              <a:t>Research and application directions</a:t>
            </a:r>
          </a:p>
          <a:p>
            <a:pPr lvl="1"/>
            <a:r>
              <a:rPr lang="en-GB" dirty="0" smtClean="0"/>
              <a:t>Update on what we’ve been doing </a:t>
            </a:r>
          </a:p>
          <a:p>
            <a:pPr lvl="1"/>
            <a:r>
              <a:rPr lang="en-GB" dirty="0" smtClean="0"/>
              <a:t>What’s to wrestle with</a:t>
            </a:r>
          </a:p>
        </p:txBody>
      </p:sp>
    </p:spTree>
    <p:extLst>
      <p:ext uri="{BB962C8B-B14F-4D97-AF65-F5344CB8AC3E}">
        <p14:creationId xmlns:p14="http://schemas.microsoft.com/office/powerpoint/2010/main" val="255100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to wrestle with</a:t>
            </a:r>
            <a:endParaRPr lang="en-GB" dirty="0"/>
          </a:p>
        </p:txBody>
      </p:sp>
      <p:sp>
        <p:nvSpPr>
          <p:cNvPr id="3" name="Content Placeholder 2"/>
          <p:cNvSpPr>
            <a:spLocks noGrp="1"/>
          </p:cNvSpPr>
          <p:nvPr>
            <p:ph idx="1"/>
          </p:nvPr>
        </p:nvSpPr>
        <p:spPr>
          <a:xfrm>
            <a:off x="609363" y="1600577"/>
            <a:ext cx="11032177" cy="4702826"/>
          </a:xfrm>
        </p:spPr>
        <p:txBody>
          <a:bodyPr>
            <a:noAutofit/>
          </a:bodyPr>
          <a:lstStyle/>
          <a:p>
            <a:r>
              <a:rPr lang="en-GB" sz="2800" dirty="0" smtClean="0"/>
              <a:t>Scale</a:t>
            </a:r>
          </a:p>
          <a:p>
            <a:r>
              <a:rPr lang="en-GB" sz="2800" dirty="0" smtClean="0"/>
              <a:t>Sparseness</a:t>
            </a:r>
          </a:p>
          <a:p>
            <a:r>
              <a:rPr lang="en-GB" sz="2800" dirty="0" smtClean="0"/>
              <a:t>Unbelievable breadth of application</a:t>
            </a:r>
          </a:p>
          <a:p>
            <a:r>
              <a:rPr lang="en-GB" sz="2800" dirty="0" smtClean="0"/>
              <a:t>Ease of authoring provider components</a:t>
            </a:r>
          </a:p>
          <a:p>
            <a:r>
              <a:rPr lang="en-GB" sz="2800" dirty="0" smtClean="0"/>
              <a:t>Incremental and mutually </a:t>
            </a:r>
            <a:r>
              <a:rPr lang="en-GB" sz="2800" dirty="0"/>
              <a:t>r</a:t>
            </a:r>
            <a:r>
              <a:rPr lang="en-GB" sz="2800" dirty="0" smtClean="0"/>
              <a:t>ecursive type provision</a:t>
            </a:r>
          </a:p>
          <a:p>
            <a:r>
              <a:rPr lang="en-GB" sz="2800" dirty="0" smtClean="0"/>
              <a:t>The tangle between usability and provision</a:t>
            </a:r>
          </a:p>
          <a:p>
            <a:r>
              <a:rPr lang="en-GB" sz="2800" dirty="0" smtClean="0"/>
              <a:t>Meaning of soundness and correctness in a heterogeneous, evolving world</a:t>
            </a:r>
          </a:p>
          <a:p>
            <a:r>
              <a:rPr lang="en-GB" sz="2800" dirty="0" smtClean="0"/>
              <a:t>Next directions, </a:t>
            </a:r>
            <a:r>
              <a:rPr lang="en-GB" sz="2800" dirty="0" smtClean="0"/>
              <a:t>concretely</a:t>
            </a:r>
            <a:endParaRPr lang="en-GB" sz="2800" dirty="0" smtClean="0"/>
          </a:p>
        </p:txBody>
      </p:sp>
    </p:spTree>
    <p:extLst>
      <p:ext uri="{BB962C8B-B14F-4D97-AF65-F5344CB8AC3E}">
        <p14:creationId xmlns:p14="http://schemas.microsoft.com/office/powerpoint/2010/main" val="192866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F# </a:t>
            </a:r>
            <a:endParaRPr lang="en-US" dirty="0">
              <a:latin typeface="Segoe Light" charset="0"/>
            </a:endParaRPr>
          </a:p>
        </p:txBody>
      </p:sp>
      <p:sp>
        <p:nvSpPr>
          <p:cNvPr id="21" name="Rectangle 20"/>
          <p:cNvSpPr/>
          <p:nvPr/>
        </p:nvSpPr>
        <p:spPr>
          <a:xfrm>
            <a:off x="328767" y="1576917"/>
            <a:ext cx="3657124" cy="3658447"/>
          </a:xfrm>
          <a:prstGeom prst="rect">
            <a:avLst/>
          </a:prstGeom>
          <a:solidFill>
            <a:srgbClr val="00B9F2">
              <a:alpha val="15000"/>
            </a:srgbClr>
          </a:solidFill>
          <a:ln w="25400" cap="flat" cmpd="sng" algn="ctr">
            <a:solidFill>
              <a:srgbClr val="00B9F2">
                <a:shade val="50000"/>
              </a:srgbClr>
            </a:solidFill>
            <a:prstDash val="solid"/>
          </a:ln>
          <a:effectLst/>
        </p:spPr>
        <p:txBody>
          <a:bodyPr lIns="121563" tIns="60781" rIns="121563" bIns="60781" rtlCol="0" anchor="ctr"/>
          <a:lstStyle/>
          <a:p>
            <a:pPr algn="ctr" defTabSz="1215795">
              <a:defRPr/>
            </a:pPr>
            <a:endParaRPr lang="en-US" sz="3700" kern="0" dirty="0">
              <a:solidFill>
                <a:srgbClr val="1A1A1A">
                  <a:lumMod val="75000"/>
                  <a:lumOff val="25000"/>
                </a:srgbClr>
              </a:solidFill>
              <a:latin typeface="Segoe Light" charset="0"/>
            </a:endParaRPr>
          </a:p>
        </p:txBody>
      </p:sp>
      <p:sp>
        <p:nvSpPr>
          <p:cNvPr id="32" name="Rectangle 31"/>
          <p:cNvSpPr/>
          <p:nvPr/>
        </p:nvSpPr>
        <p:spPr>
          <a:xfrm>
            <a:off x="4282097" y="1582765"/>
            <a:ext cx="3657124" cy="3658447"/>
          </a:xfrm>
          <a:prstGeom prst="rect">
            <a:avLst/>
          </a:prstGeom>
          <a:solidFill>
            <a:srgbClr val="00B9F2">
              <a:alpha val="15000"/>
            </a:srgbClr>
          </a:solidFill>
          <a:ln w="25400" cap="flat" cmpd="sng" algn="ctr">
            <a:solidFill>
              <a:srgbClr val="00B9F2">
                <a:shade val="50000"/>
              </a:srgbClr>
            </a:solidFill>
            <a:prstDash val="solid"/>
          </a:ln>
          <a:effectLst/>
        </p:spPr>
        <p:txBody>
          <a:bodyPr lIns="121563" tIns="60781" rIns="121563" bIns="60781" rtlCol="0" anchor="ctr"/>
          <a:lstStyle/>
          <a:p>
            <a:pPr algn="ctr" defTabSz="1215795">
              <a:defRPr/>
            </a:pPr>
            <a:endParaRPr lang="en-US" sz="3700" kern="0" dirty="0">
              <a:solidFill>
                <a:srgbClr val="1A1A1A">
                  <a:lumMod val="75000"/>
                  <a:lumOff val="25000"/>
                </a:srgbClr>
              </a:solidFill>
              <a:latin typeface="Segoe Light" charset="0"/>
            </a:endParaRPr>
          </a:p>
        </p:txBody>
      </p:sp>
      <p:sp>
        <p:nvSpPr>
          <p:cNvPr id="34" name="Rectangle 33"/>
          <p:cNvSpPr/>
          <p:nvPr/>
        </p:nvSpPr>
        <p:spPr>
          <a:xfrm>
            <a:off x="8237586" y="1581838"/>
            <a:ext cx="3657124" cy="3658447"/>
          </a:xfrm>
          <a:prstGeom prst="rect">
            <a:avLst/>
          </a:prstGeom>
          <a:solidFill>
            <a:srgbClr val="00B9F2">
              <a:alpha val="15000"/>
            </a:srgbClr>
          </a:solidFill>
          <a:ln w="25400" cap="flat" cmpd="sng" algn="ctr">
            <a:solidFill>
              <a:srgbClr val="00B9F2">
                <a:shade val="50000"/>
              </a:srgbClr>
            </a:solidFill>
            <a:prstDash val="solid"/>
          </a:ln>
          <a:effectLst/>
        </p:spPr>
        <p:txBody>
          <a:bodyPr lIns="121563" tIns="60781" rIns="121563" bIns="60781" rtlCol="0" anchor="ctr"/>
          <a:lstStyle/>
          <a:p>
            <a:pPr algn="ctr" defTabSz="1215795">
              <a:defRPr/>
            </a:pPr>
            <a:endParaRPr lang="en-US" sz="3700" kern="0" dirty="0">
              <a:solidFill>
                <a:srgbClr val="1A1A1A">
                  <a:lumMod val="75000"/>
                  <a:lumOff val="25000"/>
                </a:srgbClr>
              </a:solidFill>
              <a:latin typeface="Segoe Light" charset="0"/>
            </a:endParaRPr>
          </a:p>
        </p:txBody>
      </p:sp>
      <p:sp>
        <p:nvSpPr>
          <p:cNvPr id="41" name="TextBox 40"/>
          <p:cNvSpPr txBox="1"/>
          <p:nvPr/>
        </p:nvSpPr>
        <p:spPr>
          <a:xfrm>
            <a:off x="571173" y="2180600"/>
            <a:ext cx="3311750" cy="2462782"/>
          </a:xfrm>
          <a:prstGeom prst="rect">
            <a:avLst/>
          </a:prstGeom>
          <a:noFill/>
        </p:spPr>
        <p:txBody>
          <a:bodyPr wrap="none" lIns="0" tIns="0" rIns="0" bIns="0" rtlCol="0">
            <a:spAutoFit/>
          </a:bodyPr>
          <a:lstStyle/>
          <a:p>
            <a:pPr algn="ctr"/>
            <a:r>
              <a:rPr lang="en-US" sz="5300" dirty="0">
                <a:gradFill>
                  <a:gsLst>
                    <a:gs pos="0">
                      <a:schemeClr val="tx1"/>
                    </a:gs>
                    <a:gs pos="86000">
                      <a:schemeClr val="tx1"/>
                    </a:gs>
                  </a:gsLst>
                  <a:lin ang="5400000" scaled="0"/>
                </a:gradFill>
                <a:latin typeface="Segoe Light" charset="0"/>
              </a:rPr>
              <a:t>Data</a:t>
            </a:r>
          </a:p>
          <a:p>
            <a:pPr algn="ctr"/>
            <a:r>
              <a:rPr lang="en-US" sz="5300" dirty="0">
                <a:gradFill>
                  <a:gsLst>
                    <a:gs pos="0">
                      <a:schemeClr val="tx1"/>
                    </a:gs>
                    <a:gs pos="86000">
                      <a:schemeClr val="tx1"/>
                    </a:gs>
                  </a:gsLst>
                  <a:lin ang="5400000" scaled="0"/>
                </a:gradFill>
                <a:latin typeface="Segoe Light" charset="0"/>
              </a:rPr>
              <a:t>Information</a:t>
            </a:r>
          </a:p>
          <a:p>
            <a:pPr algn="ctr"/>
            <a:r>
              <a:rPr lang="en-GB" sz="5300" dirty="0">
                <a:gradFill>
                  <a:gsLst>
                    <a:gs pos="0">
                      <a:schemeClr val="tx1"/>
                    </a:gs>
                    <a:gs pos="86000">
                      <a:schemeClr val="tx1"/>
                    </a:gs>
                  </a:gsLst>
                  <a:lin ang="5400000" scaled="0"/>
                </a:gradFill>
                <a:latin typeface="Segoe Light" charset="0"/>
              </a:rPr>
              <a:t>Services </a:t>
            </a:r>
          </a:p>
        </p:txBody>
      </p:sp>
      <p:sp>
        <p:nvSpPr>
          <p:cNvPr id="42" name="TextBox 41"/>
          <p:cNvSpPr txBox="1"/>
          <p:nvPr/>
        </p:nvSpPr>
        <p:spPr>
          <a:xfrm>
            <a:off x="4534153" y="1872834"/>
            <a:ext cx="3100065" cy="3283711"/>
          </a:xfrm>
          <a:prstGeom prst="rect">
            <a:avLst/>
          </a:prstGeom>
          <a:noFill/>
        </p:spPr>
        <p:txBody>
          <a:bodyPr wrap="none" lIns="0" tIns="0" rIns="0" bIns="0" rtlCol="0">
            <a:spAutoFit/>
          </a:bodyPr>
          <a:lstStyle/>
          <a:p>
            <a:pPr algn="ctr"/>
            <a:r>
              <a:rPr lang="en-GB" sz="5300" dirty="0">
                <a:gradFill>
                  <a:gsLst>
                    <a:gs pos="0">
                      <a:schemeClr val="tx1"/>
                    </a:gs>
                    <a:gs pos="86000">
                      <a:schemeClr val="tx1"/>
                    </a:gs>
                  </a:gsLst>
                  <a:lin ang="5400000" scaled="0"/>
                </a:gradFill>
                <a:latin typeface="Segoe Light" charset="0"/>
              </a:rPr>
              <a:t>Code</a:t>
            </a:r>
          </a:p>
          <a:p>
            <a:pPr algn="ctr"/>
            <a:r>
              <a:rPr lang="en-GB" sz="5300" dirty="0">
                <a:gradFill>
                  <a:gsLst>
                    <a:gs pos="0">
                      <a:schemeClr val="tx1"/>
                    </a:gs>
                    <a:gs pos="86000">
                      <a:schemeClr val="tx1"/>
                    </a:gs>
                  </a:gsLst>
                  <a:lin ang="5400000" scaled="0"/>
                </a:gradFill>
                <a:latin typeface="Segoe Light" charset="0"/>
              </a:rPr>
              <a:t>Analysis</a:t>
            </a:r>
          </a:p>
          <a:p>
            <a:pPr algn="ctr"/>
            <a:r>
              <a:rPr lang="en-GB" sz="5300" dirty="0">
                <a:gradFill>
                  <a:gsLst>
                    <a:gs pos="0">
                      <a:schemeClr val="tx1"/>
                    </a:gs>
                    <a:gs pos="86000">
                      <a:schemeClr val="tx1"/>
                    </a:gs>
                  </a:gsLst>
                  <a:lin ang="5400000" scaled="0"/>
                </a:gradFill>
                <a:latin typeface="Segoe Light" charset="0"/>
              </a:rPr>
              <a:t>Algorithms</a:t>
            </a:r>
          </a:p>
          <a:p>
            <a:pPr algn="ctr"/>
            <a:r>
              <a:rPr lang="en-GB" sz="5300" dirty="0">
                <a:gradFill>
                  <a:gsLst>
                    <a:gs pos="0">
                      <a:schemeClr val="tx1"/>
                    </a:gs>
                    <a:gs pos="86000">
                      <a:schemeClr val="tx1"/>
                    </a:gs>
                  </a:gsLst>
                  <a:lin ang="5400000" scaled="0"/>
                </a:gradFill>
                <a:latin typeface="Segoe Light" charset="0"/>
              </a:rPr>
              <a:t>Parallel</a:t>
            </a:r>
            <a:endParaRPr lang="en-US" sz="5300" dirty="0">
              <a:gradFill>
                <a:gsLst>
                  <a:gs pos="0">
                    <a:schemeClr val="tx1"/>
                  </a:gs>
                  <a:gs pos="86000">
                    <a:schemeClr val="tx1"/>
                  </a:gs>
                </a:gsLst>
                <a:lin ang="5400000" scaled="0"/>
              </a:gradFill>
              <a:latin typeface="Segoe Light" charset="0"/>
            </a:endParaRPr>
          </a:p>
        </p:txBody>
      </p:sp>
      <p:sp>
        <p:nvSpPr>
          <p:cNvPr id="43" name="TextBox 42"/>
          <p:cNvSpPr txBox="1"/>
          <p:nvPr/>
        </p:nvSpPr>
        <p:spPr>
          <a:xfrm>
            <a:off x="8346248" y="2307432"/>
            <a:ext cx="3541467" cy="2462782"/>
          </a:xfrm>
          <a:prstGeom prst="rect">
            <a:avLst/>
          </a:prstGeom>
          <a:noFill/>
        </p:spPr>
        <p:txBody>
          <a:bodyPr wrap="none" lIns="0" tIns="0" rIns="0" bIns="0" rtlCol="0">
            <a:spAutoFit/>
          </a:bodyPr>
          <a:lstStyle/>
          <a:p>
            <a:pPr algn="ctr"/>
            <a:r>
              <a:rPr lang="en-US" sz="5300" dirty="0">
                <a:gradFill>
                  <a:gsLst>
                    <a:gs pos="0">
                      <a:schemeClr val="tx1"/>
                    </a:gs>
                    <a:gs pos="86000">
                      <a:schemeClr val="tx1"/>
                    </a:gs>
                  </a:gsLst>
                  <a:lin ang="5400000" scaled="0"/>
                </a:gradFill>
                <a:latin typeface="Segoe Light" charset="0"/>
              </a:rPr>
              <a:t>Presentation</a:t>
            </a:r>
          </a:p>
          <a:p>
            <a:pPr algn="ctr"/>
            <a:r>
              <a:rPr lang="en-GB" sz="5300" dirty="0">
                <a:gradFill>
                  <a:gsLst>
                    <a:gs pos="0">
                      <a:schemeClr val="tx1"/>
                    </a:gs>
                    <a:gs pos="86000">
                      <a:schemeClr val="tx1"/>
                    </a:gs>
                  </a:gsLst>
                  <a:lin ang="5400000" scaled="0"/>
                </a:gradFill>
                <a:latin typeface="Segoe Light" charset="0"/>
              </a:rPr>
              <a:t>Publication</a:t>
            </a:r>
          </a:p>
          <a:p>
            <a:pPr algn="ctr"/>
            <a:r>
              <a:rPr lang="en-GB" sz="5300" dirty="0">
                <a:gradFill>
                  <a:gsLst>
                    <a:gs pos="0">
                      <a:schemeClr val="tx1"/>
                    </a:gs>
                    <a:gs pos="86000">
                      <a:schemeClr val="tx1"/>
                    </a:gs>
                  </a:gsLst>
                  <a:lin ang="5400000" scaled="0"/>
                </a:gradFill>
                <a:latin typeface="Segoe Light" charset="0"/>
              </a:rPr>
              <a:t>UI</a:t>
            </a:r>
            <a:endParaRPr lang="en-US" sz="5300" dirty="0">
              <a:gradFill>
                <a:gsLst>
                  <a:gs pos="0">
                    <a:schemeClr val="tx1"/>
                  </a:gs>
                  <a:gs pos="86000">
                    <a:schemeClr val="tx1"/>
                  </a:gs>
                </a:gsLst>
                <a:lin ang="5400000" scaled="0"/>
              </a:gradFill>
              <a:latin typeface="Segoe Light" charset="0"/>
            </a:endParaRPr>
          </a:p>
        </p:txBody>
      </p:sp>
      <p:sp>
        <p:nvSpPr>
          <p:cNvPr id="13" name="Rectangular Callout 12"/>
          <p:cNvSpPr/>
          <p:nvPr/>
        </p:nvSpPr>
        <p:spPr bwMode="auto">
          <a:xfrm>
            <a:off x="6257893" y="540332"/>
            <a:ext cx="2464584" cy="1436618"/>
          </a:xfrm>
          <a:prstGeom prst="wedgeRectCallout">
            <a:avLst>
              <a:gd name="adj1" fmla="val -39319"/>
              <a:gd name="adj2" fmla="val 69054"/>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4300" b="1" dirty="0">
                <a:gradFill>
                  <a:gsLst>
                    <a:gs pos="0">
                      <a:srgbClr val="FFFFFF"/>
                    </a:gs>
                    <a:gs pos="100000">
                      <a:srgbClr val="FFFFFF"/>
                    </a:gs>
                  </a:gsLst>
                  <a:lin ang="5400000" scaled="0"/>
                </a:gradFill>
                <a:latin typeface="Segoe Light" charset="0"/>
              </a:rPr>
              <a:t>F# 1.0</a:t>
            </a:r>
          </a:p>
          <a:p>
            <a:pPr algn="ctr" defTabSz="1215394" fontAlgn="base">
              <a:spcBef>
                <a:spcPct val="0"/>
              </a:spcBef>
              <a:spcAft>
                <a:spcPct val="0"/>
              </a:spcAft>
            </a:pPr>
            <a:r>
              <a:rPr lang="en-GB" sz="4300" b="1" dirty="0">
                <a:gradFill>
                  <a:gsLst>
                    <a:gs pos="0">
                      <a:srgbClr val="FFFFFF"/>
                    </a:gs>
                    <a:gs pos="100000">
                      <a:srgbClr val="FFFFFF"/>
                    </a:gs>
                  </a:gsLst>
                  <a:lin ang="5400000" scaled="0"/>
                </a:gradFill>
                <a:latin typeface="Segoe Light" charset="0"/>
              </a:rPr>
              <a:t>F# 2.0</a:t>
            </a:r>
            <a:endParaRPr lang="en-US" sz="4300" b="1" dirty="0">
              <a:gradFill>
                <a:gsLst>
                  <a:gs pos="0">
                    <a:srgbClr val="FFFFFF"/>
                  </a:gs>
                  <a:gs pos="100000">
                    <a:srgbClr val="FFFFFF"/>
                  </a:gs>
                </a:gsLst>
                <a:lin ang="5400000" scaled="0"/>
              </a:gradFill>
              <a:latin typeface="Segoe Light" charset="0"/>
            </a:endParaRPr>
          </a:p>
        </p:txBody>
      </p:sp>
      <p:sp>
        <p:nvSpPr>
          <p:cNvPr id="14" name="Rectangular Callout 13"/>
          <p:cNvSpPr/>
          <p:nvPr/>
        </p:nvSpPr>
        <p:spPr bwMode="auto">
          <a:xfrm>
            <a:off x="2753597" y="868787"/>
            <a:ext cx="2464584" cy="779875"/>
          </a:xfrm>
          <a:prstGeom prst="wedgeRectCallout">
            <a:avLst>
              <a:gd name="adj1" fmla="val -55242"/>
              <a:gd name="adj2" fmla="val 123489"/>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sz="4300" b="1" dirty="0">
                <a:gradFill>
                  <a:gsLst>
                    <a:gs pos="0">
                      <a:srgbClr val="FFFFFF"/>
                    </a:gs>
                    <a:gs pos="100000">
                      <a:srgbClr val="FFFFFF"/>
                    </a:gs>
                  </a:gsLst>
                  <a:lin ang="5400000" scaled="0"/>
                </a:gradFill>
                <a:latin typeface="Segoe Light" charset="0"/>
              </a:rPr>
              <a:t>F# 3.0</a:t>
            </a:r>
            <a:endParaRPr lang="en-US" sz="4300" b="1" dirty="0">
              <a:gradFill>
                <a:gsLst>
                  <a:gs pos="0">
                    <a:srgbClr val="FFFFFF"/>
                  </a:gs>
                  <a:gs pos="100000">
                    <a:srgbClr val="FFFFFF"/>
                  </a:gs>
                </a:gsLst>
                <a:lin ang="5400000" scaled="0"/>
              </a:gradFill>
              <a:latin typeface="Segoe Light" charset="0"/>
            </a:endParaRPr>
          </a:p>
        </p:txBody>
      </p:sp>
      <p:sp>
        <p:nvSpPr>
          <p:cNvPr id="15" name="Rectangular Callout 14"/>
          <p:cNvSpPr/>
          <p:nvPr/>
        </p:nvSpPr>
        <p:spPr bwMode="auto">
          <a:xfrm>
            <a:off x="9356244" y="540332"/>
            <a:ext cx="2717559" cy="1436618"/>
          </a:xfrm>
          <a:prstGeom prst="wedgeRectCallout">
            <a:avLst>
              <a:gd name="adj1" fmla="val -52554"/>
              <a:gd name="adj2" fmla="val 101147"/>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557" tIns="60779" rIns="121557" bIns="60779" numCol="1" rtlCol="0" anchor="ctr" anchorCtr="0" compatLnSpc="1">
            <a:prstTxWarp prst="textNoShape">
              <a:avLst/>
            </a:prstTxWarp>
            <a:spAutoFit/>
          </a:bodyPr>
          <a:lstStyle/>
          <a:p>
            <a:pPr algn="ctr" defTabSz="1215394" fontAlgn="base">
              <a:spcBef>
                <a:spcPct val="0"/>
              </a:spcBef>
              <a:spcAft>
                <a:spcPct val="0"/>
              </a:spcAft>
            </a:pPr>
            <a:r>
              <a:rPr lang="en-GB" dirty="0">
                <a:gradFill>
                  <a:gsLst>
                    <a:gs pos="0">
                      <a:srgbClr val="FFFFFF"/>
                    </a:gs>
                    <a:gs pos="100000">
                      <a:srgbClr val="FFFFFF"/>
                    </a:gs>
                  </a:gsLst>
                  <a:lin ang="5400000" scaled="0"/>
                </a:gradFill>
                <a:latin typeface="Segoe Light" charset="0"/>
              </a:rPr>
              <a:t>C# (designers)</a:t>
            </a:r>
          </a:p>
          <a:p>
            <a:pPr algn="ctr" defTabSz="1215394" fontAlgn="base">
              <a:spcBef>
                <a:spcPct val="0"/>
              </a:spcBef>
              <a:spcAft>
                <a:spcPct val="0"/>
              </a:spcAft>
            </a:pPr>
            <a:r>
              <a:rPr lang="en-GB" dirty="0">
                <a:gradFill>
                  <a:gsLst>
                    <a:gs pos="0">
                      <a:srgbClr val="FFFFFF"/>
                    </a:gs>
                    <a:gs pos="100000">
                      <a:srgbClr val="FFFFFF"/>
                    </a:gs>
                  </a:gsLst>
                  <a:lin ang="5400000" scaled="0"/>
                </a:gradFill>
                <a:latin typeface="Segoe Light" charset="0"/>
              </a:rPr>
              <a:t>F# (code)</a:t>
            </a:r>
          </a:p>
          <a:p>
            <a:pPr algn="ctr" defTabSz="1215394" fontAlgn="base">
              <a:spcBef>
                <a:spcPct val="0"/>
              </a:spcBef>
              <a:spcAft>
                <a:spcPct val="0"/>
              </a:spcAft>
            </a:pPr>
            <a:r>
              <a:rPr lang="en-GB" dirty="0" err="1">
                <a:latin typeface="Segoe Light" charset="0"/>
              </a:rPr>
              <a:t>WebSharper</a:t>
            </a:r>
            <a:r>
              <a:rPr lang="en-GB" dirty="0">
                <a:latin typeface="Segoe Light" charset="0"/>
              </a:rPr>
              <a:t>/</a:t>
            </a:r>
          </a:p>
          <a:p>
            <a:pPr algn="ctr" defTabSz="1215394" fontAlgn="base">
              <a:spcBef>
                <a:spcPct val="0"/>
              </a:spcBef>
              <a:spcAft>
                <a:spcPct val="0"/>
              </a:spcAft>
            </a:pPr>
            <a:r>
              <a:rPr lang="en-GB" dirty="0" err="1">
                <a:latin typeface="Segoe Light" charset="0"/>
              </a:rPr>
              <a:t>Javascript</a:t>
            </a:r>
            <a:r>
              <a:rPr lang="en-GB" dirty="0">
                <a:latin typeface="Segoe Light" charset="0"/>
              </a:rPr>
              <a:t>  (HTML5)</a:t>
            </a:r>
          </a:p>
        </p:txBody>
      </p:sp>
    </p:spTree>
    <p:extLst>
      <p:ext uri="{BB962C8B-B14F-4D97-AF65-F5344CB8AC3E}">
        <p14:creationId xmlns:p14="http://schemas.microsoft.com/office/powerpoint/2010/main" val="223821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664797"/>
          </a:xfrm>
        </p:spPr>
        <p:txBody>
          <a:bodyPr/>
          <a:lstStyle/>
          <a:p>
            <a:r>
              <a:rPr lang="en-GB" sz="4800" dirty="0" smtClean="0">
                <a:latin typeface="Segoe UI (Headings)"/>
              </a:rPr>
              <a:t>Recap: The Information Revolution</a:t>
            </a:r>
            <a:endParaRPr lang="en-GB" sz="4800" dirty="0">
              <a:latin typeface="Segoe UI (Headings)"/>
            </a:endParaRP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74" y="1594247"/>
            <a:ext cx="8431619" cy="3967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218552348"/>
              </p:ext>
            </p:extLst>
          </p:nvPr>
        </p:nvGraphicFramePr>
        <p:xfrm>
          <a:off x="2386995" y="1355794"/>
          <a:ext cx="7293961" cy="3226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36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the problem…</a:t>
            </a:r>
            <a:endParaRPr lang="en-GB" dirty="0"/>
          </a:p>
        </p:txBody>
      </p:sp>
      <p:sp>
        <p:nvSpPr>
          <p:cNvPr id="3" name="Content Placeholder 2"/>
          <p:cNvSpPr>
            <a:spLocks noGrp="1"/>
          </p:cNvSpPr>
          <p:nvPr>
            <p:ph idx="1"/>
          </p:nvPr>
        </p:nvSpPr>
        <p:spPr>
          <a:xfrm>
            <a:off x="609363" y="1600577"/>
            <a:ext cx="6635935" cy="4702826"/>
          </a:xfrm>
        </p:spPr>
        <p:txBody>
          <a:bodyPr/>
          <a:lstStyle/>
          <a:p>
            <a:pPr marL="0" indent="0">
              <a:buNone/>
            </a:pPr>
            <a:r>
              <a:rPr lang="en-GB" dirty="0" smtClean="0"/>
              <a:t>Languages do not integrate information</a:t>
            </a:r>
          </a:p>
          <a:p>
            <a:pPr lvl="1"/>
            <a:r>
              <a:rPr lang="en-GB" dirty="0" smtClean="0"/>
              <a:t>Non-intuitive</a:t>
            </a:r>
          </a:p>
          <a:p>
            <a:pPr lvl="1"/>
            <a:r>
              <a:rPr lang="en-GB" dirty="0" smtClean="0"/>
              <a:t>Not simple</a:t>
            </a:r>
          </a:p>
          <a:p>
            <a:pPr lvl="1"/>
            <a:r>
              <a:rPr lang="en-GB" dirty="0" smtClean="0"/>
              <a:t>Disorganised</a:t>
            </a:r>
          </a:p>
          <a:p>
            <a:pPr lvl="1"/>
            <a:r>
              <a:rPr lang="en-GB" dirty="0" smtClean="0"/>
              <a:t>Static</a:t>
            </a:r>
          </a:p>
          <a:p>
            <a:pPr lvl="1"/>
            <a:r>
              <a:rPr lang="en-GB" dirty="0" smtClean="0"/>
              <a:t>High friction</a:t>
            </a:r>
          </a:p>
          <a:p>
            <a:endParaRPr lang="en-GB" dirty="0"/>
          </a:p>
        </p:txBody>
      </p:sp>
    </p:spTree>
    <p:extLst>
      <p:ext uri="{BB962C8B-B14F-4D97-AF65-F5344CB8AC3E}">
        <p14:creationId xmlns:p14="http://schemas.microsoft.com/office/powerpoint/2010/main" val="4742912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Intro + Outro conféren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u class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8463</TotalTime>
  <Words>1083</Words>
  <Application>Microsoft Office PowerPoint</Application>
  <PresentationFormat>Custom</PresentationFormat>
  <Paragraphs>236</Paragraphs>
  <Slides>37</Slides>
  <Notes>2</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37</vt:i4>
      </vt:variant>
    </vt:vector>
  </HeadingPairs>
  <TitlesOfParts>
    <vt:vector size="58" baseType="lpstr">
      <vt:lpstr>Arial</vt:lpstr>
      <vt:lpstr>Wingdings</vt:lpstr>
      <vt:lpstr>Consolas</vt:lpstr>
      <vt:lpstr>Wingdings 3</vt:lpstr>
      <vt:lpstr>ZapfChancery</vt:lpstr>
      <vt:lpstr>Cambria Math</vt:lpstr>
      <vt:lpstr>Candara</vt:lpstr>
      <vt:lpstr>Segoe UI Light</vt:lpstr>
      <vt:lpstr>Segoe UI</vt:lpstr>
      <vt:lpstr>Times New Roman</vt:lpstr>
      <vt:lpstr>Segoe Light</vt:lpstr>
      <vt:lpstr>Segoe UI (Headings)</vt:lpstr>
      <vt:lpstr>Segoe Condensed</vt:lpstr>
      <vt:lpstr>Symbol</vt:lpstr>
      <vt:lpstr>Calibri</vt:lpstr>
      <vt:lpstr>FSharp-teched-europe-2010-v2</vt:lpstr>
      <vt:lpstr>White with Consolas font for code slides</vt:lpstr>
      <vt:lpstr>1_White with Consolas font for code slides</vt:lpstr>
      <vt:lpstr>Intro + Outro conférence</vt:lpstr>
      <vt:lpstr>Contenu classique</vt:lpstr>
      <vt:lpstr>Office Theme</vt:lpstr>
      <vt:lpstr>Meditations on Type Providers  Applications of Type providers</vt:lpstr>
      <vt:lpstr>Join the F# Open Source Community   http://fsharp.github.com </vt:lpstr>
      <vt:lpstr>fsharp.github.com/fsharp</vt:lpstr>
      <vt:lpstr>fsharp.github.com/fsharpbinding</vt:lpstr>
      <vt:lpstr>Agenda</vt:lpstr>
      <vt:lpstr>What’s to wrestle with</vt:lpstr>
      <vt:lpstr>Understanding F# </vt:lpstr>
      <vt:lpstr>Recap: The Information Revolution</vt:lpstr>
      <vt:lpstr>Recap: the problem…</vt:lpstr>
      <vt:lpstr>Recap: the problem…</vt:lpstr>
      <vt:lpstr>Recap: the approach…</vt:lpstr>
      <vt:lpstr>Update: Freebase Provider</vt:lpstr>
      <vt:lpstr> Definition #1  Information-rich programming is where external schematized information sources are integral to the operation of the programs being constructed.     These may be as simple as textual DSLs embedded as strings in the program itself, as familiar as SQL databases, as massive as a service exposing Wikipedia data, or the world-wide-web of HTML documents itself. </vt:lpstr>
      <vt:lpstr> Definition #2  A (strongly-typed) information-rich programming language integrates external information sources, where the schema and content of these sources are presented in a (strongly-typed) idiomatic form  </vt:lpstr>
      <vt:lpstr>Recap: this is different…</vt:lpstr>
      <vt:lpstr>Recap: this is different…</vt:lpstr>
      <vt:lpstr> ⊢ e   :   </vt:lpstr>
      <vt:lpstr>Meditations on 0 </vt:lpstr>
      <vt:lpstr>Meditations on 0 </vt:lpstr>
      <vt:lpstr>Some Research Questions  </vt:lpstr>
      <vt:lpstr> Theme #1  Big Data   Big Metadata Big Data   Broad Data  Strongly typed languages and tooling must have a role here, surely!    </vt:lpstr>
      <vt:lpstr> Theme #2  Huge Information Spaces can (and should?) be viewed as Software Components  example:  schema change &lt;-&gt; component versioning &lt;-&gt;  source compatibility &lt;-&gt; binary compatibility  example:  software component engineering  &lt;-&gt;  information space engineering</vt:lpstr>
      <vt:lpstr>Theme #3  Multiple Data Standards through One Simple Mechanism  Rich type systems, importing rich metadata where it exists </vt:lpstr>
      <vt:lpstr>Theme #4  Measure languages by their effectiveness  at working with rich external information spaces  Example: queries, JSON, XML, type providers, async… </vt:lpstr>
      <vt:lpstr>Theme #5  Programming Type Systems v.  Information Space Metadata Synergy or Conflict?  Examples: Types, Schema, Constraints, Units of Measure, Security Information, Documentation, Definition Locations, Help , Provenance, Privacy, Ratings, Rankings, Search…</vt:lpstr>
      <vt:lpstr>Update: World Bank Provider</vt:lpstr>
      <vt:lpstr>Update: Hadoop Provider</vt:lpstr>
      <vt:lpstr>Update: CSV Provider</vt:lpstr>
      <vt:lpstr>Update: RProvider</vt:lpstr>
      <vt:lpstr>Potential: Cosmos Provider?</vt:lpstr>
      <vt:lpstr>Potential: SAP or Dynamics Provider? </vt:lpstr>
      <vt:lpstr>What to wrestle with</vt:lpstr>
      <vt:lpstr>Paradigm Locator</vt:lpstr>
      <vt:lpstr>Paradigm Locator</vt:lpstr>
      <vt:lpstr>Summary</vt:lpstr>
      <vt:lpstr>Summary  The world is information rich  Programming needs to be information-rich too   F# 3.0 integrates information more seamlessly than any other language</vt:lpstr>
      <vt:lpstr>   fsharp.net  tryfsharp.org  fsharp.github.com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257</cp:revision>
  <cp:lastPrinted>2010-05-11T05:02:34Z</cp:lastPrinted>
  <dcterms:created xsi:type="dcterms:W3CDTF">2010-11-09T11:20:14Z</dcterms:created>
  <dcterms:modified xsi:type="dcterms:W3CDTF">2012-10-18T22:35:58Z</dcterms:modified>
  <cp:category>TechEd Europe 2010</cp:category>
</cp:coreProperties>
</file>