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8.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bookmarkIdSeed="2">
  <p:sldMasterIdLst>
    <p:sldMasterId id="2147483693" r:id="rId1"/>
    <p:sldMasterId id="2147483718" r:id="rId2"/>
    <p:sldMasterId id="2147483814" r:id="rId3"/>
    <p:sldMasterId id="2147483826" r:id="rId4"/>
    <p:sldMasterId id="2147483838" r:id="rId5"/>
    <p:sldMasterId id="2147483851" r:id="rId6"/>
    <p:sldMasterId id="2147483878" r:id="rId7"/>
    <p:sldMasterId id="2147483906" r:id="rId8"/>
    <p:sldMasterId id="2147483933" r:id="rId9"/>
  </p:sldMasterIdLst>
  <p:notesMasterIdLst>
    <p:notesMasterId r:id="rId75"/>
  </p:notesMasterIdLst>
  <p:handoutMasterIdLst>
    <p:handoutMasterId r:id="rId76"/>
  </p:handoutMasterIdLst>
  <p:sldIdLst>
    <p:sldId id="863" r:id="rId10"/>
    <p:sldId id="801" r:id="rId11"/>
    <p:sldId id="802" r:id="rId12"/>
    <p:sldId id="803" r:id="rId13"/>
    <p:sldId id="804" r:id="rId14"/>
    <p:sldId id="807" r:id="rId15"/>
    <p:sldId id="806" r:id="rId16"/>
    <p:sldId id="857" r:id="rId17"/>
    <p:sldId id="858" r:id="rId18"/>
    <p:sldId id="826" r:id="rId19"/>
    <p:sldId id="859" r:id="rId20"/>
    <p:sldId id="829" r:id="rId21"/>
    <p:sldId id="840" r:id="rId22"/>
    <p:sldId id="831" r:id="rId23"/>
    <p:sldId id="830" r:id="rId24"/>
    <p:sldId id="833" r:id="rId25"/>
    <p:sldId id="841" r:id="rId26"/>
    <p:sldId id="825" r:id="rId27"/>
    <p:sldId id="727" r:id="rId28"/>
    <p:sldId id="734" r:id="rId29"/>
    <p:sldId id="729" r:id="rId30"/>
    <p:sldId id="725" r:id="rId31"/>
    <p:sldId id="870" r:id="rId32"/>
    <p:sldId id="872" r:id="rId33"/>
    <p:sldId id="874" r:id="rId34"/>
    <p:sldId id="875" r:id="rId35"/>
    <p:sldId id="871" r:id="rId36"/>
    <p:sldId id="873" r:id="rId37"/>
    <p:sldId id="752" r:id="rId38"/>
    <p:sldId id="750" r:id="rId39"/>
    <p:sldId id="751" r:id="rId40"/>
    <p:sldId id="837" r:id="rId41"/>
    <p:sldId id="834" r:id="rId42"/>
    <p:sldId id="842" r:id="rId43"/>
    <p:sldId id="843" r:id="rId44"/>
    <p:sldId id="836" r:id="rId45"/>
    <p:sldId id="844" r:id="rId46"/>
    <p:sldId id="864" r:id="rId47"/>
    <p:sldId id="865" r:id="rId48"/>
    <p:sldId id="845" r:id="rId49"/>
    <p:sldId id="846" r:id="rId50"/>
    <p:sldId id="847" r:id="rId51"/>
    <p:sldId id="737" r:id="rId52"/>
    <p:sldId id="778" r:id="rId53"/>
    <p:sldId id="786" r:id="rId54"/>
    <p:sldId id="787" r:id="rId55"/>
    <p:sldId id="788" r:id="rId56"/>
    <p:sldId id="780" r:id="rId57"/>
    <p:sldId id="781" r:id="rId58"/>
    <p:sldId id="784" r:id="rId59"/>
    <p:sldId id="782" r:id="rId60"/>
    <p:sldId id="783" r:id="rId61"/>
    <p:sldId id="779" r:id="rId62"/>
    <p:sldId id="785" r:id="rId63"/>
    <p:sldId id="790" r:id="rId64"/>
    <p:sldId id="789" r:id="rId65"/>
    <p:sldId id="869" r:id="rId66"/>
    <p:sldId id="853" r:id="rId67"/>
    <p:sldId id="851" r:id="rId68"/>
    <p:sldId id="854" r:id="rId69"/>
    <p:sldId id="860" r:id="rId70"/>
    <p:sldId id="861" r:id="rId71"/>
    <p:sldId id="759" r:id="rId72"/>
    <p:sldId id="866" r:id="rId73"/>
    <p:sldId id="867" r:id="rId74"/>
  </p:sldIdLst>
  <p:sldSz cx="12187238" cy="6859588"/>
  <p:notesSz cx="6858000" cy="9144000"/>
  <p:embeddedFontLst>
    <p:embeddedFont>
      <p:font typeface="Candara" panose="020E0502030303020204" pitchFamily="34" charset="0"/>
      <p:regular r:id="rId77"/>
      <p:bold r:id="rId78"/>
      <p:italic r:id="rId79"/>
      <p:boldItalic r:id="rId80"/>
    </p:embeddedFont>
    <p:embeddedFont>
      <p:font typeface="Segoe Light" panose="020B0604020202020204" charset="0"/>
      <p:regular r:id="rId81"/>
      <p:italic r:id="rId82"/>
    </p:embeddedFont>
    <p:embeddedFont>
      <p:font typeface="Segoe Script" panose="020B0504020000000003" pitchFamily="34" charset="0"/>
      <p:regular r:id="rId83"/>
      <p:bold r:id="rId84"/>
    </p:embeddedFont>
    <p:embeddedFont>
      <p:font typeface="Segoe UI Light" panose="020B0502040204020203" pitchFamily="34" charset="0"/>
      <p:regular r:id="rId85"/>
    </p:embeddedFont>
    <p:embeddedFont>
      <p:font typeface="Segoe UI" panose="020B0502040204020203" pitchFamily="34" charset="0"/>
      <p:regular r:id="rId86"/>
      <p:bold r:id="rId87"/>
      <p:italic r:id="rId88"/>
      <p:boldItalic r:id="rId89"/>
    </p:embeddedFont>
    <p:embeddedFont>
      <p:font typeface="Consolas" panose="020B0609020204030204" pitchFamily="49" charset="0"/>
      <p:regular r:id="rId90"/>
      <p:bold r:id="rId91"/>
      <p:italic r:id="rId92"/>
      <p:boldItalic r:id="rId93"/>
    </p:embeddedFont>
    <p:embeddedFont>
      <p:font typeface="Andy" panose="03080602030302030203" pitchFamily="66" charset="0"/>
      <p:bold r:id="rId94"/>
    </p:embeddedFont>
  </p:embeddedFontLst>
  <p:defaultTextStyle>
    <a:defPPr>
      <a:defRPr lang="en-US"/>
    </a:defPPr>
    <a:lvl1pPr marL="0" algn="l" defTabSz="1110064" rtl="0" eaLnBrk="1" latinLnBrk="0" hangingPunct="1">
      <a:defRPr sz="2100" kern="1200">
        <a:solidFill>
          <a:schemeClr val="tx1"/>
        </a:solidFill>
        <a:latin typeface="+mn-lt"/>
        <a:ea typeface="+mn-ea"/>
        <a:cs typeface="+mn-cs"/>
      </a:defRPr>
    </a:lvl1pPr>
    <a:lvl2pPr marL="555031" algn="l" defTabSz="1110064" rtl="0" eaLnBrk="1" latinLnBrk="0" hangingPunct="1">
      <a:defRPr sz="2100" kern="1200">
        <a:solidFill>
          <a:schemeClr val="tx1"/>
        </a:solidFill>
        <a:latin typeface="+mn-lt"/>
        <a:ea typeface="+mn-ea"/>
        <a:cs typeface="+mn-cs"/>
      </a:defRPr>
    </a:lvl2pPr>
    <a:lvl3pPr marL="1110064" algn="l" defTabSz="1110064" rtl="0" eaLnBrk="1" latinLnBrk="0" hangingPunct="1">
      <a:defRPr sz="2100" kern="1200">
        <a:solidFill>
          <a:schemeClr val="tx1"/>
        </a:solidFill>
        <a:latin typeface="+mn-lt"/>
        <a:ea typeface="+mn-ea"/>
        <a:cs typeface="+mn-cs"/>
      </a:defRPr>
    </a:lvl3pPr>
    <a:lvl4pPr marL="1665089" algn="l" defTabSz="1110064" rtl="0" eaLnBrk="1" latinLnBrk="0" hangingPunct="1">
      <a:defRPr sz="2100" kern="1200">
        <a:solidFill>
          <a:schemeClr val="tx1"/>
        </a:solidFill>
        <a:latin typeface="+mn-lt"/>
        <a:ea typeface="+mn-ea"/>
        <a:cs typeface="+mn-cs"/>
      </a:defRPr>
    </a:lvl4pPr>
    <a:lvl5pPr marL="2220118" algn="l" defTabSz="1110064" rtl="0" eaLnBrk="1" latinLnBrk="0" hangingPunct="1">
      <a:defRPr sz="2100" kern="1200">
        <a:solidFill>
          <a:schemeClr val="tx1"/>
        </a:solidFill>
        <a:latin typeface="+mn-lt"/>
        <a:ea typeface="+mn-ea"/>
        <a:cs typeface="+mn-cs"/>
      </a:defRPr>
    </a:lvl5pPr>
    <a:lvl6pPr marL="2775153" algn="l" defTabSz="1110064" rtl="0" eaLnBrk="1" latinLnBrk="0" hangingPunct="1">
      <a:defRPr sz="2100" kern="1200">
        <a:solidFill>
          <a:schemeClr val="tx1"/>
        </a:solidFill>
        <a:latin typeface="+mn-lt"/>
        <a:ea typeface="+mn-ea"/>
        <a:cs typeface="+mn-cs"/>
      </a:defRPr>
    </a:lvl6pPr>
    <a:lvl7pPr marL="3330177" algn="l" defTabSz="1110064" rtl="0" eaLnBrk="1" latinLnBrk="0" hangingPunct="1">
      <a:defRPr sz="2100" kern="1200">
        <a:solidFill>
          <a:schemeClr val="tx1"/>
        </a:solidFill>
        <a:latin typeface="+mn-lt"/>
        <a:ea typeface="+mn-ea"/>
        <a:cs typeface="+mn-cs"/>
      </a:defRPr>
    </a:lvl7pPr>
    <a:lvl8pPr marL="3885207" algn="l" defTabSz="1110064" rtl="0" eaLnBrk="1" latinLnBrk="0" hangingPunct="1">
      <a:defRPr sz="2100" kern="1200">
        <a:solidFill>
          <a:schemeClr val="tx1"/>
        </a:solidFill>
        <a:latin typeface="+mn-lt"/>
        <a:ea typeface="+mn-ea"/>
        <a:cs typeface="+mn-cs"/>
      </a:defRPr>
    </a:lvl8pPr>
    <a:lvl9pPr marL="4440235" algn="l" defTabSz="1110064" rtl="0" eaLnBrk="1" latinLnBrk="0" hangingPunct="1">
      <a:defRPr sz="2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29A16"/>
    <a:srgbClr val="F8F57B"/>
    <a:srgbClr val="000000"/>
    <a:srgbClr val="59D01E"/>
    <a:srgbClr val="ACE58F"/>
    <a:srgbClr val="292929"/>
    <a:srgbClr val="333333"/>
    <a:srgbClr val="F6AE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7" autoAdjust="0"/>
    <p:restoredTop sz="96105" autoAdjust="0"/>
  </p:normalViewPr>
  <p:slideViewPr>
    <p:cSldViewPr snapToGrid="0">
      <p:cViewPr>
        <p:scale>
          <a:sx n="70" d="100"/>
          <a:sy n="70" d="100"/>
        </p:scale>
        <p:origin x="-828" y="-180"/>
      </p:cViewPr>
      <p:guideLst>
        <p:guide orient="horz" pos="144"/>
        <p:guide orient="horz" pos="1202"/>
        <p:guide orient="horz" pos="2737"/>
        <p:guide orient="horz" pos="4177"/>
        <p:guide orient="horz" pos="1488"/>
        <p:guide orient="horz" pos="912"/>
        <p:guide pos="3839"/>
        <p:guide pos="327"/>
        <p:guide pos="1190"/>
        <p:guide pos="7349"/>
        <p:guide pos="7063"/>
        <p:guide pos="610"/>
      </p:guideLst>
    </p:cSldViewPr>
  </p:slideViewPr>
  <p:notesTextViewPr>
    <p:cViewPr>
      <p:scale>
        <a:sx n="100" d="100"/>
        <a:sy n="100" d="100"/>
      </p:scale>
      <p:origin x="0" y="0"/>
    </p:cViewPr>
  </p:notesTextViewPr>
  <p:sorterViewPr>
    <p:cViewPr>
      <p:scale>
        <a:sx n="47" d="100"/>
        <a:sy n="47" d="100"/>
      </p:scale>
      <p:origin x="0" y="0"/>
    </p:cViewPr>
  </p:sorterViewPr>
  <p:notesViewPr>
    <p:cSldViewPr snapToGrid="0" showGuides="1">
      <p:cViewPr varScale="1">
        <p:scale>
          <a:sx n="84" d="100"/>
          <a:sy n="84" d="100"/>
        </p:scale>
        <p:origin x="-308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handoutMaster" Target="handoutMasters/handoutMaster1.xml"/><Relationship Id="rId84" Type="http://schemas.openxmlformats.org/officeDocument/2006/relationships/font" Target="fonts/font8.fntdata"/><Relationship Id="rId89" Type="http://schemas.openxmlformats.org/officeDocument/2006/relationships/font" Target="fonts/font13.fntdata"/><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font" Target="fonts/font3.fntdata"/><Relationship Id="rId87" Type="http://schemas.openxmlformats.org/officeDocument/2006/relationships/font" Target="fonts/font11.fntdata"/><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font" Target="fonts/font6.fntdata"/><Relationship Id="rId90" Type="http://schemas.openxmlformats.org/officeDocument/2006/relationships/font" Target="fonts/font14.fntdata"/><Relationship Id="rId95" Type="http://schemas.openxmlformats.org/officeDocument/2006/relationships/presProps" Target="pres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font" Target="fonts/font1.fntdata"/><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font" Target="fonts/font4.fntdata"/><Relationship Id="rId85" Type="http://schemas.openxmlformats.org/officeDocument/2006/relationships/font" Target="fonts/font9.fntdata"/><Relationship Id="rId93" Type="http://schemas.openxmlformats.org/officeDocument/2006/relationships/font" Target="fonts/font17.fntdata"/><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notesMaster" Target="notesMasters/notesMaster1.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font" Target="fonts/font18.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spPr>
            <a:ln w="6350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tailEnd type="stealth"/>
            </a:ln>
          </c:spPr>
          <c:marker>
            <c:symbol val="none"/>
          </c:marker>
          <c:val>
            <c:numRef>
              <c:f>Sheet1!$B$7:$B$13</c:f>
              <c:numCache>
                <c:formatCode>General</c:formatCode>
                <c:ptCount val="7"/>
                <c:pt idx="0">
                  <c:v>105</c:v>
                </c:pt>
                <c:pt idx="1">
                  <c:v>352</c:v>
                </c:pt>
                <c:pt idx="2">
                  <c:v>601</c:v>
                </c:pt>
                <c:pt idx="3">
                  <c:v>1116</c:v>
                </c:pt>
                <c:pt idx="4">
                  <c:v>1628</c:v>
                </c:pt>
                <c:pt idx="5">
                  <c:v>2647</c:v>
                </c:pt>
                <c:pt idx="6">
                  <c:v>4678</c:v>
                </c:pt>
              </c:numCache>
            </c:numRef>
          </c:val>
          <c:smooth val="0"/>
        </c:ser>
        <c:dLbls>
          <c:showLegendKey val="0"/>
          <c:showVal val="0"/>
          <c:showCatName val="0"/>
          <c:showSerName val="0"/>
          <c:showPercent val="0"/>
          <c:showBubbleSize val="0"/>
        </c:dLbls>
        <c:marker val="1"/>
        <c:smooth val="0"/>
        <c:axId val="100094720"/>
        <c:axId val="100096256"/>
      </c:lineChart>
      <c:catAx>
        <c:axId val="100094720"/>
        <c:scaling>
          <c:orientation val="minMax"/>
        </c:scaling>
        <c:delete val="0"/>
        <c:axPos val="b"/>
        <c:majorTickMark val="out"/>
        <c:minorTickMark val="none"/>
        <c:tickLblPos val="nextTo"/>
        <c:crossAx val="100096256"/>
        <c:crosses val="autoZero"/>
        <c:auto val="1"/>
        <c:lblAlgn val="ctr"/>
        <c:lblOffset val="100"/>
        <c:noMultiLvlLbl val="0"/>
      </c:catAx>
      <c:valAx>
        <c:axId val="100096256"/>
        <c:scaling>
          <c:orientation val="minMax"/>
        </c:scaling>
        <c:delete val="1"/>
        <c:axPos val="l"/>
        <c:numFmt formatCode="General" sourceLinked="1"/>
        <c:majorTickMark val="out"/>
        <c:minorTickMark val="none"/>
        <c:tickLblPos val="nextTo"/>
        <c:crossAx val="100094720"/>
        <c:crosses val="autoZero"/>
        <c:crossBetween val="between"/>
      </c:valAx>
      <c:spPr>
        <a:noFill/>
        <a:ln w="25400">
          <a:noFill/>
        </a:ln>
      </c:spPr>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280AB1-95FF-42E8-94B7-DCF4D2A09A09}" type="doc">
      <dgm:prSet loTypeId="urn:microsoft.com/office/officeart/2005/8/layout/venn1" loCatId="relationship" qsTypeId="urn:microsoft.com/office/officeart/2005/8/quickstyle/simple1" qsCatId="simple" csTypeId="urn:microsoft.com/office/officeart/2005/8/colors/accent1_2" csCatId="accent1" phldr="1"/>
      <dgm:spPr/>
    </dgm:pt>
    <dgm:pt modelId="{8AF86F65-257F-4D4B-8F3E-9FA582CE5FAF}">
      <dgm:prSet phldrT="[Text]"/>
      <dgm:spPr/>
      <dgm:t>
        <a:bodyPr/>
        <a:lstStyle/>
        <a:p>
          <a:r>
            <a:rPr lang="en-GB" dirty="0" smtClean="0"/>
            <a:t>Statically Typed</a:t>
          </a:r>
          <a:endParaRPr lang="en-GB" dirty="0"/>
        </a:p>
      </dgm:t>
    </dgm:pt>
    <dgm:pt modelId="{C45125E2-98D0-4EC3-AB7A-F16C57EC95B7}" type="parTrans" cxnId="{D015DEAD-493F-45CE-AAE9-CD719F323645}">
      <dgm:prSet/>
      <dgm:spPr/>
      <dgm:t>
        <a:bodyPr/>
        <a:lstStyle/>
        <a:p>
          <a:endParaRPr lang="en-GB"/>
        </a:p>
      </dgm:t>
    </dgm:pt>
    <dgm:pt modelId="{A1035C21-FDB7-4EAC-89CB-CA0A13638908}" type="sibTrans" cxnId="{D015DEAD-493F-45CE-AAE9-CD719F323645}">
      <dgm:prSet/>
      <dgm:spPr/>
      <dgm:t>
        <a:bodyPr/>
        <a:lstStyle/>
        <a:p>
          <a:endParaRPr lang="en-GB"/>
        </a:p>
      </dgm:t>
    </dgm:pt>
    <dgm:pt modelId="{83D561A4-503F-45B2-B21E-B4C0A921F900}">
      <dgm:prSet phldrT="[Text]"/>
      <dgm:spPr/>
      <dgm:t>
        <a:bodyPr/>
        <a:lstStyle/>
        <a:p>
          <a:r>
            <a:rPr lang="en-GB" dirty="0" smtClean="0"/>
            <a:t>Dynamically Typed</a:t>
          </a:r>
          <a:endParaRPr lang="en-GB" dirty="0"/>
        </a:p>
      </dgm:t>
    </dgm:pt>
    <dgm:pt modelId="{586C31D1-E2EE-43F5-9333-75504CDB2A01}" type="parTrans" cxnId="{462C5C2E-2CFE-499B-9A9E-5EC9260418B4}">
      <dgm:prSet/>
      <dgm:spPr/>
      <dgm:t>
        <a:bodyPr/>
        <a:lstStyle/>
        <a:p>
          <a:endParaRPr lang="en-GB"/>
        </a:p>
      </dgm:t>
    </dgm:pt>
    <dgm:pt modelId="{3537B17F-CEEC-4777-8EED-6853E79A7526}" type="sibTrans" cxnId="{462C5C2E-2CFE-499B-9A9E-5EC9260418B4}">
      <dgm:prSet/>
      <dgm:spPr/>
      <dgm:t>
        <a:bodyPr/>
        <a:lstStyle/>
        <a:p>
          <a:endParaRPr lang="en-GB"/>
        </a:p>
      </dgm:t>
    </dgm:pt>
    <dgm:pt modelId="{54AD1ADC-A634-4621-A4E4-473A7E172D0E}" type="pres">
      <dgm:prSet presAssocID="{37280AB1-95FF-42E8-94B7-DCF4D2A09A09}" presName="compositeShape" presStyleCnt="0">
        <dgm:presLayoutVars>
          <dgm:chMax val="7"/>
          <dgm:dir/>
          <dgm:resizeHandles val="exact"/>
        </dgm:presLayoutVars>
      </dgm:prSet>
      <dgm:spPr/>
    </dgm:pt>
    <dgm:pt modelId="{ED9FBEAD-8068-422C-B57A-30CFA25C3E76}" type="pres">
      <dgm:prSet presAssocID="{8AF86F65-257F-4D4B-8F3E-9FA582CE5FAF}" presName="circ1" presStyleLbl="vennNode1" presStyleIdx="0" presStyleCnt="2" custScaleX="69257" custScaleY="68131"/>
      <dgm:spPr/>
      <dgm:t>
        <a:bodyPr/>
        <a:lstStyle/>
        <a:p>
          <a:endParaRPr lang="en-GB"/>
        </a:p>
      </dgm:t>
    </dgm:pt>
    <dgm:pt modelId="{9833359F-7D17-45D4-8EB8-A5BB503C7C74}" type="pres">
      <dgm:prSet presAssocID="{8AF86F65-257F-4D4B-8F3E-9FA582CE5FAF}" presName="circ1Tx" presStyleLbl="revTx" presStyleIdx="0" presStyleCnt="0">
        <dgm:presLayoutVars>
          <dgm:chMax val="0"/>
          <dgm:chPref val="0"/>
          <dgm:bulletEnabled val="1"/>
        </dgm:presLayoutVars>
      </dgm:prSet>
      <dgm:spPr/>
      <dgm:t>
        <a:bodyPr/>
        <a:lstStyle/>
        <a:p>
          <a:endParaRPr lang="en-GB"/>
        </a:p>
      </dgm:t>
    </dgm:pt>
    <dgm:pt modelId="{C4F96459-0667-46A5-8464-979D32A5AFC0}" type="pres">
      <dgm:prSet presAssocID="{83D561A4-503F-45B2-B21E-B4C0A921F900}" presName="circ2" presStyleLbl="vennNode1" presStyleIdx="1" presStyleCnt="2" custScaleX="69257" custScaleY="68131"/>
      <dgm:spPr/>
      <dgm:t>
        <a:bodyPr/>
        <a:lstStyle/>
        <a:p>
          <a:endParaRPr lang="en-GB"/>
        </a:p>
      </dgm:t>
    </dgm:pt>
    <dgm:pt modelId="{B3DBAB2C-2BCB-4EFA-8EF8-288AFF90DBD0}" type="pres">
      <dgm:prSet presAssocID="{83D561A4-503F-45B2-B21E-B4C0A921F900}" presName="circ2Tx" presStyleLbl="revTx" presStyleIdx="0" presStyleCnt="0">
        <dgm:presLayoutVars>
          <dgm:chMax val="0"/>
          <dgm:chPref val="0"/>
          <dgm:bulletEnabled val="1"/>
        </dgm:presLayoutVars>
      </dgm:prSet>
      <dgm:spPr/>
      <dgm:t>
        <a:bodyPr/>
        <a:lstStyle/>
        <a:p>
          <a:endParaRPr lang="en-GB"/>
        </a:p>
      </dgm:t>
    </dgm:pt>
  </dgm:ptLst>
  <dgm:cxnLst>
    <dgm:cxn modelId="{21EADF38-58A3-4FDE-B40D-72CDE193EC5F}" type="presOf" srcId="{37280AB1-95FF-42E8-94B7-DCF4D2A09A09}" destId="{54AD1ADC-A634-4621-A4E4-473A7E172D0E}" srcOrd="0" destOrd="0" presId="urn:microsoft.com/office/officeart/2005/8/layout/venn1"/>
    <dgm:cxn modelId="{F390E756-745D-4BE3-B833-AD8C1E4474BB}" type="presOf" srcId="{8AF86F65-257F-4D4B-8F3E-9FA582CE5FAF}" destId="{9833359F-7D17-45D4-8EB8-A5BB503C7C74}" srcOrd="1" destOrd="0" presId="urn:microsoft.com/office/officeart/2005/8/layout/venn1"/>
    <dgm:cxn modelId="{EBFDA905-D6A6-454B-8582-971A17173C39}" type="presOf" srcId="{83D561A4-503F-45B2-B21E-B4C0A921F900}" destId="{B3DBAB2C-2BCB-4EFA-8EF8-288AFF90DBD0}" srcOrd="1" destOrd="0" presId="urn:microsoft.com/office/officeart/2005/8/layout/venn1"/>
    <dgm:cxn modelId="{D015DEAD-493F-45CE-AAE9-CD719F323645}" srcId="{37280AB1-95FF-42E8-94B7-DCF4D2A09A09}" destId="{8AF86F65-257F-4D4B-8F3E-9FA582CE5FAF}" srcOrd="0" destOrd="0" parTransId="{C45125E2-98D0-4EC3-AB7A-F16C57EC95B7}" sibTransId="{A1035C21-FDB7-4EAC-89CB-CA0A13638908}"/>
    <dgm:cxn modelId="{B2042273-4679-4FDF-AA9E-018254122417}" type="presOf" srcId="{8AF86F65-257F-4D4B-8F3E-9FA582CE5FAF}" destId="{ED9FBEAD-8068-422C-B57A-30CFA25C3E76}" srcOrd="0" destOrd="0" presId="urn:microsoft.com/office/officeart/2005/8/layout/venn1"/>
    <dgm:cxn modelId="{E26F3DBB-92B0-4FFA-80B0-DFA48A370C79}" type="presOf" srcId="{83D561A4-503F-45B2-B21E-B4C0A921F900}" destId="{C4F96459-0667-46A5-8464-979D32A5AFC0}" srcOrd="0" destOrd="0" presId="urn:microsoft.com/office/officeart/2005/8/layout/venn1"/>
    <dgm:cxn modelId="{462C5C2E-2CFE-499B-9A9E-5EC9260418B4}" srcId="{37280AB1-95FF-42E8-94B7-DCF4D2A09A09}" destId="{83D561A4-503F-45B2-B21E-B4C0A921F900}" srcOrd="1" destOrd="0" parTransId="{586C31D1-E2EE-43F5-9333-75504CDB2A01}" sibTransId="{3537B17F-CEEC-4777-8EED-6853E79A7526}"/>
    <dgm:cxn modelId="{00D0D844-32B6-45BF-B22C-FAE1BA20C1DD}" type="presParOf" srcId="{54AD1ADC-A634-4621-A4E4-473A7E172D0E}" destId="{ED9FBEAD-8068-422C-B57A-30CFA25C3E76}" srcOrd="0" destOrd="0" presId="urn:microsoft.com/office/officeart/2005/8/layout/venn1"/>
    <dgm:cxn modelId="{5DBE7FB4-7FAB-4071-8954-78C7EE2E82E6}" type="presParOf" srcId="{54AD1ADC-A634-4621-A4E4-473A7E172D0E}" destId="{9833359F-7D17-45D4-8EB8-A5BB503C7C74}" srcOrd="1" destOrd="0" presId="urn:microsoft.com/office/officeart/2005/8/layout/venn1"/>
    <dgm:cxn modelId="{08B39032-720E-494B-B234-FA9F8B4A4DB0}" type="presParOf" srcId="{54AD1ADC-A634-4621-A4E4-473A7E172D0E}" destId="{C4F96459-0667-46A5-8464-979D32A5AFC0}" srcOrd="2" destOrd="0" presId="urn:microsoft.com/office/officeart/2005/8/layout/venn1"/>
    <dgm:cxn modelId="{15364E44-53A1-4F56-BFE8-2A7137441228}" type="presParOf" srcId="{54AD1ADC-A634-4621-A4E4-473A7E172D0E}" destId="{B3DBAB2C-2BCB-4EFA-8EF8-288AFF90DBD0}"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280AB1-95FF-42E8-94B7-DCF4D2A09A09}" type="doc">
      <dgm:prSet loTypeId="urn:microsoft.com/office/officeart/2005/8/layout/venn1" loCatId="relationship" qsTypeId="urn:microsoft.com/office/officeart/2005/8/quickstyle/simple1" qsCatId="simple" csTypeId="urn:microsoft.com/office/officeart/2005/8/colors/accent1_2" csCatId="accent1" phldr="1"/>
      <dgm:spPr/>
    </dgm:pt>
    <dgm:pt modelId="{8AF86F65-257F-4D4B-8F3E-9FA582CE5FAF}">
      <dgm:prSet phldrT="[Text]"/>
      <dgm:spPr/>
      <dgm:t>
        <a:bodyPr/>
        <a:lstStyle/>
        <a:p>
          <a:r>
            <a:rPr lang="en-GB" dirty="0" smtClean="0"/>
            <a:t>Statically Typed</a:t>
          </a:r>
          <a:endParaRPr lang="en-GB" dirty="0"/>
        </a:p>
      </dgm:t>
    </dgm:pt>
    <dgm:pt modelId="{C45125E2-98D0-4EC3-AB7A-F16C57EC95B7}" type="parTrans" cxnId="{D015DEAD-493F-45CE-AAE9-CD719F323645}">
      <dgm:prSet/>
      <dgm:spPr/>
      <dgm:t>
        <a:bodyPr/>
        <a:lstStyle/>
        <a:p>
          <a:endParaRPr lang="en-GB"/>
        </a:p>
      </dgm:t>
    </dgm:pt>
    <dgm:pt modelId="{A1035C21-FDB7-4EAC-89CB-CA0A13638908}" type="sibTrans" cxnId="{D015DEAD-493F-45CE-AAE9-CD719F323645}">
      <dgm:prSet/>
      <dgm:spPr/>
      <dgm:t>
        <a:bodyPr/>
        <a:lstStyle/>
        <a:p>
          <a:endParaRPr lang="en-GB"/>
        </a:p>
      </dgm:t>
    </dgm:pt>
    <dgm:pt modelId="{83D561A4-503F-45B2-B21E-B4C0A921F900}">
      <dgm:prSet phldrT="[Text]"/>
      <dgm:spPr/>
      <dgm:t>
        <a:bodyPr/>
        <a:lstStyle/>
        <a:p>
          <a:r>
            <a:rPr lang="en-GB" dirty="0" smtClean="0"/>
            <a:t>Dynamically Typed</a:t>
          </a:r>
          <a:endParaRPr lang="en-GB" dirty="0"/>
        </a:p>
      </dgm:t>
    </dgm:pt>
    <dgm:pt modelId="{586C31D1-E2EE-43F5-9333-75504CDB2A01}" type="parTrans" cxnId="{462C5C2E-2CFE-499B-9A9E-5EC9260418B4}">
      <dgm:prSet/>
      <dgm:spPr/>
      <dgm:t>
        <a:bodyPr/>
        <a:lstStyle/>
        <a:p>
          <a:endParaRPr lang="en-GB"/>
        </a:p>
      </dgm:t>
    </dgm:pt>
    <dgm:pt modelId="{3537B17F-CEEC-4777-8EED-6853E79A7526}" type="sibTrans" cxnId="{462C5C2E-2CFE-499B-9A9E-5EC9260418B4}">
      <dgm:prSet/>
      <dgm:spPr/>
      <dgm:t>
        <a:bodyPr/>
        <a:lstStyle/>
        <a:p>
          <a:endParaRPr lang="en-GB"/>
        </a:p>
      </dgm:t>
    </dgm:pt>
    <dgm:pt modelId="{54AD1ADC-A634-4621-A4E4-473A7E172D0E}" type="pres">
      <dgm:prSet presAssocID="{37280AB1-95FF-42E8-94B7-DCF4D2A09A09}" presName="compositeShape" presStyleCnt="0">
        <dgm:presLayoutVars>
          <dgm:chMax val="7"/>
          <dgm:dir/>
          <dgm:resizeHandles val="exact"/>
        </dgm:presLayoutVars>
      </dgm:prSet>
      <dgm:spPr/>
    </dgm:pt>
    <dgm:pt modelId="{ED9FBEAD-8068-422C-B57A-30CFA25C3E76}" type="pres">
      <dgm:prSet presAssocID="{8AF86F65-257F-4D4B-8F3E-9FA582CE5FAF}" presName="circ1" presStyleLbl="vennNode1" presStyleIdx="0" presStyleCnt="2" custScaleX="110930" custScaleY="106214"/>
      <dgm:spPr/>
      <dgm:t>
        <a:bodyPr/>
        <a:lstStyle/>
        <a:p>
          <a:endParaRPr lang="en-GB"/>
        </a:p>
      </dgm:t>
    </dgm:pt>
    <dgm:pt modelId="{9833359F-7D17-45D4-8EB8-A5BB503C7C74}" type="pres">
      <dgm:prSet presAssocID="{8AF86F65-257F-4D4B-8F3E-9FA582CE5FAF}" presName="circ1Tx" presStyleLbl="revTx" presStyleIdx="0" presStyleCnt="0">
        <dgm:presLayoutVars>
          <dgm:chMax val="0"/>
          <dgm:chPref val="0"/>
          <dgm:bulletEnabled val="1"/>
        </dgm:presLayoutVars>
      </dgm:prSet>
      <dgm:spPr/>
      <dgm:t>
        <a:bodyPr/>
        <a:lstStyle/>
        <a:p>
          <a:endParaRPr lang="en-GB"/>
        </a:p>
      </dgm:t>
    </dgm:pt>
    <dgm:pt modelId="{C4F96459-0667-46A5-8464-979D32A5AFC0}" type="pres">
      <dgm:prSet presAssocID="{83D561A4-503F-45B2-B21E-B4C0A921F900}" presName="circ2" presStyleLbl="vennNode1" presStyleIdx="1" presStyleCnt="2" custScaleX="110930" custScaleY="106214"/>
      <dgm:spPr/>
      <dgm:t>
        <a:bodyPr/>
        <a:lstStyle/>
        <a:p>
          <a:endParaRPr lang="en-GB"/>
        </a:p>
      </dgm:t>
    </dgm:pt>
    <dgm:pt modelId="{B3DBAB2C-2BCB-4EFA-8EF8-288AFF90DBD0}" type="pres">
      <dgm:prSet presAssocID="{83D561A4-503F-45B2-B21E-B4C0A921F900}" presName="circ2Tx" presStyleLbl="revTx" presStyleIdx="0" presStyleCnt="0">
        <dgm:presLayoutVars>
          <dgm:chMax val="0"/>
          <dgm:chPref val="0"/>
          <dgm:bulletEnabled val="1"/>
        </dgm:presLayoutVars>
      </dgm:prSet>
      <dgm:spPr/>
      <dgm:t>
        <a:bodyPr/>
        <a:lstStyle/>
        <a:p>
          <a:endParaRPr lang="en-GB"/>
        </a:p>
      </dgm:t>
    </dgm:pt>
  </dgm:ptLst>
  <dgm:cxnLst>
    <dgm:cxn modelId="{4CBE547E-1C2B-4477-B60F-A588E5778F71}" type="presOf" srcId="{83D561A4-503F-45B2-B21E-B4C0A921F900}" destId="{B3DBAB2C-2BCB-4EFA-8EF8-288AFF90DBD0}" srcOrd="1" destOrd="0" presId="urn:microsoft.com/office/officeart/2005/8/layout/venn1"/>
    <dgm:cxn modelId="{D015DEAD-493F-45CE-AAE9-CD719F323645}" srcId="{37280AB1-95FF-42E8-94B7-DCF4D2A09A09}" destId="{8AF86F65-257F-4D4B-8F3E-9FA582CE5FAF}" srcOrd="0" destOrd="0" parTransId="{C45125E2-98D0-4EC3-AB7A-F16C57EC95B7}" sibTransId="{A1035C21-FDB7-4EAC-89CB-CA0A13638908}"/>
    <dgm:cxn modelId="{AD8A54E3-4E6D-47D3-9107-7F6D6B335887}" type="presOf" srcId="{8AF86F65-257F-4D4B-8F3E-9FA582CE5FAF}" destId="{9833359F-7D17-45D4-8EB8-A5BB503C7C74}" srcOrd="1" destOrd="0" presId="urn:microsoft.com/office/officeart/2005/8/layout/venn1"/>
    <dgm:cxn modelId="{192B2646-9018-4F22-9D88-5106802CEC11}" type="presOf" srcId="{37280AB1-95FF-42E8-94B7-DCF4D2A09A09}" destId="{54AD1ADC-A634-4621-A4E4-473A7E172D0E}" srcOrd="0" destOrd="0" presId="urn:microsoft.com/office/officeart/2005/8/layout/venn1"/>
    <dgm:cxn modelId="{462C5C2E-2CFE-499B-9A9E-5EC9260418B4}" srcId="{37280AB1-95FF-42E8-94B7-DCF4D2A09A09}" destId="{83D561A4-503F-45B2-B21E-B4C0A921F900}" srcOrd="1" destOrd="0" parTransId="{586C31D1-E2EE-43F5-9333-75504CDB2A01}" sibTransId="{3537B17F-CEEC-4777-8EED-6853E79A7526}"/>
    <dgm:cxn modelId="{182868E4-B0CC-4897-A722-8E1319B3AE21}" type="presOf" srcId="{8AF86F65-257F-4D4B-8F3E-9FA582CE5FAF}" destId="{ED9FBEAD-8068-422C-B57A-30CFA25C3E76}" srcOrd="0" destOrd="0" presId="urn:microsoft.com/office/officeart/2005/8/layout/venn1"/>
    <dgm:cxn modelId="{EF58D3E0-F7B0-429F-A4B9-40BBC63CA928}" type="presOf" srcId="{83D561A4-503F-45B2-B21E-B4C0A921F900}" destId="{C4F96459-0667-46A5-8464-979D32A5AFC0}" srcOrd="0" destOrd="0" presId="urn:microsoft.com/office/officeart/2005/8/layout/venn1"/>
    <dgm:cxn modelId="{23419BCD-0263-43B6-97A8-99557B38243C}" type="presParOf" srcId="{54AD1ADC-A634-4621-A4E4-473A7E172D0E}" destId="{ED9FBEAD-8068-422C-B57A-30CFA25C3E76}" srcOrd="0" destOrd="0" presId="urn:microsoft.com/office/officeart/2005/8/layout/venn1"/>
    <dgm:cxn modelId="{1E311632-3D5E-4821-A85C-7B66D7965018}" type="presParOf" srcId="{54AD1ADC-A634-4621-A4E4-473A7E172D0E}" destId="{9833359F-7D17-45D4-8EB8-A5BB503C7C74}" srcOrd="1" destOrd="0" presId="urn:microsoft.com/office/officeart/2005/8/layout/venn1"/>
    <dgm:cxn modelId="{C92F29B9-2264-4660-BC09-E1B79322CD6B}" type="presParOf" srcId="{54AD1ADC-A634-4621-A4E4-473A7E172D0E}" destId="{C4F96459-0667-46A5-8464-979D32A5AFC0}" srcOrd="2" destOrd="0" presId="urn:microsoft.com/office/officeart/2005/8/layout/venn1"/>
    <dgm:cxn modelId="{CFAC2BBA-E86B-4734-9C43-7FF74336742F}" type="presParOf" srcId="{54AD1ADC-A634-4621-A4E4-473A7E172D0E}" destId="{B3DBAB2C-2BCB-4EFA-8EF8-288AFF90DBD0}"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FC51F7-154E-42AA-A1E2-D7E3FFB16ED8}"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GB"/>
        </a:p>
      </dgm:t>
    </dgm:pt>
    <dgm:pt modelId="{8A93A77E-67E8-49DB-BB0F-E7651D43D0CF}">
      <dgm:prSet/>
      <dgm:spPr/>
      <dgm:t>
        <a:bodyPr/>
        <a:lstStyle/>
        <a:p>
          <a:pPr rtl="0"/>
          <a:r>
            <a:rPr lang="en-GB" dirty="0" smtClean="0"/>
            <a:t>Many, many data sources are surprisingly stable</a:t>
          </a:r>
          <a:endParaRPr lang="en-GB" dirty="0"/>
        </a:p>
      </dgm:t>
    </dgm:pt>
    <dgm:pt modelId="{42F238E0-2F5A-4DC9-B6F1-6552378DFB36}" type="parTrans" cxnId="{ACCFA087-355F-4D1F-8FF6-4572633BB5E6}">
      <dgm:prSet/>
      <dgm:spPr/>
      <dgm:t>
        <a:bodyPr/>
        <a:lstStyle/>
        <a:p>
          <a:endParaRPr lang="en-GB"/>
        </a:p>
      </dgm:t>
    </dgm:pt>
    <dgm:pt modelId="{6AB25F0F-3AAA-40A9-9A4D-E8C2957A1241}" type="sibTrans" cxnId="{ACCFA087-355F-4D1F-8FF6-4572633BB5E6}">
      <dgm:prSet/>
      <dgm:spPr/>
      <dgm:t>
        <a:bodyPr/>
        <a:lstStyle/>
        <a:p>
          <a:endParaRPr lang="en-GB"/>
        </a:p>
      </dgm:t>
    </dgm:pt>
    <dgm:pt modelId="{207F13D4-C161-4A67-BC01-D6F2A122A2E8}">
      <dgm:prSet/>
      <dgm:spPr/>
      <dgm:t>
        <a:bodyPr/>
        <a:lstStyle/>
        <a:p>
          <a:pPr rtl="0"/>
          <a:r>
            <a:rPr lang="en-GB" dirty="0" smtClean="0"/>
            <a:t>Some data sources support “snapshot dates”</a:t>
          </a:r>
          <a:endParaRPr lang="en-GB" dirty="0"/>
        </a:p>
      </dgm:t>
    </dgm:pt>
    <dgm:pt modelId="{6DA04470-DD17-45C1-9485-29DD334ADB67}" type="parTrans" cxnId="{5307B5E3-DBE6-4C3B-B43F-43766889F5BD}">
      <dgm:prSet/>
      <dgm:spPr/>
      <dgm:t>
        <a:bodyPr/>
        <a:lstStyle/>
        <a:p>
          <a:endParaRPr lang="en-GB"/>
        </a:p>
      </dgm:t>
    </dgm:pt>
    <dgm:pt modelId="{D1AA6F8A-2420-4D8C-A09E-D131EB4F1633}" type="sibTrans" cxnId="{5307B5E3-DBE6-4C3B-B43F-43766889F5BD}">
      <dgm:prSet/>
      <dgm:spPr/>
      <dgm:t>
        <a:bodyPr/>
        <a:lstStyle/>
        <a:p>
          <a:endParaRPr lang="en-GB"/>
        </a:p>
      </dgm:t>
    </dgm:pt>
    <dgm:pt modelId="{FC47F303-2A50-44D0-BC1F-423B45B4C10C}">
      <dgm:prSet/>
      <dgm:spPr/>
      <dgm:t>
        <a:bodyPr/>
        <a:lstStyle/>
        <a:p>
          <a:pPr rtl="0"/>
          <a:r>
            <a:rPr lang="en-GB" dirty="0" smtClean="0"/>
            <a:t>F# supports “invalidation signals” from providers at design-time</a:t>
          </a:r>
          <a:endParaRPr lang="en-GB" dirty="0"/>
        </a:p>
      </dgm:t>
    </dgm:pt>
    <dgm:pt modelId="{29DE62B6-7BED-4FA8-B152-B2E8F3D960ED}" type="parTrans" cxnId="{D52D44AD-C25A-4FBB-9D53-DBFBD0C48FE1}">
      <dgm:prSet/>
      <dgm:spPr/>
      <dgm:t>
        <a:bodyPr/>
        <a:lstStyle/>
        <a:p>
          <a:endParaRPr lang="en-GB"/>
        </a:p>
      </dgm:t>
    </dgm:pt>
    <dgm:pt modelId="{717900E6-69DF-41E7-AD6D-61E409AFAABE}" type="sibTrans" cxnId="{D52D44AD-C25A-4FBB-9D53-DBFBD0C48FE1}">
      <dgm:prSet/>
      <dgm:spPr/>
      <dgm:t>
        <a:bodyPr/>
        <a:lstStyle/>
        <a:p>
          <a:endParaRPr lang="en-GB"/>
        </a:p>
      </dgm:t>
    </dgm:pt>
    <dgm:pt modelId="{A95C62DA-C173-4AF3-B09F-32DEBE972937}">
      <dgm:prSet/>
      <dgm:spPr/>
      <dgm:t>
        <a:bodyPr/>
        <a:lstStyle/>
        <a:p>
          <a:pPr rtl="0"/>
          <a:r>
            <a:rPr lang="en-GB" smtClean="0"/>
            <a:t>Erasure makes compiled code much less fragile</a:t>
          </a:r>
          <a:endParaRPr lang="en-GB"/>
        </a:p>
      </dgm:t>
    </dgm:pt>
    <dgm:pt modelId="{23E4132F-6458-439E-AF33-D5F3E599AFEE}" type="parTrans" cxnId="{E5337E8F-0255-46AE-AB7E-9CFE6285252B}">
      <dgm:prSet/>
      <dgm:spPr/>
      <dgm:t>
        <a:bodyPr/>
        <a:lstStyle/>
        <a:p>
          <a:endParaRPr lang="en-GB"/>
        </a:p>
      </dgm:t>
    </dgm:pt>
    <dgm:pt modelId="{61984C22-1514-4206-9898-FF5E68D1D267}" type="sibTrans" cxnId="{E5337E8F-0255-46AE-AB7E-9CFE6285252B}">
      <dgm:prSet/>
      <dgm:spPr/>
      <dgm:t>
        <a:bodyPr/>
        <a:lstStyle/>
        <a:p>
          <a:endParaRPr lang="en-GB"/>
        </a:p>
      </dgm:t>
    </dgm:pt>
    <dgm:pt modelId="{A0AE8BE7-D909-44C1-B8B3-58814B81B6E6}" type="pres">
      <dgm:prSet presAssocID="{6AFC51F7-154E-42AA-A1E2-D7E3FFB16ED8}" presName="linear" presStyleCnt="0">
        <dgm:presLayoutVars>
          <dgm:animLvl val="lvl"/>
          <dgm:resizeHandles val="exact"/>
        </dgm:presLayoutVars>
      </dgm:prSet>
      <dgm:spPr/>
      <dgm:t>
        <a:bodyPr/>
        <a:lstStyle/>
        <a:p>
          <a:endParaRPr lang="en-GB"/>
        </a:p>
      </dgm:t>
    </dgm:pt>
    <dgm:pt modelId="{7CC0CDA4-0807-4E5C-91EB-D5B5AAD880F7}" type="pres">
      <dgm:prSet presAssocID="{8A93A77E-67E8-49DB-BB0F-E7651D43D0CF}" presName="parentText" presStyleLbl="node1" presStyleIdx="0" presStyleCnt="4">
        <dgm:presLayoutVars>
          <dgm:chMax val="0"/>
          <dgm:bulletEnabled val="1"/>
        </dgm:presLayoutVars>
      </dgm:prSet>
      <dgm:spPr/>
      <dgm:t>
        <a:bodyPr/>
        <a:lstStyle/>
        <a:p>
          <a:endParaRPr lang="en-GB"/>
        </a:p>
      </dgm:t>
    </dgm:pt>
    <dgm:pt modelId="{2E682498-4ED3-4D3D-BC35-3673C4161A83}" type="pres">
      <dgm:prSet presAssocID="{6AB25F0F-3AAA-40A9-9A4D-E8C2957A1241}" presName="spacer" presStyleCnt="0"/>
      <dgm:spPr/>
      <dgm:t>
        <a:bodyPr/>
        <a:lstStyle/>
        <a:p>
          <a:endParaRPr lang="en-GB"/>
        </a:p>
      </dgm:t>
    </dgm:pt>
    <dgm:pt modelId="{42EA7BBD-255F-4314-B333-457862F2D673}" type="pres">
      <dgm:prSet presAssocID="{207F13D4-C161-4A67-BC01-D6F2A122A2E8}" presName="parentText" presStyleLbl="node1" presStyleIdx="1" presStyleCnt="4">
        <dgm:presLayoutVars>
          <dgm:chMax val="0"/>
          <dgm:bulletEnabled val="1"/>
        </dgm:presLayoutVars>
      </dgm:prSet>
      <dgm:spPr/>
      <dgm:t>
        <a:bodyPr/>
        <a:lstStyle/>
        <a:p>
          <a:endParaRPr lang="en-GB"/>
        </a:p>
      </dgm:t>
    </dgm:pt>
    <dgm:pt modelId="{CF5EB7AF-264B-43A6-8E96-E1D939BCDDDB}" type="pres">
      <dgm:prSet presAssocID="{D1AA6F8A-2420-4D8C-A09E-D131EB4F1633}" presName="spacer" presStyleCnt="0"/>
      <dgm:spPr/>
      <dgm:t>
        <a:bodyPr/>
        <a:lstStyle/>
        <a:p>
          <a:endParaRPr lang="en-GB"/>
        </a:p>
      </dgm:t>
    </dgm:pt>
    <dgm:pt modelId="{952C8B6B-DE06-4032-8B30-24461EF83ABC}" type="pres">
      <dgm:prSet presAssocID="{FC47F303-2A50-44D0-BC1F-423B45B4C10C}" presName="parentText" presStyleLbl="node1" presStyleIdx="2" presStyleCnt="4">
        <dgm:presLayoutVars>
          <dgm:chMax val="0"/>
          <dgm:bulletEnabled val="1"/>
        </dgm:presLayoutVars>
      </dgm:prSet>
      <dgm:spPr/>
      <dgm:t>
        <a:bodyPr/>
        <a:lstStyle/>
        <a:p>
          <a:endParaRPr lang="en-GB"/>
        </a:p>
      </dgm:t>
    </dgm:pt>
    <dgm:pt modelId="{84BB2E9C-FC7E-4F4C-B3BE-F1B10303220E}" type="pres">
      <dgm:prSet presAssocID="{717900E6-69DF-41E7-AD6D-61E409AFAABE}" presName="spacer" presStyleCnt="0"/>
      <dgm:spPr/>
      <dgm:t>
        <a:bodyPr/>
        <a:lstStyle/>
        <a:p>
          <a:endParaRPr lang="en-GB"/>
        </a:p>
      </dgm:t>
    </dgm:pt>
    <dgm:pt modelId="{C4B4B460-90BC-4020-976D-E21F29538728}" type="pres">
      <dgm:prSet presAssocID="{A95C62DA-C173-4AF3-B09F-32DEBE972937}" presName="parentText" presStyleLbl="node1" presStyleIdx="3" presStyleCnt="4">
        <dgm:presLayoutVars>
          <dgm:chMax val="0"/>
          <dgm:bulletEnabled val="1"/>
        </dgm:presLayoutVars>
      </dgm:prSet>
      <dgm:spPr/>
      <dgm:t>
        <a:bodyPr/>
        <a:lstStyle/>
        <a:p>
          <a:endParaRPr lang="en-GB"/>
        </a:p>
      </dgm:t>
    </dgm:pt>
  </dgm:ptLst>
  <dgm:cxnLst>
    <dgm:cxn modelId="{5307B5E3-DBE6-4C3B-B43F-43766889F5BD}" srcId="{6AFC51F7-154E-42AA-A1E2-D7E3FFB16ED8}" destId="{207F13D4-C161-4A67-BC01-D6F2A122A2E8}" srcOrd="1" destOrd="0" parTransId="{6DA04470-DD17-45C1-9485-29DD334ADB67}" sibTransId="{D1AA6F8A-2420-4D8C-A09E-D131EB4F1633}"/>
    <dgm:cxn modelId="{065CAE78-5BF9-446B-B79A-C51C6B69A930}" type="presOf" srcId="{6AFC51F7-154E-42AA-A1E2-D7E3FFB16ED8}" destId="{A0AE8BE7-D909-44C1-B8B3-58814B81B6E6}" srcOrd="0" destOrd="0" presId="urn:microsoft.com/office/officeart/2005/8/layout/vList2"/>
    <dgm:cxn modelId="{9D4CE381-24F0-4F95-999F-09FCDDBA9F54}" type="presOf" srcId="{207F13D4-C161-4A67-BC01-D6F2A122A2E8}" destId="{42EA7BBD-255F-4314-B333-457862F2D673}" srcOrd="0" destOrd="0" presId="urn:microsoft.com/office/officeart/2005/8/layout/vList2"/>
    <dgm:cxn modelId="{FBAA741D-2961-40F5-B790-31E2558249DF}" type="presOf" srcId="{FC47F303-2A50-44D0-BC1F-423B45B4C10C}" destId="{952C8B6B-DE06-4032-8B30-24461EF83ABC}" srcOrd="0" destOrd="0" presId="urn:microsoft.com/office/officeart/2005/8/layout/vList2"/>
    <dgm:cxn modelId="{D52D44AD-C25A-4FBB-9D53-DBFBD0C48FE1}" srcId="{6AFC51F7-154E-42AA-A1E2-D7E3FFB16ED8}" destId="{FC47F303-2A50-44D0-BC1F-423B45B4C10C}" srcOrd="2" destOrd="0" parTransId="{29DE62B6-7BED-4FA8-B152-B2E8F3D960ED}" sibTransId="{717900E6-69DF-41E7-AD6D-61E409AFAABE}"/>
    <dgm:cxn modelId="{E5337E8F-0255-46AE-AB7E-9CFE6285252B}" srcId="{6AFC51F7-154E-42AA-A1E2-D7E3FFB16ED8}" destId="{A95C62DA-C173-4AF3-B09F-32DEBE972937}" srcOrd="3" destOrd="0" parTransId="{23E4132F-6458-439E-AF33-D5F3E599AFEE}" sibTransId="{61984C22-1514-4206-9898-FF5E68D1D267}"/>
    <dgm:cxn modelId="{C9E8F17C-2DDD-4FFB-BED1-4FA19D586518}" type="presOf" srcId="{A95C62DA-C173-4AF3-B09F-32DEBE972937}" destId="{C4B4B460-90BC-4020-976D-E21F29538728}" srcOrd="0" destOrd="0" presId="urn:microsoft.com/office/officeart/2005/8/layout/vList2"/>
    <dgm:cxn modelId="{B3D63040-457F-49AB-84F4-26D1BB112234}" type="presOf" srcId="{8A93A77E-67E8-49DB-BB0F-E7651D43D0CF}" destId="{7CC0CDA4-0807-4E5C-91EB-D5B5AAD880F7}" srcOrd="0" destOrd="0" presId="urn:microsoft.com/office/officeart/2005/8/layout/vList2"/>
    <dgm:cxn modelId="{ACCFA087-355F-4D1F-8FF6-4572633BB5E6}" srcId="{6AFC51F7-154E-42AA-A1E2-D7E3FFB16ED8}" destId="{8A93A77E-67E8-49DB-BB0F-E7651D43D0CF}" srcOrd="0" destOrd="0" parTransId="{42F238E0-2F5A-4DC9-B6F1-6552378DFB36}" sibTransId="{6AB25F0F-3AAA-40A9-9A4D-E8C2957A1241}"/>
    <dgm:cxn modelId="{71F91BE8-6F76-4D98-B25E-7B7464CA8C39}" type="presParOf" srcId="{A0AE8BE7-D909-44C1-B8B3-58814B81B6E6}" destId="{7CC0CDA4-0807-4E5C-91EB-D5B5AAD880F7}" srcOrd="0" destOrd="0" presId="urn:microsoft.com/office/officeart/2005/8/layout/vList2"/>
    <dgm:cxn modelId="{A599B997-995A-483A-99BD-4517CB296B91}" type="presParOf" srcId="{A0AE8BE7-D909-44C1-B8B3-58814B81B6E6}" destId="{2E682498-4ED3-4D3D-BC35-3673C4161A83}" srcOrd="1" destOrd="0" presId="urn:microsoft.com/office/officeart/2005/8/layout/vList2"/>
    <dgm:cxn modelId="{5900D302-3719-4EE8-99A7-70CBA7578892}" type="presParOf" srcId="{A0AE8BE7-D909-44C1-B8B3-58814B81B6E6}" destId="{42EA7BBD-255F-4314-B333-457862F2D673}" srcOrd="2" destOrd="0" presId="urn:microsoft.com/office/officeart/2005/8/layout/vList2"/>
    <dgm:cxn modelId="{3C5537D0-FE72-4C29-A53C-FD255E79CF63}" type="presParOf" srcId="{A0AE8BE7-D909-44C1-B8B3-58814B81B6E6}" destId="{CF5EB7AF-264B-43A6-8E96-E1D939BCDDDB}" srcOrd="3" destOrd="0" presId="urn:microsoft.com/office/officeart/2005/8/layout/vList2"/>
    <dgm:cxn modelId="{EA84CCEF-CB43-48E9-B77C-A7131D9D64A6}" type="presParOf" srcId="{A0AE8BE7-D909-44C1-B8B3-58814B81B6E6}" destId="{952C8B6B-DE06-4032-8B30-24461EF83ABC}" srcOrd="4" destOrd="0" presId="urn:microsoft.com/office/officeart/2005/8/layout/vList2"/>
    <dgm:cxn modelId="{6A296FA2-4323-451E-997B-4235E8C4C61B}" type="presParOf" srcId="{A0AE8BE7-D909-44C1-B8B3-58814B81B6E6}" destId="{84BB2E9C-FC7E-4F4C-B3BE-F1B10303220E}" srcOrd="5" destOrd="0" presId="urn:microsoft.com/office/officeart/2005/8/layout/vList2"/>
    <dgm:cxn modelId="{C64A7B56-06F8-41DA-8E4C-59DB00F3416F}" type="presParOf" srcId="{A0AE8BE7-D909-44C1-B8B3-58814B81B6E6}" destId="{C4B4B460-90BC-4020-976D-E21F2953872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290243-9586-4FD8-9268-FFC159A95363}"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US"/>
        </a:p>
      </dgm:t>
    </dgm:pt>
    <dgm:pt modelId="{A6B25E8E-3AD5-476E-AE79-19EE4887E230}">
      <dgm:prSet custT="1"/>
      <dgm:spPr/>
      <dgm:t>
        <a:bodyPr/>
        <a:lstStyle/>
        <a:p>
          <a:pPr rtl="0"/>
          <a:r>
            <a:rPr lang="en-US" sz="8800" b="0" dirty="0" smtClean="0">
              <a:latin typeface="Segoe Script" panose="020B0504020000000003" pitchFamily="34" charset="0"/>
            </a:rPr>
            <a:t>F#</a:t>
          </a:r>
          <a:endParaRPr lang="en-US" sz="3600" b="0" dirty="0">
            <a:latin typeface="Segoe Script" panose="020B0504020000000003" pitchFamily="34" charset="0"/>
          </a:endParaRPr>
        </a:p>
      </dgm:t>
    </dgm:pt>
    <dgm:pt modelId="{F2965A2F-5969-4BEE-816D-3851E58EC2F4}" type="parTrans" cxnId="{5878124E-315D-420E-A1E9-A7CC79A6320B}">
      <dgm:prSet/>
      <dgm:spPr/>
      <dgm:t>
        <a:bodyPr/>
        <a:lstStyle/>
        <a:p>
          <a:endParaRPr lang="en-US" sz="3200" b="0"/>
        </a:p>
      </dgm:t>
    </dgm:pt>
    <dgm:pt modelId="{4495C953-E758-40B5-96E6-91E656D25076}" type="sibTrans" cxnId="{5878124E-315D-420E-A1E9-A7CC79A6320B}">
      <dgm:prSet/>
      <dgm:spPr/>
      <dgm:t>
        <a:bodyPr/>
        <a:lstStyle/>
        <a:p>
          <a:endParaRPr lang="en-US" sz="3200" b="0"/>
        </a:p>
      </dgm:t>
    </dgm:pt>
    <dgm:pt modelId="{B6DA48CD-B6A1-40DF-B1B2-298D0352C4AA}">
      <dgm:prSet custT="1"/>
      <dgm:spPr/>
      <dgm:t>
        <a:bodyPr/>
        <a:lstStyle/>
        <a:p>
          <a:pPr rtl="0"/>
          <a:r>
            <a:rPr lang="en-GB" sz="3600" dirty="0" smtClean="0"/>
            <a:t>The safe choice for enterprise data programming</a:t>
          </a:r>
          <a:endParaRPr lang="en-US" sz="3600" b="0" dirty="0"/>
        </a:p>
      </dgm:t>
    </dgm:pt>
    <dgm:pt modelId="{1E1D15BA-B465-4B32-88A9-5EC3A54AFD7E}" type="parTrans" cxnId="{0A4FF1E7-E933-4C60-BCA1-B3784330DCD2}">
      <dgm:prSet/>
      <dgm:spPr/>
      <dgm:t>
        <a:bodyPr/>
        <a:lstStyle/>
        <a:p>
          <a:endParaRPr lang="en-US" sz="3200" b="0"/>
        </a:p>
      </dgm:t>
    </dgm:pt>
    <dgm:pt modelId="{AB616020-4390-47C6-943E-87A53E0DC69B}" type="sibTrans" cxnId="{0A4FF1E7-E933-4C60-BCA1-B3784330DCD2}">
      <dgm:prSet/>
      <dgm:spPr/>
      <dgm:t>
        <a:bodyPr/>
        <a:lstStyle/>
        <a:p>
          <a:endParaRPr lang="en-US" sz="3200" b="0"/>
        </a:p>
      </dgm:t>
    </dgm:pt>
    <dgm:pt modelId="{8379D34F-D2EB-44C7-A6BA-B404EF2D892C}">
      <dgm:prSet custT="1"/>
      <dgm:spPr/>
      <dgm:t>
        <a:bodyPr/>
        <a:lstStyle/>
        <a:p>
          <a:pPr rtl="0"/>
          <a:r>
            <a:rPr lang="en-GB" sz="3600" b="0" dirty="0" smtClean="0"/>
            <a:t>Unbeatable data integration</a:t>
          </a:r>
          <a:endParaRPr lang="en-US" sz="3600" b="0" dirty="0"/>
        </a:p>
      </dgm:t>
    </dgm:pt>
    <dgm:pt modelId="{784C2F39-8EE2-4C1A-8502-BA28A769CF6F}" type="parTrans" cxnId="{48DCABCC-9DD7-488F-8A2E-2A88D8BE32F0}">
      <dgm:prSet/>
      <dgm:spPr/>
      <dgm:t>
        <a:bodyPr/>
        <a:lstStyle/>
        <a:p>
          <a:endParaRPr lang="en-US" sz="3200" b="0"/>
        </a:p>
      </dgm:t>
    </dgm:pt>
    <dgm:pt modelId="{565F2C0E-B1E4-41FA-8DCE-D03CDE3DB36D}" type="sibTrans" cxnId="{48DCABCC-9DD7-488F-8A2E-2A88D8BE32F0}">
      <dgm:prSet/>
      <dgm:spPr/>
      <dgm:t>
        <a:bodyPr/>
        <a:lstStyle/>
        <a:p>
          <a:endParaRPr lang="en-US" sz="3200" b="0"/>
        </a:p>
      </dgm:t>
    </dgm:pt>
    <dgm:pt modelId="{7D6988BB-C65B-4E09-813B-7747FFB5A8A2}">
      <dgm:prSet custT="1"/>
      <dgm:spPr/>
      <dgm:t>
        <a:bodyPr/>
        <a:lstStyle/>
        <a:p>
          <a:pPr rtl="0"/>
          <a:r>
            <a:rPr lang="en-GB" sz="3600" b="0" dirty="0" smtClean="0"/>
            <a:t>Visual F# - tooling you can trust from Microsoft</a:t>
          </a:r>
          <a:endParaRPr lang="en-US" sz="3600" b="0" dirty="0"/>
        </a:p>
      </dgm:t>
    </dgm:pt>
    <dgm:pt modelId="{71D039FD-D047-44D4-9296-81F6D5279051}" type="parTrans" cxnId="{E2016309-E145-43C6-8FC9-F006FC5FC1F1}">
      <dgm:prSet/>
      <dgm:spPr/>
      <dgm:t>
        <a:bodyPr/>
        <a:lstStyle/>
        <a:p>
          <a:endParaRPr lang="en-US" sz="3200" b="0"/>
        </a:p>
      </dgm:t>
    </dgm:pt>
    <dgm:pt modelId="{97966A1B-3566-43CC-877A-F65EBB3C1A0D}" type="sibTrans" cxnId="{E2016309-E145-43C6-8FC9-F006FC5FC1F1}">
      <dgm:prSet/>
      <dgm:spPr/>
      <dgm:t>
        <a:bodyPr/>
        <a:lstStyle/>
        <a:p>
          <a:endParaRPr lang="en-US" sz="3200" b="0"/>
        </a:p>
      </dgm:t>
    </dgm:pt>
    <dgm:pt modelId="{0027F459-B446-46B1-8201-A37991051222}">
      <dgm:prSet custT="1"/>
      <dgm:spPr/>
      <dgm:t>
        <a:bodyPr/>
        <a:lstStyle/>
        <a:p>
          <a:pPr rtl="0"/>
          <a:r>
            <a:rPr lang="en-GB" sz="3600" b="0" dirty="0" smtClean="0">
              <a:latin typeface="+mn-lt"/>
            </a:rPr>
            <a:t>Open, cross-platform, strongly typed, efficient, rock-solid stable</a:t>
          </a:r>
          <a:endParaRPr lang="en-US" sz="3600" b="0" dirty="0">
            <a:latin typeface="+mn-lt"/>
          </a:endParaRPr>
        </a:p>
      </dgm:t>
    </dgm:pt>
    <dgm:pt modelId="{7FF8C639-B210-4124-A577-D463CD290EA6}" type="parTrans" cxnId="{EC78E062-EA3B-43A4-A0B5-9B30C61EC779}">
      <dgm:prSet/>
      <dgm:spPr/>
      <dgm:t>
        <a:bodyPr/>
        <a:lstStyle/>
        <a:p>
          <a:endParaRPr lang="en-GB" sz="3200" b="0"/>
        </a:p>
      </dgm:t>
    </dgm:pt>
    <dgm:pt modelId="{401F4873-09FD-4618-AC1C-F6AC07B1AE63}" type="sibTrans" cxnId="{EC78E062-EA3B-43A4-A0B5-9B30C61EC779}">
      <dgm:prSet/>
      <dgm:spPr/>
      <dgm:t>
        <a:bodyPr/>
        <a:lstStyle/>
        <a:p>
          <a:endParaRPr lang="en-GB" sz="3200" b="0"/>
        </a:p>
      </dgm:t>
    </dgm:pt>
    <dgm:pt modelId="{A2BDDE09-967E-4575-B702-D3388ABBADC8}" type="pres">
      <dgm:prSet presAssocID="{9F290243-9586-4FD8-9268-FFC159A95363}" presName="diagram" presStyleCnt="0">
        <dgm:presLayoutVars>
          <dgm:chMax val="1"/>
          <dgm:dir/>
          <dgm:animLvl val="ctr"/>
          <dgm:resizeHandles val="exact"/>
        </dgm:presLayoutVars>
      </dgm:prSet>
      <dgm:spPr/>
      <dgm:t>
        <a:bodyPr/>
        <a:lstStyle/>
        <a:p>
          <a:endParaRPr lang="en-GB"/>
        </a:p>
      </dgm:t>
    </dgm:pt>
    <dgm:pt modelId="{C75D8A5F-F48F-4013-9E99-B76AF4C4D7AF}" type="pres">
      <dgm:prSet presAssocID="{9F290243-9586-4FD8-9268-FFC159A95363}" presName="matrix" presStyleCnt="0"/>
      <dgm:spPr/>
      <dgm:t>
        <a:bodyPr/>
        <a:lstStyle/>
        <a:p>
          <a:endParaRPr lang="en-GB"/>
        </a:p>
      </dgm:t>
    </dgm:pt>
    <dgm:pt modelId="{504ADB60-2DEB-48D0-8123-CA7933E4971B}" type="pres">
      <dgm:prSet presAssocID="{9F290243-9586-4FD8-9268-FFC159A95363}" presName="tile1" presStyleLbl="node1" presStyleIdx="0" presStyleCnt="4"/>
      <dgm:spPr/>
      <dgm:t>
        <a:bodyPr/>
        <a:lstStyle/>
        <a:p>
          <a:endParaRPr lang="en-GB"/>
        </a:p>
      </dgm:t>
    </dgm:pt>
    <dgm:pt modelId="{3BF692F9-897A-4426-BC45-0235699D63BA}" type="pres">
      <dgm:prSet presAssocID="{9F290243-9586-4FD8-9268-FFC159A95363}" presName="tile1text" presStyleLbl="node1" presStyleIdx="0" presStyleCnt="4">
        <dgm:presLayoutVars>
          <dgm:chMax val="0"/>
          <dgm:chPref val="0"/>
          <dgm:bulletEnabled val="1"/>
        </dgm:presLayoutVars>
      </dgm:prSet>
      <dgm:spPr/>
      <dgm:t>
        <a:bodyPr/>
        <a:lstStyle/>
        <a:p>
          <a:endParaRPr lang="en-GB"/>
        </a:p>
      </dgm:t>
    </dgm:pt>
    <dgm:pt modelId="{51DBD211-C134-41AD-AD57-176244304372}" type="pres">
      <dgm:prSet presAssocID="{9F290243-9586-4FD8-9268-FFC159A95363}" presName="tile2" presStyleLbl="node1" presStyleIdx="1" presStyleCnt="4"/>
      <dgm:spPr/>
      <dgm:t>
        <a:bodyPr/>
        <a:lstStyle/>
        <a:p>
          <a:endParaRPr lang="en-GB"/>
        </a:p>
      </dgm:t>
    </dgm:pt>
    <dgm:pt modelId="{31D08910-A6AB-452C-B3EB-93BCBD6544C8}" type="pres">
      <dgm:prSet presAssocID="{9F290243-9586-4FD8-9268-FFC159A95363}" presName="tile2text" presStyleLbl="node1" presStyleIdx="1" presStyleCnt="4">
        <dgm:presLayoutVars>
          <dgm:chMax val="0"/>
          <dgm:chPref val="0"/>
          <dgm:bulletEnabled val="1"/>
        </dgm:presLayoutVars>
      </dgm:prSet>
      <dgm:spPr/>
      <dgm:t>
        <a:bodyPr/>
        <a:lstStyle/>
        <a:p>
          <a:endParaRPr lang="en-GB"/>
        </a:p>
      </dgm:t>
    </dgm:pt>
    <dgm:pt modelId="{6341D0F4-C184-47C1-B6FD-93C52A30A16E}" type="pres">
      <dgm:prSet presAssocID="{9F290243-9586-4FD8-9268-FFC159A95363}" presName="tile3" presStyleLbl="node1" presStyleIdx="2" presStyleCnt="4"/>
      <dgm:spPr/>
      <dgm:t>
        <a:bodyPr/>
        <a:lstStyle/>
        <a:p>
          <a:endParaRPr lang="en-GB"/>
        </a:p>
      </dgm:t>
    </dgm:pt>
    <dgm:pt modelId="{BE121AA7-A037-43CD-8CC7-33C1B387C247}" type="pres">
      <dgm:prSet presAssocID="{9F290243-9586-4FD8-9268-FFC159A95363}" presName="tile3text" presStyleLbl="node1" presStyleIdx="2" presStyleCnt="4">
        <dgm:presLayoutVars>
          <dgm:chMax val="0"/>
          <dgm:chPref val="0"/>
          <dgm:bulletEnabled val="1"/>
        </dgm:presLayoutVars>
      </dgm:prSet>
      <dgm:spPr/>
      <dgm:t>
        <a:bodyPr/>
        <a:lstStyle/>
        <a:p>
          <a:endParaRPr lang="en-GB"/>
        </a:p>
      </dgm:t>
    </dgm:pt>
    <dgm:pt modelId="{06F7728C-5299-4235-8017-DBD5BC2DB36C}" type="pres">
      <dgm:prSet presAssocID="{9F290243-9586-4FD8-9268-FFC159A95363}" presName="tile4" presStyleLbl="node1" presStyleIdx="3" presStyleCnt="4"/>
      <dgm:spPr/>
      <dgm:t>
        <a:bodyPr/>
        <a:lstStyle/>
        <a:p>
          <a:endParaRPr lang="en-GB"/>
        </a:p>
      </dgm:t>
    </dgm:pt>
    <dgm:pt modelId="{ECFA074D-691D-42C6-A6A7-C04D755BBC44}" type="pres">
      <dgm:prSet presAssocID="{9F290243-9586-4FD8-9268-FFC159A95363}" presName="tile4text" presStyleLbl="node1" presStyleIdx="3" presStyleCnt="4">
        <dgm:presLayoutVars>
          <dgm:chMax val="0"/>
          <dgm:chPref val="0"/>
          <dgm:bulletEnabled val="1"/>
        </dgm:presLayoutVars>
      </dgm:prSet>
      <dgm:spPr/>
      <dgm:t>
        <a:bodyPr/>
        <a:lstStyle/>
        <a:p>
          <a:endParaRPr lang="en-GB"/>
        </a:p>
      </dgm:t>
    </dgm:pt>
    <dgm:pt modelId="{62CD59B7-0D31-4CEC-A61C-C239FA1C3946}" type="pres">
      <dgm:prSet presAssocID="{9F290243-9586-4FD8-9268-FFC159A95363}" presName="centerTile" presStyleLbl="fgShp" presStyleIdx="0" presStyleCnt="1">
        <dgm:presLayoutVars>
          <dgm:chMax val="0"/>
          <dgm:chPref val="0"/>
        </dgm:presLayoutVars>
      </dgm:prSet>
      <dgm:spPr/>
      <dgm:t>
        <a:bodyPr/>
        <a:lstStyle/>
        <a:p>
          <a:endParaRPr lang="en-US"/>
        </a:p>
      </dgm:t>
    </dgm:pt>
  </dgm:ptLst>
  <dgm:cxnLst>
    <dgm:cxn modelId="{98ACE9EA-7853-44F2-9F82-60E1CBEDAE73}" type="presOf" srcId="{7D6988BB-C65B-4E09-813B-7747FFB5A8A2}" destId="{ECFA074D-691D-42C6-A6A7-C04D755BBC44}" srcOrd="1" destOrd="0" presId="urn:microsoft.com/office/officeart/2005/8/layout/matrix1"/>
    <dgm:cxn modelId="{4D8F12F5-5845-413B-B587-1BA5234D9F89}" type="presOf" srcId="{A6B25E8E-3AD5-476E-AE79-19EE4887E230}" destId="{62CD59B7-0D31-4CEC-A61C-C239FA1C3946}" srcOrd="0" destOrd="0" presId="urn:microsoft.com/office/officeart/2005/8/layout/matrix1"/>
    <dgm:cxn modelId="{EC78E062-EA3B-43A4-A0B5-9B30C61EC779}" srcId="{A6B25E8E-3AD5-476E-AE79-19EE4887E230}" destId="{0027F459-B446-46B1-8201-A37991051222}" srcOrd="0" destOrd="0" parTransId="{7FF8C639-B210-4124-A577-D463CD290EA6}" sibTransId="{401F4873-09FD-4618-AC1C-F6AC07B1AE63}"/>
    <dgm:cxn modelId="{9E799DDC-3E82-4119-BE0B-4D4648C3C6C2}" type="presOf" srcId="{B6DA48CD-B6A1-40DF-B1B2-298D0352C4AA}" destId="{51DBD211-C134-41AD-AD57-176244304372}" srcOrd="0" destOrd="0" presId="urn:microsoft.com/office/officeart/2005/8/layout/matrix1"/>
    <dgm:cxn modelId="{D44A03F3-882E-4951-BAA8-B6ACD1FDAAA6}" type="presOf" srcId="{8379D34F-D2EB-44C7-A6BA-B404EF2D892C}" destId="{BE121AA7-A037-43CD-8CC7-33C1B387C247}" srcOrd="1" destOrd="0" presId="urn:microsoft.com/office/officeart/2005/8/layout/matrix1"/>
    <dgm:cxn modelId="{49303535-8AAF-48B9-A325-40C8EBAFD0E1}" type="presOf" srcId="{9F290243-9586-4FD8-9268-FFC159A95363}" destId="{A2BDDE09-967E-4575-B702-D3388ABBADC8}" srcOrd="0" destOrd="0" presId="urn:microsoft.com/office/officeart/2005/8/layout/matrix1"/>
    <dgm:cxn modelId="{E2016309-E145-43C6-8FC9-F006FC5FC1F1}" srcId="{A6B25E8E-3AD5-476E-AE79-19EE4887E230}" destId="{7D6988BB-C65B-4E09-813B-7747FFB5A8A2}" srcOrd="3" destOrd="0" parTransId="{71D039FD-D047-44D4-9296-81F6D5279051}" sibTransId="{97966A1B-3566-43CC-877A-F65EBB3C1A0D}"/>
    <dgm:cxn modelId="{B3EAE8E0-35DC-4418-AEA5-4B21C4078F3D}" type="presOf" srcId="{8379D34F-D2EB-44C7-A6BA-B404EF2D892C}" destId="{6341D0F4-C184-47C1-B6FD-93C52A30A16E}" srcOrd="0" destOrd="0" presId="urn:microsoft.com/office/officeart/2005/8/layout/matrix1"/>
    <dgm:cxn modelId="{00858DA1-6D45-4940-B59B-F0B38EAB3BDE}" type="presOf" srcId="{0027F459-B446-46B1-8201-A37991051222}" destId="{3BF692F9-897A-4426-BC45-0235699D63BA}" srcOrd="1" destOrd="0" presId="urn:microsoft.com/office/officeart/2005/8/layout/matrix1"/>
    <dgm:cxn modelId="{80DDDBB5-10B9-44E9-B489-9D8DA8835C53}" type="presOf" srcId="{7D6988BB-C65B-4E09-813B-7747FFB5A8A2}" destId="{06F7728C-5299-4235-8017-DBD5BC2DB36C}" srcOrd="0" destOrd="0" presId="urn:microsoft.com/office/officeart/2005/8/layout/matrix1"/>
    <dgm:cxn modelId="{5878124E-315D-420E-A1E9-A7CC79A6320B}" srcId="{9F290243-9586-4FD8-9268-FFC159A95363}" destId="{A6B25E8E-3AD5-476E-AE79-19EE4887E230}" srcOrd="0" destOrd="0" parTransId="{F2965A2F-5969-4BEE-816D-3851E58EC2F4}" sibTransId="{4495C953-E758-40B5-96E6-91E656D25076}"/>
    <dgm:cxn modelId="{BD9FF104-E847-442D-AEB2-5BE7FC69A8BA}" type="presOf" srcId="{B6DA48CD-B6A1-40DF-B1B2-298D0352C4AA}" destId="{31D08910-A6AB-452C-B3EB-93BCBD6544C8}" srcOrd="1" destOrd="0" presId="urn:microsoft.com/office/officeart/2005/8/layout/matrix1"/>
    <dgm:cxn modelId="{0A4FF1E7-E933-4C60-BCA1-B3784330DCD2}" srcId="{A6B25E8E-3AD5-476E-AE79-19EE4887E230}" destId="{B6DA48CD-B6A1-40DF-B1B2-298D0352C4AA}" srcOrd="1" destOrd="0" parTransId="{1E1D15BA-B465-4B32-88A9-5EC3A54AFD7E}" sibTransId="{AB616020-4390-47C6-943E-87A53E0DC69B}"/>
    <dgm:cxn modelId="{48DCABCC-9DD7-488F-8A2E-2A88D8BE32F0}" srcId="{A6B25E8E-3AD5-476E-AE79-19EE4887E230}" destId="{8379D34F-D2EB-44C7-A6BA-B404EF2D892C}" srcOrd="2" destOrd="0" parTransId="{784C2F39-8EE2-4C1A-8502-BA28A769CF6F}" sibTransId="{565F2C0E-B1E4-41FA-8DCE-D03CDE3DB36D}"/>
    <dgm:cxn modelId="{351ABEB0-18CB-42DE-A4EB-66C9C291103A}" type="presOf" srcId="{0027F459-B446-46B1-8201-A37991051222}" destId="{504ADB60-2DEB-48D0-8123-CA7933E4971B}" srcOrd="0" destOrd="0" presId="urn:microsoft.com/office/officeart/2005/8/layout/matrix1"/>
    <dgm:cxn modelId="{4DC57B6A-B53C-4923-BE01-DFABAFFB0FF1}" type="presParOf" srcId="{A2BDDE09-967E-4575-B702-D3388ABBADC8}" destId="{C75D8A5F-F48F-4013-9E99-B76AF4C4D7AF}" srcOrd="0" destOrd="0" presId="urn:microsoft.com/office/officeart/2005/8/layout/matrix1"/>
    <dgm:cxn modelId="{02FB65F7-7266-4B5E-91C4-DB5928AA82DB}" type="presParOf" srcId="{C75D8A5F-F48F-4013-9E99-B76AF4C4D7AF}" destId="{504ADB60-2DEB-48D0-8123-CA7933E4971B}" srcOrd="0" destOrd="0" presId="urn:microsoft.com/office/officeart/2005/8/layout/matrix1"/>
    <dgm:cxn modelId="{8AAF7F4B-11F1-4E22-ABF9-DF2DFD2277E6}" type="presParOf" srcId="{C75D8A5F-F48F-4013-9E99-B76AF4C4D7AF}" destId="{3BF692F9-897A-4426-BC45-0235699D63BA}" srcOrd="1" destOrd="0" presId="urn:microsoft.com/office/officeart/2005/8/layout/matrix1"/>
    <dgm:cxn modelId="{F4F92487-5F44-4349-BEE4-D82C86B038B8}" type="presParOf" srcId="{C75D8A5F-F48F-4013-9E99-B76AF4C4D7AF}" destId="{51DBD211-C134-41AD-AD57-176244304372}" srcOrd="2" destOrd="0" presId="urn:microsoft.com/office/officeart/2005/8/layout/matrix1"/>
    <dgm:cxn modelId="{DC406435-FAF7-461F-BF38-B892F0BF235A}" type="presParOf" srcId="{C75D8A5F-F48F-4013-9E99-B76AF4C4D7AF}" destId="{31D08910-A6AB-452C-B3EB-93BCBD6544C8}" srcOrd="3" destOrd="0" presId="urn:microsoft.com/office/officeart/2005/8/layout/matrix1"/>
    <dgm:cxn modelId="{418CB293-A6B5-44CB-BAA2-FCBCE87838CD}" type="presParOf" srcId="{C75D8A5F-F48F-4013-9E99-B76AF4C4D7AF}" destId="{6341D0F4-C184-47C1-B6FD-93C52A30A16E}" srcOrd="4" destOrd="0" presId="urn:microsoft.com/office/officeart/2005/8/layout/matrix1"/>
    <dgm:cxn modelId="{59F4ECD6-F505-4D97-9E7C-608CC178D27D}" type="presParOf" srcId="{C75D8A5F-F48F-4013-9E99-B76AF4C4D7AF}" destId="{BE121AA7-A037-43CD-8CC7-33C1B387C247}" srcOrd="5" destOrd="0" presId="urn:microsoft.com/office/officeart/2005/8/layout/matrix1"/>
    <dgm:cxn modelId="{C123F10A-8100-45C2-B25F-D922810A7A71}" type="presParOf" srcId="{C75D8A5F-F48F-4013-9E99-B76AF4C4D7AF}" destId="{06F7728C-5299-4235-8017-DBD5BC2DB36C}" srcOrd="6" destOrd="0" presId="urn:microsoft.com/office/officeart/2005/8/layout/matrix1"/>
    <dgm:cxn modelId="{910E26A1-810C-4772-A3EF-555ADA10192E}" type="presParOf" srcId="{C75D8A5F-F48F-4013-9E99-B76AF4C4D7AF}" destId="{ECFA074D-691D-42C6-A6A7-C04D755BBC44}" srcOrd="7" destOrd="0" presId="urn:microsoft.com/office/officeart/2005/8/layout/matrix1"/>
    <dgm:cxn modelId="{8EA014DD-B04B-40FF-A67A-58CED26655BA}" type="presParOf" srcId="{A2BDDE09-967E-4575-B702-D3388ABBADC8}" destId="{62CD59B7-0D31-4CEC-A61C-C239FA1C3946}"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FBEAD-8068-422C-B57A-30CFA25C3E76}">
      <dsp:nvSpPr>
        <dsp:cNvPr id="0" name=""/>
        <dsp:cNvSpPr/>
      </dsp:nvSpPr>
      <dsp:spPr>
        <a:xfrm>
          <a:off x="1838028" y="879995"/>
          <a:ext cx="3760233" cy="369909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GB" sz="3200" kern="1200" dirty="0" smtClean="0"/>
            <a:t>Statically Typed</a:t>
          </a:r>
          <a:endParaRPr lang="en-GB" sz="3200" kern="1200" dirty="0"/>
        </a:p>
      </dsp:txBody>
      <dsp:txXfrm>
        <a:off x="2363105" y="1316198"/>
        <a:ext cx="2168062" cy="2826692"/>
      </dsp:txXfrm>
    </dsp:sp>
    <dsp:sp modelId="{C4F96459-0667-46A5-8464-979D32A5AFC0}">
      <dsp:nvSpPr>
        <dsp:cNvPr id="0" name=""/>
        <dsp:cNvSpPr/>
      </dsp:nvSpPr>
      <dsp:spPr>
        <a:xfrm>
          <a:off x="5751103" y="879995"/>
          <a:ext cx="3760233" cy="369909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GB" sz="3200" kern="1200" dirty="0" smtClean="0"/>
            <a:t>Dynamically Typed</a:t>
          </a:r>
          <a:endParaRPr lang="en-GB" sz="3200" kern="1200" dirty="0"/>
        </a:p>
      </dsp:txBody>
      <dsp:txXfrm>
        <a:off x="6818196" y="1316198"/>
        <a:ext cx="2168062" cy="28266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FBEAD-8068-422C-B57A-30CFA25C3E76}">
      <dsp:nvSpPr>
        <dsp:cNvPr id="0" name=""/>
        <dsp:cNvSpPr/>
      </dsp:nvSpPr>
      <dsp:spPr>
        <a:xfrm>
          <a:off x="846548" y="-139881"/>
          <a:ext cx="5476249" cy="524343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044700">
            <a:lnSpc>
              <a:spcPct val="90000"/>
            </a:lnSpc>
            <a:spcBef>
              <a:spcPct val="0"/>
            </a:spcBef>
            <a:spcAft>
              <a:spcPct val="35000"/>
            </a:spcAft>
          </a:pPr>
          <a:r>
            <a:rPr lang="en-GB" sz="4600" kern="1200" dirty="0" smtClean="0"/>
            <a:t>Statically Typed</a:t>
          </a:r>
          <a:endParaRPr lang="en-GB" sz="4600" kern="1200" dirty="0"/>
        </a:p>
      </dsp:txBody>
      <dsp:txXfrm>
        <a:off x="1611249" y="478432"/>
        <a:ext cx="3157477" cy="4006808"/>
      </dsp:txXfrm>
    </dsp:sp>
    <dsp:sp modelId="{C4F96459-0667-46A5-8464-979D32A5AFC0}">
      <dsp:nvSpPr>
        <dsp:cNvPr id="0" name=""/>
        <dsp:cNvSpPr/>
      </dsp:nvSpPr>
      <dsp:spPr>
        <a:xfrm>
          <a:off x="4404509" y="-139881"/>
          <a:ext cx="5476249" cy="524343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044700">
            <a:lnSpc>
              <a:spcPct val="90000"/>
            </a:lnSpc>
            <a:spcBef>
              <a:spcPct val="0"/>
            </a:spcBef>
            <a:spcAft>
              <a:spcPct val="35000"/>
            </a:spcAft>
          </a:pPr>
          <a:r>
            <a:rPr lang="en-GB" sz="4600" kern="1200" dirty="0" smtClean="0"/>
            <a:t>Dynamically Typed</a:t>
          </a:r>
          <a:endParaRPr lang="en-GB" sz="4600" kern="1200" dirty="0"/>
        </a:p>
      </dsp:txBody>
      <dsp:txXfrm>
        <a:off x="5958580" y="478432"/>
        <a:ext cx="3157477" cy="40068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0CDA4-0807-4E5C-91EB-D5B5AAD880F7}">
      <dsp:nvSpPr>
        <dsp:cNvPr id="0" name=""/>
        <dsp:cNvSpPr/>
      </dsp:nvSpPr>
      <dsp:spPr>
        <a:xfrm>
          <a:off x="0" y="27341"/>
          <a:ext cx="10677336" cy="127895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GB" sz="3000" kern="1200" dirty="0" smtClean="0"/>
            <a:t>Many, many data sources are surprisingly stable</a:t>
          </a:r>
          <a:endParaRPr lang="en-GB" sz="3000" kern="1200" dirty="0"/>
        </a:p>
      </dsp:txBody>
      <dsp:txXfrm>
        <a:off x="62433" y="89774"/>
        <a:ext cx="10552470" cy="1154090"/>
      </dsp:txXfrm>
    </dsp:sp>
    <dsp:sp modelId="{42EA7BBD-255F-4314-B333-457862F2D673}">
      <dsp:nvSpPr>
        <dsp:cNvPr id="0" name=""/>
        <dsp:cNvSpPr/>
      </dsp:nvSpPr>
      <dsp:spPr>
        <a:xfrm>
          <a:off x="0" y="1392697"/>
          <a:ext cx="10677336" cy="1278956"/>
        </a:xfrm>
        <a:prstGeom prst="round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GB" sz="3000" kern="1200" dirty="0" smtClean="0"/>
            <a:t>Some data sources support “snapshot dates”</a:t>
          </a:r>
          <a:endParaRPr lang="en-GB" sz="3000" kern="1200" dirty="0"/>
        </a:p>
      </dsp:txBody>
      <dsp:txXfrm>
        <a:off x="62433" y="1455130"/>
        <a:ext cx="10552470" cy="1154090"/>
      </dsp:txXfrm>
    </dsp:sp>
    <dsp:sp modelId="{952C8B6B-DE06-4032-8B30-24461EF83ABC}">
      <dsp:nvSpPr>
        <dsp:cNvPr id="0" name=""/>
        <dsp:cNvSpPr/>
      </dsp:nvSpPr>
      <dsp:spPr>
        <a:xfrm>
          <a:off x="0" y="2758053"/>
          <a:ext cx="10677336" cy="1278956"/>
        </a:xfrm>
        <a:prstGeom prst="round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GB" sz="3000" kern="1200" dirty="0" smtClean="0"/>
            <a:t>F# supports “invalidation signals” from providers at design-time</a:t>
          </a:r>
          <a:endParaRPr lang="en-GB" sz="3000" kern="1200" dirty="0"/>
        </a:p>
      </dsp:txBody>
      <dsp:txXfrm>
        <a:off x="62433" y="2820486"/>
        <a:ext cx="10552470" cy="1154090"/>
      </dsp:txXfrm>
    </dsp:sp>
    <dsp:sp modelId="{C4B4B460-90BC-4020-976D-E21F29538728}">
      <dsp:nvSpPr>
        <dsp:cNvPr id="0" name=""/>
        <dsp:cNvSpPr/>
      </dsp:nvSpPr>
      <dsp:spPr>
        <a:xfrm>
          <a:off x="0" y="4123410"/>
          <a:ext cx="10677336" cy="1278956"/>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GB" sz="3000" kern="1200" smtClean="0"/>
            <a:t>Erasure makes compiled code much less fragile</a:t>
          </a:r>
          <a:endParaRPr lang="en-GB" sz="3000" kern="1200"/>
        </a:p>
      </dsp:txBody>
      <dsp:txXfrm>
        <a:off x="62433" y="4185843"/>
        <a:ext cx="10552470" cy="11540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ADB60-2DEB-48D0-8123-CA7933E4971B}">
      <dsp:nvSpPr>
        <dsp:cNvPr id="0" name=""/>
        <dsp:cNvSpPr/>
      </dsp:nvSpPr>
      <dsp:spPr>
        <a:xfrm rot="16200000">
          <a:off x="1531744" y="-1531744"/>
          <a:ext cx="2522327" cy="5585817"/>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rtl="0">
            <a:lnSpc>
              <a:spcPct val="90000"/>
            </a:lnSpc>
            <a:spcBef>
              <a:spcPct val="0"/>
            </a:spcBef>
            <a:spcAft>
              <a:spcPct val="35000"/>
            </a:spcAft>
          </a:pPr>
          <a:r>
            <a:rPr lang="en-GB" sz="3600" b="0" kern="1200" dirty="0" smtClean="0">
              <a:latin typeface="+mn-lt"/>
            </a:rPr>
            <a:t>Open, cross-platform, strongly typed, efficient, rock-solid stable</a:t>
          </a:r>
          <a:endParaRPr lang="en-US" sz="3600" b="0" kern="1200" dirty="0">
            <a:latin typeface="+mn-lt"/>
          </a:endParaRPr>
        </a:p>
      </dsp:txBody>
      <dsp:txXfrm rot="5400000">
        <a:off x="-1" y="1"/>
        <a:ext cx="5585817" cy="1891745"/>
      </dsp:txXfrm>
    </dsp:sp>
    <dsp:sp modelId="{51DBD211-C134-41AD-AD57-176244304372}">
      <dsp:nvSpPr>
        <dsp:cNvPr id="0" name=""/>
        <dsp:cNvSpPr/>
      </dsp:nvSpPr>
      <dsp:spPr>
        <a:xfrm>
          <a:off x="5585817" y="0"/>
          <a:ext cx="5585817" cy="2522327"/>
        </a:xfrm>
        <a:prstGeom prst="round1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rtl="0">
            <a:lnSpc>
              <a:spcPct val="90000"/>
            </a:lnSpc>
            <a:spcBef>
              <a:spcPct val="0"/>
            </a:spcBef>
            <a:spcAft>
              <a:spcPct val="35000"/>
            </a:spcAft>
          </a:pPr>
          <a:r>
            <a:rPr lang="en-GB" sz="3600" kern="1200" dirty="0" smtClean="0"/>
            <a:t>The safe choice for enterprise data programming</a:t>
          </a:r>
          <a:endParaRPr lang="en-US" sz="3600" b="0" kern="1200" dirty="0"/>
        </a:p>
      </dsp:txBody>
      <dsp:txXfrm>
        <a:off x="5585817" y="0"/>
        <a:ext cx="5585817" cy="1891745"/>
      </dsp:txXfrm>
    </dsp:sp>
    <dsp:sp modelId="{6341D0F4-C184-47C1-B6FD-93C52A30A16E}">
      <dsp:nvSpPr>
        <dsp:cNvPr id="0" name=""/>
        <dsp:cNvSpPr/>
      </dsp:nvSpPr>
      <dsp:spPr>
        <a:xfrm rot="10800000">
          <a:off x="0" y="2522327"/>
          <a:ext cx="5585817" cy="2522327"/>
        </a:xfrm>
        <a:prstGeom prst="round1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rtl="0">
            <a:lnSpc>
              <a:spcPct val="90000"/>
            </a:lnSpc>
            <a:spcBef>
              <a:spcPct val="0"/>
            </a:spcBef>
            <a:spcAft>
              <a:spcPct val="35000"/>
            </a:spcAft>
          </a:pPr>
          <a:r>
            <a:rPr lang="en-GB" sz="3600" b="0" kern="1200" dirty="0" smtClean="0"/>
            <a:t>Unbeatable data integration</a:t>
          </a:r>
          <a:endParaRPr lang="en-US" sz="3600" b="0" kern="1200" dirty="0"/>
        </a:p>
      </dsp:txBody>
      <dsp:txXfrm rot="10800000">
        <a:off x="0" y="3152909"/>
        <a:ext cx="5585817" cy="1891745"/>
      </dsp:txXfrm>
    </dsp:sp>
    <dsp:sp modelId="{06F7728C-5299-4235-8017-DBD5BC2DB36C}">
      <dsp:nvSpPr>
        <dsp:cNvPr id="0" name=""/>
        <dsp:cNvSpPr/>
      </dsp:nvSpPr>
      <dsp:spPr>
        <a:xfrm rot="5400000">
          <a:off x="7117562" y="990582"/>
          <a:ext cx="2522327" cy="5585817"/>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rtl="0">
            <a:lnSpc>
              <a:spcPct val="90000"/>
            </a:lnSpc>
            <a:spcBef>
              <a:spcPct val="0"/>
            </a:spcBef>
            <a:spcAft>
              <a:spcPct val="35000"/>
            </a:spcAft>
          </a:pPr>
          <a:r>
            <a:rPr lang="en-GB" sz="3600" b="0" kern="1200" dirty="0" smtClean="0"/>
            <a:t>Visual F# - tooling you can trust from Microsoft</a:t>
          </a:r>
          <a:endParaRPr lang="en-US" sz="3600" b="0" kern="1200" dirty="0"/>
        </a:p>
      </dsp:txBody>
      <dsp:txXfrm rot="-5400000">
        <a:off x="5585817" y="3152909"/>
        <a:ext cx="5585817" cy="1891745"/>
      </dsp:txXfrm>
    </dsp:sp>
    <dsp:sp modelId="{62CD59B7-0D31-4CEC-A61C-C239FA1C3946}">
      <dsp:nvSpPr>
        <dsp:cNvPr id="0" name=""/>
        <dsp:cNvSpPr/>
      </dsp:nvSpPr>
      <dsp:spPr>
        <a:xfrm>
          <a:off x="3910072" y="1891745"/>
          <a:ext cx="3351490" cy="1261163"/>
        </a:xfrm>
        <a:prstGeom prst="roundRect">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5280" tIns="335280" rIns="335280" bIns="335280" numCol="1" spcCol="1270" anchor="ctr" anchorCtr="0">
          <a:noAutofit/>
        </a:bodyPr>
        <a:lstStyle/>
        <a:p>
          <a:pPr lvl="0" algn="ctr" defTabSz="3911600" rtl="0">
            <a:lnSpc>
              <a:spcPct val="90000"/>
            </a:lnSpc>
            <a:spcBef>
              <a:spcPct val="0"/>
            </a:spcBef>
            <a:spcAft>
              <a:spcPct val="35000"/>
            </a:spcAft>
          </a:pPr>
          <a:r>
            <a:rPr lang="en-US" sz="8800" b="0" kern="1200" dirty="0" smtClean="0">
              <a:latin typeface="Segoe Script" panose="020B0504020000000003" pitchFamily="34" charset="0"/>
            </a:rPr>
            <a:t>F#</a:t>
          </a:r>
          <a:endParaRPr lang="en-US" sz="3600" b="0" kern="1200" dirty="0">
            <a:latin typeface="Segoe Script" panose="020B0504020000000003" pitchFamily="34" charset="0"/>
          </a:endParaRPr>
        </a:p>
      </dsp:txBody>
      <dsp:txXfrm>
        <a:off x="3971637" y="1953310"/>
        <a:ext cx="3228360" cy="113803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a:latin typeface="Segoe UI" pitchFamily="34" charset="0"/>
              </a:rPr>
              <a:t>TechEd</a:t>
            </a:r>
            <a:r>
              <a:rPr lang="en-US" dirty="0">
                <a:latin typeface="Segoe UI" pitchFamily="34" charset="0"/>
              </a:rPr>
              <a:t> Europe 2010</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12/4/2013</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Europe 2010</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12/4/2013</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1110064" rtl="0" eaLnBrk="1" latinLnBrk="0" hangingPunct="1">
      <a:lnSpc>
        <a:spcPct val="90000"/>
      </a:lnSpc>
      <a:spcAft>
        <a:spcPts val="405"/>
      </a:spcAft>
      <a:defRPr sz="1100" kern="1200">
        <a:solidFill>
          <a:schemeClr val="tx1"/>
        </a:solidFill>
        <a:latin typeface="Segoe UI" pitchFamily="34" charset="0"/>
        <a:ea typeface="+mn-ea"/>
        <a:cs typeface="+mn-cs"/>
      </a:defRPr>
    </a:lvl1pPr>
    <a:lvl2pPr marL="258564" indent="-128479" algn="l" defTabSz="1110064" rtl="0" eaLnBrk="1" latinLnBrk="0" hangingPunct="1">
      <a:lnSpc>
        <a:spcPct val="90000"/>
      </a:lnSpc>
      <a:spcAft>
        <a:spcPts val="405"/>
      </a:spcAft>
      <a:buFont typeface="Arial" pitchFamily="34" charset="0"/>
      <a:buChar char="•"/>
      <a:defRPr sz="1100" kern="1200">
        <a:solidFill>
          <a:schemeClr val="tx1"/>
        </a:solidFill>
        <a:latin typeface="Segoe UI" pitchFamily="34" charset="0"/>
        <a:ea typeface="+mn-ea"/>
        <a:cs typeface="+mn-cs"/>
      </a:defRPr>
    </a:lvl2pPr>
    <a:lvl3pPr marL="398285" indent="-139724" algn="l" defTabSz="1110064" rtl="0" eaLnBrk="1" latinLnBrk="0" hangingPunct="1">
      <a:lnSpc>
        <a:spcPct val="90000"/>
      </a:lnSpc>
      <a:spcAft>
        <a:spcPts val="405"/>
      </a:spcAft>
      <a:buFont typeface="Arial" pitchFamily="34" charset="0"/>
      <a:buChar char="•"/>
      <a:defRPr sz="1100" kern="1200">
        <a:solidFill>
          <a:schemeClr val="tx1"/>
        </a:solidFill>
        <a:latin typeface="Segoe UI" pitchFamily="34" charset="0"/>
        <a:ea typeface="+mn-ea"/>
        <a:cs typeface="+mn-cs"/>
      </a:defRPr>
    </a:lvl3pPr>
    <a:lvl4pPr marL="586188" indent="-178262" algn="l" defTabSz="1110064" rtl="0" eaLnBrk="1" latinLnBrk="0" hangingPunct="1">
      <a:lnSpc>
        <a:spcPct val="90000"/>
      </a:lnSpc>
      <a:spcAft>
        <a:spcPts val="405"/>
      </a:spcAft>
      <a:buFont typeface="Arial" pitchFamily="34" charset="0"/>
      <a:buChar char="•"/>
      <a:defRPr sz="1100" kern="1200">
        <a:solidFill>
          <a:schemeClr val="tx1"/>
        </a:solidFill>
        <a:latin typeface="Segoe UI" pitchFamily="34" charset="0"/>
        <a:ea typeface="+mn-ea"/>
        <a:cs typeface="+mn-cs"/>
      </a:defRPr>
    </a:lvl4pPr>
    <a:lvl5pPr marL="746781" indent="-139724" algn="l" defTabSz="1110064" rtl="0" eaLnBrk="1" latinLnBrk="0" hangingPunct="1">
      <a:lnSpc>
        <a:spcPct val="90000"/>
      </a:lnSpc>
      <a:spcAft>
        <a:spcPts val="405"/>
      </a:spcAft>
      <a:buFont typeface="Arial" pitchFamily="34" charset="0"/>
      <a:buChar char="•"/>
      <a:defRPr sz="1100" kern="1200">
        <a:solidFill>
          <a:schemeClr val="tx1"/>
        </a:solidFill>
        <a:latin typeface="Segoe UI" pitchFamily="34" charset="0"/>
        <a:ea typeface="+mn-ea"/>
        <a:cs typeface="+mn-cs"/>
      </a:defRPr>
    </a:lvl5pPr>
    <a:lvl6pPr marL="2775153" algn="l" defTabSz="1110064" rtl="0" eaLnBrk="1" latinLnBrk="0" hangingPunct="1">
      <a:defRPr sz="1500" kern="1200">
        <a:solidFill>
          <a:schemeClr val="tx1"/>
        </a:solidFill>
        <a:latin typeface="+mn-lt"/>
        <a:ea typeface="+mn-ea"/>
        <a:cs typeface="+mn-cs"/>
      </a:defRPr>
    </a:lvl6pPr>
    <a:lvl7pPr marL="3330177" algn="l" defTabSz="1110064" rtl="0" eaLnBrk="1" latinLnBrk="0" hangingPunct="1">
      <a:defRPr sz="1500" kern="1200">
        <a:solidFill>
          <a:schemeClr val="tx1"/>
        </a:solidFill>
        <a:latin typeface="+mn-lt"/>
        <a:ea typeface="+mn-ea"/>
        <a:cs typeface="+mn-cs"/>
      </a:defRPr>
    </a:lvl7pPr>
    <a:lvl8pPr marL="3885207" algn="l" defTabSz="1110064" rtl="0" eaLnBrk="1" latinLnBrk="0" hangingPunct="1">
      <a:defRPr sz="1500" kern="1200">
        <a:solidFill>
          <a:schemeClr val="tx1"/>
        </a:solidFill>
        <a:latin typeface="+mn-lt"/>
        <a:ea typeface="+mn-ea"/>
        <a:cs typeface="+mn-cs"/>
      </a:defRPr>
    </a:lvl8pPr>
    <a:lvl9pPr marL="4440235" algn="l" defTabSz="1110064"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382588" y="685800"/>
            <a:ext cx="6092825" cy="3429000"/>
          </a:xfrm>
          <a:ln/>
        </p:spPr>
      </p:sp>
      <p:sp>
        <p:nvSpPr>
          <p:cNvPr id="54275"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54276" name="Slide Number Placeholder 3"/>
          <p:cNvSpPr>
            <a:spLocks noGrp="1"/>
          </p:cNvSpPr>
          <p:nvPr>
            <p:ph type="sldNum" sz="quarter" idx="5"/>
          </p:nvPr>
        </p:nvSpPr>
        <p:spPr>
          <a:noFill/>
        </p:spPr>
        <p:txBody>
          <a:bodyPr/>
          <a:lstStyle/>
          <a:p>
            <a:fld id="{187A0D14-7CCF-46EE-84E9-338DC34B671A}"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382588" y="685800"/>
            <a:ext cx="6092825" cy="3429000"/>
          </a:xfrm>
          <a:ln/>
        </p:spPr>
      </p:sp>
      <p:sp>
        <p:nvSpPr>
          <p:cNvPr id="54275"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54276" name="Slide Number Placeholder 3"/>
          <p:cNvSpPr>
            <a:spLocks noGrp="1"/>
          </p:cNvSpPr>
          <p:nvPr>
            <p:ph type="sldNum" sz="quarter" idx="5"/>
          </p:nvPr>
        </p:nvSpPr>
        <p:spPr>
          <a:noFill/>
        </p:spPr>
        <p:txBody>
          <a:bodyPr/>
          <a:lstStyle/>
          <a:p>
            <a:fld id="{187A0D14-7CCF-46EE-84E9-338DC34B671A}" type="slidenum">
              <a:rPr lang="en-US" smtClean="0"/>
              <a:pPr/>
              <a:t>20</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382588" y="685800"/>
            <a:ext cx="6092825" cy="3429000"/>
          </a:xfrm>
          <a:ln/>
        </p:spPr>
      </p:sp>
      <p:sp>
        <p:nvSpPr>
          <p:cNvPr id="54275"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54276" name="Slide Number Placeholder 3"/>
          <p:cNvSpPr>
            <a:spLocks noGrp="1"/>
          </p:cNvSpPr>
          <p:nvPr>
            <p:ph type="sldNum" sz="quarter" idx="5"/>
          </p:nvPr>
        </p:nvSpPr>
        <p:spPr>
          <a:noFill/>
        </p:spPr>
        <p:txBody>
          <a:bodyPr/>
          <a:lstStyle/>
          <a:p>
            <a:fld id="{187A0D14-7CCF-46EE-84E9-338DC34B671A}" type="slidenum">
              <a:rPr lang="en-US" smtClean="0"/>
              <a:pPr/>
              <a:t>21</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578450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a:buFontTx/>
              <a:buNone/>
            </a:pPr>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64</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9844" y="1448157"/>
            <a:ext cx="10241216" cy="1523850"/>
          </a:xfrm>
        </p:spPr>
        <p:txBody>
          <a:bodyPr anchor="ctr">
            <a:noAutofit/>
          </a:bodyPr>
          <a:lstStyle>
            <a:lvl1pPr>
              <a:lnSpc>
                <a:spcPct val="90000"/>
              </a:lnSpc>
              <a:defRPr sz="5900"/>
            </a:lvl1pPr>
          </a:lstStyle>
          <a:p>
            <a:r>
              <a:rPr lang="en-US" smtClean="0"/>
              <a:t>Click to edit Master title style</a:t>
            </a:r>
            <a:endParaRPr lang="en-US" dirty="0"/>
          </a:p>
        </p:txBody>
      </p:sp>
      <p:sp>
        <p:nvSpPr>
          <p:cNvPr id="3" name="Subtitle 2"/>
          <p:cNvSpPr>
            <a:spLocks noGrp="1"/>
          </p:cNvSpPr>
          <p:nvPr>
            <p:ph type="subTitle" idx="1"/>
          </p:nvPr>
        </p:nvSpPr>
        <p:spPr>
          <a:xfrm>
            <a:off x="969838" y="3875728"/>
            <a:ext cx="10241217" cy="463363"/>
          </a:xfrm>
        </p:spPr>
        <p:txBody>
          <a:bodyPr>
            <a:noAutofit/>
          </a:bodyPr>
          <a:lstStyle>
            <a:lvl1pPr marL="0" indent="0" algn="l">
              <a:lnSpc>
                <a:spcPct val="90000"/>
              </a:lnSpc>
              <a:spcBef>
                <a:spcPts val="0"/>
              </a:spcBef>
              <a:buNone/>
              <a:defRPr sz="3500">
                <a:gradFill>
                  <a:gsLst>
                    <a:gs pos="0">
                      <a:schemeClr val="tx1"/>
                    </a:gs>
                    <a:gs pos="86000">
                      <a:schemeClr val="tx1"/>
                    </a:gs>
                  </a:gsLst>
                  <a:lin ang="5400000" scaled="0"/>
                </a:gradFill>
              </a:defRPr>
            </a:lvl1pPr>
            <a:lvl2pPr marL="555031" indent="0" algn="ctr">
              <a:buNone/>
              <a:defRPr>
                <a:solidFill>
                  <a:schemeClr val="tx1">
                    <a:tint val="75000"/>
                  </a:schemeClr>
                </a:solidFill>
              </a:defRPr>
            </a:lvl2pPr>
            <a:lvl3pPr marL="1110064" indent="0" algn="ctr">
              <a:buNone/>
              <a:defRPr>
                <a:solidFill>
                  <a:schemeClr val="tx1">
                    <a:tint val="75000"/>
                  </a:schemeClr>
                </a:solidFill>
              </a:defRPr>
            </a:lvl3pPr>
            <a:lvl4pPr marL="1665089" indent="0" algn="ctr">
              <a:buNone/>
              <a:defRPr>
                <a:solidFill>
                  <a:schemeClr val="tx1">
                    <a:tint val="75000"/>
                  </a:schemeClr>
                </a:solidFill>
              </a:defRPr>
            </a:lvl4pPr>
            <a:lvl5pPr marL="2220118" indent="0" algn="ctr">
              <a:buNone/>
              <a:defRPr>
                <a:solidFill>
                  <a:schemeClr val="tx1">
                    <a:tint val="75000"/>
                  </a:schemeClr>
                </a:solidFill>
              </a:defRPr>
            </a:lvl5pPr>
            <a:lvl6pPr marL="2775153" indent="0" algn="ctr">
              <a:buNone/>
              <a:defRPr>
                <a:solidFill>
                  <a:schemeClr val="tx1">
                    <a:tint val="75000"/>
                  </a:schemeClr>
                </a:solidFill>
              </a:defRPr>
            </a:lvl6pPr>
            <a:lvl7pPr marL="3330177" indent="0" algn="ctr">
              <a:buNone/>
              <a:defRPr>
                <a:solidFill>
                  <a:schemeClr val="tx1">
                    <a:tint val="75000"/>
                  </a:schemeClr>
                </a:solidFill>
              </a:defRPr>
            </a:lvl7pPr>
            <a:lvl8pPr marL="3885207" indent="0" algn="ctr">
              <a:buNone/>
              <a:defRPr>
                <a:solidFill>
                  <a:schemeClr val="tx1">
                    <a:tint val="75000"/>
                  </a:schemeClr>
                </a:solidFill>
              </a:defRPr>
            </a:lvl8pPr>
            <a:lvl9pPr marL="4440235"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08838" y="299014"/>
            <a:ext cx="2004577" cy="9409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573" y="2572861"/>
            <a:ext cx="9630542" cy="886397"/>
          </a:xfrm>
        </p:spPr>
        <p:txBody>
          <a:bodyPr anchor="b" anchorCtr="0"/>
          <a:lstStyle>
            <a:lvl1pPr>
              <a:defRPr sz="6400" spc="-135" baseline="0">
                <a:solidFill>
                  <a:schemeClr val="tx1"/>
                </a:soli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78567" y="3778414"/>
            <a:ext cx="9656419" cy="498714"/>
          </a:xfrm>
        </p:spPr>
        <p:txBody>
          <a:bodyPr>
            <a:noAutofit/>
          </a:bodyPr>
          <a:lstStyle>
            <a:lvl1pPr marL="0" indent="0">
              <a:spcBef>
                <a:spcPts val="0"/>
              </a:spcBef>
              <a:buNone/>
              <a:defRPr spc="-63" baseline="0">
                <a:solidFill>
                  <a:schemeClr val="tx1"/>
                </a:solidFill>
                <a:latin typeface="+mj-lt"/>
              </a:defRPr>
            </a:lvl1pPr>
          </a:lstStyle>
          <a:p>
            <a:pPr lvl="0"/>
            <a:r>
              <a:rPr lang="en-US" dirty="0" smtClean="0"/>
              <a:t>Speaker Title</a:t>
            </a:r>
            <a:endParaRPr lang="en-US" dirty="0"/>
          </a:p>
        </p:txBody>
      </p:sp>
      <p:sp>
        <p:nvSpPr>
          <p:cNvPr id="4" name="Rectangle 3"/>
          <p:cNvSpPr/>
          <p:nvPr userDrawn="1"/>
        </p:nvSpPr>
        <p:spPr bwMode="auto">
          <a:xfrm>
            <a:off x="18" y="14"/>
            <a:ext cx="1259293" cy="1259749"/>
          </a:xfrm>
          <a:prstGeom prst="rect">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790" tIns="40790" rIns="40790" bIns="40790" numCol="1" spcCol="0" rtlCol="0" fromWordArt="0" anchor="ctr" anchorCtr="0" forceAA="0" compatLnSpc="1">
            <a:prstTxWarp prst="textNoShape">
              <a:avLst/>
            </a:prstTxWarp>
            <a:noAutofit/>
          </a:bodyPr>
          <a:lstStyle/>
          <a:p>
            <a:pPr algn="ctr" defTabSz="815509" fontAlgn="base">
              <a:spcBef>
                <a:spcPct val="0"/>
              </a:spcBef>
              <a:spcAft>
                <a:spcPct val="0"/>
              </a:spcAft>
            </a:pPr>
            <a:endParaRPr lang="en-GB" sz="17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649" y="422564"/>
            <a:ext cx="1052004" cy="293859"/>
          </a:xfrm>
          <a:prstGeom prst="rect">
            <a:avLst/>
          </a:prstGeom>
        </p:spPr>
      </p:pic>
      <p:sp>
        <p:nvSpPr>
          <p:cNvPr id="7" name="Date Placeholder 6"/>
          <p:cNvSpPr>
            <a:spLocks noGrp="1"/>
          </p:cNvSpPr>
          <p:nvPr>
            <p:ph type="dt" sz="half" idx="13"/>
          </p:nvPr>
        </p:nvSpPr>
        <p:spPr/>
        <p:txBody>
          <a:bodyPr/>
          <a:lstStyle>
            <a:lvl1pPr>
              <a:defRPr>
                <a:solidFill>
                  <a:schemeClr val="tx1"/>
                </a:solidFill>
              </a:defRPr>
            </a:lvl1pPr>
          </a:lstStyle>
          <a:p>
            <a:fld id="{20CE17AF-4091-48A7-8681-C3B1BE5CA3B0}" type="datetime1">
              <a:rPr lang="en-GB" smtClean="0">
                <a:solidFill>
                  <a:srgbClr val="FFFFFF"/>
                </a:solidFill>
              </a:rPr>
              <a:pPr/>
              <a:t>04/12/2013</a:t>
            </a:fld>
            <a:endParaRPr lang="en-GB" dirty="0">
              <a:solidFill>
                <a:srgbClr val="FFFFFF"/>
              </a:solidFill>
            </a:endParaRPr>
          </a:p>
        </p:txBody>
      </p:sp>
      <p:sp>
        <p:nvSpPr>
          <p:cNvPr id="9" name="Footer Placeholder 8"/>
          <p:cNvSpPr>
            <a:spLocks noGrp="1"/>
          </p:cNvSpPr>
          <p:nvPr>
            <p:ph type="ftr" sz="quarter" idx="14"/>
          </p:nvPr>
        </p:nvSpPr>
        <p:spPr/>
        <p:txBody>
          <a:bodyPr/>
          <a:lstStyle>
            <a:lvl1pPr>
              <a:defRPr>
                <a:solidFill>
                  <a:schemeClr val="tx1"/>
                </a:solidFill>
              </a:defRPr>
            </a:lvl1pPr>
          </a:lstStyle>
          <a:p>
            <a:endParaRPr lang="en-GB" dirty="0">
              <a:solidFill>
                <a:srgbClr val="FFFFFF"/>
              </a:solidFill>
            </a:endParaRPr>
          </a:p>
        </p:txBody>
      </p:sp>
      <p:sp>
        <p:nvSpPr>
          <p:cNvPr id="10" name="Slide Number Placeholder 9"/>
          <p:cNvSpPr>
            <a:spLocks noGrp="1"/>
          </p:cNvSpPr>
          <p:nvPr>
            <p:ph type="sldNum" sz="quarter" idx="15"/>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22844" y="360094"/>
            <a:ext cx="1487419" cy="547479"/>
          </a:xfrm>
          <a:prstGeom prst="rect">
            <a:avLst/>
          </a:prstGeom>
        </p:spPr>
      </p:pic>
    </p:spTree>
    <p:extLst>
      <p:ext uri="{BB962C8B-B14F-4D97-AF65-F5344CB8AC3E}">
        <p14:creationId xmlns:p14="http://schemas.microsoft.com/office/powerpoint/2010/main" val="388242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3031000344"/>
      </p:ext>
    </p:extLst>
  </p:cSld>
  <p:clrMapOvr>
    <a:masterClrMapping/>
  </p:clrMapOvr>
  <p:transition spd="slow">
    <p:push/>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651956078"/>
      </p:ext>
    </p:extLst>
  </p:cSld>
  <p:clrMapOvr>
    <a:masterClrMapping/>
  </p:clrMapOvr>
  <p:transition spd="slow">
    <p:push/>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545856670"/>
      </p:ext>
    </p:extLst>
  </p:cSld>
  <p:clrMapOvr>
    <a:masterClrMapping/>
  </p:clrMapOvr>
  <p:transition spd="slow">
    <p:push/>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1228" indent="-24122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316261195"/>
      </p:ext>
    </p:extLst>
  </p:cSld>
  <p:clrMapOvr>
    <a:masterClrMapping/>
  </p:clrMapOvr>
  <p:transition spd="slow">
    <p:push dir="u"/>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387291886"/>
      </p:ext>
    </p:extLst>
  </p:cSld>
  <p:clrMapOvr>
    <a:masterClrMapping/>
  </p:clrMapOvr>
  <p:transition spd="slow">
    <p:push dir="u"/>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899278"/>
      </p:ext>
    </p:extLst>
  </p:cSld>
  <p:clrMapOvr>
    <a:masterClrMapping/>
  </p:clrMapOvr>
  <p:transition spd="slow">
    <p:push dir="u"/>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178" y="1797467"/>
            <a:ext cx="5397447" cy="4321118"/>
          </a:xfrm>
        </p:spPr>
        <p:txBody>
          <a:bodyPr/>
          <a:lstStyle>
            <a:lvl1pPr marL="0" indent="0">
              <a:buNone/>
              <a:defRPr sz="4000"/>
            </a:lvl1pPr>
            <a:lvl2pPr marL="0" indent="0">
              <a:buNone/>
              <a:tabLst/>
              <a:defRPr sz="2000">
                <a:latin typeface="+mn-lt"/>
              </a:defRPr>
            </a:lvl2pPr>
            <a:lvl3pPr marL="241228" indent="-24122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1228" indent="-24122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777071135"/>
      </p:ext>
    </p:extLst>
  </p:cSld>
  <p:clrMapOvr>
    <a:masterClrMapping/>
  </p:clrMapOvr>
  <p:transition spd="slow">
    <p:push dir="u"/>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60295" indent="-230150">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11"/>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2074297243"/>
      </p:ext>
    </p:extLst>
  </p:cSld>
  <p:clrMapOvr>
    <a:masterClrMapping/>
  </p:clrMapOvr>
  <p:transition spd="slow">
    <p:push dir="u"/>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70"/>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8"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295" indent="-230150">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236089840"/>
      </p:ext>
    </p:extLst>
  </p:cSld>
  <p:clrMapOvr>
    <a:masterClrMapping/>
  </p:clrMapOvr>
  <p:transition spd="slow">
    <p:push dir="u"/>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238"/>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39"/>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6" y="4005664"/>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8"/>
            <a:ext cx="6525250" cy="4321348"/>
          </a:xfrm>
        </p:spPr>
        <p:txBody>
          <a:bodyPr/>
          <a:lstStyle>
            <a:lvl1pPr marL="0" indent="0">
              <a:buNone/>
              <a:defRPr sz="4000"/>
            </a:lvl1pPr>
            <a:lvl2pPr marL="0" indent="0">
              <a:buNone/>
              <a:tabLst/>
              <a:defRPr sz="2000">
                <a:latin typeface="+mn-lt"/>
              </a:defRPr>
            </a:lvl2pPr>
            <a:lvl3pPr marL="460295" indent="-230150">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170482832"/>
      </p:ext>
    </p:extLst>
  </p:cSld>
  <p:clrMapOvr>
    <a:masterClrMapping/>
  </p:clrMapOvr>
  <p:transition spd="slow">
    <p:push dir="u"/>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045" y="2841651"/>
            <a:ext cx="11147562" cy="1094147"/>
          </a:xfrm>
        </p:spPr>
        <p:txBody>
          <a:bodyPr anchor="b" anchorCtr="0"/>
          <a:lstStyle>
            <a:lvl1pPr>
              <a:defRPr sz="7900" spc="-268" baseline="0">
                <a:solidFill>
                  <a:schemeClr val="tx1"/>
                </a:solidFill>
              </a:defRPr>
            </a:lvl1pPr>
          </a:lstStyle>
          <a:p>
            <a:r>
              <a:rPr lang="en-US" dirty="0" smtClean="0"/>
              <a:t>Click to edit title style</a:t>
            </a:r>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608003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4"/>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11"/>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295" indent="-230150">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023644187"/>
      </p:ext>
    </p:extLst>
  </p:cSld>
  <p:clrMapOvr>
    <a:masterClrMapping/>
  </p:clrMapOvr>
  <p:transition spd="slow">
    <p:push dir="u"/>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9"/>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295" indent="-230150">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773733842"/>
      </p:ext>
    </p:extLst>
  </p:cSld>
  <p:clrMapOvr>
    <a:masterClrMapping/>
  </p:clrMapOvr>
  <p:transition spd="slow">
    <p:push dir="u"/>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70"/>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295" indent="-230150">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021726441"/>
      </p:ext>
    </p:extLst>
  </p:cSld>
  <p:clrMapOvr>
    <a:masterClrMapping/>
  </p:clrMapOvr>
  <p:transition spd="slow">
    <p:push dir="u"/>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947"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3947"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3" y="1862757"/>
            <a:ext cx="8514834" cy="3134076"/>
          </a:xfrm>
          <a:prstGeom prst="rect">
            <a:avLst/>
          </a:prstGeom>
        </p:spPr>
      </p:pic>
    </p:spTree>
    <p:extLst>
      <p:ext uri="{BB962C8B-B14F-4D97-AF65-F5344CB8AC3E}">
        <p14:creationId xmlns:p14="http://schemas.microsoft.com/office/powerpoint/2010/main" val="1183708737"/>
      </p:ext>
    </p:extLst>
  </p:cSld>
  <p:clrMapOvr>
    <a:masterClrMapping/>
  </p:clrMapOvr>
  <p:transition spd="slow">
    <p:push/>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5979"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40"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883" tIns="0" rIns="121883"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532"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109454904"/>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203">
          <p15:clr>
            <a:srgbClr val="FBAE40"/>
          </p15:clr>
        </p15:guide>
        <p15:guide id="2" pos="3053">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300"/>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619911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3" y="2084661"/>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31163124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489" y="6249663"/>
            <a:ext cx="7225287" cy="365210"/>
          </a:xfrm>
          <a:prstGeom prst="rect">
            <a:avLst/>
          </a:prstGeom>
        </p:spPr>
        <p:txBody>
          <a:bodyPr lIns="121883" tIns="60941" rIns="121883" bIns="60941"/>
          <a:lstStyle>
            <a:lvl1pPr>
              <a:defRPr/>
            </a:lvl1pPr>
          </a:lstStyle>
          <a:p>
            <a:pPr defTabSz="914211"/>
            <a:endParaRPr lang="en-GB" sz="1900">
              <a:solidFill>
                <a:srgbClr val="505050"/>
              </a:solidFill>
            </a:endParaRPr>
          </a:p>
        </p:txBody>
      </p:sp>
      <p:sp>
        <p:nvSpPr>
          <p:cNvPr id="5" name="Slide Number Placeholder 4"/>
          <p:cNvSpPr>
            <a:spLocks noGrp="1"/>
          </p:cNvSpPr>
          <p:nvPr>
            <p:ph type="sldNum" sz="quarter" idx="11"/>
          </p:nvPr>
        </p:nvSpPr>
        <p:spPr>
          <a:xfrm>
            <a:off x="0" y="1272522"/>
            <a:ext cx="710922" cy="244533"/>
          </a:xfrm>
          <a:prstGeom prst="rect">
            <a:avLst/>
          </a:prstGeom>
        </p:spPr>
        <p:txBody>
          <a:bodyPr lIns="121883" tIns="60941" rIns="121883" bIns="60941"/>
          <a:lstStyle>
            <a:lvl1pPr>
              <a:defRPr/>
            </a:lvl1pPr>
          </a:lstStyle>
          <a:p>
            <a:pPr defTabSz="914211"/>
            <a:fld id="{8BAA82A5-D41F-40B6-864A-06BCCF57D3E7}" type="slidenum">
              <a:rPr lang="en-GB" sz="1900" smtClean="0">
                <a:solidFill>
                  <a:srgbClr val="505050"/>
                </a:solidFill>
              </a:rPr>
              <a:pPr defTabSz="914211"/>
              <a:t>‹#›</a:t>
            </a:fld>
            <a:endParaRPr lang="en-GB" sz="1900">
              <a:solidFill>
                <a:srgbClr val="505050"/>
              </a:solidFill>
            </a:endParaRPr>
          </a:p>
        </p:txBody>
      </p:sp>
      <p:sp>
        <p:nvSpPr>
          <p:cNvPr id="6" name="Date Placeholder 5"/>
          <p:cNvSpPr>
            <a:spLocks noGrp="1"/>
          </p:cNvSpPr>
          <p:nvPr>
            <p:ph type="dt" sz="half" idx="12"/>
          </p:nvPr>
        </p:nvSpPr>
        <p:spPr>
          <a:xfrm>
            <a:off x="8124825" y="6249857"/>
            <a:ext cx="3554611" cy="365210"/>
          </a:xfrm>
          <a:prstGeom prst="rect">
            <a:avLst/>
          </a:prstGeom>
        </p:spPr>
        <p:txBody>
          <a:bodyPr lIns="121883" tIns="60941" rIns="121883" bIns="60941"/>
          <a:lstStyle>
            <a:lvl1pPr>
              <a:defRPr/>
            </a:lvl1pPr>
          </a:lstStyle>
          <a:p>
            <a:pPr defTabSz="914211"/>
            <a:endParaRPr lang="en-GB" sz="1900">
              <a:solidFill>
                <a:srgbClr val="505050"/>
              </a:solidFill>
            </a:endParaRPr>
          </a:p>
        </p:txBody>
      </p:sp>
    </p:spTree>
    <p:extLst>
      <p:ext uri="{BB962C8B-B14F-4D97-AF65-F5344CB8AC3E}">
        <p14:creationId xmlns:p14="http://schemas.microsoft.com/office/powerpoint/2010/main" val="3709976602"/>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3533644281"/>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8680" indent="-403159">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4692" indent="-34601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41190" indent="-336494">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467948429"/>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444361"/>
            <a:ext cx="11147562" cy="678646"/>
          </a:xfrm>
        </p:spPr>
        <p:txBody>
          <a:bodyPr/>
          <a:lstStyle>
            <a:lvl1pPr>
              <a:defRPr>
                <a:solidFill>
                  <a:schemeClr val="tx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045" y="1448142"/>
            <a:ext cx="11147562" cy="1853244"/>
          </a:xfrm>
          <a:prstGeom prst="rect">
            <a:avLst/>
          </a:prstGeom>
        </p:spPr>
        <p:txBody>
          <a:bodyPr/>
          <a:lstStyle>
            <a:lvl1pPr marL="253514" indent="-253514">
              <a:buFont typeface="Wingdings" pitchFamily="2" charset="2"/>
              <a:buChar char=""/>
              <a:defRPr sz="3600">
                <a:solidFill>
                  <a:schemeClr val="tx1"/>
                </a:solidFill>
              </a:defRPr>
            </a:lvl1pPr>
            <a:lvl2pPr marL="461703" indent="-208197">
              <a:buFont typeface="Wingdings" pitchFamily="2" charset="2"/>
              <a:buChar char=""/>
              <a:defRPr>
                <a:solidFill>
                  <a:schemeClr val="tx1"/>
                </a:solidFill>
                <a:latin typeface="+mn-lt"/>
              </a:defRPr>
            </a:lvl2pPr>
            <a:lvl3pPr marL="661399" indent="-199697">
              <a:buFont typeface="Wingdings" pitchFamily="2" charset="2"/>
              <a:buChar char=""/>
              <a:tabLst/>
              <a:defRPr>
                <a:solidFill>
                  <a:schemeClr val="tx1"/>
                </a:solidFill>
                <a:latin typeface="+mn-lt"/>
              </a:defRPr>
            </a:lvl3pPr>
            <a:lvl4pPr marL="815775" indent="-154373">
              <a:buFont typeface="Wingdings" pitchFamily="2" charset="2"/>
              <a:buChar char=""/>
              <a:defRPr>
                <a:solidFill>
                  <a:schemeClr val="tx1"/>
                </a:solidFill>
                <a:latin typeface="+mn-lt"/>
              </a:defRPr>
            </a:lvl4pPr>
            <a:lvl5pPr marL="970153" indent="-154373">
              <a:buFont typeface="Wingdings" pitchFamily="2" charset="2"/>
              <a:buChar char=""/>
              <a:tabLst/>
              <a:defRPr>
                <a:solidFill>
                  <a:schemeClr val="tx1"/>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1"/>
          </p:nvPr>
        </p:nvSpPr>
        <p:spPr/>
        <p:txBody>
          <a:bodyPr/>
          <a:lstStyle>
            <a:lvl1pPr>
              <a:defRPr>
                <a:solidFill>
                  <a:schemeClr val="tx1"/>
                </a:solidFill>
              </a:defRPr>
            </a:lvl1pPr>
          </a:lstStyle>
          <a:p>
            <a:fld id="{20CE17AF-4091-48A7-8681-C3B1BE5CA3B0}" type="datetime1">
              <a:rPr lang="en-GB" smtClean="0">
                <a:solidFill>
                  <a:srgbClr val="FFFFFF"/>
                </a:solidFill>
              </a:rPr>
              <a:pPr/>
              <a:t>04/12/2013</a:t>
            </a:fld>
            <a:endParaRPr lang="en-GB" dirty="0">
              <a:solidFill>
                <a:srgbClr val="FFFFFF"/>
              </a:solidFill>
            </a:endParaRPr>
          </a:p>
        </p:txBody>
      </p:sp>
      <p:sp>
        <p:nvSpPr>
          <p:cNvPr id="4" name="Footer Placeholder 3"/>
          <p:cNvSpPr>
            <a:spLocks noGrp="1"/>
          </p:cNvSpPr>
          <p:nvPr>
            <p:ph type="ftr" sz="quarter" idx="12"/>
          </p:nvPr>
        </p:nvSpPr>
        <p:spPr/>
        <p:txBody>
          <a:bodyPr/>
          <a:lstStyle>
            <a:lvl1pPr>
              <a:defRPr>
                <a:solidFill>
                  <a:schemeClr val="tx1"/>
                </a:solidFill>
              </a:defRPr>
            </a:lvl1pPr>
          </a:lstStyle>
          <a:p>
            <a:endParaRPr lang="en-GB" dirty="0">
              <a:solidFill>
                <a:srgbClr val="FFFFFF"/>
              </a:solidFill>
            </a:endParaRPr>
          </a:p>
        </p:txBody>
      </p:sp>
      <p:sp>
        <p:nvSpPr>
          <p:cNvPr id="6" name="Slide Number Placeholder 5"/>
          <p:cNvSpPr>
            <a:spLocks noGrp="1"/>
          </p:cNvSpPr>
          <p:nvPr>
            <p:ph type="sldNum" sz="quarter" idx="13"/>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875939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6"/>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97" tIns="195038" rIns="243797" bIns="195038" numCol="1" spcCol="0" rtlCol="0" fromWordArt="0" anchor="t" anchorCtr="0" forceAA="0" compatLnSpc="1">
            <a:prstTxWarp prst="textNoShape">
              <a:avLst/>
            </a:prstTxWarp>
            <a:noAutofit/>
          </a:bodyPr>
          <a:lstStyle/>
          <a:p>
            <a:pPr algn="ctr" defTabSz="1243078"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478"/>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325"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325"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50"/>
            <a:ext cx="1631544" cy="599376"/>
            <a:chOff x="10186018" y="534632"/>
            <a:chExt cx="1706539" cy="62653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84562" cy="188208"/>
            </a:xfrm>
            <a:prstGeom prst="rect">
              <a:avLst/>
            </a:prstGeom>
            <a:noFill/>
          </p:spPr>
          <p:txBody>
            <a:bodyPr wrap="none" lIns="0" tIns="0" rIns="0" bIns="0" rtlCol="0">
              <a:spAutoFit/>
            </a:bodyPr>
            <a:lstStyle/>
            <a:p>
              <a:pPr defTabSz="91432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6305358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97" tIns="195038" rIns="243797" bIns="195038" numCol="1" spcCol="0" rtlCol="0" fromWordArt="0" anchor="t" anchorCtr="0" forceAA="0" compatLnSpc="1">
            <a:prstTxWarp prst="textNoShape">
              <a:avLst/>
            </a:prstTxWarp>
            <a:noAutofit/>
          </a:bodyPr>
          <a:lstStyle/>
          <a:p>
            <a:pPr algn="ctr" defTabSz="1243078"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478"/>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325"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325"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6"/>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487"/>
            <a:ext cx="1631544" cy="599376"/>
            <a:chOff x="10186018" y="534632"/>
            <a:chExt cx="1706539" cy="62653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84562" cy="188208"/>
            </a:xfrm>
            <a:prstGeom prst="rect">
              <a:avLst/>
            </a:prstGeom>
            <a:noFill/>
          </p:spPr>
          <p:txBody>
            <a:bodyPr wrap="none" lIns="0" tIns="0" rIns="0" bIns="0" rtlCol="0">
              <a:spAutoFit/>
            </a:bodyPr>
            <a:lstStyle/>
            <a:p>
              <a:pPr defTabSz="91432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7113218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3" y="1797467"/>
            <a:ext cx="8732072" cy="4321118"/>
          </a:xfrm>
        </p:spPr>
        <p:txBody>
          <a:bodyPr/>
          <a:lstStyle>
            <a:lvl1pPr marL="0" indent="0">
              <a:buNone/>
              <a:tabLst>
                <a:tab pos="7603808" algn="l"/>
              </a:tabLst>
              <a:defRPr sz="4000" baseline="0">
                <a:solidFill>
                  <a:schemeClr val="accent2"/>
                </a:solidFill>
              </a:defRPr>
            </a:lvl1pPr>
            <a:lvl2pPr marL="0" indent="0">
              <a:buNone/>
              <a:tabLst>
                <a:tab pos="7603808" algn="l"/>
              </a:tabLst>
              <a:defRPr sz="2000">
                <a:latin typeface="+mn-lt"/>
              </a:defRPr>
            </a:lvl2pPr>
            <a:lvl3pPr marL="460355" indent="-230178">
              <a:tabLst>
                <a:tab pos="7603808"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36" tIns="45719" rIns="45719" bIns="91436" numCol="1" spcCol="0" rtlCol="0" fromWordArt="0" anchor="b" anchorCtr="0" forceAA="0" compatLnSpc="1">
            <a:prstTxWarp prst="textNoShape">
              <a:avLst/>
            </a:prstTxWarp>
            <a:noAutofit/>
          </a:bodyPr>
          <a:lstStyle/>
          <a:p>
            <a:pPr algn="ctr" defTabSz="914061"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81410" y="2224728"/>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4325"/>
            <a:r>
              <a:rPr lang="en-US" sz="1900" dirty="0" smtClean="0">
                <a:solidFill>
                  <a:srgbClr val="FFFFFF"/>
                </a:solidFill>
              </a:rPr>
              <a:t>Agenda</a:t>
            </a:r>
          </a:p>
        </p:txBody>
      </p:sp>
    </p:spTree>
    <p:extLst>
      <p:ext uri="{BB962C8B-B14F-4D97-AF65-F5344CB8AC3E}">
        <p14:creationId xmlns:p14="http://schemas.microsoft.com/office/powerpoint/2010/main" val="1627353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1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49"/>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7"/>
            <a:ext cx="1631544" cy="607346"/>
            <a:chOff x="10186018" y="534632"/>
            <a:chExt cx="1706539" cy="63486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84562" cy="188208"/>
            </a:xfrm>
            <a:prstGeom prst="rect">
              <a:avLst/>
            </a:prstGeom>
            <a:noFill/>
          </p:spPr>
          <p:txBody>
            <a:bodyPr wrap="none" lIns="0" tIns="0" rIns="0" bIns="0" rtlCol="0">
              <a:spAutoFit/>
            </a:bodyPr>
            <a:lstStyle/>
            <a:p>
              <a:pPr defTabSz="91432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1733353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1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49"/>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7"/>
            <a:ext cx="1631544" cy="607346"/>
            <a:chOff x="10186018" y="534632"/>
            <a:chExt cx="1706539" cy="63486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84562" cy="188208"/>
            </a:xfrm>
            <a:prstGeom prst="rect">
              <a:avLst/>
            </a:prstGeom>
            <a:noFill/>
          </p:spPr>
          <p:txBody>
            <a:bodyPr wrap="none" lIns="0" tIns="0" rIns="0" bIns="0" rtlCol="0">
              <a:spAutoFit/>
            </a:bodyPr>
            <a:lstStyle/>
            <a:p>
              <a:pPr defTabSz="91432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9406572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1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49"/>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7"/>
            <a:ext cx="1631544" cy="607346"/>
            <a:chOff x="10186018" y="534632"/>
            <a:chExt cx="1706539" cy="63486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84562" cy="188208"/>
            </a:xfrm>
            <a:prstGeom prst="rect">
              <a:avLst/>
            </a:prstGeom>
            <a:noFill/>
          </p:spPr>
          <p:txBody>
            <a:bodyPr wrap="none" lIns="0" tIns="0" rIns="0" bIns="0" rtlCol="0">
              <a:spAutoFit/>
            </a:bodyPr>
            <a:lstStyle/>
            <a:p>
              <a:pPr defTabSz="91432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1720387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8"/>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4073346504"/>
      </p:ext>
    </p:extLst>
  </p:cSld>
  <p:clrMapOvr>
    <a:masterClrMapping/>
  </p:clrMapOvr>
  <p:transition spd="slow">
    <p:push/>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8"/>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7227561"/>
      </p:ext>
    </p:extLst>
  </p:cSld>
  <p:clrMapOvr>
    <a:masterClrMapping/>
  </p:clrMapOvr>
  <p:transition spd="slow">
    <p:push/>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8"/>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519403528"/>
      </p:ext>
    </p:extLst>
  </p:cSld>
  <p:clrMapOvr>
    <a:masterClrMapping/>
  </p:clrMapOvr>
  <p:transition spd="slow">
    <p:push/>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1258" indent="-24125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235002943"/>
      </p:ext>
    </p:extLst>
  </p:cSld>
  <p:clrMapOvr>
    <a:masterClrMapping/>
  </p:clrMapOvr>
  <p:transition spd="slow">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520632" y="1448135"/>
            <a:ext cx="5394258" cy="1729704"/>
          </a:xfrm>
        </p:spPr>
        <p:txBody>
          <a:bodyPr>
            <a:spAutoFit/>
          </a:bodyPr>
          <a:lstStyle>
            <a:lvl1pPr marL="260597" indent="-260597">
              <a:spcBef>
                <a:spcPts val="1070"/>
              </a:spcBef>
              <a:buClr>
                <a:schemeClr val="tx1"/>
              </a:buClr>
              <a:buFont typeface="Wingdings" pitchFamily="2" charset="2"/>
              <a:buChar char=""/>
              <a:defRPr lang="en-US" dirty="0" smtClean="0"/>
            </a:lvl1pPr>
            <a:lvl2pPr marL="464536" indent="-203946">
              <a:defRPr sz="1900">
                <a:solidFill>
                  <a:schemeClr val="tx1"/>
                </a:solidFill>
              </a:defRPr>
            </a:lvl2pPr>
            <a:lvl3pPr marL="611832" indent="-147294">
              <a:tabLst/>
              <a:defRPr sz="1900">
                <a:solidFill>
                  <a:schemeClr val="tx1"/>
                </a:solidFill>
              </a:defRPr>
            </a:lvl3pPr>
            <a:lvl4pPr marL="770454" indent="-158623">
              <a:defRPr>
                <a:solidFill>
                  <a:schemeClr val="tx1"/>
                </a:solidFill>
              </a:defRPr>
            </a:lvl4pPr>
            <a:lvl5pPr marL="917749" indent="-147294">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2"/>
          </p:nvPr>
        </p:nvSpPr>
        <p:spPr/>
        <p:txBody>
          <a:bodyPr/>
          <a:lstStyle>
            <a:lvl1pPr>
              <a:defRPr>
                <a:solidFill>
                  <a:schemeClr val="tx1"/>
                </a:solidFill>
              </a:defRPr>
            </a:lvl1pPr>
          </a:lstStyle>
          <a:p>
            <a:fld id="{20CE17AF-4091-48A7-8681-C3B1BE5CA3B0}" type="datetime1">
              <a:rPr lang="en-GB" smtClean="0">
                <a:solidFill>
                  <a:srgbClr val="FFFFFF"/>
                </a:solidFill>
              </a:rPr>
              <a:pPr/>
              <a:t>04/12/2013</a:t>
            </a:fld>
            <a:endParaRPr lang="en-GB" dirty="0">
              <a:solidFill>
                <a:srgbClr val="FFFFFF"/>
              </a:solidFill>
            </a:endParaRPr>
          </a:p>
        </p:txBody>
      </p:sp>
      <p:sp>
        <p:nvSpPr>
          <p:cNvPr id="5" name="Footer Placeholder 4"/>
          <p:cNvSpPr>
            <a:spLocks noGrp="1"/>
          </p:cNvSpPr>
          <p:nvPr>
            <p:ph type="ftr" sz="quarter" idx="13"/>
          </p:nvPr>
        </p:nvSpPr>
        <p:spPr/>
        <p:txBody>
          <a:bodyPr/>
          <a:lstStyle>
            <a:lvl1pPr>
              <a:defRPr>
                <a:solidFill>
                  <a:schemeClr val="tx1"/>
                </a:solidFill>
              </a:defRPr>
            </a:lvl1pPr>
          </a:lstStyle>
          <a:p>
            <a:endParaRPr lang="en-GB" dirty="0">
              <a:solidFill>
                <a:srgbClr val="FFFFFF"/>
              </a:solidFill>
            </a:endParaRPr>
          </a:p>
        </p:txBody>
      </p:sp>
      <p:sp>
        <p:nvSpPr>
          <p:cNvPr id="6" name="Slide Number Placeholder 5"/>
          <p:cNvSpPr>
            <a:spLocks noGrp="1"/>
          </p:cNvSpPr>
          <p:nvPr>
            <p:ph type="sldNum" sz="quarter" idx="14"/>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
        <p:nvSpPr>
          <p:cNvPr id="8" name="Text Placeholder 3"/>
          <p:cNvSpPr>
            <a:spLocks noGrp="1"/>
          </p:cNvSpPr>
          <p:nvPr>
            <p:ph type="body" sz="quarter" idx="15"/>
          </p:nvPr>
        </p:nvSpPr>
        <p:spPr>
          <a:xfrm>
            <a:off x="6272348" y="1448135"/>
            <a:ext cx="5394258" cy="1729704"/>
          </a:xfrm>
        </p:spPr>
        <p:txBody>
          <a:bodyPr>
            <a:spAutoFit/>
          </a:bodyPr>
          <a:lstStyle>
            <a:lvl1pPr marL="260597" indent="-260597">
              <a:spcBef>
                <a:spcPts val="1070"/>
              </a:spcBef>
              <a:buClr>
                <a:schemeClr val="tx1"/>
              </a:buClr>
              <a:buFont typeface="Wingdings" pitchFamily="2" charset="2"/>
              <a:buChar char=""/>
              <a:defRPr>
                <a:solidFill>
                  <a:schemeClr val="tx1"/>
                </a:solidFill>
              </a:defRPr>
            </a:lvl1pPr>
            <a:lvl2pPr marL="464536" indent="-203946">
              <a:defRPr sz="1900">
                <a:solidFill>
                  <a:schemeClr val="tx1"/>
                </a:solidFill>
              </a:defRPr>
            </a:lvl2pPr>
            <a:lvl3pPr marL="611832" indent="-147294">
              <a:tabLst/>
              <a:defRPr sz="1900">
                <a:solidFill>
                  <a:schemeClr val="tx1"/>
                </a:solidFill>
              </a:defRPr>
            </a:lvl3pPr>
            <a:lvl4pPr marL="770454" indent="-158623">
              <a:defRPr>
                <a:solidFill>
                  <a:schemeClr val="tx1"/>
                </a:solidFill>
              </a:defRPr>
            </a:lvl4pPr>
            <a:lvl5pPr marL="917749" indent="-147294">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7243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802373906"/>
      </p:ext>
    </p:extLst>
  </p:cSld>
  <p:clrMapOvr>
    <a:masterClrMapping/>
  </p:clrMapOvr>
  <p:transition spd="slow">
    <p:push dir="u"/>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807107"/>
      </p:ext>
    </p:extLst>
  </p:cSld>
  <p:clrMapOvr>
    <a:masterClrMapping/>
  </p:clrMapOvr>
  <p:transition spd="slow">
    <p:push dir="u"/>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174" y="1797467"/>
            <a:ext cx="5397447" cy="4321118"/>
          </a:xfrm>
        </p:spPr>
        <p:txBody>
          <a:bodyPr/>
          <a:lstStyle>
            <a:lvl1pPr marL="0" indent="0">
              <a:buNone/>
              <a:defRPr sz="4000"/>
            </a:lvl1pPr>
            <a:lvl2pPr marL="0" indent="0">
              <a:buNone/>
              <a:tabLst/>
              <a:defRPr sz="2000">
                <a:latin typeface="+mn-lt"/>
              </a:defRPr>
            </a:lvl2pPr>
            <a:lvl3pPr marL="241258" indent="-24125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1258" indent="-24125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62584803"/>
      </p:ext>
    </p:extLst>
  </p:cSld>
  <p:clrMapOvr>
    <a:masterClrMapping/>
  </p:clrMapOvr>
  <p:transition spd="slow">
    <p:push dir="u"/>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07"/>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153464334"/>
      </p:ext>
    </p:extLst>
  </p:cSld>
  <p:clrMapOvr>
    <a:masterClrMapping/>
  </p:clrMapOvr>
  <p:transition spd="slow">
    <p:push dir="u"/>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7"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904470338"/>
      </p:ext>
    </p:extLst>
  </p:cSld>
  <p:clrMapOvr>
    <a:masterClrMapping/>
  </p:clrMapOvr>
  <p:transition spd="slow">
    <p:push dir="u"/>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236"/>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35"/>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5" y="4005662"/>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6"/>
            <a:ext cx="6525250" cy="432134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426100351"/>
      </p:ext>
    </p:extLst>
  </p:cSld>
  <p:clrMapOvr>
    <a:masterClrMapping/>
  </p:clrMapOvr>
  <p:transition spd="slow">
    <p:push dir="u"/>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2"/>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07"/>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31597925"/>
      </p:ext>
    </p:extLst>
  </p:cSld>
  <p:clrMapOvr>
    <a:masterClrMapping/>
  </p:clrMapOvr>
  <p:transition spd="slow">
    <p:push dir="u"/>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5"/>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012642147"/>
      </p:ext>
    </p:extLst>
  </p:cSld>
  <p:clrMapOvr>
    <a:masterClrMapping/>
  </p:clrMapOvr>
  <p:transition spd="slow">
    <p:push dir="u"/>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8"/>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712495498"/>
      </p:ext>
    </p:extLst>
  </p:cSld>
  <p:clrMapOvr>
    <a:masterClrMapping/>
  </p:clrMapOvr>
  <p:transition spd="slow">
    <p:push dir="u"/>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4061"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4061"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2" y="1862756"/>
            <a:ext cx="8514834" cy="3134076"/>
          </a:xfrm>
          <a:prstGeom prst="rect">
            <a:avLst/>
          </a:prstGeom>
        </p:spPr>
      </p:pic>
    </p:spTree>
    <p:extLst>
      <p:ext uri="{BB962C8B-B14F-4D97-AF65-F5344CB8AC3E}">
        <p14:creationId xmlns:p14="http://schemas.microsoft.com/office/powerpoint/2010/main" val="3188545587"/>
      </p:ext>
    </p:extLst>
  </p:cSld>
  <p:clrMapOvr>
    <a:masterClrMapping/>
  </p:clrMapOvr>
  <p:transition spd="slow">
    <p:push/>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0CE17AF-4091-48A7-8681-C3B1BE5CA3B0}" type="datetime1">
              <a:rPr lang="en-GB" smtClean="0">
                <a:solidFill>
                  <a:srgbClr val="FFFFFF"/>
                </a:solidFill>
              </a:rPr>
              <a:pPr/>
              <a:t>04/12/2013</a:t>
            </a:fld>
            <a:endParaRPr lang="en-GB" dirty="0">
              <a:solidFill>
                <a:srgbClr val="FFFFFF"/>
              </a:solidFill>
            </a:endParaRPr>
          </a:p>
        </p:txBody>
      </p:sp>
      <p:sp>
        <p:nvSpPr>
          <p:cNvPr id="4" name="Footer Placeholder 3"/>
          <p:cNvSpPr>
            <a:spLocks noGrp="1"/>
          </p:cNvSpPr>
          <p:nvPr>
            <p:ph type="ftr" sz="quarter" idx="11"/>
          </p:nvPr>
        </p:nvSpPr>
        <p:spPr/>
        <p:txBody>
          <a:bodyPr/>
          <a:lstStyle/>
          <a:p>
            <a:endParaRPr lang="en-GB" dirty="0">
              <a:solidFill>
                <a:srgbClr val="FFFFFF"/>
              </a:solidFill>
            </a:endParaRPr>
          </a:p>
        </p:txBody>
      </p:sp>
      <p:sp>
        <p:nvSpPr>
          <p:cNvPr id="5" name="Slide Number Placeholder 4"/>
          <p:cNvSpPr>
            <a:spLocks noGrp="1"/>
          </p:cNvSpPr>
          <p:nvPr>
            <p:ph type="sldNum" sz="quarter" idx="12"/>
          </p:nvPr>
        </p:nvSpPr>
        <p:spPr/>
        <p:txBody>
          <a:body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03934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6091"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36"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899" tIns="0" rIns="121899"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684"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125363639"/>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203">
          <p15:clr>
            <a:srgbClr val="FBAE40"/>
          </p15:clr>
        </p15:guide>
        <p15:guide id="2" pos="3053">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296"/>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873788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1" y="2084657"/>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40205871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485" y="6249663"/>
            <a:ext cx="7225287" cy="365210"/>
          </a:xfrm>
          <a:prstGeom prst="rect">
            <a:avLst/>
          </a:prstGeom>
        </p:spPr>
        <p:txBody>
          <a:bodyPr lIns="121899" tIns="60949" rIns="121899" bIns="60949"/>
          <a:lstStyle>
            <a:lvl1pPr>
              <a:defRPr/>
            </a:lvl1pPr>
          </a:lstStyle>
          <a:p>
            <a:pPr defTabSz="914325"/>
            <a:endParaRPr lang="en-GB" sz="1900">
              <a:solidFill>
                <a:srgbClr val="505050"/>
              </a:solidFill>
            </a:endParaRPr>
          </a:p>
        </p:txBody>
      </p:sp>
      <p:sp>
        <p:nvSpPr>
          <p:cNvPr id="5" name="Slide Number Placeholder 4"/>
          <p:cNvSpPr>
            <a:spLocks noGrp="1"/>
          </p:cNvSpPr>
          <p:nvPr>
            <p:ph type="sldNum" sz="quarter" idx="11"/>
          </p:nvPr>
        </p:nvSpPr>
        <p:spPr>
          <a:xfrm>
            <a:off x="0" y="1272518"/>
            <a:ext cx="710922" cy="244533"/>
          </a:xfrm>
          <a:prstGeom prst="rect">
            <a:avLst/>
          </a:prstGeom>
        </p:spPr>
        <p:txBody>
          <a:bodyPr lIns="121899" tIns="60949" rIns="121899" bIns="60949"/>
          <a:lstStyle>
            <a:lvl1pPr>
              <a:defRPr/>
            </a:lvl1pPr>
          </a:lstStyle>
          <a:p>
            <a:pPr defTabSz="914325"/>
            <a:fld id="{8BAA82A5-D41F-40B6-864A-06BCCF57D3E7}" type="slidenum">
              <a:rPr lang="en-GB" sz="1900">
                <a:solidFill>
                  <a:srgbClr val="505050"/>
                </a:solidFill>
              </a:rPr>
              <a:pPr defTabSz="914325"/>
              <a:t>‹#›</a:t>
            </a:fld>
            <a:endParaRPr lang="en-GB" sz="1900">
              <a:solidFill>
                <a:srgbClr val="505050"/>
              </a:solidFill>
            </a:endParaRPr>
          </a:p>
        </p:txBody>
      </p:sp>
      <p:sp>
        <p:nvSpPr>
          <p:cNvPr id="6" name="Date Placeholder 5"/>
          <p:cNvSpPr>
            <a:spLocks noGrp="1"/>
          </p:cNvSpPr>
          <p:nvPr>
            <p:ph type="dt" sz="half" idx="12"/>
          </p:nvPr>
        </p:nvSpPr>
        <p:spPr>
          <a:xfrm>
            <a:off x="8124825" y="6249857"/>
            <a:ext cx="3554611" cy="365210"/>
          </a:xfrm>
          <a:prstGeom prst="rect">
            <a:avLst/>
          </a:prstGeom>
        </p:spPr>
        <p:txBody>
          <a:bodyPr lIns="121899" tIns="60949" rIns="121899" bIns="60949"/>
          <a:lstStyle>
            <a:lvl1pPr>
              <a:defRPr/>
            </a:lvl1pPr>
          </a:lstStyle>
          <a:p>
            <a:pPr defTabSz="914325"/>
            <a:endParaRPr lang="en-GB" sz="1900">
              <a:solidFill>
                <a:srgbClr val="505050"/>
              </a:solidFill>
            </a:endParaRPr>
          </a:p>
        </p:txBody>
      </p:sp>
    </p:spTree>
    <p:extLst>
      <p:ext uri="{BB962C8B-B14F-4D97-AF65-F5344CB8AC3E}">
        <p14:creationId xmlns:p14="http://schemas.microsoft.com/office/powerpoint/2010/main" val="66285637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935032987"/>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8836" indent="-403208">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4896" indent="-346061">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41432" indent="-336536">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810626000"/>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20CE17AF-4091-48A7-8681-C3B1BE5CA3B0}" type="datetime1">
              <a:rPr lang="en-GB" smtClean="0">
                <a:solidFill>
                  <a:srgbClr val="FFFFFF"/>
                </a:solidFill>
              </a:rPr>
              <a:pPr/>
              <a:t>04/12/2013</a:t>
            </a:fld>
            <a:endParaRPr lang="en-GB" dirty="0">
              <a:solidFill>
                <a:srgbClr val="FFFFFF"/>
              </a:solidFill>
            </a:endParaRPr>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GB" dirty="0">
              <a:solidFill>
                <a:srgbClr val="FFFFFF"/>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773170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518251" y="1448143"/>
            <a:ext cx="11150736" cy="1760889"/>
          </a:xfrm>
        </p:spPr>
        <p:txBody>
          <a:bodyPr/>
          <a:lstStyle>
            <a:lvl1pPr marL="0" indent="0">
              <a:buNone/>
              <a:defRPr sz="2900">
                <a:solidFill>
                  <a:schemeClr val="tx1"/>
                </a:solidFill>
                <a:latin typeface="Consolas" pitchFamily="49" charset="0"/>
                <a:cs typeface="Consolas" pitchFamily="49" charset="0"/>
              </a:defRPr>
            </a:lvl1pPr>
            <a:lvl2pPr marL="303086" indent="0">
              <a:buNone/>
              <a:defRPr>
                <a:solidFill>
                  <a:schemeClr val="tx1"/>
                </a:solidFill>
                <a:latin typeface="Consolas" pitchFamily="49" charset="0"/>
                <a:cs typeface="Consolas" pitchFamily="49" charset="0"/>
              </a:defRPr>
            </a:lvl2pPr>
            <a:lvl3pPr marL="511277" indent="0">
              <a:buNone/>
              <a:defRPr>
                <a:solidFill>
                  <a:schemeClr val="tx1"/>
                </a:solidFill>
                <a:latin typeface="Consolas" pitchFamily="49" charset="0"/>
                <a:cs typeface="Consolas" pitchFamily="49" charset="0"/>
              </a:defRPr>
            </a:lvl3pPr>
            <a:lvl4pPr marL="712385" indent="0">
              <a:buNone/>
              <a:defRPr>
                <a:solidFill>
                  <a:schemeClr val="tx1"/>
                </a:solidFill>
                <a:latin typeface="Consolas" pitchFamily="49" charset="0"/>
                <a:cs typeface="Consolas" pitchFamily="49" charset="0"/>
              </a:defRPr>
            </a:lvl4pPr>
            <a:lvl5pPr marL="919163" indent="0">
              <a:buNone/>
              <a:defRPr>
                <a:solidFill>
                  <a:schemeClr val="tx1"/>
                </a:solidFill>
                <a:latin typeface="Consolas" pitchFamily="49" charset="0"/>
                <a:cs typeface="Consolas" pitchFamily="49"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1"/>
          </p:nvPr>
        </p:nvSpPr>
        <p:spPr/>
        <p:txBody>
          <a:bodyPr/>
          <a:lstStyle>
            <a:lvl1pPr>
              <a:defRPr>
                <a:solidFill>
                  <a:schemeClr val="tx1"/>
                </a:solidFill>
              </a:defRPr>
            </a:lvl1pPr>
          </a:lstStyle>
          <a:p>
            <a:fld id="{20CE17AF-4091-48A7-8681-C3B1BE5CA3B0}" type="datetime1">
              <a:rPr lang="en-GB" smtClean="0">
                <a:solidFill>
                  <a:srgbClr val="FFFFFF"/>
                </a:solidFill>
              </a:rPr>
              <a:pPr/>
              <a:t>04/12/2013</a:t>
            </a:fld>
            <a:endParaRPr lang="en-GB" dirty="0">
              <a:solidFill>
                <a:srgbClr val="FFFFFF"/>
              </a:solidFill>
            </a:endParaRPr>
          </a:p>
        </p:txBody>
      </p:sp>
      <p:sp>
        <p:nvSpPr>
          <p:cNvPr id="6" name="Footer Placeholder 5"/>
          <p:cNvSpPr>
            <a:spLocks noGrp="1"/>
          </p:cNvSpPr>
          <p:nvPr>
            <p:ph type="ftr" sz="quarter" idx="12"/>
          </p:nvPr>
        </p:nvSpPr>
        <p:spPr/>
        <p:txBody>
          <a:bodyPr/>
          <a:lstStyle>
            <a:lvl1pPr>
              <a:defRPr>
                <a:solidFill>
                  <a:schemeClr val="tx1"/>
                </a:solidFill>
              </a:defRPr>
            </a:lvl1pPr>
          </a:lstStyle>
          <a:p>
            <a:endParaRPr lang="en-GB" dirty="0">
              <a:solidFill>
                <a:srgbClr val="FFFFFF"/>
              </a:solidFill>
            </a:endParaRPr>
          </a:p>
        </p:txBody>
      </p:sp>
      <p:sp>
        <p:nvSpPr>
          <p:cNvPr id="7" name="Slide Number Placeholder 6"/>
          <p:cNvSpPr>
            <a:spLocks noGrp="1"/>
          </p:cNvSpPr>
          <p:nvPr>
            <p:ph type="sldNum" sz="quarter" idx="13"/>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325068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6010" y="2067247"/>
            <a:ext cx="6115228" cy="2250850"/>
          </a:xfrm>
          <a:prstGeom prst="rect">
            <a:avLst/>
          </a:prstGeom>
        </p:spPr>
      </p:pic>
      <p:sp>
        <p:nvSpPr>
          <p:cNvPr id="6" name="TextBox 5"/>
          <p:cNvSpPr txBox="1"/>
          <p:nvPr userDrawn="1"/>
        </p:nvSpPr>
        <p:spPr>
          <a:xfrm>
            <a:off x="2800726" y="6255711"/>
            <a:ext cx="6585796" cy="123111"/>
          </a:xfrm>
          <a:prstGeom prst="rect">
            <a:avLst/>
          </a:prstGeom>
          <a:noFill/>
        </p:spPr>
        <p:txBody>
          <a:bodyPr wrap="square" lIns="0" tIns="0" rIns="0" bIns="0" rtlCol="0">
            <a:spAutoFit/>
          </a:bodyPr>
          <a:lstStyle/>
          <a:p>
            <a:pPr algn="ctr" defTabSz="815743"/>
            <a:r>
              <a:rPr lang="en-GB" sz="800" dirty="0" smtClean="0">
                <a:solidFill>
                  <a:srgbClr val="FFFFFF"/>
                </a:solidFill>
              </a:rPr>
              <a:t>©2013 Microsoft Corporation. All rights reserved.</a:t>
            </a:r>
          </a:p>
        </p:txBody>
      </p:sp>
    </p:spTree>
    <p:extLst>
      <p:ext uri="{BB962C8B-B14F-4D97-AF65-F5344CB8AC3E}">
        <p14:creationId xmlns:p14="http://schemas.microsoft.com/office/powerpoint/2010/main" val="76091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502" y="6249663"/>
            <a:ext cx="7225287" cy="365210"/>
          </a:xfrm>
          <a:prstGeom prst="rect">
            <a:avLst/>
          </a:prstGeom>
        </p:spPr>
        <p:txBody>
          <a:bodyPr/>
          <a:lstStyle>
            <a:lvl1pPr>
              <a:defRPr/>
            </a:lvl1pPr>
          </a:lstStyle>
          <a:p>
            <a:endParaRPr lang="en-GB">
              <a:solidFill>
                <a:srgbClr val="FFFFFF"/>
              </a:solidFill>
            </a:endParaRPr>
          </a:p>
        </p:txBody>
      </p:sp>
      <p:sp>
        <p:nvSpPr>
          <p:cNvPr id="5" name="Slide Number Placeholder 4"/>
          <p:cNvSpPr>
            <a:spLocks noGrp="1"/>
          </p:cNvSpPr>
          <p:nvPr>
            <p:ph type="sldNum" sz="quarter" idx="11"/>
          </p:nvPr>
        </p:nvSpPr>
        <p:spPr>
          <a:xfrm>
            <a:off x="0" y="1272524"/>
            <a:ext cx="710922" cy="244533"/>
          </a:xfrm>
          <a:prstGeom prst="rect">
            <a:avLst/>
          </a:prstGeom>
        </p:spPr>
        <p:txBody>
          <a:bodyPr/>
          <a:lstStyle>
            <a:lvl1pPr>
              <a:defRPr/>
            </a:lvl1pPr>
          </a:lstStyle>
          <a:p>
            <a:fld id="{8BAA82A5-D41F-40B6-864A-06BCCF57D3E7}" type="slidenum">
              <a:rPr lang="en-GB">
                <a:solidFill>
                  <a:srgbClr val="FFFFFF"/>
                </a:solidFill>
              </a:rPr>
              <a:pPr/>
              <a:t>‹#›</a:t>
            </a:fld>
            <a:endParaRPr lang="en-GB">
              <a:solidFill>
                <a:srgbClr val="FFFFFF"/>
              </a:solidFill>
            </a:endParaRPr>
          </a:p>
        </p:txBody>
      </p:sp>
      <p:sp>
        <p:nvSpPr>
          <p:cNvPr id="6" name="Date Placeholder 5"/>
          <p:cNvSpPr>
            <a:spLocks noGrp="1"/>
          </p:cNvSpPr>
          <p:nvPr>
            <p:ph type="dt" sz="half" idx="12"/>
          </p:nvPr>
        </p:nvSpPr>
        <p:spPr>
          <a:xfrm>
            <a:off x="8124825" y="6249859"/>
            <a:ext cx="3554611" cy="365210"/>
          </a:xfrm>
          <a:prstGeom prst="rect">
            <a:avLst/>
          </a:prstGeom>
        </p:spPr>
        <p:txBody>
          <a:bodyPr/>
          <a:lstStyle>
            <a:lvl1pPr>
              <a:defRPr/>
            </a:lvl1pPr>
          </a:lstStyle>
          <a:p>
            <a:endParaRPr lang="en-GB">
              <a:solidFill>
                <a:srgbClr val="FFFFFF"/>
              </a:solidFill>
            </a:endParaRPr>
          </a:p>
        </p:txBody>
      </p:sp>
    </p:spTree>
    <p:extLst>
      <p:ext uri="{BB962C8B-B14F-4D97-AF65-F5344CB8AC3E}">
        <p14:creationId xmlns:p14="http://schemas.microsoft.com/office/powerpoint/2010/main" val="117113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9"/>
            <a:ext cx="11147562" cy="678646"/>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56"/>
            <a:ext cx="11147562" cy="17978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5382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4" y="1951278"/>
            <a:ext cx="10789877" cy="1523846"/>
          </a:xfrm>
        </p:spPr>
        <p:txBody>
          <a:bodyPr anchor="ctr" anchorCtr="0">
            <a:noAutofit/>
          </a:bodyPr>
          <a:lstStyle>
            <a:lvl1pPr>
              <a:lnSpc>
                <a:spcPct val="90000"/>
              </a:lnSpc>
              <a:defRPr sz="5900" b="1"/>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9844" y="1448157"/>
            <a:ext cx="10241216" cy="1523850"/>
          </a:xfrm>
        </p:spPr>
        <p:txBody>
          <a:bodyPr anchor="ctr">
            <a:noAutofit/>
          </a:bodyPr>
          <a:lstStyle>
            <a:lvl1pPr>
              <a:lnSpc>
                <a:spcPct val="90000"/>
              </a:lnSpc>
              <a:defRPr sz="5900"/>
            </a:lvl1pPr>
          </a:lstStyle>
          <a:p>
            <a:r>
              <a:rPr lang="en-US" smtClean="0"/>
              <a:t>Click to edit Master title style</a:t>
            </a:r>
            <a:endParaRPr lang="en-US" dirty="0"/>
          </a:p>
        </p:txBody>
      </p:sp>
      <p:sp>
        <p:nvSpPr>
          <p:cNvPr id="3" name="Subtitle 2"/>
          <p:cNvSpPr>
            <a:spLocks noGrp="1"/>
          </p:cNvSpPr>
          <p:nvPr>
            <p:ph type="subTitle" idx="1"/>
          </p:nvPr>
        </p:nvSpPr>
        <p:spPr>
          <a:xfrm>
            <a:off x="969838" y="3875728"/>
            <a:ext cx="10241217" cy="463363"/>
          </a:xfrm>
        </p:spPr>
        <p:txBody>
          <a:bodyPr>
            <a:noAutofit/>
          </a:bodyPr>
          <a:lstStyle>
            <a:lvl1pPr marL="0" indent="0" algn="l">
              <a:lnSpc>
                <a:spcPct val="90000"/>
              </a:lnSpc>
              <a:spcBef>
                <a:spcPts val="0"/>
              </a:spcBef>
              <a:buNone/>
              <a:defRPr sz="3500">
                <a:gradFill>
                  <a:gsLst>
                    <a:gs pos="0">
                      <a:schemeClr val="tx1"/>
                    </a:gs>
                    <a:gs pos="86000">
                      <a:schemeClr val="tx1"/>
                    </a:gs>
                  </a:gsLst>
                  <a:lin ang="5400000" scaled="0"/>
                </a:gradFill>
              </a:defRPr>
            </a:lvl1pPr>
            <a:lvl2pPr marL="554968" indent="0" algn="ctr">
              <a:buNone/>
              <a:defRPr>
                <a:solidFill>
                  <a:schemeClr val="tx1">
                    <a:tint val="75000"/>
                  </a:schemeClr>
                </a:solidFill>
              </a:defRPr>
            </a:lvl2pPr>
            <a:lvl3pPr marL="1109938" indent="0" algn="ctr">
              <a:buNone/>
              <a:defRPr>
                <a:solidFill>
                  <a:schemeClr val="tx1">
                    <a:tint val="75000"/>
                  </a:schemeClr>
                </a:solidFill>
              </a:defRPr>
            </a:lvl3pPr>
            <a:lvl4pPr marL="1664901" indent="0" algn="ctr">
              <a:buNone/>
              <a:defRPr>
                <a:solidFill>
                  <a:schemeClr val="tx1">
                    <a:tint val="75000"/>
                  </a:schemeClr>
                </a:solidFill>
              </a:defRPr>
            </a:lvl4pPr>
            <a:lvl5pPr marL="2219869" indent="0" algn="ctr">
              <a:buNone/>
              <a:defRPr>
                <a:solidFill>
                  <a:schemeClr val="tx1">
                    <a:tint val="75000"/>
                  </a:schemeClr>
                </a:solidFill>
              </a:defRPr>
            </a:lvl5pPr>
            <a:lvl6pPr marL="2774838" indent="0" algn="ctr">
              <a:buNone/>
              <a:defRPr>
                <a:solidFill>
                  <a:schemeClr val="tx1">
                    <a:tint val="75000"/>
                  </a:schemeClr>
                </a:solidFill>
              </a:defRPr>
            </a:lvl6pPr>
            <a:lvl7pPr marL="3329801" indent="0" algn="ctr">
              <a:buNone/>
              <a:defRPr>
                <a:solidFill>
                  <a:schemeClr val="tx1">
                    <a:tint val="75000"/>
                  </a:schemeClr>
                </a:solidFill>
              </a:defRPr>
            </a:lvl7pPr>
            <a:lvl8pPr marL="3884767" indent="0" algn="ctr">
              <a:buNone/>
              <a:defRPr>
                <a:solidFill>
                  <a:schemeClr val="tx1">
                    <a:tint val="75000"/>
                  </a:schemeClr>
                </a:solidFill>
              </a:defRPr>
            </a:lvl8pPr>
            <a:lvl9pPr marL="4439732"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08838" y="299014"/>
            <a:ext cx="2004577" cy="940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656643"/>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4" y="1951278"/>
            <a:ext cx="10789877" cy="1523846"/>
          </a:xfrm>
        </p:spPr>
        <p:txBody>
          <a:bodyPr anchor="ctr" anchorCtr="0">
            <a:noAutofit/>
          </a:bodyPr>
          <a:lstStyle>
            <a:lvl1pPr>
              <a:lnSpc>
                <a:spcPct val="90000"/>
              </a:lnSpc>
              <a:defRPr sz="5900" b="1"/>
            </a:lvl1pPr>
          </a:lstStyle>
          <a:p>
            <a:r>
              <a:rPr lang="en-US" dirty="0" smtClean="0"/>
              <a:t>Click to edit Master title style</a:t>
            </a:r>
            <a:endParaRPr lang="en-US" dirty="0"/>
          </a:p>
        </p:txBody>
      </p:sp>
    </p:spTree>
    <p:extLst>
      <p:ext uri="{BB962C8B-B14F-4D97-AF65-F5344CB8AC3E}">
        <p14:creationId xmlns:p14="http://schemas.microsoft.com/office/powerpoint/2010/main" val="2841590764"/>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4"/>
            <a:ext cx="11147562" cy="757306"/>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045" y="1448154"/>
            <a:ext cx="11147562" cy="24360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8326516"/>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480960" y="1429110"/>
            <a:ext cx="11147562" cy="243605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6517041"/>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045" y="1448139"/>
            <a:ext cx="5485686" cy="2577629"/>
          </a:xfrm>
        </p:spPr>
        <p:txBody>
          <a:bodyPr/>
          <a:lstStyle>
            <a:lvl1pPr marL="412689" indent="-412689">
              <a:lnSpc>
                <a:spcPct val="90000"/>
              </a:lnSpc>
              <a:defRPr sz="3500"/>
            </a:lvl1pPr>
            <a:lvl2pPr marL="817356" indent="-395034">
              <a:lnSpc>
                <a:spcPct val="90000"/>
              </a:lnSpc>
              <a:defRPr sz="2900"/>
            </a:lvl2pPr>
            <a:lvl3pPr marL="1157787" indent="-350063">
              <a:lnSpc>
                <a:spcPct val="90000"/>
              </a:lnSpc>
              <a:defRPr sz="2400"/>
            </a:lvl3pPr>
            <a:lvl4pPr marL="1490189" indent="-332402">
              <a:lnSpc>
                <a:spcPct val="90000"/>
              </a:lnSpc>
              <a:defRPr sz="2100"/>
            </a:lvl4pPr>
            <a:lvl5pPr marL="1840258" indent="-340432">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0919" y="1448139"/>
            <a:ext cx="5485686" cy="2577629"/>
          </a:xfrm>
        </p:spPr>
        <p:txBody>
          <a:bodyPr/>
          <a:lstStyle>
            <a:lvl1pPr marL="422327" indent="-422327">
              <a:lnSpc>
                <a:spcPct val="90000"/>
              </a:lnSpc>
              <a:defRPr sz="3500"/>
            </a:lvl1pPr>
            <a:lvl2pPr marL="817356" indent="-412689">
              <a:lnSpc>
                <a:spcPct val="90000"/>
              </a:lnSpc>
              <a:defRPr sz="2900"/>
            </a:lvl2pPr>
            <a:lvl3pPr marL="1167424" indent="-367726">
              <a:lnSpc>
                <a:spcPct val="90000"/>
              </a:lnSpc>
              <a:defRPr sz="2400"/>
            </a:lvl3pPr>
            <a:lvl4pPr marL="1490189" indent="-322768">
              <a:lnSpc>
                <a:spcPct val="90000"/>
              </a:lnSpc>
              <a:defRPr sz="2100"/>
            </a:lvl4pPr>
            <a:lvl5pPr marL="1840258" indent="-332402">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69083608"/>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045" y="1328870"/>
            <a:ext cx="5485686" cy="429347"/>
          </a:xfrm>
        </p:spPr>
        <p:txBody>
          <a:bodyPr anchor="b"/>
          <a:lstStyle>
            <a:lvl1pPr marL="0" indent="0">
              <a:lnSpc>
                <a:spcPct val="90000"/>
              </a:lnSpc>
              <a:spcBef>
                <a:spcPts val="0"/>
              </a:spcBef>
              <a:buNone/>
              <a:defRPr sz="3100" b="1"/>
            </a:lvl1pPr>
            <a:lvl2pPr marL="554968" indent="0">
              <a:buNone/>
              <a:defRPr sz="2400" b="1"/>
            </a:lvl2pPr>
            <a:lvl3pPr marL="1109938" indent="0">
              <a:buNone/>
              <a:defRPr sz="2100" b="1"/>
            </a:lvl3pPr>
            <a:lvl4pPr marL="1664901" indent="0">
              <a:buNone/>
              <a:defRPr sz="1900" b="1"/>
            </a:lvl4pPr>
            <a:lvl5pPr marL="2219869" indent="0">
              <a:buNone/>
              <a:defRPr sz="1900" b="1"/>
            </a:lvl5pPr>
            <a:lvl6pPr marL="2774838" indent="0">
              <a:buNone/>
              <a:defRPr sz="1900" b="1"/>
            </a:lvl6pPr>
            <a:lvl7pPr marL="3329801" indent="0">
              <a:buNone/>
              <a:defRPr sz="1900" b="1"/>
            </a:lvl7pPr>
            <a:lvl8pPr marL="3884767" indent="0">
              <a:buNone/>
              <a:defRPr sz="1900" b="1"/>
            </a:lvl8pPr>
            <a:lvl9pPr marL="4439732"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507804" y="2134099"/>
            <a:ext cx="5484257" cy="1917892"/>
          </a:xfrm>
        </p:spPr>
        <p:txBody>
          <a:bodyPr/>
          <a:lstStyle>
            <a:lvl1pPr marL="342039" indent="-342039">
              <a:defRPr sz="2900"/>
            </a:lvl1pPr>
            <a:lvl2pPr marL="682470" indent="-322768">
              <a:defRPr sz="2400"/>
            </a:lvl2pPr>
            <a:lvl3pPr marL="987570" indent="-295471">
              <a:defRPr sz="2100"/>
            </a:lvl3pPr>
            <a:lvl4pPr marL="1275009" indent="-277806">
              <a:defRPr sz="2100"/>
            </a:lvl4pPr>
            <a:lvl5pPr marL="1552827" indent="-250505">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919" y="1328870"/>
            <a:ext cx="5485686" cy="429347"/>
          </a:xfrm>
        </p:spPr>
        <p:txBody>
          <a:bodyPr anchor="b"/>
          <a:lstStyle>
            <a:lvl1pPr marL="0" indent="0">
              <a:lnSpc>
                <a:spcPct val="90000"/>
              </a:lnSpc>
              <a:spcBef>
                <a:spcPts val="0"/>
              </a:spcBef>
              <a:buNone/>
              <a:defRPr sz="3100" b="1"/>
            </a:lvl1pPr>
            <a:lvl2pPr marL="554968" indent="0">
              <a:buNone/>
              <a:defRPr sz="2400" b="1"/>
            </a:lvl2pPr>
            <a:lvl3pPr marL="1109938" indent="0">
              <a:buNone/>
              <a:defRPr sz="2100" b="1"/>
            </a:lvl3pPr>
            <a:lvl4pPr marL="1664901" indent="0">
              <a:buNone/>
              <a:defRPr sz="1900" b="1"/>
            </a:lvl4pPr>
            <a:lvl5pPr marL="2219869" indent="0">
              <a:buNone/>
              <a:defRPr sz="1900" b="1"/>
            </a:lvl5pPr>
            <a:lvl6pPr marL="2774838" indent="0">
              <a:buNone/>
              <a:defRPr sz="1900" b="1"/>
            </a:lvl6pPr>
            <a:lvl7pPr marL="3329801" indent="0">
              <a:buNone/>
              <a:defRPr sz="1900" b="1"/>
            </a:lvl7pPr>
            <a:lvl8pPr marL="3884767" indent="0">
              <a:buNone/>
              <a:defRPr sz="1900" b="1"/>
            </a:lvl8pPr>
            <a:lvl9pPr marL="4439732"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80919" y="2134109"/>
            <a:ext cx="5485686" cy="1917892"/>
          </a:xfrm>
        </p:spPr>
        <p:txBody>
          <a:bodyPr/>
          <a:lstStyle>
            <a:lvl1pPr marL="359694" indent="-359694">
              <a:defRPr sz="2900"/>
            </a:lvl1pPr>
            <a:lvl2pPr marL="692106" indent="-332402">
              <a:defRPr sz="2400"/>
            </a:lvl2pPr>
            <a:lvl3pPr marL="997207" indent="-297079">
              <a:defRPr sz="2100"/>
            </a:lvl3pPr>
            <a:lvl4pPr marL="1275009" indent="-287442">
              <a:defRPr sz="2100"/>
            </a:lvl4pPr>
            <a:lvl5pPr marL="1552827" indent="-268162">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5304000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4055993509"/>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942487"/>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519047" y="1448154"/>
            <a:ext cx="11147560" cy="2436051"/>
          </a:xfrm>
        </p:spPr>
        <p:txBody>
          <a:bodyPr/>
          <a:lstStyle>
            <a:lvl1pPr>
              <a:defRPr>
                <a:latin typeface="Candara" pitchFamily="34" charset="0"/>
              </a:defRPr>
            </a:lvl1pPr>
            <a:lvl2pPr>
              <a:defRPr>
                <a:latin typeface="Candara" pitchFamily="34" charset="0"/>
              </a:defRPr>
            </a:lvl2pPr>
            <a:lvl3pPr>
              <a:defRPr>
                <a:latin typeface="Candara" pitchFamily="34" charset="0"/>
              </a:defRPr>
            </a:lvl3pPr>
            <a:lvl4pPr>
              <a:defRPr>
                <a:latin typeface="Candara" pitchFamily="34" charset="0"/>
              </a:defRPr>
            </a:lvl4pPr>
            <a:lvl5pPr>
              <a:defRPr>
                <a:latin typeface="Candar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695327288"/>
      </p:ext>
    </p:extLst>
  </p:cSld>
  <p:clrMapOvr>
    <a:masterClrMapping/>
  </p:clrMapOv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ext slide BLU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160803" y="152706"/>
            <a:ext cx="11735768" cy="789447"/>
          </a:xfrm>
        </p:spPr>
        <p:txBody>
          <a:bodyPr/>
          <a:lstStyle>
            <a:lvl1pPr>
              <a:defRPr sz="5700">
                <a:latin typeface="Segoe UI" pitchFamily="34" charset="0"/>
                <a:ea typeface="Segoe UI" pitchFamily="34" charset="0"/>
                <a:cs typeface="Segoe UI" pitchFamily="34" charset="0"/>
              </a:defRPr>
            </a:lvl1pPr>
          </a:lstStyle>
          <a:p>
            <a:r>
              <a:rPr lang="en-US" dirty="0" smtClean="0"/>
              <a:t>headline</a:t>
            </a:r>
            <a:endParaRPr lang="en-US" dirty="0"/>
          </a:p>
        </p:txBody>
      </p:sp>
      <p:sp>
        <p:nvSpPr>
          <p:cNvPr id="11" name="Text Placeholder 10"/>
          <p:cNvSpPr>
            <a:spLocks noGrp="1"/>
          </p:cNvSpPr>
          <p:nvPr>
            <p:ph type="body" sz="quarter" idx="11" hasCustomPrompt="1"/>
          </p:nvPr>
        </p:nvSpPr>
        <p:spPr>
          <a:xfrm>
            <a:off x="160803" y="1465398"/>
            <a:ext cx="11735768" cy="806981"/>
          </a:xfrm>
        </p:spPr>
        <p:txBody>
          <a:bodyPr>
            <a:normAutofit/>
          </a:bodyPr>
          <a:lstStyle>
            <a:lvl1pPr marL="0" indent="0">
              <a:buNone/>
              <a:defRPr sz="3300" b="0" i="0">
                <a:latin typeface="Segoe UI" pitchFamily="34" charset="0"/>
                <a:ea typeface="Segoe UI" pitchFamily="34" charset="0"/>
                <a:cs typeface="Segoe UI" pitchFamily="34" charset="0"/>
              </a:defRPr>
            </a:lvl1pPr>
          </a:lstStyle>
          <a:p>
            <a:pPr lvl="0"/>
            <a:r>
              <a:rPr lang="en-US" dirty="0" smtClean="0"/>
              <a:t>subhead</a:t>
            </a:r>
          </a:p>
        </p:txBody>
      </p:sp>
      <p:sp>
        <p:nvSpPr>
          <p:cNvPr id="4" name="Text Placeholder 3"/>
          <p:cNvSpPr>
            <a:spLocks noGrp="1"/>
          </p:cNvSpPr>
          <p:nvPr>
            <p:ph type="body" sz="quarter" idx="15" hasCustomPrompt="1"/>
          </p:nvPr>
        </p:nvSpPr>
        <p:spPr>
          <a:xfrm>
            <a:off x="166150" y="2386971"/>
            <a:ext cx="11730051" cy="2867691"/>
          </a:xfrm>
        </p:spPr>
        <p:txBody>
          <a:bodyPr>
            <a:normAutofit/>
          </a:bodyPr>
          <a:lstStyle>
            <a:lvl1pPr marL="0" indent="0">
              <a:buNone/>
              <a:defRPr sz="2900">
                <a:latin typeface="Segoe UI" pitchFamily="34" charset="0"/>
                <a:ea typeface="Segoe UI" pitchFamily="34" charset="0"/>
                <a:cs typeface="Segoe UI" pitchFamily="34" charset="0"/>
              </a:defRPr>
            </a:lvl1pPr>
          </a:lstStyle>
          <a:p>
            <a:pPr lvl="0"/>
            <a:r>
              <a:rPr lang="en-US" dirty="0" smtClean="0"/>
              <a:t>Click to add text</a:t>
            </a:r>
          </a:p>
        </p:txBody>
      </p:sp>
      <p:pic>
        <p:nvPicPr>
          <p:cNvPr id="6" name="Picture 5"/>
          <p:cNvPicPr>
            <a:picLocks noChangeAspect="1"/>
          </p:cNvPicPr>
          <p:nvPr userDrawn="1"/>
        </p:nvPicPr>
        <p:blipFill rotWithShape="1">
          <a:blip r:embed="rId2"/>
          <a:srcRect l="3791" t="24549" r="19021" b="69178"/>
          <a:stretch/>
        </p:blipFill>
        <p:spPr>
          <a:xfrm>
            <a:off x="0" y="6409492"/>
            <a:ext cx="12187238" cy="450102"/>
          </a:xfrm>
          <a:prstGeom prst="rect">
            <a:avLst/>
          </a:prstGeom>
        </p:spPr>
      </p:pic>
      <p:sp>
        <p:nvSpPr>
          <p:cNvPr id="3" name="Slide Number Placeholder 2"/>
          <p:cNvSpPr>
            <a:spLocks noGrp="1"/>
          </p:cNvSpPr>
          <p:nvPr>
            <p:ph type="sldNum" sz="quarter" idx="10"/>
          </p:nvPr>
        </p:nvSpPr>
        <p:spPr>
          <a:xfrm>
            <a:off x="8734187" y="6357822"/>
            <a:ext cx="2843689" cy="365210"/>
          </a:xfrm>
          <a:prstGeom prst="rect">
            <a:avLst/>
          </a:prstGeom>
        </p:spPr>
        <p:txBody>
          <a:bodyPr lIns="108772" tIns="54382" rIns="108772" bIns="54382"/>
          <a:lstStyle>
            <a:lvl1pPr>
              <a:defRPr>
                <a:solidFill>
                  <a:srgbClr val="FFFFFF"/>
                </a:solidFill>
              </a:defRPr>
            </a:lvl1pPr>
          </a:lstStyle>
          <a:p>
            <a:pPr defTabSz="1109938"/>
            <a:fld id="{EEF83519-0986-6A4F-9867-35DB47F5FA02}" type="slidenum">
              <a:rPr lang="en-US" smtClean="0"/>
              <a:pPr defTabSz="1109938"/>
              <a:t>‹#›</a:t>
            </a:fld>
            <a:endParaRPr lang="en-US" dirty="0"/>
          </a:p>
        </p:txBody>
      </p:sp>
    </p:spTree>
    <p:extLst>
      <p:ext uri="{BB962C8B-B14F-4D97-AF65-F5344CB8AC3E}">
        <p14:creationId xmlns:p14="http://schemas.microsoft.com/office/powerpoint/2010/main" val="13062131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4"/>
            <a:ext cx="11147562" cy="757306"/>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045" y="1448154"/>
            <a:ext cx="11147562" cy="24360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23"/>
            <a:ext cx="11171635" cy="757306"/>
          </a:xfrm>
        </p:spPr>
        <p:txBody>
          <a:bodyPr/>
          <a:lstStyle>
            <a:lvl1pPr algn="ctr">
              <a:defRPr>
                <a:latin typeface="Candara"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669140898"/>
      </p:ext>
    </p:extLst>
  </p:cSld>
  <p:clrMapOvr>
    <a:masterClrMapping/>
  </p:clrMapOvr>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9844" y="1448157"/>
            <a:ext cx="10241216" cy="1523850"/>
          </a:xfrm>
        </p:spPr>
        <p:txBody>
          <a:bodyPr anchor="ctr">
            <a:noAutofit/>
          </a:bodyPr>
          <a:lstStyle>
            <a:lvl1pPr>
              <a:lnSpc>
                <a:spcPct val="90000"/>
              </a:lnSpc>
              <a:defRPr sz="5900"/>
            </a:lvl1pPr>
          </a:lstStyle>
          <a:p>
            <a:r>
              <a:rPr lang="en-US" smtClean="0"/>
              <a:t>Click to edit Master title style</a:t>
            </a:r>
            <a:endParaRPr lang="en-US" dirty="0"/>
          </a:p>
        </p:txBody>
      </p:sp>
      <p:sp>
        <p:nvSpPr>
          <p:cNvPr id="3" name="Subtitle 2"/>
          <p:cNvSpPr>
            <a:spLocks noGrp="1"/>
          </p:cNvSpPr>
          <p:nvPr>
            <p:ph type="subTitle" idx="1"/>
          </p:nvPr>
        </p:nvSpPr>
        <p:spPr>
          <a:xfrm>
            <a:off x="969838" y="3875728"/>
            <a:ext cx="10241217" cy="463363"/>
          </a:xfrm>
        </p:spPr>
        <p:txBody>
          <a:bodyPr>
            <a:noAutofit/>
          </a:bodyPr>
          <a:lstStyle>
            <a:lvl1pPr marL="0" indent="0" algn="l">
              <a:lnSpc>
                <a:spcPct val="90000"/>
              </a:lnSpc>
              <a:spcBef>
                <a:spcPts val="0"/>
              </a:spcBef>
              <a:buNone/>
              <a:defRPr sz="3500">
                <a:gradFill>
                  <a:gsLst>
                    <a:gs pos="0">
                      <a:schemeClr val="tx1"/>
                    </a:gs>
                    <a:gs pos="86000">
                      <a:schemeClr val="tx1"/>
                    </a:gs>
                  </a:gsLst>
                  <a:lin ang="5400000" scaled="0"/>
                </a:gradFill>
              </a:defRPr>
            </a:lvl1pPr>
            <a:lvl2pPr marL="555092" indent="0" algn="ctr">
              <a:buNone/>
              <a:defRPr>
                <a:solidFill>
                  <a:schemeClr val="tx1">
                    <a:tint val="75000"/>
                  </a:schemeClr>
                </a:solidFill>
              </a:defRPr>
            </a:lvl2pPr>
            <a:lvl3pPr marL="1110188" indent="0" algn="ctr">
              <a:buNone/>
              <a:defRPr>
                <a:solidFill>
                  <a:schemeClr val="tx1">
                    <a:tint val="75000"/>
                  </a:schemeClr>
                </a:solidFill>
              </a:defRPr>
            </a:lvl3pPr>
            <a:lvl4pPr marL="1665277" indent="0" algn="ctr">
              <a:buNone/>
              <a:defRPr>
                <a:solidFill>
                  <a:schemeClr val="tx1">
                    <a:tint val="75000"/>
                  </a:schemeClr>
                </a:solidFill>
              </a:defRPr>
            </a:lvl4pPr>
            <a:lvl5pPr marL="2220370" indent="0" algn="ctr">
              <a:buNone/>
              <a:defRPr>
                <a:solidFill>
                  <a:schemeClr val="tx1">
                    <a:tint val="75000"/>
                  </a:schemeClr>
                </a:solidFill>
              </a:defRPr>
            </a:lvl5pPr>
            <a:lvl6pPr marL="2775465" indent="0" algn="ctr">
              <a:buNone/>
              <a:defRPr>
                <a:solidFill>
                  <a:schemeClr val="tx1">
                    <a:tint val="75000"/>
                  </a:schemeClr>
                </a:solidFill>
              </a:defRPr>
            </a:lvl6pPr>
            <a:lvl7pPr marL="3330554" indent="0" algn="ctr">
              <a:buNone/>
              <a:defRPr>
                <a:solidFill>
                  <a:schemeClr val="tx1">
                    <a:tint val="75000"/>
                  </a:schemeClr>
                </a:solidFill>
              </a:defRPr>
            </a:lvl7pPr>
            <a:lvl8pPr marL="3885645" indent="0" algn="ctr">
              <a:buNone/>
              <a:defRPr>
                <a:solidFill>
                  <a:schemeClr val="tx1">
                    <a:tint val="75000"/>
                  </a:schemeClr>
                </a:solidFill>
              </a:defRPr>
            </a:lvl8pPr>
            <a:lvl9pPr marL="4440735"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08838" y="299014"/>
            <a:ext cx="2004577" cy="940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395427"/>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4" y="1951278"/>
            <a:ext cx="10789877" cy="1523846"/>
          </a:xfrm>
        </p:spPr>
        <p:txBody>
          <a:bodyPr anchor="ctr" anchorCtr="0">
            <a:noAutofit/>
          </a:bodyPr>
          <a:lstStyle>
            <a:lvl1pPr>
              <a:lnSpc>
                <a:spcPct val="90000"/>
              </a:lnSpc>
              <a:defRPr sz="5900" b="1"/>
            </a:lvl1pPr>
          </a:lstStyle>
          <a:p>
            <a:r>
              <a:rPr lang="en-US" dirty="0" smtClean="0"/>
              <a:t>Click to edit Master title style</a:t>
            </a:r>
            <a:endParaRPr lang="en-US" dirty="0"/>
          </a:p>
        </p:txBody>
      </p:sp>
    </p:spTree>
    <p:extLst>
      <p:ext uri="{BB962C8B-B14F-4D97-AF65-F5344CB8AC3E}">
        <p14:creationId xmlns:p14="http://schemas.microsoft.com/office/powerpoint/2010/main" val="2212769756"/>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4"/>
            <a:ext cx="11147562" cy="757306"/>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045" y="1448153"/>
            <a:ext cx="11147562" cy="24360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76364674"/>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480960" y="1429106"/>
            <a:ext cx="11147562" cy="243605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92700812"/>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045" y="1448139"/>
            <a:ext cx="5485686" cy="2577629"/>
          </a:xfrm>
        </p:spPr>
        <p:txBody>
          <a:bodyPr/>
          <a:lstStyle>
            <a:lvl1pPr marL="412782" indent="-412782">
              <a:lnSpc>
                <a:spcPct val="90000"/>
              </a:lnSpc>
              <a:defRPr sz="3500"/>
            </a:lvl1pPr>
            <a:lvl2pPr marL="817540" indent="-395120">
              <a:lnSpc>
                <a:spcPct val="90000"/>
              </a:lnSpc>
              <a:defRPr sz="2900"/>
            </a:lvl2pPr>
            <a:lvl3pPr marL="1158049" indent="-350143">
              <a:lnSpc>
                <a:spcPct val="90000"/>
              </a:lnSpc>
              <a:defRPr sz="2400"/>
            </a:lvl3pPr>
            <a:lvl4pPr marL="1490526" indent="-332478">
              <a:lnSpc>
                <a:spcPct val="90000"/>
              </a:lnSpc>
              <a:defRPr sz="2100"/>
            </a:lvl4pPr>
            <a:lvl5pPr marL="1840674" indent="-340510">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0919" y="1448139"/>
            <a:ext cx="5485686" cy="2577629"/>
          </a:xfrm>
        </p:spPr>
        <p:txBody>
          <a:bodyPr/>
          <a:lstStyle>
            <a:lvl1pPr marL="422425" indent="-422425">
              <a:lnSpc>
                <a:spcPct val="90000"/>
              </a:lnSpc>
              <a:defRPr sz="3500"/>
            </a:lvl1pPr>
            <a:lvl2pPr marL="817540" indent="-412782">
              <a:lnSpc>
                <a:spcPct val="90000"/>
              </a:lnSpc>
              <a:defRPr sz="2900"/>
            </a:lvl2pPr>
            <a:lvl3pPr marL="1167689" indent="-367810">
              <a:lnSpc>
                <a:spcPct val="90000"/>
              </a:lnSpc>
              <a:defRPr sz="2400"/>
            </a:lvl3pPr>
            <a:lvl4pPr marL="1490526" indent="-322839">
              <a:lnSpc>
                <a:spcPct val="90000"/>
              </a:lnSpc>
              <a:defRPr sz="2100"/>
            </a:lvl4pPr>
            <a:lvl5pPr marL="1840674" indent="-332478">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7911031"/>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045" y="1328870"/>
            <a:ext cx="5485686" cy="429347"/>
          </a:xfrm>
        </p:spPr>
        <p:txBody>
          <a:bodyPr anchor="b"/>
          <a:lstStyle>
            <a:lvl1pPr marL="0" indent="0">
              <a:lnSpc>
                <a:spcPct val="90000"/>
              </a:lnSpc>
              <a:spcBef>
                <a:spcPts val="0"/>
              </a:spcBef>
              <a:buNone/>
              <a:defRPr sz="3100" b="1"/>
            </a:lvl1pPr>
            <a:lvl2pPr marL="555092" indent="0">
              <a:buNone/>
              <a:defRPr sz="2400" b="1"/>
            </a:lvl2pPr>
            <a:lvl3pPr marL="1110188" indent="0">
              <a:buNone/>
              <a:defRPr sz="2100" b="1"/>
            </a:lvl3pPr>
            <a:lvl4pPr marL="1665277" indent="0">
              <a:buNone/>
              <a:defRPr sz="1900" b="1"/>
            </a:lvl4pPr>
            <a:lvl5pPr marL="2220370" indent="0">
              <a:buNone/>
              <a:defRPr sz="1900" b="1"/>
            </a:lvl5pPr>
            <a:lvl6pPr marL="2775465" indent="0">
              <a:buNone/>
              <a:defRPr sz="1900" b="1"/>
            </a:lvl6pPr>
            <a:lvl7pPr marL="3330554" indent="0">
              <a:buNone/>
              <a:defRPr sz="1900" b="1"/>
            </a:lvl7pPr>
            <a:lvl8pPr marL="3885645" indent="0">
              <a:buNone/>
              <a:defRPr sz="1900" b="1"/>
            </a:lvl8pPr>
            <a:lvl9pPr marL="4440735"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507804" y="2134099"/>
            <a:ext cx="5484257" cy="1896343"/>
          </a:xfrm>
        </p:spPr>
        <p:txBody>
          <a:bodyPr/>
          <a:lstStyle>
            <a:lvl1pPr marL="342115" indent="-342115">
              <a:defRPr sz="2900"/>
            </a:lvl1pPr>
            <a:lvl2pPr marL="682623" indent="-322839">
              <a:defRPr sz="2400"/>
            </a:lvl2pPr>
            <a:lvl3pPr marL="987794" indent="-295538">
              <a:defRPr sz="2100"/>
            </a:lvl3pPr>
            <a:lvl4pPr marL="1275297" indent="-277867">
              <a:defRPr sz="2100"/>
            </a:lvl4pPr>
            <a:lvl5pPr marL="1553175" indent="-250561">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919" y="1328870"/>
            <a:ext cx="5485686" cy="429347"/>
          </a:xfrm>
        </p:spPr>
        <p:txBody>
          <a:bodyPr anchor="b"/>
          <a:lstStyle>
            <a:lvl1pPr marL="0" indent="0">
              <a:lnSpc>
                <a:spcPct val="90000"/>
              </a:lnSpc>
              <a:spcBef>
                <a:spcPts val="0"/>
              </a:spcBef>
              <a:buNone/>
              <a:defRPr sz="3100" b="1"/>
            </a:lvl1pPr>
            <a:lvl2pPr marL="555092" indent="0">
              <a:buNone/>
              <a:defRPr sz="2400" b="1"/>
            </a:lvl2pPr>
            <a:lvl3pPr marL="1110188" indent="0">
              <a:buNone/>
              <a:defRPr sz="2100" b="1"/>
            </a:lvl3pPr>
            <a:lvl4pPr marL="1665277" indent="0">
              <a:buNone/>
              <a:defRPr sz="1900" b="1"/>
            </a:lvl4pPr>
            <a:lvl5pPr marL="2220370" indent="0">
              <a:buNone/>
              <a:defRPr sz="1900" b="1"/>
            </a:lvl5pPr>
            <a:lvl6pPr marL="2775465" indent="0">
              <a:buNone/>
              <a:defRPr sz="1900" b="1"/>
            </a:lvl6pPr>
            <a:lvl7pPr marL="3330554" indent="0">
              <a:buNone/>
              <a:defRPr sz="1900" b="1"/>
            </a:lvl7pPr>
            <a:lvl8pPr marL="3885645" indent="0">
              <a:buNone/>
              <a:defRPr sz="1900" b="1"/>
            </a:lvl8pPr>
            <a:lvl9pPr marL="4440735"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80919" y="2134110"/>
            <a:ext cx="5485686" cy="1896343"/>
          </a:xfrm>
        </p:spPr>
        <p:txBody>
          <a:bodyPr/>
          <a:lstStyle>
            <a:lvl1pPr marL="359778" indent="-359778">
              <a:defRPr sz="2900"/>
            </a:lvl1pPr>
            <a:lvl2pPr marL="692256" indent="-332478">
              <a:defRPr sz="2400"/>
            </a:lvl2pPr>
            <a:lvl3pPr marL="997435" indent="-297144">
              <a:defRPr sz="2100"/>
            </a:lvl3pPr>
            <a:lvl4pPr marL="1275297" indent="-287507">
              <a:defRPr sz="2100"/>
            </a:lvl4pPr>
            <a:lvl5pPr marL="1553175" indent="-268222">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2910739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28882962"/>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23"/>
            <a:ext cx="11171635" cy="757306"/>
          </a:xfrm>
        </p:spPr>
        <p:txBody>
          <a:bodyPr/>
          <a:lstStyle>
            <a:lvl1pPr algn="ctr">
              <a:defRPr>
                <a:latin typeface="Candara"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1487205405"/>
      </p:ext>
    </p:extLst>
  </p:cSld>
  <p:clrMapOvr>
    <a:masterClrMapping/>
  </p:clrMapOvr>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721848"/>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480960" y="1429107"/>
            <a:ext cx="11147562" cy="243605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519047" y="1448153"/>
            <a:ext cx="11147560" cy="2436051"/>
          </a:xfrm>
        </p:spPr>
        <p:txBody>
          <a:bodyPr/>
          <a:lstStyle>
            <a:lvl1pPr>
              <a:defRPr>
                <a:latin typeface="Candara" pitchFamily="34" charset="0"/>
              </a:defRPr>
            </a:lvl1pPr>
            <a:lvl2pPr>
              <a:defRPr>
                <a:latin typeface="Candara" pitchFamily="34" charset="0"/>
              </a:defRPr>
            </a:lvl2pPr>
            <a:lvl3pPr>
              <a:defRPr>
                <a:latin typeface="Candara" pitchFamily="34" charset="0"/>
              </a:defRPr>
            </a:lvl3pPr>
            <a:lvl4pPr>
              <a:defRPr>
                <a:latin typeface="Candara" pitchFamily="34" charset="0"/>
              </a:defRPr>
            </a:lvl4pPr>
            <a:lvl5pPr>
              <a:defRPr>
                <a:latin typeface="Candar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535538776"/>
      </p:ext>
    </p:extLst>
  </p:cSld>
  <p:clrMapOvr>
    <a:masterClrMapping/>
  </p:clrMapOvr>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text slide BLU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160803" y="152706"/>
            <a:ext cx="11735768" cy="789447"/>
          </a:xfrm>
        </p:spPr>
        <p:txBody>
          <a:bodyPr/>
          <a:lstStyle>
            <a:lvl1pPr>
              <a:defRPr sz="5700">
                <a:latin typeface="Segoe UI" pitchFamily="34" charset="0"/>
                <a:ea typeface="Segoe UI" pitchFamily="34" charset="0"/>
                <a:cs typeface="Segoe UI" pitchFamily="34" charset="0"/>
              </a:defRPr>
            </a:lvl1pPr>
          </a:lstStyle>
          <a:p>
            <a:r>
              <a:rPr lang="en-US" dirty="0" smtClean="0"/>
              <a:t>headline</a:t>
            </a:r>
            <a:endParaRPr lang="en-US" dirty="0"/>
          </a:p>
        </p:txBody>
      </p:sp>
      <p:sp>
        <p:nvSpPr>
          <p:cNvPr id="11" name="Text Placeholder 10"/>
          <p:cNvSpPr>
            <a:spLocks noGrp="1"/>
          </p:cNvSpPr>
          <p:nvPr>
            <p:ph type="body" sz="quarter" idx="11" hasCustomPrompt="1"/>
          </p:nvPr>
        </p:nvSpPr>
        <p:spPr>
          <a:xfrm>
            <a:off x="160803" y="1465394"/>
            <a:ext cx="11735768" cy="806981"/>
          </a:xfrm>
        </p:spPr>
        <p:txBody>
          <a:bodyPr>
            <a:normAutofit/>
          </a:bodyPr>
          <a:lstStyle>
            <a:lvl1pPr marL="0" indent="0">
              <a:buNone/>
              <a:defRPr sz="3300" b="0" i="0">
                <a:latin typeface="Segoe UI" pitchFamily="34" charset="0"/>
                <a:ea typeface="Segoe UI" pitchFamily="34" charset="0"/>
                <a:cs typeface="Segoe UI" pitchFamily="34" charset="0"/>
              </a:defRPr>
            </a:lvl1pPr>
          </a:lstStyle>
          <a:p>
            <a:pPr lvl="0"/>
            <a:r>
              <a:rPr lang="en-US" dirty="0" smtClean="0"/>
              <a:t>subhead</a:t>
            </a:r>
          </a:p>
        </p:txBody>
      </p:sp>
      <p:sp>
        <p:nvSpPr>
          <p:cNvPr id="4" name="Text Placeholder 3"/>
          <p:cNvSpPr>
            <a:spLocks noGrp="1"/>
          </p:cNvSpPr>
          <p:nvPr>
            <p:ph type="body" sz="quarter" idx="15" hasCustomPrompt="1"/>
          </p:nvPr>
        </p:nvSpPr>
        <p:spPr>
          <a:xfrm>
            <a:off x="166150" y="2386971"/>
            <a:ext cx="11730051" cy="2867691"/>
          </a:xfrm>
        </p:spPr>
        <p:txBody>
          <a:bodyPr>
            <a:normAutofit/>
          </a:bodyPr>
          <a:lstStyle>
            <a:lvl1pPr marL="0" indent="0">
              <a:buNone/>
              <a:defRPr sz="2900">
                <a:latin typeface="Segoe UI" pitchFamily="34" charset="0"/>
                <a:ea typeface="Segoe UI" pitchFamily="34" charset="0"/>
                <a:cs typeface="Segoe UI" pitchFamily="34" charset="0"/>
              </a:defRPr>
            </a:lvl1pPr>
          </a:lstStyle>
          <a:p>
            <a:pPr lvl="0"/>
            <a:r>
              <a:rPr lang="en-US" dirty="0" smtClean="0"/>
              <a:t>Click to add text</a:t>
            </a:r>
          </a:p>
        </p:txBody>
      </p:sp>
      <p:pic>
        <p:nvPicPr>
          <p:cNvPr id="6" name="Picture 5"/>
          <p:cNvPicPr>
            <a:picLocks noChangeAspect="1"/>
          </p:cNvPicPr>
          <p:nvPr userDrawn="1"/>
        </p:nvPicPr>
        <p:blipFill rotWithShape="1">
          <a:blip r:embed="rId2"/>
          <a:srcRect l="3791" t="24549" r="19021" b="69178"/>
          <a:stretch/>
        </p:blipFill>
        <p:spPr>
          <a:xfrm>
            <a:off x="0" y="6409490"/>
            <a:ext cx="12187238" cy="450102"/>
          </a:xfrm>
          <a:prstGeom prst="rect">
            <a:avLst/>
          </a:prstGeom>
        </p:spPr>
      </p:pic>
      <p:sp>
        <p:nvSpPr>
          <p:cNvPr id="3" name="Slide Number Placeholder 2"/>
          <p:cNvSpPr>
            <a:spLocks noGrp="1"/>
          </p:cNvSpPr>
          <p:nvPr>
            <p:ph type="sldNum" sz="quarter" idx="10"/>
          </p:nvPr>
        </p:nvSpPr>
        <p:spPr>
          <a:xfrm>
            <a:off x="8734187" y="6357822"/>
            <a:ext cx="2843689" cy="365210"/>
          </a:xfrm>
          <a:prstGeom prst="rect">
            <a:avLst/>
          </a:prstGeom>
        </p:spPr>
        <p:txBody>
          <a:bodyPr lIns="108796" tIns="54394" rIns="108796" bIns="54394"/>
          <a:lstStyle>
            <a:lvl1pPr>
              <a:defRPr>
                <a:solidFill>
                  <a:srgbClr val="FFFFFF"/>
                </a:solidFill>
              </a:defRPr>
            </a:lvl1pPr>
          </a:lstStyle>
          <a:p>
            <a:pPr defTabSz="1110188"/>
            <a:fld id="{EEF83519-0986-6A4F-9867-35DB47F5FA02}" type="slidenum">
              <a:rPr lang="en-US" smtClean="0"/>
              <a:pPr defTabSz="1110188"/>
              <a:t>‹#›</a:t>
            </a:fld>
            <a:endParaRPr lang="en-US" dirty="0"/>
          </a:p>
        </p:txBody>
      </p:sp>
    </p:spTree>
    <p:extLst>
      <p:ext uri="{BB962C8B-B14F-4D97-AF65-F5344CB8AC3E}">
        <p14:creationId xmlns:p14="http://schemas.microsoft.com/office/powerpoint/2010/main" val="101968416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37" tIns="194990" rIns="243737" bIns="194990" numCol="1" spcCol="0" rtlCol="0" fromWordArt="0" anchor="t" anchorCtr="0" forceAA="0" compatLnSpc="1">
            <a:prstTxWarp prst="textNoShape">
              <a:avLst/>
            </a:prstTxWarp>
            <a:noAutofit/>
          </a:bodyPr>
          <a:lstStyle/>
          <a:p>
            <a:pPr algn="ctr" defTabSz="1242766"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486"/>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097"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097"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57"/>
            <a:ext cx="1631544" cy="604035"/>
            <a:chOff x="10186018" y="534632"/>
            <a:chExt cx="1706539" cy="63140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98340" cy="193078"/>
            </a:xfrm>
            <a:prstGeom prst="rect">
              <a:avLst/>
            </a:prstGeom>
            <a:noFill/>
          </p:spPr>
          <p:txBody>
            <a:bodyPr wrap="none" lIns="0" tIns="0" rIns="0" bIns="0" rtlCol="0">
              <a:spAutoFit/>
            </a:bodyPr>
            <a:lstStyle/>
            <a:p>
              <a:pPr defTabSz="91409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1426918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37" tIns="194990" rIns="243737" bIns="194990" numCol="1" spcCol="0" rtlCol="0" fromWordArt="0" anchor="t" anchorCtr="0" forceAA="0" compatLnSpc="1">
            <a:prstTxWarp prst="textNoShape">
              <a:avLst/>
            </a:prstTxWarp>
            <a:noAutofit/>
          </a:bodyPr>
          <a:lstStyle/>
          <a:p>
            <a:pPr algn="ctr" defTabSz="1242766"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486"/>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097"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097"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495"/>
            <a:ext cx="1631544" cy="604035"/>
            <a:chOff x="10186018" y="534632"/>
            <a:chExt cx="1706539" cy="63140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98340" cy="193078"/>
            </a:xfrm>
            <a:prstGeom prst="rect">
              <a:avLst/>
            </a:prstGeom>
            <a:noFill/>
          </p:spPr>
          <p:txBody>
            <a:bodyPr wrap="none" lIns="0" tIns="0" rIns="0" bIns="0" rtlCol="0">
              <a:spAutoFit/>
            </a:bodyPr>
            <a:lstStyle/>
            <a:p>
              <a:pPr defTabSz="91409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4251579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4" y="1797467"/>
            <a:ext cx="8732072" cy="4321118"/>
          </a:xfrm>
        </p:spPr>
        <p:txBody>
          <a:bodyPr/>
          <a:lstStyle>
            <a:lvl1pPr marL="0" indent="0">
              <a:buNone/>
              <a:tabLst>
                <a:tab pos="7601905" algn="l"/>
              </a:tabLst>
              <a:defRPr sz="4000" baseline="0">
                <a:solidFill>
                  <a:schemeClr val="accent2"/>
                </a:solidFill>
              </a:defRPr>
            </a:lvl1pPr>
            <a:lvl2pPr marL="0" indent="0">
              <a:buNone/>
              <a:tabLst>
                <a:tab pos="7601905" algn="l"/>
              </a:tabLst>
              <a:defRPr sz="2000">
                <a:latin typeface="+mn-lt"/>
              </a:defRPr>
            </a:lvl2pPr>
            <a:lvl3pPr marL="460235" indent="-230122">
              <a:tabLst>
                <a:tab pos="7601905"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2" tIns="45707" rIns="45707" bIns="91412" numCol="1" spcCol="0" rtlCol="0" fromWordArt="0" anchor="b" anchorCtr="0" forceAA="0" compatLnSpc="1">
            <a:prstTxWarp prst="textNoShape">
              <a:avLst/>
            </a:prstTxWarp>
            <a:noAutofit/>
          </a:bodyPr>
          <a:lstStyle/>
          <a:p>
            <a:pPr algn="ctr" defTabSz="913833"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81410" y="2224730"/>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4097"/>
            <a:r>
              <a:rPr lang="en-US" sz="1900" dirty="0" smtClean="0">
                <a:solidFill>
                  <a:srgbClr val="FFFFFF"/>
                </a:solidFill>
              </a:rPr>
              <a:t>Agenda</a:t>
            </a:r>
          </a:p>
        </p:txBody>
      </p:sp>
    </p:spTree>
    <p:extLst>
      <p:ext uri="{BB962C8B-B14F-4D97-AF65-F5344CB8AC3E}">
        <p14:creationId xmlns:p14="http://schemas.microsoft.com/office/powerpoint/2010/main" val="34892764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20"/>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57"/>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8"/>
            <a:ext cx="1631544" cy="612004"/>
            <a:chOff x="10186018" y="534632"/>
            <a:chExt cx="1706539" cy="63973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98340" cy="193078"/>
            </a:xfrm>
            <a:prstGeom prst="rect">
              <a:avLst/>
            </a:prstGeom>
            <a:noFill/>
          </p:spPr>
          <p:txBody>
            <a:bodyPr wrap="none" lIns="0" tIns="0" rIns="0" bIns="0" rtlCol="0">
              <a:spAutoFit/>
            </a:bodyPr>
            <a:lstStyle/>
            <a:p>
              <a:pPr defTabSz="91409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5374176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20"/>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57"/>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409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5835137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20"/>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57"/>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409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6297865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812317059"/>
      </p:ext>
    </p:extLst>
  </p:cSld>
  <p:clrMapOvr>
    <a:masterClrMapping/>
  </p:clrMapOvr>
  <p:transition spd="slow">
    <p:push/>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827875069"/>
      </p:ext>
    </p:extLst>
  </p:cSld>
  <p:clrMapOvr>
    <a:masterClrMapping/>
  </p:clrMapOvr>
  <p:transition spd="slow">
    <p:push/>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045" y="1448139"/>
            <a:ext cx="5485686" cy="2577629"/>
          </a:xfrm>
        </p:spPr>
        <p:txBody>
          <a:bodyPr/>
          <a:lstStyle>
            <a:lvl1pPr marL="412736" indent="-412736">
              <a:lnSpc>
                <a:spcPct val="90000"/>
              </a:lnSpc>
              <a:defRPr sz="3500"/>
            </a:lvl1pPr>
            <a:lvl2pPr marL="817448" indent="-395078">
              <a:lnSpc>
                <a:spcPct val="90000"/>
              </a:lnSpc>
              <a:defRPr sz="2900"/>
            </a:lvl2pPr>
            <a:lvl3pPr marL="1157917" indent="-350103">
              <a:lnSpc>
                <a:spcPct val="90000"/>
              </a:lnSpc>
              <a:defRPr sz="2400"/>
            </a:lvl3pPr>
            <a:lvl4pPr marL="1490356" indent="-332440">
              <a:lnSpc>
                <a:spcPct val="90000"/>
              </a:lnSpc>
              <a:defRPr sz="2100"/>
            </a:lvl4pPr>
            <a:lvl5pPr marL="1840466" indent="-340470">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0919" y="1448139"/>
            <a:ext cx="5485686" cy="2577629"/>
          </a:xfrm>
        </p:spPr>
        <p:txBody>
          <a:bodyPr/>
          <a:lstStyle>
            <a:lvl1pPr marL="422375" indent="-422375">
              <a:lnSpc>
                <a:spcPct val="90000"/>
              </a:lnSpc>
              <a:defRPr sz="3500"/>
            </a:lvl1pPr>
            <a:lvl2pPr marL="817448" indent="-412736">
              <a:lnSpc>
                <a:spcPct val="90000"/>
              </a:lnSpc>
              <a:defRPr sz="2900"/>
            </a:lvl2pPr>
            <a:lvl3pPr marL="1167556" indent="-367766">
              <a:lnSpc>
                <a:spcPct val="90000"/>
              </a:lnSpc>
              <a:defRPr sz="2400"/>
            </a:lvl3pPr>
            <a:lvl4pPr marL="1490356" indent="-322803">
              <a:lnSpc>
                <a:spcPct val="90000"/>
              </a:lnSpc>
              <a:defRPr sz="2100"/>
            </a:lvl4pPr>
            <a:lvl5pPr marL="1840466" indent="-332440">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589604512"/>
      </p:ext>
    </p:extLst>
  </p:cSld>
  <p:clrMapOvr>
    <a:masterClrMapping/>
  </p:clrMapOvr>
  <p:transition spd="slow">
    <p:push/>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1198" indent="-24119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839024092"/>
      </p:ext>
    </p:extLst>
  </p:cSld>
  <p:clrMapOvr>
    <a:masterClrMapping/>
  </p:clrMapOvr>
  <p:transition spd="slow">
    <p:push dir="u"/>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945076747"/>
      </p:ext>
    </p:extLst>
  </p:cSld>
  <p:clrMapOvr>
    <a:masterClrMapping/>
  </p:clrMapOvr>
  <p:transition spd="slow">
    <p:push dir="u"/>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828366"/>
      </p:ext>
    </p:extLst>
  </p:cSld>
  <p:clrMapOvr>
    <a:masterClrMapping/>
  </p:clrMapOvr>
  <p:transition spd="slow">
    <p:push dir="u"/>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182" y="1797467"/>
            <a:ext cx="5397447" cy="4321118"/>
          </a:xfrm>
        </p:spPr>
        <p:txBody>
          <a:bodyPr/>
          <a:lstStyle>
            <a:lvl1pPr marL="0" indent="0">
              <a:buNone/>
              <a:defRPr sz="4000"/>
            </a:lvl1pPr>
            <a:lvl2pPr marL="0" indent="0">
              <a:buNone/>
              <a:tabLst/>
              <a:defRPr sz="2000">
                <a:latin typeface="+mn-lt"/>
              </a:defRPr>
            </a:lvl2pPr>
            <a:lvl3pPr marL="241198" indent="-24119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1198" indent="-24119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170705753"/>
      </p:ext>
    </p:extLst>
  </p:cSld>
  <p:clrMapOvr>
    <a:masterClrMapping/>
  </p:clrMapOvr>
  <p:transition spd="slow">
    <p:push dir="u"/>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60235" indent="-2301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15"/>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1187807623"/>
      </p:ext>
    </p:extLst>
  </p:cSld>
  <p:clrMapOvr>
    <a:masterClrMapping/>
  </p:clrMapOvr>
  <p:transition spd="slow">
    <p:push dir="u"/>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74"/>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8"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235" indent="-2301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625266023"/>
      </p:ext>
    </p:extLst>
  </p:cSld>
  <p:clrMapOvr>
    <a:masterClrMapping/>
  </p:clrMapOvr>
  <p:transition spd="slow">
    <p:push dir="u"/>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238"/>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43"/>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6" y="4005664"/>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8"/>
            <a:ext cx="6525250" cy="4321348"/>
          </a:xfrm>
        </p:spPr>
        <p:txBody>
          <a:bodyPr/>
          <a:lstStyle>
            <a:lvl1pPr marL="0" indent="0">
              <a:buNone/>
              <a:defRPr sz="4000"/>
            </a:lvl1pPr>
            <a:lvl2pPr marL="0" indent="0">
              <a:buNone/>
              <a:tabLst/>
              <a:defRPr sz="2000">
                <a:latin typeface="+mn-lt"/>
              </a:defRPr>
            </a:lvl2pPr>
            <a:lvl3pPr marL="460235" indent="-2301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830094053"/>
      </p:ext>
    </p:extLst>
  </p:cSld>
  <p:clrMapOvr>
    <a:masterClrMapping/>
  </p:clrMapOvr>
  <p:transition spd="slow">
    <p:push dir="u"/>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4"/>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15"/>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235" indent="-2301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049096858"/>
      </p:ext>
    </p:extLst>
  </p:cSld>
  <p:clrMapOvr>
    <a:masterClrMapping/>
  </p:clrMapOvr>
  <p:transition spd="slow">
    <p:push dir="u"/>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803"/>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235" indent="-2301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040178558"/>
      </p:ext>
    </p:extLst>
  </p:cSld>
  <p:clrMapOvr>
    <a:masterClrMapping/>
  </p:clrMapOvr>
  <p:transition spd="slow">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045" y="1328870"/>
            <a:ext cx="5485686" cy="429347"/>
          </a:xfrm>
        </p:spPr>
        <p:txBody>
          <a:bodyPr anchor="b"/>
          <a:lstStyle>
            <a:lvl1pPr marL="0" indent="0">
              <a:lnSpc>
                <a:spcPct val="90000"/>
              </a:lnSpc>
              <a:spcBef>
                <a:spcPts val="0"/>
              </a:spcBef>
              <a:buNone/>
              <a:defRPr sz="3100" b="1"/>
            </a:lvl1pPr>
            <a:lvl2pPr marL="555031" indent="0">
              <a:buNone/>
              <a:defRPr sz="2400" b="1"/>
            </a:lvl2pPr>
            <a:lvl3pPr marL="1110064" indent="0">
              <a:buNone/>
              <a:defRPr sz="2100" b="1"/>
            </a:lvl3pPr>
            <a:lvl4pPr marL="1665089" indent="0">
              <a:buNone/>
              <a:defRPr sz="1900" b="1"/>
            </a:lvl4pPr>
            <a:lvl5pPr marL="2220118" indent="0">
              <a:buNone/>
              <a:defRPr sz="1900" b="1"/>
            </a:lvl5pPr>
            <a:lvl6pPr marL="2775153" indent="0">
              <a:buNone/>
              <a:defRPr sz="1900" b="1"/>
            </a:lvl6pPr>
            <a:lvl7pPr marL="3330177" indent="0">
              <a:buNone/>
              <a:defRPr sz="1900" b="1"/>
            </a:lvl7pPr>
            <a:lvl8pPr marL="3885207" indent="0">
              <a:buNone/>
              <a:defRPr sz="1900" b="1"/>
            </a:lvl8pPr>
            <a:lvl9pPr marL="4440235"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507804" y="2134102"/>
            <a:ext cx="5484257" cy="1896343"/>
          </a:xfrm>
        </p:spPr>
        <p:txBody>
          <a:bodyPr/>
          <a:lstStyle>
            <a:lvl1pPr marL="342077" indent="-342077">
              <a:defRPr sz="2900"/>
            </a:lvl1pPr>
            <a:lvl2pPr marL="682547" indent="-322803">
              <a:defRPr sz="2400"/>
            </a:lvl2pPr>
            <a:lvl3pPr marL="987682" indent="-295504">
              <a:defRPr sz="2100"/>
            </a:lvl3pPr>
            <a:lvl4pPr marL="1275153" indent="-277838">
              <a:defRPr sz="2100"/>
            </a:lvl4pPr>
            <a:lvl5pPr marL="1552999" indent="-250533">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919" y="1328870"/>
            <a:ext cx="5485686" cy="429347"/>
          </a:xfrm>
        </p:spPr>
        <p:txBody>
          <a:bodyPr anchor="b"/>
          <a:lstStyle>
            <a:lvl1pPr marL="0" indent="0">
              <a:lnSpc>
                <a:spcPct val="90000"/>
              </a:lnSpc>
              <a:spcBef>
                <a:spcPts val="0"/>
              </a:spcBef>
              <a:buNone/>
              <a:defRPr sz="3100" b="1"/>
            </a:lvl1pPr>
            <a:lvl2pPr marL="555031" indent="0">
              <a:buNone/>
              <a:defRPr sz="2400" b="1"/>
            </a:lvl2pPr>
            <a:lvl3pPr marL="1110064" indent="0">
              <a:buNone/>
              <a:defRPr sz="2100" b="1"/>
            </a:lvl3pPr>
            <a:lvl4pPr marL="1665089" indent="0">
              <a:buNone/>
              <a:defRPr sz="1900" b="1"/>
            </a:lvl4pPr>
            <a:lvl5pPr marL="2220118" indent="0">
              <a:buNone/>
              <a:defRPr sz="1900" b="1"/>
            </a:lvl5pPr>
            <a:lvl6pPr marL="2775153" indent="0">
              <a:buNone/>
              <a:defRPr sz="1900" b="1"/>
            </a:lvl6pPr>
            <a:lvl7pPr marL="3330177" indent="0">
              <a:buNone/>
              <a:defRPr sz="1900" b="1"/>
            </a:lvl7pPr>
            <a:lvl8pPr marL="3885207" indent="0">
              <a:buNone/>
              <a:defRPr sz="1900" b="1"/>
            </a:lvl8pPr>
            <a:lvl9pPr marL="4440235"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80919" y="2134110"/>
            <a:ext cx="5485686" cy="1896343"/>
          </a:xfrm>
        </p:spPr>
        <p:txBody>
          <a:bodyPr/>
          <a:lstStyle>
            <a:lvl1pPr marL="359738" indent="-359738">
              <a:defRPr sz="2900"/>
            </a:lvl1pPr>
            <a:lvl2pPr marL="692182" indent="-332440">
              <a:defRPr sz="2400"/>
            </a:lvl2pPr>
            <a:lvl3pPr marL="997319" indent="-297112">
              <a:defRPr sz="2100"/>
            </a:lvl3pPr>
            <a:lvl4pPr marL="1275153" indent="-287474">
              <a:defRPr sz="2100"/>
            </a:lvl4pPr>
            <a:lvl5pPr marL="1552999" indent="-268194">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70"/>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235" indent="-2301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20938673"/>
      </p:ext>
    </p:extLst>
  </p:cSld>
  <p:clrMapOvr>
    <a:masterClrMapping/>
  </p:clrMapOvr>
  <p:transition spd="slow">
    <p:push dir="u"/>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833"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3833"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3" y="1862757"/>
            <a:ext cx="8514834" cy="3134076"/>
          </a:xfrm>
          <a:prstGeom prst="rect">
            <a:avLst/>
          </a:prstGeom>
        </p:spPr>
      </p:pic>
    </p:spTree>
    <p:extLst>
      <p:ext uri="{BB962C8B-B14F-4D97-AF65-F5344CB8AC3E}">
        <p14:creationId xmlns:p14="http://schemas.microsoft.com/office/powerpoint/2010/main" val="3998541332"/>
      </p:ext>
    </p:extLst>
  </p:cSld>
  <p:clrMapOvr>
    <a:masterClrMapping/>
  </p:clrMapOvr>
  <p:transition spd="slow">
    <p:push/>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5867"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44"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867" tIns="0" rIns="121867"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380"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9832408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203">
          <p15:clr>
            <a:srgbClr val="FBAE40"/>
          </p15:clr>
        </p15:guide>
        <p15:guide id="2" pos="3053">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304"/>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41658943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3" y="2084665"/>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1488124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493" y="6249663"/>
            <a:ext cx="7225287" cy="365210"/>
          </a:xfrm>
          <a:prstGeom prst="rect">
            <a:avLst/>
          </a:prstGeom>
        </p:spPr>
        <p:txBody>
          <a:bodyPr lIns="121867" tIns="60933" rIns="121867" bIns="60933"/>
          <a:lstStyle>
            <a:lvl1pPr>
              <a:defRPr/>
            </a:lvl1pPr>
          </a:lstStyle>
          <a:p>
            <a:pPr defTabSz="914097"/>
            <a:endParaRPr lang="en-GB" sz="1900">
              <a:solidFill>
                <a:srgbClr val="505050"/>
              </a:solidFill>
            </a:endParaRPr>
          </a:p>
        </p:txBody>
      </p:sp>
      <p:sp>
        <p:nvSpPr>
          <p:cNvPr id="5" name="Slide Number Placeholder 4"/>
          <p:cNvSpPr>
            <a:spLocks noGrp="1"/>
          </p:cNvSpPr>
          <p:nvPr>
            <p:ph type="sldNum" sz="quarter" idx="11"/>
          </p:nvPr>
        </p:nvSpPr>
        <p:spPr>
          <a:xfrm>
            <a:off x="0" y="1272526"/>
            <a:ext cx="710922" cy="244533"/>
          </a:xfrm>
          <a:prstGeom prst="rect">
            <a:avLst/>
          </a:prstGeom>
        </p:spPr>
        <p:txBody>
          <a:bodyPr lIns="121867" tIns="60933" rIns="121867" bIns="60933"/>
          <a:lstStyle>
            <a:lvl1pPr>
              <a:defRPr/>
            </a:lvl1pPr>
          </a:lstStyle>
          <a:p>
            <a:pPr defTabSz="914097"/>
            <a:fld id="{8BAA82A5-D41F-40B6-864A-06BCCF57D3E7}" type="slidenum">
              <a:rPr lang="en-GB" sz="1900" smtClean="0">
                <a:solidFill>
                  <a:srgbClr val="505050"/>
                </a:solidFill>
              </a:rPr>
              <a:pPr defTabSz="914097"/>
              <a:t>‹#›</a:t>
            </a:fld>
            <a:endParaRPr lang="en-GB" sz="1900">
              <a:solidFill>
                <a:srgbClr val="505050"/>
              </a:solidFill>
            </a:endParaRPr>
          </a:p>
        </p:txBody>
      </p:sp>
      <p:sp>
        <p:nvSpPr>
          <p:cNvPr id="6" name="Date Placeholder 5"/>
          <p:cNvSpPr>
            <a:spLocks noGrp="1"/>
          </p:cNvSpPr>
          <p:nvPr>
            <p:ph type="dt" sz="half" idx="12"/>
          </p:nvPr>
        </p:nvSpPr>
        <p:spPr>
          <a:xfrm>
            <a:off x="8124825" y="6249857"/>
            <a:ext cx="3554611" cy="365210"/>
          </a:xfrm>
          <a:prstGeom prst="rect">
            <a:avLst/>
          </a:prstGeom>
        </p:spPr>
        <p:txBody>
          <a:bodyPr lIns="121867" tIns="60933" rIns="121867" bIns="60933"/>
          <a:lstStyle>
            <a:lvl1pPr>
              <a:defRPr/>
            </a:lvl1pPr>
          </a:lstStyle>
          <a:p>
            <a:pPr defTabSz="914097"/>
            <a:endParaRPr lang="en-GB" sz="1900">
              <a:solidFill>
                <a:srgbClr val="505050"/>
              </a:solidFill>
            </a:endParaRPr>
          </a:p>
        </p:txBody>
      </p:sp>
    </p:spTree>
    <p:extLst>
      <p:ext uri="{BB962C8B-B14F-4D97-AF65-F5344CB8AC3E}">
        <p14:creationId xmlns:p14="http://schemas.microsoft.com/office/powerpoint/2010/main" val="128580519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88313673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8524" indent="-403111">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4488" indent="-345973">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40950" indent="-336452">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194988552"/>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47" tIns="194998" rIns="243747" bIns="194998" numCol="1" spcCol="0" rtlCol="0" fromWordArt="0" anchor="t" anchorCtr="0" forceAA="0" compatLnSpc="1">
            <a:prstTxWarp prst="textNoShape">
              <a:avLst/>
            </a:prstTxWarp>
            <a:noAutofit/>
          </a:bodyPr>
          <a:lstStyle/>
          <a:p>
            <a:pPr algn="ctr" defTabSz="1242818"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484"/>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135"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135"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56"/>
            <a:ext cx="1631544" cy="604035"/>
            <a:chOff x="10186018" y="534632"/>
            <a:chExt cx="1706539" cy="63140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98340" cy="193078"/>
            </a:xfrm>
            <a:prstGeom prst="rect">
              <a:avLst/>
            </a:prstGeom>
            <a:noFill/>
          </p:spPr>
          <p:txBody>
            <a:bodyPr wrap="none" lIns="0" tIns="0" rIns="0" bIns="0" rtlCol="0">
              <a:spAutoFit/>
            </a:bodyPr>
            <a:lstStyle/>
            <a:p>
              <a:pPr defTabSz="91413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5341898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47" tIns="194998" rIns="243747" bIns="194998" numCol="1" spcCol="0" rtlCol="0" fromWordArt="0" anchor="t" anchorCtr="0" forceAA="0" compatLnSpc="1">
            <a:prstTxWarp prst="textNoShape">
              <a:avLst/>
            </a:prstTxWarp>
            <a:noAutofit/>
          </a:bodyPr>
          <a:lstStyle/>
          <a:p>
            <a:pPr algn="ctr" defTabSz="1242818"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484"/>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135"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135"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493"/>
            <a:ext cx="1631544" cy="604035"/>
            <a:chOff x="10186018" y="534632"/>
            <a:chExt cx="1706539" cy="63140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98340" cy="193078"/>
            </a:xfrm>
            <a:prstGeom prst="rect">
              <a:avLst/>
            </a:prstGeom>
            <a:noFill/>
          </p:spPr>
          <p:txBody>
            <a:bodyPr wrap="none" lIns="0" tIns="0" rIns="0" bIns="0" rtlCol="0">
              <a:spAutoFit/>
            </a:bodyPr>
            <a:lstStyle/>
            <a:p>
              <a:pPr defTabSz="91413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9098093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4" y="1797467"/>
            <a:ext cx="8732072" cy="4321118"/>
          </a:xfrm>
        </p:spPr>
        <p:txBody>
          <a:bodyPr/>
          <a:lstStyle>
            <a:lvl1pPr marL="0" indent="0">
              <a:buNone/>
              <a:tabLst>
                <a:tab pos="7602223" algn="l"/>
              </a:tabLst>
              <a:defRPr sz="4000" baseline="0">
                <a:solidFill>
                  <a:schemeClr val="accent2"/>
                </a:solidFill>
              </a:defRPr>
            </a:lvl1pPr>
            <a:lvl2pPr marL="0" indent="0">
              <a:buNone/>
              <a:tabLst>
                <a:tab pos="7602223" algn="l"/>
              </a:tabLst>
              <a:defRPr sz="2000">
                <a:latin typeface="+mn-lt"/>
              </a:defRPr>
            </a:lvl2pPr>
            <a:lvl3pPr marL="460255" indent="-230132">
              <a:tabLst>
                <a:tab pos="7602223"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6" tIns="45709" rIns="45709" bIns="91416" numCol="1" spcCol="0" rtlCol="0" fromWordArt="0" anchor="b" anchorCtr="0" forceAA="0" compatLnSpc="1">
            <a:prstTxWarp prst="textNoShape">
              <a:avLst/>
            </a:prstTxWarp>
            <a:noAutofit/>
          </a:bodyPr>
          <a:lstStyle/>
          <a:p>
            <a:pPr algn="ctr" defTabSz="913871"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81410" y="2224730"/>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4135"/>
            <a:r>
              <a:rPr lang="en-US" sz="1900" dirty="0" smtClean="0">
                <a:solidFill>
                  <a:srgbClr val="FFFFFF"/>
                </a:solidFill>
              </a:rPr>
              <a:t>Agenda</a:t>
            </a:r>
          </a:p>
        </p:txBody>
      </p:sp>
    </p:spTree>
    <p:extLst>
      <p:ext uri="{BB962C8B-B14F-4D97-AF65-F5344CB8AC3E}">
        <p14:creationId xmlns:p14="http://schemas.microsoft.com/office/powerpoint/2010/main" val="40027022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19"/>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55"/>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8"/>
            <a:ext cx="1631544" cy="612004"/>
            <a:chOff x="10186018" y="534632"/>
            <a:chExt cx="1706539" cy="63973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98340" cy="193078"/>
            </a:xfrm>
            <a:prstGeom prst="rect">
              <a:avLst/>
            </a:prstGeom>
            <a:noFill/>
          </p:spPr>
          <p:txBody>
            <a:bodyPr wrap="none" lIns="0" tIns="0" rIns="0" bIns="0" rtlCol="0">
              <a:spAutoFit/>
            </a:bodyPr>
            <a:lstStyle/>
            <a:p>
              <a:pPr defTabSz="91413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3623274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19"/>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55"/>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413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6760953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19"/>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55"/>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413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3493344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572169928"/>
      </p:ext>
    </p:extLst>
  </p:cSld>
  <p:clrMapOvr>
    <a:masterClrMapping/>
  </p:clrMapOvr>
  <p:transition spd="slow">
    <p:push/>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45967622"/>
      </p:ext>
    </p:extLst>
  </p:cSld>
  <p:clrMapOvr>
    <a:masterClrMapping/>
  </p:clrMapOvr>
  <p:transition spd="slow">
    <p:push/>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465111060"/>
      </p:ext>
    </p:extLst>
  </p:cSld>
  <p:clrMapOvr>
    <a:masterClrMapping/>
  </p:clrMapOvr>
  <p:transition spd="slow">
    <p:push/>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1208" indent="-24120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084026314"/>
      </p:ext>
    </p:extLst>
  </p:cSld>
  <p:clrMapOvr>
    <a:masterClrMapping/>
  </p:clrMapOvr>
  <p:transition spd="slow">
    <p:push dir="u"/>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041261332"/>
      </p:ext>
    </p:extLst>
  </p:cSld>
  <p:clrMapOvr>
    <a:masterClrMapping/>
  </p:clrMapOvr>
  <p:transition spd="slow">
    <p:push dir="u"/>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162606"/>
      </p:ext>
    </p:extLst>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23"/>
            <a:ext cx="11171635" cy="757306"/>
          </a:xfrm>
        </p:spPr>
        <p:txBody>
          <a:bodyPr/>
          <a:lstStyle>
            <a:lvl1pPr algn="ctr">
              <a:defRPr>
                <a:latin typeface="Segoe Light"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1887219711"/>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181" y="1797467"/>
            <a:ext cx="5397447" cy="4321118"/>
          </a:xfrm>
        </p:spPr>
        <p:txBody>
          <a:bodyPr/>
          <a:lstStyle>
            <a:lvl1pPr marL="0" indent="0">
              <a:buNone/>
              <a:defRPr sz="4000"/>
            </a:lvl1pPr>
            <a:lvl2pPr marL="0" indent="0">
              <a:buNone/>
              <a:tabLst/>
              <a:defRPr sz="2000">
                <a:latin typeface="+mn-lt"/>
              </a:defRPr>
            </a:lvl2pPr>
            <a:lvl3pPr marL="241208" indent="-24120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1208" indent="-24120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248048613"/>
      </p:ext>
    </p:extLst>
  </p:cSld>
  <p:clrMapOvr>
    <a:masterClrMapping/>
  </p:clrMapOvr>
  <p:transition spd="slow">
    <p:push dir="u"/>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60255" indent="-2301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14"/>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2574463921"/>
      </p:ext>
    </p:extLst>
  </p:cSld>
  <p:clrMapOvr>
    <a:masterClrMapping/>
  </p:clrMapOvr>
  <p:transition spd="slow">
    <p:push dir="u"/>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73"/>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8"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255" indent="-2301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097459149"/>
      </p:ext>
    </p:extLst>
  </p:cSld>
  <p:clrMapOvr>
    <a:masterClrMapping/>
  </p:clrMapOvr>
  <p:transition spd="slow">
    <p:push dir="u"/>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238"/>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42"/>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6" y="4005664"/>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8"/>
            <a:ext cx="6525250" cy="4321348"/>
          </a:xfrm>
        </p:spPr>
        <p:txBody>
          <a:bodyPr/>
          <a:lstStyle>
            <a:lvl1pPr marL="0" indent="0">
              <a:buNone/>
              <a:defRPr sz="4000"/>
            </a:lvl1pPr>
            <a:lvl2pPr marL="0" indent="0">
              <a:buNone/>
              <a:tabLst/>
              <a:defRPr sz="2000">
                <a:latin typeface="+mn-lt"/>
              </a:defRPr>
            </a:lvl2pPr>
            <a:lvl3pPr marL="460255" indent="-2301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516251023"/>
      </p:ext>
    </p:extLst>
  </p:cSld>
  <p:clrMapOvr>
    <a:masterClrMapping/>
  </p:clrMapOvr>
  <p:transition spd="slow">
    <p:push dir="u"/>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4"/>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14"/>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255" indent="-2301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096545981"/>
      </p:ext>
    </p:extLst>
  </p:cSld>
  <p:clrMapOvr>
    <a:masterClrMapping/>
  </p:clrMapOvr>
  <p:transition spd="slow">
    <p:push dir="u"/>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801"/>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255" indent="-2301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860884247"/>
      </p:ext>
    </p:extLst>
  </p:cSld>
  <p:clrMapOvr>
    <a:masterClrMapping/>
  </p:clrMapOvr>
  <p:transition spd="slow">
    <p:push dir="u"/>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70"/>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255" indent="-2301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432339419"/>
      </p:ext>
    </p:extLst>
  </p:cSld>
  <p:clrMapOvr>
    <a:masterClrMapping/>
  </p:clrMapOvr>
  <p:transition spd="slow">
    <p:push dir="u"/>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871"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3871"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3" y="1862757"/>
            <a:ext cx="8514834" cy="3134076"/>
          </a:xfrm>
          <a:prstGeom prst="rect">
            <a:avLst/>
          </a:prstGeom>
        </p:spPr>
      </p:pic>
    </p:spTree>
    <p:extLst>
      <p:ext uri="{BB962C8B-B14F-4D97-AF65-F5344CB8AC3E}">
        <p14:creationId xmlns:p14="http://schemas.microsoft.com/office/powerpoint/2010/main" val="235072926"/>
      </p:ext>
    </p:extLst>
  </p:cSld>
  <p:clrMapOvr>
    <a:masterClrMapping/>
  </p:clrMapOvr>
  <p:transition spd="slow">
    <p:push/>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5905"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42"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872" tIns="0" rIns="121872"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431"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14296861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203">
          <p15:clr>
            <a:srgbClr val="FBAE40"/>
          </p15:clr>
        </p15:guide>
        <p15:guide id="2" pos="3053">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302"/>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650557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Light"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519047" y="1448154"/>
            <a:ext cx="11147560" cy="2436051"/>
          </a:xfrm>
        </p:spPr>
        <p:txBody>
          <a:bodyPr/>
          <a:lstStyle>
            <a:lvl1pPr>
              <a:defRPr>
                <a:latin typeface="Segoe Light" charset="0"/>
              </a:defRPr>
            </a:lvl1pPr>
            <a:lvl2pPr>
              <a:defRPr>
                <a:latin typeface="Segoe Light" charset="0"/>
              </a:defRPr>
            </a:lvl2pPr>
            <a:lvl3pPr>
              <a:defRPr>
                <a:latin typeface="Segoe Light" charset="0"/>
              </a:defRPr>
            </a:lvl3pPr>
            <a:lvl4pPr>
              <a:defRPr>
                <a:latin typeface="Segoe Light" charset="0"/>
              </a:defRPr>
            </a:lvl4pPr>
            <a:lvl5pPr>
              <a:defRPr>
                <a:latin typeface="Segoe Light"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59420136"/>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3" y="2084663"/>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11443022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491" y="6249663"/>
            <a:ext cx="7225287" cy="365210"/>
          </a:xfrm>
          <a:prstGeom prst="rect">
            <a:avLst/>
          </a:prstGeom>
        </p:spPr>
        <p:txBody>
          <a:bodyPr lIns="121872" tIns="60936" rIns="121872" bIns="60936"/>
          <a:lstStyle>
            <a:lvl1pPr>
              <a:defRPr/>
            </a:lvl1pPr>
          </a:lstStyle>
          <a:p>
            <a:pPr defTabSz="914135"/>
            <a:endParaRPr lang="en-GB" sz="1900">
              <a:solidFill>
                <a:srgbClr val="505050"/>
              </a:solidFill>
            </a:endParaRPr>
          </a:p>
        </p:txBody>
      </p:sp>
      <p:sp>
        <p:nvSpPr>
          <p:cNvPr id="5" name="Slide Number Placeholder 4"/>
          <p:cNvSpPr>
            <a:spLocks noGrp="1"/>
          </p:cNvSpPr>
          <p:nvPr>
            <p:ph type="sldNum" sz="quarter" idx="11"/>
          </p:nvPr>
        </p:nvSpPr>
        <p:spPr>
          <a:xfrm>
            <a:off x="0" y="1272524"/>
            <a:ext cx="710922" cy="244533"/>
          </a:xfrm>
          <a:prstGeom prst="rect">
            <a:avLst/>
          </a:prstGeom>
        </p:spPr>
        <p:txBody>
          <a:bodyPr lIns="121872" tIns="60936" rIns="121872" bIns="60936"/>
          <a:lstStyle>
            <a:lvl1pPr>
              <a:defRPr/>
            </a:lvl1pPr>
          </a:lstStyle>
          <a:p>
            <a:pPr defTabSz="914135"/>
            <a:fld id="{8BAA82A5-D41F-40B6-864A-06BCCF57D3E7}" type="slidenum">
              <a:rPr lang="en-GB" sz="1900" smtClean="0">
                <a:solidFill>
                  <a:srgbClr val="505050"/>
                </a:solidFill>
              </a:rPr>
              <a:pPr defTabSz="914135"/>
              <a:t>‹#›</a:t>
            </a:fld>
            <a:endParaRPr lang="en-GB" sz="1900">
              <a:solidFill>
                <a:srgbClr val="505050"/>
              </a:solidFill>
            </a:endParaRPr>
          </a:p>
        </p:txBody>
      </p:sp>
      <p:sp>
        <p:nvSpPr>
          <p:cNvPr id="6" name="Date Placeholder 5"/>
          <p:cNvSpPr>
            <a:spLocks noGrp="1"/>
          </p:cNvSpPr>
          <p:nvPr>
            <p:ph type="dt" sz="half" idx="12"/>
          </p:nvPr>
        </p:nvSpPr>
        <p:spPr>
          <a:xfrm>
            <a:off x="8124825" y="6249857"/>
            <a:ext cx="3554611" cy="365210"/>
          </a:xfrm>
          <a:prstGeom prst="rect">
            <a:avLst/>
          </a:prstGeom>
        </p:spPr>
        <p:txBody>
          <a:bodyPr lIns="121872" tIns="60936" rIns="121872" bIns="60936"/>
          <a:lstStyle>
            <a:lvl1pPr>
              <a:defRPr/>
            </a:lvl1pPr>
          </a:lstStyle>
          <a:p>
            <a:pPr defTabSz="914135"/>
            <a:endParaRPr lang="en-GB" sz="1900">
              <a:solidFill>
                <a:srgbClr val="505050"/>
              </a:solidFill>
            </a:endParaRPr>
          </a:p>
        </p:txBody>
      </p:sp>
    </p:spTree>
    <p:extLst>
      <p:ext uri="{BB962C8B-B14F-4D97-AF65-F5344CB8AC3E}">
        <p14:creationId xmlns:p14="http://schemas.microsoft.com/office/powerpoint/2010/main" val="302428085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546127095"/>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8576" indent="-40312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4556" indent="-34598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41030" indent="-336466">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160028793"/>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67" tIns="195014" rIns="243767" bIns="195014" numCol="1" spcCol="0" rtlCol="0" fromWordArt="0" anchor="t" anchorCtr="0" forceAA="0" compatLnSpc="1">
            <a:prstTxWarp prst="textNoShape">
              <a:avLst/>
            </a:prstTxWarp>
            <a:noAutofit/>
          </a:bodyPr>
          <a:lstStyle/>
          <a:p>
            <a:pPr algn="ctr" defTabSz="1242922"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482"/>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211"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211"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53"/>
            <a:ext cx="1631544" cy="604035"/>
            <a:chOff x="10186018" y="534632"/>
            <a:chExt cx="1706539" cy="63140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98340" cy="193078"/>
            </a:xfrm>
            <a:prstGeom prst="rect">
              <a:avLst/>
            </a:prstGeom>
            <a:noFill/>
          </p:spPr>
          <p:txBody>
            <a:bodyPr wrap="none" lIns="0" tIns="0" rIns="0" bIns="0" rtlCol="0">
              <a:spAutoFit/>
            </a:bodyPr>
            <a:lstStyle/>
            <a:p>
              <a:pPr defTabSz="914211">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2785987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67" tIns="195014" rIns="243767" bIns="195014" numCol="1" spcCol="0" rtlCol="0" fromWordArt="0" anchor="t" anchorCtr="0" forceAA="0" compatLnSpc="1">
            <a:prstTxWarp prst="textNoShape">
              <a:avLst/>
            </a:prstTxWarp>
            <a:noAutofit/>
          </a:bodyPr>
          <a:lstStyle/>
          <a:p>
            <a:pPr algn="ctr" defTabSz="1242922"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482"/>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211"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211"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490"/>
            <a:ext cx="1631544" cy="604035"/>
            <a:chOff x="10186018" y="534632"/>
            <a:chExt cx="1706539" cy="63140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98340" cy="193078"/>
            </a:xfrm>
            <a:prstGeom prst="rect">
              <a:avLst/>
            </a:prstGeom>
            <a:noFill/>
          </p:spPr>
          <p:txBody>
            <a:bodyPr wrap="none" lIns="0" tIns="0" rIns="0" bIns="0" rtlCol="0">
              <a:spAutoFit/>
            </a:bodyPr>
            <a:lstStyle/>
            <a:p>
              <a:pPr defTabSz="914211">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42458155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4" y="1797467"/>
            <a:ext cx="8732072" cy="4321118"/>
          </a:xfrm>
        </p:spPr>
        <p:txBody>
          <a:bodyPr/>
          <a:lstStyle>
            <a:lvl1pPr marL="0" indent="0">
              <a:buNone/>
              <a:tabLst>
                <a:tab pos="7602856" algn="l"/>
              </a:tabLst>
              <a:defRPr sz="4000" baseline="0">
                <a:solidFill>
                  <a:schemeClr val="accent2"/>
                </a:solidFill>
              </a:defRPr>
            </a:lvl1pPr>
            <a:lvl2pPr marL="0" indent="0">
              <a:buNone/>
              <a:tabLst>
                <a:tab pos="7602856" algn="l"/>
              </a:tabLst>
              <a:defRPr sz="2000">
                <a:latin typeface="+mn-lt"/>
              </a:defRPr>
            </a:lvl2pPr>
            <a:lvl3pPr marL="460295" indent="-230150">
              <a:tabLst>
                <a:tab pos="7602856"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4" tIns="45713" rIns="45713" bIns="91424" numCol="1" spcCol="0" rtlCol="0" fromWordArt="0" anchor="b" anchorCtr="0" forceAA="0" compatLnSpc="1">
            <a:prstTxWarp prst="textNoShape">
              <a:avLst/>
            </a:prstTxWarp>
            <a:noAutofit/>
          </a:bodyPr>
          <a:lstStyle/>
          <a:p>
            <a:pPr algn="ctr" defTabSz="913947"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81410" y="2224730"/>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4211"/>
            <a:r>
              <a:rPr lang="en-US" sz="1900" dirty="0" smtClean="0">
                <a:solidFill>
                  <a:srgbClr val="FFFFFF"/>
                </a:solidFill>
              </a:rPr>
              <a:t>Agenda</a:t>
            </a:r>
          </a:p>
        </p:txBody>
      </p:sp>
    </p:spTree>
    <p:extLst>
      <p:ext uri="{BB962C8B-B14F-4D97-AF65-F5344CB8AC3E}">
        <p14:creationId xmlns:p14="http://schemas.microsoft.com/office/powerpoint/2010/main" val="3550987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16"/>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53"/>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8"/>
            <a:ext cx="1631544" cy="612004"/>
            <a:chOff x="10186018" y="534632"/>
            <a:chExt cx="1706539" cy="63973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98340" cy="193078"/>
            </a:xfrm>
            <a:prstGeom prst="rect">
              <a:avLst/>
            </a:prstGeom>
            <a:noFill/>
          </p:spPr>
          <p:txBody>
            <a:bodyPr wrap="none" lIns="0" tIns="0" rIns="0" bIns="0" rtlCol="0">
              <a:spAutoFit/>
            </a:bodyPr>
            <a:lstStyle/>
            <a:p>
              <a:pPr defTabSz="914211">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9783782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16"/>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53"/>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4211">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8954901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16"/>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53"/>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4211">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2990824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3.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26" Type="http://schemas.openxmlformats.org/officeDocument/2006/relationships/slideLayout" Target="../slideLayouts/slideLayout145.xml"/><Relationship Id="rId3" Type="http://schemas.openxmlformats.org/officeDocument/2006/relationships/slideLayout" Target="../slideLayouts/slideLayout122.xml"/><Relationship Id="rId21" Type="http://schemas.openxmlformats.org/officeDocument/2006/relationships/slideLayout" Target="../slideLayouts/slideLayout140.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045" y="228654"/>
            <a:ext cx="11147562" cy="757306"/>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519047" y="1448154"/>
            <a:ext cx="11147560" cy="2436051"/>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27" r:id="rId8"/>
    <p:sldLayoutId id="2147483805" r:id="rId9"/>
  </p:sldLayoutIdLst>
  <p:transition>
    <p:fade/>
  </p:transition>
  <p:timing>
    <p:tnLst>
      <p:par>
        <p:cTn id="1" dur="indefinite" restart="never" nodeType="tmRoot"/>
      </p:par>
    </p:tnLst>
  </p:timing>
  <p:txStyles>
    <p:titleStyle>
      <a:lvl1pPr algn="l" defTabSz="1110064" rtl="0" eaLnBrk="1" latinLnBrk="0" hangingPunct="1">
        <a:lnSpc>
          <a:spcPct val="90000"/>
        </a:lnSpc>
        <a:spcBef>
          <a:spcPct val="0"/>
        </a:spcBef>
        <a:buNone/>
        <a:defRPr lang="en-US" sz="5500" b="0" kern="1200" cap="none" spc="-121" baseline="0" dirty="0" smtClean="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p:titleStyle>
    <p:bodyStyle>
      <a:lvl1pPr marL="558902" indent="-558902" algn="l" defTabSz="1110064" rtl="0" eaLnBrk="1" latinLnBrk="0" hangingPunct="1">
        <a:lnSpc>
          <a:spcPct val="90000"/>
        </a:lnSpc>
        <a:spcBef>
          <a:spcPct val="20000"/>
        </a:spcBef>
        <a:buSzPct val="90000"/>
        <a:buFontTx/>
        <a:buBlip>
          <a:blip r:embed="rId11"/>
        </a:buBlip>
        <a:defRPr sz="3900" kern="1200">
          <a:gradFill>
            <a:gsLst>
              <a:gs pos="0">
                <a:schemeClr val="tx1"/>
              </a:gs>
              <a:gs pos="86000">
                <a:schemeClr val="tx1"/>
              </a:gs>
            </a:gsLst>
            <a:lin ang="5400000" scaled="0"/>
          </a:gradFill>
          <a:latin typeface="Segoe Light" charset="0"/>
          <a:ea typeface="+mn-ea"/>
          <a:cs typeface="+mn-cs"/>
        </a:defRPr>
      </a:lvl1pPr>
      <a:lvl2pPr marL="1038790" indent="-479888" algn="l" defTabSz="1110064" rtl="0" eaLnBrk="1" latinLnBrk="0" hangingPunct="1">
        <a:lnSpc>
          <a:spcPct val="90000"/>
        </a:lnSpc>
        <a:spcBef>
          <a:spcPct val="20000"/>
        </a:spcBef>
        <a:buSzPct val="90000"/>
        <a:buFontTx/>
        <a:buBlip>
          <a:blip r:embed="rId12"/>
        </a:buBlip>
        <a:defRPr sz="3500" kern="1200">
          <a:gradFill>
            <a:gsLst>
              <a:gs pos="0">
                <a:schemeClr val="tx1"/>
              </a:gs>
              <a:gs pos="86000">
                <a:schemeClr val="tx1"/>
              </a:gs>
            </a:gsLst>
            <a:lin ang="5400000" scaled="0"/>
          </a:gradFill>
          <a:latin typeface="Segoe Light" charset="0"/>
          <a:ea typeface="+mn-ea"/>
          <a:cs typeface="+mn-cs"/>
        </a:defRPr>
      </a:lvl2pPr>
      <a:lvl3pPr marL="1528318" indent="-489524" algn="l" defTabSz="1110064" rtl="0" eaLnBrk="1" latinLnBrk="0" hangingPunct="1">
        <a:lnSpc>
          <a:spcPct val="90000"/>
        </a:lnSpc>
        <a:spcBef>
          <a:spcPct val="20000"/>
        </a:spcBef>
        <a:buSzPct val="90000"/>
        <a:buFontTx/>
        <a:buBlip>
          <a:blip r:embed="rId12"/>
        </a:buBlip>
        <a:defRPr sz="2900" kern="1200">
          <a:gradFill>
            <a:gsLst>
              <a:gs pos="0">
                <a:schemeClr val="tx1"/>
              </a:gs>
              <a:gs pos="86000">
                <a:schemeClr val="tx1"/>
              </a:gs>
            </a:gsLst>
            <a:lin ang="5400000" scaled="0"/>
          </a:gradFill>
          <a:latin typeface="Segoe Light" charset="0"/>
          <a:ea typeface="+mn-ea"/>
          <a:cs typeface="+mn-cs"/>
        </a:defRPr>
      </a:lvl3pPr>
      <a:lvl4pPr marL="1948463" indent="-420142" algn="l" defTabSz="1110064" rtl="0" eaLnBrk="1" latinLnBrk="0" hangingPunct="1">
        <a:lnSpc>
          <a:spcPct val="90000"/>
        </a:lnSpc>
        <a:spcBef>
          <a:spcPct val="20000"/>
        </a:spcBef>
        <a:buSzPct val="90000"/>
        <a:buFontTx/>
        <a:buBlip>
          <a:blip r:embed="rId12"/>
        </a:buBlip>
        <a:defRPr sz="2400" kern="1200">
          <a:gradFill>
            <a:gsLst>
              <a:gs pos="0">
                <a:schemeClr val="tx1"/>
              </a:gs>
              <a:gs pos="86000">
                <a:schemeClr val="tx1"/>
              </a:gs>
            </a:gsLst>
            <a:lin ang="5400000" scaled="0"/>
          </a:gradFill>
          <a:latin typeface="Segoe Light" charset="0"/>
          <a:ea typeface="+mn-ea"/>
          <a:cs typeface="+mn-cs"/>
        </a:defRPr>
      </a:lvl4pPr>
      <a:lvl5pPr marL="2357041" indent="-408579" algn="l" defTabSz="1110064" rtl="0" eaLnBrk="1" latinLnBrk="0" hangingPunct="1">
        <a:lnSpc>
          <a:spcPct val="90000"/>
        </a:lnSpc>
        <a:spcBef>
          <a:spcPct val="20000"/>
        </a:spcBef>
        <a:buSzPct val="90000"/>
        <a:buFontTx/>
        <a:buBlip>
          <a:blip r:embed="rId12"/>
        </a:buBlip>
        <a:defRPr sz="2400" kern="1200">
          <a:gradFill>
            <a:gsLst>
              <a:gs pos="0">
                <a:schemeClr val="tx1"/>
              </a:gs>
              <a:gs pos="86000">
                <a:schemeClr val="tx1"/>
              </a:gs>
            </a:gsLst>
            <a:lin ang="5400000" scaled="0"/>
          </a:gradFill>
          <a:latin typeface="Segoe Light" charset="0"/>
          <a:ea typeface="+mn-ea"/>
          <a:cs typeface="+mn-cs"/>
        </a:defRPr>
      </a:lvl5pPr>
      <a:lvl6pPr marL="3052660" indent="-277511" algn="l" defTabSz="1110064"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07691" indent="-277511" algn="l" defTabSz="1110064"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62723" indent="-277511" algn="l" defTabSz="1110064"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17753" indent="-277511" algn="l" defTabSz="1110064"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10064" rtl="0" eaLnBrk="1" latinLnBrk="0" hangingPunct="1">
        <a:defRPr sz="2100" kern="1200">
          <a:solidFill>
            <a:schemeClr val="tx1"/>
          </a:solidFill>
          <a:latin typeface="+mn-lt"/>
          <a:ea typeface="+mn-ea"/>
          <a:cs typeface="+mn-cs"/>
        </a:defRPr>
      </a:lvl1pPr>
      <a:lvl2pPr marL="555031" algn="l" defTabSz="1110064" rtl="0" eaLnBrk="1" latinLnBrk="0" hangingPunct="1">
        <a:defRPr sz="2100" kern="1200">
          <a:solidFill>
            <a:schemeClr val="tx1"/>
          </a:solidFill>
          <a:latin typeface="+mn-lt"/>
          <a:ea typeface="+mn-ea"/>
          <a:cs typeface="+mn-cs"/>
        </a:defRPr>
      </a:lvl2pPr>
      <a:lvl3pPr marL="1110064" algn="l" defTabSz="1110064" rtl="0" eaLnBrk="1" latinLnBrk="0" hangingPunct="1">
        <a:defRPr sz="2100" kern="1200">
          <a:solidFill>
            <a:schemeClr val="tx1"/>
          </a:solidFill>
          <a:latin typeface="+mn-lt"/>
          <a:ea typeface="+mn-ea"/>
          <a:cs typeface="+mn-cs"/>
        </a:defRPr>
      </a:lvl3pPr>
      <a:lvl4pPr marL="1665089" algn="l" defTabSz="1110064" rtl="0" eaLnBrk="1" latinLnBrk="0" hangingPunct="1">
        <a:defRPr sz="2100" kern="1200">
          <a:solidFill>
            <a:schemeClr val="tx1"/>
          </a:solidFill>
          <a:latin typeface="+mn-lt"/>
          <a:ea typeface="+mn-ea"/>
          <a:cs typeface="+mn-cs"/>
        </a:defRPr>
      </a:lvl4pPr>
      <a:lvl5pPr marL="2220118" algn="l" defTabSz="1110064" rtl="0" eaLnBrk="1" latinLnBrk="0" hangingPunct="1">
        <a:defRPr sz="2100" kern="1200">
          <a:solidFill>
            <a:schemeClr val="tx1"/>
          </a:solidFill>
          <a:latin typeface="+mn-lt"/>
          <a:ea typeface="+mn-ea"/>
          <a:cs typeface="+mn-cs"/>
        </a:defRPr>
      </a:lvl5pPr>
      <a:lvl6pPr marL="2775153" algn="l" defTabSz="1110064" rtl="0" eaLnBrk="1" latinLnBrk="0" hangingPunct="1">
        <a:defRPr sz="2100" kern="1200">
          <a:solidFill>
            <a:schemeClr val="tx1"/>
          </a:solidFill>
          <a:latin typeface="+mn-lt"/>
          <a:ea typeface="+mn-ea"/>
          <a:cs typeface="+mn-cs"/>
        </a:defRPr>
      </a:lvl6pPr>
      <a:lvl7pPr marL="3330177" algn="l" defTabSz="1110064" rtl="0" eaLnBrk="1" latinLnBrk="0" hangingPunct="1">
        <a:defRPr sz="2100" kern="1200">
          <a:solidFill>
            <a:schemeClr val="tx1"/>
          </a:solidFill>
          <a:latin typeface="+mn-lt"/>
          <a:ea typeface="+mn-ea"/>
          <a:cs typeface="+mn-cs"/>
        </a:defRPr>
      </a:lvl7pPr>
      <a:lvl8pPr marL="3885207" algn="l" defTabSz="1110064" rtl="0" eaLnBrk="1" latinLnBrk="0" hangingPunct="1">
        <a:defRPr sz="2100" kern="1200">
          <a:solidFill>
            <a:schemeClr val="tx1"/>
          </a:solidFill>
          <a:latin typeface="+mn-lt"/>
          <a:ea typeface="+mn-ea"/>
          <a:cs typeface="+mn-cs"/>
        </a:defRPr>
      </a:lvl8pPr>
      <a:lvl9pPr marL="4440235" algn="l" defTabSz="1110064"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2"/>
          <a:srcRect b="10453"/>
          <a:stretch>
            <a:fillRect/>
          </a:stretch>
        </p:blipFill>
        <p:spPr>
          <a:xfrm>
            <a:off x="0" y="1300018"/>
            <a:ext cx="12187238" cy="5559580"/>
          </a:xfrm>
          <a:prstGeom prst="rect">
            <a:avLst/>
          </a:prstGeom>
        </p:spPr>
      </p:pic>
      <p:sp>
        <p:nvSpPr>
          <p:cNvPr id="2" name="Title Placeholder 1"/>
          <p:cNvSpPr>
            <a:spLocks noGrp="1"/>
          </p:cNvSpPr>
          <p:nvPr>
            <p:ph type="title"/>
          </p:nvPr>
        </p:nvSpPr>
        <p:spPr>
          <a:xfrm>
            <a:off x="519045" y="228656"/>
            <a:ext cx="11147562" cy="757306"/>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046" y="1905479"/>
            <a:ext cx="11147559" cy="256377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transition>
    <p:fade/>
  </p:transition>
  <p:txStyles>
    <p:titleStyle>
      <a:lvl1pPr algn="l" defTabSz="1110064" rtl="0" eaLnBrk="1" latinLnBrk="0" hangingPunct="1">
        <a:lnSpc>
          <a:spcPct val="90000"/>
        </a:lnSpc>
        <a:spcBef>
          <a:spcPct val="0"/>
        </a:spcBef>
        <a:buNone/>
        <a:defRPr lang="en-US" sz="5500" b="0" kern="1200" cap="none" spc="-121" baseline="0" dirty="0">
          <a:ln w="3175">
            <a:noFill/>
          </a:ln>
          <a:gradFill flip="none" rotWithShape="1">
            <a:gsLst>
              <a:gs pos="0">
                <a:schemeClr val="tx1"/>
              </a:gs>
              <a:gs pos="86000">
                <a:schemeClr val="tx1"/>
              </a:gs>
            </a:gsLst>
            <a:lin ang="5400000" scaled="0"/>
            <a:tileRect/>
          </a:gradFill>
          <a:effectLst/>
          <a:latin typeface="Segoe Light" pitchFamily="34" charset="0"/>
          <a:ea typeface="+mn-ea"/>
          <a:cs typeface="Arial" charset="0"/>
        </a:defRPr>
      </a:lvl1pPr>
    </p:titleStyle>
    <p:bodyStyle>
      <a:lvl1pPr marL="0" indent="0" algn="l" defTabSz="1110064" rtl="0" eaLnBrk="1" latinLnBrk="0" hangingPunct="1">
        <a:lnSpc>
          <a:spcPct val="90000"/>
        </a:lnSpc>
        <a:spcBef>
          <a:spcPct val="20000"/>
        </a:spcBef>
        <a:buFont typeface="Arial" pitchFamily="34" charset="0"/>
        <a:buNone/>
        <a:defRPr sz="3600" b="0" kern="1200">
          <a:gradFill>
            <a:gsLst>
              <a:gs pos="0">
                <a:srgbClr val="000000"/>
              </a:gs>
              <a:gs pos="86000">
                <a:srgbClr val="000000"/>
              </a:gs>
            </a:gsLst>
            <a:lin ang="5400000" scaled="0"/>
          </a:gradFill>
          <a:latin typeface="Consolas" pitchFamily="49" charset="0"/>
          <a:ea typeface="+mn-ea"/>
          <a:cs typeface="Consolas" pitchFamily="49" charset="0"/>
        </a:defRPr>
      </a:lvl1pPr>
      <a:lvl2pPr marL="467341" indent="-9637" algn="l" defTabSz="1110064" rtl="0" eaLnBrk="1" latinLnBrk="0" hangingPunct="1">
        <a:lnSpc>
          <a:spcPct val="90000"/>
        </a:lnSpc>
        <a:spcBef>
          <a:spcPct val="20000"/>
        </a:spcBef>
        <a:buFont typeface="Arial" pitchFamily="34" charset="0"/>
        <a:buNone/>
        <a:defRPr sz="3500" b="0" kern="1200">
          <a:gradFill>
            <a:gsLst>
              <a:gs pos="0">
                <a:srgbClr val="000000"/>
              </a:gs>
              <a:gs pos="86000">
                <a:srgbClr val="000000"/>
              </a:gs>
            </a:gsLst>
            <a:lin ang="5400000" scaled="0"/>
          </a:gradFill>
          <a:latin typeface="Consolas" pitchFamily="49" charset="0"/>
          <a:ea typeface="+mn-ea"/>
          <a:cs typeface="Consolas" pitchFamily="49" charset="0"/>
        </a:defRPr>
      </a:lvl2pPr>
      <a:lvl3pPr marL="925049" indent="-9637" algn="l" defTabSz="1110064" rtl="0" eaLnBrk="1" latinLnBrk="0" hangingPunct="1">
        <a:lnSpc>
          <a:spcPct val="90000"/>
        </a:lnSpc>
        <a:spcBef>
          <a:spcPct val="20000"/>
        </a:spcBef>
        <a:buFont typeface="Arial" pitchFamily="34" charset="0"/>
        <a:buNone/>
        <a:defRPr sz="29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328154" indent="9637" algn="l" defTabSz="1110064" rtl="0" eaLnBrk="1" latinLnBrk="0" hangingPunct="1">
        <a:lnSpc>
          <a:spcPct val="90000"/>
        </a:lnSpc>
        <a:spcBef>
          <a:spcPct val="20000"/>
        </a:spcBef>
        <a:buFont typeface="Arial" pitchFamily="34" charset="0"/>
        <a:buNone/>
        <a:defRPr sz="29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731258" indent="0" algn="l" defTabSz="1110064" rtl="0" eaLnBrk="1" latinLnBrk="0" hangingPunct="1">
        <a:lnSpc>
          <a:spcPct val="90000"/>
        </a:lnSpc>
        <a:spcBef>
          <a:spcPct val="20000"/>
        </a:spcBef>
        <a:buFont typeface="Arial" pitchFamily="34" charset="0"/>
        <a:buNone/>
        <a:defRPr sz="2900" b="0" kern="1200">
          <a:gradFill>
            <a:gsLst>
              <a:gs pos="0">
                <a:srgbClr val="000000"/>
              </a:gs>
              <a:gs pos="86000">
                <a:srgbClr val="000000"/>
              </a:gs>
            </a:gsLst>
            <a:lin ang="5400000" scaled="0"/>
          </a:gradFill>
          <a:latin typeface="Consolas" pitchFamily="49" charset="0"/>
          <a:ea typeface="+mn-ea"/>
          <a:cs typeface="Consolas" pitchFamily="49" charset="0"/>
        </a:defRPr>
      </a:lvl5pPr>
      <a:lvl6pPr marL="3052660" indent="-277511" algn="l" defTabSz="1110064"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07691" indent="-277511" algn="l" defTabSz="1110064"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62723" indent="-277511" algn="l" defTabSz="1110064"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17753" indent="-277511" algn="l" defTabSz="1110064"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10064" rtl="0" eaLnBrk="1" latinLnBrk="0" hangingPunct="1">
        <a:defRPr sz="2100" kern="1200">
          <a:solidFill>
            <a:schemeClr val="tx1"/>
          </a:solidFill>
          <a:latin typeface="+mn-lt"/>
          <a:ea typeface="+mn-ea"/>
          <a:cs typeface="+mn-cs"/>
        </a:defRPr>
      </a:lvl1pPr>
      <a:lvl2pPr marL="555031" algn="l" defTabSz="1110064" rtl="0" eaLnBrk="1" latinLnBrk="0" hangingPunct="1">
        <a:defRPr sz="2100" kern="1200">
          <a:solidFill>
            <a:schemeClr val="tx1"/>
          </a:solidFill>
          <a:latin typeface="+mn-lt"/>
          <a:ea typeface="+mn-ea"/>
          <a:cs typeface="+mn-cs"/>
        </a:defRPr>
      </a:lvl2pPr>
      <a:lvl3pPr marL="1110064" algn="l" defTabSz="1110064" rtl="0" eaLnBrk="1" latinLnBrk="0" hangingPunct="1">
        <a:defRPr sz="2100" kern="1200">
          <a:solidFill>
            <a:schemeClr val="tx1"/>
          </a:solidFill>
          <a:latin typeface="+mn-lt"/>
          <a:ea typeface="+mn-ea"/>
          <a:cs typeface="+mn-cs"/>
        </a:defRPr>
      </a:lvl3pPr>
      <a:lvl4pPr marL="1665089" algn="l" defTabSz="1110064" rtl="0" eaLnBrk="1" latinLnBrk="0" hangingPunct="1">
        <a:defRPr sz="2100" kern="1200">
          <a:solidFill>
            <a:schemeClr val="tx1"/>
          </a:solidFill>
          <a:latin typeface="+mn-lt"/>
          <a:ea typeface="+mn-ea"/>
          <a:cs typeface="+mn-cs"/>
        </a:defRPr>
      </a:lvl4pPr>
      <a:lvl5pPr marL="2220118" algn="l" defTabSz="1110064" rtl="0" eaLnBrk="1" latinLnBrk="0" hangingPunct="1">
        <a:defRPr sz="2100" kern="1200">
          <a:solidFill>
            <a:schemeClr val="tx1"/>
          </a:solidFill>
          <a:latin typeface="+mn-lt"/>
          <a:ea typeface="+mn-ea"/>
          <a:cs typeface="+mn-cs"/>
        </a:defRPr>
      </a:lvl5pPr>
      <a:lvl6pPr marL="2775153" algn="l" defTabSz="1110064" rtl="0" eaLnBrk="1" latinLnBrk="0" hangingPunct="1">
        <a:defRPr sz="2100" kern="1200">
          <a:solidFill>
            <a:schemeClr val="tx1"/>
          </a:solidFill>
          <a:latin typeface="+mn-lt"/>
          <a:ea typeface="+mn-ea"/>
          <a:cs typeface="+mn-cs"/>
        </a:defRPr>
      </a:lvl6pPr>
      <a:lvl7pPr marL="3330177" algn="l" defTabSz="1110064" rtl="0" eaLnBrk="1" latinLnBrk="0" hangingPunct="1">
        <a:defRPr sz="2100" kern="1200">
          <a:solidFill>
            <a:schemeClr val="tx1"/>
          </a:solidFill>
          <a:latin typeface="+mn-lt"/>
          <a:ea typeface="+mn-ea"/>
          <a:cs typeface="+mn-cs"/>
        </a:defRPr>
      </a:lvl7pPr>
      <a:lvl8pPr marL="3885207" algn="l" defTabSz="1110064" rtl="0" eaLnBrk="1" latinLnBrk="0" hangingPunct="1">
        <a:defRPr sz="2100" kern="1200">
          <a:solidFill>
            <a:schemeClr val="tx1"/>
          </a:solidFill>
          <a:latin typeface="+mn-lt"/>
          <a:ea typeface="+mn-ea"/>
          <a:cs typeface="+mn-cs"/>
        </a:defRPr>
      </a:lvl8pPr>
      <a:lvl9pPr marL="4440235" algn="l" defTabSz="1110064"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045" y="452987"/>
            <a:ext cx="11147562" cy="678646"/>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20633" y="1448149"/>
            <a:ext cx="11150736" cy="1797831"/>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2"/>
          </p:nvPr>
        </p:nvSpPr>
        <p:spPr>
          <a:xfrm>
            <a:off x="457146" y="6407767"/>
            <a:ext cx="2133322" cy="273907"/>
          </a:xfrm>
          <a:prstGeom prst="rect">
            <a:avLst/>
          </a:prstGeom>
        </p:spPr>
        <p:txBody>
          <a:bodyPr vert="horz" lIns="81575" tIns="40790" rIns="81575" bIns="40790" rtlCol="0" anchor="ctr"/>
          <a:lstStyle>
            <a:lvl1pPr algn="l">
              <a:defRPr sz="1100">
                <a:solidFill>
                  <a:schemeClr val="tx1"/>
                </a:solidFill>
              </a:defRPr>
            </a:lvl1pPr>
          </a:lstStyle>
          <a:p>
            <a:pPr defTabSz="815743"/>
            <a:fld id="{20CE17AF-4091-48A7-8681-C3B1BE5CA3B0}" type="datetime1">
              <a:rPr lang="en-GB" smtClean="0">
                <a:solidFill>
                  <a:srgbClr val="FFFFFF"/>
                </a:solidFill>
              </a:rPr>
              <a:pPr defTabSz="815743"/>
              <a:t>04/12/2013</a:t>
            </a:fld>
            <a:endParaRPr lang="en-GB" dirty="0">
              <a:solidFill>
                <a:srgbClr val="FFFFFF"/>
              </a:solidFill>
            </a:endParaRPr>
          </a:p>
        </p:txBody>
      </p:sp>
      <p:sp>
        <p:nvSpPr>
          <p:cNvPr id="7" name="Footer Placeholder 4"/>
          <p:cNvSpPr>
            <a:spLocks noGrp="1"/>
          </p:cNvSpPr>
          <p:nvPr>
            <p:ph type="ftr" sz="quarter" idx="3"/>
          </p:nvPr>
        </p:nvSpPr>
        <p:spPr>
          <a:xfrm>
            <a:off x="3123793" y="6407767"/>
            <a:ext cx="5889637" cy="273907"/>
          </a:xfrm>
          <a:prstGeom prst="rect">
            <a:avLst/>
          </a:prstGeom>
        </p:spPr>
        <p:txBody>
          <a:bodyPr vert="horz" lIns="81575" tIns="40790" rIns="81575" bIns="40790" rtlCol="0" anchor="ctr"/>
          <a:lstStyle>
            <a:lvl1pPr algn="ctr">
              <a:defRPr sz="1100">
                <a:solidFill>
                  <a:schemeClr val="tx1"/>
                </a:solidFill>
              </a:defRPr>
            </a:lvl1pPr>
          </a:lstStyle>
          <a:p>
            <a:pPr defTabSz="815743"/>
            <a:endParaRPr lang="en-GB" dirty="0">
              <a:solidFill>
                <a:srgbClr val="FFFFFF"/>
              </a:solidFill>
            </a:endParaRPr>
          </a:p>
        </p:txBody>
      </p:sp>
      <p:sp>
        <p:nvSpPr>
          <p:cNvPr id="8" name="Slide Number Placeholder 5"/>
          <p:cNvSpPr>
            <a:spLocks noGrp="1"/>
          </p:cNvSpPr>
          <p:nvPr>
            <p:ph type="sldNum" sz="quarter" idx="4"/>
          </p:nvPr>
        </p:nvSpPr>
        <p:spPr>
          <a:xfrm>
            <a:off x="9533289" y="6407767"/>
            <a:ext cx="2133322" cy="273907"/>
          </a:xfrm>
          <a:prstGeom prst="rect">
            <a:avLst/>
          </a:prstGeom>
        </p:spPr>
        <p:txBody>
          <a:bodyPr vert="horz" lIns="81575" tIns="40790" rIns="81575" bIns="40790" rtlCol="0" anchor="ctr"/>
          <a:lstStyle>
            <a:lvl1pPr algn="r">
              <a:defRPr sz="1100">
                <a:solidFill>
                  <a:schemeClr val="tx1"/>
                </a:solidFill>
              </a:defRPr>
            </a:lvl1pPr>
          </a:lstStyle>
          <a:p>
            <a:pPr defTabSz="815743"/>
            <a:fld id="{66F9B19E-23E9-4120-A06C-57F6EDB783B3}" type="slidenum">
              <a:rPr lang="en-GB" smtClean="0">
                <a:solidFill>
                  <a:srgbClr val="FFFFFF"/>
                </a:solidFill>
              </a:rPr>
              <a:pPr defTabSz="815743"/>
              <a:t>‹#›</a:t>
            </a:fld>
            <a:endParaRPr lang="en-GB">
              <a:solidFill>
                <a:srgbClr val="FFFFFF"/>
              </a:solidFill>
            </a:endParaRPr>
          </a:p>
        </p:txBody>
      </p:sp>
    </p:spTree>
    <p:extLst>
      <p:ext uri="{BB962C8B-B14F-4D97-AF65-F5344CB8AC3E}">
        <p14:creationId xmlns:p14="http://schemas.microsoft.com/office/powerpoint/2010/main" val="573061119"/>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5"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p:txStyles>
    <p:titleStyle>
      <a:lvl1pPr algn="l" defTabSz="815743" rtl="0" eaLnBrk="1" latinLnBrk="0" hangingPunct="1">
        <a:lnSpc>
          <a:spcPct val="90000"/>
        </a:lnSpc>
        <a:spcBef>
          <a:spcPct val="0"/>
        </a:spcBef>
        <a:buNone/>
        <a:defRPr lang="en-US" sz="4900" b="0" kern="1200" cap="none" spc="-89" baseline="0" dirty="0" smtClean="0">
          <a:ln w="3175">
            <a:noFill/>
          </a:ln>
          <a:solidFill>
            <a:schemeClr val="tx2"/>
          </a:solidFill>
          <a:effectLst/>
          <a:latin typeface="+mj-lt"/>
          <a:ea typeface="+mn-ea"/>
          <a:cs typeface="Arial" charset="0"/>
        </a:defRPr>
      </a:lvl1pPr>
    </p:titleStyle>
    <p:bodyStyle>
      <a:lvl1pPr marL="303086" marR="0" indent="-303086" algn="l" defTabSz="815743" rtl="0" eaLnBrk="1" fontAlgn="auto" latinLnBrk="0" hangingPunct="1">
        <a:lnSpc>
          <a:spcPct val="90000"/>
        </a:lnSpc>
        <a:spcBef>
          <a:spcPct val="20000"/>
        </a:spcBef>
        <a:spcAft>
          <a:spcPts val="0"/>
        </a:spcAft>
        <a:buClrTx/>
        <a:buSzPct val="90000"/>
        <a:buFont typeface="Arial" pitchFamily="34" charset="0"/>
        <a:buChar char="•"/>
        <a:tabLst/>
        <a:defRPr sz="3200" kern="1200" spc="-63" baseline="0">
          <a:solidFill>
            <a:schemeClr val="tx2"/>
          </a:solidFill>
          <a:latin typeface="+mj-lt"/>
          <a:ea typeface="+mn-ea"/>
          <a:cs typeface="+mn-cs"/>
        </a:defRPr>
      </a:lvl1pPr>
      <a:lvl2pPr marL="511277" marR="0" indent="-208197" algn="l" defTabSz="815743" rtl="0" eaLnBrk="1" fontAlgn="auto" latinLnBrk="0" hangingPunct="1">
        <a:lnSpc>
          <a:spcPct val="90000"/>
        </a:lnSpc>
        <a:spcBef>
          <a:spcPct val="20000"/>
        </a:spcBef>
        <a:spcAft>
          <a:spcPts val="0"/>
        </a:spcAft>
        <a:buClrTx/>
        <a:buSzPct val="90000"/>
        <a:buFont typeface="Wingdings" pitchFamily="2" charset="2"/>
        <a:buChar char=""/>
        <a:tabLst/>
        <a:defRPr sz="2100" kern="1200" spc="0" baseline="0">
          <a:solidFill>
            <a:schemeClr val="tx2"/>
          </a:solidFill>
          <a:latin typeface="+mn-lt"/>
          <a:ea typeface="+mn-ea"/>
          <a:cs typeface="+mn-cs"/>
        </a:defRPr>
      </a:lvl2pPr>
      <a:lvl3pPr marL="712385" marR="0" indent="-201110" algn="l" defTabSz="815743" rtl="0" eaLnBrk="1" fontAlgn="auto" latinLnBrk="0" hangingPunct="1">
        <a:lnSpc>
          <a:spcPct val="90000"/>
        </a:lnSpc>
        <a:spcBef>
          <a:spcPct val="20000"/>
        </a:spcBef>
        <a:spcAft>
          <a:spcPts val="0"/>
        </a:spcAft>
        <a:buClrTx/>
        <a:buSzPct val="90000"/>
        <a:buFont typeface="Wingdings" pitchFamily="2" charset="2"/>
        <a:buChar char=""/>
        <a:tabLst>
          <a:tab pos="712385" algn="l"/>
        </a:tabLst>
        <a:defRPr sz="2100" kern="1200" spc="0" baseline="0">
          <a:solidFill>
            <a:schemeClr val="tx2"/>
          </a:solidFill>
          <a:latin typeface="+mn-lt"/>
          <a:ea typeface="+mn-ea"/>
          <a:cs typeface="+mn-cs"/>
        </a:defRPr>
      </a:lvl3pPr>
      <a:lvl4pPr marL="919163" marR="0" indent="-206776" algn="l" defTabSz="815743" rtl="0" eaLnBrk="1" fontAlgn="auto" latinLnBrk="0" hangingPunct="1">
        <a:lnSpc>
          <a:spcPct val="90000"/>
        </a:lnSpc>
        <a:spcBef>
          <a:spcPct val="20000"/>
        </a:spcBef>
        <a:spcAft>
          <a:spcPts val="0"/>
        </a:spcAft>
        <a:buClrTx/>
        <a:buSzPct val="90000"/>
        <a:buFont typeface="Wingdings" pitchFamily="2" charset="2"/>
        <a:buChar char=""/>
        <a:tabLst/>
        <a:defRPr sz="1900" kern="1200" spc="0" baseline="0">
          <a:solidFill>
            <a:schemeClr val="tx2"/>
          </a:solidFill>
          <a:latin typeface="+mn-lt"/>
          <a:ea typeface="+mn-ea"/>
          <a:cs typeface="+mn-cs"/>
        </a:defRPr>
      </a:lvl4pPr>
      <a:lvl5pPr marL="1120275" marR="0" indent="-201110" algn="l" defTabSz="815743" rtl="0" eaLnBrk="1" fontAlgn="auto" latinLnBrk="0" hangingPunct="1">
        <a:lnSpc>
          <a:spcPct val="90000"/>
        </a:lnSpc>
        <a:spcBef>
          <a:spcPct val="20000"/>
        </a:spcBef>
        <a:spcAft>
          <a:spcPts val="0"/>
        </a:spcAft>
        <a:buClrTx/>
        <a:buSzPct val="90000"/>
        <a:buFont typeface="Wingdings" pitchFamily="2" charset="2"/>
        <a:buChar char=""/>
        <a:tabLst>
          <a:tab pos="1120275" algn="l"/>
        </a:tabLst>
        <a:defRPr sz="1900" kern="1200" spc="0" baseline="0">
          <a:solidFill>
            <a:schemeClr val="tx2"/>
          </a:solidFill>
          <a:latin typeface="+mn-lt"/>
          <a:ea typeface="+mn-ea"/>
          <a:cs typeface="+mn-cs"/>
        </a:defRPr>
      </a:lvl5pPr>
      <a:lvl6pPr marL="2243293" indent="-203938" algn="l" defTabSz="815743"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651161" indent="-203938" algn="l" defTabSz="815743"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059031" indent="-203938" algn="l" defTabSz="815743"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466908" indent="-203938" algn="l" defTabSz="815743"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815743" rtl="0" eaLnBrk="1" latinLnBrk="0" hangingPunct="1">
        <a:defRPr sz="1700" kern="1200">
          <a:solidFill>
            <a:schemeClr val="tx1"/>
          </a:solidFill>
          <a:latin typeface="+mn-lt"/>
          <a:ea typeface="+mn-ea"/>
          <a:cs typeface="+mn-cs"/>
        </a:defRPr>
      </a:lvl1pPr>
      <a:lvl2pPr marL="407877" algn="l" defTabSz="815743" rtl="0" eaLnBrk="1" latinLnBrk="0" hangingPunct="1">
        <a:defRPr sz="1700" kern="1200">
          <a:solidFill>
            <a:schemeClr val="tx1"/>
          </a:solidFill>
          <a:latin typeface="+mn-lt"/>
          <a:ea typeface="+mn-ea"/>
          <a:cs typeface="+mn-cs"/>
        </a:defRPr>
      </a:lvl2pPr>
      <a:lvl3pPr marL="815743" algn="l" defTabSz="815743" rtl="0" eaLnBrk="1" latinLnBrk="0" hangingPunct="1">
        <a:defRPr sz="1700" kern="1200">
          <a:solidFill>
            <a:schemeClr val="tx1"/>
          </a:solidFill>
          <a:latin typeface="+mn-lt"/>
          <a:ea typeface="+mn-ea"/>
          <a:cs typeface="+mn-cs"/>
        </a:defRPr>
      </a:lvl3pPr>
      <a:lvl4pPr marL="1223612" algn="l" defTabSz="815743" rtl="0" eaLnBrk="1" latinLnBrk="0" hangingPunct="1">
        <a:defRPr sz="1700" kern="1200">
          <a:solidFill>
            <a:schemeClr val="tx1"/>
          </a:solidFill>
          <a:latin typeface="+mn-lt"/>
          <a:ea typeface="+mn-ea"/>
          <a:cs typeface="+mn-cs"/>
        </a:defRPr>
      </a:lvl4pPr>
      <a:lvl5pPr marL="1631485" algn="l" defTabSz="815743" rtl="0" eaLnBrk="1" latinLnBrk="0" hangingPunct="1">
        <a:defRPr sz="1700" kern="1200">
          <a:solidFill>
            <a:schemeClr val="tx1"/>
          </a:solidFill>
          <a:latin typeface="+mn-lt"/>
          <a:ea typeface="+mn-ea"/>
          <a:cs typeface="+mn-cs"/>
        </a:defRPr>
      </a:lvl5pPr>
      <a:lvl6pPr marL="2039354" algn="l" defTabSz="815743" rtl="0" eaLnBrk="1" latinLnBrk="0" hangingPunct="1">
        <a:defRPr sz="1700" kern="1200">
          <a:solidFill>
            <a:schemeClr val="tx1"/>
          </a:solidFill>
          <a:latin typeface="+mn-lt"/>
          <a:ea typeface="+mn-ea"/>
          <a:cs typeface="+mn-cs"/>
        </a:defRPr>
      </a:lvl6pPr>
      <a:lvl7pPr marL="2447230" algn="l" defTabSz="815743" rtl="0" eaLnBrk="1" latinLnBrk="0" hangingPunct="1">
        <a:defRPr sz="1700" kern="1200">
          <a:solidFill>
            <a:schemeClr val="tx1"/>
          </a:solidFill>
          <a:latin typeface="+mn-lt"/>
          <a:ea typeface="+mn-ea"/>
          <a:cs typeface="+mn-cs"/>
        </a:defRPr>
      </a:lvl7pPr>
      <a:lvl8pPr marL="2855099" algn="l" defTabSz="815743" rtl="0" eaLnBrk="1" latinLnBrk="0" hangingPunct="1">
        <a:defRPr sz="1700" kern="1200">
          <a:solidFill>
            <a:schemeClr val="tx1"/>
          </a:solidFill>
          <a:latin typeface="+mn-lt"/>
          <a:ea typeface="+mn-ea"/>
          <a:cs typeface="+mn-cs"/>
        </a:defRPr>
      </a:lvl8pPr>
      <a:lvl9pPr marL="3262969" algn="l" defTabSz="815743"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045" y="228654"/>
            <a:ext cx="11147562" cy="757306"/>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519047" y="1448154"/>
            <a:ext cx="11147560" cy="2436051"/>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62018248"/>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5" r:id="rId8"/>
    <p:sldLayoutId id="2147483836" r:id="rId9"/>
    <p:sldLayoutId id="2147483837" r:id="rId10"/>
    <p:sldLayoutId id="2147483850" r:id="rId11"/>
  </p:sldLayoutIdLst>
  <p:transition>
    <p:fade/>
  </p:transition>
  <p:timing>
    <p:tnLst>
      <p:par>
        <p:cTn id="1" dur="indefinite" restart="never" nodeType="tmRoot"/>
      </p:par>
    </p:tnLst>
  </p:timing>
  <p:txStyles>
    <p:titleStyle>
      <a:lvl1pPr algn="l" defTabSz="1109938" rtl="0" eaLnBrk="1" latinLnBrk="0" hangingPunct="1">
        <a:lnSpc>
          <a:spcPct val="90000"/>
        </a:lnSpc>
        <a:spcBef>
          <a:spcPct val="0"/>
        </a:spcBef>
        <a:buNone/>
        <a:defRPr lang="en-US" sz="5500" b="0" kern="1200" cap="none" spc="-121" baseline="0" dirty="0" smtClean="0">
          <a:ln w="3175">
            <a:noFill/>
          </a:ln>
          <a:gradFill flip="none" rotWithShape="1">
            <a:gsLst>
              <a:gs pos="0">
                <a:schemeClr val="tx1"/>
              </a:gs>
              <a:gs pos="86000">
                <a:schemeClr val="tx1"/>
              </a:gs>
            </a:gsLst>
            <a:lin ang="5400000" scaled="0"/>
            <a:tileRect/>
          </a:gradFill>
          <a:effectLst/>
          <a:latin typeface="Candara" pitchFamily="34" charset="0"/>
          <a:ea typeface="+mn-ea"/>
          <a:cs typeface="Arial" charset="0"/>
        </a:defRPr>
      </a:lvl1pPr>
    </p:titleStyle>
    <p:bodyStyle>
      <a:lvl1pPr marL="558842" indent="-558842" algn="l" defTabSz="1109938" rtl="0" eaLnBrk="1" latinLnBrk="0" hangingPunct="1">
        <a:lnSpc>
          <a:spcPct val="90000"/>
        </a:lnSpc>
        <a:spcBef>
          <a:spcPct val="20000"/>
        </a:spcBef>
        <a:buSzPct val="90000"/>
        <a:buFontTx/>
        <a:buBlip>
          <a:blip r:embed="rId13"/>
        </a:buBlip>
        <a:defRPr sz="3900" kern="1200">
          <a:gradFill>
            <a:gsLst>
              <a:gs pos="0">
                <a:schemeClr val="tx1"/>
              </a:gs>
              <a:gs pos="86000">
                <a:schemeClr val="tx1"/>
              </a:gs>
            </a:gsLst>
            <a:lin ang="5400000" scaled="0"/>
          </a:gradFill>
          <a:latin typeface="Candara" pitchFamily="34" charset="0"/>
          <a:ea typeface="+mn-ea"/>
          <a:cs typeface="+mn-cs"/>
        </a:defRPr>
      </a:lvl1pPr>
      <a:lvl2pPr marL="1038674" indent="-479833" algn="l" defTabSz="1109938" rtl="0" eaLnBrk="1" latinLnBrk="0" hangingPunct="1">
        <a:lnSpc>
          <a:spcPct val="90000"/>
        </a:lnSpc>
        <a:spcBef>
          <a:spcPct val="20000"/>
        </a:spcBef>
        <a:buSzPct val="90000"/>
        <a:buFontTx/>
        <a:buBlip>
          <a:blip r:embed="rId14"/>
        </a:buBlip>
        <a:defRPr sz="3500" kern="1200">
          <a:gradFill>
            <a:gsLst>
              <a:gs pos="0">
                <a:schemeClr val="tx1"/>
              </a:gs>
              <a:gs pos="86000">
                <a:schemeClr val="tx1"/>
              </a:gs>
            </a:gsLst>
            <a:lin ang="5400000" scaled="0"/>
          </a:gradFill>
          <a:latin typeface="Candara" pitchFamily="34" charset="0"/>
          <a:ea typeface="+mn-ea"/>
          <a:cs typeface="+mn-cs"/>
        </a:defRPr>
      </a:lvl2pPr>
      <a:lvl3pPr marL="1528146" indent="-489469" algn="l" defTabSz="1109938" rtl="0" eaLnBrk="1" latinLnBrk="0" hangingPunct="1">
        <a:lnSpc>
          <a:spcPct val="90000"/>
        </a:lnSpc>
        <a:spcBef>
          <a:spcPct val="20000"/>
        </a:spcBef>
        <a:buSzPct val="90000"/>
        <a:buFontTx/>
        <a:buBlip>
          <a:blip r:embed="rId14"/>
        </a:buBlip>
        <a:defRPr sz="2900" kern="1200">
          <a:gradFill>
            <a:gsLst>
              <a:gs pos="0">
                <a:schemeClr val="tx1"/>
              </a:gs>
              <a:gs pos="86000">
                <a:schemeClr val="tx1"/>
              </a:gs>
            </a:gsLst>
            <a:lin ang="5400000" scaled="0"/>
          </a:gradFill>
          <a:latin typeface="Candara" pitchFamily="34" charset="0"/>
          <a:ea typeface="+mn-ea"/>
          <a:cs typeface="+mn-cs"/>
        </a:defRPr>
      </a:lvl3pPr>
      <a:lvl4pPr marL="1948243" indent="-420096" algn="l" defTabSz="1109938" rtl="0" eaLnBrk="1" latinLnBrk="0" hangingPunct="1">
        <a:lnSpc>
          <a:spcPct val="90000"/>
        </a:lnSpc>
        <a:spcBef>
          <a:spcPct val="20000"/>
        </a:spcBef>
        <a:buSzPct val="90000"/>
        <a:buFontTx/>
        <a:buBlip>
          <a:blip r:embed="rId14"/>
        </a:buBlip>
        <a:defRPr sz="2400" kern="1200">
          <a:gradFill>
            <a:gsLst>
              <a:gs pos="0">
                <a:schemeClr val="tx1"/>
              </a:gs>
              <a:gs pos="86000">
                <a:schemeClr val="tx1"/>
              </a:gs>
            </a:gsLst>
            <a:lin ang="5400000" scaled="0"/>
          </a:gradFill>
          <a:latin typeface="Candara" pitchFamily="34" charset="0"/>
          <a:ea typeface="+mn-ea"/>
          <a:cs typeface="+mn-cs"/>
        </a:defRPr>
      </a:lvl4pPr>
      <a:lvl5pPr marL="2356773" indent="-408534" algn="l" defTabSz="1109938" rtl="0" eaLnBrk="1" latinLnBrk="0" hangingPunct="1">
        <a:lnSpc>
          <a:spcPct val="90000"/>
        </a:lnSpc>
        <a:spcBef>
          <a:spcPct val="20000"/>
        </a:spcBef>
        <a:buSzPct val="90000"/>
        <a:buFontTx/>
        <a:buBlip>
          <a:blip r:embed="rId14"/>
        </a:buBlip>
        <a:defRPr sz="2400" kern="1200">
          <a:gradFill>
            <a:gsLst>
              <a:gs pos="0">
                <a:schemeClr val="tx1"/>
              </a:gs>
              <a:gs pos="86000">
                <a:schemeClr val="tx1"/>
              </a:gs>
            </a:gsLst>
            <a:lin ang="5400000" scaled="0"/>
          </a:gradFill>
          <a:latin typeface="Candara" pitchFamily="34" charset="0"/>
          <a:ea typeface="+mn-ea"/>
          <a:cs typeface="+mn-cs"/>
        </a:defRPr>
      </a:lvl5pPr>
      <a:lvl6pPr marL="3052312" indent="-277479" algn="l" defTabSz="110993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07286" indent="-277479" algn="l" defTabSz="110993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62253" indent="-277479" algn="l" defTabSz="110993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17220" indent="-277479" algn="l" defTabSz="110993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09938" rtl="0" eaLnBrk="1" latinLnBrk="0" hangingPunct="1">
        <a:defRPr sz="2100" kern="1200">
          <a:solidFill>
            <a:schemeClr val="tx1"/>
          </a:solidFill>
          <a:latin typeface="+mn-lt"/>
          <a:ea typeface="+mn-ea"/>
          <a:cs typeface="+mn-cs"/>
        </a:defRPr>
      </a:lvl1pPr>
      <a:lvl2pPr marL="554968" algn="l" defTabSz="1109938" rtl="0" eaLnBrk="1" latinLnBrk="0" hangingPunct="1">
        <a:defRPr sz="2100" kern="1200">
          <a:solidFill>
            <a:schemeClr val="tx1"/>
          </a:solidFill>
          <a:latin typeface="+mn-lt"/>
          <a:ea typeface="+mn-ea"/>
          <a:cs typeface="+mn-cs"/>
        </a:defRPr>
      </a:lvl2pPr>
      <a:lvl3pPr marL="1109938" algn="l" defTabSz="1109938" rtl="0" eaLnBrk="1" latinLnBrk="0" hangingPunct="1">
        <a:defRPr sz="2100" kern="1200">
          <a:solidFill>
            <a:schemeClr val="tx1"/>
          </a:solidFill>
          <a:latin typeface="+mn-lt"/>
          <a:ea typeface="+mn-ea"/>
          <a:cs typeface="+mn-cs"/>
        </a:defRPr>
      </a:lvl3pPr>
      <a:lvl4pPr marL="1664901" algn="l" defTabSz="1109938" rtl="0" eaLnBrk="1" latinLnBrk="0" hangingPunct="1">
        <a:defRPr sz="2100" kern="1200">
          <a:solidFill>
            <a:schemeClr val="tx1"/>
          </a:solidFill>
          <a:latin typeface="+mn-lt"/>
          <a:ea typeface="+mn-ea"/>
          <a:cs typeface="+mn-cs"/>
        </a:defRPr>
      </a:lvl4pPr>
      <a:lvl5pPr marL="2219869" algn="l" defTabSz="1109938" rtl="0" eaLnBrk="1" latinLnBrk="0" hangingPunct="1">
        <a:defRPr sz="2100" kern="1200">
          <a:solidFill>
            <a:schemeClr val="tx1"/>
          </a:solidFill>
          <a:latin typeface="+mn-lt"/>
          <a:ea typeface="+mn-ea"/>
          <a:cs typeface="+mn-cs"/>
        </a:defRPr>
      </a:lvl5pPr>
      <a:lvl6pPr marL="2774838" algn="l" defTabSz="1109938" rtl="0" eaLnBrk="1" latinLnBrk="0" hangingPunct="1">
        <a:defRPr sz="2100" kern="1200">
          <a:solidFill>
            <a:schemeClr val="tx1"/>
          </a:solidFill>
          <a:latin typeface="+mn-lt"/>
          <a:ea typeface="+mn-ea"/>
          <a:cs typeface="+mn-cs"/>
        </a:defRPr>
      </a:lvl6pPr>
      <a:lvl7pPr marL="3329801" algn="l" defTabSz="1109938" rtl="0" eaLnBrk="1" latinLnBrk="0" hangingPunct="1">
        <a:defRPr sz="2100" kern="1200">
          <a:solidFill>
            <a:schemeClr val="tx1"/>
          </a:solidFill>
          <a:latin typeface="+mn-lt"/>
          <a:ea typeface="+mn-ea"/>
          <a:cs typeface="+mn-cs"/>
        </a:defRPr>
      </a:lvl7pPr>
      <a:lvl8pPr marL="3884767" algn="l" defTabSz="1109938" rtl="0" eaLnBrk="1" latinLnBrk="0" hangingPunct="1">
        <a:defRPr sz="2100" kern="1200">
          <a:solidFill>
            <a:schemeClr val="tx1"/>
          </a:solidFill>
          <a:latin typeface="+mn-lt"/>
          <a:ea typeface="+mn-ea"/>
          <a:cs typeface="+mn-cs"/>
        </a:defRPr>
      </a:lvl8pPr>
      <a:lvl9pPr marL="4439732" algn="l" defTabSz="1109938"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045" y="228654"/>
            <a:ext cx="11147562" cy="757306"/>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519047" y="1448153"/>
            <a:ext cx="11147560" cy="2436051"/>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33312765"/>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ransition>
    <p:fade/>
  </p:transition>
  <p:timing>
    <p:tnLst>
      <p:par>
        <p:cTn id="1" dur="indefinite" restart="never" nodeType="tmRoot"/>
      </p:par>
    </p:tnLst>
  </p:timing>
  <p:txStyles>
    <p:titleStyle>
      <a:lvl1pPr algn="l" defTabSz="1110188" rtl="0" eaLnBrk="1" latinLnBrk="0" hangingPunct="1">
        <a:lnSpc>
          <a:spcPct val="90000"/>
        </a:lnSpc>
        <a:spcBef>
          <a:spcPct val="0"/>
        </a:spcBef>
        <a:buNone/>
        <a:defRPr lang="en-US" sz="5500" b="0" kern="1200" cap="none" spc="-121" baseline="0" dirty="0" smtClean="0">
          <a:ln w="3175">
            <a:noFill/>
          </a:ln>
          <a:gradFill flip="none" rotWithShape="1">
            <a:gsLst>
              <a:gs pos="0">
                <a:schemeClr val="tx1"/>
              </a:gs>
              <a:gs pos="86000">
                <a:schemeClr val="tx1"/>
              </a:gs>
            </a:gsLst>
            <a:lin ang="5400000" scaled="0"/>
            <a:tileRect/>
          </a:gradFill>
          <a:effectLst/>
          <a:latin typeface="Candara" pitchFamily="34" charset="0"/>
          <a:ea typeface="+mn-ea"/>
          <a:cs typeface="Arial" charset="0"/>
        </a:defRPr>
      </a:lvl1pPr>
    </p:titleStyle>
    <p:bodyStyle>
      <a:lvl1pPr marL="558966" indent="-558966" algn="l" defTabSz="1110188" rtl="0" eaLnBrk="1" latinLnBrk="0" hangingPunct="1">
        <a:lnSpc>
          <a:spcPct val="90000"/>
        </a:lnSpc>
        <a:spcBef>
          <a:spcPct val="20000"/>
        </a:spcBef>
        <a:buSzPct val="90000"/>
        <a:buFontTx/>
        <a:buBlip>
          <a:blip r:embed="rId13"/>
        </a:buBlip>
        <a:defRPr sz="3900" kern="1200">
          <a:gradFill>
            <a:gsLst>
              <a:gs pos="0">
                <a:schemeClr val="tx1"/>
              </a:gs>
              <a:gs pos="86000">
                <a:schemeClr val="tx1"/>
              </a:gs>
            </a:gsLst>
            <a:lin ang="5400000" scaled="0"/>
          </a:gradFill>
          <a:latin typeface="Candara" pitchFamily="34" charset="0"/>
          <a:ea typeface="+mn-ea"/>
          <a:cs typeface="+mn-cs"/>
        </a:defRPr>
      </a:lvl1pPr>
      <a:lvl2pPr marL="1038910" indent="-479943" algn="l" defTabSz="1110188" rtl="0" eaLnBrk="1" latinLnBrk="0" hangingPunct="1">
        <a:lnSpc>
          <a:spcPct val="90000"/>
        </a:lnSpc>
        <a:spcBef>
          <a:spcPct val="20000"/>
        </a:spcBef>
        <a:buSzPct val="90000"/>
        <a:buFontTx/>
        <a:buBlip>
          <a:blip r:embed="rId14"/>
        </a:buBlip>
        <a:defRPr sz="3500" kern="1200">
          <a:gradFill>
            <a:gsLst>
              <a:gs pos="0">
                <a:schemeClr val="tx1"/>
              </a:gs>
              <a:gs pos="86000">
                <a:schemeClr val="tx1"/>
              </a:gs>
            </a:gsLst>
            <a:lin ang="5400000" scaled="0"/>
          </a:gradFill>
          <a:latin typeface="Candara" pitchFamily="34" charset="0"/>
          <a:ea typeface="+mn-ea"/>
          <a:cs typeface="+mn-cs"/>
        </a:defRPr>
      </a:lvl2pPr>
      <a:lvl3pPr marL="1528491" indent="-489577" algn="l" defTabSz="1110188" rtl="0" eaLnBrk="1" latinLnBrk="0" hangingPunct="1">
        <a:lnSpc>
          <a:spcPct val="90000"/>
        </a:lnSpc>
        <a:spcBef>
          <a:spcPct val="20000"/>
        </a:spcBef>
        <a:buSzPct val="90000"/>
        <a:buFontTx/>
        <a:buBlip>
          <a:blip r:embed="rId14"/>
        </a:buBlip>
        <a:defRPr sz="2900" kern="1200">
          <a:gradFill>
            <a:gsLst>
              <a:gs pos="0">
                <a:schemeClr val="tx1"/>
              </a:gs>
              <a:gs pos="86000">
                <a:schemeClr val="tx1"/>
              </a:gs>
            </a:gsLst>
            <a:lin ang="5400000" scaled="0"/>
          </a:gradFill>
          <a:latin typeface="Candara" pitchFamily="34" charset="0"/>
          <a:ea typeface="+mn-ea"/>
          <a:cs typeface="+mn-cs"/>
        </a:defRPr>
      </a:lvl3pPr>
      <a:lvl4pPr marL="1948683" indent="-420190" algn="l" defTabSz="1110188" rtl="0" eaLnBrk="1" latinLnBrk="0" hangingPunct="1">
        <a:lnSpc>
          <a:spcPct val="90000"/>
        </a:lnSpc>
        <a:spcBef>
          <a:spcPct val="20000"/>
        </a:spcBef>
        <a:buSzPct val="90000"/>
        <a:buFontTx/>
        <a:buBlip>
          <a:blip r:embed="rId14"/>
        </a:buBlip>
        <a:defRPr sz="2400" kern="1200">
          <a:gradFill>
            <a:gsLst>
              <a:gs pos="0">
                <a:schemeClr val="tx1"/>
              </a:gs>
              <a:gs pos="86000">
                <a:schemeClr val="tx1"/>
              </a:gs>
            </a:gsLst>
            <a:lin ang="5400000" scaled="0"/>
          </a:gradFill>
          <a:latin typeface="Candara" pitchFamily="34" charset="0"/>
          <a:ea typeface="+mn-ea"/>
          <a:cs typeface="+mn-cs"/>
        </a:defRPr>
      </a:lvl4pPr>
      <a:lvl5pPr marL="2357309" indent="-408626" algn="l" defTabSz="1110188" rtl="0" eaLnBrk="1" latinLnBrk="0" hangingPunct="1">
        <a:lnSpc>
          <a:spcPct val="90000"/>
        </a:lnSpc>
        <a:spcBef>
          <a:spcPct val="20000"/>
        </a:spcBef>
        <a:buSzPct val="90000"/>
        <a:buFontTx/>
        <a:buBlip>
          <a:blip r:embed="rId14"/>
        </a:buBlip>
        <a:defRPr sz="2400" kern="1200">
          <a:gradFill>
            <a:gsLst>
              <a:gs pos="0">
                <a:schemeClr val="tx1"/>
              </a:gs>
              <a:gs pos="86000">
                <a:schemeClr val="tx1"/>
              </a:gs>
            </a:gsLst>
            <a:lin ang="5400000" scaled="0"/>
          </a:gradFill>
          <a:latin typeface="Candara" pitchFamily="34" charset="0"/>
          <a:ea typeface="+mn-ea"/>
          <a:cs typeface="+mn-cs"/>
        </a:defRPr>
      </a:lvl5pPr>
      <a:lvl6pPr marL="3053004" indent="-277542" algn="l" defTabSz="111018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08099" indent="-277542" algn="l" defTabSz="111018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63193" indent="-277542" algn="l" defTabSz="111018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18285" indent="-277542" algn="l" defTabSz="111018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10188" rtl="0" eaLnBrk="1" latinLnBrk="0" hangingPunct="1">
        <a:defRPr sz="2100" kern="1200">
          <a:solidFill>
            <a:schemeClr val="tx1"/>
          </a:solidFill>
          <a:latin typeface="+mn-lt"/>
          <a:ea typeface="+mn-ea"/>
          <a:cs typeface="+mn-cs"/>
        </a:defRPr>
      </a:lvl1pPr>
      <a:lvl2pPr marL="555092" algn="l" defTabSz="1110188" rtl="0" eaLnBrk="1" latinLnBrk="0" hangingPunct="1">
        <a:defRPr sz="2100" kern="1200">
          <a:solidFill>
            <a:schemeClr val="tx1"/>
          </a:solidFill>
          <a:latin typeface="+mn-lt"/>
          <a:ea typeface="+mn-ea"/>
          <a:cs typeface="+mn-cs"/>
        </a:defRPr>
      </a:lvl2pPr>
      <a:lvl3pPr marL="1110188" algn="l" defTabSz="1110188" rtl="0" eaLnBrk="1" latinLnBrk="0" hangingPunct="1">
        <a:defRPr sz="2100" kern="1200">
          <a:solidFill>
            <a:schemeClr val="tx1"/>
          </a:solidFill>
          <a:latin typeface="+mn-lt"/>
          <a:ea typeface="+mn-ea"/>
          <a:cs typeface="+mn-cs"/>
        </a:defRPr>
      </a:lvl3pPr>
      <a:lvl4pPr marL="1665277" algn="l" defTabSz="1110188" rtl="0" eaLnBrk="1" latinLnBrk="0" hangingPunct="1">
        <a:defRPr sz="2100" kern="1200">
          <a:solidFill>
            <a:schemeClr val="tx1"/>
          </a:solidFill>
          <a:latin typeface="+mn-lt"/>
          <a:ea typeface="+mn-ea"/>
          <a:cs typeface="+mn-cs"/>
        </a:defRPr>
      </a:lvl4pPr>
      <a:lvl5pPr marL="2220370" algn="l" defTabSz="1110188" rtl="0" eaLnBrk="1" latinLnBrk="0" hangingPunct="1">
        <a:defRPr sz="2100" kern="1200">
          <a:solidFill>
            <a:schemeClr val="tx1"/>
          </a:solidFill>
          <a:latin typeface="+mn-lt"/>
          <a:ea typeface="+mn-ea"/>
          <a:cs typeface="+mn-cs"/>
        </a:defRPr>
      </a:lvl5pPr>
      <a:lvl6pPr marL="2775465" algn="l" defTabSz="1110188" rtl="0" eaLnBrk="1" latinLnBrk="0" hangingPunct="1">
        <a:defRPr sz="2100" kern="1200">
          <a:solidFill>
            <a:schemeClr val="tx1"/>
          </a:solidFill>
          <a:latin typeface="+mn-lt"/>
          <a:ea typeface="+mn-ea"/>
          <a:cs typeface="+mn-cs"/>
        </a:defRPr>
      </a:lvl6pPr>
      <a:lvl7pPr marL="3330554" algn="l" defTabSz="1110188" rtl="0" eaLnBrk="1" latinLnBrk="0" hangingPunct="1">
        <a:defRPr sz="2100" kern="1200">
          <a:solidFill>
            <a:schemeClr val="tx1"/>
          </a:solidFill>
          <a:latin typeface="+mn-lt"/>
          <a:ea typeface="+mn-ea"/>
          <a:cs typeface="+mn-cs"/>
        </a:defRPr>
      </a:lvl7pPr>
      <a:lvl8pPr marL="3885645" algn="l" defTabSz="1110188" rtl="0" eaLnBrk="1" latinLnBrk="0" hangingPunct="1">
        <a:defRPr sz="2100" kern="1200">
          <a:solidFill>
            <a:schemeClr val="tx1"/>
          </a:solidFill>
          <a:latin typeface="+mn-lt"/>
          <a:ea typeface="+mn-ea"/>
          <a:cs typeface="+mn-cs"/>
        </a:defRPr>
      </a:lvl8pPr>
      <a:lvl9pPr marL="4440735" algn="l" defTabSz="1110188" rtl="0" eaLnBrk="1" latinLnBrk="0" hangingPunct="1">
        <a:defRPr sz="2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263553767"/>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1" r:id="rId20"/>
    <p:sldLayoutId id="2147483872" r:id="rId21"/>
    <p:sldLayoutId id="2147483873" r:id="rId22"/>
    <p:sldLayoutId id="2147483874" r:id="rId23"/>
    <p:sldLayoutId id="2147483875" r:id="rId24"/>
    <p:sldLayoutId id="2147483876" r:id="rId25"/>
    <p:sldLayoutId id="2147483877" r:id="rId26"/>
  </p:sldLayoutIdLst>
  <p:transition spd="slow">
    <p:push dir="u"/>
  </p:transition>
  <p:timing>
    <p:tnLst>
      <p:par>
        <p:cTn id="1" dur="indefinite" restart="never" nodeType="tmRoot"/>
      </p:par>
    </p:tnLst>
  </p:timing>
  <p:txStyles>
    <p:titleStyle>
      <a:lvl1pPr algn="l" defTabSz="914097"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4097"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4097" rtl="0" eaLnBrk="1" latinLnBrk="0" hangingPunct="1">
        <a:lnSpc>
          <a:spcPct val="90000"/>
        </a:lnSpc>
        <a:spcBef>
          <a:spcPct val="20000"/>
        </a:spcBef>
        <a:buSzPct val="90000"/>
        <a:buFont typeface="Wingdings" pitchFamily="2" charset="2"/>
        <a:buNone/>
        <a:tabLst>
          <a:tab pos="630056" algn="l"/>
        </a:tabLst>
        <a:defRPr sz="2000" kern="1200">
          <a:solidFill>
            <a:schemeClr val="tx1">
              <a:lumMod val="75000"/>
            </a:schemeClr>
          </a:solidFill>
          <a:latin typeface="+mn-lt"/>
          <a:ea typeface="+mn-ea"/>
          <a:cs typeface="+mn-cs"/>
        </a:defRPr>
      </a:lvl2pPr>
      <a:lvl3pPr marL="236965" indent="-236965" algn="l" defTabSz="914097"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2293" indent="-223773" algn="l" defTabSz="914097" rtl="0" eaLnBrk="1" latinLnBrk="0" hangingPunct="1">
        <a:lnSpc>
          <a:spcPct val="90000"/>
        </a:lnSpc>
        <a:spcBef>
          <a:spcPct val="20000"/>
        </a:spcBef>
        <a:buSzPct val="90000"/>
        <a:buFont typeface="Wingdings" pitchFamily="2" charset="2"/>
        <a:buChar char="§"/>
        <a:tabLst>
          <a:tab pos="914133"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412" indent="-230122" algn="l" defTabSz="914097"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3771" indent="-228525" algn="l" defTabSz="91409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3" indent="-228525" algn="l" defTabSz="91409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4" indent="-228525" algn="l" defTabSz="91409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11" indent="-228525" algn="l" defTabSz="91409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97" rtl="0" eaLnBrk="1" latinLnBrk="0" hangingPunct="1">
        <a:defRPr sz="1900" kern="1200">
          <a:solidFill>
            <a:schemeClr val="tx1"/>
          </a:solidFill>
          <a:latin typeface="+mn-lt"/>
          <a:ea typeface="+mn-ea"/>
          <a:cs typeface="+mn-cs"/>
        </a:defRPr>
      </a:lvl1pPr>
      <a:lvl2pPr marL="457045" algn="l" defTabSz="914097" rtl="0" eaLnBrk="1" latinLnBrk="0" hangingPunct="1">
        <a:defRPr sz="1900" kern="1200">
          <a:solidFill>
            <a:schemeClr val="tx1"/>
          </a:solidFill>
          <a:latin typeface="+mn-lt"/>
          <a:ea typeface="+mn-ea"/>
          <a:cs typeface="+mn-cs"/>
        </a:defRPr>
      </a:lvl2pPr>
      <a:lvl3pPr marL="914097" algn="l" defTabSz="914097" rtl="0" eaLnBrk="1" latinLnBrk="0" hangingPunct="1">
        <a:defRPr sz="1900" kern="1200">
          <a:solidFill>
            <a:schemeClr val="tx1"/>
          </a:solidFill>
          <a:latin typeface="+mn-lt"/>
          <a:ea typeface="+mn-ea"/>
          <a:cs typeface="+mn-cs"/>
        </a:defRPr>
      </a:lvl3pPr>
      <a:lvl4pPr marL="1371144" algn="l" defTabSz="914097" rtl="0" eaLnBrk="1" latinLnBrk="0" hangingPunct="1">
        <a:defRPr sz="1900" kern="1200">
          <a:solidFill>
            <a:schemeClr val="tx1"/>
          </a:solidFill>
          <a:latin typeface="+mn-lt"/>
          <a:ea typeface="+mn-ea"/>
          <a:cs typeface="+mn-cs"/>
        </a:defRPr>
      </a:lvl4pPr>
      <a:lvl5pPr marL="1828195" algn="l" defTabSz="914097" rtl="0" eaLnBrk="1" latinLnBrk="0" hangingPunct="1">
        <a:defRPr sz="1900" kern="1200">
          <a:solidFill>
            <a:schemeClr val="tx1"/>
          </a:solidFill>
          <a:latin typeface="+mn-lt"/>
          <a:ea typeface="+mn-ea"/>
          <a:cs typeface="+mn-cs"/>
        </a:defRPr>
      </a:lvl5pPr>
      <a:lvl6pPr marL="2285237" algn="l" defTabSz="914097" rtl="0" eaLnBrk="1" latinLnBrk="0" hangingPunct="1">
        <a:defRPr sz="1900" kern="1200">
          <a:solidFill>
            <a:schemeClr val="tx1"/>
          </a:solidFill>
          <a:latin typeface="+mn-lt"/>
          <a:ea typeface="+mn-ea"/>
          <a:cs typeface="+mn-cs"/>
        </a:defRPr>
      </a:lvl6pPr>
      <a:lvl7pPr marL="2742291" algn="l" defTabSz="914097" rtl="0" eaLnBrk="1" latinLnBrk="0" hangingPunct="1">
        <a:defRPr sz="1900" kern="1200">
          <a:solidFill>
            <a:schemeClr val="tx1"/>
          </a:solidFill>
          <a:latin typeface="+mn-lt"/>
          <a:ea typeface="+mn-ea"/>
          <a:cs typeface="+mn-cs"/>
        </a:defRPr>
      </a:lvl7pPr>
      <a:lvl8pPr marL="3199339" algn="l" defTabSz="914097" rtl="0" eaLnBrk="1" latinLnBrk="0" hangingPunct="1">
        <a:defRPr sz="1900" kern="1200">
          <a:solidFill>
            <a:schemeClr val="tx1"/>
          </a:solidFill>
          <a:latin typeface="+mn-lt"/>
          <a:ea typeface="+mn-ea"/>
          <a:cs typeface="+mn-cs"/>
        </a:defRPr>
      </a:lvl8pPr>
      <a:lvl9pPr marL="3656388" algn="l" defTabSz="914097"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009426731"/>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 id="2147483901" r:id="rId23"/>
    <p:sldLayoutId id="2147483902" r:id="rId24"/>
    <p:sldLayoutId id="2147483903" r:id="rId25"/>
    <p:sldLayoutId id="2147483904" r:id="rId26"/>
  </p:sldLayoutIdLst>
  <p:transition spd="slow">
    <p:push dir="u"/>
  </p:transition>
  <p:timing>
    <p:tnLst>
      <p:par>
        <p:cTn id="1" dur="indefinite" restart="never" nodeType="tmRoot"/>
      </p:par>
    </p:tnLst>
  </p:timing>
  <p:txStyles>
    <p:titleStyle>
      <a:lvl1pPr algn="l" defTabSz="914135"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4135"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4135" rtl="0" eaLnBrk="1" latinLnBrk="0" hangingPunct="1">
        <a:lnSpc>
          <a:spcPct val="90000"/>
        </a:lnSpc>
        <a:spcBef>
          <a:spcPct val="20000"/>
        </a:spcBef>
        <a:buSzPct val="90000"/>
        <a:buFont typeface="Wingdings" pitchFamily="2" charset="2"/>
        <a:buNone/>
        <a:tabLst>
          <a:tab pos="630082" algn="l"/>
        </a:tabLst>
        <a:defRPr sz="2000" kern="1200">
          <a:solidFill>
            <a:schemeClr val="tx1">
              <a:lumMod val="75000"/>
            </a:schemeClr>
          </a:solidFill>
          <a:latin typeface="+mn-lt"/>
          <a:ea typeface="+mn-ea"/>
          <a:cs typeface="+mn-cs"/>
        </a:defRPr>
      </a:lvl2pPr>
      <a:lvl3pPr marL="236975" indent="-236975" algn="l" defTabSz="914135"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2355" indent="-223782" algn="l" defTabSz="914135" rtl="0" eaLnBrk="1" latinLnBrk="0" hangingPunct="1">
        <a:lnSpc>
          <a:spcPct val="90000"/>
        </a:lnSpc>
        <a:spcBef>
          <a:spcPct val="20000"/>
        </a:spcBef>
        <a:buSzPct val="90000"/>
        <a:buFont typeface="Wingdings" pitchFamily="2" charset="2"/>
        <a:buChar char="§"/>
        <a:tabLst>
          <a:tab pos="914171"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484" indent="-230132" algn="l" defTabSz="914135"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3875" indent="-228535" algn="l" defTabSz="91413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37" indent="-228535" algn="l" defTabSz="91413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07" indent="-228535" algn="l" defTabSz="91413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73" indent="-228535" algn="l" defTabSz="91413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35" rtl="0" eaLnBrk="1" latinLnBrk="0" hangingPunct="1">
        <a:defRPr sz="1900" kern="1200">
          <a:solidFill>
            <a:schemeClr val="tx1"/>
          </a:solidFill>
          <a:latin typeface="+mn-lt"/>
          <a:ea typeface="+mn-ea"/>
          <a:cs typeface="+mn-cs"/>
        </a:defRPr>
      </a:lvl1pPr>
      <a:lvl2pPr marL="457065" algn="l" defTabSz="914135" rtl="0" eaLnBrk="1" latinLnBrk="0" hangingPunct="1">
        <a:defRPr sz="1900" kern="1200">
          <a:solidFill>
            <a:schemeClr val="tx1"/>
          </a:solidFill>
          <a:latin typeface="+mn-lt"/>
          <a:ea typeface="+mn-ea"/>
          <a:cs typeface="+mn-cs"/>
        </a:defRPr>
      </a:lvl2pPr>
      <a:lvl3pPr marL="914135" algn="l" defTabSz="914135" rtl="0" eaLnBrk="1" latinLnBrk="0" hangingPunct="1">
        <a:defRPr sz="1900" kern="1200">
          <a:solidFill>
            <a:schemeClr val="tx1"/>
          </a:solidFill>
          <a:latin typeface="+mn-lt"/>
          <a:ea typeface="+mn-ea"/>
          <a:cs typeface="+mn-cs"/>
        </a:defRPr>
      </a:lvl3pPr>
      <a:lvl4pPr marL="1371201" algn="l" defTabSz="914135" rtl="0" eaLnBrk="1" latinLnBrk="0" hangingPunct="1">
        <a:defRPr sz="1900" kern="1200">
          <a:solidFill>
            <a:schemeClr val="tx1"/>
          </a:solidFill>
          <a:latin typeface="+mn-lt"/>
          <a:ea typeface="+mn-ea"/>
          <a:cs typeface="+mn-cs"/>
        </a:defRPr>
      </a:lvl4pPr>
      <a:lvl5pPr marL="1828271" algn="l" defTabSz="914135" rtl="0" eaLnBrk="1" latinLnBrk="0" hangingPunct="1">
        <a:defRPr sz="1900" kern="1200">
          <a:solidFill>
            <a:schemeClr val="tx1"/>
          </a:solidFill>
          <a:latin typeface="+mn-lt"/>
          <a:ea typeface="+mn-ea"/>
          <a:cs typeface="+mn-cs"/>
        </a:defRPr>
      </a:lvl5pPr>
      <a:lvl6pPr marL="2285333" algn="l" defTabSz="914135" rtl="0" eaLnBrk="1" latinLnBrk="0" hangingPunct="1">
        <a:defRPr sz="1900" kern="1200">
          <a:solidFill>
            <a:schemeClr val="tx1"/>
          </a:solidFill>
          <a:latin typeface="+mn-lt"/>
          <a:ea typeface="+mn-ea"/>
          <a:cs typeface="+mn-cs"/>
        </a:defRPr>
      </a:lvl6pPr>
      <a:lvl7pPr marL="2742405" algn="l" defTabSz="914135" rtl="0" eaLnBrk="1" latinLnBrk="0" hangingPunct="1">
        <a:defRPr sz="1900" kern="1200">
          <a:solidFill>
            <a:schemeClr val="tx1"/>
          </a:solidFill>
          <a:latin typeface="+mn-lt"/>
          <a:ea typeface="+mn-ea"/>
          <a:cs typeface="+mn-cs"/>
        </a:defRPr>
      </a:lvl7pPr>
      <a:lvl8pPr marL="3199472" algn="l" defTabSz="914135" rtl="0" eaLnBrk="1" latinLnBrk="0" hangingPunct="1">
        <a:defRPr sz="1900" kern="1200">
          <a:solidFill>
            <a:schemeClr val="tx1"/>
          </a:solidFill>
          <a:latin typeface="+mn-lt"/>
          <a:ea typeface="+mn-ea"/>
          <a:cs typeface="+mn-cs"/>
        </a:defRPr>
      </a:lvl8pPr>
      <a:lvl9pPr marL="3656540" algn="l" defTabSz="914135"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55772747"/>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 id="2147483928" r:id="rId22"/>
    <p:sldLayoutId id="2147483929" r:id="rId23"/>
    <p:sldLayoutId id="2147483930" r:id="rId24"/>
    <p:sldLayoutId id="2147483931" r:id="rId25"/>
    <p:sldLayoutId id="2147483932" r:id="rId26"/>
  </p:sldLayoutIdLst>
  <p:transition spd="slow">
    <p:push dir="u"/>
  </p:transition>
  <p:timing>
    <p:tnLst>
      <p:par>
        <p:cTn id="1" dur="indefinite" restart="never" nodeType="tmRoot"/>
      </p:par>
    </p:tnLst>
  </p:timing>
  <p:txStyles>
    <p:titleStyle>
      <a:lvl1pPr algn="l" defTabSz="914211"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4211"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4211" rtl="0" eaLnBrk="1" latinLnBrk="0" hangingPunct="1">
        <a:lnSpc>
          <a:spcPct val="90000"/>
        </a:lnSpc>
        <a:spcBef>
          <a:spcPct val="20000"/>
        </a:spcBef>
        <a:buSzPct val="90000"/>
        <a:buFont typeface="Wingdings" pitchFamily="2" charset="2"/>
        <a:buNone/>
        <a:tabLst>
          <a:tab pos="630134" algn="l"/>
        </a:tabLst>
        <a:defRPr sz="2000" kern="1200">
          <a:solidFill>
            <a:schemeClr val="tx1">
              <a:lumMod val="75000"/>
            </a:schemeClr>
          </a:solidFill>
          <a:latin typeface="+mn-lt"/>
          <a:ea typeface="+mn-ea"/>
          <a:cs typeface="+mn-cs"/>
        </a:defRPr>
      </a:lvl2pPr>
      <a:lvl3pPr marL="236995" indent="-236995" algn="l" defTabSz="914211"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2479" indent="-223801" algn="l" defTabSz="914211" rtl="0" eaLnBrk="1" latinLnBrk="0" hangingPunct="1">
        <a:lnSpc>
          <a:spcPct val="90000"/>
        </a:lnSpc>
        <a:spcBef>
          <a:spcPct val="20000"/>
        </a:spcBef>
        <a:buSzPct val="90000"/>
        <a:buFont typeface="Wingdings" pitchFamily="2" charset="2"/>
        <a:buChar char="§"/>
        <a:tabLst>
          <a:tab pos="914247"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628" indent="-230150" algn="l" defTabSz="914211"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083" indent="-228553" algn="l" defTabSz="91421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85" indent="-228553" algn="l" defTabSz="91421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92" indent="-228553" algn="l" defTabSz="91421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97" indent="-228553" algn="l" defTabSz="91421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1" rtl="0" eaLnBrk="1" latinLnBrk="0" hangingPunct="1">
        <a:defRPr sz="1900" kern="1200">
          <a:solidFill>
            <a:schemeClr val="tx1"/>
          </a:solidFill>
          <a:latin typeface="+mn-lt"/>
          <a:ea typeface="+mn-ea"/>
          <a:cs typeface="+mn-cs"/>
        </a:defRPr>
      </a:lvl1pPr>
      <a:lvl2pPr marL="457105" algn="l" defTabSz="914211" rtl="0" eaLnBrk="1" latinLnBrk="0" hangingPunct="1">
        <a:defRPr sz="1900" kern="1200">
          <a:solidFill>
            <a:schemeClr val="tx1"/>
          </a:solidFill>
          <a:latin typeface="+mn-lt"/>
          <a:ea typeface="+mn-ea"/>
          <a:cs typeface="+mn-cs"/>
        </a:defRPr>
      </a:lvl2pPr>
      <a:lvl3pPr marL="914211" algn="l" defTabSz="914211" rtl="0" eaLnBrk="1" latinLnBrk="0" hangingPunct="1">
        <a:defRPr sz="1900" kern="1200">
          <a:solidFill>
            <a:schemeClr val="tx1"/>
          </a:solidFill>
          <a:latin typeface="+mn-lt"/>
          <a:ea typeface="+mn-ea"/>
          <a:cs typeface="+mn-cs"/>
        </a:defRPr>
      </a:lvl3pPr>
      <a:lvl4pPr marL="1371316" algn="l" defTabSz="914211" rtl="0" eaLnBrk="1" latinLnBrk="0" hangingPunct="1">
        <a:defRPr sz="1900" kern="1200">
          <a:solidFill>
            <a:schemeClr val="tx1"/>
          </a:solidFill>
          <a:latin typeface="+mn-lt"/>
          <a:ea typeface="+mn-ea"/>
          <a:cs typeface="+mn-cs"/>
        </a:defRPr>
      </a:lvl4pPr>
      <a:lvl5pPr marL="1828423" algn="l" defTabSz="914211" rtl="0" eaLnBrk="1" latinLnBrk="0" hangingPunct="1">
        <a:defRPr sz="1900" kern="1200">
          <a:solidFill>
            <a:schemeClr val="tx1"/>
          </a:solidFill>
          <a:latin typeface="+mn-lt"/>
          <a:ea typeface="+mn-ea"/>
          <a:cs typeface="+mn-cs"/>
        </a:defRPr>
      </a:lvl5pPr>
      <a:lvl6pPr marL="2285525" algn="l" defTabSz="914211" rtl="0" eaLnBrk="1" latinLnBrk="0" hangingPunct="1">
        <a:defRPr sz="1900" kern="1200">
          <a:solidFill>
            <a:schemeClr val="tx1"/>
          </a:solidFill>
          <a:latin typeface="+mn-lt"/>
          <a:ea typeface="+mn-ea"/>
          <a:cs typeface="+mn-cs"/>
        </a:defRPr>
      </a:lvl6pPr>
      <a:lvl7pPr marL="2742633" algn="l" defTabSz="914211" rtl="0" eaLnBrk="1" latinLnBrk="0" hangingPunct="1">
        <a:defRPr sz="1900" kern="1200">
          <a:solidFill>
            <a:schemeClr val="tx1"/>
          </a:solidFill>
          <a:latin typeface="+mn-lt"/>
          <a:ea typeface="+mn-ea"/>
          <a:cs typeface="+mn-cs"/>
        </a:defRPr>
      </a:lvl7pPr>
      <a:lvl8pPr marL="3199739" algn="l" defTabSz="914211" rtl="0" eaLnBrk="1" latinLnBrk="0" hangingPunct="1">
        <a:defRPr sz="1900" kern="1200">
          <a:solidFill>
            <a:schemeClr val="tx1"/>
          </a:solidFill>
          <a:latin typeface="+mn-lt"/>
          <a:ea typeface="+mn-ea"/>
          <a:cs typeface="+mn-cs"/>
        </a:defRPr>
      </a:lvl8pPr>
      <a:lvl9pPr marL="3656844" algn="l" defTabSz="914211"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121889806"/>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 id="2147483949" r:id="rId16"/>
    <p:sldLayoutId id="2147483950" r:id="rId17"/>
    <p:sldLayoutId id="2147483951" r:id="rId18"/>
    <p:sldLayoutId id="2147483952" r:id="rId19"/>
    <p:sldLayoutId id="2147483953" r:id="rId20"/>
    <p:sldLayoutId id="2147483954" r:id="rId21"/>
    <p:sldLayoutId id="2147483955" r:id="rId22"/>
    <p:sldLayoutId id="2147483956" r:id="rId23"/>
    <p:sldLayoutId id="2147483957" r:id="rId24"/>
    <p:sldLayoutId id="2147483958" r:id="rId25"/>
    <p:sldLayoutId id="2147483959" r:id="rId26"/>
  </p:sldLayoutIdLst>
  <p:transition spd="slow">
    <p:push dir="u"/>
  </p:transition>
  <p:timing>
    <p:tnLst>
      <p:par>
        <p:cTn id="1" dur="indefinite" restart="never" nodeType="tmRoot"/>
      </p:par>
    </p:tnLst>
  </p:timing>
  <p:txStyles>
    <p:titleStyle>
      <a:lvl1pPr algn="l" defTabSz="914325"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4325"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4325" rtl="0" eaLnBrk="1" latinLnBrk="0" hangingPunct="1">
        <a:lnSpc>
          <a:spcPct val="90000"/>
        </a:lnSpc>
        <a:spcBef>
          <a:spcPct val="20000"/>
        </a:spcBef>
        <a:buSzPct val="90000"/>
        <a:buFont typeface="Wingdings" pitchFamily="2" charset="2"/>
        <a:buNone/>
        <a:tabLst>
          <a:tab pos="630212" algn="l"/>
        </a:tabLst>
        <a:defRPr sz="2000" kern="1200">
          <a:solidFill>
            <a:schemeClr val="tx1">
              <a:lumMod val="75000"/>
            </a:schemeClr>
          </a:solidFill>
          <a:latin typeface="+mn-lt"/>
          <a:ea typeface="+mn-ea"/>
          <a:cs typeface="+mn-cs"/>
        </a:defRPr>
      </a:lvl2pPr>
      <a:lvl3pPr marL="237025" indent="-237025" algn="l" defTabSz="914325"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2663" indent="-223829" algn="l" defTabSz="914325" rtl="0" eaLnBrk="1" latinLnBrk="0" hangingPunct="1">
        <a:lnSpc>
          <a:spcPct val="90000"/>
        </a:lnSpc>
        <a:spcBef>
          <a:spcPct val="20000"/>
        </a:spcBef>
        <a:buSzPct val="90000"/>
        <a:buFont typeface="Wingdings" pitchFamily="2" charset="2"/>
        <a:buChar char="§"/>
        <a:tabLst>
          <a:tab pos="914361"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842" indent="-230178" algn="l" defTabSz="914325"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5" rtl="0" eaLnBrk="1" latinLnBrk="0" hangingPunct="1">
        <a:defRPr sz="1900" kern="1200">
          <a:solidFill>
            <a:schemeClr val="tx1"/>
          </a:solidFill>
          <a:latin typeface="+mn-lt"/>
          <a:ea typeface="+mn-ea"/>
          <a:cs typeface="+mn-cs"/>
        </a:defRPr>
      </a:lvl1pPr>
      <a:lvl2pPr marL="457163" algn="l" defTabSz="914325" rtl="0" eaLnBrk="1" latinLnBrk="0" hangingPunct="1">
        <a:defRPr sz="1900" kern="1200">
          <a:solidFill>
            <a:schemeClr val="tx1"/>
          </a:solidFill>
          <a:latin typeface="+mn-lt"/>
          <a:ea typeface="+mn-ea"/>
          <a:cs typeface="+mn-cs"/>
        </a:defRPr>
      </a:lvl2pPr>
      <a:lvl3pPr marL="914325" algn="l" defTabSz="914325" rtl="0" eaLnBrk="1" latinLnBrk="0" hangingPunct="1">
        <a:defRPr sz="1900" kern="1200">
          <a:solidFill>
            <a:schemeClr val="tx1"/>
          </a:solidFill>
          <a:latin typeface="+mn-lt"/>
          <a:ea typeface="+mn-ea"/>
          <a:cs typeface="+mn-cs"/>
        </a:defRPr>
      </a:lvl3pPr>
      <a:lvl4pPr marL="1371488" algn="l" defTabSz="914325" rtl="0" eaLnBrk="1" latinLnBrk="0" hangingPunct="1">
        <a:defRPr sz="1900" kern="1200">
          <a:solidFill>
            <a:schemeClr val="tx1"/>
          </a:solidFill>
          <a:latin typeface="+mn-lt"/>
          <a:ea typeface="+mn-ea"/>
          <a:cs typeface="+mn-cs"/>
        </a:defRPr>
      </a:lvl4pPr>
      <a:lvl5pPr marL="1828651" algn="l" defTabSz="914325" rtl="0" eaLnBrk="1" latinLnBrk="0" hangingPunct="1">
        <a:defRPr sz="1900" kern="1200">
          <a:solidFill>
            <a:schemeClr val="tx1"/>
          </a:solidFill>
          <a:latin typeface="+mn-lt"/>
          <a:ea typeface="+mn-ea"/>
          <a:cs typeface="+mn-cs"/>
        </a:defRPr>
      </a:lvl5pPr>
      <a:lvl6pPr marL="2285813" algn="l" defTabSz="914325" rtl="0" eaLnBrk="1" latinLnBrk="0" hangingPunct="1">
        <a:defRPr sz="1900" kern="1200">
          <a:solidFill>
            <a:schemeClr val="tx1"/>
          </a:solidFill>
          <a:latin typeface="+mn-lt"/>
          <a:ea typeface="+mn-ea"/>
          <a:cs typeface="+mn-cs"/>
        </a:defRPr>
      </a:lvl6pPr>
      <a:lvl7pPr marL="2742976" algn="l" defTabSz="914325" rtl="0" eaLnBrk="1" latinLnBrk="0" hangingPunct="1">
        <a:defRPr sz="1900" kern="1200">
          <a:solidFill>
            <a:schemeClr val="tx1"/>
          </a:solidFill>
          <a:latin typeface="+mn-lt"/>
          <a:ea typeface="+mn-ea"/>
          <a:cs typeface="+mn-cs"/>
        </a:defRPr>
      </a:lvl7pPr>
      <a:lvl8pPr marL="3200139" algn="l" defTabSz="914325" rtl="0" eaLnBrk="1" latinLnBrk="0" hangingPunct="1">
        <a:defRPr sz="1900" kern="1200">
          <a:solidFill>
            <a:schemeClr val="tx1"/>
          </a:solidFill>
          <a:latin typeface="+mn-lt"/>
          <a:ea typeface="+mn-ea"/>
          <a:cs typeface="+mn-cs"/>
        </a:defRPr>
      </a:lvl8pPr>
      <a:lvl9pPr marL="3657301" algn="l" defTabSz="914325"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2.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hyperlink" Target="http://fsharp.org/use/freebsd" TargetMode="External"/><Relationship Id="rId3" Type="http://schemas.openxmlformats.org/officeDocument/2006/relationships/hyperlink" Target="http://fsharp.org/use/mac" TargetMode="External"/><Relationship Id="rId7" Type="http://schemas.openxmlformats.org/officeDocument/2006/relationships/hyperlink" Target="http://fsharp.org/use/windows" TargetMode="External"/><Relationship Id="rId2" Type="http://schemas.openxmlformats.org/officeDocument/2006/relationships/hyperlink" Target="http://fsharp.org/" TargetMode="External"/><Relationship Id="rId1" Type="http://schemas.openxmlformats.org/officeDocument/2006/relationships/slideLayout" Target="../slideLayouts/slideLayout2.xml"/><Relationship Id="rId6" Type="http://schemas.openxmlformats.org/officeDocument/2006/relationships/hyperlink" Target="http://fsharp.org/use/ios" TargetMode="External"/><Relationship Id="rId5" Type="http://schemas.openxmlformats.org/officeDocument/2006/relationships/hyperlink" Target="http://fsharp.org/use/android" TargetMode="External"/><Relationship Id="rId4" Type="http://schemas.openxmlformats.org/officeDocument/2006/relationships/hyperlink" Target="http://fsharp.org/use/linux"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hyperlink" Target="http://fsharpforfunandprofit.com/posts/ten-reasons-not-to-use-a-functional-programming-language/"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hyperlink" Target="http://fsharp.org/"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hyperlink" Target="http://images.google.com/url?sa=i&amp;rct=j&amp;q=microsoft&amp;source=images&amp;cd=&amp;cad=rja&amp;docid=qBCij5Dbrns1PM&amp;tbnid=LGVDAX2mHMcPBM:&amp;ved=0CAUQjRw&amp;url=http://marscommons.marsdd.com/events/microsoft-info-session-free-pizza-lunch/&amp;ei=JQxCUafpDIW2hAeksYCgBg&amp;bvm=bv.43287494,d.ZG4&amp;psig=AFQjCNGw-qGJCKtlYYpPvaG2UtiWAA_WFg&amp;ust=1363369375285105" TargetMode="Externa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hyperlink" Target="http://images.google.com/url?sa=i&amp;rct=j&amp;q=microsoft+research&amp;source=images&amp;cd=&amp;cad=rja&amp;docid=zUf-Bq4HQdjdnM&amp;tbnid=3fV1gpsiD3A9JM:&amp;ved=0CAUQjRw&amp;url=http://en.wikipedia.org/wiki/File:Microsoft_Research_logo.jpg&amp;ei=gAxCUbfEJKSW0QXtpoHoBg&amp;bvm=bv.43287494,d.ZG4&amp;psig=AFQjCNELZ1yjzRys-wpg3ksEA0ut7pygxQ&amp;ust=1363369468860366" TargetMode="External"/><Relationship Id="rId15" Type="http://schemas.openxmlformats.org/officeDocument/2006/relationships/image" Target="../media/image31.png"/><Relationship Id="rId10" Type="http://schemas.openxmlformats.org/officeDocument/2006/relationships/image" Target="../media/image26.gif"/><Relationship Id="rId4" Type="http://schemas.openxmlformats.org/officeDocument/2006/relationships/image" Target="../media/image21.jpeg"/><Relationship Id="rId9" Type="http://schemas.openxmlformats.org/officeDocument/2006/relationships/image" Target="../media/image25.jpeg"/><Relationship Id="rId1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github.com/aws" TargetMode="External"/><Relationship Id="rId2" Type="http://schemas.openxmlformats.org/officeDocument/2006/relationships/hyperlink" Target="http://aws.amazon.com/tools" TargetMode="Externa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hyperlink" Target="https://github.com/WindowsAzure/" TargetMode="External"/><Relationship Id="rId2" Type="http://schemas.openxmlformats.org/officeDocument/2006/relationships/hyperlink" Target="http://www.windowsazure.com/" TargetMode="Externa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hyperlink" Target="http://fsharp.org/data-science" TargetMode="External"/><Relationship Id="rId7" Type="http://schemas.openxmlformats.org/officeDocument/2006/relationships/hyperlink" Target="http://fsharp.net/" TargetMode="External"/><Relationship Id="rId2" Type="http://schemas.openxmlformats.org/officeDocument/2006/relationships/hyperlink" Target="http://fsharp.org/math" TargetMode="External"/><Relationship Id="rId1" Type="http://schemas.openxmlformats.org/officeDocument/2006/relationships/slideLayout" Target="../slideLayouts/slideLayout2.xml"/><Relationship Id="rId6" Type="http://schemas.openxmlformats.org/officeDocument/2006/relationships/hyperlink" Target="http://fsharp.org/data-access" TargetMode="External"/><Relationship Id="rId5" Type="http://schemas.openxmlformats.org/officeDocument/2006/relationships/hyperlink" Target="http://fsharp.org/cloud" TargetMode="External"/><Relationship Id="rId4" Type="http://schemas.openxmlformats.org/officeDocument/2006/relationships/hyperlink" Target="http://fsharp.org/machine-learnin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hyperlink" Target="http://freebase.com/" TargetMode="Externa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images.google.com/url?sa=i&amp;rct=j&amp;q=all+your+base+are+belong+to+us&amp;source=images&amp;cd=&amp;cad=rja&amp;docid=fthtY-W0WA-vAM&amp;tbnid=IgTVQrfWZR0kjM:&amp;ved=0CAUQjRw&amp;url=http://www.albinoblacksheep.com/flash/base&amp;ei=wRhCUfbcNJGb1AXo64GADg&amp;bvm=bv.43287494,d.d2k&amp;psig=AFQjCNG-aFIKU-kMBz9FgaM5qPZMpP0Fhw&amp;ust=1363372602916995"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3.xml.rels><?xml version="1.0" encoding="UTF-8" standalone="yes"?>
<Relationships xmlns="http://schemas.openxmlformats.org/package/2006/relationships"><Relationship Id="rId2" Type="http://schemas.openxmlformats.org/officeDocument/2006/relationships/hyperlink" Target="http://fsharp.github.io/FSharp.Data" TargetMode="Externa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9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p:txBody>
          <a:bodyPr>
            <a:normAutofit/>
          </a:bodyPr>
          <a:lstStyle/>
          <a:p>
            <a:r>
              <a:rPr lang="en-GB" sz="5500" dirty="0"/>
              <a:t>Making Magic with F# Type Providers</a:t>
            </a:r>
            <a:endParaRPr lang="en-US" sz="5500" dirty="0"/>
          </a:p>
        </p:txBody>
      </p:sp>
      <p:sp>
        <p:nvSpPr>
          <p:cNvPr id="2" name="Text Placeholder 1"/>
          <p:cNvSpPr>
            <a:spLocks noGrp="1"/>
          </p:cNvSpPr>
          <p:nvPr>
            <p:ph type="body" sz="quarter" idx="11"/>
          </p:nvPr>
        </p:nvSpPr>
        <p:spPr/>
        <p:txBody>
          <a:bodyPr>
            <a:normAutofit fontScale="55000" lnSpcReduction="20000"/>
          </a:bodyPr>
          <a:lstStyle/>
          <a:p>
            <a:r>
              <a:rPr lang="en-GB" sz="3500" dirty="0">
                <a:ea typeface="Segoe UI" pitchFamily="34" charset="0"/>
                <a:cs typeface="Segoe UI" pitchFamily="34" charset="0"/>
                <a:sym typeface="Wingdings" pitchFamily="2" charset="2"/>
              </a:rPr>
              <a:t>Combining Data, Information, Services and Programming, at Internet-Scale </a:t>
            </a:r>
          </a:p>
          <a:p>
            <a:endParaRPr lang="en-GB" sz="2800" dirty="0">
              <a:ea typeface="Segoe UI" pitchFamily="34" charset="0"/>
              <a:cs typeface="Segoe UI" pitchFamily="34" charset="0"/>
              <a:sym typeface="Wingdings" pitchFamily="2" charset="2"/>
            </a:endParaRPr>
          </a:p>
          <a:p>
            <a:r>
              <a:rPr lang="en-GB" dirty="0" err="1" smtClean="0"/>
              <a:t>Dr.</a:t>
            </a:r>
            <a:r>
              <a:rPr lang="en-GB" dirty="0" smtClean="0"/>
              <a:t> Don Syme</a:t>
            </a:r>
          </a:p>
          <a:p>
            <a:r>
              <a:rPr lang="en-GB" dirty="0" smtClean="0"/>
              <a:t>Principal Researcher, </a:t>
            </a:r>
            <a:r>
              <a:rPr lang="en-GB" dirty="0"/>
              <a:t>Microsoft, F# Community Contributor</a:t>
            </a:r>
            <a:endParaRPr lang="en-GB" dirty="0" smtClean="0"/>
          </a:p>
          <a:p>
            <a:r>
              <a:rPr lang="en-GB" dirty="0" smtClean="0"/>
              <a:t>@</a:t>
            </a:r>
            <a:r>
              <a:rPr lang="en-GB" dirty="0" err="1" smtClean="0"/>
              <a:t>dsyme</a:t>
            </a:r>
            <a:endParaRPr lang="en-GB" dirty="0" smtClean="0"/>
          </a:p>
          <a:p>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39" y="305600"/>
            <a:ext cx="2551703" cy="990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39" y="458001"/>
            <a:ext cx="2551703" cy="990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2799" y="6009921"/>
            <a:ext cx="2335094" cy="821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1848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6"/>
            <a:ext cx="11171635" cy="757306"/>
          </a:xfrm>
        </p:spPr>
        <p:txBody>
          <a:bodyPr/>
          <a:lstStyle/>
          <a:p>
            <a:pPr algn="ctr"/>
            <a:r>
              <a:rPr lang="en-GB" dirty="0" smtClean="0">
                <a:latin typeface="Segoe Light" charset="0"/>
              </a:rPr>
              <a:t>But before we get into that…</a:t>
            </a:r>
            <a:endParaRPr lang="en-GB" b="1" dirty="0"/>
          </a:p>
        </p:txBody>
      </p:sp>
      <p:sp>
        <p:nvSpPr>
          <p:cNvPr id="3" name="Title 1"/>
          <p:cNvSpPr txBox="1">
            <a:spLocks/>
          </p:cNvSpPr>
          <p:nvPr/>
        </p:nvSpPr>
        <p:spPr>
          <a:xfrm>
            <a:off x="607862" y="4049906"/>
            <a:ext cx="11171635" cy="747897"/>
          </a:xfrm>
          <a:prstGeom prst="rect">
            <a:avLst/>
          </a:prstGeom>
        </p:spPr>
        <p:txBody>
          <a:bodyPr vert="horz" wrap="square" lIns="0" tIns="0" rIns="0" bIns="0" rtlCol="0" anchor="t">
            <a:spAutoFit/>
          </a:bodyPr>
          <a:lstStyle>
            <a:lvl1pPr algn="ctr" defTabSz="1110591" rtl="0" eaLnBrk="1" latinLnBrk="0" hangingPunct="1">
              <a:lnSpc>
                <a:spcPct val="90000"/>
              </a:lnSpc>
              <a:spcBef>
                <a:spcPct val="0"/>
              </a:spcBef>
              <a:buNone/>
              <a:defRPr lang="en-US" sz="5400" b="0"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dirty="0" smtClean="0"/>
              <a:t>A bit about F#</a:t>
            </a:r>
            <a:endParaRPr lang="en-GB" b="1" dirty="0"/>
          </a:p>
        </p:txBody>
      </p:sp>
    </p:spTree>
    <p:extLst>
      <p:ext uri="{BB962C8B-B14F-4D97-AF65-F5344CB8AC3E}">
        <p14:creationId xmlns:p14="http://schemas.microsoft.com/office/powerpoint/2010/main" val="2834811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7601" y="900403"/>
            <a:ext cx="10789877" cy="1523846"/>
          </a:xfrm>
        </p:spPr>
        <p:txBody>
          <a:bodyPr/>
          <a:lstStyle/>
          <a:p>
            <a:r>
              <a:rPr lang="en-GB" sz="4000" b="0" dirty="0" smtClean="0"/>
              <a:t>F</a:t>
            </a:r>
            <a:r>
              <a:rPr lang="en-GB" sz="4000" b="0" dirty="0"/>
              <a:t># </a:t>
            </a:r>
            <a:r>
              <a:rPr lang="en-GB" sz="4000" b="0" dirty="0" smtClean="0"/>
              <a:t>is </a:t>
            </a:r>
            <a:r>
              <a:rPr lang="en-GB" sz="4000" b="0" dirty="0"/>
              <a:t>Open Source, is Cross Platform</a:t>
            </a:r>
          </a:p>
        </p:txBody>
      </p:sp>
      <p:sp>
        <p:nvSpPr>
          <p:cNvPr id="3" name="Title 1"/>
          <p:cNvSpPr txBox="1">
            <a:spLocks/>
          </p:cNvSpPr>
          <p:nvPr/>
        </p:nvSpPr>
        <p:spPr>
          <a:xfrm>
            <a:off x="837602" y="3965653"/>
            <a:ext cx="11171635" cy="498598"/>
          </a:xfrm>
          <a:prstGeom prst="rect">
            <a:avLst/>
          </a:prstGeom>
        </p:spPr>
        <p:txBody>
          <a:bodyPr vert="horz" wrap="square" lIns="0" tIns="0" rIns="0" bIns="0" rtlCol="0" anchor="ctr" anchorCtr="0">
            <a:noAutofit/>
          </a:bodyPr>
          <a:lstStyle>
            <a:lvl1pPr algn="l" defTabSz="1110841" rtl="0" eaLnBrk="1" latinLnBrk="0" hangingPunct="1">
              <a:lnSpc>
                <a:spcPct val="90000"/>
              </a:lnSpc>
              <a:spcBef>
                <a:spcPct val="0"/>
              </a:spcBef>
              <a:buNone/>
              <a:defRPr lang="en-US" sz="5800" b="1"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endParaRPr lang="en-GB" sz="3600" dirty="0"/>
          </a:p>
          <a:p>
            <a:endParaRPr lang="en-GB" sz="3600" dirty="0"/>
          </a:p>
          <a:p>
            <a:endParaRPr lang="en-GB" sz="3600" dirty="0">
              <a:hlinkClick r:id=""/>
            </a:endParaRPr>
          </a:p>
          <a:p>
            <a:endParaRPr lang="en-GB" sz="3600" dirty="0">
              <a:hlinkClick r:id=""/>
            </a:endParaRPr>
          </a:p>
          <a:p>
            <a:endParaRPr lang="en-GB" sz="3600" dirty="0">
              <a:hlinkClick r:id="rId2"/>
            </a:endParaRPr>
          </a:p>
          <a:p>
            <a:endParaRPr lang="en-GB" sz="3600" dirty="0"/>
          </a:p>
          <a:p>
            <a:r>
              <a:rPr lang="en-GB" sz="3600" dirty="0">
                <a:hlinkClick r:id="rId2"/>
              </a:rPr>
              <a:t>fsharp.org</a:t>
            </a:r>
            <a:endParaRPr lang="en-GB" sz="3600" dirty="0"/>
          </a:p>
          <a:p>
            <a:r>
              <a:rPr lang="en-GB" sz="3600" dirty="0">
                <a:hlinkClick r:id="rId3"/>
              </a:rPr>
              <a:t>fsharp.org/use/mac</a:t>
            </a:r>
            <a:endParaRPr lang="en-GB" sz="3600" dirty="0"/>
          </a:p>
          <a:p>
            <a:r>
              <a:rPr lang="en-GB" sz="3600" dirty="0">
                <a:hlinkClick r:id="rId4"/>
              </a:rPr>
              <a:t>fsharp.org/use/</a:t>
            </a:r>
            <a:r>
              <a:rPr lang="en-GB" sz="3600" dirty="0" err="1">
                <a:hlinkClick r:id="rId4"/>
              </a:rPr>
              <a:t>linux</a:t>
            </a:r>
            <a:endParaRPr lang="en-GB" sz="3600" dirty="0"/>
          </a:p>
          <a:p>
            <a:r>
              <a:rPr lang="en-GB" sz="3600" dirty="0">
                <a:hlinkClick r:id="rId5"/>
              </a:rPr>
              <a:t>fsharp.org/use/android</a:t>
            </a:r>
            <a:endParaRPr lang="en-GB" sz="3600" dirty="0"/>
          </a:p>
          <a:p>
            <a:r>
              <a:rPr lang="en-GB" sz="3600" dirty="0">
                <a:hlinkClick r:id="rId6"/>
              </a:rPr>
              <a:t>fsharp.org/use/</a:t>
            </a:r>
            <a:r>
              <a:rPr lang="en-GB" sz="3600" dirty="0" err="1">
                <a:hlinkClick r:id="rId6"/>
              </a:rPr>
              <a:t>ios</a:t>
            </a:r>
            <a:endParaRPr lang="en-GB" sz="3600" dirty="0"/>
          </a:p>
          <a:p>
            <a:r>
              <a:rPr lang="en-GB" sz="3600" dirty="0">
                <a:hlinkClick r:id="rId7"/>
              </a:rPr>
              <a:t>fsharp.org/use/windows</a:t>
            </a:r>
            <a:endParaRPr lang="en-GB" sz="3600" dirty="0"/>
          </a:p>
          <a:p>
            <a:r>
              <a:rPr lang="en-GB" sz="3600" dirty="0">
                <a:hlinkClick r:id="rId8"/>
              </a:rPr>
              <a:t>fsharp.org/use/</a:t>
            </a:r>
            <a:r>
              <a:rPr lang="en-GB" sz="3600" dirty="0" err="1">
                <a:hlinkClick r:id="rId8"/>
              </a:rPr>
              <a:t>freebsd</a:t>
            </a:r>
            <a:endParaRPr lang="en-GB" sz="3600" dirty="0"/>
          </a:p>
          <a:p>
            <a:endParaRPr lang="en-GB" sz="3600" dirty="0"/>
          </a:p>
          <a:p>
            <a:endParaRPr lang="en-GB" sz="3600" dirty="0"/>
          </a:p>
          <a:p>
            <a:endParaRPr lang="en-GB" sz="3600" dirty="0"/>
          </a:p>
          <a:p>
            <a:r>
              <a:rPr lang="en-GB" sz="3600" dirty="0"/>
              <a:t>   </a:t>
            </a:r>
          </a:p>
          <a:p>
            <a:r>
              <a:rPr lang="en-GB" sz="3600" dirty="0"/>
              <a:t> </a:t>
            </a:r>
          </a:p>
        </p:txBody>
      </p:sp>
    </p:spTree>
    <p:extLst>
      <p:ext uri="{BB962C8B-B14F-4D97-AF65-F5344CB8AC3E}">
        <p14:creationId xmlns:p14="http://schemas.microsoft.com/office/powerpoint/2010/main" val="1149594360"/>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166" y="1318082"/>
            <a:ext cx="11171635" cy="3786529"/>
          </a:xfrm>
        </p:spPr>
        <p:txBody>
          <a:bodyPr/>
          <a:lstStyle/>
          <a:p>
            <a:pPr algn="ctr"/>
            <a:r>
              <a:rPr lang="en-GB" dirty="0" smtClean="0">
                <a:latin typeface="Segoe Light" charset="0"/>
              </a:rPr>
              <a:t>A strongly typed, data-immersive functional-first language </a:t>
            </a:r>
            <a:br>
              <a:rPr lang="en-GB" dirty="0" smtClean="0">
                <a:latin typeface="Segoe Light" charset="0"/>
              </a:rPr>
            </a:br>
            <a:r>
              <a:rPr lang="en-GB" dirty="0" smtClean="0">
                <a:latin typeface="Segoe Light" charset="0"/>
              </a:rPr>
              <a:t>for….</a:t>
            </a:r>
            <a:r>
              <a:rPr lang="en-GB" dirty="0"/>
              <a:t/>
            </a:r>
            <a:br>
              <a:rPr lang="en-GB" dirty="0"/>
            </a:br>
            <a:r>
              <a:rPr lang="en-GB" dirty="0" smtClean="0"/>
              <a:t/>
            </a:r>
            <a:br>
              <a:rPr lang="en-GB" dirty="0" smtClean="0"/>
            </a:br>
            <a:r>
              <a:rPr lang="en-GB" b="1" dirty="0" smtClean="0">
                <a:latin typeface="Segoe Light" charset="0"/>
              </a:rPr>
              <a:t>simple code</a:t>
            </a:r>
            <a:endParaRPr lang="en-GB" b="1" dirty="0"/>
          </a:p>
        </p:txBody>
      </p:sp>
    </p:spTree>
    <p:extLst>
      <p:ext uri="{BB962C8B-B14F-4D97-AF65-F5344CB8AC3E}">
        <p14:creationId xmlns:p14="http://schemas.microsoft.com/office/powerpoint/2010/main" val="620268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GB" dirty="0"/>
          </a:p>
        </p:txBody>
      </p:sp>
      <p:sp>
        <p:nvSpPr>
          <p:cNvPr id="5" name="Content Placeholder 4"/>
          <p:cNvSpPr>
            <a:spLocks noGrp="1"/>
          </p:cNvSpPr>
          <p:nvPr>
            <p:ph sz="half" idx="4294967295"/>
          </p:nvPr>
        </p:nvSpPr>
        <p:spPr>
          <a:xfrm>
            <a:off x="223151" y="1156149"/>
            <a:ext cx="4829476" cy="5436680"/>
          </a:xfrm>
          <a:prstGeom prst="rect">
            <a:avLst/>
          </a:prstGeom>
          <a:solidFill>
            <a:schemeClr val="tx1"/>
          </a:solidFill>
        </p:spPr>
        <p:txBody>
          <a:bodyPr>
            <a:noAutofit/>
          </a:bodyPr>
          <a:lstStyle/>
          <a:p>
            <a:pPr>
              <a:buNone/>
            </a:pPr>
            <a:r>
              <a:rPr lang="en-US" sz="1900" b="1" dirty="0">
                <a:solidFill>
                  <a:schemeClr val="tx2">
                    <a:lumMod val="20000"/>
                    <a:lumOff val="80000"/>
                  </a:schemeClr>
                </a:solidFill>
                <a:latin typeface="Consolas" pitchFamily="49" charset="0"/>
              </a:rPr>
              <a:t>let swap (x, y) = (y, x)</a:t>
            </a:r>
          </a:p>
          <a:p>
            <a:pPr>
              <a:buNone/>
            </a:pPr>
            <a:endParaRPr lang="en-US" sz="1900" b="1" dirty="0">
              <a:solidFill>
                <a:schemeClr val="tx2">
                  <a:lumMod val="20000"/>
                  <a:lumOff val="80000"/>
                </a:schemeClr>
              </a:solidFill>
              <a:latin typeface="Consolas" pitchFamily="49" charset="0"/>
            </a:endParaRPr>
          </a:p>
          <a:p>
            <a:pPr>
              <a:buNone/>
            </a:pPr>
            <a:endParaRPr lang="en-US" sz="1900" b="1" dirty="0">
              <a:solidFill>
                <a:schemeClr val="tx2">
                  <a:lumMod val="20000"/>
                  <a:lumOff val="80000"/>
                </a:schemeClr>
              </a:solidFill>
              <a:latin typeface="Consolas" pitchFamily="49" charset="0"/>
            </a:endParaRPr>
          </a:p>
          <a:p>
            <a:pPr>
              <a:buNone/>
            </a:pPr>
            <a:endParaRPr lang="en-US" sz="1900" b="1" dirty="0">
              <a:solidFill>
                <a:schemeClr val="tx2">
                  <a:lumMod val="20000"/>
                  <a:lumOff val="80000"/>
                </a:schemeClr>
              </a:solidFill>
              <a:latin typeface="Consolas" pitchFamily="49" charset="0"/>
            </a:endParaRPr>
          </a:p>
          <a:p>
            <a:pPr>
              <a:buNone/>
            </a:pPr>
            <a:endParaRPr lang="en-US" sz="1900" b="1" dirty="0">
              <a:solidFill>
                <a:schemeClr val="tx2">
                  <a:lumMod val="20000"/>
                  <a:lumOff val="80000"/>
                </a:schemeClr>
              </a:solidFill>
              <a:latin typeface="Consolas" pitchFamily="49" charset="0"/>
            </a:endParaRPr>
          </a:p>
          <a:p>
            <a:pPr>
              <a:buNone/>
            </a:pPr>
            <a:r>
              <a:rPr lang="en-US" sz="1900" b="1" dirty="0">
                <a:solidFill>
                  <a:schemeClr val="tx2">
                    <a:lumMod val="20000"/>
                    <a:lumOff val="80000"/>
                  </a:schemeClr>
                </a:solidFill>
                <a:latin typeface="Consolas" pitchFamily="49" charset="0"/>
              </a:rPr>
              <a:t>let rotations (x, y, z) = </a:t>
            </a:r>
          </a:p>
          <a:p>
            <a:pPr>
              <a:buNone/>
            </a:pPr>
            <a:r>
              <a:rPr lang="en-US" sz="1900" b="1" dirty="0">
                <a:solidFill>
                  <a:schemeClr val="tx2">
                    <a:lumMod val="20000"/>
                    <a:lumOff val="80000"/>
                  </a:schemeClr>
                </a:solidFill>
                <a:latin typeface="Consolas" pitchFamily="49" charset="0"/>
              </a:rPr>
              <a:t>    [ (x, y, z);</a:t>
            </a:r>
          </a:p>
          <a:p>
            <a:pPr>
              <a:buNone/>
            </a:pPr>
            <a:r>
              <a:rPr lang="en-US" sz="1900" b="1" dirty="0">
                <a:solidFill>
                  <a:schemeClr val="tx2">
                    <a:lumMod val="20000"/>
                    <a:lumOff val="80000"/>
                  </a:schemeClr>
                </a:solidFill>
                <a:latin typeface="Consolas" pitchFamily="49" charset="0"/>
              </a:rPr>
              <a:t>      (z, x, y);</a:t>
            </a:r>
          </a:p>
          <a:p>
            <a:pPr>
              <a:buNone/>
            </a:pPr>
            <a:r>
              <a:rPr lang="en-US" sz="1900" b="1" dirty="0">
                <a:solidFill>
                  <a:schemeClr val="tx2">
                    <a:lumMod val="20000"/>
                    <a:lumOff val="80000"/>
                  </a:schemeClr>
                </a:solidFill>
                <a:latin typeface="Consolas" pitchFamily="49" charset="0"/>
              </a:rPr>
              <a:t>      (y, z, x) ]</a:t>
            </a:r>
          </a:p>
          <a:p>
            <a:pPr>
              <a:buNone/>
            </a:pPr>
            <a:endParaRPr lang="en-US" sz="1900" b="1" dirty="0">
              <a:solidFill>
                <a:schemeClr val="tx2">
                  <a:lumMod val="20000"/>
                  <a:lumOff val="80000"/>
                </a:schemeClr>
              </a:solidFill>
              <a:latin typeface="Consolas" pitchFamily="49" charset="0"/>
            </a:endParaRPr>
          </a:p>
          <a:p>
            <a:pPr>
              <a:buNone/>
            </a:pPr>
            <a:endParaRPr lang="en-US" sz="1900" b="1" dirty="0">
              <a:solidFill>
                <a:schemeClr val="tx2">
                  <a:lumMod val="20000"/>
                  <a:lumOff val="80000"/>
                </a:schemeClr>
              </a:solidFill>
              <a:latin typeface="Consolas" pitchFamily="49" charset="0"/>
            </a:endParaRPr>
          </a:p>
          <a:p>
            <a:pPr>
              <a:buNone/>
            </a:pPr>
            <a:endParaRPr lang="en-US" sz="1900" b="1" dirty="0">
              <a:solidFill>
                <a:schemeClr val="tx2">
                  <a:lumMod val="20000"/>
                  <a:lumOff val="80000"/>
                </a:schemeClr>
              </a:solidFill>
              <a:latin typeface="Consolas" pitchFamily="49" charset="0"/>
            </a:endParaRPr>
          </a:p>
          <a:p>
            <a:pPr>
              <a:buNone/>
            </a:pPr>
            <a:endParaRPr lang="en-US" sz="1900" b="1" dirty="0">
              <a:solidFill>
                <a:schemeClr val="tx2">
                  <a:lumMod val="20000"/>
                  <a:lumOff val="80000"/>
                </a:schemeClr>
              </a:solidFill>
              <a:latin typeface="Consolas" pitchFamily="49" charset="0"/>
            </a:endParaRPr>
          </a:p>
          <a:p>
            <a:pPr>
              <a:buNone/>
            </a:pPr>
            <a:endParaRPr lang="en-US" sz="1900" b="1" dirty="0">
              <a:solidFill>
                <a:schemeClr val="tx2">
                  <a:lumMod val="20000"/>
                  <a:lumOff val="80000"/>
                </a:schemeClr>
              </a:solidFill>
              <a:latin typeface="Consolas" pitchFamily="49" charset="0"/>
            </a:endParaRPr>
          </a:p>
          <a:p>
            <a:pPr>
              <a:buNone/>
            </a:pPr>
            <a:endParaRPr lang="en-US" sz="1900" b="1" dirty="0">
              <a:solidFill>
                <a:schemeClr val="tx2">
                  <a:lumMod val="20000"/>
                  <a:lumOff val="80000"/>
                </a:schemeClr>
              </a:solidFill>
              <a:latin typeface="Consolas" pitchFamily="49" charset="0"/>
            </a:endParaRPr>
          </a:p>
          <a:p>
            <a:pPr>
              <a:buNone/>
            </a:pPr>
            <a:r>
              <a:rPr lang="en-US" sz="1900" b="1" dirty="0">
                <a:solidFill>
                  <a:schemeClr val="tx2">
                    <a:lumMod val="20000"/>
                    <a:lumOff val="80000"/>
                  </a:schemeClr>
                </a:solidFill>
                <a:latin typeface="Consolas" pitchFamily="49" charset="0"/>
              </a:rPr>
              <a:t>let reduce f (x, y, z) = </a:t>
            </a:r>
          </a:p>
          <a:p>
            <a:pPr>
              <a:buNone/>
            </a:pPr>
            <a:r>
              <a:rPr lang="en-US" sz="1900" b="1" dirty="0">
                <a:solidFill>
                  <a:schemeClr val="tx2">
                    <a:lumMod val="20000"/>
                    <a:lumOff val="80000"/>
                  </a:schemeClr>
                </a:solidFill>
                <a:latin typeface="Consolas" pitchFamily="49" charset="0"/>
              </a:rPr>
              <a:t>    f x + f y + f z</a:t>
            </a:r>
          </a:p>
          <a:p>
            <a:pPr>
              <a:buNone/>
            </a:pPr>
            <a:endParaRPr lang="en-US" sz="1900" dirty="0">
              <a:solidFill>
                <a:schemeClr val="tx2">
                  <a:lumMod val="20000"/>
                  <a:lumOff val="80000"/>
                </a:schemeClr>
              </a:solidFill>
              <a:latin typeface="Consolas" pitchFamily="49" charset="0"/>
            </a:endParaRPr>
          </a:p>
        </p:txBody>
      </p:sp>
      <p:sp>
        <p:nvSpPr>
          <p:cNvPr id="6" name="Text Placeholder 5"/>
          <p:cNvSpPr>
            <a:spLocks noGrp="1"/>
          </p:cNvSpPr>
          <p:nvPr>
            <p:ph type="body" sz="quarter" idx="4294967295"/>
          </p:nvPr>
        </p:nvSpPr>
        <p:spPr>
          <a:xfrm>
            <a:off x="6800313" y="357271"/>
            <a:ext cx="5386928" cy="540148"/>
          </a:xfrm>
          <a:prstGeom prst="rect">
            <a:avLst/>
          </a:prstGeom>
        </p:spPr>
        <p:txBody>
          <a:bodyPr/>
          <a:lstStyle/>
          <a:p>
            <a:pPr algn="ctr">
              <a:buNone/>
            </a:pPr>
            <a:r>
              <a:rPr lang="en-GB" dirty="0" smtClean="0">
                <a:solidFill>
                  <a:schemeClr val="tx1"/>
                </a:solidFill>
              </a:rPr>
              <a:t>C#</a:t>
            </a:r>
            <a:endParaRPr lang="en-GB" dirty="0">
              <a:solidFill>
                <a:schemeClr val="tx1"/>
              </a:solidFill>
            </a:endParaRPr>
          </a:p>
        </p:txBody>
      </p:sp>
      <p:sp>
        <p:nvSpPr>
          <p:cNvPr id="7" name="Content Placeholder 6"/>
          <p:cNvSpPr>
            <a:spLocks noGrp="1"/>
          </p:cNvSpPr>
          <p:nvPr>
            <p:ph sz="quarter" idx="4294967295"/>
          </p:nvPr>
        </p:nvSpPr>
        <p:spPr>
          <a:xfrm>
            <a:off x="5205664" y="1153565"/>
            <a:ext cx="6981574" cy="5432923"/>
          </a:xfrm>
          <a:prstGeom prst="rect">
            <a:avLst/>
          </a:prstGeom>
          <a:solidFill>
            <a:schemeClr val="tx1"/>
          </a:solidFill>
        </p:spPr>
        <p:txBody>
          <a:bodyPr>
            <a:noAutofit/>
          </a:bodyPr>
          <a:lstStyle/>
          <a:p>
            <a:pPr>
              <a:buNone/>
            </a:pPr>
            <a:r>
              <a:rPr lang="en-GB" sz="1700" b="1" dirty="0" err="1">
                <a:solidFill>
                  <a:schemeClr val="bg1"/>
                </a:solidFill>
                <a:latin typeface="Consolas" pitchFamily="49" charset="0"/>
              </a:rPr>
              <a:t>Tuple</a:t>
            </a:r>
            <a:r>
              <a:rPr lang="en-GB" sz="1700" b="1" dirty="0">
                <a:solidFill>
                  <a:schemeClr val="bg1"/>
                </a:solidFill>
                <a:latin typeface="Consolas" pitchFamily="49" charset="0"/>
              </a:rPr>
              <a:t>&lt;U,T&gt; Swap&lt;T,U&gt;(</a:t>
            </a:r>
            <a:r>
              <a:rPr lang="en-GB" sz="1700" b="1" dirty="0" err="1">
                <a:solidFill>
                  <a:schemeClr val="bg1"/>
                </a:solidFill>
                <a:latin typeface="Consolas" pitchFamily="49" charset="0"/>
              </a:rPr>
              <a:t>Tuple</a:t>
            </a:r>
            <a:r>
              <a:rPr lang="en-GB" sz="1700" b="1" dirty="0">
                <a:solidFill>
                  <a:schemeClr val="bg1"/>
                </a:solidFill>
                <a:latin typeface="Consolas" pitchFamily="49" charset="0"/>
              </a:rPr>
              <a:t>&lt;T,U&gt; t)</a:t>
            </a:r>
          </a:p>
          <a:p>
            <a:pPr>
              <a:buNone/>
            </a:pPr>
            <a:r>
              <a:rPr lang="en-GB" sz="1700" b="1" dirty="0">
                <a:solidFill>
                  <a:schemeClr val="bg1"/>
                </a:solidFill>
                <a:latin typeface="Consolas" pitchFamily="49" charset="0"/>
              </a:rPr>
              <a:t>{</a:t>
            </a:r>
          </a:p>
          <a:p>
            <a:pPr>
              <a:buNone/>
            </a:pPr>
            <a:r>
              <a:rPr lang="en-GB" sz="1700" b="1" dirty="0">
                <a:solidFill>
                  <a:schemeClr val="bg1"/>
                </a:solidFill>
                <a:latin typeface="Consolas" pitchFamily="49" charset="0"/>
              </a:rPr>
              <a:t>    return new </a:t>
            </a:r>
            <a:r>
              <a:rPr lang="en-GB" sz="1700" b="1" dirty="0" err="1">
                <a:solidFill>
                  <a:schemeClr val="bg1"/>
                </a:solidFill>
                <a:latin typeface="Consolas" pitchFamily="49" charset="0"/>
              </a:rPr>
              <a:t>Tuple</a:t>
            </a:r>
            <a:r>
              <a:rPr lang="en-GB" sz="1700" b="1" dirty="0">
                <a:solidFill>
                  <a:schemeClr val="bg1"/>
                </a:solidFill>
                <a:latin typeface="Consolas" pitchFamily="49" charset="0"/>
              </a:rPr>
              <a:t>&lt;U,T&gt;(t.Item2, t.Item1)</a:t>
            </a:r>
          </a:p>
          <a:p>
            <a:pPr>
              <a:buNone/>
            </a:pPr>
            <a:r>
              <a:rPr lang="en-GB" sz="1700" b="1" dirty="0">
                <a:solidFill>
                  <a:schemeClr val="bg1"/>
                </a:solidFill>
                <a:latin typeface="Consolas" pitchFamily="49" charset="0"/>
              </a:rPr>
              <a:t>}</a:t>
            </a:r>
          </a:p>
          <a:p>
            <a:pPr>
              <a:buNone/>
            </a:pPr>
            <a:endParaRPr lang="en-GB" sz="1700" b="1" dirty="0">
              <a:solidFill>
                <a:schemeClr val="bg1"/>
              </a:solidFill>
              <a:latin typeface="Consolas" pitchFamily="49" charset="0"/>
            </a:endParaRPr>
          </a:p>
          <a:p>
            <a:pPr>
              <a:buNone/>
            </a:pPr>
            <a:r>
              <a:rPr lang="en-GB" sz="1700" b="1" dirty="0" err="1">
                <a:solidFill>
                  <a:schemeClr val="bg1"/>
                </a:solidFill>
                <a:latin typeface="Consolas" pitchFamily="49" charset="0"/>
              </a:rPr>
              <a:t>ReadOnlyCollection</a:t>
            </a:r>
            <a:r>
              <a:rPr lang="en-GB" sz="1700" b="1" dirty="0">
                <a:solidFill>
                  <a:schemeClr val="bg1"/>
                </a:solidFill>
                <a:latin typeface="Consolas" pitchFamily="49" charset="0"/>
              </a:rPr>
              <a:t>&lt;</a:t>
            </a:r>
            <a:r>
              <a:rPr lang="en-GB" sz="1700" b="1" dirty="0" err="1">
                <a:solidFill>
                  <a:schemeClr val="bg1"/>
                </a:solidFill>
                <a:latin typeface="Consolas" pitchFamily="49" charset="0"/>
              </a:rPr>
              <a:t>Tuple</a:t>
            </a:r>
            <a:r>
              <a:rPr lang="en-GB" sz="1700" b="1" dirty="0">
                <a:solidFill>
                  <a:schemeClr val="bg1"/>
                </a:solidFill>
                <a:latin typeface="Consolas" pitchFamily="49" charset="0"/>
              </a:rPr>
              <a:t>&lt;T,T,T&gt;&gt; Rotations&lt;T&gt;(</a:t>
            </a:r>
            <a:r>
              <a:rPr lang="en-GB" sz="1700" b="1" dirty="0" err="1">
                <a:solidFill>
                  <a:schemeClr val="bg1"/>
                </a:solidFill>
                <a:latin typeface="Consolas" pitchFamily="49" charset="0"/>
              </a:rPr>
              <a:t>Tuple</a:t>
            </a:r>
            <a:r>
              <a:rPr lang="en-GB" sz="1700" b="1" dirty="0">
                <a:solidFill>
                  <a:schemeClr val="bg1"/>
                </a:solidFill>
                <a:latin typeface="Consolas" pitchFamily="49" charset="0"/>
              </a:rPr>
              <a:t>&lt;T,T,T&gt; t) </a:t>
            </a:r>
          </a:p>
          <a:p>
            <a:pPr>
              <a:buNone/>
            </a:pPr>
            <a:r>
              <a:rPr lang="en-GB" sz="1700" b="1" dirty="0">
                <a:solidFill>
                  <a:schemeClr val="bg1"/>
                </a:solidFill>
                <a:latin typeface="Consolas" pitchFamily="49" charset="0"/>
              </a:rPr>
              <a:t>{ </a:t>
            </a:r>
          </a:p>
          <a:p>
            <a:pPr>
              <a:buNone/>
            </a:pPr>
            <a:r>
              <a:rPr lang="en-GB" sz="1700" b="1" dirty="0">
                <a:solidFill>
                  <a:schemeClr val="bg1"/>
                </a:solidFill>
                <a:latin typeface="Consolas" pitchFamily="49" charset="0"/>
              </a:rPr>
              <a:t>  new </a:t>
            </a:r>
            <a:r>
              <a:rPr lang="en-GB" sz="1700" b="1" dirty="0" err="1">
                <a:solidFill>
                  <a:schemeClr val="bg1"/>
                </a:solidFill>
                <a:latin typeface="Consolas" pitchFamily="49" charset="0"/>
              </a:rPr>
              <a:t>ReadOnlyCollection</a:t>
            </a:r>
            <a:r>
              <a:rPr lang="en-GB" sz="1700" b="1" dirty="0">
                <a:solidFill>
                  <a:schemeClr val="bg1"/>
                </a:solidFill>
                <a:latin typeface="Consolas" pitchFamily="49" charset="0"/>
              </a:rPr>
              <a:t>&lt;</a:t>
            </a:r>
            <a:r>
              <a:rPr lang="en-GB" sz="1700" b="1" dirty="0" err="1">
                <a:solidFill>
                  <a:schemeClr val="bg1"/>
                </a:solidFill>
                <a:latin typeface="Consolas" pitchFamily="49" charset="0"/>
              </a:rPr>
              <a:t>int</a:t>
            </a:r>
            <a:r>
              <a:rPr lang="en-GB" sz="1700" b="1" dirty="0">
                <a:solidFill>
                  <a:schemeClr val="bg1"/>
                </a:solidFill>
                <a:latin typeface="Consolas" pitchFamily="49" charset="0"/>
              </a:rPr>
              <a:t>&gt;</a:t>
            </a:r>
          </a:p>
          <a:p>
            <a:pPr>
              <a:buNone/>
            </a:pPr>
            <a:r>
              <a:rPr lang="en-GB" sz="1700" b="1" dirty="0">
                <a:solidFill>
                  <a:schemeClr val="bg1"/>
                </a:solidFill>
                <a:latin typeface="Consolas" pitchFamily="49" charset="0"/>
              </a:rPr>
              <a:t>   (new Tuple&lt;T,T,T&gt;[]</a:t>
            </a:r>
          </a:p>
          <a:p>
            <a:pPr>
              <a:buNone/>
            </a:pPr>
            <a:r>
              <a:rPr lang="en-GB" sz="1700" b="1" dirty="0">
                <a:solidFill>
                  <a:schemeClr val="bg1"/>
                </a:solidFill>
                <a:latin typeface="Consolas" pitchFamily="49" charset="0"/>
              </a:rPr>
              <a:t>    {new Tuple&lt;T,T,T&gt;(t.Item1,t.Item2,t.Item3);     </a:t>
            </a:r>
          </a:p>
          <a:p>
            <a:pPr>
              <a:buNone/>
            </a:pPr>
            <a:r>
              <a:rPr lang="en-GB" sz="1700" b="1" dirty="0">
                <a:solidFill>
                  <a:schemeClr val="bg1"/>
                </a:solidFill>
                <a:latin typeface="Consolas" pitchFamily="49" charset="0"/>
              </a:rPr>
              <a:t>     new Tuple&lt;T,T,T&gt;(t.Item3,t.Item1,t.Item2); </a:t>
            </a:r>
          </a:p>
          <a:p>
            <a:pPr>
              <a:buNone/>
            </a:pPr>
            <a:r>
              <a:rPr lang="en-GB" sz="1700" b="1" dirty="0">
                <a:solidFill>
                  <a:schemeClr val="bg1"/>
                </a:solidFill>
                <a:latin typeface="Consolas" pitchFamily="49" charset="0"/>
              </a:rPr>
              <a:t>     new Tuple&lt;T,T,T&gt;(t.Item2,t.Item3,t.Item1); });</a:t>
            </a:r>
          </a:p>
          <a:p>
            <a:pPr>
              <a:buNone/>
            </a:pPr>
            <a:r>
              <a:rPr lang="en-GB" sz="1700" b="1" dirty="0">
                <a:solidFill>
                  <a:schemeClr val="bg1"/>
                </a:solidFill>
                <a:latin typeface="Consolas" pitchFamily="49" charset="0"/>
              </a:rPr>
              <a:t>}</a:t>
            </a:r>
          </a:p>
          <a:p>
            <a:pPr>
              <a:buNone/>
            </a:pPr>
            <a:endParaRPr lang="en-GB" sz="1700" b="1" dirty="0">
              <a:solidFill>
                <a:schemeClr val="bg1"/>
              </a:solidFill>
              <a:latin typeface="Consolas" pitchFamily="49" charset="0"/>
            </a:endParaRPr>
          </a:p>
          <a:p>
            <a:pPr>
              <a:buNone/>
            </a:pPr>
            <a:r>
              <a:rPr lang="en-GB" sz="1700" b="1" dirty="0" err="1">
                <a:solidFill>
                  <a:schemeClr val="bg1"/>
                </a:solidFill>
                <a:latin typeface="Consolas" pitchFamily="49" charset="0"/>
              </a:rPr>
              <a:t>int</a:t>
            </a:r>
            <a:r>
              <a:rPr lang="en-GB" sz="1700" b="1" dirty="0">
                <a:solidFill>
                  <a:schemeClr val="bg1"/>
                </a:solidFill>
                <a:latin typeface="Consolas" pitchFamily="49" charset="0"/>
              </a:rPr>
              <a:t> Reduce&lt;T&gt;(</a:t>
            </a:r>
            <a:r>
              <a:rPr lang="en-GB" sz="1700" b="1" dirty="0" err="1">
                <a:solidFill>
                  <a:schemeClr val="bg1"/>
                </a:solidFill>
                <a:latin typeface="Consolas" pitchFamily="49" charset="0"/>
              </a:rPr>
              <a:t>Func</a:t>
            </a:r>
            <a:r>
              <a:rPr lang="en-GB" sz="1700" b="1" dirty="0">
                <a:solidFill>
                  <a:schemeClr val="bg1"/>
                </a:solidFill>
                <a:latin typeface="Consolas" pitchFamily="49" charset="0"/>
              </a:rPr>
              <a:t>&lt;</a:t>
            </a:r>
            <a:r>
              <a:rPr lang="en-GB" sz="1700" b="1" dirty="0" err="1">
                <a:solidFill>
                  <a:schemeClr val="bg1"/>
                </a:solidFill>
                <a:latin typeface="Consolas" pitchFamily="49" charset="0"/>
              </a:rPr>
              <a:t>T,int</a:t>
            </a:r>
            <a:r>
              <a:rPr lang="en-GB" sz="1700" b="1" dirty="0">
                <a:solidFill>
                  <a:schemeClr val="bg1"/>
                </a:solidFill>
                <a:latin typeface="Consolas" pitchFamily="49" charset="0"/>
              </a:rPr>
              <a:t>&gt; </a:t>
            </a:r>
            <a:r>
              <a:rPr lang="en-GB" sz="1700" b="1" dirty="0" err="1">
                <a:solidFill>
                  <a:schemeClr val="bg1"/>
                </a:solidFill>
                <a:latin typeface="Consolas" pitchFamily="49" charset="0"/>
              </a:rPr>
              <a:t>f,Tuple</a:t>
            </a:r>
            <a:r>
              <a:rPr lang="en-GB" sz="1700" b="1" dirty="0">
                <a:solidFill>
                  <a:schemeClr val="bg1"/>
                </a:solidFill>
                <a:latin typeface="Consolas" pitchFamily="49" charset="0"/>
              </a:rPr>
              <a:t>&lt;T,T,T&gt; t) </a:t>
            </a:r>
          </a:p>
          <a:p>
            <a:pPr>
              <a:buNone/>
            </a:pPr>
            <a:r>
              <a:rPr lang="en-GB" sz="1700" b="1" dirty="0">
                <a:solidFill>
                  <a:schemeClr val="bg1"/>
                </a:solidFill>
                <a:latin typeface="Consolas" pitchFamily="49" charset="0"/>
              </a:rPr>
              <a:t>{ </a:t>
            </a:r>
          </a:p>
          <a:p>
            <a:pPr>
              <a:buNone/>
            </a:pPr>
            <a:r>
              <a:rPr lang="en-GB" sz="1700" b="1" dirty="0">
                <a:solidFill>
                  <a:schemeClr val="bg1"/>
                </a:solidFill>
                <a:latin typeface="Consolas" pitchFamily="49" charset="0"/>
              </a:rPr>
              <a:t>    return f(t.Item1)+f(t.Item2)+f(t.Item3); </a:t>
            </a:r>
          </a:p>
          <a:p>
            <a:pPr>
              <a:buNone/>
            </a:pPr>
            <a:r>
              <a:rPr lang="en-GB" sz="1700" b="1" dirty="0">
                <a:solidFill>
                  <a:schemeClr val="bg1"/>
                </a:solidFill>
                <a:latin typeface="Consolas" pitchFamily="49" charset="0"/>
              </a:rPr>
              <a:t>}</a:t>
            </a:r>
          </a:p>
          <a:p>
            <a:pPr>
              <a:buNone/>
            </a:pPr>
            <a:endParaRPr lang="en-GB" sz="1700" b="1" dirty="0">
              <a:solidFill>
                <a:schemeClr val="bg1"/>
              </a:solidFill>
              <a:latin typeface="Consolas" pitchFamily="49" charset="0"/>
            </a:endParaRPr>
          </a:p>
          <a:p>
            <a:pPr>
              <a:buNone/>
            </a:pPr>
            <a:endParaRPr lang="en-GB" sz="1700" b="1" dirty="0">
              <a:solidFill>
                <a:schemeClr val="bg1"/>
              </a:solidFill>
              <a:latin typeface="Consolas" pitchFamily="49" charset="0"/>
            </a:endParaRPr>
          </a:p>
        </p:txBody>
      </p:sp>
      <p:sp>
        <p:nvSpPr>
          <p:cNvPr id="9" name="Text Placeholder 5"/>
          <p:cNvSpPr txBox="1">
            <a:spLocks/>
          </p:cNvSpPr>
          <p:nvPr/>
        </p:nvSpPr>
        <p:spPr>
          <a:xfrm>
            <a:off x="-494202" y="350963"/>
            <a:ext cx="5386928" cy="639909"/>
          </a:xfrm>
          <a:prstGeom prst="rect">
            <a:avLst/>
          </a:prstGeom>
        </p:spPr>
        <p:txBody>
          <a:bodyPr vert="horz" wrap="square" lIns="0" tIns="0" rIns="0" bIns="0" rtlCol="0">
            <a:noAutofit/>
          </a:bodyPr>
          <a:lstStyle/>
          <a:p>
            <a:pPr marL="472081" indent="-472081" algn="ctr" defTabSz="1087634">
              <a:lnSpc>
                <a:spcPct val="90000"/>
              </a:lnSpc>
              <a:spcBef>
                <a:spcPct val="20000"/>
              </a:spcBef>
              <a:defRPr/>
            </a:pPr>
            <a:r>
              <a:rPr lang="en-GB" sz="3900" dirty="0"/>
              <a:t>F#</a:t>
            </a:r>
          </a:p>
        </p:txBody>
      </p:sp>
    </p:spTree>
    <p:extLst>
      <p:ext uri="{BB962C8B-B14F-4D97-AF65-F5344CB8AC3E}">
        <p14:creationId xmlns:p14="http://schemas.microsoft.com/office/powerpoint/2010/main" val="1927478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10" end="1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15" end="1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14" end="14"/>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xEl>
                                              <p:pRg st="15" end="15"/>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
                                            <p:txEl>
                                              <p:pRg st="16" end="16"/>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13"/>
            <a:ext cx="11171635" cy="406359"/>
          </a:xfrm>
        </p:spPr>
        <p:txBody>
          <a:bodyPr/>
          <a:lstStyle/>
          <a:p>
            <a:r>
              <a:rPr lang="en-GB" sz="2900" dirty="0">
                <a:latin typeface="Consolas" pitchFamily="49" charset="0"/>
                <a:cs typeface="Consolas" pitchFamily="49" charset="0"/>
              </a:rPr>
              <a:t>type Rating = { </a:t>
            </a:r>
            <a:r>
              <a:rPr lang="en-GB" sz="2900" dirty="0" err="1">
                <a:latin typeface="Consolas" pitchFamily="49" charset="0"/>
                <a:cs typeface="Consolas" pitchFamily="49" charset="0"/>
              </a:rPr>
              <a:t>UserId</a:t>
            </a:r>
            <a:r>
              <a:rPr lang="en-GB" sz="2900" dirty="0">
                <a:latin typeface="Consolas" pitchFamily="49" charset="0"/>
                <a:cs typeface="Consolas" pitchFamily="49" charset="0"/>
              </a:rPr>
              <a:t>: </a:t>
            </a:r>
            <a:r>
              <a:rPr lang="en-GB" sz="2900" dirty="0" err="1">
                <a:latin typeface="Consolas" pitchFamily="49" charset="0"/>
                <a:cs typeface="Consolas" pitchFamily="49" charset="0"/>
              </a:rPr>
              <a:t>int</a:t>
            </a:r>
            <a:r>
              <a:rPr lang="en-GB" sz="2900" dirty="0">
                <a:latin typeface="Consolas" pitchFamily="49" charset="0"/>
                <a:cs typeface="Consolas" pitchFamily="49" charset="0"/>
              </a:rPr>
              <a:t>; </a:t>
            </a:r>
            <a:r>
              <a:rPr lang="en-GB" sz="2900" dirty="0" err="1">
                <a:latin typeface="Consolas" pitchFamily="49" charset="0"/>
                <a:cs typeface="Consolas" pitchFamily="49" charset="0"/>
              </a:rPr>
              <a:t>DishId</a:t>
            </a:r>
            <a:r>
              <a:rPr lang="en-GB" sz="2900" dirty="0">
                <a:latin typeface="Consolas" pitchFamily="49" charset="0"/>
                <a:cs typeface="Consolas" pitchFamily="49" charset="0"/>
              </a:rPr>
              <a:t>: </a:t>
            </a:r>
            <a:r>
              <a:rPr lang="en-GB" sz="2900" dirty="0" err="1">
                <a:latin typeface="Consolas" pitchFamily="49" charset="0"/>
                <a:cs typeface="Consolas" pitchFamily="49" charset="0"/>
              </a:rPr>
              <a:t>int</a:t>
            </a:r>
            <a:r>
              <a:rPr lang="en-GB" sz="2900" dirty="0">
                <a:latin typeface="Consolas" pitchFamily="49" charset="0"/>
                <a:cs typeface="Consolas" pitchFamily="49" charset="0"/>
              </a:rPr>
              <a:t>; Rating: </a:t>
            </a:r>
            <a:r>
              <a:rPr lang="en-GB" sz="2900" dirty="0" err="1">
                <a:latin typeface="Consolas" pitchFamily="49" charset="0"/>
                <a:cs typeface="Consolas" pitchFamily="49" charset="0"/>
              </a:rPr>
              <a:t>int</a:t>
            </a:r>
            <a:r>
              <a:rPr lang="en-GB" sz="2900" dirty="0">
                <a:latin typeface="Consolas" pitchFamily="49" charset="0"/>
                <a:cs typeface="Consolas" pitchFamily="49" charset="0"/>
              </a:rPr>
              <a:t> }</a:t>
            </a:r>
          </a:p>
        </p:txBody>
      </p:sp>
    </p:spTree>
    <p:extLst>
      <p:ext uri="{BB962C8B-B14F-4D97-AF65-F5344CB8AC3E}">
        <p14:creationId xmlns:p14="http://schemas.microsoft.com/office/powerpoint/2010/main" val="2205881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7"/>
            <a:ext cx="11171635" cy="332400"/>
          </a:xfrm>
        </p:spPr>
        <p:txBody>
          <a:bodyPr/>
          <a:lstStyle/>
          <a:p>
            <a:r>
              <a:rPr lang="en-GB" sz="2400" dirty="0" err="1">
                <a:latin typeface="Consolas" pitchFamily="49" charset="0"/>
                <a:cs typeface="Consolas" pitchFamily="49" charset="0"/>
              </a:rPr>
              <a:t>data.Countries.Brazil.Indicators.``Population</a:t>
            </a:r>
            <a:r>
              <a:rPr lang="en-GB" sz="2400" dirty="0">
                <a:latin typeface="Consolas" pitchFamily="49" charset="0"/>
                <a:cs typeface="Consolas" pitchFamily="49" charset="0"/>
              </a:rPr>
              <a:t> ages 0-14 (% of total)``</a:t>
            </a:r>
            <a:endParaRPr lang="en-GB" sz="2400" b="1" dirty="0">
              <a:latin typeface="Consolas" pitchFamily="49" charset="0"/>
              <a:cs typeface="Consolas" pitchFamily="49" charset="0"/>
            </a:endParaRPr>
          </a:p>
        </p:txBody>
      </p:sp>
    </p:spTree>
    <p:extLst>
      <p:ext uri="{BB962C8B-B14F-4D97-AF65-F5344CB8AC3E}">
        <p14:creationId xmlns:p14="http://schemas.microsoft.com/office/powerpoint/2010/main" val="3731900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20"/>
            <a:ext cx="11171635" cy="1514612"/>
          </a:xfrm>
        </p:spPr>
        <p:txBody>
          <a:bodyPr/>
          <a:lstStyle/>
          <a:p>
            <a:r>
              <a:rPr lang="en-GB" dirty="0" smtClean="0">
                <a:hlinkClick r:id="rId2"/>
              </a:rPr>
              <a:t>10 Reasons Not to Use a Strongly Typed Functional Language</a:t>
            </a:r>
            <a:endParaRPr lang="en-GB" dirty="0"/>
          </a:p>
        </p:txBody>
      </p:sp>
    </p:spTree>
    <p:extLst>
      <p:ext uri="{BB962C8B-B14F-4D97-AF65-F5344CB8AC3E}">
        <p14:creationId xmlns:p14="http://schemas.microsoft.com/office/powerpoint/2010/main" val="199390110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(power company)</a:t>
            </a:r>
            <a:endParaRPr lang="en-US" dirty="0"/>
          </a:p>
        </p:txBody>
      </p:sp>
      <p:sp>
        <p:nvSpPr>
          <p:cNvPr id="4" name="Content Placeholder 3"/>
          <p:cNvSpPr>
            <a:spLocks noGrp="1"/>
          </p:cNvSpPr>
          <p:nvPr>
            <p:ph idx="1"/>
          </p:nvPr>
        </p:nvSpPr>
        <p:spPr>
          <a:xfrm>
            <a:off x="480960" y="1429105"/>
            <a:ext cx="11147562" cy="4018441"/>
          </a:xfrm>
        </p:spPr>
        <p:txBody>
          <a:bodyPr/>
          <a:lstStyle/>
          <a:p>
            <a:pPr marL="211498" indent="-211498">
              <a:buNone/>
            </a:pPr>
            <a:r>
              <a:rPr lang="en-GB" sz="2900" dirty="0"/>
              <a:t>I have written </a:t>
            </a:r>
            <a:r>
              <a:rPr lang="en-GB" sz="2900" b="1" dirty="0">
                <a:solidFill>
                  <a:srgbClr val="00B050"/>
                </a:solidFill>
              </a:rPr>
              <a:t>an application to balance the national power generation schedule </a:t>
            </a:r>
            <a:r>
              <a:rPr lang="en-GB" sz="2900" dirty="0"/>
              <a:t>for a portfolio of power stations to a trading position for an energy company. ...</a:t>
            </a:r>
            <a:r>
              <a:rPr lang="en-GB" sz="2900" b="1" dirty="0">
                <a:solidFill>
                  <a:srgbClr val="00B050"/>
                </a:solidFill>
              </a:rPr>
              <a:t>the calculation engine was written in F#</a:t>
            </a:r>
            <a:r>
              <a:rPr lang="en-GB" sz="2900" dirty="0"/>
              <a:t>. </a:t>
            </a:r>
          </a:p>
          <a:p>
            <a:pPr marL="211498" indent="-211498">
              <a:buNone/>
            </a:pPr>
            <a:endParaRPr lang="en-GB" sz="2900" dirty="0"/>
          </a:p>
          <a:p>
            <a:pPr marL="211498" indent="-211498">
              <a:buNone/>
            </a:pPr>
            <a:r>
              <a:rPr lang="en-GB" sz="2900" dirty="0"/>
              <a:t>The use of F# to </a:t>
            </a:r>
            <a:r>
              <a:rPr lang="en-GB" sz="2900" b="1" dirty="0">
                <a:solidFill>
                  <a:srgbClr val="00B050"/>
                </a:solidFill>
              </a:rPr>
              <a:t>address the complexity at the heart of this application</a:t>
            </a:r>
            <a:r>
              <a:rPr lang="en-GB" sz="2900" b="1" dirty="0">
                <a:solidFill>
                  <a:srgbClr val="FFFF00"/>
                </a:solidFill>
              </a:rPr>
              <a:t> </a:t>
            </a:r>
            <a:r>
              <a:rPr lang="en-GB" sz="2900" dirty="0"/>
              <a:t>clearly demonstrates a sweet spot for the language within enterprise software, namely </a:t>
            </a:r>
            <a:r>
              <a:rPr lang="en-GB" sz="2900" b="1" dirty="0">
                <a:solidFill>
                  <a:srgbClr val="00B050"/>
                </a:solidFill>
              </a:rPr>
              <a:t>algorithmically complex analysis of large data sets</a:t>
            </a:r>
            <a:r>
              <a:rPr lang="en-GB" sz="2900" dirty="0"/>
              <a:t>. </a:t>
            </a:r>
          </a:p>
          <a:p>
            <a:pPr marL="211498" indent="-211498">
              <a:buNone/>
            </a:pPr>
            <a:endParaRPr lang="en-GB" sz="2900" dirty="0"/>
          </a:p>
          <a:p>
            <a:pPr marL="211498" indent="-211498" algn="r">
              <a:buNone/>
            </a:pPr>
            <a:r>
              <a:rPr lang="en-GB" sz="2900" dirty="0"/>
              <a:t>Simon Cousins (power company)</a:t>
            </a:r>
          </a:p>
        </p:txBody>
      </p:sp>
      <p:sp>
        <p:nvSpPr>
          <p:cNvPr id="3" name="Rectangle 2"/>
          <p:cNvSpPr/>
          <p:nvPr/>
        </p:nvSpPr>
        <p:spPr>
          <a:xfrm>
            <a:off x="8419648" y="304844"/>
            <a:ext cx="3398580" cy="461642"/>
          </a:xfrm>
          <a:prstGeom prst="rect">
            <a:avLst/>
          </a:prstGeom>
        </p:spPr>
        <p:txBody>
          <a:bodyPr wrap="none" lIns="91395" tIns="45697" rIns="91395" bIns="45697">
            <a:spAutoFit/>
          </a:bodyPr>
          <a:lstStyle/>
          <a:p>
            <a:pPr marL="211498" indent="-211498" algn="r"/>
            <a:r>
              <a:rPr lang="en-GB" sz="2400" dirty="0">
                <a:hlinkClick r:id="rId2"/>
              </a:rPr>
              <a:t>fsharp.org/testimonials</a:t>
            </a:r>
            <a:r>
              <a:rPr lang="en-GB" sz="2400" dirty="0"/>
              <a:t> </a:t>
            </a:r>
          </a:p>
        </p:txBody>
      </p:sp>
    </p:spTree>
    <p:extLst>
      <p:ext uri="{BB962C8B-B14F-4D97-AF65-F5344CB8AC3E}">
        <p14:creationId xmlns:p14="http://schemas.microsoft.com/office/powerpoint/2010/main" val="351941225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F# at </a:t>
            </a:r>
            <a:r>
              <a:rPr lang="en-GB" b="1" dirty="0" err="1" smtClean="0"/>
              <a:t>Kaggle</a:t>
            </a:r>
            <a:endParaRPr lang="en-GB" b="1" dirty="0"/>
          </a:p>
        </p:txBody>
      </p:sp>
      <p:sp>
        <p:nvSpPr>
          <p:cNvPr id="6" name="Content Placeholder 3"/>
          <p:cNvSpPr>
            <a:spLocks noGrp="1"/>
          </p:cNvSpPr>
          <p:nvPr>
            <p:ph idx="1"/>
          </p:nvPr>
        </p:nvSpPr>
        <p:spPr>
          <a:xfrm>
            <a:off x="519045" y="1448137"/>
            <a:ext cx="11147562" cy="4912114"/>
          </a:xfrm>
        </p:spPr>
        <p:txBody>
          <a:bodyPr/>
          <a:lstStyle/>
          <a:p>
            <a:pPr marL="0" indent="0">
              <a:buNone/>
            </a:pPr>
            <a:r>
              <a:rPr lang="en-GB" sz="2400" dirty="0"/>
              <a:t>At </a:t>
            </a:r>
            <a:r>
              <a:rPr lang="en-GB" sz="2400" dirty="0" err="1"/>
              <a:t>Kaggle</a:t>
            </a:r>
            <a:r>
              <a:rPr lang="en-GB" sz="2400" dirty="0"/>
              <a:t> we initially chose F# for our </a:t>
            </a:r>
            <a:r>
              <a:rPr lang="en-GB" sz="2400" b="1" dirty="0"/>
              <a:t>core data analysis algorithms </a:t>
            </a:r>
            <a:r>
              <a:rPr lang="en-GB" sz="2400" dirty="0"/>
              <a:t>because of its </a:t>
            </a:r>
            <a:r>
              <a:rPr lang="en-GB" sz="2400" b="1" dirty="0"/>
              <a:t>expressiveness</a:t>
            </a:r>
            <a:r>
              <a:rPr lang="en-GB" sz="2400" dirty="0"/>
              <a:t>. </a:t>
            </a:r>
          </a:p>
          <a:p>
            <a:pPr marL="0" indent="0">
              <a:buNone/>
            </a:pPr>
            <a:endParaRPr lang="en-GB" sz="2400" dirty="0"/>
          </a:p>
          <a:p>
            <a:pPr marL="0" indent="0">
              <a:buNone/>
            </a:pPr>
            <a:r>
              <a:rPr lang="en-GB" sz="2400" dirty="0"/>
              <a:t>We’ve been so happy with the choice that we’ve found ourselves moving more and more of our application …into F#. </a:t>
            </a:r>
          </a:p>
          <a:p>
            <a:pPr marL="0" indent="0">
              <a:buNone/>
            </a:pPr>
            <a:endParaRPr lang="en-GB" sz="2400" dirty="0"/>
          </a:p>
          <a:p>
            <a:pPr marL="0" indent="0">
              <a:buNone/>
            </a:pPr>
            <a:r>
              <a:rPr lang="en-GB" sz="2400" dirty="0"/>
              <a:t>The F# code is shorter, easier to read, easier to refactor, and, because of the strong typing, contains </a:t>
            </a:r>
            <a:r>
              <a:rPr lang="en-GB" sz="2400" b="1" dirty="0"/>
              <a:t>far fewer bugs</a:t>
            </a:r>
            <a:r>
              <a:rPr lang="en-GB" sz="2400" dirty="0"/>
              <a:t>.</a:t>
            </a:r>
          </a:p>
          <a:p>
            <a:pPr marL="0" indent="0">
              <a:buNone/>
            </a:pPr>
            <a:endParaRPr lang="en-GB" sz="2400" dirty="0"/>
          </a:p>
          <a:p>
            <a:pPr marL="0" indent="0">
              <a:buNone/>
            </a:pPr>
            <a:r>
              <a:rPr lang="en-GB" sz="2400" dirty="0"/>
              <a:t>As our data analysis tools have developed, we’ve seen domain-specific constructs emerge very naturally</a:t>
            </a:r>
          </a:p>
          <a:p>
            <a:pPr marL="0" indent="0">
              <a:buNone/>
            </a:pPr>
            <a:endParaRPr lang="en-GB" sz="2400" b="1" dirty="0"/>
          </a:p>
          <a:p>
            <a:pPr marL="0" indent="0">
              <a:buNone/>
            </a:pPr>
            <a:r>
              <a:rPr lang="en-GB" sz="2400" b="1" dirty="0"/>
              <a:t>As our codebase gets larger, we become more productive</a:t>
            </a:r>
            <a:r>
              <a:rPr lang="en-GB" sz="2400" dirty="0"/>
              <a:t>.</a:t>
            </a:r>
          </a:p>
        </p:txBody>
      </p:sp>
      <p:sp>
        <p:nvSpPr>
          <p:cNvPr id="3" name="Rectangle 2"/>
          <p:cNvSpPr/>
          <p:nvPr/>
        </p:nvSpPr>
        <p:spPr>
          <a:xfrm>
            <a:off x="8283172" y="209310"/>
            <a:ext cx="3398580" cy="461642"/>
          </a:xfrm>
          <a:prstGeom prst="rect">
            <a:avLst/>
          </a:prstGeom>
        </p:spPr>
        <p:txBody>
          <a:bodyPr wrap="none" lIns="91395" tIns="45697" rIns="91395" bIns="45697">
            <a:spAutoFit/>
          </a:bodyPr>
          <a:lstStyle/>
          <a:p>
            <a:pPr marL="211498" indent="-211498" algn="r"/>
            <a:r>
              <a:rPr lang="en-GB" sz="2400" dirty="0">
                <a:hlinkClick r:id="rId2"/>
              </a:rPr>
              <a:t>fsharp.org/testimonials</a:t>
            </a:r>
            <a:r>
              <a:rPr lang="en-GB" sz="2400" dirty="0"/>
              <a:t> </a:t>
            </a:r>
          </a:p>
        </p:txBody>
      </p:sp>
    </p:spTree>
    <p:extLst>
      <p:ext uri="{BB962C8B-B14F-4D97-AF65-F5344CB8AC3E}">
        <p14:creationId xmlns:p14="http://schemas.microsoft.com/office/powerpoint/2010/main" val="477399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pPr eaLnBrk="1" hangingPunct="1">
              <a:defRPr/>
            </a:pPr>
            <a:endParaRPr sz="6700" b="1" dirty="0"/>
          </a:p>
        </p:txBody>
      </p:sp>
      <p:sp>
        <p:nvSpPr>
          <p:cNvPr id="4" name="Text Placeholder 3"/>
          <p:cNvSpPr>
            <a:spLocks noGrp="1"/>
          </p:cNvSpPr>
          <p:nvPr>
            <p:ph type="body" idx="1"/>
          </p:nvPr>
        </p:nvSpPr>
        <p:spPr>
          <a:xfrm>
            <a:off x="519047" y="1448146"/>
            <a:ext cx="11147560" cy="1725087"/>
          </a:xfrm>
        </p:spPr>
        <p:txBody>
          <a:bodyPr/>
          <a:lstStyle/>
          <a:p>
            <a:pPr marL="0" indent="0">
              <a:buNone/>
            </a:pPr>
            <a:r>
              <a:rPr lang="en-GB" dirty="0" smtClean="0"/>
              <a:t>F# is changing…</a:t>
            </a:r>
          </a:p>
          <a:p>
            <a:pPr lvl="1"/>
            <a:endParaRPr lang="en-GB" dirty="0" smtClean="0"/>
          </a:p>
          <a:p>
            <a:pPr lvl="1"/>
            <a:endParaRPr lang="en-GB" dirty="0"/>
          </a:p>
        </p:txBody>
      </p:sp>
      <p:sp>
        <p:nvSpPr>
          <p:cNvPr id="5" name="Text Placeholder 2"/>
          <p:cNvSpPr txBox="1">
            <a:spLocks/>
          </p:cNvSpPr>
          <p:nvPr/>
        </p:nvSpPr>
        <p:spPr>
          <a:xfrm>
            <a:off x="843370" y="1503911"/>
            <a:ext cx="10727308" cy="1428413"/>
          </a:xfrm>
          <a:prstGeom prst="rect">
            <a:avLst/>
          </a:prstGeom>
        </p:spPr>
        <p:txBody>
          <a:bodyPr vert="horz" wrap="square" lIns="0" tIns="0" rIns="0" bIns="0" rtlCol="0" anchor="ctr">
            <a:normAutofit/>
          </a:bodyPr>
          <a:lstStyle/>
          <a:p>
            <a:pPr marL="557686" indent="-557686" algn="ctr">
              <a:lnSpc>
                <a:spcPct val="90000"/>
              </a:lnSpc>
              <a:spcBef>
                <a:spcPct val="20000"/>
              </a:spcBef>
              <a:defRPr/>
            </a:pPr>
            <a:endParaRPr lang="en-GB" sz="3900" dirty="0">
              <a:gradFill>
                <a:gsLst>
                  <a:gs pos="0">
                    <a:schemeClr val="tx1"/>
                  </a:gs>
                  <a:gs pos="86000">
                    <a:schemeClr val="tx1"/>
                  </a:gs>
                </a:gsLst>
                <a:lin ang="5400000" scaled="0"/>
              </a:gradFill>
            </a:endParaRPr>
          </a:p>
        </p:txBody>
      </p:sp>
      <p:sp>
        <p:nvSpPr>
          <p:cNvPr id="6" name="Cloud 5"/>
          <p:cNvSpPr/>
          <p:nvPr/>
        </p:nvSpPr>
        <p:spPr bwMode="auto">
          <a:xfrm>
            <a:off x="5868536" y="2932320"/>
            <a:ext cx="5800299" cy="3031753"/>
          </a:xfrm>
          <a:prstGeom prst="cloud">
            <a:avLst/>
          </a:prstGeom>
          <a:solidFill>
            <a:schemeClr val="tx2">
              <a:lumMod val="20000"/>
              <a:lumOff val="80000"/>
            </a:schemeClr>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360" tIns="45677" rIns="91360" bIns="45677" numCol="1" spcCol="0" rtlCol="0" anchor="ctr" anchorCtr="0" compatLnSpc="1">
            <a:prstTxWarp prst="textNoShape">
              <a:avLst/>
            </a:prstTxWarp>
          </a:bodyPr>
          <a:lstStyle/>
          <a:p>
            <a:pPr algn="ctr" defTabSz="913355" fontAlgn="base">
              <a:spcBef>
                <a:spcPct val="0"/>
              </a:spcBef>
              <a:spcAft>
                <a:spcPct val="0"/>
              </a:spcAft>
            </a:pPr>
            <a:r>
              <a:rPr lang="en-GB" sz="4800" dirty="0">
                <a:solidFill>
                  <a:schemeClr val="accent4">
                    <a:lumMod val="50000"/>
                  </a:schemeClr>
                </a:solidFill>
                <a:latin typeface="Segoe Light" pitchFamily="34" charset="0"/>
              </a:rPr>
              <a:t>F# runs on many platforms</a:t>
            </a:r>
          </a:p>
        </p:txBody>
      </p:sp>
      <p:sp>
        <p:nvSpPr>
          <p:cNvPr id="8" name="Right Arrow 7"/>
          <p:cNvSpPr/>
          <p:nvPr/>
        </p:nvSpPr>
        <p:spPr bwMode="auto">
          <a:xfrm>
            <a:off x="4572000" y="3785857"/>
            <a:ext cx="1023581" cy="1023582"/>
          </a:xfrm>
          <a:prstGeom prst="rightArrow">
            <a:avLst/>
          </a:prstGeom>
          <a:solidFill>
            <a:srgbClr val="0070C0"/>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360" tIns="45677" rIns="91360" bIns="45677" numCol="1" spcCol="0" rtlCol="0" anchor="ctr" anchorCtr="0" compatLnSpc="1">
            <a:prstTxWarp prst="textNoShape">
              <a:avLst/>
            </a:prstTxWarp>
          </a:bodyPr>
          <a:lstStyle/>
          <a:p>
            <a:pPr algn="ctr" defTabSz="913355" fontAlgn="base">
              <a:spcBef>
                <a:spcPct val="0"/>
              </a:spcBef>
              <a:spcAft>
                <a:spcPct val="0"/>
              </a:spcAft>
            </a:pPr>
            <a:endParaRPr lang="en-GB" dirty="0">
              <a:gradFill>
                <a:gsLst>
                  <a:gs pos="0">
                    <a:srgbClr val="FFFFFF"/>
                  </a:gs>
                  <a:gs pos="100000">
                    <a:srgbClr val="FFFFFF"/>
                  </a:gs>
                </a:gsLst>
                <a:lin ang="5400000" scaled="0"/>
              </a:gradFill>
              <a:latin typeface="Segoe Light" pitchFamily="34" charset="0"/>
            </a:endParaRPr>
          </a:p>
        </p:txBody>
      </p:sp>
      <p:sp>
        <p:nvSpPr>
          <p:cNvPr id="10" name="TextBox 9"/>
          <p:cNvSpPr txBox="1"/>
          <p:nvPr/>
        </p:nvSpPr>
        <p:spPr>
          <a:xfrm>
            <a:off x="299774" y="3838070"/>
            <a:ext cx="4179028" cy="615553"/>
          </a:xfrm>
          <a:prstGeom prst="rect">
            <a:avLst/>
          </a:prstGeom>
          <a:noFill/>
        </p:spPr>
        <p:txBody>
          <a:bodyPr wrap="none" lIns="0" tIns="0" rIns="0" bIns="0" rtlCol="0">
            <a:spAutoFit/>
          </a:bodyPr>
          <a:lstStyle/>
          <a:p>
            <a:pPr algn="ctr"/>
            <a:r>
              <a:rPr lang="en-GB" sz="4000" dirty="0">
                <a:gradFill>
                  <a:gsLst>
                    <a:gs pos="0">
                      <a:schemeClr val="tx1"/>
                    </a:gs>
                    <a:gs pos="86000">
                      <a:schemeClr val="tx1"/>
                    </a:gs>
                  </a:gsLst>
                  <a:lin ang="5400000" scaled="0"/>
                </a:gradFill>
                <a:latin typeface="Segoe Light" pitchFamily="34" charset="0"/>
              </a:rPr>
              <a:t>“F# is for Windows”</a:t>
            </a:r>
          </a:p>
        </p:txBody>
      </p:sp>
    </p:spTree>
    <p:extLst>
      <p:ext uri="{BB962C8B-B14F-4D97-AF65-F5344CB8AC3E}">
        <p14:creationId xmlns:p14="http://schemas.microsoft.com/office/powerpoint/2010/main" val="1717499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48"/>
            <a:ext cx="11171635" cy="1514612"/>
          </a:xfrm>
        </p:spPr>
        <p:txBody>
          <a:bodyPr/>
          <a:lstStyle/>
          <a:p>
            <a:pPr algn="ctr"/>
            <a:r>
              <a:rPr lang="en-GB" dirty="0" smtClean="0">
                <a:latin typeface="Segoe Light" charset="0"/>
              </a:rPr>
              <a:t>Proposition 1</a:t>
            </a:r>
            <a:br>
              <a:rPr lang="en-GB" dirty="0" smtClean="0">
                <a:latin typeface="Segoe Light" charset="0"/>
              </a:rPr>
            </a:br>
            <a:r>
              <a:rPr lang="en-GB" dirty="0" smtClean="0">
                <a:latin typeface="Segoe Light" charset="0"/>
              </a:rPr>
              <a:t>The world is information-rich</a:t>
            </a:r>
            <a:endParaRPr lang="en-GB" dirty="0">
              <a:latin typeface="Segoe Light" charset="0"/>
            </a:endParaRPr>
          </a:p>
        </p:txBody>
      </p:sp>
    </p:spTree>
    <p:extLst>
      <p:ext uri="{BB962C8B-B14F-4D97-AF65-F5344CB8AC3E}">
        <p14:creationId xmlns:p14="http://schemas.microsoft.com/office/powerpoint/2010/main" val="4220469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pPr eaLnBrk="1" hangingPunct="1">
              <a:defRPr/>
            </a:pPr>
            <a:r>
              <a:rPr lang="en-US" sz="6700" dirty="0"/>
              <a:t>Overview</a:t>
            </a:r>
            <a:endParaRPr sz="6700" b="1" dirty="0"/>
          </a:p>
        </p:txBody>
      </p:sp>
      <p:sp>
        <p:nvSpPr>
          <p:cNvPr id="4" name="Text Placeholder 3"/>
          <p:cNvSpPr>
            <a:spLocks noGrp="1"/>
          </p:cNvSpPr>
          <p:nvPr>
            <p:ph type="body" idx="1"/>
          </p:nvPr>
        </p:nvSpPr>
        <p:spPr>
          <a:xfrm>
            <a:off x="519047" y="1448144"/>
            <a:ext cx="11147560" cy="1132618"/>
          </a:xfrm>
        </p:spPr>
        <p:txBody>
          <a:bodyPr/>
          <a:lstStyle/>
          <a:p>
            <a:pPr marL="0" indent="0">
              <a:buNone/>
            </a:pPr>
            <a:r>
              <a:rPr lang="en-GB" dirty="0" smtClean="0"/>
              <a:t>F# is changing…</a:t>
            </a:r>
          </a:p>
          <a:p>
            <a:pPr lvl="1"/>
            <a:endParaRPr lang="en-GB" dirty="0"/>
          </a:p>
        </p:txBody>
      </p:sp>
      <p:sp>
        <p:nvSpPr>
          <p:cNvPr id="5" name="Text Placeholder 2"/>
          <p:cNvSpPr txBox="1">
            <a:spLocks/>
          </p:cNvSpPr>
          <p:nvPr/>
        </p:nvSpPr>
        <p:spPr>
          <a:xfrm>
            <a:off x="843370" y="1503912"/>
            <a:ext cx="10727308" cy="1428413"/>
          </a:xfrm>
          <a:prstGeom prst="rect">
            <a:avLst/>
          </a:prstGeom>
        </p:spPr>
        <p:txBody>
          <a:bodyPr vert="horz" wrap="square" lIns="0" tIns="0" rIns="0" bIns="0" rtlCol="0" anchor="ctr">
            <a:normAutofit/>
          </a:bodyPr>
          <a:lstStyle/>
          <a:p>
            <a:pPr marL="557686" indent="-557686" algn="ctr">
              <a:lnSpc>
                <a:spcPct val="90000"/>
              </a:lnSpc>
              <a:spcBef>
                <a:spcPct val="20000"/>
              </a:spcBef>
              <a:defRPr/>
            </a:pPr>
            <a:endParaRPr lang="en-GB" sz="3900" dirty="0">
              <a:gradFill>
                <a:gsLst>
                  <a:gs pos="0">
                    <a:schemeClr val="tx1"/>
                  </a:gs>
                  <a:gs pos="86000">
                    <a:schemeClr val="tx1"/>
                  </a:gs>
                </a:gsLst>
                <a:lin ang="5400000" scaled="0"/>
              </a:gradFill>
            </a:endParaRPr>
          </a:p>
        </p:txBody>
      </p:sp>
      <p:sp>
        <p:nvSpPr>
          <p:cNvPr id="6" name="Cloud 5"/>
          <p:cNvSpPr/>
          <p:nvPr/>
        </p:nvSpPr>
        <p:spPr bwMode="auto">
          <a:xfrm>
            <a:off x="5868536" y="2932320"/>
            <a:ext cx="5800299" cy="3031753"/>
          </a:xfrm>
          <a:prstGeom prst="cloud">
            <a:avLst/>
          </a:prstGeom>
          <a:solidFill>
            <a:schemeClr val="tx2">
              <a:lumMod val="20000"/>
              <a:lumOff val="80000"/>
            </a:schemeClr>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360" tIns="45677" rIns="91360" bIns="45677" numCol="1" spcCol="0" rtlCol="0" anchor="ctr" anchorCtr="0" compatLnSpc="1">
            <a:prstTxWarp prst="textNoShape">
              <a:avLst/>
            </a:prstTxWarp>
          </a:bodyPr>
          <a:lstStyle/>
          <a:p>
            <a:pPr algn="ctr" defTabSz="913355" fontAlgn="base">
              <a:spcBef>
                <a:spcPct val="0"/>
              </a:spcBef>
              <a:spcAft>
                <a:spcPct val="0"/>
              </a:spcAft>
            </a:pPr>
            <a:r>
              <a:rPr lang="en-GB" sz="4800" dirty="0">
                <a:solidFill>
                  <a:schemeClr val="accent4">
                    <a:lumMod val="50000"/>
                  </a:schemeClr>
                </a:solidFill>
                <a:latin typeface="Segoe Light" pitchFamily="34" charset="0"/>
              </a:rPr>
              <a:t>“F# has many contributors”</a:t>
            </a:r>
          </a:p>
        </p:txBody>
      </p:sp>
      <p:sp>
        <p:nvSpPr>
          <p:cNvPr id="8" name="Right Arrow 7"/>
          <p:cNvSpPr/>
          <p:nvPr/>
        </p:nvSpPr>
        <p:spPr bwMode="auto">
          <a:xfrm>
            <a:off x="4572000" y="3785857"/>
            <a:ext cx="1023581" cy="1023582"/>
          </a:xfrm>
          <a:prstGeom prst="rightArrow">
            <a:avLst/>
          </a:prstGeom>
          <a:solidFill>
            <a:srgbClr val="0070C0"/>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360" tIns="45677" rIns="91360" bIns="45677" numCol="1" spcCol="0" rtlCol="0" anchor="ctr" anchorCtr="0" compatLnSpc="1">
            <a:prstTxWarp prst="textNoShape">
              <a:avLst/>
            </a:prstTxWarp>
          </a:bodyPr>
          <a:lstStyle/>
          <a:p>
            <a:pPr algn="ctr" defTabSz="913355" fontAlgn="base">
              <a:spcBef>
                <a:spcPct val="0"/>
              </a:spcBef>
              <a:spcAft>
                <a:spcPct val="0"/>
              </a:spcAft>
            </a:pPr>
            <a:endParaRPr lang="en-GB" dirty="0">
              <a:gradFill>
                <a:gsLst>
                  <a:gs pos="0">
                    <a:srgbClr val="FFFFFF"/>
                  </a:gs>
                  <a:gs pos="100000">
                    <a:srgbClr val="FFFFFF"/>
                  </a:gs>
                </a:gsLst>
                <a:lin ang="5400000" scaled="0"/>
              </a:gradFill>
              <a:latin typeface="Segoe Light" pitchFamily="34" charset="0"/>
            </a:endParaRPr>
          </a:p>
        </p:txBody>
      </p:sp>
      <p:sp>
        <p:nvSpPr>
          <p:cNvPr id="10" name="TextBox 9"/>
          <p:cNvSpPr txBox="1"/>
          <p:nvPr/>
        </p:nvSpPr>
        <p:spPr>
          <a:xfrm>
            <a:off x="1237855" y="3838063"/>
            <a:ext cx="2302874" cy="1231106"/>
          </a:xfrm>
          <a:prstGeom prst="rect">
            <a:avLst/>
          </a:prstGeom>
          <a:noFill/>
        </p:spPr>
        <p:txBody>
          <a:bodyPr wrap="none" lIns="0" tIns="0" rIns="0" bIns="0" rtlCol="0">
            <a:spAutoFit/>
          </a:bodyPr>
          <a:lstStyle/>
          <a:p>
            <a:pPr algn="ctr"/>
            <a:r>
              <a:rPr lang="en-GB" sz="4000" dirty="0">
                <a:gradFill>
                  <a:gsLst>
                    <a:gs pos="0">
                      <a:schemeClr val="tx1"/>
                    </a:gs>
                    <a:gs pos="86000">
                      <a:schemeClr val="tx1"/>
                    </a:gs>
                  </a:gsLst>
                  <a:lin ang="5400000" scaled="0"/>
                </a:gradFill>
                <a:latin typeface="Segoe Light" pitchFamily="34" charset="0"/>
              </a:rPr>
              <a:t>“Microsoft </a:t>
            </a:r>
          </a:p>
          <a:p>
            <a:pPr algn="ctr"/>
            <a:r>
              <a:rPr lang="en-GB" sz="4000" dirty="0">
                <a:gradFill>
                  <a:gsLst>
                    <a:gs pos="0">
                      <a:schemeClr val="tx1"/>
                    </a:gs>
                    <a:gs pos="86000">
                      <a:schemeClr val="tx1"/>
                    </a:gs>
                  </a:gsLst>
                  <a:lin ang="5400000" scaled="0"/>
                </a:gradFill>
                <a:latin typeface="Segoe Light" pitchFamily="34" charset="0"/>
              </a:rPr>
              <a:t>makes F#”</a:t>
            </a:r>
          </a:p>
        </p:txBody>
      </p:sp>
    </p:spTree>
    <p:extLst>
      <p:ext uri="{BB962C8B-B14F-4D97-AF65-F5344CB8AC3E}">
        <p14:creationId xmlns:p14="http://schemas.microsoft.com/office/powerpoint/2010/main" val="179959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pPr eaLnBrk="1" hangingPunct="1">
              <a:defRPr/>
            </a:pPr>
            <a:r>
              <a:rPr lang="en-US" sz="6700" dirty="0"/>
              <a:t>Overview</a:t>
            </a:r>
            <a:endParaRPr sz="6700" b="1" dirty="0"/>
          </a:p>
        </p:txBody>
      </p:sp>
      <p:sp>
        <p:nvSpPr>
          <p:cNvPr id="4" name="Text Placeholder 3"/>
          <p:cNvSpPr>
            <a:spLocks noGrp="1"/>
          </p:cNvSpPr>
          <p:nvPr>
            <p:ph type="body" idx="1"/>
          </p:nvPr>
        </p:nvSpPr>
        <p:spPr>
          <a:xfrm>
            <a:off x="519047" y="1448144"/>
            <a:ext cx="11147560" cy="1132618"/>
          </a:xfrm>
        </p:spPr>
        <p:txBody>
          <a:bodyPr/>
          <a:lstStyle/>
          <a:p>
            <a:pPr marL="0" indent="0">
              <a:buNone/>
            </a:pPr>
            <a:r>
              <a:rPr lang="en-GB" dirty="0" smtClean="0"/>
              <a:t>F# is changing…</a:t>
            </a:r>
          </a:p>
          <a:p>
            <a:pPr lvl="1"/>
            <a:endParaRPr lang="en-GB" dirty="0"/>
          </a:p>
        </p:txBody>
      </p:sp>
      <p:sp>
        <p:nvSpPr>
          <p:cNvPr id="5" name="Text Placeholder 2"/>
          <p:cNvSpPr txBox="1">
            <a:spLocks/>
          </p:cNvSpPr>
          <p:nvPr/>
        </p:nvSpPr>
        <p:spPr>
          <a:xfrm>
            <a:off x="843370" y="1503912"/>
            <a:ext cx="10727308" cy="1428413"/>
          </a:xfrm>
          <a:prstGeom prst="rect">
            <a:avLst/>
          </a:prstGeom>
        </p:spPr>
        <p:txBody>
          <a:bodyPr vert="horz" wrap="square" lIns="0" tIns="0" rIns="0" bIns="0" rtlCol="0" anchor="ctr">
            <a:normAutofit/>
          </a:bodyPr>
          <a:lstStyle/>
          <a:p>
            <a:pPr marL="557686" indent="-557686" algn="ctr">
              <a:lnSpc>
                <a:spcPct val="90000"/>
              </a:lnSpc>
              <a:spcBef>
                <a:spcPct val="20000"/>
              </a:spcBef>
              <a:defRPr/>
            </a:pPr>
            <a:endParaRPr lang="en-GB" sz="3900" dirty="0">
              <a:gradFill>
                <a:gsLst>
                  <a:gs pos="0">
                    <a:schemeClr val="tx1"/>
                  </a:gs>
                  <a:gs pos="86000">
                    <a:schemeClr val="tx1"/>
                  </a:gs>
                </a:gsLst>
                <a:lin ang="5400000" scaled="0"/>
              </a:gradFill>
            </a:endParaRPr>
          </a:p>
        </p:txBody>
      </p:sp>
      <p:sp>
        <p:nvSpPr>
          <p:cNvPr id="6" name="Cloud 5"/>
          <p:cNvSpPr/>
          <p:nvPr/>
        </p:nvSpPr>
        <p:spPr bwMode="auto">
          <a:xfrm>
            <a:off x="5868536" y="2932320"/>
            <a:ext cx="5800299" cy="3031753"/>
          </a:xfrm>
          <a:prstGeom prst="cloud">
            <a:avLst/>
          </a:prstGeom>
          <a:solidFill>
            <a:schemeClr val="tx2">
              <a:lumMod val="20000"/>
              <a:lumOff val="80000"/>
            </a:schemeClr>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360" tIns="45677" rIns="91360" bIns="45677" numCol="1" spcCol="0" rtlCol="0" anchor="ctr" anchorCtr="0" compatLnSpc="1">
            <a:prstTxWarp prst="textNoShape">
              <a:avLst/>
            </a:prstTxWarp>
          </a:bodyPr>
          <a:lstStyle/>
          <a:p>
            <a:pPr algn="ctr" defTabSz="913355" fontAlgn="base">
              <a:spcBef>
                <a:spcPct val="0"/>
              </a:spcBef>
              <a:spcAft>
                <a:spcPct val="0"/>
              </a:spcAft>
            </a:pPr>
            <a:r>
              <a:rPr lang="en-GB" sz="4800" dirty="0">
                <a:solidFill>
                  <a:schemeClr val="accent4">
                    <a:lumMod val="50000"/>
                  </a:schemeClr>
                </a:solidFill>
                <a:latin typeface="Segoe Light" pitchFamily="34" charset="0"/>
              </a:rPr>
              <a:t>Many perspectives</a:t>
            </a:r>
          </a:p>
          <a:p>
            <a:pPr algn="ctr" defTabSz="913355" fontAlgn="base">
              <a:spcBef>
                <a:spcPct val="0"/>
              </a:spcBef>
              <a:spcAft>
                <a:spcPct val="0"/>
              </a:spcAft>
            </a:pPr>
            <a:r>
              <a:rPr lang="en-GB" sz="3600" dirty="0">
                <a:solidFill>
                  <a:schemeClr val="accent4">
                    <a:lumMod val="50000"/>
                  </a:schemeClr>
                </a:solidFill>
                <a:latin typeface="Segoe Light" pitchFamily="34" charset="0"/>
                <a:hlinkClick r:id="rId3"/>
              </a:rPr>
              <a:t>http://fsharp.org</a:t>
            </a:r>
            <a:r>
              <a:rPr lang="en-GB" sz="3600" dirty="0">
                <a:solidFill>
                  <a:schemeClr val="accent4">
                    <a:lumMod val="50000"/>
                  </a:schemeClr>
                </a:solidFill>
                <a:latin typeface="Segoe Light" pitchFamily="34" charset="0"/>
              </a:rPr>
              <a:t> </a:t>
            </a:r>
          </a:p>
        </p:txBody>
      </p:sp>
      <p:sp>
        <p:nvSpPr>
          <p:cNvPr id="8" name="Right Arrow 7"/>
          <p:cNvSpPr/>
          <p:nvPr/>
        </p:nvSpPr>
        <p:spPr bwMode="auto">
          <a:xfrm>
            <a:off x="4572000" y="3785857"/>
            <a:ext cx="1023581" cy="1023582"/>
          </a:xfrm>
          <a:prstGeom prst="rightArrow">
            <a:avLst/>
          </a:prstGeom>
          <a:solidFill>
            <a:srgbClr val="0070C0"/>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360" tIns="45677" rIns="91360" bIns="45677" numCol="1" spcCol="0" rtlCol="0" anchor="ctr" anchorCtr="0" compatLnSpc="1">
            <a:prstTxWarp prst="textNoShape">
              <a:avLst/>
            </a:prstTxWarp>
          </a:bodyPr>
          <a:lstStyle/>
          <a:p>
            <a:pPr algn="ctr" defTabSz="913355" fontAlgn="base">
              <a:spcBef>
                <a:spcPct val="0"/>
              </a:spcBef>
              <a:spcAft>
                <a:spcPct val="0"/>
              </a:spcAft>
            </a:pPr>
            <a:endParaRPr lang="en-GB" dirty="0">
              <a:gradFill>
                <a:gsLst>
                  <a:gs pos="0">
                    <a:srgbClr val="FFFFFF"/>
                  </a:gs>
                  <a:gs pos="100000">
                    <a:srgbClr val="FFFFFF"/>
                  </a:gs>
                </a:gsLst>
                <a:lin ang="5400000" scaled="0"/>
              </a:gradFill>
              <a:latin typeface="Segoe Light" pitchFamily="34" charset="0"/>
            </a:endParaRPr>
          </a:p>
        </p:txBody>
      </p:sp>
      <p:sp>
        <p:nvSpPr>
          <p:cNvPr id="10" name="TextBox 9"/>
          <p:cNvSpPr txBox="1"/>
          <p:nvPr/>
        </p:nvSpPr>
        <p:spPr>
          <a:xfrm>
            <a:off x="274637" y="3785850"/>
            <a:ext cx="4229299" cy="1677382"/>
          </a:xfrm>
          <a:prstGeom prst="rect">
            <a:avLst/>
          </a:prstGeom>
          <a:noFill/>
        </p:spPr>
        <p:txBody>
          <a:bodyPr wrap="none" lIns="0" tIns="0" rIns="0" bIns="0" rtlCol="0">
            <a:spAutoFit/>
          </a:bodyPr>
          <a:lstStyle/>
          <a:p>
            <a:pPr algn="ctr"/>
            <a:r>
              <a:rPr lang="en-GB" sz="4000" dirty="0">
                <a:gradFill>
                  <a:gsLst>
                    <a:gs pos="0">
                      <a:schemeClr val="tx1"/>
                    </a:gs>
                    <a:gs pos="86000">
                      <a:schemeClr val="tx1"/>
                    </a:gs>
                  </a:gsLst>
                  <a:lin ang="5400000" scaled="0"/>
                </a:gradFill>
                <a:latin typeface="Segoe Light" pitchFamily="34" charset="0"/>
              </a:rPr>
              <a:t>One perspective</a:t>
            </a:r>
          </a:p>
          <a:p>
            <a:pPr algn="ctr"/>
            <a:r>
              <a:rPr lang="en-GB" sz="4000" dirty="0">
                <a:gradFill>
                  <a:gsLst>
                    <a:gs pos="0">
                      <a:schemeClr val="tx1"/>
                    </a:gs>
                    <a:gs pos="86000">
                      <a:schemeClr val="tx1"/>
                    </a:gs>
                  </a:gsLst>
                  <a:lin ang="5400000" scaled="0"/>
                </a:gradFill>
                <a:latin typeface="Segoe Light" pitchFamily="34" charset="0"/>
              </a:rPr>
              <a:t>(Microsoft’s)</a:t>
            </a:r>
          </a:p>
          <a:p>
            <a:pPr algn="ctr"/>
            <a:r>
              <a:rPr lang="en-GB" sz="2900" dirty="0">
                <a:gradFill>
                  <a:gsLst>
                    <a:gs pos="0">
                      <a:schemeClr val="tx1"/>
                    </a:gs>
                    <a:gs pos="86000">
                      <a:schemeClr val="tx1"/>
                    </a:gs>
                  </a:gsLst>
                  <a:lin ang="5400000" scaled="0"/>
                </a:gradFill>
                <a:latin typeface="Segoe Light" pitchFamily="34" charset="0"/>
              </a:rPr>
              <a:t>http://msdn.microsoft.com </a:t>
            </a:r>
          </a:p>
        </p:txBody>
      </p:sp>
    </p:spTree>
    <p:extLst>
      <p:ext uri="{BB962C8B-B14F-4D97-AF65-F5344CB8AC3E}">
        <p14:creationId xmlns:p14="http://schemas.microsoft.com/office/powerpoint/2010/main" val="4258830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loud 2"/>
          <p:cNvSpPr/>
          <p:nvPr/>
        </p:nvSpPr>
        <p:spPr bwMode="auto">
          <a:xfrm>
            <a:off x="1719618" y="1105469"/>
            <a:ext cx="7792872" cy="4421874"/>
          </a:xfrm>
          <a:prstGeom prst="cloud">
            <a:avLst/>
          </a:prstGeom>
          <a:solidFill>
            <a:schemeClr val="tx2">
              <a:lumMod val="20000"/>
              <a:lumOff val="80000"/>
            </a:schemeClr>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360" tIns="45677" rIns="91360" bIns="45677" numCol="1" spcCol="0" rtlCol="0" anchor="ctr" anchorCtr="0" compatLnSpc="1">
            <a:prstTxWarp prst="textNoShape">
              <a:avLst/>
            </a:prstTxWarp>
          </a:bodyPr>
          <a:lstStyle/>
          <a:p>
            <a:pPr algn="ctr" defTabSz="913355" fontAlgn="base">
              <a:spcBef>
                <a:spcPct val="0"/>
              </a:spcBef>
              <a:spcAft>
                <a:spcPct val="0"/>
              </a:spcAft>
            </a:pPr>
            <a:endParaRPr lang="en-GB" sz="3600" dirty="0">
              <a:solidFill>
                <a:schemeClr val="accent4">
                  <a:lumMod val="50000"/>
                </a:schemeClr>
              </a:solidFill>
              <a:latin typeface="Segoe Light"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1752" y="2738104"/>
            <a:ext cx="1600104" cy="1108318"/>
          </a:xfrm>
          <a:prstGeom prst="rect">
            <a:avLst/>
          </a:prstGeom>
        </p:spPr>
      </p:pic>
      <p:pic>
        <p:nvPicPr>
          <p:cNvPr id="1030" name="Picture 6" descr="http://marscommons.marsdd.com/wp-content/uploads/MRos-photo-microsoft-orlando-donation-20120823-001.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663" t="28000" b="30273"/>
          <a:stretch/>
        </p:blipFill>
        <p:spPr bwMode="auto">
          <a:xfrm>
            <a:off x="3480113" y="8"/>
            <a:ext cx="1489669" cy="69743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a:off x="2405227" y="2038948"/>
            <a:ext cx="1059044" cy="53438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3" idx="2"/>
          </p:cNvCxnSpPr>
          <p:nvPr/>
        </p:nvCxnSpPr>
        <p:spPr>
          <a:xfrm>
            <a:off x="3862386" y="1214144"/>
            <a:ext cx="740235" cy="118786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865546" y="793854"/>
            <a:ext cx="148623" cy="1215787"/>
          </a:xfrm>
          <a:prstGeom prst="straightConnector1">
            <a:avLst/>
          </a:prstGeom>
          <a:ln w="57150">
            <a:prstDash val="dash"/>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28858" y="1715791"/>
            <a:ext cx="1504098" cy="328371"/>
          </a:xfrm>
          <a:prstGeom prst="rect">
            <a:avLst/>
          </a:prstGeom>
          <a:noFill/>
        </p:spPr>
        <p:txBody>
          <a:bodyPr wrap="none" lIns="0" tIns="0" rIns="0" bIns="0" rtlCol="0">
            <a:spAutoFit/>
          </a:bodyPr>
          <a:lstStyle/>
          <a:p>
            <a:r>
              <a:rPr lang="en-GB" dirty="0">
                <a:gradFill>
                  <a:gsLst>
                    <a:gs pos="0">
                      <a:schemeClr val="tx1"/>
                    </a:gs>
                    <a:gs pos="86000">
                      <a:schemeClr val="tx1"/>
                    </a:gs>
                  </a:gsLst>
                  <a:lin ang="5400000" scaled="0"/>
                </a:gradFill>
                <a:latin typeface="Segoe Light" pitchFamily="34" charset="0"/>
              </a:rPr>
              <a:t>F# Language</a:t>
            </a:r>
          </a:p>
        </p:txBody>
      </p:sp>
      <p:sp>
        <p:nvSpPr>
          <p:cNvPr id="23" name="TextBox 22"/>
          <p:cNvSpPr txBox="1"/>
          <p:nvPr/>
        </p:nvSpPr>
        <p:spPr>
          <a:xfrm>
            <a:off x="3026073" y="885780"/>
            <a:ext cx="1672625" cy="328371"/>
          </a:xfrm>
          <a:prstGeom prst="rect">
            <a:avLst/>
          </a:prstGeom>
          <a:noFill/>
        </p:spPr>
        <p:txBody>
          <a:bodyPr wrap="none" lIns="0" tIns="0" rIns="0" bIns="0" rtlCol="0">
            <a:spAutoFit/>
          </a:bodyPr>
          <a:lstStyle/>
          <a:p>
            <a:r>
              <a:rPr lang="en-GB" dirty="0">
                <a:gradFill>
                  <a:gsLst>
                    <a:gs pos="0">
                      <a:schemeClr val="tx1"/>
                    </a:gs>
                    <a:gs pos="86000">
                      <a:schemeClr val="tx1"/>
                    </a:gs>
                  </a:gsLst>
                  <a:lin ang="5400000" scaled="0"/>
                </a:gradFill>
                <a:latin typeface="Segoe Light" pitchFamily="34" charset="0"/>
              </a:rPr>
              <a:t>Visual F# Tools</a:t>
            </a:r>
          </a:p>
        </p:txBody>
      </p:sp>
      <p:pic>
        <p:nvPicPr>
          <p:cNvPr id="1032" name="Picture 8" descr="http://upload.wikimedia.org/wikipedia/en/archive/b/b3/20110309193628!Microsoft_Research_logo.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737" y="1105469"/>
            <a:ext cx="1314328" cy="49724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4991834" y="72191"/>
            <a:ext cx="1909094" cy="656743"/>
          </a:xfrm>
          <a:prstGeom prst="rect">
            <a:avLst/>
          </a:prstGeom>
          <a:noFill/>
        </p:spPr>
        <p:txBody>
          <a:bodyPr wrap="none" lIns="0" tIns="0" rIns="0" bIns="0" rtlCol="0">
            <a:spAutoFit/>
          </a:bodyPr>
          <a:lstStyle/>
          <a:p>
            <a:pPr algn="ctr"/>
            <a:r>
              <a:rPr lang="en-GB" dirty="0">
                <a:gradFill>
                  <a:gsLst>
                    <a:gs pos="0">
                      <a:schemeClr val="tx1"/>
                    </a:gs>
                    <a:gs pos="86000">
                      <a:schemeClr val="tx1"/>
                    </a:gs>
                  </a:gsLst>
                  <a:lin ang="5400000" scaled="0"/>
                </a:gradFill>
                <a:latin typeface="Segoe Light" pitchFamily="34" charset="0"/>
              </a:rPr>
              <a:t>Visual Studio, .</a:t>
            </a:r>
          </a:p>
          <a:p>
            <a:pPr algn="ctr"/>
            <a:r>
              <a:rPr lang="en-GB" dirty="0">
                <a:gradFill>
                  <a:gsLst>
                    <a:gs pos="0">
                      <a:schemeClr val="tx1"/>
                    </a:gs>
                    <a:gs pos="86000">
                      <a:schemeClr val="tx1"/>
                    </a:gs>
                  </a:gsLst>
                  <a:lin ang="5400000" scaled="0"/>
                </a:gradFill>
                <a:latin typeface="Segoe Light" pitchFamily="34" charset="0"/>
              </a:rPr>
              <a:t>.NET, SDKs, Tools</a:t>
            </a:r>
          </a:p>
        </p:txBody>
      </p:sp>
      <p:cxnSp>
        <p:nvCxnSpPr>
          <p:cNvPr id="55" name="Straight Arrow Connector 54"/>
          <p:cNvCxnSpPr/>
          <p:nvPr/>
        </p:nvCxnSpPr>
        <p:spPr>
          <a:xfrm flipV="1">
            <a:off x="2076415" y="3841676"/>
            <a:ext cx="1747115" cy="85037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117742" y="4353508"/>
            <a:ext cx="1074661" cy="328371"/>
          </a:xfrm>
          <a:prstGeom prst="rect">
            <a:avLst/>
          </a:prstGeom>
          <a:noFill/>
        </p:spPr>
        <p:txBody>
          <a:bodyPr wrap="none" lIns="0" tIns="0" rIns="0" bIns="0" rtlCol="0">
            <a:spAutoFit/>
          </a:bodyPr>
          <a:lstStyle/>
          <a:p>
            <a:r>
              <a:rPr lang="en-GB" b="1" dirty="0">
                <a:gradFill>
                  <a:gsLst>
                    <a:gs pos="0">
                      <a:schemeClr val="tx1"/>
                    </a:gs>
                    <a:gs pos="86000">
                      <a:schemeClr val="tx1"/>
                    </a:gs>
                  </a:gsLst>
                  <a:lin ang="5400000" scaled="0"/>
                </a:gradFill>
                <a:latin typeface="Segoe Light" pitchFamily="34" charset="0"/>
              </a:rPr>
              <a:t>fssnip.net</a:t>
            </a:r>
          </a:p>
        </p:txBody>
      </p:sp>
      <p:pic>
        <p:nvPicPr>
          <p:cNvPr id="1034" name="Picture 10" descr="http://fsharp.org/img/sup/quantale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2527" y="4266863"/>
            <a:ext cx="1962151" cy="4762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fsharp.org/img/sup/mbrac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9667" y="6153868"/>
            <a:ext cx="14097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fsharp.org/img/sup/statfactory.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67142" y="5538488"/>
            <a:ext cx="1857376" cy="4762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fsharp.org/img/sup/intelli.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91340" y="5060624"/>
            <a:ext cx="2381250" cy="46672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fsharp.org/img/sup/ffconsultancy.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52529" y="5618800"/>
            <a:ext cx="2219325" cy="47625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81965" y="6330988"/>
            <a:ext cx="1703281" cy="528605"/>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463281" y="4786166"/>
            <a:ext cx="946985" cy="328371"/>
          </a:xfrm>
          <a:prstGeom prst="rect">
            <a:avLst/>
          </a:prstGeom>
          <a:noFill/>
        </p:spPr>
        <p:txBody>
          <a:bodyPr wrap="none" lIns="0" tIns="0" rIns="0" bIns="0" rtlCol="0">
            <a:spAutoFit/>
          </a:bodyPr>
          <a:lstStyle/>
          <a:p>
            <a:r>
              <a:rPr lang="en-GB" b="1" dirty="0">
                <a:gradFill>
                  <a:gsLst>
                    <a:gs pos="0">
                      <a:schemeClr val="tx1"/>
                    </a:gs>
                    <a:gs pos="86000">
                      <a:schemeClr val="tx1"/>
                    </a:gs>
                  </a:gsLst>
                  <a:lin ang="5400000" scaled="0"/>
                </a:gradFill>
                <a:latin typeface="Segoe Light" pitchFamily="34" charset="0"/>
              </a:rPr>
              <a:t>tryfs.org</a:t>
            </a:r>
          </a:p>
        </p:txBody>
      </p:sp>
      <p:sp>
        <p:nvSpPr>
          <p:cNvPr id="66" name="TextBox 65"/>
          <p:cNvSpPr txBox="1"/>
          <p:nvPr/>
        </p:nvSpPr>
        <p:spPr>
          <a:xfrm>
            <a:off x="463285" y="5238476"/>
            <a:ext cx="2996830" cy="328371"/>
          </a:xfrm>
          <a:prstGeom prst="rect">
            <a:avLst/>
          </a:prstGeom>
          <a:noFill/>
        </p:spPr>
        <p:txBody>
          <a:bodyPr wrap="none" lIns="0" tIns="0" rIns="0" bIns="0" rtlCol="0">
            <a:spAutoFit/>
          </a:bodyPr>
          <a:lstStyle/>
          <a:p>
            <a:r>
              <a:rPr lang="en-GB" b="1" dirty="0">
                <a:gradFill>
                  <a:gsLst>
                    <a:gs pos="0">
                      <a:schemeClr val="tx1"/>
                    </a:gs>
                    <a:gs pos="86000">
                      <a:schemeClr val="tx1"/>
                    </a:gs>
                  </a:gsLst>
                  <a:lin ang="5400000" scaled="0"/>
                </a:gradFill>
                <a:latin typeface="Segoe Light" pitchFamily="34" charset="0"/>
              </a:rPr>
              <a:t>fsharpforfunandprofit.com</a:t>
            </a:r>
          </a:p>
        </p:txBody>
      </p:sp>
      <p:sp>
        <p:nvSpPr>
          <p:cNvPr id="67" name="TextBox 66"/>
          <p:cNvSpPr txBox="1"/>
          <p:nvPr/>
        </p:nvSpPr>
        <p:spPr>
          <a:xfrm>
            <a:off x="117727" y="3928321"/>
            <a:ext cx="946985" cy="328371"/>
          </a:xfrm>
          <a:prstGeom prst="rect">
            <a:avLst/>
          </a:prstGeom>
          <a:noFill/>
        </p:spPr>
        <p:txBody>
          <a:bodyPr wrap="none" lIns="0" tIns="0" rIns="0" bIns="0" rtlCol="0">
            <a:spAutoFit/>
          </a:bodyPr>
          <a:lstStyle/>
          <a:p>
            <a:r>
              <a:rPr lang="en-GB" b="1" dirty="0">
                <a:gradFill>
                  <a:gsLst>
                    <a:gs pos="0">
                      <a:schemeClr val="tx1"/>
                    </a:gs>
                    <a:gs pos="86000">
                      <a:schemeClr val="tx1"/>
                    </a:gs>
                  </a:gsLst>
                  <a:lin ang="5400000" scaled="0"/>
                </a:gradFill>
                <a:latin typeface="Segoe Light" pitchFamily="34" charset="0"/>
              </a:rPr>
              <a:t>tryfs.org</a:t>
            </a:r>
          </a:p>
        </p:txBody>
      </p:sp>
      <p:cxnSp>
        <p:nvCxnSpPr>
          <p:cNvPr id="69" name="Straight Arrow Connector 68"/>
          <p:cNvCxnSpPr/>
          <p:nvPr/>
        </p:nvCxnSpPr>
        <p:spPr>
          <a:xfrm flipH="1">
            <a:off x="8469679" y="1172843"/>
            <a:ext cx="864536" cy="64982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5049535" y="4522775"/>
            <a:ext cx="273093" cy="1163077"/>
          </a:xfrm>
          <a:prstGeom prst="straightConnector1">
            <a:avLst/>
          </a:prstGeom>
          <a:ln w="57150">
            <a:prstDash val="dash"/>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flipV="1">
            <a:off x="6211871" y="4500608"/>
            <a:ext cx="336065" cy="1207408"/>
          </a:xfrm>
          <a:prstGeom prst="straightConnector1">
            <a:avLst/>
          </a:prstGeom>
          <a:ln w="57150">
            <a:prstDash val="dash"/>
            <a:tailEnd type="arrow"/>
          </a:ln>
        </p:spPr>
        <p:style>
          <a:lnRef idx="1">
            <a:schemeClr val="accent1"/>
          </a:lnRef>
          <a:fillRef idx="0">
            <a:schemeClr val="accent1"/>
          </a:fillRef>
          <a:effectRef idx="0">
            <a:schemeClr val="accent1"/>
          </a:effectRef>
          <a:fontRef idx="minor">
            <a:schemeClr val="tx1"/>
          </a:fontRef>
        </p:style>
      </p:cxnSp>
      <p:sp>
        <p:nvSpPr>
          <p:cNvPr id="61" name="AutoShape 24" descr="data:image/jpeg;base64,/9j/4AAQSkZJRgABAQAAAQABAAD/2wCEAAkGBggGERUIBxQRExMVGRUYGRcXGRYXFhcbGRkYHRkWFRcaGyYkGBkjIBYXIDIgJikqLjEsGCE9NjE2QSYrLCkBCQoKDgwOGg8PGi0kHx80NS8pLTQyLCwsLCwtNSwsNSksLDQsKSwsKTAvLCwsKSwsLC0sNCksLCwpLCwsLCwsLP/AABEIAMgA4AMBIgACEQEDEQH/xAAcAAEBAAMBAQEBAAAAAAAAAAAABwUGCAQDAgH/xABEEAABAwIEAgUGCQwCAwAAAAABAAIDBBEFBhIhBzETQVFhcSIycoGxshQVMzVCUnORoSM0Q0RTYnSCg5KzwaLCF2Nk/8QAGAEBAQEBAQAAAAAAAAAAAAAAAAMCAQT/xAAqEQADAAIABgEDAwUAAAAAAAAAAQIDEQQSEyExQVEiYfAzceEUIzREkf/aAAwDAQACEQMRAD8AuKIiAIiIAiIgCIiAIiIAiIgCIiAIiIAiIgCIiAIiIAiIgCIiAIiIAiIgCIiAIiIAiIgCIiAIiIAiIgCIiAIiIAiIgCIiAIiIAiIgCIiAIiIAiIgCIiAIiIAiIgCIiAIiIAiIgCIiAIiIAiIgCIiAIiIAiIgCIiAIiIAiIgCIiAIiIAiIgCIiAIiIAiIgCIiAIiIAiIgCIiAIiIAi1Sr4n5aoZH0tTK5r2OLXNMclwQbH6P49YWcwTHKDMMQrcMfrYSRexBBHMEHcLTikttGVct6TPeiLXcaz9gGX5TQ4jLpkABIDXOsDyuQFxS32R10p7s2JFhsv5twrNGv4pe54j06jpc0DVewuQLnY7D/azKNNPTCaa2giIuHQiIgCIiAIiIAiIgCIiAIiIAiIgCLX82Z3wvJzWnENbnvvpjjAL3AWudyAALjckL6ZVzjhmcGOlw4uDmW1seAHsve1wCQQbHcEjY9i1yVrm12M8y3rfcziIiyaCIiAkfGjK5jc3MFKNjZk3j9B/taf5ViOEWZRgtWcPnNo6nSBvsJBs027XA6fU3sVrxGggxSJ9FVjUx7S1w7j/tc049glVluofhtUfLjOzxtqHNsjey/PxuvdhpZIcM8OZPHayI6RxrFoMCgkxCq82Npd49jR3k2HrXNM01fmCcyvBkqJ38h1ucdmjsaNhfqA3W257z87M9LS0URt5OucC+8g2a3wHlO8dPYs1wZyqZXOzDVjyRdkI799b/Y0fzLuNdGHT8jJXWtQvBRMp5cgytSsw+GxI3e76zz5zv8AXgAswiieP8ZscEjqemZFTaXOZZ35R9wSLEmwDtuQBXliKyt6PTVzjS2WxFzy/iPm6nIfNUSNvy1Rsa0+F2C/3rcsmcX5q2VuH5hawayA2VvkgOJ2a9p5A7C4PqW64e5WzE8RFPXgqiL5Vb3RRvfHzDXEeIBsorlzi9j1XPTjE3wCF7mdIdGmzSNze+1lOMVWm16KXkUa2W9FEcycZ8TrHlmC6YItw1zgDI4dTiHbM9Gx7+xeLCuLWZMOdrqntqW9bXhrSR2Ne0eT42KquGvWyT4mE9F7RT3M/Fyiw6CKTB2iWWZgeA42bED+0tvq5+T3cwp3JxSzTUO6VlTb91rY9PhYgn8VyOHuls1fERPY6GRTzh5xMkzJJ8V4u1jZrXY9uzZLecC0+a4bHmb79m+6Y9iUmD00tfEzpDGxzgy+nVYcr2NvuUqhy+VlJtUuZHvRQav4w5kxB3R0piivybG3W8eBNyfuXki4m5son2lncXfUkjaP+OlpV/6WyL4qPudCItG4f8Sm5rcaCvYIp2i4sbskHWW33a4dY357HnbLcQMarcvUMmIYaWiRpjtqGoWLwDt4EqDx0q5X5LLJLnmXg2NFJsn8VMQqHTz5hdGYooi+zGBri7UAGjfcm9rLWMd4uZmrtU1I9tMAHENYGutt9Jzx5X3BVXD23on/AFEaT+TfuJ+QsQzQ+KuwosLmNLHMcdNxe4c13dc3B7l9uF+Ra3KfTVeJlvSTCNoY03DQwvNyeskv9Vu9eLiXnjGcry08OFujAkjc52pmo3BA23Fua9fCzOOK5s+EfGpYej6LTpbp87Xe+5v5oWv7nS+xnePq/c35FKeIHELHsuVrqDD3RCMMY4amajve+9+5fyv4xTUVJA2nayWrkj1Su5Rxn0Rzcfq32HM9s1gtpNezbzQm0/RV0XPLuKOaZn9K2p6/Na2PT4WsT+KoXD3ie/MUnxXjDWMmIux7dmyW5t0nzXAb8zffsWr4e5WzMcRFPRRFKOOcVAPg0tyKi7wABzi2uX77Wdpsd+bu8io1lXDQRuqqkhrGAucT1AC5XNmZcfqc11L8QkBu8hsbOZa3kxgtzO/3krvDQ3XN8HOJtKdfJijb6Wq3Xptqt16b7X7LrqDBBQini+KrdBob0duWm2yhufMjvyi2mmbu2Rga89kwFyOf0hcj0Ctm4M5qLS7L9Wdt3wk/82exw8Sr511I5p9EcD6d8teytLFDDMEwVz69zIInPJc+R2kEk8yXFfTMGMR4BTS4lMLiNpNu09Q9Zsuea2txfPNUwVJ6WaR2ljOTGX6mA+aABuedgvNixO9vekejLlUaWtstOKcQcmysNPWTRSsIILQ0yAjlawBUDr4qcPlipCXRapAwm9yzUdBN976bKpYfwLu2+JVR1dkTAAO67ib+NgpxmDDWYPUzYfGS4RPLQ42ubW3Nl68HIm1L2eTO7aTpaOh8JrXYjh8dVJzfACfHRuuYoHiOJrz1MB+5q6Uyv81Q/wAOPcXM/wCr/wBP/qs8L5r8+SvEd1J0plbIuF5fgbA+KN8paOke5ocXO6+d7DuUr4r5cpMvVjHUADGTsc/QNg1zSA7T2A6mm3eryo/x2+Xo/s6n3oFHBTeTv7KZ4XT/AGMXwkytRZhqJajEWh7IBGQw+a58hfYuHWGiPl+8OxUjO+TcNxajlEUUbJI2Ocx7WgEFovbbmDa1u9atwJ82s9KH2PVLxX5CX7N/ulM1tZf2GCU8Xjyc0YDWvoKmnq4jYtliN+4uAP4Erp6WJk7THILhwII7Qea5WoecXpR+81X7iRnB+UqUOpLdPMdEd/o2F3PI6w0fiR2qvEy6qUiXDUpmtmUaMu5NjEY+D0zANvNaTb8StSzvnDJ2PU0lE+Vj5NJMbmtc4teB5NnAbb7KZ4Bl7E881Lo4napCNUkshJ0i+xJ5nfk0LeajgpT0MD6moqpHPYx7rNY1rSWtJtYlxtt2rHTiH9VdzXUvIvpnsT3LNdJhtZT1cfNssf3OIa4esEq38VY+kwucdmg/c9pUGwo3mhP/ALIvfar3xR+a6jwb7wVM/wCpJPB+nSILhuHz4tNHQUgu+Vwa3s36z3AAk9wV1wzhVlqhiEFTC2d1vKfJclxtuQL2aO4KTcNwDilLf6z/APG9dErHE3SaSNcLEtNsjXHEBtTSgfspPeavbwI/XPGD2SLx8cvzmm+yk99q9nAj9c8YPZItP/H/AD5Of7C/PRgOMLQMSNuuKP2uWR4QZOo8Z6XFsSa2RsbhGxjhcarBznuHI7OaB61juMXzkfso/a5bnwP/ADGb+If/AI412m1gWjkJPO9mczjkrDMbpZGMijZK1pMb2tAIIFwNrXB5WXP+F17qKWGvhvdj45B1eaQ63gRse4rqSfzXeB9i5Qo/k2ei32Bc4V7TTNcUtNUiu8Z81FunL9IeflzEdn0GevcnwHasJwfy4MXq3YlOLx01rXGxkdfSB3tHlfzNW24hwYw/FJZK6qqqwvkcXuP5HmeoXj5AWAHUAFuGWsu0mVqduG0WotbclzranEm5c6wAupvLM4+WfJTpVWTmrwfrMeBw5jppMNqNg8bH6rhu13qIBXNo+HYHN1xzwP8A7XtPqu32g966kWl5p4WYZmmc4jLLPE8gBwj6OzrcnHUw7229SzgyqNqvBrNid6c+UeTMmJjO2ByV1CPK0hzmDctcwgvZ6rH1WUlypjbcu1cOJvaXtYTqA5lrgQS3vF799u9XHJ2QqfJhk+CTzytltqZJ0em4vZwDWCxsbHtFuwLA5g4LYdiLzPhEppb82aBJH4tbqaW/3W7u3ePJE7l+GTyYrrVLyj24lxhy7SxGWic+aS3ksDXN3/ecR5I+9Q+srJsSkfWVJBfI5z3EcruJJt2Ach3BWDBeCWHUbulxeZ9TbkwN6KM+kNTnH+4DuWQzDwlwvME5r3Szwkho0RiIMGkWFg5hWoyYsb0v+nLxZci+rRlcpv6TCYHf/OPdXNX6v/T/AOq6owjBIsHpWYTE5zmsZoDnW1EdpsAL79i0L/wJg+nofhNZa1v0PK1v2SzhyzDe/ZTJiqkteinKP8dvl6P7Op96BWBatnPh/RZ1dFNVyzRGIPA6PRuHlhN9TT9QKGGlNpsrkl1LSNT4E+bWelD7Hql4r8hL9m/3SsJkzI1JkoStpJZpelLCek0baQbW0tH1lsNTAKljoXXAcC2457i2yZaVW2jmKHMcrOV6HnF6UfvNVY46UE0jKTEGjyIzNG7uMvRlpPYPyRHiQvVDwLwmEtc2pq/JLSB+R6iCP0XcqFXUFNicbqStaHxvFnNPIhejJnnmml6IxgpTUv2Qvhhm6jylPKcRuI5mxtLgL6TGXkXA6j0h+4Lbc68WsNkp30WBEyPkaWl9iGsB2J3HlO32C+dfwKhkdqw2rdGzfyZIhKR3BwezYd9z3rOZW4T4Tl14rKhz6iVti0vAaxpH0mMHX3knuS6wt8/l/ByYzJcnr5Ifh7ujlicOqSL32q+cUfmuo8G+8FgGcC8IiIdFU1YsQQPyNhY3A+S6lu+YcCizHTPwyoc9jXgAubp1CxB2uCOrsXMuWaqWvR3FhqZafshPDb50pvSf7jl0StEy/wAI8Oy9Ux4nBUVL3RkkNf0Wk3aRvpjB6+1b2p57V0mimDG8aaZG+OX5zTfZSe+1ezgR+ueMHskW25x4eUWc5I6irlnjMbXNHR9HYgkHfUw9i+uTMiUmSul+CSzS9Lov0mjbRqtbQ0fWW+rPR5ff8mOlXV5/X8Eu4xfOR+yj9rlufA/8xm/iH/441kc18L6DNlR8Y1M1RG7S1tmdHps2+/lMJvv2rLZPyjTZNhdRUkksgc8yEyaLglrRYaWgW8n8VyssvEp9icNLK79Gan813gfYuT6P5Nnot9gXWL26wWnr2U0ZwHwiMBjaqssAB+g6v6ScPkmN8xrPieRLRTURF5T0BERAEREAREQBERAEREAREQBERAEREAREQBERAEREAREQBERAEREAREQBERAEREAREQBERAEREAREQBERAEREAREQBERAEREAREQBERAEREAREQBERAEREAREQBERAEREAREQBERAEREAREQBERAEREAREQBERAEREAREQBERAEREAREQBERAEREAREQBERAEREAREQBERAEREAREQBERAEREAREQBERAEREAREQBERAEREAREQBERAEREAREQH//2Q=="/>
          <p:cNvSpPr>
            <a:spLocks noChangeAspect="1" noChangeArrowheads="1"/>
          </p:cNvSpPr>
          <p:nvPr/>
        </p:nvSpPr>
        <p:spPr bwMode="auto">
          <a:xfrm>
            <a:off x="63502" y="-157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64" tIns="45681" rIns="91364" bIns="45681" numCol="1" anchor="t" anchorCtr="0" compatLnSpc="1">
            <a:prstTxWarp prst="textNoShape">
              <a:avLst/>
            </a:prstTxWarp>
          </a:bodyPr>
          <a:lstStyle/>
          <a:p>
            <a:endParaRPr lang="en-GB"/>
          </a:p>
        </p:txBody>
      </p:sp>
      <p:sp>
        <p:nvSpPr>
          <p:cNvPr id="62" name="AutoShape 26" descr="data:image/jpeg;base64,/9j/4AAQSkZJRgABAQAAAQABAAD/2wCEAAkGBggGERUIBxQRExMVGRUYGRcXGRYXFhcbGRkYHRkWFRcaGyYkGBkjIBYXIDIgJikqLjEsGCE9NjE2QSYrLCkBCQoKDgwOGg8PGi0kHx80NS8pLTQyLCwsLCwtNSwsNSksLDQsKSwsKTAvLCwsKSwsLC0sNCksLCwpLCwsLCwsLP/AABEIAMgA4AMBIgACEQEDEQH/xAAcAAEBAAMBAQEBAAAAAAAAAAAABwUGCAQDAgH/xABEEAABAwIEAgUGCQwCAwAAAAABAAIDBBEFBhIhBzETQVFhcSIycoGxshQVMzVCUnORoSM0Q0RTYnSCg5KzwaLCF2Nk/8QAGAEBAQEBAQAAAAAAAAAAAAAAAAMCAQT/xAAqEQADAAIABgEDAwUAAAAAAAAAAQIDEQQSEyExQVEiYfAzceEUIzREkf/aAAwDAQACEQMRAD8AuKIiAIiIAiIgCIiAIiIAiIgCIiAIiIAiIgCIiAIiIAiIgCIiAIiIAiIgCIiAIiIAiIgCIiAIiIAiIgCIiAIiIAiIgCIiAIiIAiIgCIiAIiIAiIgCIiAIiIAiIgCIiAIiIAiIgCIiAIiIAiIgCIiAIiIAiIgCIiAIiIAiIgCIiAIiIAiIgCIiAIiIAiIgCIiAIiIAiIgCIiAIiIAi1Sr4n5aoZH0tTK5r2OLXNMclwQbH6P49YWcwTHKDMMQrcMfrYSRexBBHMEHcLTikttGVct6TPeiLXcaz9gGX5TQ4jLpkABIDXOsDyuQFxS32R10p7s2JFhsv5twrNGv4pe54j06jpc0DVewuQLnY7D/azKNNPTCaa2giIuHQiIgCIiAIiIAiIgCIiAIiIAiIgCLX82Z3wvJzWnENbnvvpjjAL3AWudyAALjckL6ZVzjhmcGOlw4uDmW1seAHsve1wCQQbHcEjY9i1yVrm12M8y3rfcziIiyaCIiAkfGjK5jc3MFKNjZk3j9B/taf5ViOEWZRgtWcPnNo6nSBvsJBs027XA6fU3sVrxGggxSJ9FVjUx7S1w7j/tc049glVluofhtUfLjOzxtqHNsjey/PxuvdhpZIcM8OZPHayI6RxrFoMCgkxCq82Npd49jR3k2HrXNM01fmCcyvBkqJ38h1ucdmjsaNhfqA3W257z87M9LS0URt5OucC+8g2a3wHlO8dPYs1wZyqZXOzDVjyRdkI799b/Y0fzLuNdGHT8jJXWtQvBRMp5cgytSsw+GxI3e76zz5zv8AXgAswiieP8ZscEjqemZFTaXOZZ35R9wSLEmwDtuQBXliKyt6PTVzjS2WxFzy/iPm6nIfNUSNvy1Rsa0+F2C/3rcsmcX5q2VuH5hawayA2VvkgOJ2a9p5A7C4PqW64e5WzE8RFPXgqiL5Vb3RRvfHzDXEeIBsorlzi9j1XPTjE3wCF7mdIdGmzSNze+1lOMVWm16KXkUa2W9FEcycZ8TrHlmC6YItw1zgDI4dTiHbM9Gx7+xeLCuLWZMOdrqntqW9bXhrSR2Ne0eT42KquGvWyT4mE9F7RT3M/Fyiw6CKTB2iWWZgeA42bED+0tvq5+T3cwp3JxSzTUO6VlTb91rY9PhYgn8VyOHuls1fERPY6GRTzh5xMkzJJ8V4u1jZrXY9uzZLecC0+a4bHmb79m+6Y9iUmD00tfEzpDGxzgy+nVYcr2NvuUqhy+VlJtUuZHvRQav4w5kxB3R0piivybG3W8eBNyfuXki4m5son2lncXfUkjaP+OlpV/6WyL4qPudCItG4f8Sm5rcaCvYIp2i4sbskHWW33a4dY357HnbLcQMarcvUMmIYaWiRpjtqGoWLwDt4EqDx0q5X5LLJLnmXg2NFJsn8VMQqHTz5hdGYooi+zGBri7UAGjfcm9rLWMd4uZmrtU1I9tMAHENYGutt9Jzx5X3BVXD23on/AFEaT+TfuJ+QsQzQ+KuwosLmNLHMcdNxe4c13dc3B7l9uF+Ra3KfTVeJlvSTCNoY03DQwvNyeskv9Vu9eLiXnjGcry08OFujAkjc52pmo3BA23Fua9fCzOOK5s+EfGpYej6LTpbp87Xe+5v5oWv7nS+xnePq/c35FKeIHELHsuVrqDD3RCMMY4amajve+9+5fyv4xTUVJA2nayWrkj1Su5Rxn0Rzcfq32HM9s1gtpNezbzQm0/RV0XPLuKOaZn9K2p6/Na2PT4WsT+KoXD3ie/MUnxXjDWMmIux7dmyW5t0nzXAb8zffsWr4e5WzMcRFPRRFKOOcVAPg0tyKi7wABzi2uX77Wdpsd+bu8io1lXDQRuqqkhrGAucT1AC5XNmZcfqc11L8QkBu8hsbOZa3kxgtzO/3krvDQ3XN8HOJtKdfJijb6Wq3Xptqt16b7X7LrqDBBQini+KrdBob0duWm2yhufMjvyi2mmbu2Rga89kwFyOf0hcj0Ctm4M5qLS7L9Wdt3wk/82exw8Sr511I5p9EcD6d8teytLFDDMEwVz69zIInPJc+R2kEk8yXFfTMGMR4BTS4lMLiNpNu09Q9Zsuea2txfPNUwVJ6WaR2ljOTGX6mA+aABuedgvNixO9vekejLlUaWtstOKcQcmysNPWTRSsIILQ0yAjlawBUDr4qcPlipCXRapAwm9yzUdBN976bKpYfwLu2+JVR1dkTAAO67ib+NgpxmDDWYPUzYfGS4RPLQ42ubW3Nl68HIm1L2eTO7aTpaOh8JrXYjh8dVJzfACfHRuuYoHiOJrz1MB+5q6Uyv81Q/wAOPcXM/wCr/wBP/qs8L5r8+SvEd1J0plbIuF5fgbA+KN8paOke5ocXO6+d7DuUr4r5cpMvVjHUADGTsc/QNg1zSA7T2A6mm3eryo/x2+Xo/s6n3oFHBTeTv7KZ4XT/AGMXwkytRZhqJajEWh7IBGQw+a58hfYuHWGiPl+8OxUjO+TcNxajlEUUbJI2Ocx7WgEFovbbmDa1u9atwJ82s9KH2PVLxX5CX7N/ulM1tZf2GCU8Xjyc0YDWvoKmnq4jYtliN+4uAP4Erp6WJk7THILhwII7Qea5WoecXpR+81X7iRnB+UqUOpLdPMdEd/o2F3PI6w0fiR2qvEy6qUiXDUpmtmUaMu5NjEY+D0zANvNaTb8StSzvnDJ2PU0lE+Vj5NJMbmtc4teB5NnAbb7KZ4Bl7E881Lo4napCNUkshJ0i+xJ5nfk0LeajgpT0MD6moqpHPYx7rNY1rSWtJtYlxtt2rHTiH9VdzXUvIvpnsT3LNdJhtZT1cfNssf3OIa4esEq38VY+kwucdmg/c9pUGwo3mhP/ALIvfar3xR+a6jwb7wVM/wCpJPB+nSILhuHz4tNHQUgu+Vwa3s36z3AAk9wV1wzhVlqhiEFTC2d1vKfJclxtuQL2aO4KTcNwDilLf6z/APG9dErHE3SaSNcLEtNsjXHEBtTSgfspPeavbwI/XPGD2SLx8cvzmm+yk99q9nAj9c8YPZItP/H/AD5Of7C/PRgOMLQMSNuuKP2uWR4QZOo8Z6XFsSa2RsbhGxjhcarBznuHI7OaB61juMXzkfso/a5bnwP/ADGb+If/AI412m1gWjkJPO9mczjkrDMbpZGMijZK1pMb2tAIIFwNrXB5WXP+F17qKWGvhvdj45B1eaQ63gRse4rqSfzXeB9i5Qo/k2ei32Bc4V7TTNcUtNUiu8Z81FunL9IeflzEdn0GevcnwHasJwfy4MXq3YlOLx01rXGxkdfSB3tHlfzNW24hwYw/FJZK6qqqwvkcXuP5HmeoXj5AWAHUAFuGWsu0mVqduG0WotbclzranEm5c6wAupvLM4+WfJTpVWTmrwfrMeBw5jppMNqNg8bH6rhu13qIBXNo+HYHN1xzwP8A7XtPqu32g966kWl5p4WYZmmc4jLLPE8gBwj6OzrcnHUw7229SzgyqNqvBrNid6c+UeTMmJjO2ByV1CPK0hzmDctcwgvZ6rH1WUlypjbcu1cOJvaXtYTqA5lrgQS3vF799u9XHJ2QqfJhk+CTzytltqZJ0em4vZwDWCxsbHtFuwLA5g4LYdiLzPhEppb82aBJH4tbqaW/3W7u3ePJE7l+GTyYrrVLyj24lxhy7SxGWic+aS3ksDXN3/ecR5I+9Q+srJsSkfWVJBfI5z3EcruJJt2Ach3BWDBeCWHUbulxeZ9TbkwN6KM+kNTnH+4DuWQzDwlwvME5r3Szwkho0RiIMGkWFg5hWoyYsb0v+nLxZci+rRlcpv6TCYHf/OPdXNX6v/T/AOq6owjBIsHpWYTE5zmsZoDnW1EdpsAL79i0L/wJg+nofhNZa1v0PK1v2SzhyzDe/ZTJiqkteinKP8dvl6P7Op96BWBatnPh/RZ1dFNVyzRGIPA6PRuHlhN9TT9QKGGlNpsrkl1LSNT4E+bWelD7Hql4r8hL9m/3SsJkzI1JkoStpJZpelLCek0baQbW0tH1lsNTAKljoXXAcC2457i2yZaVW2jmKHMcrOV6HnF6UfvNVY46UE0jKTEGjyIzNG7uMvRlpPYPyRHiQvVDwLwmEtc2pq/JLSB+R6iCP0XcqFXUFNicbqStaHxvFnNPIhejJnnmml6IxgpTUv2Qvhhm6jylPKcRuI5mxtLgL6TGXkXA6j0h+4Lbc68WsNkp30WBEyPkaWl9iGsB2J3HlO32C+dfwKhkdqw2rdGzfyZIhKR3BwezYd9z3rOZW4T4Tl14rKhz6iVti0vAaxpH0mMHX3knuS6wt8/l/ByYzJcnr5Ifh7ujlicOqSL32q+cUfmuo8G+8FgGcC8IiIdFU1YsQQPyNhY3A+S6lu+YcCizHTPwyoc9jXgAubp1CxB2uCOrsXMuWaqWvR3FhqZafshPDb50pvSf7jl0StEy/wAI8Oy9Ux4nBUVL3RkkNf0Wk3aRvpjB6+1b2p57V0mimDG8aaZG+OX5zTfZSe+1ezgR+ueMHskW25x4eUWc5I6irlnjMbXNHR9HYgkHfUw9i+uTMiUmSul+CSzS9Lov0mjbRqtbQ0fWW+rPR5ff8mOlXV5/X8Eu4xfOR+yj9rlufA/8xm/iH/441kc18L6DNlR8Y1M1RG7S1tmdHps2+/lMJvv2rLZPyjTZNhdRUkksgc8yEyaLglrRYaWgW8n8VyssvEp9icNLK79Gan813gfYuT6P5Nnot9gXWL26wWnr2U0ZwHwiMBjaqssAB+g6v6ScPkmN8xrPieRLRTURF5T0BERAEREAREQBERAEREAREQBERAEREAREQBERAEREAREQBERAEREAREQBERAEREAREQBERAEREAREQBERAEREAREQBERAEREAREQBERAEREAREQBERAEREAREQBERAEREAREQBERAEREAREQBERAEREAREQBERAEREAREQBERAEREAREQBERAEREAREQBERAEREAREQBERAEREAREQBERAEREAREQBERAEREAREQBERAEREAREQBERAEREAREQH//2Q=="/>
          <p:cNvSpPr>
            <a:spLocks noChangeAspect="1" noChangeArrowheads="1"/>
          </p:cNvSpPr>
          <p:nvPr/>
        </p:nvSpPr>
        <p:spPr bwMode="auto">
          <a:xfrm>
            <a:off x="215900" y="-47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64" tIns="45681" rIns="91364" bIns="45681" numCol="1" anchor="t" anchorCtr="0" compatLnSpc="1">
            <a:prstTxWarp prst="textNoShape">
              <a:avLst/>
            </a:prstTxWarp>
          </a:bodyPr>
          <a:lstStyle/>
          <a:p>
            <a:endParaRPr lang="en-GB"/>
          </a:p>
        </p:txBody>
      </p:sp>
      <p:sp>
        <p:nvSpPr>
          <p:cNvPr id="63" name="AutoShape 28" descr="data:image/jpeg;base64,/9j/4AAQSkZJRgABAQAAAQABAAD/2wCEAAkGBggGERUIBxQRExMVGRUYGRcXGRYXFhcbGRkYHRkWFRcaGyYkGBkjIBYXIDIgJikqLjEsGCE9NjE2QSYrLCkBCQoKDgwOGg8PGi0kHx80NS8pLTQyLCwsLCwtNSwsNSksLDQsKSwsKTAvLCwsKSwsLC0sNCksLCwpLCwsLCwsLP/AABEIAMgA4AMBIgACEQEDEQH/xAAcAAEBAAMBAQEBAAAAAAAAAAAABwUGCAQDAgH/xABEEAABAwIEAgUGCQwCAwAAAAABAAIDBBEFBhIhBzETQVFhcSIycoGxshQVMzVCUnORoSM0Q0RTYnSCg5KzwaLCF2Nk/8QAGAEBAQEBAQAAAAAAAAAAAAAAAAMCAQT/xAAqEQADAAIABgEDAwUAAAAAAAAAAQIDEQQSEyExQVEiYfAzceEUIzREkf/aAAwDAQACEQMRAD8AuKIiAIiIAiIgCIiAIiIAiIgCIiAIiIAiIgCIiAIiIAiIgCIiAIiIAiIgCIiAIiIAiIgCIiAIiIAiIgCIiAIiIAiIgCIiAIiIAiIgCIiAIiIAiIgCIiAIiIAiIgCIiAIiIAiIgCIiAIiIAiIgCIiAIiIAiIgCIiAIiIAiIgCIiAIiIAiIgCIiAIiIAiIgCIiAIiIAiIgCIiAIiIAi1Sr4n5aoZH0tTK5r2OLXNMclwQbH6P49YWcwTHKDMMQrcMfrYSRexBBHMEHcLTikttGVct6TPeiLXcaz9gGX5TQ4jLpkABIDXOsDyuQFxS32R10p7s2JFhsv5twrNGv4pe54j06jpc0DVewuQLnY7D/azKNNPTCaa2giIuHQiIgCIiAIiIAiIgCIiAIiIAiIgCLX82Z3wvJzWnENbnvvpjjAL3AWudyAALjckL6ZVzjhmcGOlw4uDmW1seAHsve1wCQQbHcEjY9i1yVrm12M8y3rfcziIiyaCIiAkfGjK5jc3MFKNjZk3j9B/taf5ViOEWZRgtWcPnNo6nSBvsJBs027XA6fU3sVrxGggxSJ9FVjUx7S1w7j/tc049glVluofhtUfLjOzxtqHNsjey/PxuvdhpZIcM8OZPHayI6RxrFoMCgkxCq82Npd49jR3k2HrXNM01fmCcyvBkqJ38h1ucdmjsaNhfqA3W257z87M9LS0URt5OucC+8g2a3wHlO8dPYs1wZyqZXOzDVjyRdkI799b/Y0fzLuNdGHT8jJXWtQvBRMp5cgytSsw+GxI3e76zz5zv8AXgAswiieP8ZscEjqemZFTaXOZZ35R9wSLEmwDtuQBXliKyt6PTVzjS2WxFzy/iPm6nIfNUSNvy1Rsa0+F2C/3rcsmcX5q2VuH5hawayA2VvkgOJ2a9p5A7C4PqW64e5WzE8RFPXgqiL5Vb3RRvfHzDXEeIBsorlzi9j1XPTjE3wCF7mdIdGmzSNze+1lOMVWm16KXkUa2W9FEcycZ8TrHlmC6YItw1zgDI4dTiHbM9Gx7+xeLCuLWZMOdrqntqW9bXhrSR2Ne0eT42KquGvWyT4mE9F7RT3M/Fyiw6CKTB2iWWZgeA42bED+0tvq5+T3cwp3JxSzTUO6VlTb91rY9PhYgn8VyOHuls1fERPY6GRTzh5xMkzJJ8V4u1jZrXY9uzZLecC0+a4bHmb79m+6Y9iUmD00tfEzpDGxzgy+nVYcr2NvuUqhy+VlJtUuZHvRQav4w5kxB3R0piivybG3W8eBNyfuXki4m5son2lncXfUkjaP+OlpV/6WyL4qPudCItG4f8Sm5rcaCvYIp2i4sbskHWW33a4dY357HnbLcQMarcvUMmIYaWiRpjtqGoWLwDt4EqDx0q5X5LLJLnmXg2NFJsn8VMQqHTz5hdGYooi+zGBri7UAGjfcm9rLWMd4uZmrtU1I9tMAHENYGutt9Jzx5X3BVXD23on/AFEaT+TfuJ+QsQzQ+KuwosLmNLHMcdNxe4c13dc3B7l9uF+Ra3KfTVeJlvSTCNoY03DQwvNyeskv9Vu9eLiXnjGcry08OFujAkjc52pmo3BA23Fua9fCzOOK5s+EfGpYej6LTpbp87Xe+5v5oWv7nS+xnePq/c35FKeIHELHsuVrqDD3RCMMY4amajve+9+5fyv4xTUVJA2nayWrkj1Su5Rxn0Rzcfq32HM9s1gtpNezbzQm0/RV0XPLuKOaZn9K2p6/Na2PT4WsT+KoXD3ie/MUnxXjDWMmIux7dmyW5t0nzXAb8zffsWr4e5WzMcRFPRRFKOOcVAPg0tyKi7wABzi2uX77Wdpsd+bu8io1lXDQRuqqkhrGAucT1AC5XNmZcfqc11L8QkBu8hsbOZa3kxgtzO/3krvDQ3XN8HOJtKdfJijb6Wq3Xptqt16b7X7LrqDBBQini+KrdBob0duWm2yhufMjvyi2mmbu2Rga89kwFyOf0hcj0Ctm4M5qLS7L9Wdt3wk/82exw8Sr511I5p9EcD6d8teytLFDDMEwVz69zIInPJc+R2kEk8yXFfTMGMR4BTS4lMLiNpNu09Q9Zsuea2txfPNUwVJ6WaR2ljOTGX6mA+aABuedgvNixO9vekejLlUaWtstOKcQcmysNPWTRSsIILQ0yAjlawBUDr4qcPlipCXRapAwm9yzUdBN976bKpYfwLu2+JVR1dkTAAO67ib+NgpxmDDWYPUzYfGS4RPLQ42ubW3Nl68HIm1L2eTO7aTpaOh8JrXYjh8dVJzfACfHRuuYoHiOJrz1MB+5q6Uyv81Q/wAOPcXM/wCr/wBP/qs8L5r8+SvEd1J0plbIuF5fgbA+KN8paOke5ocXO6+d7DuUr4r5cpMvVjHUADGTsc/QNg1zSA7T2A6mm3eryo/x2+Xo/s6n3oFHBTeTv7KZ4XT/AGMXwkytRZhqJajEWh7IBGQw+a58hfYuHWGiPl+8OxUjO+TcNxajlEUUbJI2Ocx7WgEFovbbmDa1u9atwJ82s9KH2PVLxX5CX7N/ulM1tZf2GCU8Xjyc0YDWvoKmnq4jYtliN+4uAP4Erp6WJk7THILhwII7Qea5WoecXpR+81X7iRnB+UqUOpLdPMdEd/o2F3PI6w0fiR2qvEy6qUiXDUpmtmUaMu5NjEY+D0zANvNaTb8StSzvnDJ2PU0lE+Vj5NJMbmtc4teB5NnAbb7KZ4Bl7E881Lo4napCNUkshJ0i+xJ5nfk0LeajgpT0MD6moqpHPYx7rNY1rSWtJtYlxtt2rHTiH9VdzXUvIvpnsT3LNdJhtZT1cfNssf3OIa4esEq38VY+kwucdmg/c9pUGwo3mhP/ALIvfar3xR+a6jwb7wVM/wCpJPB+nSILhuHz4tNHQUgu+Vwa3s36z3AAk9wV1wzhVlqhiEFTC2d1vKfJclxtuQL2aO4KTcNwDilLf6z/APG9dErHE3SaSNcLEtNsjXHEBtTSgfspPeavbwI/XPGD2SLx8cvzmm+yk99q9nAj9c8YPZItP/H/AD5Of7C/PRgOMLQMSNuuKP2uWR4QZOo8Z6XFsSa2RsbhGxjhcarBznuHI7OaB61juMXzkfso/a5bnwP/ADGb+If/AI412m1gWjkJPO9mczjkrDMbpZGMijZK1pMb2tAIIFwNrXB5WXP+F17qKWGvhvdj45B1eaQ63gRse4rqSfzXeB9i5Qo/k2ei32Bc4V7TTNcUtNUiu8Z81FunL9IeflzEdn0GevcnwHasJwfy4MXq3YlOLx01rXGxkdfSB3tHlfzNW24hwYw/FJZK6qqqwvkcXuP5HmeoXj5AWAHUAFuGWsu0mVqduG0WotbclzranEm5c6wAupvLM4+WfJTpVWTmrwfrMeBw5jppMNqNg8bH6rhu13qIBXNo+HYHN1xzwP8A7XtPqu32g966kWl5p4WYZmmc4jLLPE8gBwj6OzrcnHUw7229SzgyqNqvBrNid6c+UeTMmJjO2ByV1CPK0hzmDctcwgvZ6rH1WUlypjbcu1cOJvaXtYTqA5lrgQS3vF799u9XHJ2QqfJhk+CTzytltqZJ0em4vZwDWCxsbHtFuwLA5g4LYdiLzPhEppb82aBJH4tbqaW/3W7u3ePJE7l+GTyYrrVLyj24lxhy7SxGWic+aS3ksDXN3/ecR5I+9Q+srJsSkfWVJBfI5z3EcruJJt2Ach3BWDBeCWHUbulxeZ9TbkwN6KM+kNTnH+4DuWQzDwlwvME5r3Szwkho0RiIMGkWFg5hWoyYsb0v+nLxZci+rRlcpv6TCYHf/OPdXNX6v/T/AOq6owjBIsHpWYTE5zmsZoDnW1EdpsAL79i0L/wJg+nofhNZa1v0PK1v2SzhyzDe/ZTJiqkteinKP8dvl6P7Op96BWBatnPh/RZ1dFNVyzRGIPA6PRuHlhN9TT9QKGGlNpsrkl1LSNT4E+bWelD7Hql4r8hL9m/3SsJkzI1JkoStpJZpelLCek0baQbW0tH1lsNTAKljoXXAcC2457i2yZaVW2jmKHMcrOV6HnF6UfvNVY46UE0jKTEGjyIzNG7uMvRlpPYPyRHiQvVDwLwmEtc2pq/JLSB+R6iCP0XcqFXUFNicbqStaHxvFnNPIhejJnnmml6IxgpTUv2Qvhhm6jylPKcRuI5mxtLgL6TGXkXA6j0h+4Lbc68WsNkp30WBEyPkaWl9iGsB2J3HlO32C+dfwKhkdqw2rdGzfyZIhKR3BwezYd9z3rOZW4T4Tl14rKhz6iVti0vAaxpH0mMHX3knuS6wt8/l/ByYzJcnr5Ifh7ujlicOqSL32q+cUfmuo8G+8FgGcC8IiIdFU1YsQQPyNhY3A+S6lu+YcCizHTPwyoc9jXgAubp1CxB2uCOrsXMuWaqWvR3FhqZafshPDb50pvSf7jl0StEy/wAI8Oy9Ux4nBUVL3RkkNf0Wk3aRvpjB6+1b2p57V0mimDG8aaZG+OX5zTfZSe+1ezgR+ueMHskW25x4eUWc5I6irlnjMbXNHR9HYgkHfUw9i+uTMiUmSul+CSzS9Lov0mjbRqtbQ0fWW+rPR5ff8mOlXV5/X8Eu4xfOR+yj9rlufA/8xm/iH/441kc18L6DNlR8Y1M1RG7S1tmdHps2+/lMJvv2rLZPyjTZNhdRUkksgc8yEyaLglrRYaWgW8n8VyssvEp9icNLK79Gan813gfYuT6P5Nnot9gXWL26wWnr2U0ZwHwiMBjaqssAB+g6v6ScPkmN8xrPieRLRTURF5T0BERAEREAREQBERAEREAREQBERAEREAREQBERAEREAREQBERAEREAREQBERAEREAREQBERAEREAREQBERAEREAREQBERAEREAREQBERAEREAREQBERAEREAREQBERAEREAREQBERAEREAREQBERAEREAREQBERAEREAREQBERAEREAREQBERAEREAREQBERAEREAREQBERAEREAREQBERAEREAREQBERAEREAREQBERAEREAREQBERAEREAREQH//2Q=="/>
          <p:cNvSpPr>
            <a:spLocks noChangeAspect="1" noChangeArrowheads="1"/>
          </p:cNvSpPr>
          <p:nvPr/>
        </p:nvSpPr>
        <p:spPr bwMode="auto">
          <a:xfrm>
            <a:off x="368303" y="14764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64" tIns="45681" rIns="91364" bIns="45681" numCol="1" anchor="t" anchorCtr="0" compatLnSpc="1">
            <a:prstTxWarp prst="textNoShape">
              <a:avLst/>
            </a:prstTxWarp>
          </a:bodyPr>
          <a:lstStyle/>
          <a:p>
            <a:endParaRPr lang="en-GB"/>
          </a:p>
        </p:txBody>
      </p:sp>
      <p:sp>
        <p:nvSpPr>
          <p:cNvPr id="64" name="AutoShape 30" descr="data:image/jpeg;base64,/9j/4AAQSkZJRgABAQAAAQABAAD/2wCEAAkGBggGERUIBxQRExMVGRUYGRcXGRYXFhcbGRkYHRkWFRcaGyYkGBkjIBYXIDIgJikqLjEsGCE9NjE2QSYrLCkBCQoKDgwOGg8PGi0kHx80NS8pLTQyLCwsLCwtNSwsNSksLDQsKSwsKTAvLCwsKSwsLC0sNCksLCwpLCwsLCwsLP/AABEIAMgA4AMBIgACEQEDEQH/xAAcAAEBAAMBAQEBAAAAAAAAAAAABwUGCAQDAgH/xABEEAABAwIEAgUGCQwCAwAAAAABAAIDBBEFBhIhBzETQVFhcSIycoGxshQVMzVCUnORoSM0Q0RTYnSCg5KzwaLCF2Nk/8QAGAEBAQEBAQAAAAAAAAAAAAAAAAMCAQT/xAAqEQADAAIABgEDAwUAAAAAAAAAAQIDEQQSEyExQVEiYfAzceEUIzREkf/aAAwDAQACEQMRAD8AuKIiAIiIAiIgCIiAIiIAiIgCIiAIiIAiIgCIiAIiIAiIgCIiAIiIAiIgCIiAIiIAiIgCIiAIiIAiIgCIiAIiIAiIgCIiAIiIAiIgCIiAIiIAiIgCIiAIiIAiIgCIiAIiIAiIgCIiAIiIAiIgCIiAIiIAiIgCIiAIiIAiIgCIiAIiIAiIgCIiAIiIAiIgCIiAIiIAiIgCIiAIiIAi1Sr4n5aoZH0tTK5r2OLXNMclwQbH6P49YWcwTHKDMMQrcMfrYSRexBBHMEHcLTikttGVct6TPeiLXcaz9gGX5TQ4jLpkABIDXOsDyuQFxS32R10p7s2JFhsv5twrNGv4pe54j06jpc0DVewuQLnY7D/azKNNPTCaa2giIuHQiIgCIiAIiIAiIgCIiAIiIAiIgCLX82Z3wvJzWnENbnvvpjjAL3AWudyAALjckL6ZVzjhmcGOlw4uDmW1seAHsve1wCQQbHcEjY9i1yVrm12M8y3rfcziIiyaCIiAkfGjK5jc3MFKNjZk3j9B/taf5ViOEWZRgtWcPnNo6nSBvsJBs027XA6fU3sVrxGggxSJ9FVjUx7S1w7j/tc049glVluofhtUfLjOzxtqHNsjey/PxuvdhpZIcM8OZPHayI6RxrFoMCgkxCq82Npd49jR3k2HrXNM01fmCcyvBkqJ38h1ucdmjsaNhfqA3W257z87M9LS0URt5OucC+8g2a3wHlO8dPYs1wZyqZXOzDVjyRdkI799b/Y0fzLuNdGHT8jJXWtQvBRMp5cgytSsw+GxI3e76zz5zv8AXgAswiieP8ZscEjqemZFTaXOZZ35R9wSLEmwDtuQBXliKyt6PTVzjS2WxFzy/iPm6nIfNUSNvy1Rsa0+F2C/3rcsmcX5q2VuH5hawayA2VvkgOJ2a9p5A7C4PqW64e5WzE8RFPXgqiL5Vb3RRvfHzDXEeIBsorlzi9j1XPTjE3wCF7mdIdGmzSNze+1lOMVWm16KXkUa2W9FEcycZ8TrHlmC6YItw1zgDI4dTiHbM9Gx7+xeLCuLWZMOdrqntqW9bXhrSR2Ne0eT42KquGvWyT4mE9F7RT3M/Fyiw6CKTB2iWWZgeA42bED+0tvq5+T3cwp3JxSzTUO6VlTb91rY9PhYgn8VyOHuls1fERPY6GRTzh5xMkzJJ8V4u1jZrXY9uzZLecC0+a4bHmb79m+6Y9iUmD00tfEzpDGxzgy+nVYcr2NvuUqhy+VlJtUuZHvRQav4w5kxB3R0piivybG3W8eBNyfuXki4m5son2lncXfUkjaP+OlpV/6WyL4qPudCItG4f8Sm5rcaCvYIp2i4sbskHWW33a4dY357HnbLcQMarcvUMmIYaWiRpjtqGoWLwDt4EqDx0q5X5LLJLnmXg2NFJsn8VMQqHTz5hdGYooi+zGBri7UAGjfcm9rLWMd4uZmrtU1I9tMAHENYGutt9Jzx5X3BVXD23on/AFEaT+TfuJ+QsQzQ+KuwosLmNLHMcdNxe4c13dc3B7l9uF+Ra3KfTVeJlvSTCNoY03DQwvNyeskv9Vu9eLiXnjGcry08OFujAkjc52pmo3BA23Fua9fCzOOK5s+EfGpYej6LTpbp87Xe+5v5oWv7nS+xnePq/c35FKeIHELHsuVrqDD3RCMMY4amajve+9+5fyv4xTUVJA2nayWrkj1Su5Rxn0Rzcfq32HM9s1gtpNezbzQm0/RV0XPLuKOaZn9K2p6/Na2PT4WsT+KoXD3ie/MUnxXjDWMmIux7dmyW5t0nzXAb8zffsWr4e5WzMcRFPRRFKOOcVAPg0tyKi7wABzi2uX77Wdpsd+bu8io1lXDQRuqqkhrGAucT1AC5XNmZcfqc11L8QkBu8hsbOZa3kxgtzO/3krvDQ3XN8HOJtKdfJijb6Wq3Xptqt16b7X7LrqDBBQini+KrdBob0duWm2yhufMjvyi2mmbu2Rga89kwFyOf0hcj0Ctm4M5qLS7L9Wdt3wk/82exw8Sr511I5p9EcD6d8teytLFDDMEwVz69zIInPJc+R2kEk8yXFfTMGMR4BTS4lMLiNpNu09Q9Zsuea2txfPNUwVJ6WaR2ljOTGX6mA+aABuedgvNixO9vekejLlUaWtstOKcQcmysNPWTRSsIILQ0yAjlawBUDr4qcPlipCXRapAwm9yzUdBN976bKpYfwLu2+JVR1dkTAAO67ib+NgpxmDDWYPUzYfGS4RPLQ42ubW3Nl68HIm1L2eTO7aTpaOh8JrXYjh8dVJzfACfHRuuYoHiOJrz1MB+5q6Uyv81Q/wAOPcXM/wCr/wBP/qs8L5r8+SvEd1J0plbIuF5fgbA+KN8paOke5ocXO6+d7DuUr4r5cpMvVjHUADGTsc/QNg1zSA7T2A6mm3eryo/x2+Xo/s6n3oFHBTeTv7KZ4XT/AGMXwkytRZhqJajEWh7IBGQw+a58hfYuHWGiPl+8OxUjO+TcNxajlEUUbJI2Ocx7WgEFovbbmDa1u9atwJ82s9KH2PVLxX5CX7N/ulM1tZf2GCU8Xjyc0YDWvoKmnq4jYtliN+4uAP4Erp6WJk7THILhwII7Qea5WoecXpR+81X7iRnB+UqUOpLdPMdEd/o2F3PI6w0fiR2qvEy6qUiXDUpmtmUaMu5NjEY+D0zANvNaTb8StSzvnDJ2PU0lE+Vj5NJMbmtc4teB5NnAbb7KZ4Bl7E881Lo4napCNUkshJ0i+xJ5nfk0LeajgpT0MD6moqpHPYx7rNY1rSWtJtYlxtt2rHTiH9VdzXUvIvpnsT3LNdJhtZT1cfNssf3OIa4esEq38VY+kwucdmg/c9pUGwo3mhP/ALIvfar3xR+a6jwb7wVM/wCpJPB+nSILhuHz4tNHQUgu+Vwa3s36z3AAk9wV1wzhVlqhiEFTC2d1vKfJclxtuQL2aO4KTcNwDilLf6z/APG9dErHE3SaSNcLEtNsjXHEBtTSgfspPeavbwI/XPGD2SLx8cvzmm+yk99q9nAj9c8YPZItP/H/AD5Of7C/PRgOMLQMSNuuKP2uWR4QZOo8Z6XFsSa2RsbhGxjhcarBznuHI7OaB61juMXzkfso/a5bnwP/ADGb+If/AI412m1gWjkJPO9mczjkrDMbpZGMijZK1pMb2tAIIFwNrXB5WXP+F17qKWGvhvdj45B1eaQ63gRse4rqSfzXeB9i5Qo/k2ei32Bc4V7TTNcUtNUiu8Z81FunL9IeflzEdn0GevcnwHasJwfy4MXq3YlOLx01rXGxkdfSB3tHlfzNW24hwYw/FJZK6qqqwvkcXuP5HmeoXj5AWAHUAFuGWsu0mVqduG0WotbclzranEm5c6wAupvLM4+WfJTpVWTmrwfrMeBw5jppMNqNg8bH6rhu13qIBXNo+HYHN1xzwP8A7XtPqu32g966kWl5p4WYZmmc4jLLPE8gBwj6OzrcnHUw7229SzgyqNqvBrNid6c+UeTMmJjO2ByV1CPK0hzmDctcwgvZ6rH1WUlypjbcu1cOJvaXtYTqA5lrgQS3vF799u9XHJ2QqfJhk+CTzytltqZJ0em4vZwDWCxsbHtFuwLA5g4LYdiLzPhEppb82aBJH4tbqaW/3W7u3ePJE7l+GTyYrrVLyj24lxhy7SxGWic+aS3ksDXN3/ecR5I+9Q+srJsSkfWVJBfI5z3EcruJJt2Ach3BWDBeCWHUbulxeZ9TbkwN6KM+kNTnH+4DuWQzDwlwvME5r3Szwkho0RiIMGkWFg5hWoyYsb0v+nLxZci+rRlcpv6TCYHf/OPdXNX6v/T/AOq6owjBIsHpWYTE5zmsZoDnW1EdpsAL79i0L/wJg+nofhNZa1v0PK1v2SzhyzDe/ZTJiqkteinKP8dvl6P7Op96BWBatnPh/RZ1dFNVyzRGIPA6PRuHlhN9TT9QKGGlNpsrkl1LSNT4E+bWelD7Hql4r8hL9m/3SsJkzI1JkoStpJZpelLCek0baQbW0tH1lsNTAKljoXXAcC2457i2yZaVW2jmKHMcrOV6HnF6UfvNVY46UE0jKTEGjyIzNG7uMvRlpPYPyRHiQvVDwLwmEtc2pq/JLSB+R6iCP0XcqFXUFNicbqStaHxvFnNPIhejJnnmml6IxgpTUv2Qvhhm6jylPKcRuI5mxtLgL6TGXkXA6j0h+4Lbc68WsNkp30WBEyPkaWl9iGsB2J3HlO32C+dfwKhkdqw2rdGzfyZIhKR3BwezYd9z3rOZW4T4Tl14rKhz6iVti0vAaxpH0mMHX3knuS6wt8/l/ByYzJcnr5Ifh7ujlicOqSL32q+cUfmuo8G+8FgGcC8IiIdFU1YsQQPyNhY3A+S6lu+YcCizHTPwyoc9jXgAubp1CxB2uCOrsXMuWaqWvR3FhqZafshPDb50pvSf7jl0StEy/wAI8Oy9Ux4nBUVL3RkkNf0Wk3aRvpjB6+1b2p57V0mimDG8aaZG+OX5zTfZSe+1ezgR+ueMHskW25x4eUWc5I6irlnjMbXNHR9HYgkHfUw9i+uTMiUmSul+CSzS9Lov0mjbRqtbQ0fWW+rPR5ff8mOlXV5/X8Eu4xfOR+yj9rlufA/8xm/iH/441kc18L6DNlR8Y1M1RG7S1tmdHps2+/lMJvv2rLZPyjTZNhdRUkksgc8yEyaLglrRYaWgW8n8VyssvEp9icNLK79Gan813gfYuT6P5Nnot9gXWL26wWnr2U0ZwHwiMBjaqssAB+g6v6ScPkmN8xrPieRLRTURF5T0BERAEREAREQBERAEREAREQBERAEREAREQBERAEREAREQBERAEREAREQBERAEREAREQBERAEREAREQBERAEREAREQBERAEREAREQBERAEREAREQBERAEREAREQBERAEREAREQBERAEREAREQBERAEREAREQBERAEREAREQBERAEREAREQBERAEREAREQBERAEREAREQBERAEREAREQBERAEREAREQBERAEREAREQBERAEREAREQBERAEREAREQH//2Q=="/>
          <p:cNvSpPr>
            <a:spLocks noChangeAspect="1" noChangeArrowheads="1"/>
          </p:cNvSpPr>
          <p:nvPr/>
        </p:nvSpPr>
        <p:spPr bwMode="auto">
          <a:xfrm>
            <a:off x="520702" y="3000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64" tIns="45681" rIns="91364" bIns="45681" numCol="1" anchor="t" anchorCtr="0" compatLnSpc="1">
            <a:prstTxWarp prst="textNoShape">
              <a:avLst/>
            </a:prstTxWarp>
          </a:bodyPr>
          <a:lstStyle/>
          <a:p>
            <a:endParaRPr lang="en-GB"/>
          </a:p>
        </p:txBody>
      </p:sp>
      <p:pic>
        <p:nvPicPr>
          <p:cNvPr id="68" name="Picture 67"/>
          <p:cNvPicPr>
            <a:picLocks noChangeAspect="1"/>
          </p:cNvPicPr>
          <p:nvPr/>
        </p:nvPicPr>
        <p:blipFill rotWithShape="1">
          <a:blip r:embed="rId13">
            <a:extLst>
              <a:ext uri="{28A0092B-C50C-407E-A947-70E740481C1C}">
                <a14:useLocalDpi xmlns:a14="http://schemas.microsoft.com/office/drawing/2010/main" val="0"/>
              </a:ext>
            </a:extLst>
          </a:blip>
          <a:srcRect t="31486" b="25514"/>
          <a:stretch/>
        </p:blipFill>
        <p:spPr>
          <a:xfrm>
            <a:off x="3464267" y="6095061"/>
            <a:ext cx="1792978" cy="688379"/>
          </a:xfrm>
          <a:prstGeom prst="rect">
            <a:avLst/>
          </a:prstGeom>
        </p:spPr>
      </p:pic>
      <p:sp>
        <p:nvSpPr>
          <p:cNvPr id="83" name="TextBox 82"/>
          <p:cNvSpPr txBox="1"/>
          <p:nvPr/>
        </p:nvSpPr>
        <p:spPr>
          <a:xfrm>
            <a:off x="3751246" y="5868108"/>
            <a:ext cx="1743385" cy="328371"/>
          </a:xfrm>
          <a:prstGeom prst="rect">
            <a:avLst/>
          </a:prstGeom>
          <a:noFill/>
        </p:spPr>
        <p:txBody>
          <a:bodyPr wrap="none" lIns="0" tIns="0" rIns="0" bIns="0" rtlCol="0">
            <a:spAutoFit/>
          </a:bodyPr>
          <a:lstStyle/>
          <a:p>
            <a:r>
              <a:rPr lang="en-GB" dirty="0" err="1">
                <a:gradFill>
                  <a:gsLst>
                    <a:gs pos="0">
                      <a:schemeClr val="tx1"/>
                    </a:gs>
                    <a:gs pos="86000">
                      <a:schemeClr val="tx1"/>
                    </a:gs>
                  </a:gsLst>
                  <a:lin ang="5400000" scaled="0"/>
                </a:gradFill>
                <a:latin typeface="Segoe Light" pitchFamily="34" charset="0"/>
              </a:rPr>
              <a:t>Xamarin</a:t>
            </a:r>
            <a:r>
              <a:rPr lang="en-GB" dirty="0">
                <a:gradFill>
                  <a:gsLst>
                    <a:gs pos="0">
                      <a:schemeClr val="tx1"/>
                    </a:gs>
                    <a:gs pos="86000">
                      <a:schemeClr val="tx1"/>
                    </a:gs>
                  </a:gsLst>
                  <a:lin ang="5400000" scaled="0"/>
                </a:gradFill>
                <a:latin typeface="Segoe Light" pitchFamily="34" charset="0"/>
              </a:rPr>
              <a:t> Studio</a:t>
            </a:r>
          </a:p>
        </p:txBody>
      </p:sp>
      <p:pic>
        <p:nvPicPr>
          <p:cNvPr id="1059" name="Picture 3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33621" y="749291"/>
            <a:ext cx="1119188"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TextBox 91"/>
          <p:cNvSpPr txBox="1"/>
          <p:nvPr/>
        </p:nvSpPr>
        <p:spPr>
          <a:xfrm>
            <a:off x="119814" y="3497768"/>
            <a:ext cx="967836" cy="328371"/>
          </a:xfrm>
          <a:prstGeom prst="rect">
            <a:avLst/>
          </a:prstGeom>
          <a:noFill/>
        </p:spPr>
        <p:txBody>
          <a:bodyPr wrap="none" lIns="0" tIns="0" rIns="0" bIns="0" rtlCol="0">
            <a:spAutoFit/>
          </a:bodyPr>
          <a:lstStyle/>
          <a:p>
            <a:r>
              <a:rPr lang="en-GB" b="1" dirty="0">
                <a:gradFill>
                  <a:gsLst>
                    <a:gs pos="0">
                      <a:schemeClr val="tx1"/>
                    </a:gs>
                    <a:gs pos="86000">
                      <a:schemeClr val="tx1"/>
                    </a:gs>
                  </a:gsLst>
                  <a:lin ang="5400000" scaled="0"/>
                </a:gradFill>
                <a:latin typeface="Segoe Light" pitchFamily="34" charset="0"/>
              </a:rPr>
              <a:t>fpish.net</a:t>
            </a:r>
          </a:p>
        </p:txBody>
      </p:sp>
      <p:pic>
        <p:nvPicPr>
          <p:cNvPr id="77" name="Picture 7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11857" y="5736006"/>
            <a:ext cx="720688" cy="857963"/>
          </a:xfrm>
          <a:prstGeom prst="rect">
            <a:avLst/>
          </a:prstGeom>
        </p:spPr>
      </p:pic>
      <p:cxnSp>
        <p:nvCxnSpPr>
          <p:cNvPr id="94" name="Straight Arrow Connector 93"/>
          <p:cNvCxnSpPr/>
          <p:nvPr/>
        </p:nvCxnSpPr>
        <p:spPr>
          <a:xfrm flipH="1" flipV="1">
            <a:off x="7942998" y="4097586"/>
            <a:ext cx="1569493" cy="70766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9601766" y="1676695"/>
            <a:ext cx="1872516" cy="656743"/>
          </a:xfrm>
          <a:prstGeom prst="rect">
            <a:avLst/>
          </a:prstGeom>
          <a:noFill/>
        </p:spPr>
        <p:txBody>
          <a:bodyPr wrap="none" lIns="0" tIns="0" rIns="0" bIns="0" rtlCol="0">
            <a:spAutoFit/>
          </a:bodyPr>
          <a:lstStyle/>
          <a:p>
            <a:pPr algn="ctr"/>
            <a:r>
              <a:rPr lang="en-GB" dirty="0">
                <a:gradFill>
                  <a:gsLst>
                    <a:gs pos="0">
                      <a:schemeClr val="tx1"/>
                    </a:gs>
                    <a:gs pos="86000">
                      <a:schemeClr val="tx1"/>
                    </a:gs>
                  </a:gsLst>
                  <a:lin ang="5400000" scaled="0"/>
                </a:gradFill>
                <a:latin typeface="Segoe Light" pitchFamily="34" charset="0"/>
              </a:rPr>
              <a:t>F# Open Source</a:t>
            </a:r>
          </a:p>
          <a:p>
            <a:pPr algn="ctr"/>
            <a:r>
              <a:rPr lang="en-GB" dirty="0">
                <a:gradFill>
                  <a:gsLst>
                    <a:gs pos="0">
                      <a:schemeClr val="tx1"/>
                    </a:gs>
                    <a:gs pos="86000">
                      <a:schemeClr val="tx1"/>
                    </a:gs>
                  </a:gsLst>
                  <a:lin ang="5400000" scaled="0"/>
                </a:gradFill>
                <a:latin typeface="Segoe Light" pitchFamily="34" charset="0"/>
              </a:rPr>
              <a:t>Group</a:t>
            </a:r>
          </a:p>
        </p:txBody>
      </p:sp>
      <p:cxnSp>
        <p:nvCxnSpPr>
          <p:cNvPr id="100" name="Straight Arrow Connector 99"/>
          <p:cNvCxnSpPr/>
          <p:nvPr/>
        </p:nvCxnSpPr>
        <p:spPr>
          <a:xfrm flipH="1" flipV="1">
            <a:off x="7356143" y="4353510"/>
            <a:ext cx="736979" cy="80350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H="1">
            <a:off x="8719667" y="2015915"/>
            <a:ext cx="1106558" cy="37073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9891727" y="3328491"/>
            <a:ext cx="1771161" cy="656743"/>
          </a:xfrm>
          <a:prstGeom prst="rect">
            <a:avLst/>
          </a:prstGeom>
          <a:noFill/>
        </p:spPr>
        <p:txBody>
          <a:bodyPr wrap="none" lIns="0" tIns="0" rIns="0" bIns="0" rtlCol="0">
            <a:spAutoFit/>
          </a:bodyPr>
          <a:lstStyle/>
          <a:p>
            <a:pPr algn="ctr"/>
            <a:r>
              <a:rPr lang="en-GB" dirty="0">
                <a:gradFill>
                  <a:gsLst>
                    <a:gs pos="0">
                      <a:schemeClr val="tx1"/>
                    </a:gs>
                    <a:gs pos="86000">
                      <a:schemeClr val="tx1"/>
                    </a:gs>
                  </a:gsLst>
                  <a:lin ang="5400000" scaled="0"/>
                </a:gradFill>
                <a:latin typeface="Segoe Light" pitchFamily="34" charset="0"/>
              </a:rPr>
              <a:t>F# Community </a:t>
            </a:r>
          </a:p>
          <a:p>
            <a:pPr algn="ctr"/>
            <a:r>
              <a:rPr lang="en-GB" dirty="0">
                <a:gradFill>
                  <a:gsLst>
                    <a:gs pos="0">
                      <a:schemeClr val="tx1"/>
                    </a:gs>
                    <a:gs pos="86000">
                      <a:schemeClr val="tx1"/>
                    </a:gs>
                  </a:gsLst>
                  <a:lin ang="5400000" scaled="0"/>
                </a:gradFill>
                <a:latin typeface="Segoe Light" pitchFamily="34" charset="0"/>
              </a:rPr>
              <a:t>Groups</a:t>
            </a:r>
          </a:p>
        </p:txBody>
      </p:sp>
      <p:cxnSp>
        <p:nvCxnSpPr>
          <p:cNvPr id="107" name="Straight Arrow Connector 106"/>
          <p:cNvCxnSpPr/>
          <p:nvPr/>
        </p:nvCxnSpPr>
        <p:spPr>
          <a:xfrm flipH="1" flipV="1">
            <a:off x="8872076" y="3422306"/>
            <a:ext cx="924279" cy="9599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a:off x="7498708" y="514518"/>
            <a:ext cx="749125" cy="1215787"/>
          </a:xfrm>
          <a:prstGeom prst="straightConnector1">
            <a:avLst/>
          </a:prstGeom>
          <a:ln w="57150">
            <a:prstDash val="dash"/>
            <a:tailEnd type="arrow"/>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463283" y="2265540"/>
            <a:ext cx="1472563" cy="328371"/>
          </a:xfrm>
          <a:prstGeom prst="rect">
            <a:avLst/>
          </a:prstGeom>
          <a:noFill/>
        </p:spPr>
        <p:txBody>
          <a:bodyPr wrap="none" lIns="0" tIns="0" rIns="0" bIns="0" rtlCol="0">
            <a:spAutoFit/>
          </a:bodyPr>
          <a:lstStyle/>
          <a:p>
            <a:r>
              <a:rPr lang="en-GB" b="1" dirty="0">
                <a:gradFill>
                  <a:gsLst>
                    <a:gs pos="0">
                      <a:schemeClr val="tx1"/>
                    </a:gs>
                    <a:gs pos="86000">
                      <a:schemeClr val="tx1"/>
                    </a:gs>
                  </a:gsLst>
                  <a:lin ang="5400000" scaled="0"/>
                </a:gradFill>
                <a:latin typeface="Segoe Light" pitchFamily="34" charset="0"/>
              </a:rPr>
              <a:t>tryfsharp.org</a:t>
            </a:r>
          </a:p>
        </p:txBody>
      </p:sp>
      <p:cxnSp>
        <p:nvCxnSpPr>
          <p:cNvPr id="113" name="Straight Arrow Connector 112"/>
          <p:cNvCxnSpPr/>
          <p:nvPr/>
        </p:nvCxnSpPr>
        <p:spPr>
          <a:xfrm>
            <a:off x="1719619" y="2604087"/>
            <a:ext cx="1120743" cy="34962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flipV="1">
            <a:off x="2768227" y="4075425"/>
            <a:ext cx="1521460" cy="102889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9877804" y="2573340"/>
            <a:ext cx="1432398" cy="656743"/>
          </a:xfrm>
          <a:prstGeom prst="rect">
            <a:avLst/>
          </a:prstGeom>
          <a:noFill/>
        </p:spPr>
        <p:txBody>
          <a:bodyPr wrap="none" lIns="0" tIns="0" rIns="0" bIns="0" rtlCol="0">
            <a:spAutoFit/>
          </a:bodyPr>
          <a:lstStyle/>
          <a:p>
            <a:pPr algn="ctr"/>
            <a:r>
              <a:rPr lang="en-GB" dirty="0">
                <a:gradFill>
                  <a:gsLst>
                    <a:gs pos="0">
                      <a:schemeClr val="tx1"/>
                    </a:gs>
                    <a:gs pos="86000">
                      <a:schemeClr val="tx1"/>
                    </a:gs>
                  </a:gsLst>
                  <a:lin ang="5400000" scaled="0"/>
                </a:gradFill>
                <a:latin typeface="Segoe Light" pitchFamily="34" charset="0"/>
              </a:rPr>
              <a:t>F# </a:t>
            </a:r>
            <a:r>
              <a:rPr lang="en-GB" dirty="0" smtClean="0">
                <a:gradFill>
                  <a:gsLst>
                    <a:gs pos="0">
                      <a:schemeClr val="tx1"/>
                    </a:gs>
                    <a:gs pos="86000">
                      <a:schemeClr val="tx1"/>
                    </a:gs>
                  </a:gsLst>
                  <a:lin ang="5400000" scaled="0"/>
                </a:gradFill>
                <a:latin typeface="Segoe Light" pitchFamily="34" charset="0"/>
              </a:rPr>
              <a:t>Software </a:t>
            </a:r>
          </a:p>
          <a:p>
            <a:pPr algn="ctr"/>
            <a:r>
              <a:rPr lang="en-GB" dirty="0" smtClean="0">
                <a:gradFill>
                  <a:gsLst>
                    <a:gs pos="0">
                      <a:schemeClr val="tx1"/>
                    </a:gs>
                    <a:gs pos="86000">
                      <a:schemeClr val="tx1"/>
                    </a:gs>
                  </a:gsLst>
                  <a:lin ang="5400000" scaled="0"/>
                </a:gradFill>
                <a:latin typeface="Segoe Light" pitchFamily="34" charset="0"/>
              </a:rPr>
              <a:t>Foundation</a:t>
            </a:r>
          </a:p>
        </p:txBody>
      </p:sp>
      <p:cxnSp>
        <p:nvCxnSpPr>
          <p:cNvPr id="119" name="Straight Arrow Connector 118"/>
          <p:cNvCxnSpPr/>
          <p:nvPr/>
        </p:nvCxnSpPr>
        <p:spPr>
          <a:xfrm flipH="1">
            <a:off x="8689796" y="2896499"/>
            <a:ext cx="1003419" cy="4756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8299221" y="184831"/>
            <a:ext cx="181604" cy="328371"/>
          </a:xfrm>
          <a:prstGeom prst="rect">
            <a:avLst/>
          </a:prstGeom>
          <a:noFill/>
        </p:spPr>
        <p:txBody>
          <a:bodyPr wrap="none" lIns="0" tIns="0" rIns="0" bIns="0" rtlCol="0">
            <a:spAutoFit/>
          </a:bodyPr>
          <a:lstStyle/>
          <a:p>
            <a:pPr algn="ctr"/>
            <a:r>
              <a:rPr lang="en-GB" dirty="0" smtClean="0">
                <a:gradFill>
                  <a:gsLst>
                    <a:gs pos="0">
                      <a:schemeClr val="tx1"/>
                    </a:gs>
                    <a:gs pos="86000">
                      <a:schemeClr val="tx1"/>
                    </a:gs>
                  </a:gsLst>
                  <a:lin ang="5400000" scaled="0"/>
                </a:gradFill>
                <a:latin typeface="Segoe Light" pitchFamily="34" charset="0"/>
              </a:rPr>
              <a:t>…</a:t>
            </a:r>
            <a:endParaRPr lang="en-GB" dirty="0">
              <a:gradFill>
                <a:gsLst>
                  <a:gs pos="0">
                    <a:schemeClr val="tx1"/>
                  </a:gs>
                  <a:gs pos="86000">
                    <a:schemeClr val="tx1"/>
                  </a:gs>
                </a:gsLst>
                <a:lin ang="5400000" scaled="0"/>
              </a:gradFill>
              <a:latin typeface="Segoe Light" pitchFamily="34" charset="0"/>
            </a:endParaRPr>
          </a:p>
        </p:txBody>
      </p:sp>
      <p:sp>
        <p:nvSpPr>
          <p:cNvPr id="2" name="Title 1"/>
          <p:cNvSpPr>
            <a:spLocks noGrp="1"/>
          </p:cNvSpPr>
          <p:nvPr>
            <p:ph type="title"/>
          </p:nvPr>
        </p:nvSpPr>
        <p:spPr>
          <a:xfrm>
            <a:off x="463283" y="229005"/>
            <a:ext cx="11147562" cy="757306"/>
          </a:xfrm>
        </p:spPr>
        <p:txBody>
          <a:bodyPr/>
          <a:lstStyle/>
          <a:p>
            <a:r>
              <a:rPr lang="en-GB" dirty="0" smtClean="0"/>
              <a:t>New think…</a:t>
            </a:r>
            <a:endParaRPr lang="en-GB" dirty="0"/>
          </a:p>
        </p:txBody>
      </p:sp>
    </p:spTree>
    <p:extLst>
      <p:ext uri="{BB962C8B-B14F-4D97-AF65-F5344CB8AC3E}">
        <p14:creationId xmlns:p14="http://schemas.microsoft.com/office/powerpoint/2010/main" val="1156702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4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3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5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1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0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1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8" grpId="0"/>
      <p:bldP spid="56" grpId="0"/>
      <p:bldP spid="65" grpId="0"/>
      <p:bldP spid="66" grpId="0"/>
      <p:bldP spid="67" grpId="0"/>
      <p:bldP spid="83" grpId="0"/>
      <p:bldP spid="92" grpId="0"/>
      <p:bldP spid="99" grpId="0"/>
      <p:bldP spid="106" grpId="0"/>
      <p:bldP spid="112" grpId="0"/>
      <p:bldP spid="118" grpId="0"/>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482" y="2715552"/>
            <a:ext cx="10789877" cy="1523846"/>
          </a:xfrm>
        </p:spPr>
        <p:txBody>
          <a:bodyPr/>
          <a:lstStyle/>
          <a:p>
            <a:pPr algn="ctr"/>
            <a:r>
              <a:rPr lang="en-GB" sz="4800" dirty="0" smtClean="0"/>
              <a:t>On Windows, Microsoft recommend </a:t>
            </a:r>
            <a:br>
              <a:rPr lang="en-GB" sz="4800" dirty="0" smtClean="0"/>
            </a:br>
            <a:r>
              <a:rPr lang="en-GB" sz="4800" dirty="0" smtClean="0"/>
              <a:t>F# </a:t>
            </a:r>
            <a:r>
              <a:rPr lang="en-GB" sz="4800" dirty="0" smtClean="0"/>
              <a:t>and the </a:t>
            </a:r>
            <a:r>
              <a:rPr lang="en-GB" sz="4800" dirty="0" smtClean="0"/>
              <a:t>Visual F# tools</a:t>
            </a:r>
            <a:br>
              <a:rPr lang="en-GB" sz="4800" dirty="0" smtClean="0"/>
            </a:br>
            <a:r>
              <a:rPr lang="en-GB" sz="4800" dirty="0" smtClean="0"/>
              <a:t>for your functional-first programming needs</a:t>
            </a:r>
            <a:endParaRPr lang="en-GB" sz="4800" dirty="0"/>
          </a:p>
        </p:txBody>
      </p:sp>
    </p:spTree>
    <p:extLst>
      <p:ext uri="{BB962C8B-B14F-4D97-AF65-F5344CB8AC3E}">
        <p14:creationId xmlns:p14="http://schemas.microsoft.com/office/powerpoint/2010/main" val="22754762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482" y="2715552"/>
            <a:ext cx="10789877" cy="1523846"/>
          </a:xfrm>
        </p:spPr>
        <p:txBody>
          <a:bodyPr/>
          <a:lstStyle/>
          <a:p>
            <a:r>
              <a:rPr lang="en-GB" sz="4000" b="0" dirty="0">
                <a:solidFill>
                  <a:schemeClr val="accent5"/>
                </a:solidFill>
                <a:latin typeface="Andy" panose="03080602030302030203" pitchFamily="66" charset="0"/>
              </a:rPr>
              <a:t>Functional-first programming </a:t>
            </a:r>
            <a:r>
              <a:rPr lang="en-GB" sz="4000" dirty="0">
                <a:latin typeface="Andy" panose="03080602030302030203" pitchFamily="66" charset="0"/>
              </a:rPr>
              <a:t>is a general-purpose programming technique particularly suited to </a:t>
            </a:r>
            <a:r>
              <a:rPr lang="en-GB" sz="4000" dirty="0" smtClean="0">
                <a:latin typeface="Andy" panose="03080602030302030203" pitchFamily="66" charset="0"/>
              </a:rPr>
              <a:t>tasks where </a:t>
            </a:r>
            <a:r>
              <a:rPr lang="en-GB" sz="4000" dirty="0" smtClean="0">
                <a:solidFill>
                  <a:schemeClr val="accent5"/>
                </a:solidFill>
                <a:latin typeface="Andy" panose="03080602030302030203" pitchFamily="66" charset="0"/>
              </a:rPr>
              <a:t>Time-to-deployment</a:t>
            </a:r>
            <a:r>
              <a:rPr lang="en-GB" sz="4000" dirty="0" smtClean="0">
                <a:latin typeface="Andy" panose="03080602030302030203" pitchFamily="66" charset="0"/>
              </a:rPr>
              <a:t>, </a:t>
            </a:r>
            <a:r>
              <a:rPr lang="en-GB" sz="4000" dirty="0" smtClean="0">
                <a:solidFill>
                  <a:schemeClr val="accent5"/>
                </a:solidFill>
                <a:latin typeface="Andy" panose="03080602030302030203" pitchFamily="66" charset="0"/>
              </a:rPr>
              <a:t>Efficiency</a:t>
            </a:r>
            <a:r>
              <a:rPr lang="en-GB" sz="4000" dirty="0" smtClean="0">
                <a:latin typeface="Andy" panose="03080602030302030203" pitchFamily="66" charset="0"/>
              </a:rPr>
              <a:t>, </a:t>
            </a:r>
            <a:r>
              <a:rPr lang="en-GB" sz="4000" dirty="0" smtClean="0">
                <a:solidFill>
                  <a:schemeClr val="accent5"/>
                </a:solidFill>
                <a:latin typeface="Andy" panose="03080602030302030203" pitchFamily="66" charset="0"/>
              </a:rPr>
              <a:t>Correctness</a:t>
            </a:r>
            <a:r>
              <a:rPr lang="en-GB" sz="4000" dirty="0" smtClean="0">
                <a:latin typeface="Andy" panose="03080602030302030203" pitchFamily="66" charset="0"/>
              </a:rPr>
              <a:t> and </a:t>
            </a:r>
            <a:r>
              <a:rPr lang="en-GB" sz="4000" dirty="0" smtClean="0">
                <a:solidFill>
                  <a:schemeClr val="accent5"/>
                </a:solidFill>
                <a:latin typeface="Andy" panose="03080602030302030203" pitchFamily="66" charset="0"/>
              </a:rPr>
              <a:t>Taming Complexity</a:t>
            </a:r>
            <a:r>
              <a:rPr lang="en-GB" sz="4000" dirty="0" smtClean="0">
                <a:latin typeface="Andy" panose="03080602030302030203" pitchFamily="66" charset="0"/>
              </a:rPr>
              <a:t> dominate. </a:t>
            </a:r>
            <a:endParaRPr lang="en-GB" sz="4000" dirty="0">
              <a:solidFill>
                <a:schemeClr val="tx1"/>
              </a:solidFill>
              <a:latin typeface="Andy" panose="03080602030302030203" pitchFamily="66" charset="0"/>
            </a:endParaRPr>
          </a:p>
        </p:txBody>
      </p:sp>
    </p:spTree>
    <p:extLst>
      <p:ext uri="{BB962C8B-B14F-4D97-AF65-F5344CB8AC3E}">
        <p14:creationId xmlns:p14="http://schemas.microsoft.com/office/powerpoint/2010/main" val="461694974"/>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482" y="2715552"/>
            <a:ext cx="10789877" cy="1523846"/>
          </a:xfrm>
        </p:spPr>
        <p:txBody>
          <a:bodyPr/>
          <a:lstStyle/>
          <a:p>
            <a:r>
              <a:rPr lang="en-GB" sz="4000" dirty="0" smtClean="0">
                <a:solidFill>
                  <a:schemeClr val="accent5"/>
                </a:solidFill>
                <a:latin typeface="Andy" panose="03080602030302030203" pitchFamily="66" charset="0"/>
              </a:rPr>
              <a:t>Examples </a:t>
            </a:r>
            <a:r>
              <a:rPr lang="en-GB" sz="4000" dirty="0" smtClean="0">
                <a:latin typeface="Andy" panose="03080602030302030203" pitchFamily="66" charset="0"/>
              </a:rPr>
              <a:t>include </a:t>
            </a:r>
            <a:r>
              <a:rPr lang="en-GB" sz="4000" dirty="0" smtClean="0">
                <a:latin typeface="Andy" panose="03080602030302030203" pitchFamily="66" charset="0"/>
              </a:rPr>
              <a:t>ETL </a:t>
            </a:r>
            <a:r>
              <a:rPr lang="en-GB" sz="4000" dirty="0" smtClean="0">
                <a:latin typeface="Andy" panose="03080602030302030203" pitchFamily="66" charset="0"/>
              </a:rPr>
              <a:t>pipelines, </a:t>
            </a:r>
            <a:r>
              <a:rPr lang="en-GB" sz="4000" dirty="0" smtClean="0">
                <a:latin typeface="Andy" panose="03080602030302030203" pitchFamily="66" charset="0"/>
              </a:rPr>
              <a:t>general data-manipulation</a:t>
            </a:r>
            <a:r>
              <a:rPr lang="en-GB" sz="4000" dirty="0" smtClean="0">
                <a:latin typeface="Andy" panose="03080602030302030203" pitchFamily="66" charset="0"/>
              </a:rPr>
              <a:t>, </a:t>
            </a:r>
            <a:r>
              <a:rPr lang="en-GB" sz="4000" dirty="0">
                <a:latin typeface="Andy" panose="03080602030302030203" pitchFamily="66" charset="0"/>
              </a:rPr>
              <a:t>calculation engines, programmatic </a:t>
            </a:r>
            <a:r>
              <a:rPr lang="en-GB" sz="4000" dirty="0" smtClean="0">
                <a:latin typeface="Andy" panose="03080602030302030203" pitchFamily="66" charset="0"/>
              </a:rPr>
              <a:t>UIs and data science. </a:t>
            </a:r>
            <a:br>
              <a:rPr lang="en-GB" sz="4000" dirty="0" smtClean="0">
                <a:latin typeface="Andy" panose="03080602030302030203" pitchFamily="66" charset="0"/>
              </a:rPr>
            </a:br>
            <a:r>
              <a:rPr lang="en-GB" sz="4000" dirty="0">
                <a:latin typeface="Andy" panose="03080602030302030203" pitchFamily="66" charset="0"/>
              </a:rPr>
              <a:t/>
            </a:r>
            <a:br>
              <a:rPr lang="en-GB" sz="4000" dirty="0">
                <a:latin typeface="Andy" panose="03080602030302030203" pitchFamily="66" charset="0"/>
              </a:rPr>
            </a:br>
            <a:r>
              <a:rPr lang="en-GB" sz="4000" dirty="0" smtClean="0">
                <a:latin typeface="Andy" panose="03080602030302030203" pitchFamily="66" charset="0"/>
              </a:rPr>
              <a:t>While </a:t>
            </a:r>
            <a:r>
              <a:rPr lang="en-GB" sz="4000" dirty="0">
                <a:latin typeface="Andy" panose="03080602030302030203" pitchFamily="66" charset="0"/>
              </a:rPr>
              <a:t>these problems can be solved using other programming paradigms, </a:t>
            </a:r>
            <a:r>
              <a:rPr lang="en-GB" sz="4000" dirty="0">
                <a:solidFill>
                  <a:schemeClr val="accent5"/>
                </a:solidFill>
                <a:latin typeface="Andy" panose="03080602030302030203" pitchFamily="66" charset="0"/>
              </a:rPr>
              <a:t>they are particularly </a:t>
            </a:r>
            <a:r>
              <a:rPr lang="en-GB" sz="4000" dirty="0" smtClean="0">
                <a:solidFill>
                  <a:schemeClr val="accent5"/>
                </a:solidFill>
                <a:latin typeface="Andy" panose="03080602030302030203" pitchFamily="66" charset="0"/>
              </a:rPr>
              <a:t>amenable </a:t>
            </a:r>
            <a:r>
              <a:rPr lang="en-GB" sz="4000" dirty="0">
                <a:solidFill>
                  <a:schemeClr val="accent5"/>
                </a:solidFill>
                <a:latin typeface="Andy" panose="03080602030302030203" pitchFamily="66" charset="0"/>
              </a:rPr>
              <a:t>to functional-first programming</a:t>
            </a:r>
            <a:r>
              <a:rPr lang="en-GB" sz="4000" dirty="0">
                <a:latin typeface="Andy" panose="03080602030302030203" pitchFamily="66" charset="0"/>
              </a:rPr>
              <a:t>. </a:t>
            </a:r>
            <a:endParaRPr lang="en-GB" sz="4000" dirty="0">
              <a:solidFill>
                <a:schemeClr val="tx1"/>
              </a:solidFill>
              <a:latin typeface="Andy" panose="03080602030302030203" pitchFamily="66" charset="0"/>
            </a:endParaRPr>
          </a:p>
        </p:txBody>
      </p:sp>
    </p:spTree>
    <p:extLst>
      <p:ext uri="{BB962C8B-B14F-4D97-AF65-F5344CB8AC3E}">
        <p14:creationId xmlns:p14="http://schemas.microsoft.com/office/powerpoint/2010/main" val="132496037"/>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482" y="2715552"/>
            <a:ext cx="10789877" cy="1523846"/>
          </a:xfrm>
        </p:spPr>
        <p:txBody>
          <a:bodyPr/>
          <a:lstStyle/>
          <a:p>
            <a:r>
              <a:rPr lang="en-GB" sz="4400" dirty="0" smtClean="0">
                <a:latin typeface="Andy" panose="03080602030302030203" pitchFamily="66" charset="0"/>
              </a:rPr>
              <a:t>Functional-first </a:t>
            </a:r>
            <a:r>
              <a:rPr lang="en-GB" sz="4400" dirty="0">
                <a:latin typeface="Andy" panose="03080602030302030203" pitchFamily="66" charset="0"/>
              </a:rPr>
              <a:t>programming uses </a:t>
            </a:r>
            <a:r>
              <a:rPr lang="en-GB" sz="4400" dirty="0">
                <a:solidFill>
                  <a:schemeClr val="accent5"/>
                </a:solidFill>
                <a:latin typeface="Andy" panose="03080602030302030203" pitchFamily="66" charset="0"/>
              </a:rPr>
              <a:t>functional programming</a:t>
            </a:r>
            <a:r>
              <a:rPr lang="en-GB" sz="4400" dirty="0">
                <a:latin typeface="Andy" panose="03080602030302030203" pitchFamily="66" charset="0"/>
              </a:rPr>
              <a:t> as the </a:t>
            </a:r>
            <a:r>
              <a:rPr lang="en-GB" sz="4400" dirty="0">
                <a:solidFill>
                  <a:schemeClr val="accent5"/>
                </a:solidFill>
                <a:latin typeface="Andy" panose="03080602030302030203" pitchFamily="66" charset="0"/>
              </a:rPr>
              <a:t>initial</a:t>
            </a:r>
            <a:r>
              <a:rPr lang="en-GB" sz="4400" dirty="0">
                <a:latin typeface="Andy" panose="03080602030302030203" pitchFamily="66" charset="0"/>
              </a:rPr>
              <a:t> </a:t>
            </a:r>
            <a:r>
              <a:rPr lang="en-GB" sz="4400" dirty="0">
                <a:solidFill>
                  <a:schemeClr val="accent5"/>
                </a:solidFill>
                <a:latin typeface="Andy" panose="03080602030302030203" pitchFamily="66" charset="0"/>
              </a:rPr>
              <a:t>paradigm </a:t>
            </a:r>
            <a:r>
              <a:rPr lang="en-GB" sz="4400" dirty="0">
                <a:latin typeface="Andy" panose="03080602030302030203" pitchFamily="66" charset="0"/>
              </a:rPr>
              <a:t>for most purposes, </a:t>
            </a:r>
            <a:r>
              <a:rPr lang="en-GB" sz="4400" dirty="0">
                <a:solidFill>
                  <a:schemeClr val="tx1"/>
                </a:solidFill>
                <a:latin typeface="Andy" panose="03080602030302030203" pitchFamily="66" charset="0"/>
              </a:rPr>
              <a:t>but employs other techniques such as </a:t>
            </a:r>
            <a:r>
              <a:rPr lang="en-GB" sz="4400" dirty="0" smtClean="0">
                <a:solidFill>
                  <a:schemeClr val="tx1"/>
                </a:solidFill>
                <a:latin typeface="Andy" panose="03080602030302030203" pitchFamily="66" charset="0"/>
              </a:rPr>
              <a:t>objects and </a:t>
            </a:r>
            <a:r>
              <a:rPr lang="en-GB" sz="4400" dirty="0">
                <a:solidFill>
                  <a:schemeClr val="tx1"/>
                </a:solidFill>
                <a:latin typeface="Andy" panose="03080602030302030203" pitchFamily="66" charset="0"/>
              </a:rPr>
              <a:t>state </a:t>
            </a:r>
            <a:r>
              <a:rPr lang="en-GB" sz="4400" dirty="0" smtClean="0">
                <a:solidFill>
                  <a:schemeClr val="tx1"/>
                </a:solidFill>
                <a:latin typeface="Andy" panose="03080602030302030203" pitchFamily="66" charset="0"/>
              </a:rPr>
              <a:t>as </a:t>
            </a:r>
            <a:r>
              <a:rPr lang="en-GB" sz="4400" dirty="0">
                <a:solidFill>
                  <a:schemeClr val="tx1"/>
                </a:solidFill>
                <a:latin typeface="Andy" panose="03080602030302030203" pitchFamily="66" charset="0"/>
              </a:rPr>
              <a:t>necessary.  </a:t>
            </a:r>
          </a:p>
        </p:txBody>
      </p:sp>
    </p:spTree>
    <p:extLst>
      <p:ext uri="{BB962C8B-B14F-4D97-AF65-F5344CB8AC3E}">
        <p14:creationId xmlns:p14="http://schemas.microsoft.com/office/powerpoint/2010/main" val="520955486"/>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482" y="2715552"/>
            <a:ext cx="10789877" cy="1523846"/>
          </a:xfrm>
        </p:spPr>
        <p:txBody>
          <a:bodyPr/>
          <a:lstStyle/>
          <a:p>
            <a:pPr algn="ct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665" y="4099531"/>
            <a:ext cx="3384645" cy="911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005237" y="1250035"/>
            <a:ext cx="5227393" cy="1107996"/>
          </a:xfrm>
          <a:prstGeom prst="rect">
            <a:avLst/>
          </a:prstGeom>
          <a:noFill/>
        </p:spPr>
        <p:txBody>
          <a:bodyPr wrap="none" lIns="0" tIns="0" rIns="0" bIns="0" rtlCol="0">
            <a:spAutoFit/>
          </a:bodyPr>
          <a:lstStyle/>
          <a:p>
            <a:r>
              <a:rPr lang="en-GB" sz="7200" dirty="0">
                <a:latin typeface="Segoe Script" panose="020B0504020000000003" pitchFamily="34" charset="0"/>
              </a:rPr>
              <a:t>Give your </a:t>
            </a:r>
          </a:p>
        </p:txBody>
      </p:sp>
      <p:sp>
        <p:nvSpPr>
          <p:cNvPr id="5" name="TextBox 4"/>
          <p:cNvSpPr txBox="1"/>
          <p:nvPr/>
        </p:nvSpPr>
        <p:spPr>
          <a:xfrm>
            <a:off x="708134" y="5174776"/>
            <a:ext cx="11479104" cy="1231106"/>
          </a:xfrm>
          <a:prstGeom prst="rect">
            <a:avLst/>
          </a:prstGeom>
          <a:noFill/>
        </p:spPr>
        <p:txBody>
          <a:bodyPr wrap="none" lIns="0" tIns="0" rIns="0" bIns="0" rtlCol="0">
            <a:spAutoFit/>
          </a:bodyPr>
          <a:lstStyle/>
          <a:p>
            <a:r>
              <a:rPr lang="en-GB" sz="8000" dirty="0" smtClean="0">
                <a:latin typeface="Segoe Script" panose="020B0504020000000003" pitchFamily="34" charset="0"/>
              </a:rPr>
              <a:t>world some F</a:t>
            </a:r>
            <a:r>
              <a:rPr lang="en-GB" sz="8000" dirty="0">
                <a:latin typeface="Segoe Script" panose="020B0504020000000003" pitchFamily="34" charset="0"/>
              </a:rPr>
              <a:t># </a:t>
            </a:r>
            <a:r>
              <a:rPr lang="en-GB" sz="8000" dirty="0" smtClean="0">
                <a:latin typeface="Segoe Script" panose="020B0504020000000003" pitchFamily="34" charset="0"/>
              </a:rPr>
              <a:t>spice!</a:t>
            </a:r>
            <a:endParaRPr lang="en-GB" sz="8000" dirty="0">
              <a:latin typeface="Segoe Script" panose="020B0504020000000003" pitchFamily="34" charset="0"/>
            </a:endParaRPr>
          </a:p>
        </p:txBody>
      </p:sp>
      <p:pic>
        <p:nvPicPr>
          <p:cNvPr id="1026" name="Picture 2" descr="https://encrypted-tbn3.gstatic.com/images?q=tbn:ANd9GcSERj5Na06yqUl3XTk-6YhtkUCcRInIUDVoHae20scNnMcgHEgw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2712" y="2261389"/>
            <a:ext cx="2559836" cy="22855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1.gstatic.com/images?q=tbn:ANd9GcQshpp4c6Ko75YmGBv62FiDDeAEi4yTyiXOPEClIZbd175GE27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0166" y="3981685"/>
            <a:ext cx="1486180" cy="10293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3.gstatic.com/images?q=tbn:ANd9GcQhv89Ya7abKBqlDW2qF3KXn6RbJc68oWgCmEjizJl02iCVDwfJ6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3833" y="2059363"/>
            <a:ext cx="2091803" cy="16306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1" y="2458876"/>
            <a:ext cx="1803379" cy="1477328"/>
          </a:xfrm>
          <a:prstGeom prst="rect">
            <a:avLst/>
          </a:prstGeom>
          <a:noFill/>
        </p:spPr>
        <p:txBody>
          <a:bodyPr wrap="none" lIns="0" tIns="0" rIns="0" bIns="0" rtlCol="0">
            <a:spAutoFit/>
          </a:bodyPr>
          <a:lstStyle/>
          <a:p>
            <a:r>
              <a:rPr lang="en-GB" sz="9600" b="1" dirty="0" err="1" smtClean="0">
                <a:gradFill>
                  <a:gsLst>
                    <a:gs pos="0">
                      <a:schemeClr val="tx1"/>
                    </a:gs>
                    <a:gs pos="86000">
                      <a:schemeClr val="tx1"/>
                    </a:gs>
                  </a:gsLst>
                  <a:lin ang="5400000" scaled="0"/>
                </a:gradFill>
                <a:latin typeface="Segoe Light" pitchFamily="34" charset="0"/>
              </a:rPr>
              <a:t>iOS</a:t>
            </a:r>
            <a:endParaRPr lang="en-GB" sz="9600" b="1" dirty="0" smtClean="0">
              <a:gradFill>
                <a:gsLst>
                  <a:gs pos="0">
                    <a:schemeClr val="tx1"/>
                  </a:gs>
                  <a:gs pos="86000">
                    <a:schemeClr val="tx1"/>
                  </a:gs>
                </a:gsLst>
                <a:lin ang="5400000" scaled="0"/>
              </a:gradFill>
              <a:latin typeface="Segoe Light" pitchFamily="34" charset="0"/>
            </a:endParaRPr>
          </a:p>
        </p:txBody>
      </p:sp>
    </p:spTree>
    <p:extLst>
      <p:ext uri="{BB962C8B-B14F-4D97-AF65-F5344CB8AC3E}">
        <p14:creationId xmlns:p14="http://schemas.microsoft.com/office/powerpoint/2010/main" val="323362963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482" y="2715552"/>
            <a:ext cx="10789877" cy="1523846"/>
          </a:xfrm>
        </p:spPr>
        <p:txBody>
          <a:bodyPr/>
          <a:lstStyle/>
          <a:p>
            <a:pPr algn="ctr"/>
            <a:endParaRPr lang="en-GB"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23332" y="555438"/>
            <a:ext cx="10752174" cy="58180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Freeform 2"/>
          <p:cNvSpPr/>
          <p:nvPr/>
        </p:nvSpPr>
        <p:spPr bwMode="auto">
          <a:xfrm>
            <a:off x="2316737" y="3885390"/>
            <a:ext cx="535645" cy="345416"/>
          </a:xfrm>
          <a:custGeom>
            <a:avLst/>
            <a:gdLst>
              <a:gd name="connsiteX0" fmla="*/ 262690 w 535645"/>
              <a:gd name="connsiteY0" fmla="*/ 17870 h 345416"/>
              <a:gd name="connsiteX1" fmla="*/ 57973 w 535645"/>
              <a:gd name="connsiteY1" fmla="*/ 17870 h 345416"/>
              <a:gd name="connsiteX2" fmla="*/ 17030 w 535645"/>
              <a:gd name="connsiteY2" fmla="*/ 72461 h 345416"/>
              <a:gd name="connsiteX3" fmla="*/ 17030 w 535645"/>
              <a:gd name="connsiteY3" fmla="*/ 277177 h 345416"/>
              <a:gd name="connsiteX4" fmla="*/ 98917 w 535645"/>
              <a:gd name="connsiteY4" fmla="*/ 304473 h 345416"/>
              <a:gd name="connsiteX5" fmla="*/ 139860 w 535645"/>
              <a:gd name="connsiteY5" fmla="*/ 318120 h 345416"/>
              <a:gd name="connsiteX6" fmla="*/ 262690 w 535645"/>
              <a:gd name="connsiteY6" fmla="*/ 345416 h 345416"/>
              <a:gd name="connsiteX7" fmla="*/ 467406 w 535645"/>
              <a:gd name="connsiteY7" fmla="*/ 331768 h 345416"/>
              <a:gd name="connsiteX8" fmla="*/ 494702 w 535645"/>
              <a:gd name="connsiteY8" fmla="*/ 290825 h 345416"/>
              <a:gd name="connsiteX9" fmla="*/ 535645 w 535645"/>
              <a:gd name="connsiteY9" fmla="*/ 263529 h 345416"/>
              <a:gd name="connsiteX10" fmla="*/ 521997 w 535645"/>
              <a:gd name="connsiteY10" fmla="*/ 140700 h 345416"/>
              <a:gd name="connsiteX11" fmla="*/ 481054 w 535645"/>
              <a:gd name="connsiteY11" fmla="*/ 99756 h 345416"/>
              <a:gd name="connsiteX12" fmla="*/ 399167 w 535645"/>
              <a:gd name="connsiteY12" fmla="*/ 45165 h 345416"/>
              <a:gd name="connsiteX13" fmla="*/ 317281 w 535645"/>
              <a:gd name="connsiteY13" fmla="*/ 4222 h 345416"/>
              <a:gd name="connsiteX14" fmla="*/ 180803 w 535645"/>
              <a:gd name="connsiteY14" fmla="*/ 4222 h 34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5645" h="345416">
                <a:moveTo>
                  <a:pt x="262690" y="17870"/>
                </a:moveTo>
                <a:cubicBezTo>
                  <a:pt x="189032" y="3138"/>
                  <a:pt x="139853" y="-13622"/>
                  <a:pt x="57973" y="17870"/>
                </a:cubicBezTo>
                <a:cubicBezTo>
                  <a:pt x="36743" y="26035"/>
                  <a:pt x="30678" y="54264"/>
                  <a:pt x="17030" y="72461"/>
                </a:cubicBezTo>
                <a:cubicBezTo>
                  <a:pt x="7618" y="128931"/>
                  <a:pt x="-16063" y="225174"/>
                  <a:pt x="17030" y="277177"/>
                </a:cubicBezTo>
                <a:cubicBezTo>
                  <a:pt x="32477" y="301451"/>
                  <a:pt x="71621" y="295375"/>
                  <a:pt x="98917" y="304473"/>
                </a:cubicBezTo>
                <a:lnTo>
                  <a:pt x="139860" y="318120"/>
                </a:lnTo>
                <a:cubicBezTo>
                  <a:pt x="168776" y="327758"/>
                  <a:pt x="235642" y="340006"/>
                  <a:pt x="262690" y="345416"/>
                </a:cubicBezTo>
                <a:cubicBezTo>
                  <a:pt x="330929" y="340867"/>
                  <a:pt x="400834" y="347432"/>
                  <a:pt x="467406" y="331768"/>
                </a:cubicBezTo>
                <a:cubicBezTo>
                  <a:pt x="483373" y="328011"/>
                  <a:pt x="483104" y="302423"/>
                  <a:pt x="494702" y="290825"/>
                </a:cubicBezTo>
                <a:cubicBezTo>
                  <a:pt x="506300" y="279227"/>
                  <a:pt x="521997" y="272628"/>
                  <a:pt x="535645" y="263529"/>
                </a:cubicBezTo>
                <a:cubicBezTo>
                  <a:pt x="531096" y="222586"/>
                  <a:pt x="535024" y="179781"/>
                  <a:pt x="521997" y="140700"/>
                </a:cubicBezTo>
                <a:cubicBezTo>
                  <a:pt x="515894" y="122390"/>
                  <a:pt x="496289" y="111606"/>
                  <a:pt x="481054" y="99756"/>
                </a:cubicBezTo>
                <a:cubicBezTo>
                  <a:pt x="455159" y="79615"/>
                  <a:pt x="426463" y="63362"/>
                  <a:pt x="399167" y="45165"/>
                </a:cubicBezTo>
                <a:cubicBezTo>
                  <a:pt x="374266" y="28564"/>
                  <a:pt x="349217" y="6679"/>
                  <a:pt x="317281" y="4222"/>
                </a:cubicBezTo>
                <a:cubicBezTo>
                  <a:pt x="271922" y="733"/>
                  <a:pt x="226296" y="4222"/>
                  <a:pt x="180803" y="4222"/>
                </a:cubicBezTo>
              </a:path>
            </a:pathLst>
          </a:custGeom>
          <a:noFill/>
          <a:ln w="38100">
            <a:solidFill>
              <a:srgbClr val="FF000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6" name="Right Arrow 5"/>
          <p:cNvSpPr/>
          <p:nvPr/>
        </p:nvSpPr>
        <p:spPr bwMode="auto">
          <a:xfrm rot="11727292">
            <a:off x="2941645" y="4261819"/>
            <a:ext cx="2088108" cy="953283"/>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Tree>
    <p:extLst>
      <p:ext uri="{BB962C8B-B14F-4D97-AF65-F5344CB8AC3E}">
        <p14:creationId xmlns:p14="http://schemas.microsoft.com/office/powerpoint/2010/main" val="1846050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err="1" smtClean="0"/>
              <a:t>Exosystem</a:t>
            </a:r>
            <a:r>
              <a:rPr lang="en-GB" dirty="0" smtClean="0"/>
              <a:t>: Cloud Programming</a:t>
            </a:r>
            <a:endParaRPr lang="en-GB" dirty="0"/>
          </a:p>
        </p:txBody>
      </p:sp>
    </p:spTree>
    <p:extLst>
      <p:ext uri="{BB962C8B-B14F-4D97-AF65-F5344CB8AC3E}">
        <p14:creationId xmlns:p14="http://schemas.microsoft.com/office/powerpoint/2010/main" val="100337067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p>
            <a:r>
              <a:rPr lang="en-GB" dirty="0" smtClean="0">
                <a:latin typeface="Segoe Light" charset="0"/>
              </a:rPr>
              <a:t>The Information Revolution</a:t>
            </a:r>
            <a:endParaRPr lang="en-GB" dirty="0">
              <a:latin typeface="Segoe Light" charset="0"/>
            </a:endParaRPr>
          </a:p>
        </p:txBody>
      </p:sp>
      <p:pic>
        <p:nvPicPr>
          <p:cNvPr id="1026" name="Picture 2" descr="http://blog.programmableweb.com/wp-content/api-timeline-20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141" y="1594246"/>
            <a:ext cx="9789263" cy="46174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p:cNvGraphicFramePr>
            <a:graphicFrameLocks/>
          </p:cNvGraphicFramePr>
          <p:nvPr>
            <p:extLst>
              <p:ext uri="{D42A27DB-BD31-4B8C-83A1-F6EECF244321}">
                <p14:modId xmlns:p14="http://schemas.microsoft.com/office/powerpoint/2010/main" val="2167763152"/>
              </p:ext>
            </p:extLst>
          </p:nvPr>
        </p:nvGraphicFramePr>
        <p:xfrm>
          <a:off x="3515445" y="1222187"/>
          <a:ext cx="7293961" cy="43969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4294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4"/>
            <a:ext cx="11147562" cy="2908489"/>
          </a:xfrm>
        </p:spPr>
        <p:txBody>
          <a:bodyPr/>
          <a:lstStyle/>
          <a:p>
            <a:r>
              <a:rPr lang="en-GB" dirty="0" smtClean="0"/>
              <a:t>Amazon Web Services .NET SDKs </a:t>
            </a:r>
            <a:br>
              <a:rPr lang="en-GB" dirty="0" smtClean="0"/>
            </a:br>
            <a:r>
              <a:rPr lang="en-GB" sz="4800" dirty="0"/>
              <a:t/>
            </a:r>
            <a:br>
              <a:rPr lang="en-GB" sz="4800" dirty="0"/>
            </a:br>
            <a:r>
              <a:rPr lang="en-GB" sz="3600" dirty="0">
                <a:hlinkClick r:id="rId2"/>
              </a:rPr>
              <a:t>http://aws.amazon.com/tools</a:t>
            </a:r>
            <a:r>
              <a:rPr lang="en-GB" sz="3600" dirty="0"/>
              <a:t> </a:t>
            </a:r>
            <a:br>
              <a:rPr lang="en-GB" sz="3600" dirty="0"/>
            </a:br>
            <a:r>
              <a:rPr lang="en-GB" sz="3600" dirty="0"/>
              <a:t/>
            </a:r>
            <a:br>
              <a:rPr lang="en-GB" sz="3600" dirty="0"/>
            </a:br>
            <a:r>
              <a:rPr lang="en-GB" sz="3600" dirty="0">
                <a:hlinkClick r:id="rId3"/>
              </a:rPr>
              <a:t>https://github.com/aws</a:t>
            </a:r>
            <a:r>
              <a:rPr lang="en-GB" sz="3600" dirty="0"/>
              <a:t> (Apache 2.0)</a:t>
            </a:r>
            <a:endParaRPr lang="en-GB" sz="4800" dirty="0"/>
          </a:p>
        </p:txBody>
      </p:sp>
      <p:sp>
        <p:nvSpPr>
          <p:cNvPr id="3" name="Text Placeholder 2"/>
          <p:cNvSpPr>
            <a:spLocks noGrp="1"/>
          </p:cNvSpPr>
          <p:nvPr>
            <p:ph type="body" idx="1"/>
          </p:nvPr>
        </p:nvSpPr>
        <p:spPr>
          <a:xfrm>
            <a:off x="519047" y="1448142"/>
            <a:ext cx="11147560" cy="540148"/>
          </a:xfrm>
        </p:spPr>
        <p:txBody>
          <a:bodyPr/>
          <a:lstStyle/>
          <a:p>
            <a:endParaRPr lang="en-GB"/>
          </a:p>
        </p:txBody>
      </p:sp>
      <p:pic>
        <p:nvPicPr>
          <p:cNvPr id="15361"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11638" t="18702" r="18429" b="6470"/>
          <a:stretch/>
        </p:blipFill>
        <p:spPr bwMode="auto">
          <a:xfrm>
            <a:off x="1487606" y="1351134"/>
            <a:ext cx="8939284" cy="496778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8684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3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67"/>
            <a:ext cx="11147562" cy="2853088"/>
          </a:xfrm>
        </p:spPr>
        <p:txBody>
          <a:bodyPr/>
          <a:lstStyle/>
          <a:p>
            <a:r>
              <a:rPr lang="en-GB" dirty="0" smtClean="0"/>
              <a:t>Azure .NET SDKs</a:t>
            </a:r>
            <a:br>
              <a:rPr lang="en-GB" dirty="0" smtClean="0"/>
            </a:br>
            <a:r>
              <a:rPr lang="en-GB" dirty="0"/>
              <a:t/>
            </a:r>
            <a:br>
              <a:rPr lang="en-GB" dirty="0"/>
            </a:br>
            <a:r>
              <a:rPr lang="en-GB" sz="3200" dirty="0">
                <a:hlinkClick r:id="rId2"/>
              </a:rPr>
              <a:t>http://www.windowsazure.com</a:t>
            </a:r>
            <a:r>
              <a:rPr lang="en-GB" sz="3200" dirty="0"/>
              <a:t> </a:t>
            </a:r>
            <a:br>
              <a:rPr lang="en-GB" sz="3200" dirty="0"/>
            </a:br>
            <a:r>
              <a:rPr lang="en-GB" sz="3200" dirty="0"/>
              <a:t/>
            </a:r>
            <a:br>
              <a:rPr lang="en-GB" sz="3200" dirty="0"/>
            </a:br>
            <a:r>
              <a:rPr lang="en-GB" sz="3200" dirty="0">
                <a:hlinkClick r:id="rId3"/>
              </a:rPr>
              <a:t>https://github.com/WindowsAzure/</a:t>
            </a:r>
            <a:r>
              <a:rPr lang="en-GB" sz="3200" dirty="0"/>
              <a:t>  (Apache 2.0)</a:t>
            </a:r>
            <a:endParaRPr lang="en-GB" dirty="0"/>
          </a:p>
        </p:txBody>
      </p:sp>
      <p:sp>
        <p:nvSpPr>
          <p:cNvPr id="3" name="Text Placeholder 2"/>
          <p:cNvSpPr>
            <a:spLocks noGrp="1"/>
          </p:cNvSpPr>
          <p:nvPr>
            <p:ph type="body" idx="1"/>
          </p:nvPr>
        </p:nvSpPr>
        <p:spPr>
          <a:xfrm>
            <a:off x="519047" y="1448142"/>
            <a:ext cx="11147560" cy="540148"/>
          </a:xfrm>
        </p:spPr>
        <p:txBody>
          <a:bodyPr/>
          <a:lstStyle/>
          <a:p>
            <a:endParaRPr lang="en-GB"/>
          </a:p>
        </p:txBody>
      </p:sp>
      <p:pic>
        <p:nvPicPr>
          <p:cNvPr id="14337"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210950" y="1255594"/>
            <a:ext cx="8720919" cy="51789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0658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43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7602" y="368141"/>
            <a:ext cx="10789877" cy="1523846"/>
          </a:xfrm>
        </p:spPr>
        <p:txBody>
          <a:bodyPr/>
          <a:lstStyle/>
          <a:p>
            <a:r>
              <a:rPr lang="en-GB" dirty="0" smtClean="0"/>
              <a:t>Learn more</a:t>
            </a:r>
            <a:endParaRPr lang="en-GB" dirty="0"/>
          </a:p>
        </p:txBody>
      </p:sp>
      <p:sp>
        <p:nvSpPr>
          <p:cNvPr id="3" name="Title 1"/>
          <p:cNvSpPr txBox="1">
            <a:spLocks/>
          </p:cNvSpPr>
          <p:nvPr/>
        </p:nvSpPr>
        <p:spPr>
          <a:xfrm>
            <a:off x="837602" y="3433391"/>
            <a:ext cx="11171635" cy="498598"/>
          </a:xfrm>
          <a:prstGeom prst="rect">
            <a:avLst/>
          </a:prstGeom>
        </p:spPr>
        <p:txBody>
          <a:bodyPr vert="horz" wrap="square" lIns="0" tIns="0" rIns="0" bIns="0" rtlCol="0" anchor="ctr" anchorCtr="0">
            <a:noAutofit/>
          </a:bodyPr>
          <a:lstStyle>
            <a:lvl1pPr algn="l" defTabSz="1110841" rtl="0" eaLnBrk="1" latinLnBrk="0" hangingPunct="1">
              <a:lnSpc>
                <a:spcPct val="90000"/>
              </a:lnSpc>
              <a:spcBef>
                <a:spcPct val="0"/>
              </a:spcBef>
              <a:buNone/>
              <a:defRPr lang="en-US" sz="5800" b="1"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endParaRPr lang="en-GB" sz="3600" dirty="0"/>
          </a:p>
          <a:p>
            <a:endParaRPr lang="en-GB" sz="3600" dirty="0"/>
          </a:p>
          <a:p>
            <a:endParaRPr lang="en-GB" sz="3600" dirty="0"/>
          </a:p>
          <a:p>
            <a:endParaRPr lang="en-GB" sz="3600" dirty="0"/>
          </a:p>
          <a:p>
            <a:r>
              <a:rPr lang="en-GB" sz="3600" dirty="0">
                <a:hlinkClick r:id="rId2"/>
              </a:rPr>
              <a:t>fsharp.org</a:t>
            </a:r>
          </a:p>
          <a:p>
            <a:r>
              <a:rPr lang="en-GB" sz="3600" dirty="0">
                <a:hlinkClick r:id="rId2"/>
              </a:rPr>
              <a:t>fsharp.org/math</a:t>
            </a:r>
            <a:r>
              <a:rPr lang="en-GB" sz="3600" dirty="0"/>
              <a:t> </a:t>
            </a:r>
          </a:p>
          <a:p>
            <a:r>
              <a:rPr lang="en-GB" sz="3600" dirty="0">
                <a:hlinkClick r:id="rId3"/>
              </a:rPr>
              <a:t>fsharp.org/data-science</a:t>
            </a:r>
            <a:r>
              <a:rPr lang="en-GB" sz="3600" dirty="0"/>
              <a:t>    </a:t>
            </a:r>
          </a:p>
          <a:p>
            <a:r>
              <a:rPr lang="en-GB" sz="3600" dirty="0">
                <a:hlinkClick r:id="rId4"/>
              </a:rPr>
              <a:t>fsharp.org/machine-learning</a:t>
            </a:r>
            <a:endParaRPr lang="en-GB" sz="3600" dirty="0"/>
          </a:p>
          <a:p>
            <a:r>
              <a:rPr lang="en-GB" sz="3600" dirty="0">
                <a:hlinkClick r:id="rId5"/>
              </a:rPr>
              <a:t>fsharp.org/cloud</a:t>
            </a:r>
            <a:endParaRPr lang="en-GB" sz="3600" dirty="0"/>
          </a:p>
          <a:p>
            <a:r>
              <a:rPr lang="en-GB" sz="3600" dirty="0">
                <a:hlinkClick r:id="rId6"/>
              </a:rPr>
              <a:t>fsharp.org/data-access</a:t>
            </a:r>
            <a:r>
              <a:rPr lang="en-GB" sz="3600" dirty="0"/>
              <a:t> </a:t>
            </a:r>
          </a:p>
          <a:p>
            <a:endParaRPr lang="en-GB" sz="3600" dirty="0"/>
          </a:p>
          <a:p>
            <a:r>
              <a:rPr lang="en-GB" sz="3600" dirty="0">
                <a:hlinkClick r:id="rId7"/>
              </a:rPr>
              <a:t>fsharp.net (MSDN pages)</a:t>
            </a:r>
            <a:endParaRPr lang="en-GB" sz="3600" dirty="0">
              <a:hlinkClick r:id="rId2"/>
            </a:endParaRPr>
          </a:p>
          <a:p>
            <a:endParaRPr lang="en-GB" sz="3600" dirty="0"/>
          </a:p>
          <a:p>
            <a:r>
              <a:rPr lang="en-GB" sz="3600" dirty="0"/>
              <a:t>   </a:t>
            </a:r>
          </a:p>
          <a:p>
            <a:r>
              <a:rPr lang="en-GB" sz="3600" dirty="0"/>
              <a:t> </a:t>
            </a:r>
          </a:p>
        </p:txBody>
      </p:sp>
    </p:spTree>
    <p:extLst>
      <p:ext uri="{BB962C8B-B14F-4D97-AF65-F5344CB8AC3E}">
        <p14:creationId xmlns:p14="http://schemas.microsoft.com/office/powerpoint/2010/main" val="1054352743"/>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6"/>
            <a:ext cx="11171635" cy="757306"/>
          </a:xfrm>
        </p:spPr>
        <p:txBody>
          <a:bodyPr/>
          <a:lstStyle/>
          <a:p>
            <a:pPr algn="ctr"/>
            <a:r>
              <a:rPr lang="en-GB" dirty="0" smtClean="0">
                <a:latin typeface="Segoe Light" charset="0"/>
              </a:rPr>
              <a:t>Back to the main topic…</a:t>
            </a:r>
            <a:endParaRPr lang="en-GB" b="1" dirty="0"/>
          </a:p>
        </p:txBody>
      </p:sp>
    </p:spTree>
    <p:extLst>
      <p:ext uri="{BB962C8B-B14F-4D97-AF65-F5344CB8AC3E}">
        <p14:creationId xmlns:p14="http://schemas.microsoft.com/office/powerpoint/2010/main" val="879716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8"/>
            <a:ext cx="11171635" cy="2826044"/>
          </a:xfrm>
        </p:spPr>
        <p:txBody>
          <a:bodyPr/>
          <a:lstStyle/>
          <a:p>
            <a:pPr algn="ctr"/>
            <a:r>
              <a:rPr lang="en-GB" dirty="0" smtClean="0"/>
              <a:t>We need to bring information </a:t>
            </a:r>
            <a:r>
              <a:rPr lang="en-GB" b="1" dirty="0" smtClean="0"/>
              <a:t>into</a:t>
            </a:r>
            <a:r>
              <a:rPr lang="en-GB" dirty="0" smtClean="0"/>
              <a:t> the language…</a:t>
            </a:r>
            <a:br>
              <a:rPr lang="en-GB" dirty="0" smtClean="0"/>
            </a:br>
            <a:r>
              <a:rPr lang="en-GB" dirty="0" smtClean="0"/>
              <a:t/>
            </a:r>
            <a:br>
              <a:rPr lang="en-GB" dirty="0" smtClean="0"/>
            </a:br>
            <a:r>
              <a:rPr lang="en-GB" sz="4000" dirty="0"/>
              <a:t>At </a:t>
            </a:r>
            <a:r>
              <a:rPr lang="en-GB" sz="4000" b="1" dirty="0"/>
              <a:t>internet-scale</a:t>
            </a:r>
            <a:r>
              <a:rPr lang="en-GB" sz="4000" dirty="0"/>
              <a:t>, </a:t>
            </a:r>
            <a:r>
              <a:rPr lang="en-GB" sz="4000" b="1" dirty="0"/>
              <a:t>strongly tooled</a:t>
            </a:r>
            <a:r>
              <a:rPr lang="en-GB" sz="4000" dirty="0"/>
              <a:t>, </a:t>
            </a:r>
            <a:r>
              <a:rPr lang="en-GB" sz="4000" b="1" dirty="0"/>
              <a:t>strongly typed</a:t>
            </a:r>
            <a:endParaRPr lang="en-GB" b="1" dirty="0"/>
          </a:p>
        </p:txBody>
      </p:sp>
    </p:spTree>
    <p:extLst>
      <p:ext uri="{BB962C8B-B14F-4D97-AF65-F5344CB8AC3E}">
        <p14:creationId xmlns:p14="http://schemas.microsoft.com/office/powerpoint/2010/main" val="3439008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7"/>
            <a:ext cx="11171635" cy="3490995"/>
          </a:xfrm>
        </p:spPr>
        <p:txBody>
          <a:bodyPr/>
          <a:lstStyle/>
          <a:p>
            <a:pPr algn="ctr"/>
            <a:r>
              <a:rPr lang="en-GB" dirty="0" smtClean="0"/>
              <a:t>Demo: Integrate all of </a:t>
            </a:r>
            <a:r>
              <a:rPr lang="en-GB" dirty="0" smtClean="0">
                <a:hlinkClick r:id="rId2"/>
              </a:rPr>
              <a:t>freebase.com</a:t>
            </a:r>
            <a:r>
              <a:rPr lang="en-GB" dirty="0" smtClean="0"/>
              <a:t> </a:t>
            </a:r>
            <a:br>
              <a:rPr lang="en-GB" dirty="0" smtClean="0"/>
            </a:br>
            <a:r>
              <a:rPr lang="en-GB" dirty="0"/>
              <a:t/>
            </a:r>
            <a:br>
              <a:rPr lang="en-GB" dirty="0"/>
            </a:br>
            <a:r>
              <a:rPr lang="en-GB" dirty="0" smtClean="0"/>
              <a:t>“as if it were a library”</a:t>
            </a:r>
            <a:br>
              <a:rPr lang="en-GB" dirty="0" smtClean="0"/>
            </a:br>
            <a:r>
              <a:rPr lang="en-GB" dirty="0"/>
              <a:t/>
            </a:r>
            <a:br>
              <a:rPr lang="en-GB" dirty="0"/>
            </a:br>
            <a:r>
              <a:rPr lang="en-GB" sz="3300" dirty="0"/>
              <a:t>40M entities, 1Billion facts, 24,000 types, 65,000 properties</a:t>
            </a:r>
            <a:endParaRPr lang="en-GB" sz="3300" b="1" dirty="0"/>
          </a:p>
        </p:txBody>
      </p:sp>
    </p:spTree>
    <p:extLst>
      <p:ext uri="{BB962C8B-B14F-4D97-AF65-F5344CB8AC3E}">
        <p14:creationId xmlns:p14="http://schemas.microsoft.com/office/powerpoint/2010/main" val="1643861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Demo: F# to </a:t>
            </a:r>
            <a:r>
              <a:rPr lang="en-GB" dirty="0" err="1" smtClean="0"/>
              <a:t>WorldBank</a:t>
            </a:r>
            <a:endParaRPr lang="en-GB" dirty="0"/>
          </a:p>
        </p:txBody>
      </p:sp>
    </p:spTree>
    <p:extLst>
      <p:ext uri="{BB962C8B-B14F-4D97-AF65-F5344CB8AC3E}">
        <p14:creationId xmlns:p14="http://schemas.microsoft.com/office/powerpoint/2010/main" val="162856241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667" y="1062938"/>
            <a:ext cx="11171635" cy="6537173"/>
          </a:xfrm>
        </p:spPr>
        <p:txBody>
          <a:bodyPr/>
          <a:lstStyle/>
          <a:p>
            <a:pPr algn="ctr"/>
            <a:r>
              <a:rPr lang="en-GB" b="1" dirty="0" smtClean="0">
                <a:latin typeface="Candara" pitchFamily="34" charset="0"/>
              </a:rPr>
              <a:t>A Type Provider is….</a:t>
            </a:r>
            <a:br>
              <a:rPr lang="en-GB" b="1" dirty="0" smtClean="0">
                <a:latin typeface="Candara" pitchFamily="34" charset="0"/>
              </a:rPr>
            </a:br>
            <a:r>
              <a:rPr lang="en-GB" b="1" dirty="0">
                <a:latin typeface="Candara" pitchFamily="34" charset="0"/>
              </a:rPr>
              <a:t/>
            </a:r>
            <a:br>
              <a:rPr lang="en-GB" b="1" dirty="0">
                <a:latin typeface="Candara" pitchFamily="34" charset="0"/>
              </a:rPr>
            </a:br>
            <a:r>
              <a:rPr lang="en-GB" sz="3300" dirty="0">
                <a:latin typeface="Candara" pitchFamily="34" charset="0"/>
              </a:rPr>
              <a:t>“Just like a library”</a:t>
            </a:r>
            <a:br>
              <a:rPr lang="en-GB" sz="3300" dirty="0">
                <a:latin typeface="Candara" pitchFamily="34" charset="0"/>
              </a:rPr>
            </a:br>
            <a:r>
              <a:rPr lang="en-GB" sz="3300" dirty="0">
                <a:latin typeface="Candara" pitchFamily="34" charset="0"/>
              </a:rPr>
              <a:t/>
            </a:r>
            <a:br>
              <a:rPr lang="en-GB" sz="3300" dirty="0">
                <a:latin typeface="Candara" pitchFamily="34" charset="0"/>
              </a:rPr>
            </a:br>
            <a:r>
              <a:rPr lang="en-GB" sz="4300" dirty="0">
                <a:latin typeface="Candara" pitchFamily="34" charset="0"/>
              </a:rPr>
              <a:t>“</a:t>
            </a:r>
            <a:r>
              <a:rPr lang="en-GB" sz="3300" dirty="0">
                <a:latin typeface="Candara" pitchFamily="34" charset="0"/>
              </a:rPr>
              <a:t>A design-time component that computes a space of types and methods on-demand…”</a:t>
            </a:r>
            <a:br>
              <a:rPr lang="en-GB" sz="3300" dirty="0">
                <a:latin typeface="Candara" pitchFamily="34" charset="0"/>
              </a:rPr>
            </a:br>
            <a:r>
              <a:rPr lang="en-GB" sz="3300" dirty="0">
                <a:latin typeface="Candara" pitchFamily="34" charset="0"/>
              </a:rPr>
              <a:t/>
            </a:r>
            <a:br>
              <a:rPr lang="en-GB" sz="3300" dirty="0">
                <a:latin typeface="Candara" pitchFamily="34" charset="0"/>
              </a:rPr>
            </a:br>
            <a:r>
              <a:rPr lang="en-GB" sz="3300" dirty="0">
                <a:latin typeface="Candara" pitchFamily="34" charset="0"/>
              </a:rPr>
              <a:t>“An adaptor between data/services and the .NET type system…”</a:t>
            </a:r>
            <a:br>
              <a:rPr lang="en-GB" sz="3300" dirty="0">
                <a:latin typeface="Candara" pitchFamily="34" charset="0"/>
              </a:rPr>
            </a:br>
            <a:r>
              <a:rPr lang="en-GB" sz="3300" dirty="0">
                <a:latin typeface="Candara" pitchFamily="34" charset="0"/>
              </a:rPr>
              <a:t/>
            </a:r>
            <a:br>
              <a:rPr lang="en-GB" sz="3300" dirty="0">
                <a:latin typeface="Candara" pitchFamily="34" charset="0"/>
              </a:rPr>
            </a:br>
            <a:r>
              <a:rPr lang="en-GB" sz="3300" dirty="0">
                <a:latin typeface="Candara" pitchFamily="34" charset="0"/>
              </a:rPr>
              <a:t>“On-demand, scalable compile-time provision of type/module definitions…”</a:t>
            </a:r>
            <a:br>
              <a:rPr lang="en-GB" sz="3300" dirty="0">
                <a:latin typeface="Candara" pitchFamily="34" charset="0"/>
              </a:rPr>
            </a:br>
            <a:r>
              <a:rPr lang="en-GB" sz="3300" dirty="0">
                <a:latin typeface="Candara" pitchFamily="34" charset="0"/>
              </a:rPr>
              <a:t/>
            </a:r>
            <a:br>
              <a:rPr lang="en-GB" sz="3300" dirty="0">
                <a:latin typeface="Candara" pitchFamily="34" charset="0"/>
              </a:rPr>
            </a:br>
            <a:endParaRPr lang="en-GB" sz="2400" dirty="0">
              <a:latin typeface="Candara" pitchFamily="34" charset="0"/>
            </a:endParaRPr>
          </a:p>
        </p:txBody>
      </p:sp>
    </p:spTree>
    <p:extLst>
      <p:ext uri="{BB962C8B-B14F-4D97-AF65-F5344CB8AC3E}">
        <p14:creationId xmlns:p14="http://schemas.microsoft.com/office/powerpoint/2010/main" val="4084660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allpicshd.com/wp-content/uploads/2013/04/Free-Water-Wallpaper-H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81" y="529541"/>
            <a:ext cx="11916530" cy="621571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519045" y="228653"/>
            <a:ext cx="11147562" cy="609540"/>
          </a:xfrm>
        </p:spPr>
        <p:txBody>
          <a:bodyPr/>
          <a:lstStyle/>
          <a:p>
            <a:r>
              <a:rPr lang="en-US" sz="4400" dirty="0"/>
              <a:t>Data is like water…</a:t>
            </a:r>
          </a:p>
        </p:txBody>
      </p:sp>
    </p:spTree>
    <p:extLst>
      <p:ext uri="{BB962C8B-B14F-4D97-AF65-F5344CB8AC3E}">
        <p14:creationId xmlns:p14="http://schemas.microsoft.com/office/powerpoint/2010/main" val="2071261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045" y="228653"/>
            <a:ext cx="11147562" cy="609540"/>
          </a:xfrm>
        </p:spPr>
        <p:txBody>
          <a:bodyPr/>
          <a:lstStyle/>
          <a:p>
            <a:r>
              <a:rPr lang="en-US" sz="4400" dirty="0"/>
              <a:t>Data is like water…</a:t>
            </a:r>
          </a:p>
        </p:txBody>
      </p:sp>
      <p:sp>
        <p:nvSpPr>
          <p:cNvPr id="2" name="Text Placeholder 1"/>
          <p:cNvSpPr>
            <a:spLocks noGrp="1"/>
          </p:cNvSpPr>
          <p:nvPr>
            <p:ph type="body" sz="quarter" idx="10"/>
          </p:nvPr>
        </p:nvSpPr>
        <p:spPr>
          <a:xfrm>
            <a:off x="1039676" y="1448135"/>
            <a:ext cx="11147562" cy="3795764"/>
          </a:xfrm>
        </p:spPr>
        <p:txBody>
          <a:bodyPr/>
          <a:lstStyle/>
          <a:p>
            <a:pPr marL="574507" indent="-571332">
              <a:buFont typeface="Arial" pitchFamily="34" charset="0"/>
              <a:buChar char="•"/>
            </a:pPr>
            <a:r>
              <a:rPr lang="en-US" sz="3200" dirty="0"/>
              <a:t>Everyone needs it. Everyone knows where to get it.</a:t>
            </a:r>
          </a:p>
          <a:p>
            <a:pPr marL="574507" indent="-571332">
              <a:buFont typeface="Arial" pitchFamily="34" charset="0"/>
              <a:buChar char="•"/>
            </a:pPr>
            <a:r>
              <a:rPr lang="en-US" sz="3200" dirty="0"/>
              <a:t>Nobody is sure where it really came from, or goes to.</a:t>
            </a:r>
          </a:p>
          <a:p>
            <a:pPr marL="574507" indent="-571332">
              <a:buFont typeface="Arial" pitchFamily="34" charset="0"/>
              <a:buChar char="•"/>
            </a:pPr>
            <a:r>
              <a:rPr lang="en-US" sz="3200" dirty="0"/>
              <a:t>…really knows its true cost, or true value.</a:t>
            </a:r>
          </a:p>
          <a:p>
            <a:pPr marL="574507" indent="-571332">
              <a:buFont typeface="Arial" pitchFamily="34" charset="0"/>
              <a:buChar char="•"/>
            </a:pPr>
            <a:r>
              <a:rPr lang="en-US" sz="3200" dirty="0"/>
              <a:t>…likes to pay for it, or to share it.</a:t>
            </a:r>
          </a:p>
          <a:p>
            <a:pPr marL="574507" indent="-571332">
              <a:buFont typeface="Arial" pitchFamily="34" charset="0"/>
              <a:buChar char="•"/>
            </a:pPr>
            <a:r>
              <a:rPr lang="en-US" sz="3200" dirty="0"/>
              <a:t>…knows how much is wasted.</a:t>
            </a:r>
          </a:p>
          <a:p>
            <a:pPr marL="574507" indent="-571332">
              <a:buFont typeface="Arial" pitchFamily="34" charset="0"/>
              <a:buChar char="•"/>
            </a:pPr>
            <a:r>
              <a:rPr lang="en-US" sz="3200" dirty="0"/>
              <a:t>You might get washed away by it.</a:t>
            </a:r>
          </a:p>
          <a:p>
            <a:pPr marL="574507" indent="-571332">
              <a:buFont typeface="Arial" pitchFamily="34" charset="0"/>
              <a:buChar char="•"/>
            </a:pPr>
            <a:r>
              <a:rPr lang="en-US" sz="3200" dirty="0"/>
              <a:t>You only find out it was bad after you have drunk it.</a:t>
            </a:r>
          </a:p>
        </p:txBody>
      </p:sp>
    </p:spTree>
    <p:extLst>
      <p:ext uri="{BB962C8B-B14F-4D97-AF65-F5344CB8AC3E}">
        <p14:creationId xmlns:p14="http://schemas.microsoft.com/office/powerpoint/2010/main" val="1536559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11"/>
            <a:ext cx="11171635" cy="2271917"/>
          </a:xfrm>
        </p:spPr>
        <p:txBody>
          <a:bodyPr/>
          <a:lstStyle/>
          <a:p>
            <a:pPr algn="ctr"/>
            <a:r>
              <a:rPr lang="en-GB" dirty="0" smtClean="0">
                <a:latin typeface="Segoe Light" charset="0"/>
              </a:rPr>
              <a:t>Proposition 2</a:t>
            </a:r>
            <a:br>
              <a:rPr lang="en-GB" dirty="0" smtClean="0">
                <a:latin typeface="Segoe Light" charset="0"/>
              </a:rPr>
            </a:br>
            <a:r>
              <a:rPr lang="en-GB" dirty="0" smtClean="0">
                <a:latin typeface="Segoe Light" charset="0"/>
              </a:rPr>
              <a:t>Modern programming is intensely</a:t>
            </a:r>
            <a:br>
              <a:rPr lang="en-GB" dirty="0" smtClean="0">
                <a:latin typeface="Segoe Light" charset="0"/>
              </a:rPr>
            </a:br>
            <a:r>
              <a:rPr lang="en-GB" dirty="0" smtClean="0">
                <a:latin typeface="Segoe Light" charset="0"/>
              </a:rPr>
              <a:t>information-rich</a:t>
            </a:r>
            <a:endParaRPr lang="en-GB" dirty="0">
              <a:latin typeface="Segoe Light" charset="0"/>
            </a:endParaRPr>
          </a:p>
        </p:txBody>
      </p:sp>
    </p:spTree>
    <p:extLst>
      <p:ext uri="{BB962C8B-B14F-4D97-AF65-F5344CB8AC3E}">
        <p14:creationId xmlns:p14="http://schemas.microsoft.com/office/powerpoint/2010/main" val="4230575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26"/>
            <a:ext cx="11171635" cy="2936188"/>
          </a:xfrm>
        </p:spPr>
        <p:txBody>
          <a:bodyPr/>
          <a:lstStyle/>
          <a:p>
            <a:r>
              <a:rPr lang="en-GB" dirty="0" smtClean="0"/>
              <a:t>Theme #1</a:t>
            </a:r>
            <a:br>
              <a:rPr lang="en-GB" dirty="0" smtClean="0"/>
            </a:br>
            <a:r>
              <a:rPr lang="en-GB" dirty="0"/>
              <a:t/>
            </a:r>
            <a:br>
              <a:rPr lang="en-GB" dirty="0"/>
            </a:br>
            <a:r>
              <a:rPr lang="en-GB" sz="5200" dirty="0"/>
              <a:t>On-Demand Types = Internet Scalable Magic</a:t>
            </a:r>
          </a:p>
        </p:txBody>
      </p:sp>
    </p:spTree>
    <p:extLst>
      <p:ext uri="{BB962C8B-B14F-4D97-AF65-F5344CB8AC3E}">
        <p14:creationId xmlns:p14="http://schemas.microsoft.com/office/powerpoint/2010/main" val="305018383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045" y="228658"/>
            <a:ext cx="11147562" cy="789447"/>
          </a:xfrm>
        </p:spPr>
        <p:txBody>
          <a:bodyPr/>
          <a:lstStyle/>
          <a:p>
            <a:r>
              <a:rPr lang="en-GB" sz="5700" dirty="0"/>
              <a:t>On-Demand Type Provision</a:t>
            </a:r>
            <a:endParaRPr lang="en-GB" dirty="0"/>
          </a:p>
        </p:txBody>
      </p:sp>
      <p:sp>
        <p:nvSpPr>
          <p:cNvPr id="4" name="Text Placeholder 3"/>
          <p:cNvSpPr>
            <a:spLocks noGrp="1"/>
          </p:cNvSpPr>
          <p:nvPr>
            <p:ph type="body" sz="quarter" idx="10"/>
          </p:nvPr>
        </p:nvSpPr>
        <p:spPr>
          <a:xfrm>
            <a:off x="519045" y="1448144"/>
            <a:ext cx="11977421" cy="5732338"/>
          </a:xfrm>
        </p:spPr>
        <p:txBody>
          <a:bodyPr/>
          <a:lstStyle/>
          <a:p>
            <a:pPr marL="0" indent="0">
              <a:buNone/>
            </a:pPr>
            <a:r>
              <a:rPr lang="en-GB" sz="2400" b="1" dirty="0">
                <a:solidFill>
                  <a:srgbClr val="002060"/>
                </a:solidFill>
                <a:latin typeface="Consolas" pitchFamily="49" charset="0"/>
                <a:cs typeface="Consolas" pitchFamily="49" charset="0"/>
              </a:rPr>
              <a:t>		let data = </a:t>
            </a:r>
            <a:r>
              <a:rPr lang="en-GB" sz="2400" b="1" dirty="0" err="1">
                <a:solidFill>
                  <a:srgbClr val="002060"/>
                </a:solidFill>
                <a:latin typeface="Consolas" pitchFamily="49" charset="0"/>
                <a:cs typeface="Consolas" pitchFamily="49" charset="0"/>
              </a:rPr>
              <a:t>Freebase.GetDataContext</a:t>
            </a:r>
            <a:r>
              <a:rPr lang="en-GB" sz="2400" b="1" dirty="0">
                <a:solidFill>
                  <a:srgbClr val="002060"/>
                </a:solidFill>
                <a:latin typeface="Consolas" pitchFamily="49" charset="0"/>
                <a:cs typeface="Consolas" pitchFamily="49" charset="0"/>
              </a:rPr>
              <a:t>()</a:t>
            </a:r>
          </a:p>
          <a:p>
            <a:pPr marL="611889" indent="-611889">
              <a:buFont typeface="+mj-lt"/>
              <a:buAutoNum type="arabicPeriod"/>
            </a:pPr>
            <a:endParaRPr lang="en-GB" sz="1200" dirty="0"/>
          </a:p>
          <a:p>
            <a:pPr marL="0" indent="0">
              <a:buNone/>
            </a:pPr>
            <a:r>
              <a:rPr lang="en-GB" sz="2900" dirty="0"/>
              <a:t>1. Compiler/IDE requests metadata for symbol </a:t>
            </a:r>
            <a:r>
              <a:rPr lang="en-GB" sz="2100" dirty="0" err="1">
                <a:latin typeface="Consolas" pitchFamily="49" charset="0"/>
                <a:cs typeface="Consolas" pitchFamily="49" charset="0"/>
              </a:rPr>
              <a:t>GetDataContext</a:t>
            </a:r>
            <a:endParaRPr lang="en-GB" sz="2900" dirty="0"/>
          </a:p>
          <a:p>
            <a:pPr marL="1091722" lvl="1" indent="-611889">
              <a:buFont typeface="Wingdings" pitchFamily="2" charset="2"/>
              <a:buChar char="ü"/>
            </a:pPr>
            <a:r>
              <a:rPr lang="en-GB" sz="2400" dirty="0"/>
              <a:t>Provider reports return type of </a:t>
            </a:r>
            <a:r>
              <a:rPr lang="en-GB" sz="2100" dirty="0" err="1">
                <a:latin typeface="Consolas" pitchFamily="49" charset="0"/>
                <a:cs typeface="Consolas" pitchFamily="49" charset="0"/>
              </a:rPr>
              <a:t>FreebaseDataContext</a:t>
            </a:r>
            <a:endParaRPr lang="en-GB" sz="2400" dirty="0"/>
          </a:p>
          <a:p>
            <a:pPr marL="0" indent="0">
              <a:buNone/>
            </a:pPr>
            <a:endParaRPr lang="en-GB" sz="1200" dirty="0"/>
          </a:p>
          <a:p>
            <a:pPr marL="0" indent="0">
              <a:buNone/>
            </a:pPr>
            <a:r>
              <a:rPr lang="en-GB" sz="2400" b="1" dirty="0">
                <a:solidFill>
                  <a:srgbClr val="002060"/>
                </a:solidFill>
                <a:latin typeface="Consolas" pitchFamily="49" charset="0"/>
                <a:cs typeface="Consolas" pitchFamily="49" charset="0"/>
              </a:rPr>
              <a:t>		data.</a:t>
            </a:r>
          </a:p>
          <a:p>
            <a:pPr marL="611889" indent="-611889">
              <a:buFont typeface="+mj-lt"/>
              <a:buAutoNum type="arabicPeriod"/>
            </a:pPr>
            <a:endParaRPr lang="en-GB" sz="1200" dirty="0"/>
          </a:p>
          <a:p>
            <a:pPr marL="0" indent="0">
              <a:buNone/>
            </a:pPr>
            <a:r>
              <a:rPr lang="en-GB" sz="2900" dirty="0"/>
              <a:t>2. Compiler/IDE requests contents of type </a:t>
            </a:r>
            <a:r>
              <a:rPr lang="en-GB" sz="2100" dirty="0" err="1">
                <a:gradFill>
                  <a:gsLst>
                    <a:gs pos="0">
                      <a:prstClr val="black"/>
                    </a:gs>
                    <a:gs pos="86000">
                      <a:prstClr val="black"/>
                    </a:gs>
                  </a:gsLst>
                  <a:lin ang="5400000" scaled="0"/>
                </a:gradFill>
                <a:latin typeface="Consolas" pitchFamily="49" charset="0"/>
                <a:cs typeface="Consolas" pitchFamily="49" charset="0"/>
              </a:rPr>
              <a:t>FreebaseDataContext</a:t>
            </a:r>
            <a:endParaRPr lang="en-GB" sz="2900" dirty="0"/>
          </a:p>
          <a:p>
            <a:pPr marL="1091722" lvl="1" indent="-611889">
              <a:buFont typeface="Wingdings" pitchFamily="2" charset="2"/>
              <a:buChar char="ü"/>
            </a:pPr>
            <a:r>
              <a:rPr lang="en-GB" sz="2400" dirty="0">
                <a:gradFill>
                  <a:gsLst>
                    <a:gs pos="0">
                      <a:prstClr val="black"/>
                    </a:gs>
                    <a:gs pos="86000">
                      <a:prstClr val="black"/>
                    </a:gs>
                  </a:gsLst>
                  <a:lin ang="5400000" scaled="0"/>
                </a:gradFill>
              </a:rPr>
              <a:t>Provider asks Freebase metadata service for top-level domains</a:t>
            </a:r>
          </a:p>
          <a:p>
            <a:pPr marL="1091722" lvl="1" indent="-611889">
              <a:buFont typeface="Wingdings" pitchFamily="2" charset="2"/>
              <a:buChar char="ü"/>
            </a:pPr>
            <a:r>
              <a:rPr lang="en-GB" sz="2400" dirty="0">
                <a:gradFill>
                  <a:gsLst>
                    <a:gs pos="0">
                      <a:prstClr val="black"/>
                    </a:gs>
                    <a:gs pos="86000">
                      <a:prstClr val="black"/>
                    </a:gs>
                  </a:gsLst>
                  <a:lin ang="5400000" scaled="0"/>
                </a:gradFill>
              </a:rPr>
              <a:t>Provider reports top-level domains of Freebase as properties of the type</a:t>
            </a:r>
          </a:p>
          <a:p>
            <a:pPr marL="611889" indent="-611889">
              <a:buFont typeface="+mj-lt"/>
              <a:buAutoNum type="arabicPeriod"/>
            </a:pPr>
            <a:endParaRPr lang="en-GB" sz="1500" dirty="0"/>
          </a:p>
          <a:p>
            <a:pPr marL="0" indent="0">
              <a:buNone/>
            </a:pPr>
            <a:r>
              <a:rPr lang="en-GB" sz="2100" b="1" dirty="0">
                <a:solidFill>
                  <a:srgbClr val="002060"/>
                </a:solidFill>
                <a:latin typeface="Consolas" pitchFamily="49" charset="0"/>
                <a:cs typeface="Consolas" pitchFamily="49" charset="0"/>
              </a:rPr>
              <a:t>		</a:t>
            </a:r>
            <a:r>
              <a:rPr lang="en-GB" sz="2400" b="1" dirty="0" err="1">
                <a:solidFill>
                  <a:srgbClr val="002060"/>
                </a:solidFill>
                <a:latin typeface="Consolas" pitchFamily="49" charset="0"/>
                <a:cs typeface="Consolas" pitchFamily="49" charset="0"/>
              </a:rPr>
              <a:t>data.Society</a:t>
            </a:r>
            <a:endParaRPr lang="en-GB" sz="2400" b="1" dirty="0">
              <a:solidFill>
                <a:srgbClr val="002060"/>
              </a:solidFill>
              <a:latin typeface="Consolas" pitchFamily="49" charset="0"/>
              <a:cs typeface="Consolas" pitchFamily="49" charset="0"/>
            </a:endParaRPr>
          </a:p>
          <a:p>
            <a:pPr marL="611889" indent="-611889">
              <a:buFont typeface="+mj-lt"/>
              <a:buAutoNum type="arabicPeriod"/>
            </a:pPr>
            <a:endParaRPr lang="en-GB" sz="1200" dirty="0">
              <a:gradFill>
                <a:gsLst>
                  <a:gs pos="0">
                    <a:prstClr val="black"/>
                  </a:gs>
                  <a:gs pos="86000">
                    <a:prstClr val="black"/>
                  </a:gs>
                </a:gsLst>
                <a:lin ang="5400000" scaled="0"/>
              </a:gradFill>
            </a:endParaRPr>
          </a:p>
          <a:p>
            <a:pPr marL="0" indent="0">
              <a:buNone/>
            </a:pPr>
            <a:r>
              <a:rPr lang="en-GB" sz="2900" dirty="0"/>
              <a:t>3. Compiler/IDE requests metadata for symbol </a:t>
            </a:r>
            <a:r>
              <a:rPr lang="en-GB" sz="2100" dirty="0">
                <a:latin typeface="Consolas" pitchFamily="49" charset="0"/>
                <a:cs typeface="Consolas" pitchFamily="49" charset="0"/>
              </a:rPr>
              <a:t>Society</a:t>
            </a:r>
          </a:p>
          <a:p>
            <a:pPr marL="0" indent="0">
              <a:buNone/>
            </a:pPr>
            <a:r>
              <a:rPr lang="en-GB" sz="2100" dirty="0">
                <a:latin typeface="Consolas" pitchFamily="49" charset="0"/>
                <a:cs typeface="Consolas" pitchFamily="49" charset="0"/>
              </a:rPr>
              <a:t>...</a:t>
            </a:r>
            <a:endParaRPr lang="en-GB" sz="2900" dirty="0"/>
          </a:p>
          <a:p>
            <a:endParaRPr lang="en-GB" sz="2900" dirty="0"/>
          </a:p>
        </p:txBody>
      </p:sp>
    </p:spTree>
    <p:extLst>
      <p:ext uri="{BB962C8B-B14F-4D97-AF65-F5344CB8AC3E}">
        <p14:creationId xmlns:p14="http://schemas.microsoft.com/office/powerpoint/2010/main" val="3847238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30"/>
            <a:ext cx="11171635" cy="2271917"/>
          </a:xfrm>
        </p:spPr>
        <p:txBody>
          <a:bodyPr/>
          <a:lstStyle/>
          <a:p>
            <a:r>
              <a:rPr lang="en-GB" dirty="0" smtClean="0"/>
              <a:t>Theme #2</a:t>
            </a:r>
            <a:br>
              <a:rPr lang="en-GB" dirty="0" smtClean="0"/>
            </a:br>
            <a:r>
              <a:rPr lang="en-GB" dirty="0"/>
              <a:t/>
            </a:r>
            <a:br>
              <a:rPr lang="en-GB" dirty="0"/>
            </a:br>
            <a:r>
              <a:rPr lang="en-GB" dirty="0" smtClean="0"/>
              <a:t>Many Data Sources, One Mechanism</a:t>
            </a:r>
            <a:endParaRPr lang="en-GB" dirty="0"/>
          </a:p>
        </p:txBody>
      </p:sp>
    </p:spTree>
    <p:extLst>
      <p:ext uri="{BB962C8B-B14F-4D97-AF65-F5344CB8AC3E}">
        <p14:creationId xmlns:p14="http://schemas.microsoft.com/office/powerpoint/2010/main" val="382828230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All your types are belong to us….</a:t>
            </a:r>
            <a:endParaRPr lang="en-GB" dirty="0"/>
          </a:p>
        </p:txBody>
      </p:sp>
      <p:pic>
        <p:nvPicPr>
          <p:cNvPr id="5122" name="Picture 2" descr="http://www.albinoblacksheep.com/flash/960/bas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268" y="1487606"/>
            <a:ext cx="8807355" cy="49541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89794" y="5040249"/>
            <a:ext cx="747776" cy="328371"/>
          </a:xfrm>
          <a:prstGeom prst="rect">
            <a:avLst/>
          </a:prstGeom>
          <a:solidFill>
            <a:schemeClr val="tx1"/>
          </a:solidFill>
        </p:spPr>
        <p:txBody>
          <a:bodyPr wrap="none" lIns="0" tIns="0" rIns="0" bIns="0" rtlCol="0">
            <a:spAutoFit/>
          </a:bodyPr>
          <a:lstStyle/>
          <a:p>
            <a:r>
              <a:rPr lang="en-GB" b="1" dirty="0">
                <a:solidFill>
                  <a:schemeClr val="bg1"/>
                </a:solidFill>
                <a:latin typeface="Consolas" pitchFamily="49" charset="0"/>
                <a:cs typeface="Consolas" pitchFamily="49" charset="0"/>
              </a:rPr>
              <a:t>types</a:t>
            </a:r>
          </a:p>
        </p:txBody>
      </p:sp>
    </p:spTree>
    <p:extLst>
      <p:ext uri="{BB962C8B-B14F-4D97-AF65-F5344CB8AC3E}">
        <p14:creationId xmlns:p14="http://schemas.microsoft.com/office/powerpoint/2010/main" val="559683432"/>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SQL</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04/12/2013</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44</a:t>
            </a:fld>
            <a:endParaRPr lang="en-GB">
              <a:solidFill>
                <a:srgbClr val="FFFFFF"/>
              </a:solidFil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50" t="17991" r="29722" b="29610"/>
          <a:stretch/>
        </p:blipFill>
        <p:spPr bwMode="auto">
          <a:xfrm>
            <a:off x="268465" y="1402878"/>
            <a:ext cx="11632320" cy="3866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9713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CSV</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04/12/2013</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45</a:t>
            </a:fld>
            <a:endParaRPr lang="en-GB">
              <a:solidFill>
                <a:srgbClr val="FFFFFF"/>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319" t="23413" r="13144" b="35663"/>
          <a:stretch/>
        </p:blipFill>
        <p:spPr bwMode="auto">
          <a:xfrm>
            <a:off x="1071653" y="1471788"/>
            <a:ext cx="10828975" cy="393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7183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JSON</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04/12/2013</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46</a:t>
            </a:fld>
            <a:endParaRPr lang="en-GB">
              <a:solidFill>
                <a:srgbClr val="FFFFFF"/>
              </a:solidFill>
            </a:endParaRPr>
          </a:p>
        </p:txBody>
      </p:sp>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35341"/>
          <a:stretch/>
        </p:blipFill>
        <p:spPr bwMode="auto">
          <a:xfrm>
            <a:off x="1113667" y="2060521"/>
            <a:ext cx="10567519" cy="191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262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XML</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04/12/2013</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47</a:t>
            </a:fld>
            <a:endParaRPr lang="en-GB">
              <a:solidFill>
                <a:srgbClr val="FFFFFF"/>
              </a:solidFill>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1937"/>
          <a:stretch/>
        </p:blipFill>
        <p:spPr bwMode="auto">
          <a:xfrm>
            <a:off x="945568" y="1818721"/>
            <a:ext cx="10931406" cy="1948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9841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err="1" smtClean="0"/>
              <a:t>OData</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04/12/2013</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48</a:t>
            </a:fld>
            <a:endParaRPr lang="en-GB">
              <a:solidFill>
                <a:srgbClr val="FFFFFF"/>
              </a:solidFill>
            </a:endParaRP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016" t="10617" r="30371" b="37210"/>
          <a:stretch/>
        </p:blipFill>
        <p:spPr bwMode="auto">
          <a:xfrm>
            <a:off x="457144" y="1544278"/>
            <a:ext cx="11278217" cy="397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134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err="1" smtClean="0"/>
              <a:t>Hadoop</a:t>
            </a:r>
            <a:r>
              <a:rPr lang="en-GB" dirty="0" smtClean="0"/>
              <a:t>/Hive</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04/12/2013</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49</a:t>
            </a:fld>
            <a:endParaRPr lang="en-GB">
              <a:solidFill>
                <a:srgbClr val="FFFFFF"/>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49" t="21815" r="33600" b="20839"/>
          <a:stretch/>
        </p:blipFill>
        <p:spPr bwMode="auto">
          <a:xfrm>
            <a:off x="275671" y="1435089"/>
            <a:ext cx="11390936" cy="4669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643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4"/>
            <a:ext cx="11171635" cy="1514612"/>
          </a:xfrm>
        </p:spPr>
        <p:txBody>
          <a:bodyPr/>
          <a:lstStyle/>
          <a:p>
            <a:pPr algn="ctr"/>
            <a:r>
              <a:rPr lang="en-GB" dirty="0" smtClean="0">
                <a:latin typeface="Segoe Light" charset="0"/>
              </a:rPr>
              <a:t>Proposition 3</a:t>
            </a:r>
            <a:br>
              <a:rPr lang="en-GB" dirty="0" smtClean="0">
                <a:latin typeface="Segoe Light" charset="0"/>
              </a:rPr>
            </a:br>
            <a:r>
              <a:rPr lang="en-GB" dirty="0" smtClean="0">
                <a:latin typeface="Segoe Light" charset="0"/>
              </a:rPr>
              <a:t>Our languages are information-sparse</a:t>
            </a:r>
            <a:endParaRPr lang="en-GB" dirty="0">
              <a:latin typeface="Segoe Light" charset="0"/>
            </a:endParaRPr>
          </a:p>
        </p:txBody>
      </p:sp>
    </p:spTree>
    <p:extLst>
      <p:ext uri="{BB962C8B-B14F-4D97-AF65-F5344CB8AC3E}">
        <p14:creationId xmlns:p14="http://schemas.microsoft.com/office/powerpoint/2010/main" val="487559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World Bank</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04/12/2013</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50</a:t>
            </a:fld>
            <a:endParaRPr lang="en-GB">
              <a:solidFill>
                <a:srgbClr val="FFFFFF"/>
              </a:solidFill>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14" t="26536" r="35538" b="18141"/>
          <a:stretch/>
        </p:blipFill>
        <p:spPr bwMode="auto">
          <a:xfrm>
            <a:off x="519059" y="1425472"/>
            <a:ext cx="11013357" cy="457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5258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Azure Data Market</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04/12/2013</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51</a:t>
            </a:fld>
            <a:endParaRPr lang="en-GB">
              <a:solidFill>
                <a:srgbClr val="FFFFFF"/>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14" t="12819" r="22573" b="26630"/>
          <a:stretch/>
        </p:blipFill>
        <p:spPr bwMode="auto">
          <a:xfrm>
            <a:off x="457158" y="1540418"/>
            <a:ext cx="11209467" cy="4084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4234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WSDL</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04/12/2013</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52</a:t>
            </a:fld>
            <a:endParaRPr lang="en-GB">
              <a:solidFill>
                <a:srgbClr val="FFFFFF"/>
              </a:solidFill>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41" t="13943" r="27177" b="38156"/>
          <a:stretch/>
        </p:blipFill>
        <p:spPr bwMode="auto">
          <a:xfrm>
            <a:off x="428262" y="1442809"/>
            <a:ext cx="11249191" cy="423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9641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WMI</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04/12/2013</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53</a:t>
            </a:fld>
            <a:endParaRPr lang="en-GB">
              <a:solidFill>
                <a:srgbClr val="FFFFFF"/>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57157" y="1417944"/>
            <a:ext cx="11404377" cy="3933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684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Freebase</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04/12/2013</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54</a:t>
            </a:fld>
            <a:endParaRPr lang="en-GB">
              <a:solidFill>
                <a:srgbClr val="FFFFFF"/>
              </a:solidFill>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19061" y="1431022"/>
            <a:ext cx="11256163" cy="4316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9772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JavaScript/</a:t>
            </a:r>
            <a:r>
              <a:rPr lang="en-GB" dirty="0" err="1" smtClean="0"/>
              <a:t>TypeScript</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04/12/2013</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55</a:t>
            </a:fld>
            <a:endParaRPr lang="en-GB">
              <a:solidFill>
                <a:srgbClr val="FFFFFF"/>
              </a:solidFill>
            </a:endParaRP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5477" b="8116"/>
          <a:stretch/>
        </p:blipFill>
        <p:spPr bwMode="auto">
          <a:xfrm>
            <a:off x="343147" y="1829223"/>
            <a:ext cx="11538429" cy="2580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124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R</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04/12/2013</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56</a:t>
            </a:fld>
            <a:endParaRPr lang="en-GB">
              <a:solidFill>
                <a:srgbClr val="FFFFFF"/>
              </a:solidFill>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118" t="33002" r="35897" b="36885"/>
          <a:stretch/>
        </p:blipFill>
        <p:spPr bwMode="auto">
          <a:xfrm>
            <a:off x="519059" y="1428330"/>
            <a:ext cx="11341559" cy="37180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8220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Demo</a:t>
            </a:r>
            <a:endParaRPr lang="en-US" dirty="0"/>
          </a:p>
        </p:txBody>
      </p:sp>
      <p:sp>
        <p:nvSpPr>
          <p:cNvPr id="3" name="Text Placeholder 2"/>
          <p:cNvSpPr>
            <a:spLocks noGrp="1"/>
          </p:cNvSpPr>
          <p:nvPr>
            <p:ph type="body" sz="quarter" idx="11"/>
          </p:nvPr>
        </p:nvSpPr>
        <p:spPr>
          <a:xfrm>
            <a:off x="624174" y="4007778"/>
            <a:ext cx="10938892" cy="1726806"/>
          </a:xfrm>
        </p:spPr>
        <p:txBody>
          <a:bodyPr>
            <a:normAutofit/>
          </a:bodyPr>
          <a:lstStyle/>
          <a:p>
            <a:r>
              <a:rPr lang="en-US" dirty="0"/>
              <a:t>F# + </a:t>
            </a:r>
            <a:r>
              <a:rPr lang="en-US" dirty="0" err="1"/>
              <a:t>Xenomorph</a:t>
            </a:r>
            <a:r>
              <a:rPr lang="en-US" dirty="0"/>
              <a:t> </a:t>
            </a:r>
            <a:r>
              <a:rPr lang="en-US" dirty="0" err="1" smtClean="0"/>
              <a:t>TimeScape</a:t>
            </a:r>
            <a:endParaRPr lang="en-US" dirty="0" smtClean="0"/>
          </a:p>
          <a:p>
            <a:endParaRPr lang="en-US" dirty="0" smtClean="0"/>
          </a:p>
          <a:p>
            <a:r>
              <a:rPr lang="en-GB" dirty="0"/>
              <a:t>An F# type provider </a:t>
            </a:r>
            <a:r>
              <a:rPr lang="en-GB" dirty="0" smtClean="0"/>
              <a:t>for deep, </a:t>
            </a:r>
            <a:r>
              <a:rPr lang="en-GB" dirty="0"/>
              <a:t>robust integration of </a:t>
            </a:r>
            <a:r>
              <a:rPr lang="en-GB" dirty="0" smtClean="0"/>
              <a:t>financial data</a:t>
            </a:r>
            <a:endParaRPr lang="en-US" dirty="0"/>
          </a:p>
        </p:txBody>
      </p:sp>
    </p:spTree>
    <p:extLst>
      <p:ext uri="{BB962C8B-B14F-4D97-AF65-F5344CB8AC3E}">
        <p14:creationId xmlns:p14="http://schemas.microsoft.com/office/powerpoint/2010/main" val="2480970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30"/>
            <a:ext cx="11171635" cy="2271917"/>
          </a:xfrm>
        </p:spPr>
        <p:txBody>
          <a:bodyPr/>
          <a:lstStyle/>
          <a:p>
            <a:r>
              <a:rPr lang="en-GB" dirty="0" smtClean="0"/>
              <a:t>Theme #3</a:t>
            </a:r>
            <a:br>
              <a:rPr lang="en-GB" dirty="0" smtClean="0"/>
            </a:br>
            <a:r>
              <a:rPr lang="en-GB" dirty="0"/>
              <a:t/>
            </a:r>
            <a:br>
              <a:rPr lang="en-GB" dirty="0"/>
            </a:br>
            <a:r>
              <a:rPr lang="en-GB" dirty="0" smtClean="0"/>
              <a:t>Data and Types at Multiple Scales</a:t>
            </a:r>
            <a:endParaRPr lang="en-GB" dirty="0"/>
          </a:p>
        </p:txBody>
      </p:sp>
    </p:spTree>
    <p:extLst>
      <p:ext uri="{BB962C8B-B14F-4D97-AF65-F5344CB8AC3E}">
        <p14:creationId xmlns:p14="http://schemas.microsoft.com/office/powerpoint/2010/main" val="244289426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at Multiple Scales</a:t>
            </a:r>
            <a:endParaRPr lang="en-GB" dirty="0"/>
          </a:p>
        </p:txBody>
      </p:sp>
      <p:sp>
        <p:nvSpPr>
          <p:cNvPr id="3" name="Text Placeholder 2"/>
          <p:cNvSpPr>
            <a:spLocks noGrp="1"/>
          </p:cNvSpPr>
          <p:nvPr>
            <p:ph type="body" sz="quarter" idx="11"/>
          </p:nvPr>
        </p:nvSpPr>
        <p:spPr/>
        <p:txBody>
          <a:bodyPr>
            <a:normAutofit/>
          </a:bodyPr>
          <a:lstStyle/>
          <a:p>
            <a:r>
              <a:rPr lang="en-GB" dirty="0" smtClean="0"/>
              <a:t>From Everything to Individuals</a:t>
            </a:r>
            <a:endParaRPr lang="en-GB" dirty="0"/>
          </a:p>
        </p:txBody>
      </p:sp>
      <p:sp>
        <p:nvSpPr>
          <p:cNvPr id="7" name="Folded Corner 6"/>
          <p:cNvSpPr/>
          <p:nvPr/>
        </p:nvSpPr>
        <p:spPr>
          <a:xfrm>
            <a:off x="160805" y="2422436"/>
            <a:ext cx="2462912" cy="522997"/>
          </a:xfrm>
          <a:prstGeom prst="foldedCorner">
            <a:avLst/>
          </a:prstGeom>
        </p:spPr>
        <p:style>
          <a:lnRef idx="1">
            <a:schemeClr val="accent1"/>
          </a:lnRef>
          <a:fillRef idx="3">
            <a:schemeClr val="accent1"/>
          </a:fillRef>
          <a:effectRef idx="2">
            <a:schemeClr val="accent1"/>
          </a:effectRef>
          <a:fontRef idx="minor">
            <a:schemeClr val="lt1"/>
          </a:fontRef>
        </p:style>
        <p:txBody>
          <a:bodyPr wrap="none" lIns="108733" tIns="54364" rIns="108733" bIns="54364" rtlCol="0" anchor="ctr">
            <a:spAutoFit/>
          </a:bodyPr>
          <a:lstStyle/>
          <a:p>
            <a:pPr defTabSz="1109811"/>
            <a:r>
              <a:rPr lang="en-GB" b="1" dirty="0" err="1">
                <a:solidFill>
                  <a:prstClr val="white"/>
                </a:solidFill>
                <a:latin typeface="Consolas" pitchFamily="49" charset="0"/>
                <a:cs typeface="Consolas" pitchFamily="49" charset="0"/>
              </a:rPr>
              <a:t>data.AllEntites</a:t>
            </a:r>
            <a:endParaRPr lang="en-GB" b="1" dirty="0">
              <a:solidFill>
                <a:prstClr val="white"/>
              </a:solidFill>
              <a:latin typeface="Consolas" pitchFamily="49" charset="0"/>
              <a:cs typeface="Consolas" pitchFamily="49" charset="0"/>
            </a:endParaRPr>
          </a:p>
        </p:txBody>
      </p:sp>
      <p:sp>
        <p:nvSpPr>
          <p:cNvPr id="8" name="Rectangular Callout 7"/>
          <p:cNvSpPr/>
          <p:nvPr/>
        </p:nvSpPr>
        <p:spPr>
          <a:xfrm>
            <a:off x="7324908" y="1518213"/>
            <a:ext cx="4850479" cy="1464391"/>
          </a:xfrm>
          <a:prstGeom prst="wedgeRectCallout">
            <a:avLst>
              <a:gd name="adj1" fmla="val -120511"/>
              <a:gd name="adj2" fmla="val 23275"/>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108733" tIns="54364" rIns="108733" bIns="54364" rtlCol="0" anchor="ctr">
            <a:spAutoFit/>
          </a:bodyPr>
          <a:lstStyle/>
          <a:p>
            <a:pPr algn="ctr" defTabSz="1109811"/>
            <a:r>
              <a:rPr lang="en-GB" sz="2900" dirty="0">
                <a:solidFill>
                  <a:prstClr val="white"/>
                </a:solidFill>
                <a:ea typeface="Segoe UI" pitchFamily="34" charset="0"/>
                <a:cs typeface="Segoe UI" pitchFamily="34" charset="0"/>
              </a:rPr>
              <a:t>Data Scripters need to work with different granularities of schematization</a:t>
            </a:r>
          </a:p>
        </p:txBody>
      </p:sp>
      <p:sp>
        <p:nvSpPr>
          <p:cNvPr id="10" name="Folded Corner 9"/>
          <p:cNvSpPr/>
          <p:nvPr/>
        </p:nvSpPr>
        <p:spPr>
          <a:xfrm>
            <a:off x="160816" y="3134560"/>
            <a:ext cx="5753127" cy="522997"/>
          </a:xfrm>
          <a:prstGeom prst="foldedCorner">
            <a:avLst/>
          </a:prstGeom>
        </p:spPr>
        <p:style>
          <a:lnRef idx="1">
            <a:schemeClr val="accent1"/>
          </a:lnRef>
          <a:fillRef idx="3">
            <a:schemeClr val="accent1"/>
          </a:fillRef>
          <a:effectRef idx="2">
            <a:schemeClr val="accent1"/>
          </a:effectRef>
          <a:fontRef idx="minor">
            <a:schemeClr val="lt1"/>
          </a:fontRef>
        </p:style>
        <p:txBody>
          <a:bodyPr wrap="none" lIns="108733" tIns="54364" rIns="108733" bIns="54364" rtlCol="0" anchor="ctr">
            <a:spAutoFit/>
          </a:bodyPr>
          <a:lstStyle/>
          <a:p>
            <a:pPr defTabSz="1109811"/>
            <a:r>
              <a:rPr lang="en-GB" b="1" dirty="0" err="1">
                <a:solidFill>
                  <a:prstClr val="white"/>
                </a:solidFill>
                <a:latin typeface="Consolas" pitchFamily="49" charset="0"/>
                <a:cs typeface="Consolas" pitchFamily="49" charset="0"/>
              </a:rPr>
              <a:t>data.Automotive.``Automobile</a:t>
            </a:r>
            <a:r>
              <a:rPr lang="en-GB" b="1" dirty="0">
                <a:solidFill>
                  <a:prstClr val="white"/>
                </a:solidFill>
                <a:latin typeface="Consolas" pitchFamily="49" charset="0"/>
                <a:cs typeface="Consolas" pitchFamily="49" charset="0"/>
              </a:rPr>
              <a:t> Models``</a:t>
            </a:r>
          </a:p>
        </p:txBody>
      </p:sp>
      <p:sp>
        <p:nvSpPr>
          <p:cNvPr id="11" name="Folded Corner 10"/>
          <p:cNvSpPr/>
          <p:nvPr/>
        </p:nvSpPr>
        <p:spPr>
          <a:xfrm>
            <a:off x="160807" y="3986304"/>
            <a:ext cx="9940672" cy="522997"/>
          </a:xfrm>
          <a:prstGeom prst="foldedCorner">
            <a:avLst/>
          </a:prstGeom>
        </p:spPr>
        <p:style>
          <a:lnRef idx="1">
            <a:schemeClr val="accent1"/>
          </a:lnRef>
          <a:fillRef idx="3">
            <a:schemeClr val="accent1"/>
          </a:fillRef>
          <a:effectRef idx="2">
            <a:schemeClr val="accent1"/>
          </a:effectRef>
          <a:fontRef idx="minor">
            <a:schemeClr val="lt1"/>
          </a:fontRef>
        </p:style>
        <p:txBody>
          <a:bodyPr wrap="none" lIns="108733" tIns="54364" rIns="108733" bIns="54364" rtlCol="0" anchor="ctr">
            <a:spAutoFit/>
          </a:bodyPr>
          <a:lstStyle/>
          <a:p>
            <a:pPr defTabSz="1109811"/>
            <a:r>
              <a:rPr lang="en-GB" b="1" dirty="0" err="1">
                <a:solidFill>
                  <a:prstClr val="white"/>
                </a:solidFill>
                <a:latin typeface="Consolas" pitchFamily="49" charset="0"/>
                <a:cs typeface="Consolas" pitchFamily="49" charset="0"/>
              </a:rPr>
              <a:t>data.Automotive.``Automobile</a:t>
            </a:r>
            <a:r>
              <a:rPr lang="en-GB" b="1" dirty="0">
                <a:solidFill>
                  <a:prstClr val="white"/>
                </a:solidFill>
                <a:latin typeface="Consolas" pitchFamily="49" charset="0"/>
                <a:cs typeface="Consolas" pitchFamily="49" charset="0"/>
              </a:rPr>
              <a:t> </a:t>
            </a:r>
            <a:r>
              <a:rPr lang="en-GB" b="1" dirty="0" err="1">
                <a:solidFill>
                  <a:prstClr val="white"/>
                </a:solidFill>
                <a:latin typeface="Consolas" pitchFamily="49" charset="0"/>
                <a:cs typeface="Consolas" pitchFamily="49" charset="0"/>
              </a:rPr>
              <a:t>Models``.Individuals.``Porsche</a:t>
            </a:r>
            <a:r>
              <a:rPr lang="en-GB" b="1" dirty="0">
                <a:solidFill>
                  <a:prstClr val="white"/>
                </a:solidFill>
                <a:latin typeface="Consolas" pitchFamily="49" charset="0"/>
                <a:cs typeface="Consolas" pitchFamily="49" charset="0"/>
              </a:rPr>
              <a:t> 911``</a:t>
            </a:r>
          </a:p>
        </p:txBody>
      </p:sp>
      <p:sp>
        <p:nvSpPr>
          <p:cNvPr id="9" name="Rectangular Callout 8"/>
          <p:cNvSpPr/>
          <p:nvPr/>
        </p:nvSpPr>
        <p:spPr>
          <a:xfrm>
            <a:off x="1690101" y="5102514"/>
            <a:ext cx="6166379" cy="1464391"/>
          </a:xfrm>
          <a:prstGeom prst="wedgeRectCallout">
            <a:avLst>
              <a:gd name="adj1" fmla="val 22482"/>
              <a:gd name="adj2" fmla="val -36363"/>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108733" tIns="54364" rIns="108733" bIns="54364" rtlCol="0" anchor="ctr">
            <a:spAutoFit/>
          </a:bodyPr>
          <a:lstStyle/>
          <a:p>
            <a:pPr algn="ctr" defTabSz="1109811"/>
            <a:r>
              <a:rPr lang="en-GB" sz="2900" dirty="0">
                <a:solidFill>
                  <a:prstClr val="white"/>
                </a:solidFill>
                <a:ea typeface="Segoe UI" pitchFamily="34" charset="0"/>
                <a:cs typeface="Segoe UI" pitchFamily="34" charset="0"/>
              </a:rPr>
              <a:t>…Only a language that supports massively scalable metadata can operate at all these levels</a:t>
            </a:r>
          </a:p>
        </p:txBody>
      </p:sp>
      <p:sp>
        <p:nvSpPr>
          <p:cNvPr id="12" name="Rectangular Callout 11"/>
          <p:cNvSpPr/>
          <p:nvPr/>
        </p:nvSpPr>
        <p:spPr>
          <a:xfrm>
            <a:off x="8980227" y="5102513"/>
            <a:ext cx="3025431" cy="1464391"/>
          </a:xfrm>
          <a:prstGeom prst="wedgeRectCallout">
            <a:avLst>
              <a:gd name="adj1" fmla="val -49163"/>
              <a:gd name="adj2" fmla="val -84409"/>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108733" tIns="54364" rIns="108733" bIns="54364" rtlCol="0" anchor="ctr">
            <a:spAutoFit/>
          </a:bodyPr>
          <a:lstStyle/>
          <a:p>
            <a:pPr algn="ctr" defTabSz="1109811"/>
            <a:r>
              <a:rPr lang="en-GB" sz="2900" dirty="0">
                <a:solidFill>
                  <a:prstClr val="white"/>
                </a:solidFill>
                <a:ea typeface="Segoe UI" pitchFamily="34" charset="0"/>
                <a:cs typeface="Segoe UI" pitchFamily="34" charset="0"/>
              </a:rPr>
              <a:t>Every stable entity can get a unique type</a:t>
            </a:r>
          </a:p>
        </p:txBody>
      </p:sp>
    </p:spTree>
    <p:extLst>
      <p:ext uri="{BB962C8B-B14F-4D97-AF65-F5344CB8AC3E}">
        <p14:creationId xmlns:p14="http://schemas.microsoft.com/office/powerpoint/2010/main" val="5623158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45631" y="4331651"/>
            <a:ext cx="5921729" cy="165656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760" tIns="54376" rIns="108760" bIns="54376" rtlCol="0" anchor="ctr"/>
          <a:lstStyle/>
          <a:p>
            <a:pPr algn="ctr"/>
            <a:endParaRPr lang="en-GB"/>
          </a:p>
        </p:txBody>
      </p:sp>
      <p:sp>
        <p:nvSpPr>
          <p:cNvPr id="2" name="Title 1"/>
          <p:cNvSpPr>
            <a:spLocks noGrp="1"/>
          </p:cNvSpPr>
          <p:nvPr>
            <p:ph type="title"/>
          </p:nvPr>
        </p:nvSpPr>
        <p:spPr/>
        <p:txBody>
          <a:bodyPr/>
          <a:lstStyle/>
          <a:p>
            <a:r>
              <a:rPr lang="en-GB" dirty="0" smtClean="0"/>
              <a:t>The developer’s perspective	</a:t>
            </a:r>
            <a:endParaRPr lang="en-GB" dirty="0"/>
          </a:p>
        </p:txBody>
      </p:sp>
      <p:sp>
        <p:nvSpPr>
          <p:cNvPr id="3" name="Content Placeholder 2"/>
          <p:cNvSpPr>
            <a:spLocks noGrp="1"/>
          </p:cNvSpPr>
          <p:nvPr>
            <p:ph idx="1"/>
          </p:nvPr>
        </p:nvSpPr>
        <p:spPr>
          <a:xfrm>
            <a:off x="609362" y="1600575"/>
            <a:ext cx="6635935" cy="4702826"/>
          </a:xfrm>
        </p:spPr>
        <p:txBody>
          <a:bodyPr/>
          <a:lstStyle/>
          <a:p>
            <a:r>
              <a:rPr lang="en-GB" dirty="0" smtClean="0"/>
              <a:t>Languages do not integrate information</a:t>
            </a:r>
          </a:p>
          <a:p>
            <a:pPr lvl="1"/>
            <a:r>
              <a:rPr lang="en-GB" dirty="0" smtClean="0"/>
              <a:t>Non-intuitive</a:t>
            </a:r>
          </a:p>
          <a:p>
            <a:pPr lvl="1"/>
            <a:r>
              <a:rPr lang="en-GB" dirty="0" smtClean="0"/>
              <a:t>Not simple</a:t>
            </a:r>
          </a:p>
          <a:p>
            <a:pPr lvl="1"/>
            <a:r>
              <a:rPr lang="en-GB" dirty="0" smtClean="0"/>
              <a:t>Disorganised</a:t>
            </a:r>
          </a:p>
          <a:p>
            <a:pPr lvl="1"/>
            <a:r>
              <a:rPr lang="en-GB" dirty="0" smtClean="0"/>
              <a:t>Static</a:t>
            </a:r>
          </a:p>
          <a:p>
            <a:pPr lvl="1"/>
            <a:r>
              <a:rPr lang="en-GB" dirty="0" smtClean="0"/>
              <a:t>High friction</a:t>
            </a:r>
          </a:p>
          <a:p>
            <a:endParaRPr lang="en-GB"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68330" y="1701210"/>
            <a:ext cx="3276361" cy="2295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261" t="27273" r="15371" b="23010"/>
          <a:stretch/>
        </p:blipFill>
        <p:spPr bwMode="auto">
          <a:xfrm>
            <a:off x="6381539" y="4366118"/>
            <a:ext cx="5249918" cy="1587638"/>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9166998"/>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Providing Units of Measure</a:t>
            </a:r>
            <a:endParaRPr lang="en-GB" dirty="0"/>
          </a:p>
        </p:txBody>
      </p:sp>
      <p:sp>
        <p:nvSpPr>
          <p:cNvPr id="3" name="Text Placeholder 2"/>
          <p:cNvSpPr>
            <a:spLocks noGrp="1"/>
          </p:cNvSpPr>
          <p:nvPr>
            <p:ph type="body" sz="quarter" idx="11"/>
          </p:nvPr>
        </p:nvSpPr>
        <p:spPr/>
        <p:txBody>
          <a:bodyPr>
            <a:normAutofit/>
          </a:bodyPr>
          <a:lstStyle/>
          <a:p>
            <a:r>
              <a:rPr lang="en-GB" dirty="0" smtClean="0"/>
              <a:t>via F#’s Units of Measure</a:t>
            </a:r>
            <a:endParaRPr lang="en-GB" dirty="0"/>
          </a:p>
        </p:txBody>
      </p:sp>
      <p:sp>
        <p:nvSpPr>
          <p:cNvPr id="4" name="Text Placeholder 3"/>
          <p:cNvSpPr>
            <a:spLocks noGrp="1"/>
          </p:cNvSpPr>
          <p:nvPr>
            <p:ph type="body" sz="quarter" idx="15"/>
          </p:nvPr>
        </p:nvSpPr>
        <p:spPr/>
        <p:txBody>
          <a:bodyPr>
            <a:normAutofit/>
          </a:bodyPr>
          <a:lstStyle/>
          <a:p>
            <a:endParaRPr lang="en-GB" sz="33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797"/>
          <a:stretch/>
        </p:blipFill>
        <p:spPr bwMode="auto">
          <a:xfrm>
            <a:off x="1235848" y="2168326"/>
            <a:ext cx="9803625" cy="24048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ular Callout 7"/>
          <p:cNvSpPr/>
          <p:nvPr/>
        </p:nvSpPr>
        <p:spPr>
          <a:xfrm>
            <a:off x="6137659" y="1412867"/>
            <a:ext cx="5531327" cy="556134"/>
          </a:xfrm>
          <a:prstGeom prst="wedgeRectCallout">
            <a:avLst>
              <a:gd name="adj1" fmla="val 17402"/>
              <a:gd name="adj2" fmla="val 205318"/>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108772" tIns="54382" rIns="108772" bIns="54382" rtlCol="0" anchor="ctr">
            <a:spAutoFit/>
          </a:bodyPr>
          <a:lstStyle/>
          <a:p>
            <a:pPr algn="ctr"/>
            <a:r>
              <a:rPr lang="en-GB" sz="2900" dirty="0">
                <a:latin typeface="Segoe UI" pitchFamily="34" charset="0"/>
                <a:ea typeface="Segoe UI" pitchFamily="34" charset="0"/>
                <a:cs typeface="Segoe UI" pitchFamily="34" charset="0"/>
              </a:rPr>
              <a:t>If the metadata contains units…</a:t>
            </a: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735581" y="3957150"/>
            <a:ext cx="9633163" cy="24374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ular Callout 8"/>
          <p:cNvSpPr/>
          <p:nvPr/>
        </p:nvSpPr>
        <p:spPr>
          <a:xfrm>
            <a:off x="6948545" y="4938040"/>
            <a:ext cx="5180453" cy="1464430"/>
          </a:xfrm>
          <a:prstGeom prst="wedgeRectCallout">
            <a:avLst>
              <a:gd name="adj1" fmla="val -61667"/>
              <a:gd name="adj2" fmla="val -20792"/>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108772" tIns="54382" rIns="108772" bIns="54382" rtlCol="0" anchor="ctr">
            <a:spAutoFit/>
          </a:bodyPr>
          <a:lstStyle/>
          <a:p>
            <a:pPr algn="ctr"/>
            <a:r>
              <a:rPr lang="en-GB" sz="2900" dirty="0">
                <a:latin typeface="Segoe UI" pitchFamily="34" charset="0"/>
                <a:ea typeface="Segoe UI" pitchFamily="34" charset="0"/>
                <a:cs typeface="Segoe UI" pitchFamily="34" charset="0"/>
              </a:rPr>
              <a:t>…then these can be projected into the programming language.</a:t>
            </a:r>
          </a:p>
        </p:txBody>
      </p:sp>
    </p:spTree>
    <p:extLst>
      <p:ext uri="{BB962C8B-B14F-4D97-AF65-F5344CB8AC3E}">
        <p14:creationId xmlns:p14="http://schemas.microsoft.com/office/powerpoint/2010/main" val="369060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9" presetClass="emph" presetSubtype="0" nodeType="withEffect">
                                  <p:stCondLst>
                                    <p:cond delay="0"/>
                                  </p:stCondLst>
                                  <p:childTnLst>
                                    <p:set>
                                      <p:cBhvr rctx="PPT">
                                        <p:cTn id="16" dur="indefinite"/>
                                        <p:tgtEl>
                                          <p:spTgt spid="1026"/>
                                        </p:tgtEl>
                                        <p:attrNameLst>
                                          <p:attrName>style.opacity</p:attrName>
                                        </p:attrNameLst>
                                      </p:cBhvr>
                                      <p:to>
                                        <p:strVal val="0.5"/>
                                      </p:to>
                                    </p:set>
                                    <p:animEffect filter="image" prLst="opacity: 0.5">
                                      <p:cBhvr rctx="IE">
                                        <p:cTn id="17" dur="indefinite"/>
                                        <p:tgtEl>
                                          <p:spTgt spid="1026"/>
                                        </p:tgtEl>
                                      </p:cBhvr>
                                    </p:animEffect>
                                  </p:childTnLst>
                                </p:cTn>
                              </p:par>
                              <p:par>
                                <p:cTn id="18" presetID="9" presetClass="emph" presetSubtype="0" grpId="1" nodeType="withEffect">
                                  <p:stCondLst>
                                    <p:cond delay="0"/>
                                  </p:stCondLst>
                                  <p:childTnLst>
                                    <p:set>
                                      <p:cBhvr rctx="PPT">
                                        <p:cTn id="19" dur="indefinite"/>
                                        <p:tgtEl>
                                          <p:spTgt spid="8"/>
                                        </p:tgtEl>
                                        <p:attrNameLst>
                                          <p:attrName>style.opacity</p:attrName>
                                        </p:attrNameLst>
                                      </p:cBhvr>
                                      <p:to>
                                        <p:strVal val="0.5"/>
                                      </p:to>
                                    </p:set>
                                    <p:animEffect filter="image" prLst="opacity: 0.5">
                                      <p:cBhvr rctx="IE">
                                        <p:cTn id="20"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30"/>
            <a:ext cx="11171635" cy="2271917"/>
          </a:xfrm>
        </p:spPr>
        <p:txBody>
          <a:bodyPr/>
          <a:lstStyle/>
          <a:p>
            <a:r>
              <a:rPr lang="en-GB" dirty="0" smtClean="0"/>
              <a:t>Theme #4</a:t>
            </a:r>
            <a:br>
              <a:rPr lang="en-GB" dirty="0" smtClean="0"/>
            </a:br>
            <a:r>
              <a:rPr lang="en-GB" dirty="0"/>
              <a:t/>
            </a:r>
            <a:br>
              <a:rPr lang="en-GB" dirty="0"/>
            </a:br>
            <a:r>
              <a:rPr lang="en-GB" dirty="0" smtClean="0"/>
              <a:t>Schema Change</a:t>
            </a:r>
            <a:endParaRPr lang="en-GB" dirty="0"/>
          </a:p>
        </p:txBody>
      </p:sp>
    </p:spTree>
    <p:extLst>
      <p:ext uri="{BB962C8B-B14F-4D97-AF65-F5344CB8AC3E}">
        <p14:creationId xmlns:p14="http://schemas.microsoft.com/office/powerpoint/2010/main" val="4024779390"/>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problem, but…</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47763802"/>
              </p:ext>
            </p:extLst>
          </p:nvPr>
        </p:nvGraphicFramePr>
        <p:xfrm>
          <a:off x="609365" y="1296536"/>
          <a:ext cx="10677336" cy="5429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27075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7CC0CDA4-0807-4E5C-91EB-D5B5AAD880F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2EA7BBD-255F-4314-B333-457862F2D67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952C8B6B-DE06-4032-8B30-24461EF83AB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C4B4B460-90BC-4020-976D-E21F2953872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522" y="813029"/>
            <a:ext cx="11171635" cy="3786529"/>
          </a:xfrm>
        </p:spPr>
        <p:txBody>
          <a:bodyPr/>
          <a:lstStyle/>
          <a:p>
            <a:r>
              <a:rPr lang="en-GB" dirty="0" err="1" smtClean="0"/>
              <a:t>FSharp.Data</a:t>
            </a:r>
            <a:r>
              <a:rPr lang="en-GB" dirty="0" smtClean="0"/>
              <a:t/>
            </a:r>
            <a:br>
              <a:rPr lang="en-GB" dirty="0" smtClean="0"/>
            </a:br>
            <a:r>
              <a:rPr lang="en-GB" dirty="0"/>
              <a:t/>
            </a:r>
            <a:br>
              <a:rPr lang="en-GB" dirty="0"/>
            </a:br>
            <a:r>
              <a:rPr lang="en-GB" dirty="0" smtClean="0">
                <a:hlinkClick r:id="rId2"/>
              </a:rPr>
              <a:t>fsharp.github.io/</a:t>
            </a:r>
            <a:r>
              <a:rPr lang="en-GB" dirty="0" err="1" smtClean="0">
                <a:hlinkClick r:id="rId2"/>
              </a:rPr>
              <a:t>FSharp.Data</a:t>
            </a:r>
            <a:r>
              <a:rPr lang="en-GB" dirty="0" smtClean="0"/>
              <a:t> </a:t>
            </a:r>
            <a:r>
              <a:rPr lang="en-GB" dirty="0"/>
              <a:t/>
            </a:r>
            <a:br>
              <a:rPr lang="en-GB" dirty="0"/>
            </a:br>
            <a:r>
              <a:rPr lang="en-GB" dirty="0" smtClean="0"/>
              <a:t/>
            </a:r>
            <a:br>
              <a:rPr lang="en-GB" dirty="0" smtClean="0"/>
            </a:br>
            <a:r>
              <a:rPr lang="en-GB" dirty="0" smtClean="0"/>
              <a:t>on </a:t>
            </a:r>
            <a:r>
              <a:rPr lang="en-GB" dirty="0" err="1" smtClean="0"/>
              <a:t>NuGet</a:t>
            </a:r>
            <a:r>
              <a:rPr lang="en-GB" dirty="0" smtClean="0"/>
              <a:t>, use it in Visual Studio today</a:t>
            </a:r>
            <a:endParaRPr lang="en-GB" dirty="0"/>
          </a:p>
        </p:txBody>
      </p:sp>
    </p:spTree>
    <p:extLst>
      <p:ext uri="{BB962C8B-B14F-4D97-AF65-F5344CB8AC3E}">
        <p14:creationId xmlns:p14="http://schemas.microsoft.com/office/powerpoint/2010/main" val="1737218119"/>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Summary </a:t>
            </a:r>
            <a:endParaRPr lang="en-US" dirty="0"/>
          </a:p>
        </p:txBody>
      </p:sp>
      <p:sp>
        <p:nvSpPr>
          <p:cNvPr id="3" name="Text Placeholder 2"/>
          <p:cNvSpPr>
            <a:spLocks noGrp="1"/>
          </p:cNvSpPr>
          <p:nvPr>
            <p:ph type="body" idx="1"/>
          </p:nvPr>
        </p:nvSpPr>
        <p:spPr/>
        <p:txBody>
          <a:bodyPr/>
          <a:lstStyle/>
          <a:p>
            <a:endParaRPr lang="en-GB"/>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218501909"/>
              </p:ext>
            </p:extLst>
          </p:nvPr>
        </p:nvGraphicFramePr>
        <p:xfrm>
          <a:off x="553966" y="1094051"/>
          <a:ext cx="11171635" cy="50446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6079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335229" y="644840"/>
            <a:ext cx="10240665" cy="812719"/>
          </a:xfrm>
        </p:spPr>
        <p:txBody>
          <a:bodyPr/>
          <a:lstStyle/>
          <a:p>
            <a:r>
              <a:rPr lang="en-GB" sz="5900" b="1" dirty="0">
                <a:solidFill>
                  <a:schemeClr val="bg1"/>
                </a:solidFill>
              </a:rPr>
              <a:t>Questions?</a:t>
            </a:r>
          </a:p>
        </p:txBody>
      </p:sp>
      <p:sp>
        <p:nvSpPr>
          <p:cNvPr id="2" name="TextBox 1"/>
          <p:cNvSpPr txBox="1"/>
          <p:nvPr/>
        </p:nvSpPr>
        <p:spPr>
          <a:xfrm>
            <a:off x="4572001" y="2047166"/>
            <a:ext cx="4206280" cy="615553"/>
          </a:xfrm>
          <a:prstGeom prst="rect">
            <a:avLst/>
          </a:prstGeom>
          <a:noFill/>
        </p:spPr>
        <p:txBody>
          <a:bodyPr wrap="none" lIns="0" tIns="0" rIns="0" bIns="0" rtlCol="0">
            <a:spAutoFit/>
          </a:bodyPr>
          <a:lstStyle/>
          <a:p>
            <a:r>
              <a:rPr lang="en-GB" sz="4000" dirty="0">
                <a:solidFill>
                  <a:schemeClr val="bg1"/>
                </a:solidFill>
                <a:latin typeface="Segoe Script" panose="020B0504020000000003" pitchFamily="34" charset="0"/>
              </a:rPr>
              <a:t>Give your .NET</a:t>
            </a:r>
          </a:p>
        </p:txBody>
      </p:sp>
      <p:sp>
        <p:nvSpPr>
          <p:cNvPr id="5" name="TextBox 4"/>
          <p:cNvSpPr txBox="1"/>
          <p:nvPr/>
        </p:nvSpPr>
        <p:spPr>
          <a:xfrm>
            <a:off x="5256662" y="2692288"/>
            <a:ext cx="6327053" cy="1231106"/>
          </a:xfrm>
          <a:prstGeom prst="rect">
            <a:avLst/>
          </a:prstGeom>
          <a:noFill/>
        </p:spPr>
        <p:txBody>
          <a:bodyPr wrap="none" lIns="0" tIns="0" rIns="0" bIns="0" rtlCol="0">
            <a:spAutoFit/>
          </a:bodyPr>
          <a:lstStyle/>
          <a:p>
            <a:r>
              <a:rPr lang="en-GB" sz="8000" dirty="0">
                <a:solidFill>
                  <a:schemeClr val="bg1"/>
                </a:solidFill>
                <a:latin typeface="Segoe Script" panose="020B0504020000000003" pitchFamily="34" charset="0"/>
              </a:rPr>
              <a:t>an F# edge!</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4174" y="5574046"/>
            <a:ext cx="3113064" cy="711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83" y="6349855"/>
            <a:ext cx="12306301"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0347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7"/>
            <a:ext cx="11171635" cy="2826044"/>
          </a:xfrm>
        </p:spPr>
        <p:txBody>
          <a:bodyPr/>
          <a:lstStyle/>
          <a:p>
            <a:pPr algn="ctr"/>
            <a:r>
              <a:rPr lang="en-GB" dirty="0" smtClean="0">
                <a:latin typeface="Segoe Light" charset="0"/>
              </a:rPr>
              <a:t>We need to bring information </a:t>
            </a:r>
            <a:r>
              <a:rPr lang="en-GB" b="1" dirty="0" smtClean="0">
                <a:latin typeface="Segoe Light" charset="0"/>
              </a:rPr>
              <a:t>into</a:t>
            </a:r>
            <a:r>
              <a:rPr lang="en-GB" dirty="0" smtClean="0">
                <a:latin typeface="Segoe Light" charset="0"/>
              </a:rPr>
              <a:t> the language…</a:t>
            </a:r>
            <a:br>
              <a:rPr lang="en-GB" dirty="0" smtClean="0">
                <a:latin typeface="Segoe Light" charset="0"/>
              </a:rPr>
            </a:br>
            <a:r>
              <a:rPr lang="en-GB" dirty="0" smtClean="0">
                <a:latin typeface="Segoe Light" charset="0"/>
              </a:rPr>
              <a:t/>
            </a:r>
            <a:br>
              <a:rPr lang="en-GB" dirty="0" smtClean="0">
                <a:latin typeface="Segoe Light" charset="0"/>
              </a:rPr>
            </a:br>
            <a:r>
              <a:rPr lang="en-GB" sz="4000" dirty="0"/>
              <a:t>At </a:t>
            </a:r>
            <a:r>
              <a:rPr lang="en-GB" sz="4000" b="1" dirty="0"/>
              <a:t>internet-scale</a:t>
            </a:r>
            <a:r>
              <a:rPr lang="en-GB" sz="4000" dirty="0"/>
              <a:t>, </a:t>
            </a:r>
            <a:r>
              <a:rPr lang="en-GB" sz="4000" b="1" dirty="0"/>
              <a:t>strongly tooled</a:t>
            </a:r>
            <a:r>
              <a:rPr lang="en-GB" sz="4000" dirty="0"/>
              <a:t>, </a:t>
            </a:r>
            <a:r>
              <a:rPr lang="en-GB" sz="4000" b="1" dirty="0"/>
              <a:t>strongly typed</a:t>
            </a:r>
            <a:endParaRPr lang="en-GB" b="1" dirty="0"/>
          </a:p>
        </p:txBody>
      </p:sp>
    </p:spTree>
    <p:extLst>
      <p:ext uri="{BB962C8B-B14F-4D97-AF65-F5344CB8AC3E}">
        <p14:creationId xmlns:p14="http://schemas.microsoft.com/office/powerpoint/2010/main" val="1404748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Paradigm Locator</a:t>
            </a:r>
            <a:endParaRPr lang="en-GB" dirty="0"/>
          </a:p>
        </p:txBody>
      </p:sp>
      <p:graphicFrame>
        <p:nvGraphicFramePr>
          <p:cNvPr id="3" name="Diagram 2"/>
          <p:cNvGraphicFramePr/>
          <p:nvPr>
            <p:extLst>
              <p:ext uri="{D42A27DB-BD31-4B8C-83A1-F6EECF244321}">
                <p14:modId xmlns:p14="http://schemas.microsoft.com/office/powerpoint/2010/main" val="1035177221"/>
              </p:ext>
            </p:extLst>
          </p:nvPr>
        </p:nvGraphicFramePr>
        <p:xfrm>
          <a:off x="418939" y="943203"/>
          <a:ext cx="11349365" cy="54590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575600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Paradigm Locator</a:t>
            </a:r>
            <a:endParaRPr lang="en-GB" dirty="0"/>
          </a:p>
        </p:txBody>
      </p:sp>
      <p:graphicFrame>
        <p:nvGraphicFramePr>
          <p:cNvPr id="3" name="Diagram 2"/>
          <p:cNvGraphicFramePr/>
          <p:nvPr>
            <p:extLst>
              <p:ext uri="{D42A27DB-BD31-4B8C-83A1-F6EECF244321}">
                <p14:modId xmlns:p14="http://schemas.microsoft.com/office/powerpoint/2010/main" val="130354683"/>
              </p:ext>
            </p:extLst>
          </p:nvPr>
        </p:nvGraphicFramePr>
        <p:xfrm>
          <a:off x="647449" y="1038467"/>
          <a:ext cx="10727308" cy="49636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ular Callout 3"/>
          <p:cNvSpPr/>
          <p:nvPr/>
        </p:nvSpPr>
        <p:spPr>
          <a:xfrm>
            <a:off x="5411656" y="4554530"/>
            <a:ext cx="6393656" cy="2141208"/>
          </a:xfrm>
          <a:prstGeom prst="wedgeRectCallout">
            <a:avLst>
              <a:gd name="adj1" fmla="val -43985"/>
              <a:gd name="adj2" fmla="val -7037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wrap="square" lIns="108796" tIns="54394" rIns="108796" bIns="54394" rtlCol="0" anchor="ctr">
            <a:spAutoFit/>
          </a:bodyPr>
          <a:lstStyle/>
          <a:p>
            <a:r>
              <a:rPr lang="en-US" sz="2400" b="1" dirty="0">
                <a:latin typeface="Candara" pitchFamily="34" charset="0"/>
              </a:rPr>
              <a:t>A major search is on!</a:t>
            </a:r>
          </a:p>
          <a:p>
            <a:endParaRPr lang="en-US" sz="1200" b="1" dirty="0">
              <a:latin typeface="Candara" pitchFamily="34" charset="0"/>
            </a:endParaRPr>
          </a:p>
          <a:p>
            <a:pPr marL="407977" indent="-407977">
              <a:buFont typeface="Arial" pitchFamily="34" charset="0"/>
              <a:buChar char="•"/>
            </a:pPr>
            <a:r>
              <a:rPr lang="en-US" sz="2400" b="1" dirty="0">
                <a:latin typeface="Candara" pitchFamily="34" charset="0"/>
              </a:rPr>
              <a:t>make statically typed </a:t>
            </a:r>
            <a:r>
              <a:rPr lang="en-US" sz="2400" b="1" dirty="0" err="1">
                <a:latin typeface="Candara" pitchFamily="34" charset="0"/>
              </a:rPr>
              <a:t>langs</a:t>
            </a:r>
            <a:r>
              <a:rPr lang="en-US" sz="2400" b="1" dirty="0">
                <a:latin typeface="Candara" pitchFamily="34" charset="0"/>
              </a:rPr>
              <a:t> </a:t>
            </a:r>
            <a:r>
              <a:rPr lang="en-US" sz="2400" b="1" dirty="0">
                <a:solidFill>
                  <a:srgbClr val="FFFF00"/>
                </a:solidFill>
                <a:latin typeface="Candara" pitchFamily="34" charset="0"/>
              </a:rPr>
              <a:t>more dynamic</a:t>
            </a:r>
          </a:p>
          <a:p>
            <a:pPr marL="407977" indent="-407977">
              <a:buFont typeface="Arial" pitchFamily="34" charset="0"/>
              <a:buChar char="•"/>
            </a:pPr>
            <a:endParaRPr lang="en-US" sz="1200" b="1" dirty="0">
              <a:latin typeface="Candara" pitchFamily="34" charset="0"/>
            </a:endParaRPr>
          </a:p>
          <a:p>
            <a:pPr marL="407977" indent="-407977">
              <a:buFont typeface="Arial" pitchFamily="34" charset="0"/>
              <a:buChar char="•"/>
            </a:pPr>
            <a:r>
              <a:rPr lang="en-US" sz="2400" b="1" dirty="0">
                <a:latin typeface="Candara" pitchFamily="34" charset="0"/>
              </a:rPr>
              <a:t>make dynamically typed </a:t>
            </a:r>
            <a:r>
              <a:rPr lang="en-US" sz="2400" b="1" dirty="0" err="1">
                <a:latin typeface="Candara" pitchFamily="34" charset="0"/>
              </a:rPr>
              <a:t>langs</a:t>
            </a:r>
            <a:r>
              <a:rPr lang="en-US" sz="2400" b="1" dirty="0">
                <a:latin typeface="Candara" pitchFamily="34" charset="0"/>
              </a:rPr>
              <a:t> </a:t>
            </a:r>
            <a:r>
              <a:rPr lang="en-US" sz="2400" b="1" dirty="0">
                <a:solidFill>
                  <a:srgbClr val="FFFF00"/>
                </a:solidFill>
                <a:latin typeface="Candara" pitchFamily="34" charset="0"/>
              </a:rPr>
              <a:t>more static</a:t>
            </a:r>
          </a:p>
          <a:p>
            <a:pPr marL="407977" indent="-407977">
              <a:buFont typeface="Arial" pitchFamily="34" charset="0"/>
              <a:buChar char="•"/>
            </a:pPr>
            <a:endParaRPr lang="en-US" sz="1200" b="1" dirty="0">
              <a:latin typeface="Candara" pitchFamily="34" charset="0"/>
            </a:endParaRPr>
          </a:p>
          <a:p>
            <a:pPr marL="407977" indent="-407977">
              <a:buFont typeface="Arial" pitchFamily="34" charset="0"/>
              <a:buChar char="•"/>
            </a:pPr>
            <a:r>
              <a:rPr lang="en-US" sz="2400" b="1" dirty="0">
                <a:solidFill>
                  <a:srgbClr val="FFFF00"/>
                </a:solidFill>
                <a:latin typeface="Candara" pitchFamily="34" charset="0"/>
              </a:rPr>
              <a:t>moderate static typing </a:t>
            </a:r>
            <a:r>
              <a:rPr lang="en-US" sz="2400" b="1" dirty="0">
                <a:latin typeface="Candara" pitchFamily="34" charset="0"/>
              </a:rPr>
              <a:t>in limited ways</a:t>
            </a:r>
            <a:endParaRPr lang="en-US" sz="2400" b="1" dirty="0">
              <a:solidFill>
                <a:srgbClr val="FFFF00"/>
              </a:solidFill>
              <a:latin typeface="Candara" pitchFamily="34" charset="0"/>
            </a:endParaRPr>
          </a:p>
        </p:txBody>
      </p:sp>
    </p:spTree>
    <p:extLst>
      <p:ext uri="{BB962C8B-B14F-4D97-AF65-F5344CB8AC3E}">
        <p14:creationId xmlns:p14="http://schemas.microsoft.com/office/powerpoint/2010/main" val="2591128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with Consolas font for code slides">
  <a:themeElements>
    <a:clrScheme name="Blue Template-Tempalte">
      <a:dk1>
        <a:srgbClr val="000000"/>
      </a:dk1>
      <a:lt1>
        <a:srgbClr val="FFFFFF"/>
      </a:lt1>
      <a:dk2>
        <a:srgbClr val="0070C0"/>
      </a:dk2>
      <a:lt2>
        <a:srgbClr val="BDE3FF"/>
      </a:lt2>
      <a:accent1>
        <a:srgbClr val="FFC000"/>
      </a:accent1>
      <a:accent2>
        <a:srgbClr val="2DA33B"/>
      </a:accent2>
      <a:accent3>
        <a:srgbClr val="DF8045"/>
      </a:accent3>
      <a:accent4>
        <a:srgbClr val="2D86E7"/>
      </a:accent4>
      <a:accent5>
        <a:srgbClr val="755DCB"/>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417">
                  <a:srgbClr val="000000"/>
                </a:gs>
                <a:gs pos="100000">
                  <a:srgbClr val="000000"/>
                </a:gs>
              </a:gsLst>
              <a:lin ang="5400000" scaled="0"/>
            </a:gradFill>
            <a:latin typeface="Segoe Light" pitchFamily="34" charset="0"/>
          </a:defRPr>
        </a:defPPr>
      </a:lstStyle>
    </a:txDef>
  </a:objectDefaults>
  <a:extraClrSchemeLst/>
</a:theme>
</file>

<file path=ppt/theme/theme3.xml><?xml version="1.0" encoding="utf-8"?>
<a:theme xmlns:a="http://schemas.openxmlformats.org/drawingml/2006/main" name="Metro Template-Template Blue">
  <a:themeElements>
    <a:clrScheme name="MSR Dark">
      <a:dk1>
        <a:srgbClr val="FFFFFF"/>
      </a:dk1>
      <a:lt1>
        <a:srgbClr val="003963"/>
      </a:lt1>
      <a:dk2>
        <a:srgbClr val="FFFFFF"/>
      </a:dk2>
      <a:lt2>
        <a:srgbClr val="003963"/>
      </a:lt2>
      <a:accent1>
        <a:srgbClr val="31A7FE"/>
      </a:accent1>
      <a:accent2>
        <a:srgbClr val="7FBA00"/>
      </a:accent2>
      <a:accent3>
        <a:srgbClr val="FF8C00"/>
      </a:accent3>
      <a:accent4>
        <a:srgbClr val="B4009E"/>
      </a:accent4>
      <a:accent5>
        <a:srgbClr val="55D455"/>
      </a:accent5>
      <a:accent6>
        <a:srgbClr val="FFB900"/>
      </a:accent6>
      <a:hlink>
        <a:srgbClr val="31A7FE"/>
      </a:hlink>
      <a:folHlink>
        <a:srgbClr val="31A7FE"/>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800" dirty="0" err="1"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1_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5.xml><?xml version="1.0" encoding="utf-8"?>
<a:theme xmlns:a="http://schemas.openxmlformats.org/drawingml/2006/main" name="2_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6.xml><?xml version="1.0" encoding="utf-8"?>
<a:theme xmlns:a="http://schemas.openxmlformats.org/drawingml/2006/main" name="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 xmlns:thm15="http://schemas.microsoft.com/office/thememl/2012/main" name="Presentation3" id="{906D024C-421C-4B9C-801E-358EC5D2C92C}" vid="{EE647F3D-1218-41CC-B840-4369C24DDCD5}"/>
    </a:ext>
  </a:extLst>
</a:theme>
</file>

<file path=ppt/theme/theme7.xml><?xml version="1.0" encoding="utf-8"?>
<a:theme xmlns:a="http://schemas.openxmlformats.org/drawingml/2006/main" name="1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 xmlns:thm15="http://schemas.microsoft.com/office/thememl/2012/main" name="Presentation3" id="{906D024C-421C-4B9C-801E-358EC5D2C92C}" vid="{EE647F3D-1218-41CC-B840-4369C24DDCD5}"/>
    </a:ext>
  </a:extLst>
</a:theme>
</file>

<file path=ppt/theme/theme8.xml><?xml version="1.0" encoding="utf-8"?>
<a:theme xmlns:a="http://schemas.openxmlformats.org/drawingml/2006/main" name="2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 xmlns:thm15="http://schemas.microsoft.com/office/thememl/2012/main" name="Presentation3" id="{906D024C-421C-4B9C-801E-358EC5D2C92C}" vid="{EE647F3D-1218-41CC-B840-4369C24DDCD5}"/>
    </a:ext>
  </a:extLst>
</a:theme>
</file>

<file path=ppt/theme/theme9.xml><?xml version="1.0" encoding="utf-8"?>
<a:theme xmlns:a="http://schemas.openxmlformats.org/drawingml/2006/main" name="3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 xmlns:thm15="http://schemas.microsoft.com/office/thememl/2012/main" name="Presentation3" id="{906D024C-421C-4B9C-801E-358EC5D2C92C}" vid="{EE647F3D-1218-41CC-B840-4369C24DDCD5}"/>
    </a:ext>
  </a:extLst>
</a:theme>
</file>

<file path=docProps/app.xml><?xml version="1.0" encoding="utf-8"?>
<Properties xmlns="http://schemas.openxmlformats.org/officeDocument/2006/extended-properties" xmlns:vt="http://schemas.openxmlformats.org/officeDocument/2006/docPropsVTypes">
  <Template>FSharp-teched-europe-2010-v2</Template>
  <TotalTime>19355</TotalTime>
  <Words>1089</Words>
  <Application>Microsoft Office PowerPoint</Application>
  <PresentationFormat>Custom</PresentationFormat>
  <Paragraphs>282</Paragraphs>
  <Slides>65</Slides>
  <Notes>5</Notes>
  <HiddenSlides>0</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65</vt:i4>
      </vt:variant>
    </vt:vector>
  </HeadingPairs>
  <TitlesOfParts>
    <vt:vector size="83" baseType="lpstr">
      <vt:lpstr>Arial</vt:lpstr>
      <vt:lpstr>Wingdings</vt:lpstr>
      <vt:lpstr>Candara</vt:lpstr>
      <vt:lpstr>Segoe Light</vt:lpstr>
      <vt:lpstr>Segoe Script</vt:lpstr>
      <vt:lpstr>Segoe UI Light</vt:lpstr>
      <vt:lpstr>Segoe UI</vt:lpstr>
      <vt:lpstr>Consolas</vt:lpstr>
      <vt:lpstr>Andy</vt:lpstr>
      <vt:lpstr>FSharp-teched-europe-2010-v2</vt:lpstr>
      <vt:lpstr>White with Consolas font for code slides</vt:lpstr>
      <vt:lpstr>Metro Template-Template Blue</vt:lpstr>
      <vt:lpstr>1_FSharp-teched-europe-2010-v2</vt:lpstr>
      <vt:lpstr>2_FSharp-teched-europe-2010-v2</vt:lpstr>
      <vt:lpstr>New corp-style Presentation</vt:lpstr>
      <vt:lpstr>1_New corp-style Presentation</vt:lpstr>
      <vt:lpstr>2_New corp-style Presentation</vt:lpstr>
      <vt:lpstr>3_New corp-style Presentation</vt:lpstr>
      <vt:lpstr>PowerPoint Presentation</vt:lpstr>
      <vt:lpstr>Proposition 1 The world is information-rich</vt:lpstr>
      <vt:lpstr>The Information Revolution</vt:lpstr>
      <vt:lpstr>Proposition 2 Modern programming is intensely information-rich</vt:lpstr>
      <vt:lpstr>Proposition 3 Our languages are information-sparse</vt:lpstr>
      <vt:lpstr>The developer’s perspective </vt:lpstr>
      <vt:lpstr>We need to bring information into the language…  At internet-scale, strongly tooled, strongly typed</vt:lpstr>
      <vt:lpstr>Paradigm Locator</vt:lpstr>
      <vt:lpstr>Paradigm Locator</vt:lpstr>
      <vt:lpstr>But before we get into that…</vt:lpstr>
      <vt:lpstr>F# is Open Source, is Cross Platform</vt:lpstr>
      <vt:lpstr>A strongly typed, data-immersive functional-first language  for….  simple code</vt:lpstr>
      <vt:lpstr>PowerPoint Presentation</vt:lpstr>
      <vt:lpstr>type Rating = { UserId: int; DishId: int; Rating: int }</vt:lpstr>
      <vt:lpstr>data.Countries.Brazil.Indicators.``Population ages 0-14 (% of total)``</vt:lpstr>
      <vt:lpstr>10 Reasons Not to Use a Strongly Typed Functional Language</vt:lpstr>
      <vt:lpstr>Example (power company)</vt:lpstr>
      <vt:lpstr>F# at Kaggle</vt:lpstr>
      <vt:lpstr>PowerPoint Presentation</vt:lpstr>
      <vt:lpstr>Overview</vt:lpstr>
      <vt:lpstr>Overview</vt:lpstr>
      <vt:lpstr>New think…</vt:lpstr>
      <vt:lpstr>On Windows, Microsoft recommend  F# and the Visual F# tools for your functional-first programming needs</vt:lpstr>
      <vt:lpstr>Functional-first programming is a general-purpose programming technique particularly suited to tasks where Time-to-deployment, Efficiency, Correctness and Taming Complexity dominate. </vt:lpstr>
      <vt:lpstr>Examples include ETL pipelines, general data-manipulation, calculation engines, programmatic UIs and data science.   While these problems can be solved using other programming paradigms, they are particularly amenable to functional-first programming. </vt:lpstr>
      <vt:lpstr>Functional-first programming uses functional programming as the initial paradigm for most purposes, but employs other techniques such as objects and state as necessary.  </vt:lpstr>
      <vt:lpstr>PowerPoint Presentation</vt:lpstr>
      <vt:lpstr>PowerPoint Presentation</vt:lpstr>
      <vt:lpstr>Exosystem: Cloud Programming</vt:lpstr>
      <vt:lpstr>Amazon Web Services .NET SDKs   http://aws.amazon.com/tools   https://github.com/aws (Apache 2.0)</vt:lpstr>
      <vt:lpstr>Azure .NET SDKs  http://www.windowsazure.com   https://github.com/WindowsAzure/  (Apache 2.0)</vt:lpstr>
      <vt:lpstr>Learn more</vt:lpstr>
      <vt:lpstr>Back to the main topic…</vt:lpstr>
      <vt:lpstr>We need to bring information into the language…  At internet-scale, strongly tooled, strongly typed</vt:lpstr>
      <vt:lpstr>Demo: Integrate all of freebase.com   “as if it were a library”  40M entities, 1Billion facts, 24,000 types, 65,000 properties</vt:lpstr>
      <vt:lpstr>Demo: F# to WorldBank</vt:lpstr>
      <vt:lpstr>A Type Provider is….  “Just like a library”  “A design-time component that computes a space of types and methods on-demand…”  “An adaptor between data/services and the .NET type system…”  “On-demand, scalable compile-time provision of type/module definitions…”  </vt:lpstr>
      <vt:lpstr>Data is like water…</vt:lpstr>
      <vt:lpstr>Data is like water…</vt:lpstr>
      <vt:lpstr>Theme #1  On-Demand Types = Internet Scalable Magic</vt:lpstr>
      <vt:lpstr>On-Demand Type Provision</vt:lpstr>
      <vt:lpstr>Theme #2  Many Data Sources, One Mechanism</vt:lpstr>
      <vt:lpstr>All your types are belong to us….</vt:lpstr>
      <vt:lpstr>SQL</vt:lpstr>
      <vt:lpstr>CSV</vt:lpstr>
      <vt:lpstr>JSON</vt:lpstr>
      <vt:lpstr>XML</vt:lpstr>
      <vt:lpstr>OData</vt:lpstr>
      <vt:lpstr>Hadoop/Hive</vt:lpstr>
      <vt:lpstr>World Bank</vt:lpstr>
      <vt:lpstr>Azure Data Market</vt:lpstr>
      <vt:lpstr>WSDL</vt:lpstr>
      <vt:lpstr>WMI</vt:lpstr>
      <vt:lpstr>Freebase</vt:lpstr>
      <vt:lpstr>JavaScript/TypeScript</vt:lpstr>
      <vt:lpstr>R</vt:lpstr>
      <vt:lpstr>PowerPoint Presentation</vt:lpstr>
      <vt:lpstr>Theme #3  Data and Types at Multiple Scales</vt:lpstr>
      <vt:lpstr>Data at Multiple Scales</vt:lpstr>
      <vt:lpstr>Providing Units of Measure</vt:lpstr>
      <vt:lpstr>Theme #4  Schema Change</vt:lpstr>
      <vt:lpstr>A problem, but…</vt:lpstr>
      <vt:lpstr>FSharp.Data  fsharp.github.io/FSharp.Data   on NuGet, use it in Visual Studio today</vt:lpstr>
      <vt:lpstr>In Summary </vt:lpstr>
      <vt:lpstr>Questions?</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&lt;Event Name Here&gt;</dc:subject>
  <dc:creator>Don Syme</dc:creator>
  <cp:keywords>TechEd Europe 2010</cp:keywords>
  <dc:description>Template: Andrew Larson; Silver Fox Productions, Inc
Formatting:
Event Date: November 8-12, 2010
Event Location: Berlin, Germany
Audience Type: External</dc:description>
  <cp:lastModifiedBy>Don Syme</cp:lastModifiedBy>
  <cp:revision>365</cp:revision>
  <cp:lastPrinted>2010-05-11T05:02:34Z</cp:lastPrinted>
  <dcterms:created xsi:type="dcterms:W3CDTF">2010-11-09T11:20:14Z</dcterms:created>
  <dcterms:modified xsi:type="dcterms:W3CDTF">2013-12-05T14:35:00Z</dcterms:modified>
  <cp:category>TechEd Europe 2010</cp:category>
</cp:coreProperties>
</file>