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3.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4.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5.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theme/theme7.xml" ContentType="application/vnd.openxmlformats-officedocument.theme+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theme/theme8.xml" ContentType="application/vnd.openxmlformats-officedocument.theme+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theme/theme9.xml" ContentType="application/vnd.openxmlformats-officedocument.theme+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theme/theme10.xml" ContentType="application/vnd.openxmlformats-officedocument.theme+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theme/theme11.xml" ContentType="application/vnd.openxmlformats-officedocument.theme+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theme/theme12.xml" ContentType="application/vnd.openxmlformats-officedocument.theme+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theme/theme13.xml" ContentType="application/vnd.openxmlformats-officedocument.theme+xml"/>
  <Override PartName="/ppt/theme/theme14.xml" ContentType="application/vnd.openxmlformats-officedocument.theme+xml"/>
  <Override PartName="/ppt/theme/theme15.xml" ContentType="application/vnd.openxmlformats-officedocument.theme+xml"/>
  <Override PartName="/ppt/charts/chart1.xml" ContentType="application/vnd.openxmlformats-officedocument.drawingml.chart+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7.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bookmarkIdSeed="2">
  <p:sldMasterIdLst>
    <p:sldMasterId id="2147483693" r:id="rId1"/>
    <p:sldMasterId id="2147483718" r:id="rId2"/>
    <p:sldMasterId id="2147483814" r:id="rId3"/>
    <p:sldMasterId id="2147483826" r:id="rId4"/>
    <p:sldMasterId id="2147483838" r:id="rId5"/>
    <p:sldMasterId id="2147483851" r:id="rId6"/>
    <p:sldMasterId id="2147483878" r:id="rId7"/>
    <p:sldMasterId id="2147483906" r:id="rId8"/>
    <p:sldMasterId id="2147483933" r:id="rId9"/>
    <p:sldMasterId id="2147483961" r:id="rId10"/>
    <p:sldMasterId id="2147483989" r:id="rId11"/>
    <p:sldMasterId id="2147484017" r:id="rId12"/>
    <p:sldMasterId id="2147484045" r:id="rId13"/>
  </p:sldMasterIdLst>
  <p:notesMasterIdLst>
    <p:notesMasterId r:id="rId70"/>
  </p:notesMasterIdLst>
  <p:handoutMasterIdLst>
    <p:handoutMasterId r:id="rId71"/>
  </p:handoutMasterIdLst>
  <p:sldIdLst>
    <p:sldId id="863" r:id="rId14"/>
    <p:sldId id="948" r:id="rId15"/>
    <p:sldId id="957" r:id="rId16"/>
    <p:sldId id="899" r:id="rId17"/>
    <p:sldId id="803" r:id="rId18"/>
    <p:sldId id="804" r:id="rId19"/>
    <p:sldId id="864" r:id="rId20"/>
    <p:sldId id="865" r:id="rId21"/>
    <p:sldId id="918" r:id="rId22"/>
    <p:sldId id="807" r:id="rId23"/>
    <p:sldId id="806" r:id="rId24"/>
    <p:sldId id="927" r:id="rId25"/>
    <p:sldId id="922" r:id="rId26"/>
    <p:sldId id="949" r:id="rId27"/>
    <p:sldId id="923" r:id="rId28"/>
    <p:sldId id="924" r:id="rId29"/>
    <p:sldId id="926" r:id="rId30"/>
    <p:sldId id="929" r:id="rId31"/>
    <p:sldId id="925" r:id="rId32"/>
    <p:sldId id="911" r:id="rId33"/>
    <p:sldId id="939" r:id="rId34"/>
    <p:sldId id="870" r:id="rId35"/>
    <p:sldId id="834" r:id="rId36"/>
    <p:sldId id="897" r:id="rId37"/>
    <p:sldId id="891" r:id="rId38"/>
    <p:sldId id="919" r:id="rId39"/>
    <p:sldId id="950" r:id="rId40"/>
    <p:sldId id="930" r:id="rId41"/>
    <p:sldId id="931" r:id="rId42"/>
    <p:sldId id="932" r:id="rId43"/>
    <p:sldId id="935" r:id="rId44"/>
    <p:sldId id="921" r:id="rId45"/>
    <p:sldId id="936" r:id="rId46"/>
    <p:sldId id="843" r:id="rId47"/>
    <p:sldId id="946" r:id="rId48"/>
    <p:sldId id="941" r:id="rId49"/>
    <p:sldId id="844" r:id="rId50"/>
    <p:sldId id="945" r:id="rId51"/>
    <p:sldId id="869" r:id="rId52"/>
    <p:sldId id="845" r:id="rId53"/>
    <p:sldId id="846" r:id="rId54"/>
    <p:sldId id="847" r:id="rId55"/>
    <p:sldId id="878" r:id="rId56"/>
    <p:sldId id="879" r:id="rId57"/>
    <p:sldId id="880" r:id="rId58"/>
    <p:sldId id="881" r:id="rId59"/>
    <p:sldId id="882" r:id="rId60"/>
    <p:sldId id="883" r:id="rId61"/>
    <p:sldId id="889" r:id="rId62"/>
    <p:sldId id="893" r:id="rId63"/>
    <p:sldId id="853" r:id="rId64"/>
    <p:sldId id="937" r:id="rId65"/>
    <p:sldId id="938" r:id="rId66"/>
    <p:sldId id="944" r:id="rId67"/>
    <p:sldId id="867" r:id="rId68"/>
    <p:sldId id="890" r:id="rId69"/>
  </p:sldIdLst>
  <p:sldSz cx="12187238" cy="6859588"/>
  <p:notesSz cx="6858000" cy="9144000"/>
  <p:embeddedFontLst>
    <p:embeddedFont>
      <p:font typeface="Segoe UI Light" panose="020B0502040204020203" pitchFamily="34" charset="0"/>
      <p:regular r:id="rId72"/>
    </p:embeddedFont>
    <p:embeddedFont>
      <p:font typeface="Segoe UI" panose="020B0502040204020203" pitchFamily="34" charset="0"/>
      <p:regular r:id="rId73"/>
      <p:bold r:id="rId74"/>
      <p:italic r:id="rId75"/>
      <p:boldItalic r:id="rId76"/>
    </p:embeddedFont>
    <p:embeddedFont>
      <p:font typeface="Consolas" panose="020B0609020204030204" pitchFamily="49" charset="0"/>
      <p:regular r:id="rId77"/>
      <p:bold r:id="rId78"/>
      <p:italic r:id="rId79"/>
      <p:boldItalic r:id="rId80"/>
    </p:embeddedFont>
    <p:embeddedFont>
      <p:font typeface="Segoe Light" panose="020B0604020202020204" charset="0"/>
      <p:regular r:id="rId81"/>
      <p:italic r:id="rId82"/>
    </p:embeddedFont>
    <p:embeddedFont>
      <p:font typeface="Candara" panose="020E0502030303020204" pitchFamily="34" charset="0"/>
      <p:regular r:id="rId83"/>
      <p:bold r:id="rId84"/>
      <p:italic r:id="rId85"/>
      <p:boldItalic r:id="rId86"/>
    </p:embeddedFont>
  </p:embeddedFontLst>
  <p:defaultTextStyle>
    <a:defPPr>
      <a:defRPr lang="en-US"/>
    </a:defPPr>
    <a:lvl1pPr marL="0" algn="l" defTabSz="1108491" rtl="0" eaLnBrk="1" latinLnBrk="0" hangingPunct="1">
      <a:defRPr sz="2100" kern="1200">
        <a:solidFill>
          <a:schemeClr val="tx1"/>
        </a:solidFill>
        <a:latin typeface="+mn-lt"/>
        <a:ea typeface="+mn-ea"/>
        <a:cs typeface="+mn-cs"/>
      </a:defRPr>
    </a:lvl1pPr>
    <a:lvl2pPr marL="554220" algn="l" defTabSz="1108491" rtl="0" eaLnBrk="1" latinLnBrk="0" hangingPunct="1">
      <a:defRPr sz="2100" kern="1200">
        <a:solidFill>
          <a:schemeClr val="tx1"/>
        </a:solidFill>
        <a:latin typeface="+mn-lt"/>
        <a:ea typeface="+mn-ea"/>
        <a:cs typeface="+mn-cs"/>
      </a:defRPr>
    </a:lvl2pPr>
    <a:lvl3pPr marL="1108491" algn="l" defTabSz="1108491" rtl="0" eaLnBrk="1" latinLnBrk="0" hangingPunct="1">
      <a:defRPr sz="2100" kern="1200">
        <a:solidFill>
          <a:schemeClr val="tx1"/>
        </a:solidFill>
        <a:latin typeface="+mn-lt"/>
        <a:ea typeface="+mn-ea"/>
        <a:cs typeface="+mn-cs"/>
      </a:defRPr>
    </a:lvl3pPr>
    <a:lvl4pPr marL="1662732" algn="l" defTabSz="1108491" rtl="0" eaLnBrk="1" latinLnBrk="0" hangingPunct="1">
      <a:defRPr sz="2100" kern="1200">
        <a:solidFill>
          <a:schemeClr val="tx1"/>
        </a:solidFill>
        <a:latin typeface="+mn-lt"/>
        <a:ea typeface="+mn-ea"/>
        <a:cs typeface="+mn-cs"/>
      </a:defRPr>
    </a:lvl4pPr>
    <a:lvl5pPr marL="2216988" algn="l" defTabSz="1108491" rtl="0" eaLnBrk="1" latinLnBrk="0" hangingPunct="1">
      <a:defRPr sz="2100" kern="1200">
        <a:solidFill>
          <a:schemeClr val="tx1"/>
        </a:solidFill>
        <a:latin typeface="+mn-lt"/>
        <a:ea typeface="+mn-ea"/>
        <a:cs typeface="+mn-cs"/>
      </a:defRPr>
    </a:lvl5pPr>
    <a:lvl6pPr marL="2771211" algn="l" defTabSz="1108491" rtl="0" eaLnBrk="1" latinLnBrk="0" hangingPunct="1">
      <a:defRPr sz="2100" kern="1200">
        <a:solidFill>
          <a:schemeClr val="tx1"/>
        </a:solidFill>
        <a:latin typeface="+mn-lt"/>
        <a:ea typeface="+mn-ea"/>
        <a:cs typeface="+mn-cs"/>
      </a:defRPr>
    </a:lvl6pPr>
    <a:lvl7pPr marL="3325463" algn="l" defTabSz="1108491" rtl="0" eaLnBrk="1" latinLnBrk="0" hangingPunct="1">
      <a:defRPr sz="2100" kern="1200">
        <a:solidFill>
          <a:schemeClr val="tx1"/>
        </a:solidFill>
        <a:latin typeface="+mn-lt"/>
        <a:ea typeface="+mn-ea"/>
        <a:cs typeface="+mn-cs"/>
      </a:defRPr>
    </a:lvl7pPr>
    <a:lvl8pPr marL="3879704" algn="l" defTabSz="1108491" rtl="0" eaLnBrk="1" latinLnBrk="0" hangingPunct="1">
      <a:defRPr sz="2100" kern="1200">
        <a:solidFill>
          <a:schemeClr val="tx1"/>
        </a:solidFill>
        <a:latin typeface="+mn-lt"/>
        <a:ea typeface="+mn-ea"/>
        <a:cs typeface="+mn-cs"/>
      </a:defRPr>
    </a:lvl8pPr>
    <a:lvl9pPr marL="4433951" algn="l" defTabSz="1108491" rtl="0" eaLnBrk="1" latinLnBrk="0" hangingPunct="1">
      <a:defRPr sz="21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429A16"/>
    <a:srgbClr val="F8F57B"/>
    <a:srgbClr val="000000"/>
    <a:srgbClr val="59D01E"/>
    <a:srgbClr val="ACE58F"/>
    <a:srgbClr val="292929"/>
    <a:srgbClr val="333333"/>
    <a:srgbClr val="F6AE1E"/>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2684" autoAdjust="0"/>
    <p:restoredTop sz="96105" autoAdjust="0"/>
  </p:normalViewPr>
  <p:slideViewPr>
    <p:cSldViewPr snapToGrid="0">
      <p:cViewPr>
        <p:scale>
          <a:sx n="70" d="100"/>
          <a:sy n="70" d="100"/>
        </p:scale>
        <p:origin x="-828" y="-180"/>
      </p:cViewPr>
      <p:guideLst>
        <p:guide orient="horz" pos="144"/>
        <p:guide orient="horz" pos="1202"/>
        <p:guide orient="horz" pos="2737"/>
        <p:guide orient="horz" pos="4177"/>
        <p:guide orient="horz" pos="1488"/>
        <p:guide orient="horz" pos="912"/>
        <p:guide pos="3839"/>
        <p:guide pos="327"/>
        <p:guide pos="1190"/>
        <p:guide pos="7349"/>
        <p:guide pos="7063"/>
        <p:guide pos="610"/>
      </p:guideLst>
    </p:cSldViewPr>
  </p:slideViewPr>
  <p:notesTextViewPr>
    <p:cViewPr>
      <p:scale>
        <a:sx n="100" d="100"/>
        <a:sy n="100" d="100"/>
      </p:scale>
      <p:origin x="0" y="0"/>
    </p:cViewPr>
  </p:notesTextViewPr>
  <p:sorterViewPr>
    <p:cViewPr>
      <p:scale>
        <a:sx n="47" d="100"/>
        <a:sy n="47" d="100"/>
      </p:scale>
      <p:origin x="0" y="0"/>
    </p:cViewPr>
  </p:sorterViewPr>
  <p:notesViewPr>
    <p:cSldViewPr snapToGrid="0" showGuides="1">
      <p:cViewPr varScale="1">
        <p:scale>
          <a:sx n="84" d="100"/>
          <a:sy n="84" d="100"/>
        </p:scale>
        <p:origin x="-3084" y="-78"/>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 Target="slides/slide5.xml"/><Relationship Id="rId26" Type="http://schemas.openxmlformats.org/officeDocument/2006/relationships/slide" Target="slides/slide13.xml"/><Relationship Id="rId39" Type="http://schemas.openxmlformats.org/officeDocument/2006/relationships/slide" Target="slides/slide26.xml"/><Relationship Id="rId21" Type="http://schemas.openxmlformats.org/officeDocument/2006/relationships/slide" Target="slides/slide8.xml"/><Relationship Id="rId34" Type="http://schemas.openxmlformats.org/officeDocument/2006/relationships/slide" Target="slides/slide21.xml"/><Relationship Id="rId42" Type="http://schemas.openxmlformats.org/officeDocument/2006/relationships/slide" Target="slides/slide29.xml"/><Relationship Id="rId47" Type="http://schemas.openxmlformats.org/officeDocument/2006/relationships/slide" Target="slides/slide34.xml"/><Relationship Id="rId50" Type="http://schemas.openxmlformats.org/officeDocument/2006/relationships/slide" Target="slides/slide37.xml"/><Relationship Id="rId55" Type="http://schemas.openxmlformats.org/officeDocument/2006/relationships/slide" Target="slides/slide42.xml"/><Relationship Id="rId63" Type="http://schemas.openxmlformats.org/officeDocument/2006/relationships/slide" Target="slides/slide50.xml"/><Relationship Id="rId68" Type="http://schemas.openxmlformats.org/officeDocument/2006/relationships/slide" Target="slides/slide55.xml"/><Relationship Id="rId76" Type="http://schemas.openxmlformats.org/officeDocument/2006/relationships/font" Target="fonts/font5.fntdata"/><Relationship Id="rId84" Type="http://schemas.openxmlformats.org/officeDocument/2006/relationships/font" Target="fonts/font13.fntdata"/><Relationship Id="rId89" Type="http://schemas.openxmlformats.org/officeDocument/2006/relationships/theme" Target="theme/theme1.xml"/><Relationship Id="rId7" Type="http://schemas.openxmlformats.org/officeDocument/2006/relationships/slideMaster" Target="slideMasters/slideMaster7.xml"/><Relationship Id="rId71" Type="http://schemas.openxmlformats.org/officeDocument/2006/relationships/handoutMaster" Target="handoutMasters/handoutMaster1.xml"/><Relationship Id="rId2" Type="http://schemas.openxmlformats.org/officeDocument/2006/relationships/slideMaster" Target="slideMasters/slideMaster2.xml"/><Relationship Id="rId16" Type="http://schemas.openxmlformats.org/officeDocument/2006/relationships/slide" Target="slides/slide3.xml"/><Relationship Id="rId29" Type="http://schemas.openxmlformats.org/officeDocument/2006/relationships/slide" Target="slides/slide16.xml"/><Relationship Id="rId11" Type="http://schemas.openxmlformats.org/officeDocument/2006/relationships/slideMaster" Target="slideMasters/slideMaster11.xml"/><Relationship Id="rId24" Type="http://schemas.openxmlformats.org/officeDocument/2006/relationships/slide" Target="slides/slide11.xml"/><Relationship Id="rId32" Type="http://schemas.openxmlformats.org/officeDocument/2006/relationships/slide" Target="slides/slide19.xml"/><Relationship Id="rId37" Type="http://schemas.openxmlformats.org/officeDocument/2006/relationships/slide" Target="slides/slide24.xml"/><Relationship Id="rId40" Type="http://schemas.openxmlformats.org/officeDocument/2006/relationships/slide" Target="slides/slide27.xml"/><Relationship Id="rId45" Type="http://schemas.openxmlformats.org/officeDocument/2006/relationships/slide" Target="slides/slide32.xml"/><Relationship Id="rId53" Type="http://schemas.openxmlformats.org/officeDocument/2006/relationships/slide" Target="slides/slide40.xml"/><Relationship Id="rId58" Type="http://schemas.openxmlformats.org/officeDocument/2006/relationships/slide" Target="slides/slide45.xml"/><Relationship Id="rId66" Type="http://schemas.openxmlformats.org/officeDocument/2006/relationships/slide" Target="slides/slide53.xml"/><Relationship Id="rId74" Type="http://schemas.openxmlformats.org/officeDocument/2006/relationships/font" Target="fonts/font3.fntdata"/><Relationship Id="rId79" Type="http://schemas.openxmlformats.org/officeDocument/2006/relationships/font" Target="fonts/font8.fntdata"/><Relationship Id="rId87" Type="http://schemas.openxmlformats.org/officeDocument/2006/relationships/presProps" Target="presProps.xml"/><Relationship Id="rId5" Type="http://schemas.openxmlformats.org/officeDocument/2006/relationships/slideMaster" Target="slideMasters/slideMaster5.xml"/><Relationship Id="rId61" Type="http://schemas.openxmlformats.org/officeDocument/2006/relationships/slide" Target="slides/slide48.xml"/><Relationship Id="rId82" Type="http://schemas.openxmlformats.org/officeDocument/2006/relationships/font" Target="fonts/font11.fntdata"/><Relationship Id="rId90" Type="http://schemas.openxmlformats.org/officeDocument/2006/relationships/tableStyles" Target="tableStyles.xml"/><Relationship Id="rId19" Type="http://schemas.openxmlformats.org/officeDocument/2006/relationships/slide" Target="slides/slide6.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1.xml"/><Relationship Id="rId22" Type="http://schemas.openxmlformats.org/officeDocument/2006/relationships/slide" Target="slides/slide9.xml"/><Relationship Id="rId27" Type="http://schemas.openxmlformats.org/officeDocument/2006/relationships/slide" Target="slides/slide14.xml"/><Relationship Id="rId30" Type="http://schemas.openxmlformats.org/officeDocument/2006/relationships/slide" Target="slides/slide17.xml"/><Relationship Id="rId35" Type="http://schemas.openxmlformats.org/officeDocument/2006/relationships/slide" Target="slides/slide22.xml"/><Relationship Id="rId43" Type="http://schemas.openxmlformats.org/officeDocument/2006/relationships/slide" Target="slides/slide30.xml"/><Relationship Id="rId48" Type="http://schemas.openxmlformats.org/officeDocument/2006/relationships/slide" Target="slides/slide35.xml"/><Relationship Id="rId56" Type="http://schemas.openxmlformats.org/officeDocument/2006/relationships/slide" Target="slides/slide43.xml"/><Relationship Id="rId64" Type="http://schemas.openxmlformats.org/officeDocument/2006/relationships/slide" Target="slides/slide51.xml"/><Relationship Id="rId69" Type="http://schemas.openxmlformats.org/officeDocument/2006/relationships/slide" Target="slides/slide56.xml"/><Relationship Id="rId77" Type="http://schemas.openxmlformats.org/officeDocument/2006/relationships/font" Target="fonts/font6.fntdata"/><Relationship Id="rId8" Type="http://schemas.openxmlformats.org/officeDocument/2006/relationships/slideMaster" Target="slideMasters/slideMaster8.xml"/><Relationship Id="rId51" Type="http://schemas.openxmlformats.org/officeDocument/2006/relationships/slide" Target="slides/slide38.xml"/><Relationship Id="rId72" Type="http://schemas.openxmlformats.org/officeDocument/2006/relationships/font" Target="fonts/font1.fntdata"/><Relationship Id="rId80" Type="http://schemas.openxmlformats.org/officeDocument/2006/relationships/font" Target="fonts/font9.fntdata"/><Relationship Id="rId85" Type="http://schemas.openxmlformats.org/officeDocument/2006/relationships/font" Target="fonts/font14.fntdata"/><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4.xml"/><Relationship Id="rId25" Type="http://schemas.openxmlformats.org/officeDocument/2006/relationships/slide" Target="slides/slide12.xml"/><Relationship Id="rId33" Type="http://schemas.openxmlformats.org/officeDocument/2006/relationships/slide" Target="slides/slide20.xml"/><Relationship Id="rId38" Type="http://schemas.openxmlformats.org/officeDocument/2006/relationships/slide" Target="slides/slide25.xml"/><Relationship Id="rId46" Type="http://schemas.openxmlformats.org/officeDocument/2006/relationships/slide" Target="slides/slide33.xml"/><Relationship Id="rId59" Type="http://schemas.openxmlformats.org/officeDocument/2006/relationships/slide" Target="slides/slide46.xml"/><Relationship Id="rId67" Type="http://schemas.openxmlformats.org/officeDocument/2006/relationships/slide" Target="slides/slide54.xml"/><Relationship Id="rId20" Type="http://schemas.openxmlformats.org/officeDocument/2006/relationships/slide" Target="slides/slide7.xml"/><Relationship Id="rId41" Type="http://schemas.openxmlformats.org/officeDocument/2006/relationships/slide" Target="slides/slide28.xml"/><Relationship Id="rId54" Type="http://schemas.openxmlformats.org/officeDocument/2006/relationships/slide" Target="slides/slide41.xml"/><Relationship Id="rId62" Type="http://schemas.openxmlformats.org/officeDocument/2006/relationships/slide" Target="slides/slide49.xml"/><Relationship Id="rId70" Type="http://schemas.openxmlformats.org/officeDocument/2006/relationships/notesMaster" Target="notesMasters/notesMaster1.xml"/><Relationship Id="rId75" Type="http://schemas.openxmlformats.org/officeDocument/2006/relationships/font" Target="fonts/font4.fntdata"/><Relationship Id="rId83" Type="http://schemas.openxmlformats.org/officeDocument/2006/relationships/font" Target="fonts/font12.fntdata"/><Relationship Id="rId88"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2.xml"/><Relationship Id="rId23" Type="http://schemas.openxmlformats.org/officeDocument/2006/relationships/slide" Target="slides/slide10.xml"/><Relationship Id="rId28" Type="http://schemas.openxmlformats.org/officeDocument/2006/relationships/slide" Target="slides/slide15.xml"/><Relationship Id="rId36" Type="http://schemas.openxmlformats.org/officeDocument/2006/relationships/slide" Target="slides/slide23.xml"/><Relationship Id="rId49" Type="http://schemas.openxmlformats.org/officeDocument/2006/relationships/slide" Target="slides/slide36.xml"/><Relationship Id="rId57" Type="http://schemas.openxmlformats.org/officeDocument/2006/relationships/slide" Target="slides/slide44.xml"/><Relationship Id="rId10" Type="http://schemas.openxmlformats.org/officeDocument/2006/relationships/slideMaster" Target="slideMasters/slideMaster10.xml"/><Relationship Id="rId31" Type="http://schemas.openxmlformats.org/officeDocument/2006/relationships/slide" Target="slides/slide18.xml"/><Relationship Id="rId44" Type="http://schemas.openxmlformats.org/officeDocument/2006/relationships/slide" Target="slides/slide31.xml"/><Relationship Id="rId52" Type="http://schemas.openxmlformats.org/officeDocument/2006/relationships/slide" Target="slides/slide39.xml"/><Relationship Id="rId60" Type="http://schemas.openxmlformats.org/officeDocument/2006/relationships/slide" Target="slides/slide47.xml"/><Relationship Id="rId65" Type="http://schemas.openxmlformats.org/officeDocument/2006/relationships/slide" Target="slides/slide52.xml"/><Relationship Id="rId73" Type="http://schemas.openxmlformats.org/officeDocument/2006/relationships/font" Target="fonts/font2.fntdata"/><Relationship Id="rId78" Type="http://schemas.openxmlformats.org/officeDocument/2006/relationships/font" Target="fonts/font7.fntdata"/><Relationship Id="rId81" Type="http://schemas.openxmlformats.org/officeDocument/2006/relationships/font" Target="fonts/font10.fntdata"/><Relationship Id="rId86" Type="http://schemas.openxmlformats.org/officeDocument/2006/relationships/font" Target="fonts/font15.fntdata"/></Relationships>
</file>

<file path=ppt/charts/_rels/chart1.xml.rels><?xml version="1.0" encoding="UTF-8" standalone="yes"?>
<Relationships xmlns="http://schemas.openxmlformats.org/package/2006/relationships"><Relationship Id="rId1" Type="http://schemas.openxmlformats.org/officeDocument/2006/relationships/oleObject" Target="Book1"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lineChart>
        <c:grouping val="standard"/>
        <c:varyColors val="0"/>
        <c:ser>
          <c:idx val="1"/>
          <c:order val="0"/>
          <c:spPr>
            <a:ln w="63500">
              <a:gradFill>
                <a:gsLst>
                  <a:gs pos="0">
                    <a:schemeClr val="accent1">
                      <a:shade val="30000"/>
                      <a:satMod val="115000"/>
                    </a:schemeClr>
                  </a:gs>
                  <a:gs pos="50000">
                    <a:schemeClr val="accent1">
                      <a:shade val="67500"/>
                      <a:satMod val="115000"/>
                    </a:schemeClr>
                  </a:gs>
                  <a:gs pos="100000">
                    <a:schemeClr val="accent1">
                      <a:shade val="100000"/>
                      <a:satMod val="115000"/>
                    </a:schemeClr>
                  </a:gs>
                </a:gsLst>
                <a:lin ang="5400000" scaled="0"/>
              </a:gradFill>
              <a:tailEnd type="stealth"/>
            </a:ln>
          </c:spPr>
          <c:marker>
            <c:symbol val="none"/>
          </c:marker>
          <c:val>
            <c:numRef>
              <c:f>Sheet1!$B$7:$B$13</c:f>
              <c:numCache>
                <c:formatCode>General</c:formatCode>
                <c:ptCount val="7"/>
                <c:pt idx="0">
                  <c:v>105</c:v>
                </c:pt>
                <c:pt idx="1">
                  <c:v>352</c:v>
                </c:pt>
                <c:pt idx="2">
                  <c:v>601</c:v>
                </c:pt>
                <c:pt idx="3">
                  <c:v>1116</c:v>
                </c:pt>
                <c:pt idx="4">
                  <c:v>1628</c:v>
                </c:pt>
                <c:pt idx="5">
                  <c:v>2647</c:v>
                </c:pt>
                <c:pt idx="6">
                  <c:v>4678</c:v>
                </c:pt>
              </c:numCache>
            </c:numRef>
          </c:val>
          <c:smooth val="0"/>
        </c:ser>
        <c:dLbls>
          <c:showLegendKey val="0"/>
          <c:showVal val="0"/>
          <c:showCatName val="0"/>
          <c:showSerName val="0"/>
          <c:showPercent val="0"/>
          <c:showBubbleSize val="0"/>
        </c:dLbls>
        <c:marker val="1"/>
        <c:smooth val="0"/>
        <c:axId val="152484096"/>
        <c:axId val="256172800"/>
      </c:lineChart>
      <c:catAx>
        <c:axId val="152484096"/>
        <c:scaling>
          <c:orientation val="minMax"/>
        </c:scaling>
        <c:delete val="0"/>
        <c:axPos val="b"/>
        <c:majorTickMark val="out"/>
        <c:minorTickMark val="none"/>
        <c:tickLblPos val="nextTo"/>
        <c:crossAx val="256172800"/>
        <c:crosses val="autoZero"/>
        <c:auto val="1"/>
        <c:lblAlgn val="ctr"/>
        <c:lblOffset val="100"/>
        <c:noMultiLvlLbl val="0"/>
      </c:catAx>
      <c:valAx>
        <c:axId val="256172800"/>
        <c:scaling>
          <c:orientation val="minMax"/>
        </c:scaling>
        <c:delete val="1"/>
        <c:axPos val="l"/>
        <c:numFmt formatCode="General" sourceLinked="1"/>
        <c:majorTickMark val="out"/>
        <c:minorTickMark val="none"/>
        <c:tickLblPos val="nextTo"/>
        <c:crossAx val="152484096"/>
        <c:crosses val="autoZero"/>
        <c:crossBetween val="between"/>
      </c:valAx>
      <c:spPr>
        <a:noFill/>
        <a:ln w="25400">
          <a:noFill/>
        </a:ln>
      </c:spPr>
    </c:plotArea>
    <c:plotVisOnly val="1"/>
    <c:dispBlanksAs val="gap"/>
    <c:showDLblsOverMax val="0"/>
  </c:chart>
  <c:externalData r:id="rId1">
    <c:autoUpdate val="0"/>
  </c:externalData>
</c:chartSpace>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997C62F-5E7C-4475-ABF9-3701BF1F545C}" type="doc">
      <dgm:prSet loTypeId="urn:microsoft.com/office/officeart/2005/8/layout/default" loCatId="list" qsTypeId="urn:microsoft.com/office/officeart/2005/8/quickstyle/simple1" qsCatId="simple" csTypeId="urn:microsoft.com/office/officeart/2005/8/colors/colorful4" csCatId="colorful" phldr="1"/>
      <dgm:spPr/>
      <dgm:t>
        <a:bodyPr/>
        <a:lstStyle/>
        <a:p>
          <a:endParaRPr lang="en-GB"/>
        </a:p>
      </dgm:t>
    </dgm:pt>
    <dgm:pt modelId="{98560FE6-8497-40FE-BB96-19DF5575BF5C}">
      <dgm:prSet custT="1"/>
      <dgm:spPr/>
      <dgm:t>
        <a:bodyPr/>
        <a:lstStyle/>
        <a:p>
          <a:pPr rtl="0"/>
          <a:r>
            <a:rPr lang="en-GB" sz="3200" b="0" dirty="0" smtClean="0">
              <a:latin typeface="+mj-lt"/>
            </a:rPr>
            <a:t>F# Basics</a:t>
          </a:r>
          <a:endParaRPr lang="en-GB" sz="3200" b="0" dirty="0">
            <a:latin typeface="+mj-lt"/>
          </a:endParaRPr>
        </a:p>
      </dgm:t>
    </dgm:pt>
    <dgm:pt modelId="{72B855FC-866E-4258-832D-30A37BCBCDE1}" type="parTrans" cxnId="{FFCEE583-B4C0-45A3-A630-63A488554D9F}">
      <dgm:prSet/>
      <dgm:spPr/>
      <dgm:t>
        <a:bodyPr/>
        <a:lstStyle/>
        <a:p>
          <a:endParaRPr lang="en-GB" sz="3200" b="0">
            <a:latin typeface="+mj-lt"/>
          </a:endParaRPr>
        </a:p>
      </dgm:t>
    </dgm:pt>
    <dgm:pt modelId="{6BFF7754-84A9-4A25-AA68-AF749307859A}" type="sibTrans" cxnId="{FFCEE583-B4C0-45A3-A630-63A488554D9F}">
      <dgm:prSet/>
      <dgm:spPr/>
      <dgm:t>
        <a:bodyPr/>
        <a:lstStyle/>
        <a:p>
          <a:endParaRPr lang="en-GB" sz="3200" b="0">
            <a:latin typeface="+mj-lt"/>
          </a:endParaRPr>
        </a:p>
      </dgm:t>
    </dgm:pt>
    <dgm:pt modelId="{4F0A28B8-1F1A-4D80-9BE8-A97084A86C00}">
      <dgm:prSet custT="1"/>
      <dgm:spPr/>
      <dgm:t>
        <a:bodyPr/>
        <a:lstStyle/>
        <a:p>
          <a:pPr rtl="0"/>
          <a:r>
            <a:rPr lang="en-GB" sz="3200" b="0" dirty="0" smtClean="0">
              <a:latin typeface="+mj-lt"/>
            </a:rPr>
            <a:t>F# for Cloud Data</a:t>
          </a:r>
          <a:endParaRPr lang="en-GB" sz="3200" b="0" dirty="0">
            <a:latin typeface="+mj-lt"/>
          </a:endParaRPr>
        </a:p>
      </dgm:t>
    </dgm:pt>
    <dgm:pt modelId="{9ACF159B-AF69-4D41-8AEE-3551DAF2A823}" type="parTrans" cxnId="{D715C37B-47DA-44C5-A82D-1B814A321057}">
      <dgm:prSet/>
      <dgm:spPr/>
      <dgm:t>
        <a:bodyPr/>
        <a:lstStyle/>
        <a:p>
          <a:endParaRPr lang="en-GB" sz="3200" b="0">
            <a:latin typeface="+mj-lt"/>
          </a:endParaRPr>
        </a:p>
      </dgm:t>
    </dgm:pt>
    <dgm:pt modelId="{AA9FB4A7-4460-48D8-BF80-467A5FDBF772}" type="sibTrans" cxnId="{D715C37B-47DA-44C5-A82D-1B814A321057}">
      <dgm:prSet/>
      <dgm:spPr/>
      <dgm:t>
        <a:bodyPr/>
        <a:lstStyle/>
        <a:p>
          <a:endParaRPr lang="en-GB" sz="3200" b="0">
            <a:latin typeface="+mj-lt"/>
          </a:endParaRPr>
        </a:p>
      </dgm:t>
    </dgm:pt>
    <dgm:pt modelId="{480BBCCB-0D11-49A2-ADF6-0426D1B8FD6A}">
      <dgm:prSet custT="1"/>
      <dgm:spPr/>
      <dgm:t>
        <a:bodyPr/>
        <a:lstStyle/>
        <a:p>
          <a:pPr rtl="0"/>
          <a:r>
            <a:rPr lang="en-GB" sz="3200" b="0" dirty="0" smtClean="0">
              <a:latin typeface="+mj-lt"/>
            </a:rPr>
            <a:t>F# for DSLs in Risk and Insurance</a:t>
          </a:r>
          <a:endParaRPr lang="en-GB" sz="3200" b="0" dirty="0">
            <a:latin typeface="+mj-lt"/>
          </a:endParaRPr>
        </a:p>
      </dgm:t>
    </dgm:pt>
    <dgm:pt modelId="{3A665638-7CAC-47CC-AA4B-AAE34CBE8E78}" type="parTrans" cxnId="{EB3D17D2-BE45-4EB3-A73A-FC2A0E5E4515}">
      <dgm:prSet/>
      <dgm:spPr/>
      <dgm:t>
        <a:bodyPr/>
        <a:lstStyle/>
        <a:p>
          <a:endParaRPr lang="en-GB" sz="3200" b="0">
            <a:latin typeface="+mj-lt"/>
          </a:endParaRPr>
        </a:p>
      </dgm:t>
    </dgm:pt>
    <dgm:pt modelId="{4956E477-69D6-4D09-95A0-489728CE7589}" type="sibTrans" cxnId="{EB3D17D2-BE45-4EB3-A73A-FC2A0E5E4515}">
      <dgm:prSet/>
      <dgm:spPr/>
      <dgm:t>
        <a:bodyPr/>
        <a:lstStyle/>
        <a:p>
          <a:endParaRPr lang="en-GB" sz="3200" b="0">
            <a:latin typeface="+mj-lt"/>
          </a:endParaRPr>
        </a:p>
      </dgm:t>
    </dgm:pt>
    <dgm:pt modelId="{9CF568F0-5BE9-4CA8-B6C3-4B4C7AFEE50E}">
      <dgm:prSet custT="1"/>
      <dgm:spPr/>
      <dgm:t>
        <a:bodyPr/>
        <a:lstStyle/>
        <a:p>
          <a:pPr rtl="0"/>
          <a:r>
            <a:rPr lang="en-GB" sz="3200" b="0" baseline="0" dirty="0" smtClean="0">
              <a:latin typeface="+mj-lt"/>
            </a:rPr>
            <a:t>F# for GPUs</a:t>
          </a:r>
          <a:endParaRPr lang="en-GB" sz="3200" b="0" dirty="0">
            <a:latin typeface="+mj-lt"/>
          </a:endParaRPr>
        </a:p>
      </dgm:t>
    </dgm:pt>
    <dgm:pt modelId="{F41D042C-B088-489B-B1F7-4AD03B03C73A}" type="parTrans" cxnId="{9EE155B5-CD82-4780-8766-8553DC87CCC4}">
      <dgm:prSet/>
      <dgm:spPr/>
      <dgm:t>
        <a:bodyPr/>
        <a:lstStyle/>
        <a:p>
          <a:endParaRPr lang="en-GB" sz="3200"/>
        </a:p>
      </dgm:t>
    </dgm:pt>
    <dgm:pt modelId="{42D98DE4-578C-4F9E-AA25-44A9877E8FEA}" type="sibTrans" cxnId="{9EE155B5-CD82-4780-8766-8553DC87CCC4}">
      <dgm:prSet/>
      <dgm:spPr/>
      <dgm:t>
        <a:bodyPr/>
        <a:lstStyle/>
        <a:p>
          <a:endParaRPr lang="en-GB" sz="3200"/>
        </a:p>
      </dgm:t>
    </dgm:pt>
    <dgm:pt modelId="{A4661360-F828-43C9-A256-E9034F2C2550}">
      <dgm:prSet custT="1"/>
      <dgm:spPr/>
      <dgm:t>
        <a:bodyPr/>
        <a:lstStyle/>
        <a:p>
          <a:pPr rtl="0"/>
          <a:r>
            <a:rPr lang="en-GB" sz="3200" b="0" dirty="0" smtClean="0">
              <a:latin typeface="+mj-lt"/>
            </a:rPr>
            <a:t>F# for Pricing</a:t>
          </a:r>
          <a:endParaRPr lang="en-GB" sz="3200" b="0" dirty="0">
            <a:latin typeface="+mj-lt"/>
          </a:endParaRPr>
        </a:p>
      </dgm:t>
    </dgm:pt>
    <dgm:pt modelId="{3A445813-3A39-4F37-986B-1A740B3C211A}" type="parTrans" cxnId="{83F0EE17-6CF1-430E-B7E1-4306E0424C3A}">
      <dgm:prSet/>
      <dgm:spPr/>
      <dgm:t>
        <a:bodyPr/>
        <a:lstStyle/>
        <a:p>
          <a:endParaRPr lang="en-GB" sz="3200"/>
        </a:p>
      </dgm:t>
    </dgm:pt>
    <dgm:pt modelId="{643C0E40-D8E0-4608-AD8C-5A1331453068}" type="sibTrans" cxnId="{83F0EE17-6CF1-430E-B7E1-4306E0424C3A}">
      <dgm:prSet/>
      <dgm:spPr/>
      <dgm:t>
        <a:bodyPr/>
        <a:lstStyle/>
        <a:p>
          <a:endParaRPr lang="en-GB" sz="3200"/>
        </a:p>
      </dgm:t>
    </dgm:pt>
    <dgm:pt modelId="{CE12A5F0-51E9-4188-936B-C22A5D76B0C8}">
      <dgm:prSet custT="1"/>
      <dgm:spPr/>
      <dgm:t>
        <a:bodyPr/>
        <a:lstStyle/>
        <a:p>
          <a:pPr rtl="0"/>
          <a:r>
            <a:rPr lang="en-GB" sz="3200" b="0" dirty="0" smtClean="0">
              <a:latin typeface="+mj-lt"/>
            </a:rPr>
            <a:t>F# + R</a:t>
          </a:r>
          <a:endParaRPr lang="en-GB" sz="3200" b="0" dirty="0">
            <a:latin typeface="+mj-lt"/>
          </a:endParaRPr>
        </a:p>
      </dgm:t>
    </dgm:pt>
    <dgm:pt modelId="{5BE01557-18F1-496C-B492-7CF7DD160E43}" type="parTrans" cxnId="{B031F830-7CF3-426F-994B-8940AB83B489}">
      <dgm:prSet/>
      <dgm:spPr/>
      <dgm:t>
        <a:bodyPr/>
        <a:lstStyle/>
        <a:p>
          <a:endParaRPr lang="en-GB" sz="3200"/>
        </a:p>
      </dgm:t>
    </dgm:pt>
    <dgm:pt modelId="{796F2D04-5431-410C-962F-D2BB1CD59920}" type="sibTrans" cxnId="{B031F830-7CF3-426F-994B-8940AB83B489}">
      <dgm:prSet/>
      <dgm:spPr/>
      <dgm:t>
        <a:bodyPr/>
        <a:lstStyle/>
        <a:p>
          <a:endParaRPr lang="en-GB" sz="3200"/>
        </a:p>
      </dgm:t>
    </dgm:pt>
    <dgm:pt modelId="{C28BD1D3-73FD-45AC-9DD9-34250D73D7A8}">
      <dgm:prSet custT="1"/>
      <dgm:spPr/>
      <dgm:t>
        <a:bodyPr/>
        <a:lstStyle/>
        <a:p>
          <a:pPr rtl="0"/>
          <a:r>
            <a:rPr lang="en-GB" sz="3200" b="0" smtClean="0">
              <a:latin typeface="+mj-lt"/>
            </a:rPr>
            <a:t>F</a:t>
          </a:r>
          <a:r>
            <a:rPr lang="en-GB" sz="3200" b="0" dirty="0" smtClean="0">
              <a:latin typeface="+mj-lt"/>
            </a:rPr>
            <a:t># for Data Science</a:t>
          </a:r>
          <a:endParaRPr lang="en-GB" sz="3200" b="0" dirty="0">
            <a:latin typeface="+mj-lt"/>
          </a:endParaRPr>
        </a:p>
      </dgm:t>
    </dgm:pt>
    <dgm:pt modelId="{88FB5A05-08C6-427F-B6B3-3C69EA04BBCF}" type="parTrans" cxnId="{12610869-A354-46A2-ACE5-771B3917A9CA}">
      <dgm:prSet/>
      <dgm:spPr/>
      <dgm:t>
        <a:bodyPr/>
        <a:lstStyle/>
        <a:p>
          <a:endParaRPr lang="en-GB" sz="2400"/>
        </a:p>
      </dgm:t>
    </dgm:pt>
    <dgm:pt modelId="{0077A640-1A82-475A-84BB-2DE56F9168DC}" type="sibTrans" cxnId="{12610869-A354-46A2-ACE5-771B3917A9CA}">
      <dgm:prSet/>
      <dgm:spPr/>
      <dgm:t>
        <a:bodyPr/>
        <a:lstStyle/>
        <a:p>
          <a:endParaRPr lang="en-GB" sz="2400"/>
        </a:p>
      </dgm:t>
    </dgm:pt>
    <dgm:pt modelId="{52A4FD40-540C-4BE8-8FDE-D96AA35A7D10}" type="pres">
      <dgm:prSet presAssocID="{5997C62F-5E7C-4475-ABF9-3701BF1F545C}" presName="diagram" presStyleCnt="0">
        <dgm:presLayoutVars>
          <dgm:dir/>
          <dgm:resizeHandles val="exact"/>
        </dgm:presLayoutVars>
      </dgm:prSet>
      <dgm:spPr/>
      <dgm:t>
        <a:bodyPr/>
        <a:lstStyle/>
        <a:p>
          <a:endParaRPr lang="en-GB"/>
        </a:p>
      </dgm:t>
    </dgm:pt>
    <dgm:pt modelId="{06DCBB91-7B26-4835-B33A-CA07C186EB0F}" type="pres">
      <dgm:prSet presAssocID="{98560FE6-8497-40FE-BB96-19DF5575BF5C}" presName="node" presStyleLbl="node1" presStyleIdx="0" presStyleCnt="7">
        <dgm:presLayoutVars>
          <dgm:bulletEnabled val="1"/>
        </dgm:presLayoutVars>
      </dgm:prSet>
      <dgm:spPr/>
      <dgm:t>
        <a:bodyPr/>
        <a:lstStyle/>
        <a:p>
          <a:endParaRPr lang="en-GB"/>
        </a:p>
      </dgm:t>
    </dgm:pt>
    <dgm:pt modelId="{093FD4D1-2775-4A3E-AC72-EB598E32E147}" type="pres">
      <dgm:prSet presAssocID="{6BFF7754-84A9-4A25-AA68-AF749307859A}" presName="sibTrans" presStyleCnt="0"/>
      <dgm:spPr/>
    </dgm:pt>
    <dgm:pt modelId="{E0E71C54-F2D1-4C91-8C80-6B09BF84E94B}" type="pres">
      <dgm:prSet presAssocID="{C28BD1D3-73FD-45AC-9DD9-34250D73D7A8}" presName="node" presStyleLbl="node1" presStyleIdx="1" presStyleCnt="7">
        <dgm:presLayoutVars>
          <dgm:bulletEnabled val="1"/>
        </dgm:presLayoutVars>
      </dgm:prSet>
      <dgm:spPr/>
      <dgm:t>
        <a:bodyPr/>
        <a:lstStyle/>
        <a:p>
          <a:endParaRPr lang="en-GB"/>
        </a:p>
      </dgm:t>
    </dgm:pt>
    <dgm:pt modelId="{E78BBC4B-316A-4A08-BFFB-73C51016128A}" type="pres">
      <dgm:prSet presAssocID="{0077A640-1A82-475A-84BB-2DE56F9168DC}" presName="sibTrans" presStyleCnt="0"/>
      <dgm:spPr/>
    </dgm:pt>
    <dgm:pt modelId="{5ADF61FE-FF80-45AA-A9CE-E34B60324B42}" type="pres">
      <dgm:prSet presAssocID="{9CF568F0-5BE9-4CA8-B6C3-4B4C7AFEE50E}" presName="node" presStyleLbl="node1" presStyleIdx="2" presStyleCnt="7">
        <dgm:presLayoutVars>
          <dgm:bulletEnabled val="1"/>
        </dgm:presLayoutVars>
      </dgm:prSet>
      <dgm:spPr/>
      <dgm:t>
        <a:bodyPr/>
        <a:lstStyle/>
        <a:p>
          <a:endParaRPr lang="en-GB"/>
        </a:p>
      </dgm:t>
    </dgm:pt>
    <dgm:pt modelId="{F457AE65-E4FF-4C48-915D-16FFBAB09FE3}" type="pres">
      <dgm:prSet presAssocID="{42D98DE4-578C-4F9E-AA25-44A9877E8FEA}" presName="sibTrans" presStyleCnt="0"/>
      <dgm:spPr/>
    </dgm:pt>
    <dgm:pt modelId="{18B03463-1FBD-4DF5-8CA0-D3CB9BDC0293}" type="pres">
      <dgm:prSet presAssocID="{4F0A28B8-1F1A-4D80-9BE8-A97084A86C00}" presName="node" presStyleLbl="node1" presStyleIdx="3" presStyleCnt="7">
        <dgm:presLayoutVars>
          <dgm:bulletEnabled val="1"/>
        </dgm:presLayoutVars>
      </dgm:prSet>
      <dgm:spPr/>
      <dgm:t>
        <a:bodyPr/>
        <a:lstStyle/>
        <a:p>
          <a:endParaRPr lang="en-GB"/>
        </a:p>
      </dgm:t>
    </dgm:pt>
    <dgm:pt modelId="{7BE245B1-DFD0-48DB-BF62-C9DB09716608}" type="pres">
      <dgm:prSet presAssocID="{AA9FB4A7-4460-48D8-BF80-467A5FDBF772}" presName="sibTrans" presStyleCnt="0"/>
      <dgm:spPr/>
    </dgm:pt>
    <dgm:pt modelId="{9F535F91-926F-4CD9-9E50-DD6024FF90E6}" type="pres">
      <dgm:prSet presAssocID="{A4661360-F828-43C9-A256-E9034F2C2550}" presName="node" presStyleLbl="node1" presStyleIdx="4" presStyleCnt="7">
        <dgm:presLayoutVars>
          <dgm:bulletEnabled val="1"/>
        </dgm:presLayoutVars>
      </dgm:prSet>
      <dgm:spPr/>
      <dgm:t>
        <a:bodyPr/>
        <a:lstStyle/>
        <a:p>
          <a:endParaRPr lang="en-GB"/>
        </a:p>
      </dgm:t>
    </dgm:pt>
    <dgm:pt modelId="{D4217C49-710B-4040-BD9D-E3996AEE299E}" type="pres">
      <dgm:prSet presAssocID="{643C0E40-D8E0-4608-AD8C-5A1331453068}" presName="sibTrans" presStyleCnt="0"/>
      <dgm:spPr/>
    </dgm:pt>
    <dgm:pt modelId="{BCE7658B-2374-4A6C-9925-B2C56248DCAA}" type="pres">
      <dgm:prSet presAssocID="{480BBCCB-0D11-49A2-ADF6-0426D1B8FD6A}" presName="node" presStyleLbl="node1" presStyleIdx="5" presStyleCnt="7">
        <dgm:presLayoutVars>
          <dgm:bulletEnabled val="1"/>
        </dgm:presLayoutVars>
      </dgm:prSet>
      <dgm:spPr/>
      <dgm:t>
        <a:bodyPr/>
        <a:lstStyle/>
        <a:p>
          <a:endParaRPr lang="en-GB"/>
        </a:p>
      </dgm:t>
    </dgm:pt>
    <dgm:pt modelId="{92B533C0-C227-458D-A105-6EECA8C9545E}" type="pres">
      <dgm:prSet presAssocID="{4956E477-69D6-4D09-95A0-489728CE7589}" presName="sibTrans" presStyleCnt="0"/>
      <dgm:spPr/>
    </dgm:pt>
    <dgm:pt modelId="{D3652699-7A9F-4E10-8F28-EB1B4316ACCE}" type="pres">
      <dgm:prSet presAssocID="{CE12A5F0-51E9-4188-936B-C22A5D76B0C8}" presName="node" presStyleLbl="node1" presStyleIdx="6" presStyleCnt="7">
        <dgm:presLayoutVars>
          <dgm:bulletEnabled val="1"/>
        </dgm:presLayoutVars>
      </dgm:prSet>
      <dgm:spPr/>
      <dgm:t>
        <a:bodyPr/>
        <a:lstStyle/>
        <a:p>
          <a:endParaRPr lang="en-GB"/>
        </a:p>
      </dgm:t>
    </dgm:pt>
  </dgm:ptLst>
  <dgm:cxnLst>
    <dgm:cxn modelId="{949D9803-59B1-4AED-8C57-9E8696D2A45A}" type="presOf" srcId="{A4661360-F828-43C9-A256-E9034F2C2550}" destId="{9F535F91-926F-4CD9-9E50-DD6024FF90E6}" srcOrd="0" destOrd="0" presId="urn:microsoft.com/office/officeart/2005/8/layout/default"/>
    <dgm:cxn modelId="{FFCEE583-B4C0-45A3-A630-63A488554D9F}" srcId="{5997C62F-5E7C-4475-ABF9-3701BF1F545C}" destId="{98560FE6-8497-40FE-BB96-19DF5575BF5C}" srcOrd="0" destOrd="0" parTransId="{72B855FC-866E-4258-832D-30A37BCBCDE1}" sibTransId="{6BFF7754-84A9-4A25-AA68-AF749307859A}"/>
    <dgm:cxn modelId="{B031F830-7CF3-426F-994B-8940AB83B489}" srcId="{5997C62F-5E7C-4475-ABF9-3701BF1F545C}" destId="{CE12A5F0-51E9-4188-936B-C22A5D76B0C8}" srcOrd="6" destOrd="0" parTransId="{5BE01557-18F1-496C-B492-7CF7DD160E43}" sibTransId="{796F2D04-5431-410C-962F-D2BB1CD59920}"/>
    <dgm:cxn modelId="{83F0EE17-6CF1-430E-B7E1-4306E0424C3A}" srcId="{5997C62F-5E7C-4475-ABF9-3701BF1F545C}" destId="{A4661360-F828-43C9-A256-E9034F2C2550}" srcOrd="4" destOrd="0" parTransId="{3A445813-3A39-4F37-986B-1A740B3C211A}" sibTransId="{643C0E40-D8E0-4608-AD8C-5A1331453068}"/>
    <dgm:cxn modelId="{19CE2EB2-D3B3-4C7A-A52A-5009C3D1AA38}" type="presOf" srcId="{4F0A28B8-1F1A-4D80-9BE8-A97084A86C00}" destId="{18B03463-1FBD-4DF5-8CA0-D3CB9BDC0293}" srcOrd="0" destOrd="0" presId="urn:microsoft.com/office/officeart/2005/8/layout/default"/>
    <dgm:cxn modelId="{445FFBB1-E124-4492-AA76-AF1FB336EB5B}" type="presOf" srcId="{C28BD1D3-73FD-45AC-9DD9-34250D73D7A8}" destId="{E0E71C54-F2D1-4C91-8C80-6B09BF84E94B}" srcOrd="0" destOrd="0" presId="urn:microsoft.com/office/officeart/2005/8/layout/default"/>
    <dgm:cxn modelId="{44D4737F-6F73-42D0-9867-7D931781B10E}" type="presOf" srcId="{5997C62F-5E7C-4475-ABF9-3701BF1F545C}" destId="{52A4FD40-540C-4BE8-8FDE-D96AA35A7D10}" srcOrd="0" destOrd="0" presId="urn:microsoft.com/office/officeart/2005/8/layout/default"/>
    <dgm:cxn modelId="{EDC45D25-03E4-43F9-BBE1-9DBA7AE6EAC2}" type="presOf" srcId="{CE12A5F0-51E9-4188-936B-C22A5D76B0C8}" destId="{D3652699-7A9F-4E10-8F28-EB1B4316ACCE}" srcOrd="0" destOrd="0" presId="urn:microsoft.com/office/officeart/2005/8/layout/default"/>
    <dgm:cxn modelId="{D715C37B-47DA-44C5-A82D-1B814A321057}" srcId="{5997C62F-5E7C-4475-ABF9-3701BF1F545C}" destId="{4F0A28B8-1F1A-4D80-9BE8-A97084A86C00}" srcOrd="3" destOrd="0" parTransId="{9ACF159B-AF69-4D41-8AEE-3551DAF2A823}" sibTransId="{AA9FB4A7-4460-48D8-BF80-467A5FDBF772}"/>
    <dgm:cxn modelId="{12610869-A354-46A2-ACE5-771B3917A9CA}" srcId="{5997C62F-5E7C-4475-ABF9-3701BF1F545C}" destId="{C28BD1D3-73FD-45AC-9DD9-34250D73D7A8}" srcOrd="1" destOrd="0" parTransId="{88FB5A05-08C6-427F-B6B3-3C69EA04BBCF}" sibTransId="{0077A640-1A82-475A-84BB-2DE56F9168DC}"/>
    <dgm:cxn modelId="{EB3D17D2-BE45-4EB3-A73A-FC2A0E5E4515}" srcId="{5997C62F-5E7C-4475-ABF9-3701BF1F545C}" destId="{480BBCCB-0D11-49A2-ADF6-0426D1B8FD6A}" srcOrd="5" destOrd="0" parTransId="{3A665638-7CAC-47CC-AA4B-AAE34CBE8E78}" sibTransId="{4956E477-69D6-4D09-95A0-489728CE7589}"/>
    <dgm:cxn modelId="{9EE155B5-CD82-4780-8766-8553DC87CCC4}" srcId="{5997C62F-5E7C-4475-ABF9-3701BF1F545C}" destId="{9CF568F0-5BE9-4CA8-B6C3-4B4C7AFEE50E}" srcOrd="2" destOrd="0" parTransId="{F41D042C-B088-489B-B1F7-4AD03B03C73A}" sibTransId="{42D98DE4-578C-4F9E-AA25-44A9877E8FEA}"/>
    <dgm:cxn modelId="{564DDE03-47F7-403C-A0DF-B05FB2614DAB}" type="presOf" srcId="{9CF568F0-5BE9-4CA8-B6C3-4B4C7AFEE50E}" destId="{5ADF61FE-FF80-45AA-A9CE-E34B60324B42}" srcOrd="0" destOrd="0" presId="urn:microsoft.com/office/officeart/2005/8/layout/default"/>
    <dgm:cxn modelId="{7102E2E4-ADA0-45FE-B11A-581F3F8AAD8B}" type="presOf" srcId="{98560FE6-8497-40FE-BB96-19DF5575BF5C}" destId="{06DCBB91-7B26-4835-B33A-CA07C186EB0F}" srcOrd="0" destOrd="0" presId="urn:microsoft.com/office/officeart/2005/8/layout/default"/>
    <dgm:cxn modelId="{D05C72BE-AA27-4286-A9AB-1F5B56774ECE}" type="presOf" srcId="{480BBCCB-0D11-49A2-ADF6-0426D1B8FD6A}" destId="{BCE7658B-2374-4A6C-9925-B2C56248DCAA}" srcOrd="0" destOrd="0" presId="urn:microsoft.com/office/officeart/2005/8/layout/default"/>
    <dgm:cxn modelId="{5C3094CC-E69C-4763-B7D6-019050B98390}" type="presParOf" srcId="{52A4FD40-540C-4BE8-8FDE-D96AA35A7D10}" destId="{06DCBB91-7B26-4835-B33A-CA07C186EB0F}" srcOrd="0" destOrd="0" presId="urn:microsoft.com/office/officeart/2005/8/layout/default"/>
    <dgm:cxn modelId="{43AB527A-312A-4979-BDCA-4DD9D94491BB}" type="presParOf" srcId="{52A4FD40-540C-4BE8-8FDE-D96AA35A7D10}" destId="{093FD4D1-2775-4A3E-AC72-EB598E32E147}" srcOrd="1" destOrd="0" presId="urn:microsoft.com/office/officeart/2005/8/layout/default"/>
    <dgm:cxn modelId="{4E084A7B-9E4B-4EBD-915E-90E0BBCD8506}" type="presParOf" srcId="{52A4FD40-540C-4BE8-8FDE-D96AA35A7D10}" destId="{E0E71C54-F2D1-4C91-8C80-6B09BF84E94B}" srcOrd="2" destOrd="0" presId="urn:microsoft.com/office/officeart/2005/8/layout/default"/>
    <dgm:cxn modelId="{F306B8C6-F277-4EBD-87FF-F5EE7408BF3E}" type="presParOf" srcId="{52A4FD40-540C-4BE8-8FDE-D96AA35A7D10}" destId="{E78BBC4B-316A-4A08-BFFB-73C51016128A}" srcOrd="3" destOrd="0" presId="urn:microsoft.com/office/officeart/2005/8/layout/default"/>
    <dgm:cxn modelId="{8F61B660-D5B5-4406-97FF-4927F61A752E}" type="presParOf" srcId="{52A4FD40-540C-4BE8-8FDE-D96AA35A7D10}" destId="{5ADF61FE-FF80-45AA-A9CE-E34B60324B42}" srcOrd="4" destOrd="0" presId="urn:microsoft.com/office/officeart/2005/8/layout/default"/>
    <dgm:cxn modelId="{CB0CC83F-8EA9-4634-829D-E52F0E7526A5}" type="presParOf" srcId="{52A4FD40-540C-4BE8-8FDE-D96AA35A7D10}" destId="{F457AE65-E4FF-4C48-915D-16FFBAB09FE3}" srcOrd="5" destOrd="0" presId="urn:microsoft.com/office/officeart/2005/8/layout/default"/>
    <dgm:cxn modelId="{1D176005-7EAC-4801-B934-9AD6251F58BD}" type="presParOf" srcId="{52A4FD40-540C-4BE8-8FDE-D96AA35A7D10}" destId="{18B03463-1FBD-4DF5-8CA0-D3CB9BDC0293}" srcOrd="6" destOrd="0" presId="urn:microsoft.com/office/officeart/2005/8/layout/default"/>
    <dgm:cxn modelId="{451FA310-B6B3-40AD-8871-A4C39AEAF3D7}" type="presParOf" srcId="{52A4FD40-540C-4BE8-8FDE-D96AA35A7D10}" destId="{7BE245B1-DFD0-48DB-BF62-C9DB09716608}" srcOrd="7" destOrd="0" presId="urn:microsoft.com/office/officeart/2005/8/layout/default"/>
    <dgm:cxn modelId="{96829CB3-89B0-4D42-924B-4A0C4F84388B}" type="presParOf" srcId="{52A4FD40-540C-4BE8-8FDE-D96AA35A7D10}" destId="{9F535F91-926F-4CD9-9E50-DD6024FF90E6}" srcOrd="8" destOrd="0" presId="urn:microsoft.com/office/officeart/2005/8/layout/default"/>
    <dgm:cxn modelId="{39753CF3-344E-43B7-A6C0-397CCCD424D5}" type="presParOf" srcId="{52A4FD40-540C-4BE8-8FDE-D96AA35A7D10}" destId="{D4217C49-710B-4040-BD9D-E3996AEE299E}" srcOrd="9" destOrd="0" presId="urn:microsoft.com/office/officeart/2005/8/layout/default"/>
    <dgm:cxn modelId="{D81602A2-2FD0-4286-8BD6-400EADFCF082}" type="presParOf" srcId="{52A4FD40-540C-4BE8-8FDE-D96AA35A7D10}" destId="{BCE7658B-2374-4A6C-9925-B2C56248DCAA}" srcOrd="10" destOrd="0" presId="urn:microsoft.com/office/officeart/2005/8/layout/default"/>
    <dgm:cxn modelId="{916CD52F-AA8C-45F2-A93D-5741823E6320}" type="presParOf" srcId="{52A4FD40-540C-4BE8-8FDE-D96AA35A7D10}" destId="{92B533C0-C227-458D-A105-6EECA8C9545E}" srcOrd="11" destOrd="0" presId="urn:microsoft.com/office/officeart/2005/8/layout/default"/>
    <dgm:cxn modelId="{31C1320A-B342-439D-8D58-DB07ABE0A4C2}" type="presParOf" srcId="{52A4FD40-540C-4BE8-8FDE-D96AA35A7D10}" destId="{D3652699-7A9F-4E10-8F28-EB1B4316ACCE}" srcOrd="12"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997C62F-5E7C-4475-ABF9-3701BF1F545C}" type="doc">
      <dgm:prSet loTypeId="urn:microsoft.com/office/officeart/2005/8/layout/default" loCatId="list" qsTypeId="urn:microsoft.com/office/officeart/2005/8/quickstyle/simple1" qsCatId="simple" csTypeId="urn:microsoft.com/office/officeart/2005/8/colors/colorful4" csCatId="colorful" phldr="1"/>
      <dgm:spPr/>
      <dgm:t>
        <a:bodyPr/>
        <a:lstStyle/>
        <a:p>
          <a:endParaRPr lang="en-GB"/>
        </a:p>
      </dgm:t>
    </dgm:pt>
    <dgm:pt modelId="{98560FE6-8497-40FE-BB96-19DF5575BF5C}">
      <dgm:prSet custT="1"/>
      <dgm:spPr/>
      <dgm:t>
        <a:bodyPr/>
        <a:lstStyle/>
        <a:p>
          <a:pPr rtl="0"/>
          <a:r>
            <a:rPr lang="en-GB" sz="2800" b="0" dirty="0" smtClean="0">
              <a:latin typeface="+mj-lt"/>
            </a:rPr>
            <a:t>Financial programming is ever more integrated with data</a:t>
          </a:r>
          <a:endParaRPr lang="en-GB" sz="2800" b="0" dirty="0">
            <a:latin typeface="+mj-lt"/>
          </a:endParaRPr>
        </a:p>
      </dgm:t>
    </dgm:pt>
    <dgm:pt modelId="{72B855FC-866E-4258-832D-30A37BCBCDE1}" type="parTrans" cxnId="{FFCEE583-B4C0-45A3-A630-63A488554D9F}">
      <dgm:prSet/>
      <dgm:spPr/>
      <dgm:t>
        <a:bodyPr/>
        <a:lstStyle/>
        <a:p>
          <a:endParaRPr lang="en-GB" sz="3200" b="0">
            <a:latin typeface="+mj-lt"/>
          </a:endParaRPr>
        </a:p>
      </dgm:t>
    </dgm:pt>
    <dgm:pt modelId="{6BFF7754-84A9-4A25-AA68-AF749307859A}" type="sibTrans" cxnId="{FFCEE583-B4C0-45A3-A630-63A488554D9F}">
      <dgm:prSet/>
      <dgm:spPr/>
      <dgm:t>
        <a:bodyPr/>
        <a:lstStyle/>
        <a:p>
          <a:endParaRPr lang="en-GB" sz="3200" b="0">
            <a:latin typeface="+mj-lt"/>
          </a:endParaRPr>
        </a:p>
      </dgm:t>
    </dgm:pt>
    <dgm:pt modelId="{062443E5-C700-40C0-A68E-087E74A7B5EE}">
      <dgm:prSet custT="1"/>
      <dgm:spPr/>
      <dgm:t>
        <a:bodyPr/>
        <a:lstStyle/>
        <a:p>
          <a:pPr rtl="0"/>
          <a:r>
            <a:rPr lang="en-GB" sz="2800" b="0" dirty="0" smtClean="0">
              <a:latin typeface="+mj-lt"/>
            </a:rPr>
            <a:t>I presented applications of techniques for scalable, intuitive data/metadata integration to financial data</a:t>
          </a:r>
          <a:endParaRPr lang="en-GB" sz="2800" b="0" dirty="0">
            <a:latin typeface="+mj-lt"/>
          </a:endParaRPr>
        </a:p>
      </dgm:t>
    </dgm:pt>
    <dgm:pt modelId="{A9B050DF-1182-4F62-A4D6-7891AC94465B}" type="parTrans" cxnId="{E1016F06-5B2E-4A10-B97A-A101ECD0DF69}">
      <dgm:prSet/>
      <dgm:spPr/>
      <dgm:t>
        <a:bodyPr/>
        <a:lstStyle/>
        <a:p>
          <a:endParaRPr lang="en-GB" sz="1800"/>
        </a:p>
      </dgm:t>
    </dgm:pt>
    <dgm:pt modelId="{9725B6B2-E3A6-4882-BB12-1F66FE1822DD}" type="sibTrans" cxnId="{E1016F06-5B2E-4A10-B97A-A101ECD0DF69}">
      <dgm:prSet/>
      <dgm:spPr/>
      <dgm:t>
        <a:bodyPr/>
        <a:lstStyle/>
        <a:p>
          <a:endParaRPr lang="en-GB" sz="1800"/>
        </a:p>
      </dgm:t>
    </dgm:pt>
    <dgm:pt modelId="{B349A0EB-8457-4716-ABBF-EDD8DB35C2E8}">
      <dgm:prSet custT="1"/>
      <dgm:spPr/>
      <dgm:t>
        <a:bodyPr/>
        <a:lstStyle/>
        <a:p>
          <a:pPr rtl="0"/>
          <a:r>
            <a:rPr lang="en-GB" sz="2800" b="0" dirty="0" smtClean="0">
              <a:latin typeface="+mj-lt"/>
            </a:rPr>
            <a:t>Integrating </a:t>
          </a:r>
          <a:r>
            <a:rPr lang="en-GB" sz="2800" b="0" dirty="0" err="1" smtClean="0">
              <a:latin typeface="+mj-lt"/>
            </a:rPr>
            <a:t>data+programming</a:t>
          </a:r>
          <a:r>
            <a:rPr lang="en-GB" sz="2800" b="0" dirty="0" smtClean="0">
              <a:latin typeface="+mj-lt"/>
            </a:rPr>
            <a:t> has many challenges</a:t>
          </a:r>
          <a:endParaRPr lang="en-GB" sz="2800" b="0" dirty="0">
            <a:latin typeface="+mj-lt"/>
          </a:endParaRPr>
        </a:p>
      </dgm:t>
    </dgm:pt>
    <dgm:pt modelId="{D931C1C8-15E5-42AB-AB45-9C5AD6464AF8}" type="parTrans" cxnId="{04DF850B-D37C-4B7B-B906-700E7F666D1B}">
      <dgm:prSet/>
      <dgm:spPr/>
      <dgm:t>
        <a:bodyPr/>
        <a:lstStyle/>
        <a:p>
          <a:endParaRPr lang="en-GB" sz="1800"/>
        </a:p>
      </dgm:t>
    </dgm:pt>
    <dgm:pt modelId="{BC0D069F-99A7-442C-B0C9-19D2982B18A2}" type="sibTrans" cxnId="{04DF850B-D37C-4B7B-B906-700E7F666D1B}">
      <dgm:prSet/>
      <dgm:spPr/>
      <dgm:t>
        <a:bodyPr/>
        <a:lstStyle/>
        <a:p>
          <a:endParaRPr lang="en-GB" sz="1800"/>
        </a:p>
      </dgm:t>
    </dgm:pt>
    <dgm:pt modelId="{EBD660B0-9FB2-46AD-BEED-93D16DB386C1}">
      <dgm:prSet custT="1"/>
      <dgm:spPr/>
      <dgm:t>
        <a:bodyPr/>
        <a:lstStyle/>
        <a:p>
          <a:pPr rtl="0"/>
          <a:r>
            <a:rPr lang="en-GB" sz="2800" b="0" dirty="0" smtClean="0">
              <a:latin typeface="+mj-lt"/>
            </a:rPr>
            <a:t>You can use </a:t>
          </a:r>
          <a:r>
            <a:rPr lang="en-GB" sz="2800" b="0" smtClean="0">
              <a:latin typeface="+mj-lt"/>
            </a:rPr>
            <a:t>these techniques </a:t>
          </a:r>
          <a:r>
            <a:rPr lang="en-GB" sz="2800" b="0" dirty="0" smtClean="0">
              <a:latin typeface="+mj-lt"/>
            </a:rPr>
            <a:t>for real and </a:t>
          </a:r>
          <a:r>
            <a:rPr lang="en-GB" sz="2800" b="0" smtClean="0">
              <a:latin typeface="+mj-lt"/>
            </a:rPr>
            <a:t>in production through </a:t>
          </a:r>
          <a:r>
            <a:rPr lang="en-GB" sz="2800" b="0" dirty="0" smtClean="0">
              <a:latin typeface="+mj-lt"/>
            </a:rPr>
            <a:t>F#</a:t>
          </a:r>
          <a:endParaRPr lang="en-GB" sz="2800" b="0" dirty="0">
            <a:latin typeface="+mj-lt"/>
          </a:endParaRPr>
        </a:p>
      </dgm:t>
    </dgm:pt>
    <dgm:pt modelId="{D7DBE29B-5A31-440A-B96F-95674EEF9528}" type="parTrans" cxnId="{C2BE8202-D25A-4AAC-B1C4-1512F4570B53}">
      <dgm:prSet/>
      <dgm:spPr/>
      <dgm:t>
        <a:bodyPr/>
        <a:lstStyle/>
        <a:p>
          <a:endParaRPr lang="en-GB" sz="1800"/>
        </a:p>
      </dgm:t>
    </dgm:pt>
    <dgm:pt modelId="{70C0B9E0-305A-4BF7-BC79-9537685DBA40}" type="sibTrans" cxnId="{C2BE8202-D25A-4AAC-B1C4-1512F4570B53}">
      <dgm:prSet/>
      <dgm:spPr/>
      <dgm:t>
        <a:bodyPr/>
        <a:lstStyle/>
        <a:p>
          <a:endParaRPr lang="en-GB" sz="1800"/>
        </a:p>
      </dgm:t>
    </dgm:pt>
    <dgm:pt modelId="{52A4FD40-540C-4BE8-8FDE-D96AA35A7D10}" type="pres">
      <dgm:prSet presAssocID="{5997C62F-5E7C-4475-ABF9-3701BF1F545C}" presName="diagram" presStyleCnt="0">
        <dgm:presLayoutVars>
          <dgm:dir/>
          <dgm:resizeHandles val="exact"/>
        </dgm:presLayoutVars>
      </dgm:prSet>
      <dgm:spPr/>
      <dgm:t>
        <a:bodyPr/>
        <a:lstStyle/>
        <a:p>
          <a:endParaRPr lang="en-GB"/>
        </a:p>
      </dgm:t>
    </dgm:pt>
    <dgm:pt modelId="{06DCBB91-7B26-4835-B33A-CA07C186EB0F}" type="pres">
      <dgm:prSet presAssocID="{98560FE6-8497-40FE-BB96-19DF5575BF5C}" presName="node" presStyleLbl="node1" presStyleIdx="0" presStyleCnt="4">
        <dgm:presLayoutVars>
          <dgm:bulletEnabled val="1"/>
        </dgm:presLayoutVars>
      </dgm:prSet>
      <dgm:spPr/>
      <dgm:t>
        <a:bodyPr/>
        <a:lstStyle/>
        <a:p>
          <a:endParaRPr lang="en-GB"/>
        </a:p>
      </dgm:t>
    </dgm:pt>
    <dgm:pt modelId="{093FD4D1-2775-4A3E-AC72-EB598E32E147}" type="pres">
      <dgm:prSet presAssocID="{6BFF7754-84A9-4A25-AA68-AF749307859A}" presName="sibTrans" presStyleCnt="0"/>
      <dgm:spPr/>
    </dgm:pt>
    <dgm:pt modelId="{3705AA75-B57B-4D19-A15C-A242C23098CB}" type="pres">
      <dgm:prSet presAssocID="{B349A0EB-8457-4716-ABBF-EDD8DB35C2E8}" presName="node" presStyleLbl="node1" presStyleIdx="1" presStyleCnt="4">
        <dgm:presLayoutVars>
          <dgm:bulletEnabled val="1"/>
        </dgm:presLayoutVars>
      </dgm:prSet>
      <dgm:spPr/>
      <dgm:t>
        <a:bodyPr/>
        <a:lstStyle/>
        <a:p>
          <a:endParaRPr lang="en-GB"/>
        </a:p>
      </dgm:t>
    </dgm:pt>
    <dgm:pt modelId="{11D8BF72-8CD7-41E1-ABE4-E89F079BF43A}" type="pres">
      <dgm:prSet presAssocID="{BC0D069F-99A7-442C-B0C9-19D2982B18A2}" presName="sibTrans" presStyleCnt="0"/>
      <dgm:spPr/>
    </dgm:pt>
    <dgm:pt modelId="{D2E29047-ECD1-43F5-B0B1-757B09426C0F}" type="pres">
      <dgm:prSet presAssocID="{062443E5-C700-40C0-A68E-087E74A7B5EE}" presName="node" presStyleLbl="node1" presStyleIdx="2" presStyleCnt="4">
        <dgm:presLayoutVars>
          <dgm:bulletEnabled val="1"/>
        </dgm:presLayoutVars>
      </dgm:prSet>
      <dgm:spPr/>
      <dgm:t>
        <a:bodyPr/>
        <a:lstStyle/>
        <a:p>
          <a:endParaRPr lang="en-GB"/>
        </a:p>
      </dgm:t>
    </dgm:pt>
    <dgm:pt modelId="{999EAB05-A1B5-47AA-9E1B-B5173B4D988F}" type="pres">
      <dgm:prSet presAssocID="{9725B6B2-E3A6-4882-BB12-1F66FE1822DD}" presName="sibTrans" presStyleCnt="0"/>
      <dgm:spPr/>
    </dgm:pt>
    <dgm:pt modelId="{55DE15EE-5796-4539-982A-CD1D8C9BE7B9}" type="pres">
      <dgm:prSet presAssocID="{EBD660B0-9FB2-46AD-BEED-93D16DB386C1}" presName="node" presStyleLbl="node1" presStyleIdx="3" presStyleCnt="4">
        <dgm:presLayoutVars>
          <dgm:bulletEnabled val="1"/>
        </dgm:presLayoutVars>
      </dgm:prSet>
      <dgm:spPr/>
      <dgm:t>
        <a:bodyPr/>
        <a:lstStyle/>
        <a:p>
          <a:endParaRPr lang="en-GB"/>
        </a:p>
      </dgm:t>
    </dgm:pt>
  </dgm:ptLst>
  <dgm:cxnLst>
    <dgm:cxn modelId="{06F8079C-506C-4DAE-B94A-C19DF0FE3520}" type="presOf" srcId="{062443E5-C700-40C0-A68E-087E74A7B5EE}" destId="{D2E29047-ECD1-43F5-B0B1-757B09426C0F}" srcOrd="0" destOrd="0" presId="urn:microsoft.com/office/officeart/2005/8/layout/default"/>
    <dgm:cxn modelId="{E1016F06-5B2E-4A10-B97A-A101ECD0DF69}" srcId="{5997C62F-5E7C-4475-ABF9-3701BF1F545C}" destId="{062443E5-C700-40C0-A68E-087E74A7B5EE}" srcOrd="2" destOrd="0" parTransId="{A9B050DF-1182-4F62-A4D6-7891AC94465B}" sibTransId="{9725B6B2-E3A6-4882-BB12-1F66FE1822DD}"/>
    <dgm:cxn modelId="{BB2815F4-93C4-46F2-B254-611B6B669FDF}" type="presOf" srcId="{B349A0EB-8457-4716-ABBF-EDD8DB35C2E8}" destId="{3705AA75-B57B-4D19-A15C-A242C23098CB}" srcOrd="0" destOrd="0" presId="urn:microsoft.com/office/officeart/2005/8/layout/default"/>
    <dgm:cxn modelId="{C2BE8202-D25A-4AAC-B1C4-1512F4570B53}" srcId="{5997C62F-5E7C-4475-ABF9-3701BF1F545C}" destId="{EBD660B0-9FB2-46AD-BEED-93D16DB386C1}" srcOrd="3" destOrd="0" parTransId="{D7DBE29B-5A31-440A-B96F-95674EEF9528}" sibTransId="{70C0B9E0-305A-4BF7-BC79-9537685DBA40}"/>
    <dgm:cxn modelId="{F1B4E7E5-7E37-4D01-94BE-D8F048F48D4E}" type="presOf" srcId="{5997C62F-5E7C-4475-ABF9-3701BF1F545C}" destId="{52A4FD40-540C-4BE8-8FDE-D96AA35A7D10}" srcOrd="0" destOrd="0" presId="urn:microsoft.com/office/officeart/2005/8/layout/default"/>
    <dgm:cxn modelId="{04DF850B-D37C-4B7B-B906-700E7F666D1B}" srcId="{5997C62F-5E7C-4475-ABF9-3701BF1F545C}" destId="{B349A0EB-8457-4716-ABBF-EDD8DB35C2E8}" srcOrd="1" destOrd="0" parTransId="{D931C1C8-15E5-42AB-AB45-9C5AD6464AF8}" sibTransId="{BC0D069F-99A7-442C-B0C9-19D2982B18A2}"/>
    <dgm:cxn modelId="{FFCEE583-B4C0-45A3-A630-63A488554D9F}" srcId="{5997C62F-5E7C-4475-ABF9-3701BF1F545C}" destId="{98560FE6-8497-40FE-BB96-19DF5575BF5C}" srcOrd="0" destOrd="0" parTransId="{72B855FC-866E-4258-832D-30A37BCBCDE1}" sibTransId="{6BFF7754-84A9-4A25-AA68-AF749307859A}"/>
    <dgm:cxn modelId="{EEEAA853-A499-4BA8-959C-E9670A515272}" type="presOf" srcId="{98560FE6-8497-40FE-BB96-19DF5575BF5C}" destId="{06DCBB91-7B26-4835-B33A-CA07C186EB0F}" srcOrd="0" destOrd="0" presId="urn:microsoft.com/office/officeart/2005/8/layout/default"/>
    <dgm:cxn modelId="{DE2A4735-606C-456D-8A19-0821E11612D3}" type="presOf" srcId="{EBD660B0-9FB2-46AD-BEED-93D16DB386C1}" destId="{55DE15EE-5796-4539-982A-CD1D8C9BE7B9}" srcOrd="0" destOrd="0" presId="urn:microsoft.com/office/officeart/2005/8/layout/default"/>
    <dgm:cxn modelId="{6DE2E63F-89B9-4402-8340-54393881CA02}" type="presParOf" srcId="{52A4FD40-540C-4BE8-8FDE-D96AA35A7D10}" destId="{06DCBB91-7B26-4835-B33A-CA07C186EB0F}" srcOrd="0" destOrd="0" presId="urn:microsoft.com/office/officeart/2005/8/layout/default"/>
    <dgm:cxn modelId="{124EAAC5-15C8-42B0-9B68-1094960C6BC8}" type="presParOf" srcId="{52A4FD40-540C-4BE8-8FDE-D96AA35A7D10}" destId="{093FD4D1-2775-4A3E-AC72-EB598E32E147}" srcOrd="1" destOrd="0" presId="urn:microsoft.com/office/officeart/2005/8/layout/default"/>
    <dgm:cxn modelId="{DD57EABB-EE8F-4B9F-8220-4F4D5C6AB5B8}" type="presParOf" srcId="{52A4FD40-540C-4BE8-8FDE-D96AA35A7D10}" destId="{3705AA75-B57B-4D19-A15C-A242C23098CB}" srcOrd="2" destOrd="0" presId="urn:microsoft.com/office/officeart/2005/8/layout/default"/>
    <dgm:cxn modelId="{17ACC21B-1979-412B-A307-C55FBAA8AD4A}" type="presParOf" srcId="{52A4FD40-540C-4BE8-8FDE-D96AA35A7D10}" destId="{11D8BF72-8CD7-41E1-ABE4-E89F079BF43A}" srcOrd="3" destOrd="0" presId="urn:microsoft.com/office/officeart/2005/8/layout/default"/>
    <dgm:cxn modelId="{A1FCEE88-32D2-42ED-96D1-C09E553BBF33}" type="presParOf" srcId="{52A4FD40-540C-4BE8-8FDE-D96AA35A7D10}" destId="{D2E29047-ECD1-43F5-B0B1-757B09426C0F}" srcOrd="4" destOrd="0" presId="urn:microsoft.com/office/officeart/2005/8/layout/default"/>
    <dgm:cxn modelId="{F3CA3859-B716-4F13-9A2B-67199BC0CA4E}" type="presParOf" srcId="{52A4FD40-540C-4BE8-8FDE-D96AA35A7D10}" destId="{999EAB05-A1B5-47AA-9E1B-B5173B4D988F}" srcOrd="5" destOrd="0" presId="urn:microsoft.com/office/officeart/2005/8/layout/default"/>
    <dgm:cxn modelId="{84CB2293-FDC8-4F25-AB12-F37983CF7379}" type="presParOf" srcId="{52A4FD40-540C-4BE8-8FDE-D96AA35A7D10}" destId="{55DE15EE-5796-4539-982A-CD1D8C9BE7B9}" srcOrd="6"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9F290243-9586-4FD8-9268-FFC159A95363}" type="doc">
      <dgm:prSet loTypeId="urn:microsoft.com/office/officeart/2005/8/layout/matrix1" loCatId="matrix" qsTypeId="urn:microsoft.com/office/officeart/2005/8/quickstyle/simple1" qsCatId="simple" csTypeId="urn:microsoft.com/office/officeart/2005/8/colors/colorful1" csCatId="colorful" phldr="1"/>
      <dgm:spPr/>
      <dgm:t>
        <a:bodyPr/>
        <a:lstStyle/>
        <a:p>
          <a:endParaRPr lang="en-US"/>
        </a:p>
      </dgm:t>
    </dgm:pt>
    <dgm:pt modelId="{A6B25E8E-3AD5-476E-AE79-19EE4887E230}">
      <dgm:prSet custT="1"/>
      <dgm:spPr/>
      <dgm:t>
        <a:bodyPr/>
        <a:lstStyle/>
        <a:p>
          <a:pPr rtl="0"/>
          <a:r>
            <a:rPr lang="en-US" sz="6600" b="0" dirty="0" smtClean="0"/>
            <a:t>F#</a:t>
          </a:r>
          <a:endParaRPr lang="en-US" sz="3200" b="0" dirty="0"/>
        </a:p>
      </dgm:t>
    </dgm:pt>
    <dgm:pt modelId="{F2965A2F-5969-4BEE-816D-3851E58EC2F4}" type="parTrans" cxnId="{5878124E-315D-420E-A1E9-A7CC79A6320B}">
      <dgm:prSet/>
      <dgm:spPr/>
      <dgm:t>
        <a:bodyPr/>
        <a:lstStyle/>
        <a:p>
          <a:endParaRPr lang="en-US" sz="2400" b="0"/>
        </a:p>
      </dgm:t>
    </dgm:pt>
    <dgm:pt modelId="{4495C953-E758-40B5-96E6-91E656D25076}" type="sibTrans" cxnId="{5878124E-315D-420E-A1E9-A7CC79A6320B}">
      <dgm:prSet/>
      <dgm:spPr/>
      <dgm:t>
        <a:bodyPr/>
        <a:lstStyle/>
        <a:p>
          <a:endParaRPr lang="en-US" sz="2400" b="0"/>
        </a:p>
      </dgm:t>
    </dgm:pt>
    <dgm:pt modelId="{B6DA48CD-B6A1-40DF-B1B2-298D0352C4AA}">
      <dgm:prSet custT="1"/>
      <dgm:spPr/>
      <dgm:t>
        <a:bodyPr/>
        <a:lstStyle/>
        <a:p>
          <a:pPr rtl="0"/>
          <a:r>
            <a:rPr lang="en-GB" sz="3200" dirty="0" smtClean="0"/>
            <a:t>The safe choice for functional-first</a:t>
          </a:r>
          <a:endParaRPr lang="en-US" sz="3200" b="0" dirty="0"/>
        </a:p>
      </dgm:t>
    </dgm:pt>
    <dgm:pt modelId="{1E1D15BA-B465-4B32-88A9-5EC3A54AFD7E}" type="parTrans" cxnId="{0A4FF1E7-E933-4C60-BCA1-B3784330DCD2}">
      <dgm:prSet/>
      <dgm:spPr/>
      <dgm:t>
        <a:bodyPr/>
        <a:lstStyle/>
        <a:p>
          <a:endParaRPr lang="en-US" sz="2400" b="0"/>
        </a:p>
      </dgm:t>
    </dgm:pt>
    <dgm:pt modelId="{AB616020-4390-47C6-943E-87A53E0DC69B}" type="sibTrans" cxnId="{0A4FF1E7-E933-4C60-BCA1-B3784330DCD2}">
      <dgm:prSet/>
      <dgm:spPr/>
      <dgm:t>
        <a:bodyPr/>
        <a:lstStyle/>
        <a:p>
          <a:endParaRPr lang="en-US" sz="2400" b="0"/>
        </a:p>
      </dgm:t>
    </dgm:pt>
    <dgm:pt modelId="{8379D34F-D2EB-44C7-A6BA-B404EF2D892C}">
      <dgm:prSet custT="1"/>
      <dgm:spPr/>
      <dgm:t>
        <a:bodyPr/>
        <a:lstStyle/>
        <a:p>
          <a:pPr rtl="0"/>
          <a:r>
            <a:rPr lang="en-GB" sz="3200" b="0" dirty="0" smtClean="0"/>
            <a:t>Unbeatable data integration</a:t>
          </a:r>
          <a:endParaRPr lang="en-US" sz="3200" b="0" dirty="0"/>
        </a:p>
      </dgm:t>
    </dgm:pt>
    <dgm:pt modelId="{784C2F39-8EE2-4C1A-8502-BA28A769CF6F}" type="parTrans" cxnId="{48DCABCC-9DD7-488F-8A2E-2A88D8BE32F0}">
      <dgm:prSet/>
      <dgm:spPr/>
      <dgm:t>
        <a:bodyPr/>
        <a:lstStyle/>
        <a:p>
          <a:endParaRPr lang="en-US" sz="2400" b="0"/>
        </a:p>
      </dgm:t>
    </dgm:pt>
    <dgm:pt modelId="{565F2C0E-B1E4-41FA-8DCE-D03CDE3DB36D}" type="sibTrans" cxnId="{48DCABCC-9DD7-488F-8A2E-2A88D8BE32F0}">
      <dgm:prSet/>
      <dgm:spPr/>
      <dgm:t>
        <a:bodyPr/>
        <a:lstStyle/>
        <a:p>
          <a:endParaRPr lang="en-US" sz="2400" b="0"/>
        </a:p>
      </dgm:t>
    </dgm:pt>
    <dgm:pt modelId="{7D6988BB-C65B-4E09-813B-7747FFB5A8A2}">
      <dgm:prSet custT="1"/>
      <dgm:spPr/>
      <dgm:t>
        <a:bodyPr/>
        <a:lstStyle/>
        <a:p>
          <a:pPr rtl="0"/>
          <a:r>
            <a:rPr lang="en-GB" sz="3200" b="0" dirty="0" smtClean="0"/>
            <a:t>Visual F# - tooling you can trust from Microsoft</a:t>
          </a:r>
          <a:endParaRPr lang="en-US" sz="3200" b="0" dirty="0"/>
        </a:p>
      </dgm:t>
    </dgm:pt>
    <dgm:pt modelId="{71D039FD-D047-44D4-9296-81F6D5279051}" type="parTrans" cxnId="{E2016309-E145-43C6-8FC9-F006FC5FC1F1}">
      <dgm:prSet/>
      <dgm:spPr/>
      <dgm:t>
        <a:bodyPr/>
        <a:lstStyle/>
        <a:p>
          <a:endParaRPr lang="en-US" sz="2400" b="0"/>
        </a:p>
      </dgm:t>
    </dgm:pt>
    <dgm:pt modelId="{97966A1B-3566-43CC-877A-F65EBB3C1A0D}" type="sibTrans" cxnId="{E2016309-E145-43C6-8FC9-F006FC5FC1F1}">
      <dgm:prSet/>
      <dgm:spPr/>
      <dgm:t>
        <a:bodyPr/>
        <a:lstStyle/>
        <a:p>
          <a:endParaRPr lang="en-US" sz="2400" b="0"/>
        </a:p>
      </dgm:t>
    </dgm:pt>
    <dgm:pt modelId="{0027F459-B446-46B1-8201-A37991051222}">
      <dgm:prSet custT="1"/>
      <dgm:spPr/>
      <dgm:t>
        <a:bodyPr/>
        <a:lstStyle/>
        <a:p>
          <a:pPr rtl="0"/>
          <a:r>
            <a:rPr lang="en-GB" sz="3200" b="0" dirty="0" smtClean="0">
              <a:latin typeface="+mn-lt"/>
            </a:rPr>
            <a:t>Open, cross-platform, strongly typed, efficient, rock-solid stable</a:t>
          </a:r>
          <a:endParaRPr lang="en-US" sz="3200" b="0" dirty="0">
            <a:latin typeface="+mn-lt"/>
          </a:endParaRPr>
        </a:p>
      </dgm:t>
    </dgm:pt>
    <dgm:pt modelId="{7FF8C639-B210-4124-A577-D463CD290EA6}" type="parTrans" cxnId="{EC78E062-EA3B-43A4-A0B5-9B30C61EC779}">
      <dgm:prSet/>
      <dgm:spPr/>
      <dgm:t>
        <a:bodyPr/>
        <a:lstStyle/>
        <a:p>
          <a:endParaRPr lang="en-GB" sz="2400" b="0"/>
        </a:p>
      </dgm:t>
    </dgm:pt>
    <dgm:pt modelId="{401F4873-09FD-4618-AC1C-F6AC07B1AE63}" type="sibTrans" cxnId="{EC78E062-EA3B-43A4-A0B5-9B30C61EC779}">
      <dgm:prSet/>
      <dgm:spPr/>
      <dgm:t>
        <a:bodyPr/>
        <a:lstStyle/>
        <a:p>
          <a:endParaRPr lang="en-GB" sz="2400" b="0"/>
        </a:p>
      </dgm:t>
    </dgm:pt>
    <dgm:pt modelId="{A2BDDE09-967E-4575-B702-D3388ABBADC8}" type="pres">
      <dgm:prSet presAssocID="{9F290243-9586-4FD8-9268-FFC159A95363}" presName="diagram" presStyleCnt="0">
        <dgm:presLayoutVars>
          <dgm:chMax val="1"/>
          <dgm:dir/>
          <dgm:animLvl val="ctr"/>
          <dgm:resizeHandles val="exact"/>
        </dgm:presLayoutVars>
      </dgm:prSet>
      <dgm:spPr/>
      <dgm:t>
        <a:bodyPr/>
        <a:lstStyle/>
        <a:p>
          <a:endParaRPr lang="en-GB"/>
        </a:p>
      </dgm:t>
    </dgm:pt>
    <dgm:pt modelId="{C75D8A5F-F48F-4013-9E99-B76AF4C4D7AF}" type="pres">
      <dgm:prSet presAssocID="{9F290243-9586-4FD8-9268-FFC159A95363}" presName="matrix" presStyleCnt="0"/>
      <dgm:spPr/>
      <dgm:t>
        <a:bodyPr/>
        <a:lstStyle/>
        <a:p>
          <a:endParaRPr lang="en-GB"/>
        </a:p>
      </dgm:t>
    </dgm:pt>
    <dgm:pt modelId="{504ADB60-2DEB-48D0-8123-CA7933E4971B}" type="pres">
      <dgm:prSet presAssocID="{9F290243-9586-4FD8-9268-FFC159A95363}" presName="tile1" presStyleLbl="node1" presStyleIdx="0" presStyleCnt="4"/>
      <dgm:spPr/>
      <dgm:t>
        <a:bodyPr/>
        <a:lstStyle/>
        <a:p>
          <a:endParaRPr lang="en-GB"/>
        </a:p>
      </dgm:t>
    </dgm:pt>
    <dgm:pt modelId="{3BF692F9-897A-4426-BC45-0235699D63BA}" type="pres">
      <dgm:prSet presAssocID="{9F290243-9586-4FD8-9268-FFC159A95363}" presName="tile1text" presStyleLbl="node1" presStyleIdx="0" presStyleCnt="4">
        <dgm:presLayoutVars>
          <dgm:chMax val="0"/>
          <dgm:chPref val="0"/>
          <dgm:bulletEnabled val="1"/>
        </dgm:presLayoutVars>
      </dgm:prSet>
      <dgm:spPr/>
      <dgm:t>
        <a:bodyPr/>
        <a:lstStyle/>
        <a:p>
          <a:endParaRPr lang="en-GB"/>
        </a:p>
      </dgm:t>
    </dgm:pt>
    <dgm:pt modelId="{51DBD211-C134-41AD-AD57-176244304372}" type="pres">
      <dgm:prSet presAssocID="{9F290243-9586-4FD8-9268-FFC159A95363}" presName="tile2" presStyleLbl="node1" presStyleIdx="1" presStyleCnt="4"/>
      <dgm:spPr/>
      <dgm:t>
        <a:bodyPr/>
        <a:lstStyle/>
        <a:p>
          <a:endParaRPr lang="en-GB"/>
        </a:p>
      </dgm:t>
    </dgm:pt>
    <dgm:pt modelId="{31D08910-A6AB-452C-B3EB-93BCBD6544C8}" type="pres">
      <dgm:prSet presAssocID="{9F290243-9586-4FD8-9268-FFC159A95363}" presName="tile2text" presStyleLbl="node1" presStyleIdx="1" presStyleCnt="4">
        <dgm:presLayoutVars>
          <dgm:chMax val="0"/>
          <dgm:chPref val="0"/>
          <dgm:bulletEnabled val="1"/>
        </dgm:presLayoutVars>
      </dgm:prSet>
      <dgm:spPr/>
      <dgm:t>
        <a:bodyPr/>
        <a:lstStyle/>
        <a:p>
          <a:endParaRPr lang="en-GB"/>
        </a:p>
      </dgm:t>
    </dgm:pt>
    <dgm:pt modelId="{6341D0F4-C184-47C1-B6FD-93C52A30A16E}" type="pres">
      <dgm:prSet presAssocID="{9F290243-9586-4FD8-9268-FFC159A95363}" presName="tile3" presStyleLbl="node1" presStyleIdx="2" presStyleCnt="4"/>
      <dgm:spPr/>
      <dgm:t>
        <a:bodyPr/>
        <a:lstStyle/>
        <a:p>
          <a:endParaRPr lang="en-GB"/>
        </a:p>
      </dgm:t>
    </dgm:pt>
    <dgm:pt modelId="{BE121AA7-A037-43CD-8CC7-33C1B387C247}" type="pres">
      <dgm:prSet presAssocID="{9F290243-9586-4FD8-9268-FFC159A95363}" presName="tile3text" presStyleLbl="node1" presStyleIdx="2" presStyleCnt="4">
        <dgm:presLayoutVars>
          <dgm:chMax val="0"/>
          <dgm:chPref val="0"/>
          <dgm:bulletEnabled val="1"/>
        </dgm:presLayoutVars>
      </dgm:prSet>
      <dgm:spPr/>
      <dgm:t>
        <a:bodyPr/>
        <a:lstStyle/>
        <a:p>
          <a:endParaRPr lang="en-GB"/>
        </a:p>
      </dgm:t>
    </dgm:pt>
    <dgm:pt modelId="{06F7728C-5299-4235-8017-DBD5BC2DB36C}" type="pres">
      <dgm:prSet presAssocID="{9F290243-9586-4FD8-9268-FFC159A95363}" presName="tile4" presStyleLbl="node1" presStyleIdx="3" presStyleCnt="4"/>
      <dgm:spPr/>
      <dgm:t>
        <a:bodyPr/>
        <a:lstStyle/>
        <a:p>
          <a:endParaRPr lang="en-GB"/>
        </a:p>
      </dgm:t>
    </dgm:pt>
    <dgm:pt modelId="{ECFA074D-691D-42C6-A6A7-C04D755BBC44}" type="pres">
      <dgm:prSet presAssocID="{9F290243-9586-4FD8-9268-FFC159A95363}" presName="tile4text" presStyleLbl="node1" presStyleIdx="3" presStyleCnt="4">
        <dgm:presLayoutVars>
          <dgm:chMax val="0"/>
          <dgm:chPref val="0"/>
          <dgm:bulletEnabled val="1"/>
        </dgm:presLayoutVars>
      </dgm:prSet>
      <dgm:spPr/>
      <dgm:t>
        <a:bodyPr/>
        <a:lstStyle/>
        <a:p>
          <a:endParaRPr lang="en-GB"/>
        </a:p>
      </dgm:t>
    </dgm:pt>
    <dgm:pt modelId="{62CD59B7-0D31-4CEC-A61C-C239FA1C3946}" type="pres">
      <dgm:prSet presAssocID="{9F290243-9586-4FD8-9268-FFC159A95363}" presName="centerTile" presStyleLbl="fgShp" presStyleIdx="0" presStyleCnt="1">
        <dgm:presLayoutVars>
          <dgm:chMax val="0"/>
          <dgm:chPref val="0"/>
        </dgm:presLayoutVars>
      </dgm:prSet>
      <dgm:spPr/>
      <dgm:t>
        <a:bodyPr/>
        <a:lstStyle/>
        <a:p>
          <a:endParaRPr lang="en-US"/>
        </a:p>
      </dgm:t>
    </dgm:pt>
  </dgm:ptLst>
  <dgm:cxnLst>
    <dgm:cxn modelId="{7649D0A8-D1EE-465C-A64E-6F9AE45F77F1}" type="presOf" srcId="{B6DA48CD-B6A1-40DF-B1B2-298D0352C4AA}" destId="{51DBD211-C134-41AD-AD57-176244304372}" srcOrd="0" destOrd="0" presId="urn:microsoft.com/office/officeart/2005/8/layout/matrix1"/>
    <dgm:cxn modelId="{EC78E062-EA3B-43A4-A0B5-9B30C61EC779}" srcId="{A6B25E8E-3AD5-476E-AE79-19EE4887E230}" destId="{0027F459-B446-46B1-8201-A37991051222}" srcOrd="0" destOrd="0" parTransId="{7FF8C639-B210-4124-A577-D463CD290EA6}" sibTransId="{401F4873-09FD-4618-AC1C-F6AC07B1AE63}"/>
    <dgm:cxn modelId="{D711BFEB-1910-4A17-A443-351AC3EA04D8}" type="presOf" srcId="{7D6988BB-C65B-4E09-813B-7747FFB5A8A2}" destId="{06F7728C-5299-4235-8017-DBD5BC2DB36C}" srcOrd="0" destOrd="0" presId="urn:microsoft.com/office/officeart/2005/8/layout/matrix1"/>
    <dgm:cxn modelId="{59528FF7-9F16-471B-B72E-0E318745FE70}" type="presOf" srcId="{8379D34F-D2EB-44C7-A6BA-B404EF2D892C}" destId="{6341D0F4-C184-47C1-B6FD-93C52A30A16E}" srcOrd="0" destOrd="0" presId="urn:microsoft.com/office/officeart/2005/8/layout/matrix1"/>
    <dgm:cxn modelId="{62DA1FC7-F04C-4D7D-A321-FD992598FC3E}" type="presOf" srcId="{0027F459-B446-46B1-8201-A37991051222}" destId="{3BF692F9-897A-4426-BC45-0235699D63BA}" srcOrd="1" destOrd="0" presId="urn:microsoft.com/office/officeart/2005/8/layout/matrix1"/>
    <dgm:cxn modelId="{4450D0BC-9313-48C9-8B98-CB10CD0B2F73}" type="presOf" srcId="{7D6988BB-C65B-4E09-813B-7747FFB5A8A2}" destId="{ECFA074D-691D-42C6-A6A7-C04D755BBC44}" srcOrd="1" destOrd="0" presId="urn:microsoft.com/office/officeart/2005/8/layout/matrix1"/>
    <dgm:cxn modelId="{849BA73E-CA20-46F1-9EDD-C81617CEED79}" type="presOf" srcId="{9F290243-9586-4FD8-9268-FFC159A95363}" destId="{A2BDDE09-967E-4575-B702-D3388ABBADC8}" srcOrd="0" destOrd="0" presId="urn:microsoft.com/office/officeart/2005/8/layout/matrix1"/>
    <dgm:cxn modelId="{BF838C14-C937-446D-8E38-A90AD0BCEDF0}" type="presOf" srcId="{8379D34F-D2EB-44C7-A6BA-B404EF2D892C}" destId="{BE121AA7-A037-43CD-8CC7-33C1B387C247}" srcOrd="1" destOrd="0" presId="urn:microsoft.com/office/officeart/2005/8/layout/matrix1"/>
    <dgm:cxn modelId="{0A4FF1E7-E933-4C60-BCA1-B3784330DCD2}" srcId="{A6B25E8E-3AD5-476E-AE79-19EE4887E230}" destId="{B6DA48CD-B6A1-40DF-B1B2-298D0352C4AA}" srcOrd="1" destOrd="0" parTransId="{1E1D15BA-B465-4B32-88A9-5EC3A54AFD7E}" sibTransId="{AB616020-4390-47C6-943E-87A53E0DC69B}"/>
    <dgm:cxn modelId="{E2016309-E145-43C6-8FC9-F006FC5FC1F1}" srcId="{A6B25E8E-3AD5-476E-AE79-19EE4887E230}" destId="{7D6988BB-C65B-4E09-813B-7747FFB5A8A2}" srcOrd="3" destOrd="0" parTransId="{71D039FD-D047-44D4-9296-81F6D5279051}" sibTransId="{97966A1B-3566-43CC-877A-F65EBB3C1A0D}"/>
    <dgm:cxn modelId="{59605DC6-967A-44CB-8F5E-719FFAC24F8B}" type="presOf" srcId="{B6DA48CD-B6A1-40DF-B1B2-298D0352C4AA}" destId="{31D08910-A6AB-452C-B3EB-93BCBD6544C8}" srcOrd="1" destOrd="0" presId="urn:microsoft.com/office/officeart/2005/8/layout/matrix1"/>
    <dgm:cxn modelId="{F8B4FBF7-8C98-418B-9E1F-1232110855F5}" type="presOf" srcId="{0027F459-B446-46B1-8201-A37991051222}" destId="{504ADB60-2DEB-48D0-8123-CA7933E4971B}" srcOrd="0" destOrd="0" presId="urn:microsoft.com/office/officeart/2005/8/layout/matrix1"/>
    <dgm:cxn modelId="{5878124E-315D-420E-A1E9-A7CC79A6320B}" srcId="{9F290243-9586-4FD8-9268-FFC159A95363}" destId="{A6B25E8E-3AD5-476E-AE79-19EE4887E230}" srcOrd="0" destOrd="0" parTransId="{F2965A2F-5969-4BEE-816D-3851E58EC2F4}" sibTransId="{4495C953-E758-40B5-96E6-91E656D25076}"/>
    <dgm:cxn modelId="{48DCABCC-9DD7-488F-8A2E-2A88D8BE32F0}" srcId="{A6B25E8E-3AD5-476E-AE79-19EE4887E230}" destId="{8379D34F-D2EB-44C7-A6BA-B404EF2D892C}" srcOrd="2" destOrd="0" parTransId="{784C2F39-8EE2-4C1A-8502-BA28A769CF6F}" sibTransId="{565F2C0E-B1E4-41FA-8DCE-D03CDE3DB36D}"/>
    <dgm:cxn modelId="{808E064C-CAF0-41D4-94E8-A2977A701DFF}" type="presOf" srcId="{A6B25E8E-3AD5-476E-AE79-19EE4887E230}" destId="{62CD59B7-0D31-4CEC-A61C-C239FA1C3946}" srcOrd="0" destOrd="0" presId="urn:microsoft.com/office/officeart/2005/8/layout/matrix1"/>
    <dgm:cxn modelId="{7B15A121-3D38-4928-B6F0-D380FBCD3073}" type="presParOf" srcId="{A2BDDE09-967E-4575-B702-D3388ABBADC8}" destId="{C75D8A5F-F48F-4013-9E99-B76AF4C4D7AF}" srcOrd="0" destOrd="0" presId="urn:microsoft.com/office/officeart/2005/8/layout/matrix1"/>
    <dgm:cxn modelId="{3FA20858-111F-4EE4-B41A-17A3F4964C98}" type="presParOf" srcId="{C75D8A5F-F48F-4013-9E99-B76AF4C4D7AF}" destId="{504ADB60-2DEB-48D0-8123-CA7933E4971B}" srcOrd="0" destOrd="0" presId="urn:microsoft.com/office/officeart/2005/8/layout/matrix1"/>
    <dgm:cxn modelId="{8E7D1F7D-ED89-433B-AF38-B4DF32CC8FBB}" type="presParOf" srcId="{C75D8A5F-F48F-4013-9E99-B76AF4C4D7AF}" destId="{3BF692F9-897A-4426-BC45-0235699D63BA}" srcOrd="1" destOrd="0" presId="urn:microsoft.com/office/officeart/2005/8/layout/matrix1"/>
    <dgm:cxn modelId="{0EDB4493-ED81-4178-9707-ECCF507CCF37}" type="presParOf" srcId="{C75D8A5F-F48F-4013-9E99-B76AF4C4D7AF}" destId="{51DBD211-C134-41AD-AD57-176244304372}" srcOrd="2" destOrd="0" presId="urn:microsoft.com/office/officeart/2005/8/layout/matrix1"/>
    <dgm:cxn modelId="{F5CEF7FB-6617-4576-8EA7-7CA21B10499D}" type="presParOf" srcId="{C75D8A5F-F48F-4013-9E99-B76AF4C4D7AF}" destId="{31D08910-A6AB-452C-B3EB-93BCBD6544C8}" srcOrd="3" destOrd="0" presId="urn:microsoft.com/office/officeart/2005/8/layout/matrix1"/>
    <dgm:cxn modelId="{65FCCEC7-B52F-47FD-AC72-10660A1D89D6}" type="presParOf" srcId="{C75D8A5F-F48F-4013-9E99-B76AF4C4D7AF}" destId="{6341D0F4-C184-47C1-B6FD-93C52A30A16E}" srcOrd="4" destOrd="0" presId="urn:microsoft.com/office/officeart/2005/8/layout/matrix1"/>
    <dgm:cxn modelId="{9103C457-000C-4BC1-BD4C-3B6CEDC54ADA}" type="presParOf" srcId="{C75D8A5F-F48F-4013-9E99-B76AF4C4D7AF}" destId="{BE121AA7-A037-43CD-8CC7-33C1B387C247}" srcOrd="5" destOrd="0" presId="urn:microsoft.com/office/officeart/2005/8/layout/matrix1"/>
    <dgm:cxn modelId="{E83ED609-DF73-4933-AC0E-1008A832960C}" type="presParOf" srcId="{C75D8A5F-F48F-4013-9E99-B76AF4C4D7AF}" destId="{06F7728C-5299-4235-8017-DBD5BC2DB36C}" srcOrd="6" destOrd="0" presId="urn:microsoft.com/office/officeart/2005/8/layout/matrix1"/>
    <dgm:cxn modelId="{93459B9F-8B04-4202-8621-FDA9009FB772}" type="presParOf" srcId="{C75D8A5F-F48F-4013-9E99-B76AF4C4D7AF}" destId="{ECFA074D-691D-42C6-A6A7-C04D755BBC44}" srcOrd="7" destOrd="0" presId="urn:microsoft.com/office/officeart/2005/8/layout/matrix1"/>
    <dgm:cxn modelId="{B3578268-CEC4-4DD7-BF82-7F0D5555EFBC}" type="presParOf" srcId="{A2BDDE09-967E-4575-B702-D3388ABBADC8}" destId="{62CD59B7-0D31-4CEC-A61C-C239FA1C3946}" srcOrd="1" destOrd="0" presId="urn:microsoft.com/office/officeart/2005/8/layout/matrix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6DCBB91-7B26-4835-B33A-CA07C186EB0F}">
      <dsp:nvSpPr>
        <dsp:cNvPr id="0" name=""/>
        <dsp:cNvSpPr/>
      </dsp:nvSpPr>
      <dsp:spPr>
        <a:xfrm>
          <a:off x="3285" y="412997"/>
          <a:ext cx="2606746" cy="1564048"/>
        </a:xfrm>
        <a:prstGeom prst="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lvl="0" algn="ctr" defTabSz="1422400" rtl="0">
            <a:lnSpc>
              <a:spcPct val="90000"/>
            </a:lnSpc>
            <a:spcBef>
              <a:spcPct val="0"/>
            </a:spcBef>
            <a:spcAft>
              <a:spcPct val="35000"/>
            </a:spcAft>
          </a:pPr>
          <a:r>
            <a:rPr lang="en-GB" sz="3200" b="0" kern="1200" dirty="0" smtClean="0">
              <a:latin typeface="+mj-lt"/>
            </a:rPr>
            <a:t>F# Basics</a:t>
          </a:r>
          <a:endParaRPr lang="en-GB" sz="3200" b="0" kern="1200" dirty="0">
            <a:latin typeface="+mj-lt"/>
          </a:endParaRPr>
        </a:p>
      </dsp:txBody>
      <dsp:txXfrm>
        <a:off x="3285" y="412997"/>
        <a:ext cx="2606746" cy="1564048"/>
      </dsp:txXfrm>
    </dsp:sp>
    <dsp:sp modelId="{E0E71C54-F2D1-4C91-8C80-6B09BF84E94B}">
      <dsp:nvSpPr>
        <dsp:cNvPr id="0" name=""/>
        <dsp:cNvSpPr/>
      </dsp:nvSpPr>
      <dsp:spPr>
        <a:xfrm>
          <a:off x="2870707" y="412997"/>
          <a:ext cx="2606746" cy="1564048"/>
        </a:xfrm>
        <a:prstGeom prst="rect">
          <a:avLst/>
        </a:prstGeom>
        <a:solidFill>
          <a:schemeClr val="accent4">
            <a:hueOff val="-306657"/>
            <a:satOff val="-9409"/>
            <a:lumOff val="-183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lvl="0" algn="ctr" defTabSz="1422400" rtl="0">
            <a:lnSpc>
              <a:spcPct val="90000"/>
            </a:lnSpc>
            <a:spcBef>
              <a:spcPct val="0"/>
            </a:spcBef>
            <a:spcAft>
              <a:spcPct val="35000"/>
            </a:spcAft>
          </a:pPr>
          <a:r>
            <a:rPr lang="en-GB" sz="3200" b="0" kern="1200" smtClean="0">
              <a:latin typeface="+mj-lt"/>
            </a:rPr>
            <a:t>F</a:t>
          </a:r>
          <a:r>
            <a:rPr lang="en-GB" sz="3200" b="0" kern="1200" dirty="0" smtClean="0">
              <a:latin typeface="+mj-lt"/>
            </a:rPr>
            <a:t># for Data Science</a:t>
          </a:r>
          <a:endParaRPr lang="en-GB" sz="3200" b="0" kern="1200" dirty="0">
            <a:latin typeface="+mj-lt"/>
          </a:endParaRPr>
        </a:p>
      </dsp:txBody>
      <dsp:txXfrm>
        <a:off x="2870707" y="412997"/>
        <a:ext cx="2606746" cy="1564048"/>
      </dsp:txXfrm>
    </dsp:sp>
    <dsp:sp modelId="{5ADF61FE-FF80-45AA-A9CE-E34B60324B42}">
      <dsp:nvSpPr>
        <dsp:cNvPr id="0" name=""/>
        <dsp:cNvSpPr/>
      </dsp:nvSpPr>
      <dsp:spPr>
        <a:xfrm>
          <a:off x="5738128" y="412997"/>
          <a:ext cx="2606746" cy="1564048"/>
        </a:xfrm>
        <a:prstGeom prst="rect">
          <a:avLst/>
        </a:prstGeom>
        <a:solidFill>
          <a:schemeClr val="accent4">
            <a:hueOff val="-613313"/>
            <a:satOff val="-18818"/>
            <a:lumOff val="-366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lvl="0" algn="ctr" defTabSz="1422400" rtl="0">
            <a:lnSpc>
              <a:spcPct val="90000"/>
            </a:lnSpc>
            <a:spcBef>
              <a:spcPct val="0"/>
            </a:spcBef>
            <a:spcAft>
              <a:spcPct val="35000"/>
            </a:spcAft>
          </a:pPr>
          <a:r>
            <a:rPr lang="en-GB" sz="3200" b="0" kern="1200" baseline="0" dirty="0" smtClean="0">
              <a:latin typeface="+mj-lt"/>
            </a:rPr>
            <a:t>F# for GPUs</a:t>
          </a:r>
          <a:endParaRPr lang="en-GB" sz="3200" b="0" kern="1200" dirty="0">
            <a:latin typeface="+mj-lt"/>
          </a:endParaRPr>
        </a:p>
      </dsp:txBody>
      <dsp:txXfrm>
        <a:off x="5738128" y="412997"/>
        <a:ext cx="2606746" cy="1564048"/>
      </dsp:txXfrm>
    </dsp:sp>
    <dsp:sp modelId="{18B03463-1FBD-4DF5-8CA0-D3CB9BDC0293}">
      <dsp:nvSpPr>
        <dsp:cNvPr id="0" name=""/>
        <dsp:cNvSpPr/>
      </dsp:nvSpPr>
      <dsp:spPr>
        <a:xfrm>
          <a:off x="8605550" y="412997"/>
          <a:ext cx="2606746" cy="1564048"/>
        </a:xfrm>
        <a:prstGeom prst="rect">
          <a:avLst/>
        </a:prstGeom>
        <a:solidFill>
          <a:schemeClr val="accent4">
            <a:hueOff val="-919969"/>
            <a:satOff val="-28228"/>
            <a:lumOff val="-549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lvl="0" algn="ctr" defTabSz="1422400" rtl="0">
            <a:lnSpc>
              <a:spcPct val="90000"/>
            </a:lnSpc>
            <a:spcBef>
              <a:spcPct val="0"/>
            </a:spcBef>
            <a:spcAft>
              <a:spcPct val="35000"/>
            </a:spcAft>
          </a:pPr>
          <a:r>
            <a:rPr lang="en-GB" sz="3200" b="0" kern="1200" dirty="0" smtClean="0">
              <a:latin typeface="+mj-lt"/>
            </a:rPr>
            <a:t>F# for Cloud Data</a:t>
          </a:r>
          <a:endParaRPr lang="en-GB" sz="3200" b="0" kern="1200" dirty="0">
            <a:latin typeface="+mj-lt"/>
          </a:endParaRPr>
        </a:p>
      </dsp:txBody>
      <dsp:txXfrm>
        <a:off x="8605550" y="412997"/>
        <a:ext cx="2606746" cy="1564048"/>
      </dsp:txXfrm>
    </dsp:sp>
    <dsp:sp modelId="{9F535F91-926F-4CD9-9E50-DD6024FF90E6}">
      <dsp:nvSpPr>
        <dsp:cNvPr id="0" name=""/>
        <dsp:cNvSpPr/>
      </dsp:nvSpPr>
      <dsp:spPr>
        <a:xfrm>
          <a:off x="1436996" y="2237720"/>
          <a:ext cx="2606746" cy="1564048"/>
        </a:xfrm>
        <a:prstGeom prst="rect">
          <a:avLst/>
        </a:prstGeom>
        <a:solidFill>
          <a:schemeClr val="accent4">
            <a:hueOff val="-1226626"/>
            <a:satOff val="-37637"/>
            <a:lumOff val="-732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lvl="0" algn="ctr" defTabSz="1422400" rtl="0">
            <a:lnSpc>
              <a:spcPct val="90000"/>
            </a:lnSpc>
            <a:spcBef>
              <a:spcPct val="0"/>
            </a:spcBef>
            <a:spcAft>
              <a:spcPct val="35000"/>
            </a:spcAft>
          </a:pPr>
          <a:r>
            <a:rPr lang="en-GB" sz="3200" b="0" kern="1200" dirty="0" smtClean="0">
              <a:latin typeface="+mj-lt"/>
            </a:rPr>
            <a:t>F# for Pricing</a:t>
          </a:r>
          <a:endParaRPr lang="en-GB" sz="3200" b="0" kern="1200" dirty="0">
            <a:latin typeface="+mj-lt"/>
          </a:endParaRPr>
        </a:p>
      </dsp:txBody>
      <dsp:txXfrm>
        <a:off x="1436996" y="2237720"/>
        <a:ext cx="2606746" cy="1564048"/>
      </dsp:txXfrm>
    </dsp:sp>
    <dsp:sp modelId="{BCE7658B-2374-4A6C-9925-B2C56248DCAA}">
      <dsp:nvSpPr>
        <dsp:cNvPr id="0" name=""/>
        <dsp:cNvSpPr/>
      </dsp:nvSpPr>
      <dsp:spPr>
        <a:xfrm>
          <a:off x="4304418" y="2237720"/>
          <a:ext cx="2606746" cy="1564048"/>
        </a:xfrm>
        <a:prstGeom prst="rect">
          <a:avLst/>
        </a:prstGeom>
        <a:solidFill>
          <a:schemeClr val="accent4">
            <a:hueOff val="-1533282"/>
            <a:satOff val="-47046"/>
            <a:lumOff val="-915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lvl="0" algn="ctr" defTabSz="1422400" rtl="0">
            <a:lnSpc>
              <a:spcPct val="90000"/>
            </a:lnSpc>
            <a:spcBef>
              <a:spcPct val="0"/>
            </a:spcBef>
            <a:spcAft>
              <a:spcPct val="35000"/>
            </a:spcAft>
          </a:pPr>
          <a:r>
            <a:rPr lang="en-GB" sz="3200" b="0" kern="1200" dirty="0" smtClean="0">
              <a:latin typeface="+mj-lt"/>
            </a:rPr>
            <a:t>F# for DSLs in Risk and Insurance</a:t>
          </a:r>
          <a:endParaRPr lang="en-GB" sz="3200" b="0" kern="1200" dirty="0">
            <a:latin typeface="+mj-lt"/>
          </a:endParaRPr>
        </a:p>
      </dsp:txBody>
      <dsp:txXfrm>
        <a:off x="4304418" y="2237720"/>
        <a:ext cx="2606746" cy="1564048"/>
      </dsp:txXfrm>
    </dsp:sp>
    <dsp:sp modelId="{D3652699-7A9F-4E10-8F28-EB1B4316ACCE}">
      <dsp:nvSpPr>
        <dsp:cNvPr id="0" name=""/>
        <dsp:cNvSpPr/>
      </dsp:nvSpPr>
      <dsp:spPr>
        <a:xfrm>
          <a:off x="7171839" y="2237720"/>
          <a:ext cx="2606746" cy="1564048"/>
        </a:xfrm>
        <a:prstGeom prst="rect">
          <a:avLst/>
        </a:prstGeom>
        <a:solidFill>
          <a:schemeClr val="accent4">
            <a:hueOff val="-1839939"/>
            <a:satOff val="-56455"/>
            <a:lumOff val="-1098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lvl="0" algn="ctr" defTabSz="1422400" rtl="0">
            <a:lnSpc>
              <a:spcPct val="90000"/>
            </a:lnSpc>
            <a:spcBef>
              <a:spcPct val="0"/>
            </a:spcBef>
            <a:spcAft>
              <a:spcPct val="35000"/>
            </a:spcAft>
          </a:pPr>
          <a:r>
            <a:rPr lang="en-GB" sz="3200" b="0" kern="1200" dirty="0" smtClean="0">
              <a:latin typeface="+mj-lt"/>
            </a:rPr>
            <a:t>F# + R</a:t>
          </a:r>
          <a:endParaRPr lang="en-GB" sz="3200" b="0" kern="1200" dirty="0">
            <a:latin typeface="+mj-lt"/>
          </a:endParaRPr>
        </a:p>
      </dsp:txBody>
      <dsp:txXfrm>
        <a:off x="7171839" y="2237720"/>
        <a:ext cx="2606746" cy="156404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6DCBB91-7B26-4835-B33A-CA07C186EB0F}">
      <dsp:nvSpPr>
        <dsp:cNvPr id="0" name=""/>
        <dsp:cNvSpPr/>
      </dsp:nvSpPr>
      <dsp:spPr>
        <a:xfrm>
          <a:off x="2202658" y="2024"/>
          <a:ext cx="4290681" cy="2574408"/>
        </a:xfrm>
        <a:prstGeom prst="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rtl="0">
            <a:lnSpc>
              <a:spcPct val="90000"/>
            </a:lnSpc>
            <a:spcBef>
              <a:spcPct val="0"/>
            </a:spcBef>
            <a:spcAft>
              <a:spcPct val="35000"/>
            </a:spcAft>
          </a:pPr>
          <a:r>
            <a:rPr lang="en-GB" sz="2800" b="0" kern="1200" dirty="0" smtClean="0">
              <a:latin typeface="+mj-lt"/>
            </a:rPr>
            <a:t>Financial programming is ever more integrated with data</a:t>
          </a:r>
          <a:endParaRPr lang="en-GB" sz="2800" b="0" kern="1200" dirty="0">
            <a:latin typeface="+mj-lt"/>
          </a:endParaRPr>
        </a:p>
      </dsp:txBody>
      <dsp:txXfrm>
        <a:off x="2202658" y="2024"/>
        <a:ext cx="4290681" cy="2574408"/>
      </dsp:txXfrm>
    </dsp:sp>
    <dsp:sp modelId="{3705AA75-B57B-4D19-A15C-A242C23098CB}">
      <dsp:nvSpPr>
        <dsp:cNvPr id="0" name=""/>
        <dsp:cNvSpPr/>
      </dsp:nvSpPr>
      <dsp:spPr>
        <a:xfrm>
          <a:off x="6922408" y="2024"/>
          <a:ext cx="4290681" cy="2574408"/>
        </a:xfrm>
        <a:prstGeom prst="rect">
          <a:avLst/>
        </a:prstGeom>
        <a:solidFill>
          <a:schemeClr val="accent4">
            <a:hueOff val="-1488257"/>
            <a:satOff val="8966"/>
            <a:lumOff val="719"/>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rtl="0">
            <a:lnSpc>
              <a:spcPct val="90000"/>
            </a:lnSpc>
            <a:spcBef>
              <a:spcPct val="0"/>
            </a:spcBef>
            <a:spcAft>
              <a:spcPct val="35000"/>
            </a:spcAft>
          </a:pPr>
          <a:r>
            <a:rPr lang="en-GB" sz="2800" b="0" kern="1200" dirty="0" smtClean="0">
              <a:latin typeface="+mj-lt"/>
            </a:rPr>
            <a:t>Integrating </a:t>
          </a:r>
          <a:r>
            <a:rPr lang="en-GB" sz="2800" b="0" kern="1200" dirty="0" err="1" smtClean="0">
              <a:latin typeface="+mj-lt"/>
            </a:rPr>
            <a:t>data+programming</a:t>
          </a:r>
          <a:r>
            <a:rPr lang="en-GB" sz="2800" b="0" kern="1200" dirty="0" smtClean="0">
              <a:latin typeface="+mj-lt"/>
            </a:rPr>
            <a:t> has many challenges</a:t>
          </a:r>
          <a:endParaRPr lang="en-GB" sz="2800" b="0" kern="1200" dirty="0">
            <a:latin typeface="+mj-lt"/>
          </a:endParaRPr>
        </a:p>
      </dsp:txBody>
      <dsp:txXfrm>
        <a:off x="6922408" y="2024"/>
        <a:ext cx="4290681" cy="2574408"/>
      </dsp:txXfrm>
    </dsp:sp>
    <dsp:sp modelId="{D2E29047-ECD1-43F5-B0B1-757B09426C0F}">
      <dsp:nvSpPr>
        <dsp:cNvPr id="0" name=""/>
        <dsp:cNvSpPr/>
      </dsp:nvSpPr>
      <dsp:spPr>
        <a:xfrm>
          <a:off x="2202658" y="3005501"/>
          <a:ext cx="4290681" cy="2574408"/>
        </a:xfrm>
        <a:prstGeom prst="rect">
          <a:avLst/>
        </a:prstGeom>
        <a:solidFill>
          <a:schemeClr val="accent4">
            <a:hueOff val="-2976513"/>
            <a:satOff val="17933"/>
            <a:lumOff val="1437"/>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rtl="0">
            <a:lnSpc>
              <a:spcPct val="90000"/>
            </a:lnSpc>
            <a:spcBef>
              <a:spcPct val="0"/>
            </a:spcBef>
            <a:spcAft>
              <a:spcPct val="35000"/>
            </a:spcAft>
          </a:pPr>
          <a:r>
            <a:rPr lang="en-GB" sz="2800" b="0" kern="1200" dirty="0" smtClean="0">
              <a:latin typeface="+mj-lt"/>
            </a:rPr>
            <a:t>I presented applications of techniques for scalable, intuitive data/metadata integration to financial data</a:t>
          </a:r>
          <a:endParaRPr lang="en-GB" sz="2800" b="0" kern="1200" dirty="0">
            <a:latin typeface="+mj-lt"/>
          </a:endParaRPr>
        </a:p>
      </dsp:txBody>
      <dsp:txXfrm>
        <a:off x="2202658" y="3005501"/>
        <a:ext cx="4290681" cy="2574408"/>
      </dsp:txXfrm>
    </dsp:sp>
    <dsp:sp modelId="{55DE15EE-5796-4539-982A-CD1D8C9BE7B9}">
      <dsp:nvSpPr>
        <dsp:cNvPr id="0" name=""/>
        <dsp:cNvSpPr/>
      </dsp:nvSpPr>
      <dsp:spPr>
        <a:xfrm>
          <a:off x="6922408" y="3005501"/>
          <a:ext cx="4290681" cy="2574408"/>
        </a:xfrm>
        <a:prstGeom prst="rect">
          <a:avLst/>
        </a:prstGeom>
        <a:solidFill>
          <a:schemeClr val="accent4">
            <a:hueOff val="-4464770"/>
            <a:satOff val="26899"/>
            <a:lumOff val="215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rtl="0">
            <a:lnSpc>
              <a:spcPct val="90000"/>
            </a:lnSpc>
            <a:spcBef>
              <a:spcPct val="0"/>
            </a:spcBef>
            <a:spcAft>
              <a:spcPct val="35000"/>
            </a:spcAft>
          </a:pPr>
          <a:r>
            <a:rPr lang="en-GB" sz="2800" b="0" kern="1200" dirty="0" smtClean="0">
              <a:latin typeface="+mj-lt"/>
            </a:rPr>
            <a:t>You can use </a:t>
          </a:r>
          <a:r>
            <a:rPr lang="en-GB" sz="2800" b="0" kern="1200" smtClean="0">
              <a:latin typeface="+mj-lt"/>
            </a:rPr>
            <a:t>these techniques </a:t>
          </a:r>
          <a:r>
            <a:rPr lang="en-GB" sz="2800" b="0" kern="1200" dirty="0" smtClean="0">
              <a:latin typeface="+mj-lt"/>
            </a:rPr>
            <a:t>for real and </a:t>
          </a:r>
          <a:r>
            <a:rPr lang="en-GB" sz="2800" b="0" kern="1200" smtClean="0">
              <a:latin typeface="+mj-lt"/>
            </a:rPr>
            <a:t>in production through </a:t>
          </a:r>
          <a:r>
            <a:rPr lang="en-GB" sz="2800" b="0" kern="1200" dirty="0" smtClean="0">
              <a:latin typeface="+mj-lt"/>
            </a:rPr>
            <a:t>F#</a:t>
          </a:r>
          <a:endParaRPr lang="en-GB" sz="2800" b="0" kern="1200" dirty="0">
            <a:latin typeface="+mj-lt"/>
          </a:endParaRPr>
        </a:p>
      </dsp:txBody>
      <dsp:txXfrm>
        <a:off x="6922408" y="3005501"/>
        <a:ext cx="4290681" cy="257440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04ADB60-2DEB-48D0-8123-CA7933E4971B}">
      <dsp:nvSpPr>
        <dsp:cNvPr id="0" name=""/>
        <dsp:cNvSpPr/>
      </dsp:nvSpPr>
      <dsp:spPr>
        <a:xfrm rot="16200000">
          <a:off x="1531744" y="-1531744"/>
          <a:ext cx="2522327" cy="5585817"/>
        </a:xfrm>
        <a:prstGeom prst="round1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7584" tIns="227584" rIns="227584" bIns="227584" numCol="1" spcCol="1270" anchor="ctr" anchorCtr="0">
          <a:noAutofit/>
        </a:bodyPr>
        <a:lstStyle/>
        <a:p>
          <a:pPr lvl="0" algn="ctr" defTabSz="1422400" rtl="0">
            <a:lnSpc>
              <a:spcPct val="90000"/>
            </a:lnSpc>
            <a:spcBef>
              <a:spcPct val="0"/>
            </a:spcBef>
            <a:spcAft>
              <a:spcPct val="35000"/>
            </a:spcAft>
          </a:pPr>
          <a:r>
            <a:rPr lang="en-GB" sz="3200" b="0" kern="1200" dirty="0" smtClean="0">
              <a:latin typeface="+mn-lt"/>
            </a:rPr>
            <a:t>Open, cross-platform, strongly typed, efficient, rock-solid stable</a:t>
          </a:r>
          <a:endParaRPr lang="en-US" sz="3200" b="0" kern="1200" dirty="0">
            <a:latin typeface="+mn-lt"/>
          </a:endParaRPr>
        </a:p>
      </dsp:txBody>
      <dsp:txXfrm rot="5400000">
        <a:off x="-1" y="1"/>
        <a:ext cx="5585817" cy="1891745"/>
      </dsp:txXfrm>
    </dsp:sp>
    <dsp:sp modelId="{51DBD211-C134-41AD-AD57-176244304372}">
      <dsp:nvSpPr>
        <dsp:cNvPr id="0" name=""/>
        <dsp:cNvSpPr/>
      </dsp:nvSpPr>
      <dsp:spPr>
        <a:xfrm>
          <a:off x="5585817" y="0"/>
          <a:ext cx="5585817" cy="2522327"/>
        </a:xfrm>
        <a:prstGeom prst="round1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7584" tIns="227584" rIns="227584" bIns="227584" numCol="1" spcCol="1270" anchor="ctr" anchorCtr="0">
          <a:noAutofit/>
        </a:bodyPr>
        <a:lstStyle/>
        <a:p>
          <a:pPr lvl="0" algn="ctr" defTabSz="1422400" rtl="0">
            <a:lnSpc>
              <a:spcPct val="90000"/>
            </a:lnSpc>
            <a:spcBef>
              <a:spcPct val="0"/>
            </a:spcBef>
            <a:spcAft>
              <a:spcPct val="35000"/>
            </a:spcAft>
          </a:pPr>
          <a:r>
            <a:rPr lang="en-GB" sz="3200" kern="1200" dirty="0" smtClean="0"/>
            <a:t>The safe choice for functional-first</a:t>
          </a:r>
          <a:endParaRPr lang="en-US" sz="3200" b="0" kern="1200" dirty="0"/>
        </a:p>
      </dsp:txBody>
      <dsp:txXfrm>
        <a:off x="5585817" y="0"/>
        <a:ext cx="5585817" cy="1891745"/>
      </dsp:txXfrm>
    </dsp:sp>
    <dsp:sp modelId="{6341D0F4-C184-47C1-B6FD-93C52A30A16E}">
      <dsp:nvSpPr>
        <dsp:cNvPr id="0" name=""/>
        <dsp:cNvSpPr/>
      </dsp:nvSpPr>
      <dsp:spPr>
        <a:xfrm rot="10800000">
          <a:off x="0" y="2522327"/>
          <a:ext cx="5585817" cy="2522327"/>
        </a:xfrm>
        <a:prstGeom prst="round1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7584" tIns="227584" rIns="227584" bIns="227584" numCol="1" spcCol="1270" anchor="ctr" anchorCtr="0">
          <a:noAutofit/>
        </a:bodyPr>
        <a:lstStyle/>
        <a:p>
          <a:pPr lvl="0" algn="ctr" defTabSz="1422400" rtl="0">
            <a:lnSpc>
              <a:spcPct val="90000"/>
            </a:lnSpc>
            <a:spcBef>
              <a:spcPct val="0"/>
            </a:spcBef>
            <a:spcAft>
              <a:spcPct val="35000"/>
            </a:spcAft>
          </a:pPr>
          <a:r>
            <a:rPr lang="en-GB" sz="3200" b="0" kern="1200" dirty="0" smtClean="0"/>
            <a:t>Unbeatable data integration</a:t>
          </a:r>
          <a:endParaRPr lang="en-US" sz="3200" b="0" kern="1200" dirty="0"/>
        </a:p>
      </dsp:txBody>
      <dsp:txXfrm rot="10800000">
        <a:off x="0" y="3152909"/>
        <a:ext cx="5585817" cy="1891745"/>
      </dsp:txXfrm>
    </dsp:sp>
    <dsp:sp modelId="{06F7728C-5299-4235-8017-DBD5BC2DB36C}">
      <dsp:nvSpPr>
        <dsp:cNvPr id="0" name=""/>
        <dsp:cNvSpPr/>
      </dsp:nvSpPr>
      <dsp:spPr>
        <a:xfrm rot="5400000">
          <a:off x="7117562" y="990582"/>
          <a:ext cx="2522327" cy="5585817"/>
        </a:xfrm>
        <a:prstGeom prst="round1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7584" tIns="227584" rIns="227584" bIns="227584" numCol="1" spcCol="1270" anchor="ctr" anchorCtr="0">
          <a:noAutofit/>
        </a:bodyPr>
        <a:lstStyle/>
        <a:p>
          <a:pPr lvl="0" algn="ctr" defTabSz="1422400" rtl="0">
            <a:lnSpc>
              <a:spcPct val="90000"/>
            </a:lnSpc>
            <a:spcBef>
              <a:spcPct val="0"/>
            </a:spcBef>
            <a:spcAft>
              <a:spcPct val="35000"/>
            </a:spcAft>
          </a:pPr>
          <a:r>
            <a:rPr lang="en-GB" sz="3200" b="0" kern="1200" dirty="0" smtClean="0"/>
            <a:t>Visual F# - tooling you can trust from Microsoft</a:t>
          </a:r>
          <a:endParaRPr lang="en-US" sz="3200" b="0" kern="1200" dirty="0"/>
        </a:p>
      </dsp:txBody>
      <dsp:txXfrm rot="-5400000">
        <a:off x="5585817" y="3152909"/>
        <a:ext cx="5585817" cy="1891745"/>
      </dsp:txXfrm>
    </dsp:sp>
    <dsp:sp modelId="{62CD59B7-0D31-4CEC-A61C-C239FA1C3946}">
      <dsp:nvSpPr>
        <dsp:cNvPr id="0" name=""/>
        <dsp:cNvSpPr/>
      </dsp:nvSpPr>
      <dsp:spPr>
        <a:xfrm>
          <a:off x="3910072" y="1891745"/>
          <a:ext cx="3351490" cy="1261163"/>
        </a:xfrm>
        <a:prstGeom prst="roundRect">
          <a:avLst/>
        </a:prstGeom>
        <a:solidFill>
          <a:schemeClr val="accent2">
            <a:tint val="4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51460" tIns="251460" rIns="251460" bIns="251460" numCol="1" spcCol="1270" anchor="ctr" anchorCtr="0">
          <a:noAutofit/>
        </a:bodyPr>
        <a:lstStyle/>
        <a:p>
          <a:pPr lvl="0" algn="ctr" defTabSz="2933700" rtl="0">
            <a:lnSpc>
              <a:spcPct val="90000"/>
            </a:lnSpc>
            <a:spcBef>
              <a:spcPct val="0"/>
            </a:spcBef>
            <a:spcAft>
              <a:spcPct val="35000"/>
            </a:spcAft>
          </a:pPr>
          <a:r>
            <a:rPr lang="en-US" sz="6600" b="0" kern="1200" dirty="0" smtClean="0"/>
            <a:t>F#</a:t>
          </a:r>
          <a:endParaRPr lang="en-US" sz="3200" b="0" kern="1200" dirty="0"/>
        </a:p>
      </dsp:txBody>
      <dsp:txXfrm>
        <a:off x="3971637" y="1953310"/>
        <a:ext cx="3228360" cy="1138033"/>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matrix1">
  <dgm:title val=""/>
  <dgm:desc val=""/>
  <dgm:catLst>
    <dgm:cat type="matrix" pri="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styleData>
  <dgm:clr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clrData>
  <dgm:layoutNode name="diagram">
    <dgm:varLst>
      <dgm:chMax val="1"/>
      <dgm:dir/>
      <dgm:animLvl val="ctr"/>
      <dgm:resizeHandles val="exact"/>
    </dgm:varLst>
    <dgm:alg type="composite"/>
    <dgm:shape xmlns:r="http://schemas.openxmlformats.org/officeDocument/2006/relationships" r:blip="">
      <dgm:adjLst/>
    </dgm:shape>
    <dgm:presOf/>
    <dgm:constrLst>
      <dgm:constr type="ctrX" for="ch" forName="matrix" refType="w" fact="0.5"/>
      <dgm:constr type="ctrY" for="ch" forName="matrix" refType="h" fact="0.5"/>
      <dgm:constr type="w" for="ch" forName="matrix" refType="w"/>
      <dgm:constr type="h" for="ch" forName="matrix" refType="h"/>
      <dgm:constr type="ctrX" for="ch" forName="centerTile" refType="w" fact="0.5"/>
      <dgm:constr type="ctrY" for="ch" forName="centerTile" refType="h" fact="0.5"/>
      <dgm:constr type="w" for="ch" forName="centerTile" refType="w" fact="0.3"/>
      <dgm:constr type="h" for="ch" forName="centerTile" refType="h" fact="0.25"/>
      <dgm:constr type="primFontSz" for="des" ptType="node" op="equ" val="65"/>
    </dgm:constrLst>
    <dgm:ruleLst/>
    <dgm:choose name="Name0">
      <dgm:if name="Name1" axis="ch" ptType="node" func="cnt" op="gte" val="1">
        <dgm:layoutNode name="matrix">
          <dgm:alg type="composite"/>
          <dgm:shape xmlns:r="http://schemas.openxmlformats.org/officeDocument/2006/relationships" r:blip="">
            <dgm:adjLst/>
          </dgm:shape>
          <dgm:presOf/>
          <dgm:constrLst>
            <dgm:constr type="l" for="ch" forName="tile1"/>
            <dgm:constr type="t" for="ch" forName="tile1"/>
            <dgm:constr type="r" for="ch" forName="tile1" refType="w" fact="0.5"/>
            <dgm:constr type="b" for="ch" forName="tile1" refType="h" fact="0.5"/>
            <dgm:constr type="l" for="ch" forName="tile1text" refType="l" refFor="ch" refForName="tile1"/>
            <dgm:constr type="t" for="ch" forName="tile1text" refType="t" refFor="ch" refForName="tile1"/>
            <dgm:constr type="w" for="ch" forName="tile1text" refType="w" refFor="ch" refForName="tile1"/>
            <dgm:constr type="h" for="ch" forName="tile1text" refType="h" refFor="ch" refForName="tile1" fact="0.75"/>
            <dgm:constr type="r" for="ch" forName="tile2" refType="w"/>
            <dgm:constr type="t" for="ch" forName="tile2"/>
            <dgm:constr type="l" for="ch" forName="tile2" refType="w" fact="0.5"/>
            <dgm:constr type="b" for="ch" forName="tile2" refType="h" fact="0.5"/>
            <dgm:constr type="r" for="ch" forName="tile2text" refType="r" refFor="ch" refForName="tile2"/>
            <dgm:constr type="t" for="ch" forName="tile2text" refType="t" refFor="ch" refForName="tile2"/>
            <dgm:constr type="w" for="ch" forName="tile2text" refType="w" refFor="ch" refForName="tile2"/>
            <dgm:constr type="h" for="ch" forName="tile2text" refType="h" refFor="ch" refForName="tile2" fact="0.75"/>
            <dgm:constr type="l" for="ch" forName="tile3"/>
            <dgm:constr type="b" for="ch" forName="tile3" refType="h"/>
            <dgm:constr type="r" for="ch" forName="tile3" refType="w" fact="0.5"/>
            <dgm:constr type="t" for="ch" forName="tile3" refType="h" fact="0.5"/>
            <dgm:constr type="l" for="ch" forName="tile3text" refType="l" refFor="ch" refForName="tile3"/>
            <dgm:constr type="b" for="ch" forName="tile3text" refType="b" refFor="ch" refForName="tile3"/>
            <dgm:constr type="w" for="ch" forName="tile3text" refType="w" refFor="ch" refForName="tile3"/>
            <dgm:constr type="h" for="ch" forName="tile3text" refType="h" refFor="ch" refForName="tile3" fact="0.75"/>
            <dgm:constr type="r" for="ch" forName="tile4" refType="w"/>
            <dgm:constr type="b" for="ch" forName="tile4" refType="h"/>
            <dgm:constr type="l" for="ch" forName="tile4" refType="w" fact="0.5"/>
            <dgm:constr type="t" for="ch" forName="tile4" refType="h" fact="0.5"/>
            <dgm:constr type="r" for="ch" forName="tile4text" refType="r" refFor="ch" refForName="tile4"/>
            <dgm:constr type="b" for="ch" forName="tile4text" refType="b" refFor="ch" refForName="tile4"/>
            <dgm:constr type="w" for="ch" forName="tile4text" refType="w" refFor="ch" refForName="tile4"/>
            <dgm:constr type="h" for="ch" forName="tile4text" refType="h" refFor="ch" refForName="tile4" fact="0.75"/>
          </dgm:constrLst>
          <dgm:ruleLst/>
          <dgm:layoutNode name="tile1" styleLbl="node1">
            <dgm:alg type="sp"/>
            <dgm:shape xmlns:r="http://schemas.openxmlformats.org/officeDocument/2006/relationships" rot="270" type="round1Rect" r:blip="">
              <dgm:adjLst/>
            </dgm:shape>
            <dgm:choose name="Name2">
              <dgm:if name="Name3" func="var" arg="dir" op="equ" val="norm">
                <dgm:presOf axis="ch ch desOrSelf" ptType="node node node" st="1 1 1" cnt="1 1 0"/>
              </dgm:if>
              <dgm:else name="Name4">
                <dgm:presOf axis="ch ch desOrSelf" ptType="node node node" st="1 2 1" cnt="1 1 0"/>
              </dgm:else>
            </dgm:choose>
            <dgm:constrLst/>
            <dgm:ruleLst/>
          </dgm:layoutNode>
          <dgm:layoutNode name="tile1text" styleLbl="node1">
            <dgm:varLst>
              <dgm:chMax val="0"/>
              <dgm:chPref val="0"/>
              <dgm:bulletEnabled val="1"/>
            </dgm:varLst>
            <dgm:choose name="Name5">
              <dgm:if name="Name6" axis="root des" func="maxDepth" op="gte" val="3">
                <dgm:alg type="tx">
                  <dgm:param type="txAnchorVert" val="t"/>
                  <dgm:param type="parTxLTRAlign" val="l"/>
                  <dgm:param type="parTxRTLAlign" val="r"/>
                </dgm:alg>
              </dgm:if>
              <dgm:else name="Name7">
                <dgm:alg type="tx"/>
              </dgm:else>
            </dgm:choose>
            <dgm:shape xmlns:r="http://schemas.openxmlformats.org/officeDocument/2006/relationships" rot="270" type="rect" r:blip="" hideGeom="1">
              <dgm:adjLst>
                <dgm:adj idx="1" val="0.2"/>
              </dgm:adjLst>
            </dgm:shape>
            <dgm:choose name="Name8">
              <dgm:if name="Name9" func="var" arg="dir" op="equ" val="norm">
                <dgm:presOf axis="ch ch desOrSelf" ptType="node node node" st="1 1 1" cnt="1 1 0"/>
              </dgm:if>
              <dgm:else name="Name10">
                <dgm:presOf axis="ch ch desOrSelf" ptType="node node node" st="1 2 1" cnt="1 1 0"/>
              </dgm:else>
            </dgm:choose>
            <dgm:constrLst/>
            <dgm:ruleLst>
              <dgm:rule type="primFontSz" val="5" fact="NaN" max="NaN"/>
            </dgm:ruleLst>
          </dgm:layoutNode>
          <dgm:layoutNode name="tile2" styleLbl="node1">
            <dgm:alg type="sp"/>
            <dgm:shape xmlns:r="http://schemas.openxmlformats.org/officeDocument/2006/relationships" type="round1Rect" r:blip="">
              <dgm:adjLst/>
            </dgm:shape>
            <dgm:choose name="Name11">
              <dgm:if name="Name12" func="var" arg="dir" op="equ" val="norm">
                <dgm:presOf axis="ch ch desOrSelf" ptType="node node node" st="1 2 1" cnt="1 1 0"/>
              </dgm:if>
              <dgm:else name="Name13">
                <dgm:presOf axis="ch ch desOrSelf" ptType="node node node" st="1 1 1" cnt="1 1 0"/>
              </dgm:else>
            </dgm:choose>
            <dgm:constrLst/>
            <dgm:ruleLst/>
          </dgm:layoutNode>
          <dgm:layoutNode name="tile2text" styleLbl="node1">
            <dgm:varLst>
              <dgm:chMax val="0"/>
              <dgm:chPref val="0"/>
              <dgm:bulletEnabled val="1"/>
            </dgm:varLst>
            <dgm:choose name="Name14">
              <dgm:if name="Name15" axis="root des" func="maxDepth" op="gte" val="3">
                <dgm:alg type="tx">
                  <dgm:param type="txAnchorVert" val="t"/>
                  <dgm:param type="parTxLTRAlign" val="l"/>
                  <dgm:param type="parTxRTLAlign" val="r"/>
                </dgm:alg>
              </dgm:if>
              <dgm:else name="Name16">
                <dgm:alg type="tx"/>
              </dgm:else>
            </dgm:choose>
            <dgm:shape xmlns:r="http://schemas.openxmlformats.org/officeDocument/2006/relationships" type="rect" r:blip="" hideGeom="1">
              <dgm:adjLst/>
            </dgm:shape>
            <dgm:choose name="Name17">
              <dgm:if name="Name18" func="var" arg="dir" op="equ" val="norm">
                <dgm:presOf axis="ch ch desOrSelf" ptType="node node node" st="1 2 1" cnt="1 1 0"/>
              </dgm:if>
              <dgm:else name="Name19">
                <dgm:presOf axis="ch ch desOrSelf" ptType="node node node" st="1 1 1" cnt="1 1 0"/>
              </dgm:else>
            </dgm:choose>
            <dgm:constrLst/>
            <dgm:ruleLst>
              <dgm:rule type="primFontSz" val="5" fact="NaN" max="NaN"/>
            </dgm:ruleLst>
          </dgm:layoutNode>
          <dgm:layoutNode name="tile3" styleLbl="node1">
            <dgm:alg type="sp"/>
            <dgm:shape xmlns:r="http://schemas.openxmlformats.org/officeDocument/2006/relationships" rot="180" type="round1Rect" r:blip="">
              <dgm:adjLst/>
            </dgm:shape>
            <dgm:choose name="Name20">
              <dgm:if name="Name21" func="var" arg="dir" op="equ" val="norm">
                <dgm:presOf axis="ch ch desOrSelf" ptType="node node node" st="1 3 1" cnt="1 1 0"/>
              </dgm:if>
              <dgm:else name="Name22">
                <dgm:presOf axis="ch ch desOrSelf" ptType="node node node" st="1 4 1" cnt="1 1 0"/>
              </dgm:else>
            </dgm:choose>
            <dgm:constrLst/>
            <dgm:ruleLst/>
          </dgm:layoutNode>
          <dgm:layoutNode name="tile3text" styleLbl="node1">
            <dgm:varLst>
              <dgm:chMax val="0"/>
              <dgm:chPref val="0"/>
              <dgm:bulletEnabled val="1"/>
            </dgm:varLst>
            <dgm:choose name="Name23">
              <dgm:if name="Name24" axis="root des" func="maxDepth" op="gte" val="3">
                <dgm:alg type="tx">
                  <dgm:param type="txAnchorVert" val="t"/>
                  <dgm:param type="parTxLTRAlign" val="l"/>
                  <dgm:param type="parTxRTLAlign" val="r"/>
                </dgm:alg>
              </dgm:if>
              <dgm:else name="Name25">
                <dgm:alg type="tx"/>
              </dgm:else>
            </dgm:choose>
            <dgm:shape xmlns:r="http://schemas.openxmlformats.org/officeDocument/2006/relationships" rot="180" type="rect" r:blip="" hideGeom="1">
              <dgm:adjLst/>
            </dgm:shape>
            <dgm:choose name="Name26">
              <dgm:if name="Name27" func="var" arg="dir" op="equ" val="norm">
                <dgm:presOf axis="ch ch desOrSelf" ptType="node node node" st="1 3 1" cnt="1 1 0"/>
              </dgm:if>
              <dgm:else name="Name28">
                <dgm:presOf axis="ch ch desOrSelf" ptType="node node node" st="1 4 1" cnt="1 1 0"/>
              </dgm:else>
            </dgm:choose>
            <dgm:constrLst/>
            <dgm:ruleLst>
              <dgm:rule type="primFontSz" val="5" fact="NaN" max="NaN"/>
            </dgm:ruleLst>
          </dgm:layoutNode>
          <dgm:layoutNode name="tile4" styleLbl="node1">
            <dgm:alg type="sp"/>
            <dgm:shape xmlns:r="http://schemas.openxmlformats.org/officeDocument/2006/relationships" rot="90" type="round1Rect" r:blip="">
              <dgm:adjLst/>
            </dgm:shape>
            <dgm:choose name="Name29">
              <dgm:if name="Name30" func="var" arg="dir" op="equ" val="norm">
                <dgm:presOf axis="ch ch desOrSelf" ptType="node node node" st="1 4 1" cnt="1 1 0"/>
              </dgm:if>
              <dgm:else name="Name31">
                <dgm:presOf axis="ch ch desOrSelf" ptType="node node node" st="1 3 1" cnt="1 1 0"/>
              </dgm:else>
            </dgm:choose>
            <dgm:constrLst/>
            <dgm:ruleLst/>
          </dgm:layoutNode>
          <dgm:layoutNode name="tile4text" styleLbl="node1">
            <dgm:varLst>
              <dgm:chMax val="0"/>
              <dgm:chPref val="0"/>
              <dgm:bulletEnabled val="1"/>
            </dgm:varLst>
            <dgm:choose name="Name32">
              <dgm:if name="Name33" axis="root des" func="maxDepth" op="gte" val="3">
                <dgm:alg type="tx">
                  <dgm:param type="txAnchorVert" val="t"/>
                  <dgm:param type="parTxLTRAlign" val="l"/>
                  <dgm:param type="parTxRTLAlign" val="r"/>
                </dgm:alg>
              </dgm:if>
              <dgm:else name="Name34">
                <dgm:alg type="tx"/>
              </dgm:else>
            </dgm:choose>
            <dgm:shape xmlns:r="http://schemas.openxmlformats.org/officeDocument/2006/relationships" rot="90" type="rect" r:blip="" hideGeom="1">
              <dgm:adjLst/>
            </dgm:shape>
            <dgm:choose name="Name35">
              <dgm:if name="Name36" func="var" arg="dir" op="equ" val="norm">
                <dgm:presOf axis="ch ch desOrSelf" ptType="node node node" st="1 4 1" cnt="1 1 0"/>
              </dgm:if>
              <dgm:else name="Name37">
                <dgm:presOf axis="ch ch desOrSelf" ptType="node node node" st="1 3 1" cnt="1 1 0"/>
              </dgm:else>
            </dgm:choose>
            <dgm:constrLst/>
            <dgm:ruleLst>
              <dgm:rule type="primFontSz" val="5" fact="NaN" max="NaN"/>
            </dgm:ruleLst>
          </dgm:layoutNode>
        </dgm:layoutNode>
        <dgm:layoutNode name="centerTile" styleLbl="fgShp">
          <dgm:varLst>
            <dgm:chMax val="0"/>
            <dgm:chPref val="0"/>
          </dgm:varLst>
          <dgm:alg type="tx"/>
          <dgm:shape xmlns:r="http://schemas.openxmlformats.org/officeDocument/2006/relationships" type="roundRect" r:blip="">
            <dgm:adjLst/>
          </dgm:shape>
          <dgm:presOf axis="ch" ptType="node" cnt="1"/>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38"/>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1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r>
              <a:rPr lang="en-US" dirty="0" err="1">
                <a:latin typeface="Segoe UI" pitchFamily="34" charset="0"/>
              </a:rPr>
              <a:t>TechEd</a:t>
            </a:r>
            <a:r>
              <a:rPr lang="en-US" dirty="0">
                <a:latin typeface="Segoe UI" pitchFamily="34" charset="0"/>
              </a:rPr>
              <a:t> Europe 2010</a:t>
            </a:r>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1C3F5198-D814-4F07-A84F-942E63C84983}" type="datetimeFigureOut">
              <a:rPr lang="en-US" smtClean="0">
                <a:latin typeface="Segoe UI" pitchFamily="34" charset="0"/>
              </a:rPr>
              <a:pPr/>
              <a:t>2/5/2014</a:t>
            </a:fld>
            <a:endParaRPr lang="en-US" dirty="0">
              <a:latin typeface="Segoe UI" pitchFamily="34" charset="0"/>
            </a:endParaRPr>
          </a:p>
        </p:txBody>
      </p:sp>
      <p:sp>
        <p:nvSpPr>
          <p:cNvPr id="4" name="Footer Placeholder 3"/>
          <p:cNvSpPr>
            <a:spLocks noGrp="1"/>
          </p:cNvSpPr>
          <p:nvPr>
            <p:ph type="ftr" sz="quarter" idx="2"/>
          </p:nvPr>
        </p:nvSpPr>
        <p:spPr>
          <a:xfrm>
            <a:off x="0" y="8685213"/>
            <a:ext cx="6248400" cy="457200"/>
          </a:xfrm>
          <a:prstGeom prst="rect">
            <a:avLst/>
          </a:prstGeom>
        </p:spPr>
        <p:txBody>
          <a:bodyPr vert="horz" lIns="91440" tIns="45720" rIns="91440" bIns="45720" rtlCol="0" anchor="b"/>
          <a:lstStyle>
            <a:lvl1pPr algn="l">
              <a:defRPr sz="1200"/>
            </a:lvl1pPr>
          </a:lstStyle>
          <a:p>
            <a:r>
              <a:rPr lang="en-US" sz="500" dirty="0" smtClean="0">
                <a:solidFill>
                  <a:srgbClr val="000000"/>
                </a:solidFill>
                <a:latin typeface="Segoe UI" pitchFamily="34" charset="0"/>
              </a:rPr>
              <a:t>© 2010 Microsoft Corporation. All rights reserved. Microsoft, Windows, Windows Vista and other product names are or may be registered trademarks and/or trademarks in the U.S. and/or other countries.</a:t>
            </a:r>
          </a:p>
          <a:p>
            <a:r>
              <a:rPr lang="en-US" sz="500" dirty="0" smtClean="0">
                <a:solidFill>
                  <a:srgbClr val="000000"/>
                </a:solidFill>
                <a:latin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sz="500" dirty="0" smtClean="0">
                <a:solidFill>
                  <a:srgbClr val="000000"/>
                </a:solidFill>
                <a:latin typeface="Segoe UI" pitchFamily="34" charset="0"/>
              </a:rPr>
            </a:br>
            <a:r>
              <a:rPr lang="en-US" sz="500" dirty="0" smtClean="0">
                <a:solidFill>
                  <a:srgbClr val="000000"/>
                </a:solidFill>
                <a:latin typeface="Segoe UI" pitchFamily="34" charset="0"/>
              </a:rPr>
              <a:t>MICROSOFT MAKES NO WARRANTIES, EXPRESS, IMPLIED OR STATUTORY, AS TO THE INFORMATION IN THIS PRESENTATION.</a:t>
            </a:r>
          </a:p>
        </p:txBody>
      </p:sp>
      <p:sp>
        <p:nvSpPr>
          <p:cNvPr id="5" name="Slide Number Placeholder 4"/>
          <p:cNvSpPr>
            <a:spLocks noGrp="1"/>
          </p:cNvSpPr>
          <p:nvPr>
            <p:ph type="sldNum" sz="quarter" idx="3"/>
          </p:nvPr>
        </p:nvSpPr>
        <p:spPr>
          <a:xfrm>
            <a:off x="6248399" y="8685213"/>
            <a:ext cx="608013" cy="457200"/>
          </a:xfrm>
          <a:prstGeom prst="rect">
            <a:avLst/>
          </a:prstGeom>
        </p:spPr>
        <p:txBody>
          <a:bodyPr vert="horz" lIns="91440" tIns="45720" rIns="91440" bIns="45720" rtlCol="0" anchor="b"/>
          <a:lstStyle>
            <a:lvl1pPr algn="r">
              <a:defRPr sz="1200"/>
            </a:lvl1pPr>
          </a:lstStyle>
          <a:p>
            <a:fld id="{8980CB99-47E3-46F4-AAEB-3919FBEFC014}" type="slidenum">
              <a:rPr lang="en-US" smtClean="0">
                <a:latin typeface="Segoe UI" pitchFamily="34" charset="0"/>
              </a:rPr>
              <a:pPr/>
              <a:t>‹#›</a:t>
            </a:fld>
            <a:endParaRPr lang="en-US" dirty="0">
              <a:latin typeface="Segoe UI" pitchFamily="34" charset="0"/>
            </a:endParaRPr>
          </a:p>
        </p:txBody>
      </p:sp>
    </p:spTree>
    <p:extLst>
      <p:ext uri="{BB962C8B-B14F-4D97-AF65-F5344CB8AC3E}">
        <p14:creationId xmlns:p14="http://schemas.microsoft.com/office/powerpoint/2010/main" val="120796643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Segoe UI" pitchFamily="34" charset="0"/>
              </a:defRPr>
            </a:lvl1pPr>
          </a:lstStyle>
          <a:p>
            <a:r>
              <a:rPr lang="en-US" dirty="0" err="1" smtClean="0"/>
              <a:t>TechEd</a:t>
            </a:r>
            <a:r>
              <a:rPr lang="en-US" dirty="0" smtClean="0"/>
              <a:t> Europe 2010</a:t>
            </a:r>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Segoe UI" pitchFamily="34" charset="0"/>
              </a:defRPr>
            </a:lvl1pPr>
          </a:lstStyle>
          <a:p>
            <a:fld id="{7C3FBCD4-166E-446F-AF18-7D4A0CF9AEF6}" type="datetimeFigureOut">
              <a:rPr lang="en-US" smtClean="0"/>
              <a:pPr/>
              <a:t>2/5/2014</a:t>
            </a:fld>
            <a:endParaRPr lang="en-US" dirty="0"/>
          </a:p>
        </p:txBody>
      </p:sp>
      <p:sp>
        <p:nvSpPr>
          <p:cNvPr id="4" name="Slide Image Placeholder 3"/>
          <p:cNvSpPr>
            <a:spLocks noGrp="1" noRot="1" noChangeAspect="1"/>
          </p:cNvSpPr>
          <p:nvPr>
            <p:ph type="sldImg" idx="2"/>
          </p:nvPr>
        </p:nvSpPr>
        <p:spPr>
          <a:xfrm>
            <a:off x="382588" y="685800"/>
            <a:ext cx="6092825"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Footer Placeholder 5"/>
          <p:cNvSpPr>
            <a:spLocks noGrp="1"/>
          </p:cNvSpPr>
          <p:nvPr>
            <p:ph type="ftr" sz="quarter" idx="4"/>
          </p:nvPr>
        </p:nvSpPr>
        <p:spPr>
          <a:xfrm>
            <a:off x="0" y="8685213"/>
            <a:ext cx="6172200" cy="457200"/>
          </a:xfrm>
          <a:prstGeom prst="rect">
            <a:avLst/>
          </a:prstGeom>
        </p:spPr>
        <p:txBody>
          <a:bodyPr vert="horz" lIns="91440" tIns="45720" rIns="91440" bIns="45720" rtlCol="0" anchor="b"/>
          <a:lstStyle>
            <a:lvl1pPr algn="l">
              <a:defRPr sz="500">
                <a:latin typeface="Segoe" pitchFamily="34" charset="0"/>
              </a:defRPr>
            </a:lvl1pPr>
          </a:lstStyle>
          <a:p>
            <a:r>
              <a:rPr lang="en-US" dirty="0" smtClean="0">
                <a:solidFill>
                  <a:srgbClr val="000000"/>
                </a:solidFill>
                <a:latin typeface="Segoe UI" pitchFamily="34" charset="0"/>
              </a:rPr>
              <a:t>© 2010 Microsoft Corporation. All rights reserved. Microsoft, Windows, Windows Vista and other product names are or may be registered trademarks and/or trademarks in the U.S. and/or other countries.</a:t>
            </a:r>
          </a:p>
          <a:p>
            <a:r>
              <a:rPr lang="en-US" dirty="0" smtClean="0">
                <a:solidFill>
                  <a:srgbClr val="000000"/>
                </a:solidFill>
                <a:latin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br>
              <a:rPr lang="en-US" dirty="0" smtClean="0">
                <a:solidFill>
                  <a:srgbClr val="000000"/>
                </a:solidFill>
                <a:latin typeface="Segoe UI" pitchFamily="34" charset="0"/>
              </a:rPr>
            </a:br>
            <a:r>
              <a:rPr lang="en-US" dirty="0" smtClean="0">
                <a:solidFill>
                  <a:srgbClr val="000000"/>
                </a:solidFill>
                <a:latin typeface="Segoe UI" pitchFamily="34" charset="0"/>
              </a:rPr>
              <a:t>MICROSOFT MAKES NO WARRANTIES, EXPRESS, IMPLIED OR STATUTORY, AS TO THE INFORMATION IN THIS PRESENTATION.</a:t>
            </a:r>
          </a:p>
        </p:txBody>
      </p:sp>
      <p:sp>
        <p:nvSpPr>
          <p:cNvPr id="7" name="Slide Number Placeholder 6"/>
          <p:cNvSpPr>
            <a:spLocks noGrp="1"/>
          </p:cNvSpPr>
          <p:nvPr>
            <p:ph type="sldNum" sz="quarter" idx="5"/>
          </p:nvPr>
        </p:nvSpPr>
        <p:spPr>
          <a:xfrm>
            <a:off x="6172199" y="8685213"/>
            <a:ext cx="684213" cy="457200"/>
          </a:xfrm>
          <a:prstGeom prst="rect">
            <a:avLst/>
          </a:prstGeom>
        </p:spPr>
        <p:txBody>
          <a:bodyPr vert="horz" lIns="91440" tIns="45720" rIns="91440" bIns="45720" rtlCol="0" anchor="b"/>
          <a:lstStyle>
            <a:lvl1pPr algn="r">
              <a:defRPr sz="1200">
                <a:latin typeface="Segoe UI" pitchFamily="34" charset="0"/>
              </a:defRPr>
            </a:lvl1pPr>
          </a:lstStyle>
          <a:p>
            <a:fld id="{8B263312-38AA-4E1E-B2B5-0F8F122B24FE}" type="slidenum">
              <a:rPr lang="en-US" smtClean="0"/>
              <a:pPr/>
              <a:t>‹#›</a:t>
            </a:fld>
            <a:endParaRPr lang="en-US" dirty="0"/>
          </a:p>
        </p:txBody>
      </p:sp>
    </p:spTree>
    <p:extLst>
      <p:ext uri="{BB962C8B-B14F-4D97-AF65-F5344CB8AC3E}">
        <p14:creationId xmlns:p14="http://schemas.microsoft.com/office/powerpoint/2010/main" val="2252895765"/>
      </p:ext>
    </p:extLst>
  </p:cSld>
  <p:clrMap bg1="lt1" tx1="dk1" bg2="lt2" tx2="dk2" accent1="accent1" accent2="accent2" accent3="accent3" accent4="accent4" accent5="accent5" accent6="accent6" hlink="hlink" folHlink="folHlink"/>
  <p:notesStyle>
    <a:lvl1pPr marL="0" algn="l" defTabSz="1108491" rtl="0" eaLnBrk="1" latinLnBrk="0" hangingPunct="1">
      <a:lnSpc>
        <a:spcPct val="90000"/>
      </a:lnSpc>
      <a:spcAft>
        <a:spcPts val="405"/>
      </a:spcAft>
      <a:defRPr sz="1100" kern="1200">
        <a:solidFill>
          <a:schemeClr val="tx1"/>
        </a:solidFill>
        <a:latin typeface="Segoe UI" pitchFamily="34" charset="0"/>
        <a:ea typeface="+mn-ea"/>
        <a:cs typeface="+mn-cs"/>
      </a:defRPr>
    </a:lvl1pPr>
    <a:lvl2pPr marL="258201" indent="-128298" algn="l" defTabSz="1108491" rtl="0" eaLnBrk="1" latinLnBrk="0" hangingPunct="1">
      <a:lnSpc>
        <a:spcPct val="90000"/>
      </a:lnSpc>
      <a:spcAft>
        <a:spcPts val="405"/>
      </a:spcAft>
      <a:buFont typeface="Arial" pitchFamily="34" charset="0"/>
      <a:buChar char="•"/>
      <a:defRPr sz="1100" kern="1200">
        <a:solidFill>
          <a:schemeClr val="tx1"/>
        </a:solidFill>
        <a:latin typeface="Segoe UI" pitchFamily="34" charset="0"/>
        <a:ea typeface="+mn-ea"/>
        <a:cs typeface="+mn-cs"/>
      </a:defRPr>
    </a:lvl2pPr>
    <a:lvl3pPr marL="397741" indent="-139520" algn="l" defTabSz="1108491" rtl="0" eaLnBrk="1" latinLnBrk="0" hangingPunct="1">
      <a:lnSpc>
        <a:spcPct val="90000"/>
      </a:lnSpc>
      <a:spcAft>
        <a:spcPts val="405"/>
      </a:spcAft>
      <a:buFont typeface="Arial" pitchFamily="34" charset="0"/>
      <a:buChar char="•"/>
      <a:defRPr sz="1100" kern="1200">
        <a:solidFill>
          <a:schemeClr val="tx1"/>
        </a:solidFill>
        <a:latin typeface="Segoe UI" pitchFamily="34" charset="0"/>
        <a:ea typeface="+mn-ea"/>
        <a:cs typeface="+mn-cs"/>
      </a:defRPr>
    </a:lvl3pPr>
    <a:lvl4pPr marL="585372" indent="-177990" algn="l" defTabSz="1108491" rtl="0" eaLnBrk="1" latinLnBrk="0" hangingPunct="1">
      <a:lnSpc>
        <a:spcPct val="90000"/>
      </a:lnSpc>
      <a:spcAft>
        <a:spcPts val="405"/>
      </a:spcAft>
      <a:buFont typeface="Arial" pitchFamily="34" charset="0"/>
      <a:buChar char="•"/>
      <a:defRPr sz="1100" kern="1200">
        <a:solidFill>
          <a:schemeClr val="tx1"/>
        </a:solidFill>
        <a:latin typeface="Segoe UI" pitchFamily="34" charset="0"/>
        <a:ea typeface="+mn-ea"/>
        <a:cs typeface="+mn-cs"/>
      </a:defRPr>
    </a:lvl4pPr>
    <a:lvl5pPr marL="745693" indent="-139520" algn="l" defTabSz="1108491" rtl="0" eaLnBrk="1" latinLnBrk="0" hangingPunct="1">
      <a:lnSpc>
        <a:spcPct val="90000"/>
      </a:lnSpc>
      <a:spcAft>
        <a:spcPts val="405"/>
      </a:spcAft>
      <a:buFont typeface="Arial" pitchFamily="34" charset="0"/>
      <a:buChar char="•"/>
      <a:defRPr sz="1100" kern="1200">
        <a:solidFill>
          <a:schemeClr val="tx1"/>
        </a:solidFill>
        <a:latin typeface="Segoe UI" pitchFamily="34" charset="0"/>
        <a:ea typeface="+mn-ea"/>
        <a:cs typeface="+mn-cs"/>
      </a:defRPr>
    </a:lvl5pPr>
    <a:lvl6pPr marL="2771211" algn="l" defTabSz="1108491" rtl="0" eaLnBrk="1" latinLnBrk="0" hangingPunct="1">
      <a:defRPr sz="1500" kern="1200">
        <a:solidFill>
          <a:schemeClr val="tx1"/>
        </a:solidFill>
        <a:latin typeface="+mn-lt"/>
        <a:ea typeface="+mn-ea"/>
        <a:cs typeface="+mn-cs"/>
      </a:defRPr>
    </a:lvl6pPr>
    <a:lvl7pPr marL="3325463" algn="l" defTabSz="1108491" rtl="0" eaLnBrk="1" latinLnBrk="0" hangingPunct="1">
      <a:defRPr sz="1500" kern="1200">
        <a:solidFill>
          <a:schemeClr val="tx1"/>
        </a:solidFill>
        <a:latin typeface="+mn-lt"/>
        <a:ea typeface="+mn-ea"/>
        <a:cs typeface="+mn-cs"/>
      </a:defRPr>
    </a:lvl7pPr>
    <a:lvl8pPr marL="3879704" algn="l" defTabSz="1108491" rtl="0" eaLnBrk="1" latinLnBrk="0" hangingPunct="1">
      <a:defRPr sz="1500" kern="1200">
        <a:solidFill>
          <a:schemeClr val="tx1"/>
        </a:solidFill>
        <a:latin typeface="+mn-lt"/>
        <a:ea typeface="+mn-ea"/>
        <a:cs typeface="+mn-cs"/>
      </a:defRPr>
    </a:lvl8pPr>
    <a:lvl9pPr marL="4433951" algn="l" defTabSz="1108491" rtl="0" eaLnBrk="1" latinLnBrk="0" hangingPunct="1">
      <a:defRPr sz="15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fld id="{8B263312-38AA-4E1E-B2B5-0F8F122B24FE}" type="slidenum">
              <a:rPr lang="en-US" smtClean="0"/>
              <a:pPr/>
              <a:t>24</a:t>
            </a:fld>
            <a:endParaRPr 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fld id="{8B263312-38AA-4E1E-B2B5-0F8F122B24FE}" type="slidenum">
              <a:rPr lang="en-US" smtClean="0"/>
              <a:pPr/>
              <a:t>25</a:t>
            </a:fld>
            <a:endParaRPr 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B263312-38AA-4E1E-B2B5-0F8F122B24FE}" type="slidenum">
              <a:rPr lang="en-US" smtClean="0">
                <a:solidFill>
                  <a:prstClr val="black"/>
                </a:solidFill>
              </a:rPr>
              <a:pPr/>
              <a:t>36</a:t>
            </a:fld>
            <a:endParaRPr lang="en-US" dirty="0">
              <a:solidFill>
                <a:prstClr val="black"/>
              </a:solidFill>
            </a:endParaRPr>
          </a:p>
        </p:txBody>
      </p:sp>
    </p:spTree>
    <p:extLst>
      <p:ext uri="{BB962C8B-B14F-4D97-AF65-F5344CB8AC3E}">
        <p14:creationId xmlns:p14="http://schemas.microsoft.com/office/powerpoint/2010/main" val="5784507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B263312-38AA-4E1E-B2B5-0F8F122B24FE}" type="slidenum">
              <a:rPr lang="en-US" smtClean="0">
                <a:solidFill>
                  <a:prstClr val="black"/>
                </a:solidFill>
              </a:rPr>
              <a:pPr/>
              <a:t>39</a:t>
            </a:fld>
            <a:endParaRPr lang="en-US" dirty="0">
              <a:solidFill>
                <a:prstClr val="black"/>
              </a:solidFill>
            </a:endParaRPr>
          </a:p>
        </p:txBody>
      </p:sp>
    </p:spTree>
    <p:extLst>
      <p:ext uri="{BB962C8B-B14F-4D97-AF65-F5344CB8AC3E}">
        <p14:creationId xmlns:p14="http://schemas.microsoft.com/office/powerpoint/2010/main" val="5784507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B263312-38AA-4E1E-B2B5-0F8F122B24FE}" type="slidenum">
              <a:rPr lang="en-US" smtClean="0">
                <a:solidFill>
                  <a:prstClr val="black"/>
                </a:solidFill>
              </a:rPr>
              <a:pPr/>
              <a:t>50</a:t>
            </a:fld>
            <a:endParaRPr lang="en-US" dirty="0">
              <a:solidFill>
                <a:prstClr val="black"/>
              </a:solidFill>
            </a:endParaRPr>
          </a:p>
        </p:txBody>
      </p:sp>
    </p:spTree>
    <p:extLst>
      <p:ext uri="{BB962C8B-B14F-4D97-AF65-F5344CB8AC3E}">
        <p14:creationId xmlns:p14="http://schemas.microsoft.com/office/powerpoint/2010/main" val="5784507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fld id="{8B263312-38AA-4E1E-B2B5-0F8F122B24FE}" type="slidenum">
              <a:rPr lang="en-US" smtClean="0"/>
              <a:pPr/>
              <a:t>54</a:t>
            </a:fld>
            <a:endParaRPr 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normAutofit/>
          </a:bodyPr>
          <a:lstStyle/>
          <a:p>
            <a:pPr>
              <a:buFontTx/>
              <a:buNone/>
            </a:pPr>
            <a:endParaRPr lang="en-US" baseline="0" dirty="0" smtClean="0"/>
          </a:p>
        </p:txBody>
      </p:sp>
      <p:sp>
        <p:nvSpPr>
          <p:cNvPr id="4" name="Slide Number Placeholder 3"/>
          <p:cNvSpPr>
            <a:spLocks noGrp="1"/>
          </p:cNvSpPr>
          <p:nvPr>
            <p:ph type="sldNum" sz="quarter" idx="10"/>
          </p:nvPr>
        </p:nvSpPr>
        <p:spPr/>
        <p:txBody>
          <a:bodyPr/>
          <a:lstStyle/>
          <a:p>
            <a:fld id="{8B263312-38AA-4E1E-B2B5-0F8F122B24FE}" type="slidenum">
              <a:rPr lang="en-US" smtClean="0"/>
              <a:pPr/>
              <a:t>56</a:t>
            </a:fld>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8.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8.xml"/></Relationships>
</file>

<file path=ppt/slideLayouts/_rels/slideLayout11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G"/><Relationship Id="rId1" Type="http://schemas.openxmlformats.org/officeDocument/2006/relationships/slideMaster" Target="../slideMasters/slideMaster9.xml"/><Relationship Id="rId4" Type="http://schemas.openxmlformats.org/officeDocument/2006/relationships/image" Target="../media/image10.png"/></Relationships>
</file>

<file path=ppt/slideLayouts/_rels/slideLayout11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1.jpg"/><Relationship Id="rId1" Type="http://schemas.openxmlformats.org/officeDocument/2006/relationships/slideMaster" Target="../slideMasters/slideMaster9.xml"/><Relationship Id="rId4" Type="http://schemas.openxmlformats.org/officeDocument/2006/relationships/image" Target="../media/image10.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9.xml"/></Relationships>
</file>

<file path=ppt/slideLayouts/_rels/slideLayout12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9.xml"/></Relationships>
</file>

<file path=ppt/slideLayouts/_rels/slideLayout12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9.xml"/></Relationships>
</file>

<file path=ppt/slideLayouts/_rels/slideLayout12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9.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9.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9.xml"/></Relationships>
</file>

<file path=ppt/slideLayouts/_rels/slideLayout14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G"/><Relationship Id="rId1" Type="http://schemas.openxmlformats.org/officeDocument/2006/relationships/slideMaster" Target="../slideMasters/slideMaster10.xml"/><Relationship Id="rId4" Type="http://schemas.openxmlformats.org/officeDocument/2006/relationships/image" Target="../media/image10.png"/></Relationships>
</file>

<file path=ppt/slideLayouts/_rels/slideLayout14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1.jpg"/><Relationship Id="rId1" Type="http://schemas.openxmlformats.org/officeDocument/2006/relationships/slideMaster" Target="../slideMasters/slideMaster10.xml"/><Relationship Id="rId4" Type="http://schemas.openxmlformats.org/officeDocument/2006/relationships/image" Target="../media/image10.png"/></Relationships>
</file>

<file path=ppt/slideLayouts/_rels/slideLayout14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0.xml"/></Relationships>
</file>

<file path=ppt/slideLayouts/_rels/slideLayout14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0.xml"/></Relationships>
</file>

<file path=ppt/slideLayouts/_rels/slideLayout14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0.xml"/></Relationships>
</file>

<file path=ppt/slideLayouts/_rels/slideLayout14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0.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0.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0.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G"/><Relationship Id="rId1" Type="http://schemas.openxmlformats.org/officeDocument/2006/relationships/slideMaster" Target="../slideMasters/slideMaster11.xml"/><Relationship Id="rId4" Type="http://schemas.openxmlformats.org/officeDocument/2006/relationships/image" Target="../media/image10.png"/></Relationships>
</file>

<file path=ppt/slideLayouts/_rels/slideLayout17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1.jpg"/><Relationship Id="rId1" Type="http://schemas.openxmlformats.org/officeDocument/2006/relationships/slideMaster" Target="../slideMasters/slideMaster11.xml"/><Relationship Id="rId4" Type="http://schemas.openxmlformats.org/officeDocument/2006/relationships/image" Target="../media/image10.png"/></Relationships>
</file>

<file path=ppt/slideLayouts/_rels/slideLayout17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1.xml"/></Relationships>
</file>

<file path=ppt/slideLayouts/_rels/slideLayout17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1.xml"/></Relationships>
</file>

<file path=ppt/slideLayouts/_rels/slideLayout17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1.xml"/></Relationships>
</file>

<file path=ppt/slideLayouts/_rels/slideLayout17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1.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1.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9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1.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9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G"/><Relationship Id="rId1" Type="http://schemas.openxmlformats.org/officeDocument/2006/relationships/slideMaster" Target="../slideMasters/slideMaster12.xml"/><Relationship Id="rId4" Type="http://schemas.openxmlformats.org/officeDocument/2006/relationships/image" Target="../media/image10.png"/></Relationships>
</file>

<file path=ppt/slideLayouts/_rels/slideLayout19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1.jpg"/><Relationship Id="rId1" Type="http://schemas.openxmlformats.org/officeDocument/2006/relationships/slideMaster" Target="../slideMasters/slideMaster12.xml"/><Relationship Id="rId4" Type="http://schemas.openxmlformats.org/officeDocument/2006/relationships/image" Target="../media/image10.png"/></Relationships>
</file>

<file path=ppt/slideLayouts/_rels/slideLayout19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2.xml"/></Relationships>
</file>

<file path=ppt/slideLayouts/_rels/slideLayout19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2.xml"/></Relationships>
</file>

<file path=ppt/slideLayouts/_rels/slideLayout20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2.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1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2.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1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2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G"/><Relationship Id="rId1" Type="http://schemas.openxmlformats.org/officeDocument/2006/relationships/slideMaster" Target="../slideMasters/slideMaster13.xml"/><Relationship Id="rId4" Type="http://schemas.openxmlformats.org/officeDocument/2006/relationships/image" Target="../media/image10.png"/></Relationships>
</file>

<file path=ppt/slideLayouts/_rels/slideLayout22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1.jpg"/><Relationship Id="rId1" Type="http://schemas.openxmlformats.org/officeDocument/2006/relationships/slideMaster" Target="../slideMasters/slideMaster13.xml"/><Relationship Id="rId4" Type="http://schemas.openxmlformats.org/officeDocument/2006/relationships/image" Target="../media/image10.png"/></Relationships>
</file>

<file path=ppt/slideLayouts/_rels/slideLayout22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3.xml"/></Relationships>
</file>

<file path=ppt/slideLayouts/_rels/slideLayout22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3.xml"/></Relationships>
</file>

<file path=ppt/slideLayouts/_rels/slideLayout22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3.xml"/></Relationships>
</file>

<file path=ppt/slideLayouts/_rels/slideLayout22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3.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3.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4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3.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G"/><Relationship Id="rId1" Type="http://schemas.openxmlformats.org/officeDocument/2006/relationships/slideMaster" Target="../slideMasters/slideMaster6.xml"/><Relationship Id="rId4" Type="http://schemas.openxmlformats.org/officeDocument/2006/relationships/image" Target="../media/image10.png"/></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1.jpg"/><Relationship Id="rId1" Type="http://schemas.openxmlformats.org/officeDocument/2006/relationships/slideMaster" Target="../slideMasters/slideMaster6.xml"/><Relationship Id="rId4" Type="http://schemas.openxmlformats.org/officeDocument/2006/relationships/image" Target="../media/image10.png"/></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G"/><Relationship Id="rId1" Type="http://schemas.openxmlformats.org/officeDocument/2006/relationships/slideMaster" Target="../slideMasters/slideMaster7.xml"/><Relationship Id="rId4" Type="http://schemas.openxmlformats.org/officeDocument/2006/relationships/image" Target="../media/image10.png"/></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1.jpg"/><Relationship Id="rId1" Type="http://schemas.openxmlformats.org/officeDocument/2006/relationships/slideMaster" Target="../slideMasters/slideMaster7.xml"/><Relationship Id="rId4" Type="http://schemas.openxmlformats.org/officeDocument/2006/relationships/image" Target="../media/image10.png"/></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7.xml"/></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G"/><Relationship Id="rId1" Type="http://schemas.openxmlformats.org/officeDocument/2006/relationships/slideMaster" Target="../slideMasters/slideMaster8.xml"/><Relationship Id="rId4" Type="http://schemas.openxmlformats.org/officeDocument/2006/relationships/image" Target="../media/image10.png"/></Relationships>
</file>

<file path=ppt/slideLayouts/_rels/slideLayout9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1.jpg"/><Relationship Id="rId1" Type="http://schemas.openxmlformats.org/officeDocument/2006/relationships/slideMaster" Target="../slideMasters/slideMaster8.xml"/><Relationship Id="rId4" Type="http://schemas.openxmlformats.org/officeDocument/2006/relationships/image" Target="../media/image10.png"/></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69844" y="1448157"/>
            <a:ext cx="10241216" cy="1523850"/>
          </a:xfrm>
        </p:spPr>
        <p:txBody>
          <a:bodyPr anchor="ctr">
            <a:noAutofit/>
          </a:bodyPr>
          <a:lstStyle>
            <a:lvl1pPr>
              <a:lnSpc>
                <a:spcPct val="90000"/>
              </a:lnSpc>
              <a:defRPr sz="5900"/>
            </a:lvl1pPr>
          </a:lstStyle>
          <a:p>
            <a:r>
              <a:rPr lang="en-US" smtClean="0"/>
              <a:t>Click to edit Master title style</a:t>
            </a:r>
            <a:endParaRPr lang="en-US" dirty="0"/>
          </a:p>
        </p:txBody>
      </p:sp>
      <p:sp>
        <p:nvSpPr>
          <p:cNvPr id="3" name="Subtitle 2"/>
          <p:cNvSpPr>
            <a:spLocks noGrp="1"/>
          </p:cNvSpPr>
          <p:nvPr>
            <p:ph type="subTitle" idx="1"/>
          </p:nvPr>
        </p:nvSpPr>
        <p:spPr>
          <a:xfrm>
            <a:off x="969838" y="3875728"/>
            <a:ext cx="10241217" cy="463363"/>
          </a:xfrm>
        </p:spPr>
        <p:txBody>
          <a:bodyPr>
            <a:noAutofit/>
          </a:bodyPr>
          <a:lstStyle>
            <a:lvl1pPr marL="0" indent="0" algn="l">
              <a:lnSpc>
                <a:spcPct val="90000"/>
              </a:lnSpc>
              <a:spcBef>
                <a:spcPts val="0"/>
              </a:spcBef>
              <a:buNone/>
              <a:defRPr sz="3500">
                <a:gradFill>
                  <a:gsLst>
                    <a:gs pos="0">
                      <a:schemeClr val="tx1"/>
                    </a:gs>
                    <a:gs pos="86000">
                      <a:schemeClr val="tx1"/>
                    </a:gs>
                  </a:gsLst>
                  <a:lin ang="5400000" scaled="0"/>
                </a:gradFill>
              </a:defRPr>
            </a:lvl1pPr>
            <a:lvl2pPr marL="554220" indent="0" algn="ctr">
              <a:buNone/>
              <a:defRPr>
                <a:solidFill>
                  <a:schemeClr val="tx1">
                    <a:tint val="75000"/>
                  </a:schemeClr>
                </a:solidFill>
              </a:defRPr>
            </a:lvl2pPr>
            <a:lvl3pPr marL="1108491" indent="0" algn="ctr">
              <a:buNone/>
              <a:defRPr>
                <a:solidFill>
                  <a:schemeClr val="tx1">
                    <a:tint val="75000"/>
                  </a:schemeClr>
                </a:solidFill>
              </a:defRPr>
            </a:lvl3pPr>
            <a:lvl4pPr marL="1662732" indent="0" algn="ctr">
              <a:buNone/>
              <a:defRPr>
                <a:solidFill>
                  <a:schemeClr val="tx1">
                    <a:tint val="75000"/>
                  </a:schemeClr>
                </a:solidFill>
              </a:defRPr>
            </a:lvl4pPr>
            <a:lvl5pPr marL="2216988" indent="0" algn="ctr">
              <a:buNone/>
              <a:defRPr>
                <a:solidFill>
                  <a:schemeClr val="tx1">
                    <a:tint val="75000"/>
                  </a:schemeClr>
                </a:solidFill>
              </a:defRPr>
            </a:lvl5pPr>
            <a:lvl6pPr marL="2771211" indent="0" algn="ctr">
              <a:buNone/>
              <a:defRPr>
                <a:solidFill>
                  <a:schemeClr val="tx1">
                    <a:tint val="75000"/>
                  </a:schemeClr>
                </a:solidFill>
              </a:defRPr>
            </a:lvl6pPr>
            <a:lvl7pPr marL="3325463" indent="0" algn="ctr">
              <a:buNone/>
              <a:defRPr>
                <a:solidFill>
                  <a:schemeClr val="tx1">
                    <a:tint val="75000"/>
                  </a:schemeClr>
                </a:solidFill>
              </a:defRPr>
            </a:lvl7pPr>
            <a:lvl8pPr marL="3879704" indent="0" algn="ctr">
              <a:buNone/>
              <a:defRPr>
                <a:solidFill>
                  <a:schemeClr val="tx1">
                    <a:tint val="75000"/>
                  </a:schemeClr>
                </a:solidFill>
              </a:defRPr>
            </a:lvl8pPr>
            <a:lvl9pPr marL="4433951" indent="0" algn="ctr">
              <a:buNone/>
              <a:defRPr>
                <a:solidFill>
                  <a:schemeClr val="tx1">
                    <a:tint val="75000"/>
                  </a:schemeClr>
                </a:solidFill>
              </a:defRPr>
            </a:lvl9pPr>
          </a:lstStyle>
          <a:p>
            <a:r>
              <a:rPr lang="en-US" smtClean="0"/>
              <a:t>Click to edit Master subtitle style</a:t>
            </a:r>
            <a:endParaRPr lang="en-US" dirty="0"/>
          </a:p>
        </p:txBody>
      </p:sp>
      <p:pic>
        <p:nvPicPr>
          <p:cNvPr id="1026" name="Picture 2" descr="\\server3\Restrict\FTP_Root\Clients\White_Whale\7-20683_TechEd_Europe_Template\TechEd_Europe_Keynote_Template\SFP_Art\PNG\TechEd_Europe_2010_Logo.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9808838" y="299059"/>
            <a:ext cx="2004577" cy="94099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fade/>
  </p:transition>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Section Title Dark Purple">
    <p:bg>
      <p:bgPr>
        <a:solidFill>
          <a:schemeClr val="accent2"/>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a:xfrm>
            <a:off x="624174" y="1773649"/>
            <a:ext cx="10938892" cy="2126154"/>
          </a:xfrm>
        </p:spPr>
        <p:txBody>
          <a:bodyPr>
            <a:normAutofit/>
          </a:bodyPr>
          <a:lstStyle>
            <a:lvl1pPr marL="0" indent="0">
              <a:buNone/>
              <a:defRPr lang="en-US" sz="12800" i="0" kern="1200" spc="-100" baseline="0" dirty="0" smtClean="0">
                <a:solidFill>
                  <a:schemeClr val="bg1"/>
                </a:solidFill>
                <a:latin typeface="Segoe UI Light" pitchFamily="34" charset="0"/>
                <a:ea typeface="+mn-ea"/>
                <a:cs typeface="+mn-cs"/>
              </a:defRPr>
            </a:lvl1pPr>
          </a:lstStyle>
          <a:p>
            <a:pPr marL="0" lvl="0" indent="0" algn="l" defTabSz="912920" rtl="0" eaLnBrk="1" latinLnBrk="0" hangingPunct="1">
              <a:lnSpc>
                <a:spcPct val="90000"/>
              </a:lnSpc>
              <a:spcBef>
                <a:spcPct val="20000"/>
              </a:spcBef>
              <a:buSzPct val="90000"/>
              <a:buFont typeface="Arial" pitchFamily="34" charset="0"/>
              <a:buNone/>
            </a:pPr>
            <a:r>
              <a:rPr lang="en-US" dirty="0" smtClean="0"/>
              <a:t>Section title</a:t>
            </a:r>
          </a:p>
        </p:txBody>
      </p:sp>
      <p:sp>
        <p:nvSpPr>
          <p:cNvPr id="4" name="Text Placeholder 8"/>
          <p:cNvSpPr>
            <a:spLocks noGrp="1"/>
          </p:cNvSpPr>
          <p:nvPr>
            <p:ph type="body" sz="quarter" idx="11" hasCustomPrompt="1"/>
          </p:nvPr>
        </p:nvSpPr>
        <p:spPr>
          <a:xfrm>
            <a:off x="624174" y="4007825"/>
            <a:ext cx="10938892" cy="443301"/>
          </a:xfrm>
        </p:spPr>
        <p:txBody>
          <a:bodyPr/>
          <a:lstStyle>
            <a:lvl1pPr marL="0" indent="0">
              <a:buNone/>
              <a:defRPr lang="en-US" sz="3200" kern="1200" spc="-100" baseline="0" dirty="0">
                <a:solidFill>
                  <a:schemeClr val="bg1"/>
                </a:solidFill>
                <a:latin typeface="Segoe UI Light" pitchFamily="34" charset="0"/>
                <a:ea typeface="+mn-ea"/>
                <a:cs typeface="+mn-cs"/>
              </a:defRPr>
            </a:lvl1pPr>
          </a:lstStyle>
          <a:p>
            <a:pPr marL="0" lvl="0" indent="0" algn="l" defTabSz="912920" rtl="0" eaLnBrk="1" latinLnBrk="0" hangingPunct="1">
              <a:lnSpc>
                <a:spcPct val="90000"/>
              </a:lnSpc>
              <a:spcBef>
                <a:spcPct val="20000"/>
              </a:spcBef>
              <a:buSzPct val="90000"/>
              <a:buFont typeface="Arial" pitchFamily="34" charset="0"/>
              <a:buNone/>
            </a:pPr>
            <a:r>
              <a:rPr lang="en-US" dirty="0" smtClean="0"/>
              <a:t>Section subtitle</a:t>
            </a:r>
            <a:endParaRPr lang="en-US" dirty="0"/>
          </a:p>
        </p:txBody>
      </p:sp>
    </p:spTree>
    <p:extLst>
      <p:ext uri="{BB962C8B-B14F-4D97-AF65-F5344CB8AC3E}">
        <p14:creationId xmlns:p14="http://schemas.microsoft.com/office/powerpoint/2010/main" val="426452276"/>
      </p:ext>
    </p:extLst>
  </p:cSld>
  <p:clrMapOvr>
    <a:masterClrMapping/>
  </p:clrMapOvr>
  <p:transition spd="slow">
    <p:push/>
  </p:transition>
  <p:timing>
    <p:tnLst>
      <p:par>
        <p:cTn id="1" dur="indefinite" restart="never" nodeType="tmRoot"/>
      </p:par>
    </p:tnLst>
  </p:timing>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Section Title Plum">
    <p:bg>
      <p:bgPr>
        <a:solidFill>
          <a:srgbClr val="B4009E"/>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a:xfrm>
            <a:off x="624174" y="1773649"/>
            <a:ext cx="10938892" cy="2126154"/>
          </a:xfrm>
        </p:spPr>
        <p:txBody>
          <a:bodyPr>
            <a:normAutofit/>
          </a:bodyPr>
          <a:lstStyle>
            <a:lvl1pPr marL="0" indent="0">
              <a:buNone/>
              <a:defRPr lang="en-US" sz="12800" i="0" kern="1200" spc="-100" baseline="0" dirty="0" smtClean="0">
                <a:solidFill>
                  <a:schemeClr val="bg1"/>
                </a:solidFill>
                <a:latin typeface="Segoe UI Light" pitchFamily="34" charset="0"/>
                <a:ea typeface="+mn-ea"/>
                <a:cs typeface="+mn-cs"/>
              </a:defRPr>
            </a:lvl1pPr>
          </a:lstStyle>
          <a:p>
            <a:pPr marL="0" lvl="0" indent="0" algn="l" defTabSz="912920" rtl="0" eaLnBrk="1" latinLnBrk="0" hangingPunct="1">
              <a:lnSpc>
                <a:spcPct val="90000"/>
              </a:lnSpc>
              <a:spcBef>
                <a:spcPct val="20000"/>
              </a:spcBef>
              <a:buSzPct val="90000"/>
              <a:buFont typeface="Arial" pitchFamily="34" charset="0"/>
              <a:buNone/>
            </a:pPr>
            <a:r>
              <a:rPr lang="en-US" dirty="0" smtClean="0"/>
              <a:t>Section title</a:t>
            </a:r>
          </a:p>
        </p:txBody>
      </p:sp>
      <p:sp>
        <p:nvSpPr>
          <p:cNvPr id="4" name="Text Placeholder 8"/>
          <p:cNvSpPr>
            <a:spLocks noGrp="1"/>
          </p:cNvSpPr>
          <p:nvPr>
            <p:ph type="body" sz="quarter" idx="11" hasCustomPrompt="1"/>
          </p:nvPr>
        </p:nvSpPr>
        <p:spPr>
          <a:xfrm>
            <a:off x="624174" y="4007780"/>
            <a:ext cx="10938892" cy="574412"/>
          </a:xfrm>
        </p:spPr>
        <p:txBody>
          <a:bodyPr/>
          <a:lstStyle>
            <a:lvl1pPr marL="0" indent="0">
              <a:buNone/>
              <a:defRPr lang="en-US" sz="3200" kern="1200" spc="-100" baseline="0" dirty="0">
                <a:solidFill>
                  <a:schemeClr val="bg1"/>
                </a:solidFill>
                <a:latin typeface="Segoe UI Light" pitchFamily="34" charset="0"/>
                <a:ea typeface="+mn-ea"/>
                <a:cs typeface="+mn-cs"/>
              </a:defRPr>
            </a:lvl1pPr>
          </a:lstStyle>
          <a:p>
            <a:pPr marL="0" lvl="0" indent="0" algn="l" defTabSz="912920" rtl="0" eaLnBrk="1" latinLnBrk="0" hangingPunct="1">
              <a:lnSpc>
                <a:spcPct val="90000"/>
              </a:lnSpc>
              <a:spcBef>
                <a:spcPct val="20000"/>
              </a:spcBef>
              <a:buSzPct val="90000"/>
              <a:buFont typeface="Arial" pitchFamily="34" charset="0"/>
              <a:buNone/>
            </a:pPr>
            <a:r>
              <a:rPr lang="en-US" dirty="0" smtClean="0"/>
              <a:t>Section subtitle</a:t>
            </a:r>
            <a:endParaRPr lang="en-US" dirty="0"/>
          </a:p>
        </p:txBody>
      </p:sp>
    </p:spTree>
    <p:extLst>
      <p:ext uri="{BB962C8B-B14F-4D97-AF65-F5344CB8AC3E}">
        <p14:creationId xmlns:p14="http://schemas.microsoft.com/office/powerpoint/2010/main" val="1545856670"/>
      </p:ext>
    </p:extLst>
  </p:cSld>
  <p:clrMapOvr>
    <a:masterClrMapping/>
  </p:clrMapOvr>
  <p:transition spd="slow">
    <p:push/>
  </p:transition>
  <p:timing>
    <p:tnLst>
      <p:par>
        <p:cTn id="1" dur="indefinite" restart="never" nodeType="tmRoot"/>
      </p:par>
    </p:tnLst>
  </p:timing>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Content Placeholder 12"/>
          <p:cNvSpPr>
            <a:spLocks noGrp="1"/>
          </p:cNvSpPr>
          <p:nvPr>
            <p:ph sz="quarter" idx="10"/>
          </p:nvPr>
        </p:nvSpPr>
        <p:spPr>
          <a:xfrm>
            <a:off x="624174" y="1797467"/>
            <a:ext cx="10938892" cy="4321118"/>
          </a:xfrm>
        </p:spPr>
        <p:txBody>
          <a:bodyPr/>
          <a:lstStyle>
            <a:lvl1pPr marL="0" indent="0">
              <a:buNone/>
              <a:defRPr sz="4000"/>
            </a:lvl1pPr>
            <a:lvl2pPr marL="0" indent="0">
              <a:buNone/>
              <a:tabLst/>
              <a:defRPr sz="2000">
                <a:latin typeface="+mn-lt"/>
              </a:defRPr>
            </a:lvl2pPr>
            <a:lvl3pPr marL="240889" indent="-240889">
              <a:defRPr sz="2000">
                <a:latin typeface="+mn-lt"/>
              </a:defRPr>
            </a:lvl3pPr>
          </a:lstStyle>
          <a:p>
            <a:pPr lvl="0"/>
            <a:r>
              <a:rPr lang="en-US" smtClean="0"/>
              <a:t>Click to edit Master text styles</a:t>
            </a:r>
          </a:p>
          <a:p>
            <a:pPr lvl="1"/>
            <a:r>
              <a:rPr lang="en-US" smtClean="0"/>
              <a:t>Second level</a:t>
            </a:r>
          </a:p>
          <a:p>
            <a:pPr lvl="2"/>
            <a:r>
              <a:rPr lang="en-US" smtClean="0"/>
              <a:t>Third level</a:t>
            </a:r>
          </a:p>
        </p:txBody>
      </p:sp>
    </p:spTree>
    <p:extLst>
      <p:ext uri="{BB962C8B-B14F-4D97-AF65-F5344CB8AC3E}">
        <p14:creationId xmlns:p14="http://schemas.microsoft.com/office/powerpoint/2010/main" val="1316261195"/>
      </p:ext>
    </p:extLst>
  </p:cSld>
  <p:clrMapOvr>
    <a:masterClrMapping/>
  </p:clrMapOvr>
  <p:transition spd="slow">
    <p:push dir="u"/>
  </p:transition>
  <p:timing>
    <p:tnLst>
      <p:par>
        <p:cTn id="1" dur="indefinite" restart="never" nodeType="tmRoot"/>
      </p:par>
    </p:tnLst>
  </p:timing>
</p:sldLayout>
</file>

<file path=ppt/slideLayouts/slideLayout10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Tree>
    <p:extLst>
      <p:ext uri="{BB962C8B-B14F-4D97-AF65-F5344CB8AC3E}">
        <p14:creationId xmlns:p14="http://schemas.microsoft.com/office/powerpoint/2010/main" val="1387291886"/>
      </p:ext>
    </p:extLst>
  </p:cSld>
  <p:clrMapOvr>
    <a:masterClrMapping/>
  </p:clrMapOvr>
  <p:transition spd="slow">
    <p:push dir="u"/>
  </p:transition>
  <p:timing>
    <p:tnLst>
      <p:par>
        <p:cTn id="1" dur="indefinite" restart="never" nodeType="tmRoot"/>
      </p:par>
    </p:tnLst>
  </p:timing>
</p:sldLayout>
</file>

<file path=ppt/slideLayouts/slideLayout10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278899278"/>
      </p:ext>
    </p:extLst>
  </p:cSld>
  <p:clrMapOvr>
    <a:masterClrMapping/>
  </p:clrMapOvr>
  <p:transition spd="slow">
    <p:push dir="u"/>
  </p:transition>
  <p:timing>
    <p:tnLst>
      <p:par>
        <p:cTn id="1" dur="indefinite" restart="never" nodeType="tmRoot"/>
      </p:par>
    </p:tnLst>
  </p:timing>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Title and 2 Column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5" name="Content Placeholder 12"/>
          <p:cNvSpPr>
            <a:spLocks noGrp="1"/>
          </p:cNvSpPr>
          <p:nvPr>
            <p:ph sz="quarter" idx="10"/>
          </p:nvPr>
        </p:nvSpPr>
        <p:spPr>
          <a:xfrm>
            <a:off x="624223" y="1797467"/>
            <a:ext cx="5397447" cy="4321118"/>
          </a:xfrm>
        </p:spPr>
        <p:txBody>
          <a:bodyPr/>
          <a:lstStyle>
            <a:lvl1pPr marL="0" indent="0">
              <a:buNone/>
              <a:defRPr sz="4000"/>
            </a:lvl1pPr>
            <a:lvl2pPr marL="0" indent="0">
              <a:buNone/>
              <a:tabLst/>
              <a:defRPr sz="2000">
                <a:latin typeface="+mn-lt"/>
              </a:defRPr>
            </a:lvl2pPr>
            <a:lvl3pPr marL="240889" indent="-240889">
              <a:defRPr sz="2000">
                <a:latin typeface="+mn-lt"/>
              </a:defRPr>
            </a:lvl3pPr>
          </a:lstStyle>
          <a:p>
            <a:pPr lvl="0"/>
            <a:r>
              <a:rPr lang="en-US" smtClean="0"/>
              <a:t>Click to edit Master text styles</a:t>
            </a:r>
          </a:p>
          <a:p>
            <a:pPr lvl="1"/>
            <a:r>
              <a:rPr lang="en-US" smtClean="0"/>
              <a:t>Second level</a:t>
            </a:r>
          </a:p>
          <a:p>
            <a:pPr lvl="2"/>
            <a:r>
              <a:rPr lang="en-US" smtClean="0"/>
              <a:t>Third level</a:t>
            </a:r>
          </a:p>
        </p:txBody>
      </p:sp>
      <p:sp>
        <p:nvSpPr>
          <p:cNvPr id="7" name="Content Placeholder 12"/>
          <p:cNvSpPr>
            <a:spLocks noGrp="1"/>
          </p:cNvSpPr>
          <p:nvPr>
            <p:ph sz="quarter" idx="11"/>
          </p:nvPr>
        </p:nvSpPr>
        <p:spPr>
          <a:xfrm>
            <a:off x="6158501" y="1797466"/>
            <a:ext cx="5404566" cy="4321116"/>
          </a:xfrm>
        </p:spPr>
        <p:txBody>
          <a:bodyPr/>
          <a:lstStyle>
            <a:lvl1pPr marL="0" indent="0">
              <a:buNone/>
              <a:defRPr sz="4000"/>
            </a:lvl1pPr>
            <a:lvl2pPr marL="0" indent="0">
              <a:buNone/>
              <a:tabLst/>
              <a:defRPr sz="2000">
                <a:latin typeface="+mn-lt"/>
              </a:defRPr>
            </a:lvl2pPr>
            <a:lvl3pPr marL="240889" indent="-240889">
              <a:defRPr sz="2000">
                <a:latin typeface="+mn-lt"/>
              </a:defRPr>
            </a:lvl3pPr>
          </a:lstStyle>
          <a:p>
            <a:pPr lvl="0"/>
            <a:r>
              <a:rPr lang="en-US" smtClean="0"/>
              <a:t>Click to edit Master text styles</a:t>
            </a:r>
          </a:p>
          <a:p>
            <a:pPr lvl="1"/>
            <a:r>
              <a:rPr lang="en-US" smtClean="0"/>
              <a:t>Second level</a:t>
            </a:r>
          </a:p>
          <a:p>
            <a:pPr lvl="2"/>
            <a:r>
              <a:rPr lang="en-US" smtClean="0"/>
              <a:t>Third level</a:t>
            </a:r>
          </a:p>
        </p:txBody>
      </p:sp>
    </p:spTree>
    <p:extLst>
      <p:ext uri="{BB962C8B-B14F-4D97-AF65-F5344CB8AC3E}">
        <p14:creationId xmlns:p14="http://schemas.microsoft.com/office/powerpoint/2010/main" val="3777071135"/>
      </p:ext>
    </p:extLst>
  </p:cSld>
  <p:clrMapOvr>
    <a:masterClrMapping/>
  </p:clrMapOvr>
  <p:transition spd="slow">
    <p:push dir="u"/>
  </p:transition>
  <p:timing>
    <p:tnLst>
      <p:par>
        <p:cTn id="1" dur="indefinite" restart="never" nodeType="tmRoot"/>
      </p:par>
    </p:tnLst>
  </p:timing>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1_Metro Blocks 1">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13" name="Content Placeholder 12"/>
          <p:cNvSpPr>
            <a:spLocks noGrp="1"/>
          </p:cNvSpPr>
          <p:nvPr>
            <p:ph sz="quarter" idx="10"/>
          </p:nvPr>
        </p:nvSpPr>
        <p:spPr>
          <a:xfrm>
            <a:off x="624174" y="1797465"/>
            <a:ext cx="6525250" cy="4321118"/>
          </a:xfrm>
        </p:spPr>
        <p:txBody>
          <a:bodyPr/>
          <a:lstStyle>
            <a:lvl1pPr marL="0" indent="0">
              <a:buNone/>
              <a:defRPr sz="4000"/>
            </a:lvl1pPr>
            <a:lvl2pPr marL="0" indent="0">
              <a:buNone/>
              <a:tabLst/>
              <a:defRPr sz="2000">
                <a:latin typeface="+mn-lt"/>
              </a:defRPr>
            </a:lvl2pPr>
            <a:lvl3pPr marL="459618" indent="-229822">
              <a:defRPr sz="2000">
                <a:latin typeface="+mn-lt"/>
              </a:defRPr>
            </a:lvl3pPr>
          </a:lstStyle>
          <a:p>
            <a:pPr lvl="0"/>
            <a:r>
              <a:rPr lang="en-US" smtClean="0"/>
              <a:t>Click to edit Master text styles</a:t>
            </a:r>
          </a:p>
          <a:p>
            <a:pPr lvl="1"/>
            <a:r>
              <a:rPr lang="en-US" smtClean="0"/>
              <a:t>Second level</a:t>
            </a:r>
          </a:p>
          <a:p>
            <a:pPr lvl="2"/>
            <a:r>
              <a:rPr lang="en-US" smtClean="0"/>
              <a:t>Third level</a:t>
            </a:r>
          </a:p>
        </p:txBody>
      </p:sp>
      <p:sp>
        <p:nvSpPr>
          <p:cNvPr id="4" name="Picture Placeholder 3"/>
          <p:cNvSpPr>
            <a:spLocks noGrp="1"/>
          </p:cNvSpPr>
          <p:nvPr>
            <p:ph type="pic" sz="quarter" idx="11"/>
          </p:nvPr>
        </p:nvSpPr>
        <p:spPr>
          <a:xfrm>
            <a:off x="7244637" y="1797466"/>
            <a:ext cx="2111607" cy="2097660"/>
          </a:xfrm>
        </p:spPr>
        <p:txBody>
          <a:bodyPr/>
          <a:lstStyle/>
          <a:p>
            <a:r>
              <a:rPr lang="en-US" smtClean="0"/>
              <a:t>Click icon to add picture</a:t>
            </a:r>
            <a:endParaRPr lang="de-CH" dirty="0"/>
          </a:p>
        </p:txBody>
      </p:sp>
      <p:sp>
        <p:nvSpPr>
          <p:cNvPr id="5" name="Picture Placeholder 3"/>
          <p:cNvSpPr>
            <a:spLocks noGrp="1"/>
          </p:cNvSpPr>
          <p:nvPr>
            <p:ph type="pic" sz="quarter" idx="12"/>
          </p:nvPr>
        </p:nvSpPr>
        <p:spPr>
          <a:xfrm>
            <a:off x="9453574" y="1797466"/>
            <a:ext cx="2109493" cy="2097660"/>
          </a:xfrm>
        </p:spPr>
        <p:txBody>
          <a:bodyPr/>
          <a:lstStyle/>
          <a:p>
            <a:r>
              <a:rPr lang="en-US" smtClean="0"/>
              <a:t>Click icon to add picture</a:t>
            </a:r>
            <a:endParaRPr lang="de-CH" dirty="0"/>
          </a:p>
        </p:txBody>
      </p:sp>
      <p:sp>
        <p:nvSpPr>
          <p:cNvPr id="8" name="Picture Placeholder 3"/>
          <p:cNvSpPr>
            <a:spLocks noGrp="1"/>
          </p:cNvSpPr>
          <p:nvPr>
            <p:ph type="pic" sz="quarter" idx="13"/>
          </p:nvPr>
        </p:nvSpPr>
        <p:spPr>
          <a:xfrm>
            <a:off x="7244637" y="4005794"/>
            <a:ext cx="2111607" cy="2112790"/>
          </a:xfrm>
        </p:spPr>
        <p:txBody>
          <a:bodyPr/>
          <a:lstStyle/>
          <a:p>
            <a:r>
              <a:rPr lang="en-US" smtClean="0"/>
              <a:t>Click icon to add picture</a:t>
            </a:r>
            <a:endParaRPr lang="de-CH" dirty="0"/>
          </a:p>
        </p:txBody>
      </p:sp>
      <p:sp>
        <p:nvSpPr>
          <p:cNvPr id="9" name="Picture Placeholder 3"/>
          <p:cNvSpPr>
            <a:spLocks noGrp="1"/>
          </p:cNvSpPr>
          <p:nvPr>
            <p:ph type="pic" sz="quarter" idx="14"/>
          </p:nvPr>
        </p:nvSpPr>
        <p:spPr>
          <a:xfrm>
            <a:off x="9542810" y="4001256"/>
            <a:ext cx="2020256" cy="2117377"/>
          </a:xfrm>
        </p:spPr>
        <p:txBody>
          <a:bodyPr/>
          <a:lstStyle/>
          <a:p>
            <a:r>
              <a:rPr lang="en-US" smtClean="0"/>
              <a:t>Click icon to add picture</a:t>
            </a:r>
            <a:endParaRPr lang="de-CH" dirty="0"/>
          </a:p>
        </p:txBody>
      </p:sp>
    </p:spTree>
    <p:extLst>
      <p:ext uri="{BB962C8B-B14F-4D97-AF65-F5344CB8AC3E}">
        <p14:creationId xmlns:p14="http://schemas.microsoft.com/office/powerpoint/2010/main" val="2074297243"/>
      </p:ext>
    </p:extLst>
  </p:cSld>
  <p:clrMapOvr>
    <a:masterClrMapping/>
  </p:clrMapOvr>
  <p:transition spd="slow">
    <p:push dir="u"/>
  </p:transition>
  <p:timing>
    <p:tnLst>
      <p:par>
        <p:cTn id="1" dur="indefinite" restart="never" nodeType="tmRoot"/>
      </p:par>
    </p:tnLst>
  </p:timing>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1_Metro Blocks 2">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Picture Placeholder 3"/>
          <p:cNvSpPr>
            <a:spLocks noGrp="1"/>
          </p:cNvSpPr>
          <p:nvPr>
            <p:ph type="pic" sz="quarter" idx="11"/>
          </p:nvPr>
        </p:nvSpPr>
        <p:spPr>
          <a:xfrm>
            <a:off x="7244638" y="1797466"/>
            <a:ext cx="2111608" cy="2097660"/>
          </a:xfrm>
        </p:spPr>
        <p:txBody>
          <a:bodyPr/>
          <a:lstStyle/>
          <a:p>
            <a:r>
              <a:rPr lang="en-US" smtClean="0"/>
              <a:t>Click icon to add picture</a:t>
            </a:r>
            <a:endParaRPr lang="de-CH" dirty="0"/>
          </a:p>
        </p:txBody>
      </p:sp>
      <p:sp>
        <p:nvSpPr>
          <p:cNvPr id="5" name="Picture Placeholder 3"/>
          <p:cNvSpPr>
            <a:spLocks noGrp="1"/>
          </p:cNvSpPr>
          <p:nvPr>
            <p:ph type="pic" sz="quarter" idx="12"/>
          </p:nvPr>
        </p:nvSpPr>
        <p:spPr>
          <a:xfrm>
            <a:off x="9453574" y="1797515"/>
            <a:ext cx="2109493" cy="4321119"/>
          </a:xfrm>
        </p:spPr>
        <p:txBody>
          <a:bodyPr/>
          <a:lstStyle/>
          <a:p>
            <a:r>
              <a:rPr lang="en-US" smtClean="0"/>
              <a:t>Click icon to add picture</a:t>
            </a:r>
            <a:endParaRPr lang="de-CH"/>
          </a:p>
        </p:txBody>
      </p:sp>
      <p:sp>
        <p:nvSpPr>
          <p:cNvPr id="8" name="Picture Placeholder 3"/>
          <p:cNvSpPr>
            <a:spLocks noGrp="1"/>
          </p:cNvSpPr>
          <p:nvPr>
            <p:ph type="pic" sz="quarter" idx="13"/>
          </p:nvPr>
        </p:nvSpPr>
        <p:spPr>
          <a:xfrm>
            <a:off x="7244638" y="4005661"/>
            <a:ext cx="2111608" cy="2112924"/>
          </a:xfrm>
        </p:spPr>
        <p:txBody>
          <a:bodyPr/>
          <a:lstStyle/>
          <a:p>
            <a:r>
              <a:rPr lang="en-US" smtClean="0"/>
              <a:t>Click icon to add picture</a:t>
            </a:r>
            <a:endParaRPr lang="de-CH"/>
          </a:p>
        </p:txBody>
      </p:sp>
      <p:sp>
        <p:nvSpPr>
          <p:cNvPr id="10" name="Content Placeholder 12"/>
          <p:cNvSpPr>
            <a:spLocks noGrp="1"/>
          </p:cNvSpPr>
          <p:nvPr>
            <p:ph sz="quarter" idx="10"/>
          </p:nvPr>
        </p:nvSpPr>
        <p:spPr>
          <a:xfrm>
            <a:off x="624174" y="1797467"/>
            <a:ext cx="6525250" cy="4321118"/>
          </a:xfrm>
        </p:spPr>
        <p:txBody>
          <a:bodyPr/>
          <a:lstStyle>
            <a:lvl1pPr marL="0" indent="0">
              <a:buNone/>
              <a:defRPr sz="4000"/>
            </a:lvl1pPr>
            <a:lvl2pPr marL="0" indent="0">
              <a:buNone/>
              <a:tabLst/>
              <a:defRPr sz="2000">
                <a:latin typeface="+mn-lt"/>
              </a:defRPr>
            </a:lvl2pPr>
            <a:lvl3pPr marL="459618" indent="-229822">
              <a:defRPr sz="2000">
                <a:latin typeface="+mn-lt"/>
              </a:defRPr>
            </a:lvl3pPr>
          </a:lstStyle>
          <a:p>
            <a:pPr lvl="0"/>
            <a:r>
              <a:rPr lang="en-US" smtClean="0"/>
              <a:t>Click to edit Master text styles</a:t>
            </a:r>
          </a:p>
          <a:p>
            <a:pPr lvl="1"/>
            <a:r>
              <a:rPr lang="en-US" smtClean="0"/>
              <a:t>Second level</a:t>
            </a:r>
          </a:p>
          <a:p>
            <a:pPr lvl="2"/>
            <a:r>
              <a:rPr lang="en-US" smtClean="0"/>
              <a:t>Third level</a:t>
            </a:r>
          </a:p>
        </p:txBody>
      </p:sp>
    </p:spTree>
    <p:extLst>
      <p:ext uri="{BB962C8B-B14F-4D97-AF65-F5344CB8AC3E}">
        <p14:creationId xmlns:p14="http://schemas.microsoft.com/office/powerpoint/2010/main" val="2236089840"/>
      </p:ext>
    </p:extLst>
  </p:cSld>
  <p:clrMapOvr>
    <a:masterClrMapping/>
  </p:clrMapOvr>
  <p:transition spd="slow">
    <p:push dir="u"/>
  </p:transition>
  <p:timing>
    <p:tnLst>
      <p:par>
        <p:cTn id="1" dur="indefinite" restart="never" nodeType="tmRoot"/>
      </p:par>
    </p:tnLst>
  </p:timing>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Metro Blocks 3">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Picture Placeholder 3"/>
          <p:cNvSpPr>
            <a:spLocks noGrp="1"/>
          </p:cNvSpPr>
          <p:nvPr>
            <p:ph type="pic" sz="quarter" idx="11"/>
          </p:nvPr>
        </p:nvSpPr>
        <p:spPr>
          <a:xfrm>
            <a:off x="7244638" y="1797238"/>
            <a:ext cx="2111608" cy="4321348"/>
          </a:xfrm>
        </p:spPr>
        <p:txBody>
          <a:bodyPr/>
          <a:lstStyle/>
          <a:p>
            <a:r>
              <a:rPr lang="en-US" smtClean="0"/>
              <a:t>Click icon to add picture</a:t>
            </a:r>
            <a:endParaRPr lang="de-CH" dirty="0"/>
          </a:p>
        </p:txBody>
      </p:sp>
      <p:sp>
        <p:nvSpPr>
          <p:cNvPr id="5" name="Picture Placeholder 3"/>
          <p:cNvSpPr>
            <a:spLocks noGrp="1"/>
          </p:cNvSpPr>
          <p:nvPr>
            <p:ph type="pic" sz="quarter" idx="12"/>
          </p:nvPr>
        </p:nvSpPr>
        <p:spPr>
          <a:xfrm>
            <a:off x="9453574" y="1797285"/>
            <a:ext cx="2109493" cy="2113155"/>
          </a:xfrm>
        </p:spPr>
        <p:txBody>
          <a:bodyPr/>
          <a:lstStyle/>
          <a:p>
            <a:r>
              <a:rPr lang="en-US" smtClean="0"/>
              <a:t>Click icon to add picture</a:t>
            </a:r>
            <a:endParaRPr lang="de-CH" dirty="0"/>
          </a:p>
        </p:txBody>
      </p:sp>
      <p:sp>
        <p:nvSpPr>
          <p:cNvPr id="9" name="Picture Placeholder 3"/>
          <p:cNvSpPr>
            <a:spLocks noGrp="1"/>
          </p:cNvSpPr>
          <p:nvPr>
            <p:ph type="pic" sz="quarter" idx="14"/>
          </p:nvPr>
        </p:nvSpPr>
        <p:spPr>
          <a:xfrm>
            <a:off x="9453576" y="4005664"/>
            <a:ext cx="2109492" cy="2112922"/>
          </a:xfrm>
        </p:spPr>
        <p:txBody>
          <a:bodyPr/>
          <a:lstStyle/>
          <a:p>
            <a:r>
              <a:rPr lang="en-US" smtClean="0"/>
              <a:t>Click icon to add picture</a:t>
            </a:r>
            <a:endParaRPr lang="de-CH" dirty="0"/>
          </a:p>
        </p:txBody>
      </p:sp>
      <p:sp>
        <p:nvSpPr>
          <p:cNvPr id="10" name="Content Placeholder 12"/>
          <p:cNvSpPr>
            <a:spLocks noGrp="1"/>
          </p:cNvSpPr>
          <p:nvPr>
            <p:ph sz="quarter" idx="10"/>
          </p:nvPr>
        </p:nvSpPr>
        <p:spPr>
          <a:xfrm>
            <a:off x="624174" y="1797238"/>
            <a:ext cx="6525250" cy="4321348"/>
          </a:xfrm>
        </p:spPr>
        <p:txBody>
          <a:bodyPr/>
          <a:lstStyle>
            <a:lvl1pPr marL="0" indent="0">
              <a:buNone/>
              <a:defRPr sz="4000"/>
            </a:lvl1pPr>
            <a:lvl2pPr marL="0" indent="0">
              <a:buNone/>
              <a:tabLst/>
              <a:defRPr sz="2000">
                <a:latin typeface="+mn-lt"/>
              </a:defRPr>
            </a:lvl2pPr>
            <a:lvl3pPr marL="459618" indent="-229822">
              <a:defRPr sz="2000">
                <a:latin typeface="+mn-lt"/>
              </a:defRPr>
            </a:lvl3pPr>
          </a:lstStyle>
          <a:p>
            <a:pPr lvl="0"/>
            <a:r>
              <a:rPr lang="en-US" smtClean="0"/>
              <a:t>Click to edit Master text styles</a:t>
            </a:r>
          </a:p>
          <a:p>
            <a:pPr lvl="1"/>
            <a:r>
              <a:rPr lang="en-US" smtClean="0"/>
              <a:t>Second level</a:t>
            </a:r>
          </a:p>
          <a:p>
            <a:pPr lvl="2"/>
            <a:r>
              <a:rPr lang="en-US" smtClean="0"/>
              <a:t>Third level</a:t>
            </a:r>
          </a:p>
        </p:txBody>
      </p:sp>
    </p:spTree>
    <p:extLst>
      <p:ext uri="{BB962C8B-B14F-4D97-AF65-F5344CB8AC3E}">
        <p14:creationId xmlns:p14="http://schemas.microsoft.com/office/powerpoint/2010/main" val="4170482832"/>
      </p:ext>
    </p:extLst>
  </p:cSld>
  <p:clrMapOvr>
    <a:masterClrMapping/>
  </p:clrMapOvr>
  <p:transition spd="slow">
    <p:push dir="u"/>
  </p:transition>
  <p:timing>
    <p:tnLst>
      <p:par>
        <p:cTn id="1" dur="indefinite" restart="never" nodeType="tmRoot"/>
      </p:par>
    </p:tnLst>
  </p:timing>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Metro Blocks 4">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Picture Placeholder 3"/>
          <p:cNvSpPr>
            <a:spLocks noGrp="1"/>
          </p:cNvSpPr>
          <p:nvPr>
            <p:ph type="pic" sz="quarter" idx="11"/>
          </p:nvPr>
        </p:nvSpPr>
        <p:spPr>
          <a:xfrm>
            <a:off x="7244637" y="1797465"/>
            <a:ext cx="4318430" cy="2112924"/>
          </a:xfrm>
        </p:spPr>
        <p:txBody>
          <a:bodyPr/>
          <a:lstStyle/>
          <a:p>
            <a:r>
              <a:rPr lang="en-US" smtClean="0"/>
              <a:t>Click icon to add picture</a:t>
            </a:r>
            <a:endParaRPr lang="de-CH" dirty="0"/>
          </a:p>
        </p:txBody>
      </p:sp>
      <p:sp>
        <p:nvSpPr>
          <p:cNvPr id="8" name="Picture Placeholder 3"/>
          <p:cNvSpPr>
            <a:spLocks noGrp="1"/>
          </p:cNvSpPr>
          <p:nvPr>
            <p:ph type="pic" sz="quarter" idx="13"/>
          </p:nvPr>
        </p:nvSpPr>
        <p:spPr>
          <a:xfrm>
            <a:off x="7244637" y="4005664"/>
            <a:ext cx="2111607" cy="2112922"/>
          </a:xfrm>
        </p:spPr>
        <p:txBody>
          <a:bodyPr/>
          <a:lstStyle/>
          <a:p>
            <a:r>
              <a:rPr lang="en-US" smtClean="0"/>
              <a:t>Click icon to add picture</a:t>
            </a:r>
            <a:endParaRPr lang="de-CH" dirty="0"/>
          </a:p>
        </p:txBody>
      </p:sp>
      <p:sp>
        <p:nvSpPr>
          <p:cNvPr id="9" name="Picture Placeholder 3"/>
          <p:cNvSpPr>
            <a:spLocks noGrp="1"/>
          </p:cNvSpPr>
          <p:nvPr>
            <p:ph type="pic" sz="quarter" idx="14"/>
          </p:nvPr>
        </p:nvSpPr>
        <p:spPr>
          <a:xfrm>
            <a:off x="9453573" y="4001256"/>
            <a:ext cx="2109493" cy="2117377"/>
          </a:xfrm>
        </p:spPr>
        <p:txBody>
          <a:bodyPr/>
          <a:lstStyle/>
          <a:p>
            <a:r>
              <a:rPr lang="en-US" smtClean="0"/>
              <a:t>Click icon to add picture</a:t>
            </a:r>
            <a:endParaRPr lang="de-CH" dirty="0"/>
          </a:p>
        </p:txBody>
      </p:sp>
      <p:sp>
        <p:nvSpPr>
          <p:cNvPr id="10" name="Content Placeholder 12"/>
          <p:cNvSpPr>
            <a:spLocks noGrp="1"/>
          </p:cNvSpPr>
          <p:nvPr>
            <p:ph sz="quarter" idx="10"/>
          </p:nvPr>
        </p:nvSpPr>
        <p:spPr>
          <a:xfrm>
            <a:off x="624174" y="1797467"/>
            <a:ext cx="6525250" cy="4321118"/>
          </a:xfrm>
        </p:spPr>
        <p:txBody>
          <a:bodyPr/>
          <a:lstStyle>
            <a:lvl1pPr marL="0" indent="0">
              <a:buNone/>
              <a:defRPr sz="4000"/>
            </a:lvl1pPr>
            <a:lvl2pPr marL="0" indent="0">
              <a:buNone/>
              <a:tabLst/>
              <a:defRPr sz="2000">
                <a:latin typeface="+mn-lt"/>
              </a:defRPr>
            </a:lvl2pPr>
            <a:lvl3pPr marL="459618" indent="-229822">
              <a:defRPr sz="2000">
                <a:latin typeface="+mn-lt"/>
              </a:defRPr>
            </a:lvl3pPr>
          </a:lstStyle>
          <a:p>
            <a:pPr lvl="0"/>
            <a:r>
              <a:rPr lang="en-US" smtClean="0"/>
              <a:t>Click to edit Master text styles</a:t>
            </a:r>
          </a:p>
          <a:p>
            <a:pPr lvl="1"/>
            <a:r>
              <a:rPr lang="en-US" smtClean="0"/>
              <a:t>Second level</a:t>
            </a:r>
          </a:p>
          <a:p>
            <a:pPr lvl="2"/>
            <a:r>
              <a:rPr lang="en-US" smtClean="0"/>
              <a:t>Third level</a:t>
            </a:r>
          </a:p>
        </p:txBody>
      </p:sp>
    </p:spTree>
    <p:extLst>
      <p:ext uri="{BB962C8B-B14F-4D97-AF65-F5344CB8AC3E}">
        <p14:creationId xmlns:p14="http://schemas.microsoft.com/office/powerpoint/2010/main" val="4023644187"/>
      </p:ext>
    </p:extLst>
  </p:cSld>
  <p:clrMapOvr>
    <a:masterClrMapping/>
  </p:clrMapOvr>
  <p:transition spd="slow">
    <p:push dir="u"/>
  </p:transition>
  <p:timing>
    <p:tnLst>
      <p:par>
        <p:cTn id="1" dur="indefinite" restart="never" nodeType="tmRoot"/>
      </p:par>
    </p:tnLst>
  </p:timing>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Metro Blocks 5">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Picture Placeholder 3"/>
          <p:cNvSpPr>
            <a:spLocks noGrp="1"/>
          </p:cNvSpPr>
          <p:nvPr>
            <p:ph type="pic" sz="quarter" idx="11"/>
          </p:nvPr>
        </p:nvSpPr>
        <p:spPr>
          <a:xfrm>
            <a:off x="7244638" y="1797466"/>
            <a:ext cx="2111608" cy="2097660"/>
          </a:xfrm>
        </p:spPr>
        <p:txBody>
          <a:bodyPr/>
          <a:lstStyle/>
          <a:p>
            <a:r>
              <a:rPr lang="en-US" smtClean="0"/>
              <a:t>Click icon to add picture</a:t>
            </a:r>
            <a:endParaRPr lang="de-CH"/>
          </a:p>
        </p:txBody>
      </p:sp>
      <p:sp>
        <p:nvSpPr>
          <p:cNvPr id="5" name="Picture Placeholder 3"/>
          <p:cNvSpPr>
            <a:spLocks noGrp="1"/>
          </p:cNvSpPr>
          <p:nvPr>
            <p:ph type="pic" sz="quarter" idx="12"/>
          </p:nvPr>
        </p:nvSpPr>
        <p:spPr>
          <a:xfrm>
            <a:off x="9453574" y="1797466"/>
            <a:ext cx="2109493" cy="2097660"/>
          </a:xfrm>
        </p:spPr>
        <p:txBody>
          <a:bodyPr/>
          <a:lstStyle/>
          <a:p>
            <a:r>
              <a:rPr lang="en-US" smtClean="0"/>
              <a:t>Click icon to add picture</a:t>
            </a:r>
            <a:endParaRPr lang="de-CH" dirty="0"/>
          </a:p>
        </p:txBody>
      </p:sp>
      <p:sp>
        <p:nvSpPr>
          <p:cNvPr id="8" name="Picture Placeholder 3"/>
          <p:cNvSpPr>
            <a:spLocks noGrp="1"/>
          </p:cNvSpPr>
          <p:nvPr>
            <p:ph type="pic" sz="quarter" idx="13"/>
          </p:nvPr>
        </p:nvSpPr>
        <p:spPr>
          <a:xfrm>
            <a:off x="7244637" y="4005844"/>
            <a:ext cx="4318430" cy="2112789"/>
          </a:xfrm>
        </p:spPr>
        <p:txBody>
          <a:bodyPr/>
          <a:lstStyle/>
          <a:p>
            <a:r>
              <a:rPr lang="en-US" smtClean="0"/>
              <a:t>Click icon to add picture</a:t>
            </a:r>
            <a:endParaRPr lang="de-CH" dirty="0"/>
          </a:p>
        </p:txBody>
      </p:sp>
      <p:sp>
        <p:nvSpPr>
          <p:cNvPr id="10" name="Content Placeholder 12"/>
          <p:cNvSpPr>
            <a:spLocks noGrp="1"/>
          </p:cNvSpPr>
          <p:nvPr>
            <p:ph sz="quarter" idx="10"/>
          </p:nvPr>
        </p:nvSpPr>
        <p:spPr>
          <a:xfrm>
            <a:off x="624174" y="1797467"/>
            <a:ext cx="6525250" cy="4321118"/>
          </a:xfrm>
        </p:spPr>
        <p:txBody>
          <a:bodyPr/>
          <a:lstStyle>
            <a:lvl1pPr marL="0" indent="0">
              <a:buNone/>
              <a:defRPr sz="4000"/>
            </a:lvl1pPr>
            <a:lvl2pPr marL="0" indent="0">
              <a:buNone/>
              <a:tabLst/>
              <a:defRPr sz="2000">
                <a:latin typeface="+mn-lt"/>
              </a:defRPr>
            </a:lvl2pPr>
            <a:lvl3pPr marL="459618" indent="-229822">
              <a:defRPr sz="2000">
                <a:latin typeface="+mn-lt"/>
              </a:defRPr>
            </a:lvl3pPr>
          </a:lstStyle>
          <a:p>
            <a:pPr lvl="0"/>
            <a:r>
              <a:rPr lang="en-US" smtClean="0"/>
              <a:t>Click to edit Master text styles</a:t>
            </a:r>
          </a:p>
          <a:p>
            <a:pPr lvl="1"/>
            <a:r>
              <a:rPr lang="en-US" smtClean="0"/>
              <a:t>Second level</a:t>
            </a:r>
          </a:p>
          <a:p>
            <a:pPr lvl="2"/>
            <a:r>
              <a:rPr lang="en-US" smtClean="0"/>
              <a:t>Third level</a:t>
            </a:r>
          </a:p>
        </p:txBody>
      </p:sp>
    </p:spTree>
    <p:extLst>
      <p:ext uri="{BB962C8B-B14F-4D97-AF65-F5344CB8AC3E}">
        <p14:creationId xmlns:p14="http://schemas.microsoft.com/office/powerpoint/2010/main" val="3773733842"/>
      </p:ext>
    </p:extLst>
  </p:cSld>
  <p:clrMapOvr>
    <a:masterClrMapping/>
  </p:clrMapOvr>
  <p:transition spd="slow">
    <p:push dir="u"/>
  </p:transition>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978573" y="2572861"/>
            <a:ext cx="9630542" cy="886397"/>
          </a:xfrm>
        </p:spPr>
        <p:txBody>
          <a:bodyPr anchor="b" anchorCtr="0"/>
          <a:lstStyle>
            <a:lvl1pPr>
              <a:defRPr sz="6400" spc="-135" baseline="0">
                <a:solidFill>
                  <a:schemeClr val="tx1"/>
                </a:solidFill>
              </a:defRPr>
            </a:lvl1pPr>
          </a:lstStyle>
          <a:p>
            <a:r>
              <a:rPr lang="en-US" dirty="0" smtClean="0"/>
              <a:t>Click to edit title style</a:t>
            </a:r>
            <a:endParaRPr lang="en-US" dirty="0"/>
          </a:p>
        </p:txBody>
      </p:sp>
      <p:sp>
        <p:nvSpPr>
          <p:cNvPr id="5" name="Text Placeholder 4"/>
          <p:cNvSpPr>
            <a:spLocks noGrp="1"/>
          </p:cNvSpPr>
          <p:nvPr>
            <p:ph type="body" sz="quarter" idx="12" hasCustomPrompt="1"/>
          </p:nvPr>
        </p:nvSpPr>
        <p:spPr>
          <a:xfrm>
            <a:off x="978567" y="3778414"/>
            <a:ext cx="9656419" cy="498714"/>
          </a:xfrm>
        </p:spPr>
        <p:txBody>
          <a:bodyPr>
            <a:noAutofit/>
          </a:bodyPr>
          <a:lstStyle>
            <a:lvl1pPr marL="0" indent="0">
              <a:spcBef>
                <a:spcPts val="0"/>
              </a:spcBef>
              <a:buNone/>
              <a:defRPr spc="-63" baseline="0">
                <a:solidFill>
                  <a:schemeClr val="tx1"/>
                </a:solidFill>
                <a:latin typeface="+mj-lt"/>
              </a:defRPr>
            </a:lvl1pPr>
          </a:lstStyle>
          <a:p>
            <a:pPr lvl="0"/>
            <a:r>
              <a:rPr lang="en-US" dirty="0" smtClean="0"/>
              <a:t>Speaker Title</a:t>
            </a:r>
            <a:endParaRPr lang="en-US" dirty="0"/>
          </a:p>
        </p:txBody>
      </p:sp>
      <p:sp>
        <p:nvSpPr>
          <p:cNvPr id="4" name="Rectangle 3"/>
          <p:cNvSpPr/>
          <p:nvPr userDrawn="1"/>
        </p:nvSpPr>
        <p:spPr bwMode="auto">
          <a:xfrm>
            <a:off x="63" y="59"/>
            <a:ext cx="1259293" cy="1259749"/>
          </a:xfrm>
          <a:prstGeom prst="rect">
            <a:avLst/>
          </a:prstGeom>
          <a:solidFill>
            <a:schemeClr val="bg1">
              <a:lumMod val="75000"/>
              <a:lumOff val="2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0745" tIns="40745" rIns="40745" bIns="40745" numCol="1" spcCol="0" rtlCol="0" fromWordArt="0" anchor="ctr" anchorCtr="0" forceAA="0" compatLnSpc="1">
            <a:prstTxWarp prst="textNoShape">
              <a:avLst/>
            </a:prstTxWarp>
            <a:noAutofit/>
          </a:bodyPr>
          <a:lstStyle/>
          <a:p>
            <a:pPr algn="ctr" defTabSz="814353" fontAlgn="base">
              <a:spcBef>
                <a:spcPct val="0"/>
              </a:spcBef>
              <a:spcAft>
                <a:spcPct val="0"/>
              </a:spcAft>
            </a:pPr>
            <a:endParaRPr lang="en-GB" sz="1700" dirty="0" err="1" smtClean="0">
              <a:gradFill>
                <a:gsLst>
                  <a:gs pos="0">
                    <a:srgbClr val="FFFFFF"/>
                  </a:gs>
                  <a:gs pos="100000">
                    <a:srgbClr val="FFFFFF"/>
                  </a:gs>
                </a:gsLst>
                <a:lin ang="5400000" scaled="0"/>
              </a:gradFill>
              <a:ea typeface="Segoe UI" pitchFamily="34" charset="0"/>
              <a:cs typeface="Segoe UI" pitchFamily="34" charset="0"/>
            </a:endParaRPr>
          </a:p>
        </p:txBody>
      </p:sp>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3649" y="422609"/>
            <a:ext cx="1052004" cy="293859"/>
          </a:xfrm>
          <a:prstGeom prst="rect">
            <a:avLst/>
          </a:prstGeom>
        </p:spPr>
      </p:pic>
      <p:sp>
        <p:nvSpPr>
          <p:cNvPr id="7" name="Date Placeholder 6"/>
          <p:cNvSpPr>
            <a:spLocks noGrp="1"/>
          </p:cNvSpPr>
          <p:nvPr>
            <p:ph type="dt" sz="half" idx="13"/>
          </p:nvPr>
        </p:nvSpPr>
        <p:spPr/>
        <p:txBody>
          <a:bodyPr/>
          <a:lstStyle>
            <a:lvl1pPr>
              <a:defRPr>
                <a:solidFill>
                  <a:schemeClr val="tx1"/>
                </a:solidFill>
              </a:defRPr>
            </a:lvl1pPr>
          </a:lstStyle>
          <a:p>
            <a:fld id="{20CE17AF-4091-48A7-8681-C3B1BE5CA3B0}" type="datetime1">
              <a:rPr lang="en-GB" smtClean="0">
                <a:solidFill>
                  <a:srgbClr val="FFFFFF"/>
                </a:solidFill>
              </a:rPr>
              <a:pPr/>
              <a:t>05/02/2014</a:t>
            </a:fld>
            <a:endParaRPr lang="en-GB" dirty="0">
              <a:solidFill>
                <a:srgbClr val="FFFFFF"/>
              </a:solidFill>
            </a:endParaRPr>
          </a:p>
        </p:txBody>
      </p:sp>
      <p:sp>
        <p:nvSpPr>
          <p:cNvPr id="9" name="Footer Placeholder 8"/>
          <p:cNvSpPr>
            <a:spLocks noGrp="1"/>
          </p:cNvSpPr>
          <p:nvPr>
            <p:ph type="ftr" sz="quarter" idx="14"/>
          </p:nvPr>
        </p:nvSpPr>
        <p:spPr/>
        <p:txBody>
          <a:bodyPr/>
          <a:lstStyle>
            <a:lvl1pPr>
              <a:defRPr>
                <a:solidFill>
                  <a:schemeClr val="tx1"/>
                </a:solidFill>
              </a:defRPr>
            </a:lvl1pPr>
          </a:lstStyle>
          <a:p>
            <a:endParaRPr lang="en-GB" dirty="0">
              <a:solidFill>
                <a:srgbClr val="FFFFFF"/>
              </a:solidFill>
            </a:endParaRPr>
          </a:p>
        </p:txBody>
      </p:sp>
      <p:sp>
        <p:nvSpPr>
          <p:cNvPr id="10" name="Slide Number Placeholder 9"/>
          <p:cNvSpPr>
            <a:spLocks noGrp="1"/>
          </p:cNvSpPr>
          <p:nvPr>
            <p:ph type="sldNum" sz="quarter" idx="15"/>
          </p:nvPr>
        </p:nvSpPr>
        <p:spPr/>
        <p:txBody>
          <a:bodyPr/>
          <a:lstStyle>
            <a:lvl1pPr>
              <a:defRPr>
                <a:solidFill>
                  <a:schemeClr val="tx1"/>
                </a:solidFill>
              </a:defRPr>
            </a:lvl1pPr>
          </a:lstStyle>
          <a:p>
            <a:fld id="{66F9B19E-23E9-4120-A06C-57F6EDB783B3}" type="slidenum">
              <a:rPr lang="en-GB" smtClean="0">
                <a:solidFill>
                  <a:srgbClr val="FFFFFF"/>
                </a:solidFill>
              </a:rPr>
              <a:pPr/>
              <a:t>‹#›</a:t>
            </a:fld>
            <a:endParaRPr lang="en-GB">
              <a:solidFill>
                <a:srgbClr val="FFFFFF"/>
              </a:solidFill>
            </a:endParaRPr>
          </a:p>
        </p:txBody>
      </p:sp>
      <p:pic>
        <p:nvPicPr>
          <p:cNvPr id="12" name="Picture 1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522844" y="360094"/>
            <a:ext cx="1487419" cy="547479"/>
          </a:xfrm>
          <a:prstGeom prst="rect">
            <a:avLst/>
          </a:prstGeom>
        </p:spPr>
      </p:pic>
    </p:spTree>
    <p:extLst>
      <p:ext uri="{BB962C8B-B14F-4D97-AF65-F5344CB8AC3E}">
        <p14:creationId xmlns:p14="http://schemas.microsoft.com/office/powerpoint/2010/main" val="38824256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Metro Blocks 6">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Picture Placeholder 3"/>
          <p:cNvSpPr>
            <a:spLocks noGrp="1"/>
          </p:cNvSpPr>
          <p:nvPr>
            <p:ph type="pic" sz="quarter" idx="11"/>
          </p:nvPr>
        </p:nvSpPr>
        <p:spPr>
          <a:xfrm>
            <a:off x="7244637" y="1797470"/>
            <a:ext cx="4318430" cy="4321116"/>
          </a:xfrm>
        </p:spPr>
        <p:txBody>
          <a:bodyPr/>
          <a:lstStyle/>
          <a:p>
            <a:r>
              <a:rPr lang="en-US" smtClean="0"/>
              <a:t>Click icon to add picture</a:t>
            </a:r>
            <a:endParaRPr lang="de-CH"/>
          </a:p>
        </p:txBody>
      </p:sp>
      <p:sp>
        <p:nvSpPr>
          <p:cNvPr id="6" name="Content Placeholder 12"/>
          <p:cNvSpPr>
            <a:spLocks noGrp="1"/>
          </p:cNvSpPr>
          <p:nvPr>
            <p:ph sz="quarter" idx="10"/>
          </p:nvPr>
        </p:nvSpPr>
        <p:spPr>
          <a:xfrm>
            <a:off x="624174" y="1797467"/>
            <a:ext cx="6525250" cy="4321118"/>
          </a:xfrm>
        </p:spPr>
        <p:txBody>
          <a:bodyPr/>
          <a:lstStyle>
            <a:lvl1pPr marL="0" indent="0">
              <a:buNone/>
              <a:defRPr sz="4000"/>
            </a:lvl1pPr>
            <a:lvl2pPr marL="0" indent="0">
              <a:buNone/>
              <a:tabLst/>
              <a:defRPr sz="2000">
                <a:latin typeface="+mn-lt"/>
              </a:defRPr>
            </a:lvl2pPr>
            <a:lvl3pPr marL="459618" indent="-229822">
              <a:defRPr sz="2000">
                <a:latin typeface="+mn-lt"/>
              </a:defRPr>
            </a:lvl3pPr>
          </a:lstStyle>
          <a:p>
            <a:pPr lvl="0"/>
            <a:r>
              <a:rPr lang="en-US" smtClean="0"/>
              <a:t>Click to edit Master text styles</a:t>
            </a:r>
          </a:p>
          <a:p>
            <a:pPr lvl="1"/>
            <a:r>
              <a:rPr lang="en-US" smtClean="0"/>
              <a:t>Second level</a:t>
            </a:r>
          </a:p>
          <a:p>
            <a:pPr lvl="2"/>
            <a:r>
              <a:rPr lang="en-US" smtClean="0"/>
              <a:t>Third level</a:t>
            </a:r>
          </a:p>
        </p:txBody>
      </p:sp>
    </p:spTree>
    <p:extLst>
      <p:ext uri="{BB962C8B-B14F-4D97-AF65-F5344CB8AC3E}">
        <p14:creationId xmlns:p14="http://schemas.microsoft.com/office/powerpoint/2010/main" val="3021726441"/>
      </p:ext>
    </p:extLst>
  </p:cSld>
  <p:clrMapOvr>
    <a:masterClrMapping/>
  </p:clrMapOvr>
  <p:transition spd="slow">
    <p:push dir="u"/>
  </p:transition>
  <p:timing>
    <p:tnLst>
      <p:par>
        <p:cTn id="1" dur="indefinite" restart="never" nodeType="tmRoot"/>
      </p:par>
    </p:tnLst>
  </p:timing>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chemeClr val="accent2"/>
        </a:solidFill>
        <a:effectLst/>
      </p:bgPr>
    </p:bg>
    <p:spTree>
      <p:nvGrpSpPr>
        <p:cNvPr id="1" name=""/>
        <p:cNvGrpSpPr/>
        <p:nvPr/>
      </p:nvGrpSpPr>
      <p:grpSpPr>
        <a:xfrm>
          <a:off x="0" y="0"/>
          <a:ext cx="0" cy="0"/>
          <a:chOff x="0" y="0"/>
          <a:chExt cx="0" cy="0"/>
        </a:xfrm>
      </p:grpSpPr>
      <p:sp>
        <p:nvSpPr>
          <p:cNvPr id="4" name="Text Box 3"/>
          <p:cNvSpPr txBox="1">
            <a:spLocks noChangeArrowheads="1"/>
          </p:cNvSpPr>
          <p:nvPr userDrawn="1"/>
        </p:nvSpPr>
        <p:spPr bwMode="blackWhite">
          <a:xfrm>
            <a:off x="520632" y="6299757"/>
            <a:ext cx="11171635" cy="323165"/>
          </a:xfrm>
          <a:prstGeom prst="rect">
            <a:avLst/>
          </a:prstGeom>
          <a:noFill/>
          <a:ln w="12700">
            <a:noFill/>
            <a:miter lim="800000"/>
            <a:headEnd type="none" w="sm" len="sm"/>
            <a:tailEnd type="none" w="sm" len="sm"/>
          </a:ln>
          <a:effectLst/>
        </p:spPr>
        <p:txBody>
          <a:bodyPr vert="horz" wrap="square" lIns="0" tIns="0" rIns="0" bIns="0" numCol="1" anchor="t" anchorCtr="0" compatLnSpc="1">
            <a:prstTxWarp prst="textNoShape">
              <a:avLst/>
            </a:prstTxWarp>
            <a:spAutoFit/>
          </a:bodyPr>
          <a:lstStyle/>
          <a:p>
            <a:pPr algn="ctr" defTabSz="912656" eaLnBrk="0" hangingPunct="0"/>
            <a:r>
              <a:rPr lang="en-US" sz="700" dirty="0">
                <a:gradFill>
                  <a:gsLst>
                    <a:gs pos="0">
                      <a:srgbClr val="FFFFFF"/>
                    </a:gs>
                    <a:gs pos="100000">
                      <a:srgbClr val="FFFFFF"/>
                    </a:gs>
                  </a:gsLst>
                  <a:lin ang="5400000" scaled="0"/>
                </a:gradFill>
                <a:cs typeface="Arial" charset="0"/>
              </a:rPr>
              <a:t>© </a:t>
            </a:r>
            <a:r>
              <a:rPr lang="en-US" sz="700" dirty="0" smtClean="0">
                <a:gradFill>
                  <a:gsLst>
                    <a:gs pos="0">
                      <a:srgbClr val="FFFFFF"/>
                    </a:gs>
                    <a:gs pos="100000">
                      <a:srgbClr val="FFFFFF"/>
                    </a:gs>
                  </a:gsLst>
                  <a:lin ang="5400000" scaled="0"/>
                </a:gradFill>
                <a:cs typeface="Arial" charset="0"/>
              </a:rPr>
              <a:t>2012 Microsoft </a:t>
            </a:r>
            <a:r>
              <a:rPr lang="en-US" sz="700" dirty="0">
                <a:gradFill>
                  <a:gsLst>
                    <a:gs pos="0">
                      <a:srgbClr val="FFFFFF"/>
                    </a:gs>
                    <a:gs pos="100000">
                      <a:srgbClr val="FFFFFF"/>
                    </a:gs>
                  </a:gsLst>
                  <a:lin ang="5400000" scaled="0"/>
                </a:gradFill>
                <a:cs typeface="Arial" charset="0"/>
              </a:rPr>
              <a:t>Corporation. All rights reserved. Microsoft, Windows, Windows Vista and other product names are or may be registered trademarks and/or trademarks in the U.S. and/or other countries.</a:t>
            </a:r>
          </a:p>
          <a:p>
            <a:pPr algn="ctr" defTabSz="912656" eaLnBrk="0" hangingPunct="0"/>
            <a:r>
              <a:rPr lang="en-US" sz="700" dirty="0">
                <a:gradFill>
                  <a:gsLst>
                    <a:gs pos="0">
                      <a:srgbClr val="FFFFFF"/>
                    </a:gs>
                    <a:gs pos="100000">
                      <a:srgbClr val="FFFFFF"/>
                    </a:gs>
                  </a:gsLst>
                  <a:lin ang="5400000" scaled="0"/>
                </a:gradFill>
                <a:cs typeface="Arial"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r>
              <a:rPr lang="en-US" sz="700" dirty="0" smtClean="0">
                <a:gradFill>
                  <a:gsLst>
                    <a:gs pos="0">
                      <a:srgbClr val="FFFFFF"/>
                    </a:gs>
                    <a:gs pos="100000">
                      <a:srgbClr val="FFFFFF"/>
                    </a:gs>
                  </a:gsLst>
                  <a:lin ang="5400000" scaled="0"/>
                </a:gradFill>
                <a:cs typeface="Arial" charset="0"/>
              </a:rPr>
              <a:t>MICROSOFT </a:t>
            </a:r>
            <a:r>
              <a:rPr lang="en-US" sz="700" dirty="0">
                <a:gradFill>
                  <a:gsLst>
                    <a:gs pos="0">
                      <a:srgbClr val="FFFFFF"/>
                    </a:gs>
                    <a:gs pos="100000">
                      <a:srgbClr val="FFFFFF"/>
                    </a:gs>
                  </a:gsLst>
                  <a:lin ang="5400000" scaled="0"/>
                </a:gradFill>
                <a:cs typeface="Arial" charset="0"/>
              </a:rPr>
              <a:t>MAKES NO WARRANTIES, EXPRESS, IMPLIED OR STATUTORY, AS TO THE INFORMATION IN THIS PRESENTATION.</a:t>
            </a:r>
          </a:p>
        </p:txBody>
      </p:sp>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836203" y="1862757"/>
            <a:ext cx="8514834" cy="3134076"/>
          </a:xfrm>
          <a:prstGeom prst="rect">
            <a:avLst/>
          </a:prstGeom>
        </p:spPr>
      </p:pic>
    </p:spTree>
    <p:extLst>
      <p:ext uri="{BB962C8B-B14F-4D97-AF65-F5344CB8AC3E}">
        <p14:creationId xmlns:p14="http://schemas.microsoft.com/office/powerpoint/2010/main" val="1183708737"/>
      </p:ext>
    </p:extLst>
  </p:cSld>
  <p:clrMapOvr>
    <a:masterClrMapping/>
  </p:clrMapOvr>
  <p:transition spd="slow">
    <p:push/>
  </p:transition>
  <p:timing>
    <p:tnLst>
      <p:par>
        <p:cTn id="1" dur="indefinite" restart="never" nodeType="tmRoot"/>
      </p:par>
    </p:tnLst>
  </p:timing>
</p:sldLayout>
</file>

<file path=ppt/slideLayouts/slideLayout112.xml><?xml version="1.0" encoding="utf-8"?>
<p:sldLayout xmlns:a="http://schemas.openxmlformats.org/drawingml/2006/main" xmlns:r="http://schemas.openxmlformats.org/officeDocument/2006/relationships" xmlns:p="http://schemas.openxmlformats.org/presentationml/2006/main" userDrawn="1">
  <p:cSld name="Color Shape &amp; Color Background">
    <p:spTree>
      <p:nvGrpSpPr>
        <p:cNvPr id="1" name=""/>
        <p:cNvGrpSpPr/>
        <p:nvPr/>
      </p:nvGrpSpPr>
      <p:grpSpPr>
        <a:xfrm>
          <a:off x="0" y="0"/>
          <a:ext cx="0" cy="0"/>
          <a:chOff x="0" y="0"/>
          <a:chExt cx="0" cy="0"/>
        </a:xfrm>
      </p:grpSpPr>
      <p:sp>
        <p:nvSpPr>
          <p:cNvPr id="4" name="Text Placeholder 13"/>
          <p:cNvSpPr>
            <a:spLocks noGrp="1"/>
          </p:cNvSpPr>
          <p:nvPr>
            <p:ph type="body" sz="quarter" idx="15"/>
          </p:nvPr>
        </p:nvSpPr>
        <p:spPr>
          <a:xfrm>
            <a:off x="4749509" y="2981414"/>
            <a:ext cx="7168600" cy="896760"/>
          </a:xfrm>
        </p:spPr>
        <p:txBody>
          <a:bodyPr wrap="square" lIns="0" tIns="0" rIns="0" bIns="0" anchor="ctr">
            <a:noAutofit/>
          </a:bodyPr>
          <a:lstStyle>
            <a:lvl1pPr>
              <a:lnSpc>
                <a:spcPct val="95000"/>
              </a:lnSpc>
              <a:spcBef>
                <a:spcPts val="0"/>
              </a:spcBef>
              <a:spcAft>
                <a:spcPts val="1600"/>
              </a:spcAft>
              <a:defRPr lang="en-US" sz="3500" kern="1200" dirty="0" smtClean="0">
                <a:gradFill>
                  <a:gsLst>
                    <a:gs pos="0">
                      <a:schemeClr val="tx1"/>
                    </a:gs>
                    <a:gs pos="100000">
                      <a:schemeClr val="tx1"/>
                    </a:gs>
                  </a:gsLst>
                  <a:lin ang="5400000" scaled="0"/>
                </a:gradFill>
                <a:latin typeface="+mj-lt"/>
                <a:ea typeface="+mn-ea"/>
                <a:cs typeface="+mn-cs"/>
              </a:defRPr>
            </a:lvl1pPr>
            <a:lvl2pPr>
              <a:lnSpc>
                <a:spcPct val="100000"/>
              </a:lnSpc>
              <a:spcBef>
                <a:spcPts val="800"/>
              </a:spcBef>
              <a:defRPr sz="1900">
                <a:solidFill>
                  <a:srgbClr val="FFFFFF"/>
                </a:solidFill>
              </a:defRPr>
            </a:lvl2pPr>
            <a:lvl3pPr>
              <a:lnSpc>
                <a:spcPct val="100000"/>
              </a:lnSpc>
              <a:spcBef>
                <a:spcPts val="800"/>
              </a:spcBef>
              <a:defRPr sz="1900">
                <a:solidFill>
                  <a:srgbClr val="FFFFFF"/>
                </a:solidFill>
              </a:defRPr>
            </a:lvl3pPr>
            <a:lvl4pPr>
              <a:lnSpc>
                <a:spcPct val="100000"/>
              </a:lnSpc>
              <a:spcBef>
                <a:spcPts val="800"/>
              </a:spcBef>
              <a:defRPr sz="1900">
                <a:solidFill>
                  <a:srgbClr val="FFFFFF"/>
                </a:solidFill>
              </a:defRPr>
            </a:lvl4pPr>
            <a:lvl5pPr>
              <a:lnSpc>
                <a:spcPct val="100000"/>
              </a:lnSpc>
              <a:spcBef>
                <a:spcPts val="800"/>
              </a:spcBef>
              <a:defRPr sz="1900">
                <a:solidFill>
                  <a:srgbClr val="FFFFFF"/>
                </a:solidFill>
              </a:defRPr>
            </a:lvl5pPr>
          </a:lstStyle>
          <a:p>
            <a:pPr marL="0" lvl="0" indent="0" algn="l" defTabSz="894710" rtl="0" eaLnBrk="1" latinLnBrk="0" hangingPunct="1">
              <a:spcBef>
                <a:spcPct val="20000"/>
              </a:spcBef>
              <a:buFont typeface="Arial" pitchFamily="34" charset="0"/>
              <a:buNone/>
            </a:pPr>
            <a:r>
              <a:rPr lang="en-US" smtClean="0"/>
              <a:t>Click to edit Master text styles</a:t>
            </a:r>
          </a:p>
        </p:txBody>
      </p:sp>
      <p:sp>
        <p:nvSpPr>
          <p:cNvPr id="15" name="Title 1"/>
          <p:cNvSpPr>
            <a:spLocks noGrp="1"/>
          </p:cNvSpPr>
          <p:nvPr>
            <p:ph type="ctrTitle" hasCustomPrompt="1"/>
          </p:nvPr>
        </p:nvSpPr>
        <p:spPr>
          <a:xfrm>
            <a:off x="269185" y="1507901"/>
            <a:ext cx="3853141" cy="3843786"/>
          </a:xfrm>
          <a:custGeom>
            <a:avLst/>
            <a:gdLst>
              <a:gd name="connsiteX0" fmla="*/ 0 w 2431552"/>
              <a:gd name="connsiteY0" fmla="*/ 0 h 576072"/>
              <a:gd name="connsiteX1" fmla="*/ 2431552 w 2431552"/>
              <a:gd name="connsiteY1" fmla="*/ 0 h 576072"/>
              <a:gd name="connsiteX2" fmla="*/ 2431552 w 2431552"/>
              <a:gd name="connsiteY2" fmla="*/ 576072 h 576072"/>
              <a:gd name="connsiteX3" fmla="*/ 0 w 2431552"/>
              <a:gd name="connsiteY3" fmla="*/ 576072 h 576072"/>
              <a:gd name="connsiteX4" fmla="*/ 0 w 2431552"/>
              <a:gd name="connsiteY4" fmla="*/ 0 h 576072"/>
              <a:gd name="connsiteX0" fmla="*/ 0 w 2610228"/>
              <a:gd name="connsiteY0" fmla="*/ 704193 h 1280265"/>
              <a:gd name="connsiteX1" fmla="*/ 2610228 w 2610228"/>
              <a:gd name="connsiteY1" fmla="*/ 0 h 1280265"/>
              <a:gd name="connsiteX2" fmla="*/ 2431552 w 2610228"/>
              <a:gd name="connsiteY2" fmla="*/ 1280265 h 1280265"/>
              <a:gd name="connsiteX3" fmla="*/ 0 w 2610228"/>
              <a:gd name="connsiteY3" fmla="*/ 1280265 h 1280265"/>
              <a:gd name="connsiteX4" fmla="*/ 0 w 2610228"/>
              <a:gd name="connsiteY4" fmla="*/ 704193 h 1280265"/>
              <a:gd name="connsiteX0" fmla="*/ 0 w 2620739"/>
              <a:gd name="connsiteY0" fmla="*/ 704193 h 2037009"/>
              <a:gd name="connsiteX1" fmla="*/ 2610228 w 2620739"/>
              <a:gd name="connsiteY1" fmla="*/ 0 h 2037009"/>
              <a:gd name="connsiteX2" fmla="*/ 2620739 w 2620739"/>
              <a:gd name="connsiteY2" fmla="*/ 2037009 h 2037009"/>
              <a:gd name="connsiteX3" fmla="*/ 0 w 2620739"/>
              <a:gd name="connsiteY3" fmla="*/ 1280265 h 2037009"/>
              <a:gd name="connsiteX4" fmla="*/ 0 w 2620739"/>
              <a:gd name="connsiteY4" fmla="*/ 704193 h 2037009"/>
              <a:gd name="connsiteX0" fmla="*/ 0 w 2620739"/>
              <a:gd name="connsiteY0" fmla="*/ 483476 h 1816292"/>
              <a:gd name="connsiteX1" fmla="*/ 2389511 w 2620739"/>
              <a:gd name="connsiteY1" fmla="*/ 0 h 1816292"/>
              <a:gd name="connsiteX2" fmla="*/ 2620739 w 2620739"/>
              <a:gd name="connsiteY2" fmla="*/ 1816292 h 1816292"/>
              <a:gd name="connsiteX3" fmla="*/ 0 w 2620739"/>
              <a:gd name="connsiteY3" fmla="*/ 1059548 h 1816292"/>
              <a:gd name="connsiteX4" fmla="*/ 0 w 2620739"/>
              <a:gd name="connsiteY4" fmla="*/ 483476 h 1816292"/>
              <a:gd name="connsiteX0" fmla="*/ 0 w 2620739"/>
              <a:gd name="connsiteY0" fmla="*/ 704193 h 2037009"/>
              <a:gd name="connsiteX1" fmla="*/ 2589207 w 2620739"/>
              <a:gd name="connsiteY1" fmla="*/ 0 h 2037009"/>
              <a:gd name="connsiteX2" fmla="*/ 2620739 w 2620739"/>
              <a:gd name="connsiteY2" fmla="*/ 2037009 h 2037009"/>
              <a:gd name="connsiteX3" fmla="*/ 0 w 2620739"/>
              <a:gd name="connsiteY3" fmla="*/ 1280265 h 2037009"/>
              <a:gd name="connsiteX4" fmla="*/ 0 w 2620739"/>
              <a:gd name="connsiteY4" fmla="*/ 704193 h 2037009"/>
              <a:gd name="connsiteX0" fmla="*/ 0 w 2862477"/>
              <a:gd name="connsiteY0" fmla="*/ 0 h 2425892"/>
              <a:gd name="connsiteX1" fmla="*/ 2830945 w 2862477"/>
              <a:gd name="connsiteY1" fmla="*/ 388883 h 2425892"/>
              <a:gd name="connsiteX2" fmla="*/ 2862477 w 2862477"/>
              <a:gd name="connsiteY2" fmla="*/ 2425892 h 2425892"/>
              <a:gd name="connsiteX3" fmla="*/ 241738 w 2862477"/>
              <a:gd name="connsiteY3" fmla="*/ 1669148 h 2425892"/>
              <a:gd name="connsiteX4" fmla="*/ 0 w 2862477"/>
              <a:gd name="connsiteY4" fmla="*/ 0 h 2425892"/>
              <a:gd name="connsiteX0" fmla="*/ 0 w 2862477"/>
              <a:gd name="connsiteY0" fmla="*/ 0 h 2804265"/>
              <a:gd name="connsiteX1" fmla="*/ 2830945 w 2862477"/>
              <a:gd name="connsiteY1" fmla="*/ 388883 h 2804265"/>
              <a:gd name="connsiteX2" fmla="*/ 2862477 w 2862477"/>
              <a:gd name="connsiteY2" fmla="*/ 2425892 h 2804265"/>
              <a:gd name="connsiteX3" fmla="*/ 21021 w 2862477"/>
              <a:gd name="connsiteY3" fmla="*/ 2804265 h 2804265"/>
              <a:gd name="connsiteX4" fmla="*/ 0 w 2862477"/>
              <a:gd name="connsiteY4" fmla="*/ 0 h 2804265"/>
              <a:gd name="connsiteX0" fmla="*/ 0 w 2967580"/>
              <a:gd name="connsiteY0" fmla="*/ 0 h 2961920"/>
              <a:gd name="connsiteX1" fmla="*/ 2936048 w 2967580"/>
              <a:gd name="connsiteY1" fmla="*/ 546538 h 2961920"/>
              <a:gd name="connsiteX2" fmla="*/ 2967580 w 2967580"/>
              <a:gd name="connsiteY2" fmla="*/ 2583547 h 2961920"/>
              <a:gd name="connsiteX3" fmla="*/ 126124 w 2967580"/>
              <a:gd name="connsiteY3" fmla="*/ 2961920 h 2961920"/>
              <a:gd name="connsiteX4" fmla="*/ 0 w 2967580"/>
              <a:gd name="connsiteY4" fmla="*/ 0 h 2961920"/>
              <a:gd name="connsiteX0" fmla="*/ 10511 w 2841456"/>
              <a:gd name="connsiteY0" fmla="*/ 0 h 2814775"/>
              <a:gd name="connsiteX1" fmla="*/ 2809924 w 2841456"/>
              <a:gd name="connsiteY1" fmla="*/ 399393 h 2814775"/>
              <a:gd name="connsiteX2" fmla="*/ 2841456 w 2841456"/>
              <a:gd name="connsiteY2" fmla="*/ 2436402 h 2814775"/>
              <a:gd name="connsiteX3" fmla="*/ 0 w 2841456"/>
              <a:gd name="connsiteY3" fmla="*/ 2814775 h 2814775"/>
              <a:gd name="connsiteX4" fmla="*/ 10511 w 2841456"/>
              <a:gd name="connsiteY4" fmla="*/ 0 h 2814775"/>
              <a:gd name="connsiteX0" fmla="*/ 10511 w 2845941"/>
              <a:gd name="connsiteY0" fmla="*/ 0 h 2814775"/>
              <a:gd name="connsiteX1" fmla="*/ 2842437 w 2845941"/>
              <a:gd name="connsiteY1" fmla="*/ 415742 h 2814775"/>
              <a:gd name="connsiteX2" fmla="*/ 2841456 w 2845941"/>
              <a:gd name="connsiteY2" fmla="*/ 2436402 h 2814775"/>
              <a:gd name="connsiteX3" fmla="*/ 0 w 2845941"/>
              <a:gd name="connsiteY3" fmla="*/ 2814775 h 2814775"/>
              <a:gd name="connsiteX4" fmla="*/ 10511 w 2845941"/>
              <a:gd name="connsiteY4" fmla="*/ 0 h 2814775"/>
              <a:gd name="connsiteX0" fmla="*/ 10511 w 2841456"/>
              <a:gd name="connsiteY0" fmla="*/ 0 h 2814775"/>
              <a:gd name="connsiteX1" fmla="*/ 2834309 w 2841456"/>
              <a:gd name="connsiteY1" fmla="*/ 391219 h 2814775"/>
              <a:gd name="connsiteX2" fmla="*/ 2841456 w 2841456"/>
              <a:gd name="connsiteY2" fmla="*/ 2436402 h 2814775"/>
              <a:gd name="connsiteX3" fmla="*/ 0 w 2841456"/>
              <a:gd name="connsiteY3" fmla="*/ 2814775 h 2814775"/>
              <a:gd name="connsiteX4" fmla="*/ 10511 w 2841456"/>
              <a:gd name="connsiteY4" fmla="*/ 0 h 2814775"/>
              <a:gd name="connsiteX0" fmla="*/ 3504 w 2834449"/>
              <a:gd name="connsiteY0" fmla="*/ 0 h 2847473"/>
              <a:gd name="connsiteX1" fmla="*/ 2827302 w 2834449"/>
              <a:gd name="connsiteY1" fmla="*/ 391219 h 2847473"/>
              <a:gd name="connsiteX2" fmla="*/ 2834449 w 2834449"/>
              <a:gd name="connsiteY2" fmla="*/ 2436402 h 2847473"/>
              <a:gd name="connsiteX3" fmla="*/ 1122 w 2834449"/>
              <a:gd name="connsiteY3" fmla="*/ 2847473 h 2847473"/>
              <a:gd name="connsiteX4" fmla="*/ 3504 w 2834449"/>
              <a:gd name="connsiteY4" fmla="*/ 0 h 28474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34449" h="2847473">
                <a:moveTo>
                  <a:pt x="3504" y="0"/>
                </a:moveTo>
                <a:lnTo>
                  <a:pt x="2827302" y="391219"/>
                </a:lnTo>
                <a:cubicBezTo>
                  <a:pt x="2830806" y="1070222"/>
                  <a:pt x="2830945" y="1757399"/>
                  <a:pt x="2834449" y="2436402"/>
                </a:cubicBezTo>
                <a:lnTo>
                  <a:pt x="1122" y="2847473"/>
                </a:lnTo>
                <a:cubicBezTo>
                  <a:pt x="4626" y="1909215"/>
                  <a:pt x="0" y="938258"/>
                  <a:pt x="3504" y="0"/>
                </a:cubicBezTo>
                <a:close/>
              </a:path>
            </a:pathLst>
          </a:custGeom>
          <a:solidFill>
            <a:srgbClr val="969696">
              <a:alpha val="80000"/>
            </a:srgbClr>
          </a:solidFill>
          <a:ln>
            <a:noFill/>
          </a:ln>
          <a:extLst/>
        </p:spPr>
        <p:txBody>
          <a:bodyPr vert="horz" wrap="square" lIns="121701" tIns="0" rIns="121701" bIns="0" numCol="1" anchor="ctr" anchorCtr="0" compatLnSpc="1">
            <a:prstTxWarp prst="textNoShape">
              <a:avLst/>
            </a:prstTxWarp>
            <a:noAutofit/>
          </a:bodyPr>
          <a:lstStyle>
            <a:lvl1pPr>
              <a:lnSpc>
                <a:spcPct val="95000"/>
              </a:lnSpc>
              <a:defRPr lang="en-US" sz="3900" kern="1200" dirty="0" smtClean="0">
                <a:gradFill>
                  <a:gsLst>
                    <a:gs pos="0">
                      <a:srgbClr val="FFFFFF"/>
                    </a:gs>
                    <a:gs pos="100000">
                      <a:srgbClr val="FFFFFF"/>
                    </a:gs>
                  </a:gsLst>
                  <a:lin ang="5400000" scaled="0"/>
                </a:gradFill>
                <a:latin typeface="Segoe UI Light"/>
                <a:ea typeface="ＭＳ Ｐゴシック" charset="0"/>
                <a:cs typeface="Segoe UI Light"/>
              </a:defRPr>
            </a:lvl1pPr>
          </a:lstStyle>
          <a:p>
            <a:pPr marL="0" lvl="0" indent="0" algn="l" defTabSz="1216810" rtl="0" eaLnBrk="1" fontAlgn="base" latinLnBrk="0" hangingPunct="1">
              <a:lnSpc>
                <a:spcPct val="100000"/>
              </a:lnSpc>
              <a:spcBef>
                <a:spcPct val="0"/>
              </a:spcBef>
              <a:spcAft>
                <a:spcPct val="0"/>
              </a:spcAft>
              <a:buFontTx/>
              <a:buNone/>
            </a:pPr>
            <a:r>
              <a:rPr lang="en-US" dirty="0" smtClean="0"/>
              <a:t>Click to edit master title style</a:t>
            </a:r>
            <a:endParaRPr lang="en-US" dirty="0"/>
          </a:p>
        </p:txBody>
      </p:sp>
    </p:spTree>
    <p:extLst>
      <p:ext uri="{BB962C8B-B14F-4D97-AF65-F5344CB8AC3E}">
        <p14:creationId xmlns:p14="http://schemas.microsoft.com/office/powerpoint/2010/main" val="1109454904"/>
      </p:ext>
    </p:extLst>
  </p:cSld>
  <p:clrMapOvr>
    <a:masterClrMapping/>
  </p:clrMapOvr>
  <p:timing>
    <p:tnLst>
      <p:par>
        <p:cTn id="1" dur="indefinite" restart="never" nodeType="tmRoot"/>
      </p:par>
    </p:tnLst>
  </p:timing>
  <p:extLst mod="1">
    <p:ext uri="{DCECCB84-F9BA-43D5-87BE-67443E8EF086}">
      <p15:sldGuideLst xmlns:p15="http://schemas.microsoft.com/office/powerpoint/2012/main" xmlns="">
        <p15:guide id="1" orient="horz" pos="2203">
          <p15:clr>
            <a:srgbClr val="FBAE40"/>
          </p15:clr>
        </p15:guide>
        <p15:guide id="2" pos="3053">
          <p15:clr>
            <a:srgbClr val="FBAE40"/>
          </p15:clr>
        </p15:guide>
      </p15:sldGuideLst>
    </p:ext>
  </p:extLst>
</p:sldLayout>
</file>

<file path=ppt/slideLayouts/slideLayout113.xml><?xml version="1.0" encoding="utf-8"?>
<p:sldLayout xmlns:a="http://schemas.openxmlformats.org/drawingml/2006/main" xmlns:r="http://schemas.openxmlformats.org/officeDocument/2006/relationships" xmlns:p="http://schemas.openxmlformats.org/presentationml/2006/main">
  <p:cSld name="1_Custom Layou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69134" y="1636345"/>
            <a:ext cx="2688224" cy="4930601"/>
          </a:xfrm>
        </p:spPr>
        <p:txBody>
          <a:bodyPr vert="horz" lIns="0" tIns="0" rIns="0" bIns="0" rtlCol="0">
            <a:noAutofit/>
          </a:bodyPr>
          <a:lstStyle>
            <a:lvl1pPr>
              <a:defRPr lang="en-US" sz="2400" dirty="0" smtClean="0">
                <a:latin typeface="+mn-lt"/>
                <a:ea typeface="+mj-ea"/>
                <a:cs typeface="+mj-cs"/>
              </a:defRPr>
            </a:lvl1pPr>
          </a:lstStyle>
          <a:p>
            <a:pPr lvl="0">
              <a:spcBef>
                <a:spcPct val="0"/>
              </a:spcBef>
            </a:pPr>
            <a:r>
              <a:rPr lang="en-US" dirty="0" smtClean="0"/>
              <a:t>Click to edit Master text styles</a:t>
            </a:r>
          </a:p>
        </p:txBody>
      </p:sp>
      <p:sp>
        <p:nvSpPr>
          <p:cNvPr id="2" name="Title 1"/>
          <p:cNvSpPr>
            <a:spLocks noGrp="1"/>
          </p:cNvSpPr>
          <p:nvPr>
            <p:ph type="title" hasCustomPrompt="1"/>
          </p:nvPr>
        </p:nvSpPr>
        <p:spPr/>
        <p:txBody>
          <a:bodyPr lIns="0" tIns="0" rIns="0" bIns="0"/>
          <a:lstStyle/>
          <a:p>
            <a:r>
              <a:rPr lang="en-US" dirty="0" smtClean="0"/>
              <a:t>Click to edit master title style</a:t>
            </a:r>
            <a:endParaRPr lang="en-US" dirty="0"/>
          </a:p>
        </p:txBody>
      </p:sp>
    </p:spTree>
    <p:extLst>
      <p:ext uri="{BB962C8B-B14F-4D97-AF65-F5344CB8AC3E}">
        <p14:creationId xmlns:p14="http://schemas.microsoft.com/office/powerpoint/2010/main" val="161991136"/>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userDrawn="1">
  <p:cSld name="Text Only_Large">
    <p:bg>
      <p:bgPr>
        <a:solidFill>
          <a:srgbClr val="505050"/>
        </a:solidFill>
        <a:effectLst/>
      </p:bgPr>
    </p:bg>
    <p:spTree>
      <p:nvGrpSpPr>
        <p:cNvPr id="1" name=""/>
        <p:cNvGrpSpPr/>
        <p:nvPr/>
      </p:nvGrpSpPr>
      <p:grpSpPr>
        <a:xfrm>
          <a:off x="0" y="0"/>
          <a:ext cx="0" cy="0"/>
          <a:chOff x="0" y="0"/>
          <a:chExt cx="0" cy="0"/>
        </a:xfrm>
      </p:grpSpPr>
      <p:sp>
        <p:nvSpPr>
          <p:cNvPr id="4" name="Title 3"/>
          <p:cNvSpPr>
            <a:spLocks noGrp="1"/>
          </p:cNvSpPr>
          <p:nvPr>
            <p:ph type="title" hasCustomPrompt="1"/>
          </p:nvPr>
        </p:nvSpPr>
        <p:spPr>
          <a:xfrm>
            <a:off x="1165213" y="2084706"/>
            <a:ext cx="9856822" cy="488965"/>
          </a:xfrm>
        </p:spPr>
        <p:txBody>
          <a:bodyPr/>
          <a:lstStyle>
            <a:lvl1pPr>
              <a:defRPr sz="3500"/>
            </a:lvl1pPr>
          </a:lstStyle>
          <a:p>
            <a:r>
              <a:rPr lang="en-US" dirty="0" smtClean="0"/>
              <a:t>Click to edit master title style</a:t>
            </a:r>
            <a:endParaRPr lang="en-US" dirty="0"/>
          </a:p>
        </p:txBody>
      </p:sp>
    </p:spTree>
    <p:extLst>
      <p:ext uri="{BB962C8B-B14F-4D97-AF65-F5344CB8AC3E}">
        <p14:creationId xmlns:p14="http://schemas.microsoft.com/office/powerpoint/2010/main" val="3116312460"/>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x">
  <p:cSld name="1_Title an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mj-lt"/>
              </a:defRPr>
            </a:lvl1pPr>
          </a:lstStyle>
          <a:p>
            <a:r>
              <a:rPr lang="en-US" dirty="0" smtClean="0"/>
              <a:t>Click to edit Master title style</a:t>
            </a:r>
            <a:endParaRPr lang="en-GB" dirty="0"/>
          </a:p>
        </p:txBody>
      </p:sp>
      <p:sp>
        <p:nvSpPr>
          <p:cNvPr id="3" name="Text Placeholder 2"/>
          <p:cNvSpPr>
            <a:spLocks noGrp="1"/>
          </p:cNvSpPr>
          <p:nvPr>
            <p:ph type="body" idx="1"/>
          </p:nvPr>
        </p:nvSpPr>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4" name="Footer Placeholder 3"/>
          <p:cNvSpPr>
            <a:spLocks noGrp="1"/>
          </p:cNvSpPr>
          <p:nvPr>
            <p:ph type="ftr" sz="quarter" idx="10"/>
          </p:nvPr>
        </p:nvSpPr>
        <p:spPr>
          <a:xfrm>
            <a:off x="812534" y="6249663"/>
            <a:ext cx="7225287" cy="365210"/>
          </a:xfrm>
          <a:prstGeom prst="rect">
            <a:avLst/>
          </a:prstGeom>
        </p:spPr>
        <p:txBody>
          <a:bodyPr lIns="121701" tIns="60851" rIns="121701" bIns="60851"/>
          <a:lstStyle>
            <a:lvl1pPr>
              <a:defRPr/>
            </a:lvl1pPr>
          </a:lstStyle>
          <a:p>
            <a:pPr defTabSz="912920"/>
            <a:endParaRPr lang="en-GB" sz="1900">
              <a:solidFill>
                <a:srgbClr val="505050"/>
              </a:solidFill>
            </a:endParaRPr>
          </a:p>
        </p:txBody>
      </p:sp>
      <p:sp>
        <p:nvSpPr>
          <p:cNvPr id="5" name="Slide Number Placeholder 4"/>
          <p:cNvSpPr>
            <a:spLocks noGrp="1"/>
          </p:cNvSpPr>
          <p:nvPr>
            <p:ph type="sldNum" sz="quarter" idx="11"/>
          </p:nvPr>
        </p:nvSpPr>
        <p:spPr>
          <a:xfrm>
            <a:off x="0" y="1272567"/>
            <a:ext cx="710922" cy="244533"/>
          </a:xfrm>
          <a:prstGeom prst="rect">
            <a:avLst/>
          </a:prstGeom>
        </p:spPr>
        <p:txBody>
          <a:bodyPr lIns="121701" tIns="60851" rIns="121701" bIns="60851"/>
          <a:lstStyle>
            <a:lvl1pPr>
              <a:defRPr/>
            </a:lvl1pPr>
          </a:lstStyle>
          <a:p>
            <a:pPr defTabSz="912920"/>
            <a:fld id="{8BAA82A5-D41F-40B6-864A-06BCCF57D3E7}" type="slidenum">
              <a:rPr lang="en-GB" sz="1900" smtClean="0">
                <a:solidFill>
                  <a:srgbClr val="505050"/>
                </a:solidFill>
              </a:rPr>
              <a:pPr defTabSz="912920"/>
              <a:t>‹#›</a:t>
            </a:fld>
            <a:endParaRPr lang="en-GB" sz="1900">
              <a:solidFill>
                <a:srgbClr val="505050"/>
              </a:solidFill>
            </a:endParaRPr>
          </a:p>
        </p:txBody>
      </p:sp>
      <p:sp>
        <p:nvSpPr>
          <p:cNvPr id="6" name="Date Placeholder 5"/>
          <p:cNvSpPr>
            <a:spLocks noGrp="1"/>
          </p:cNvSpPr>
          <p:nvPr>
            <p:ph type="dt" sz="half" idx="12"/>
          </p:nvPr>
        </p:nvSpPr>
        <p:spPr>
          <a:xfrm>
            <a:off x="8124825" y="6249857"/>
            <a:ext cx="3554611" cy="365210"/>
          </a:xfrm>
          <a:prstGeom prst="rect">
            <a:avLst/>
          </a:prstGeom>
        </p:spPr>
        <p:txBody>
          <a:bodyPr lIns="121701" tIns="60851" rIns="121701" bIns="60851"/>
          <a:lstStyle>
            <a:lvl1pPr>
              <a:defRPr/>
            </a:lvl1pPr>
          </a:lstStyle>
          <a:p>
            <a:pPr defTabSz="912920"/>
            <a:endParaRPr lang="en-GB" sz="1900">
              <a:solidFill>
                <a:srgbClr val="505050"/>
              </a:solidFill>
            </a:endParaRPr>
          </a:p>
        </p:txBody>
      </p:sp>
    </p:spTree>
    <p:extLst>
      <p:ext uri="{BB962C8B-B14F-4D97-AF65-F5344CB8AC3E}">
        <p14:creationId xmlns:p14="http://schemas.microsoft.com/office/powerpoint/2010/main" val="3709976602"/>
      </p:ext>
    </p:extLst>
  </p:cSld>
  <p:clrMapOvr>
    <a:masterClrMapping/>
  </p:clrMapOvr>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userDrawn="1">
  <p:cSld name="2_Title and Text">
    <p:spTree>
      <p:nvGrpSpPr>
        <p:cNvPr id="1" name=""/>
        <p:cNvGrpSpPr/>
        <p:nvPr/>
      </p:nvGrpSpPr>
      <p:grpSpPr>
        <a:xfrm>
          <a:off x="0" y="0"/>
          <a:ext cx="0" cy="0"/>
          <a:chOff x="0" y="0"/>
          <a:chExt cx="0" cy="0"/>
        </a:xfrm>
      </p:grpSpPr>
      <p:sp>
        <p:nvSpPr>
          <p:cNvPr id="2" name="Title 1"/>
          <p:cNvSpPr>
            <a:spLocks noGrp="1"/>
          </p:cNvSpPr>
          <p:nvPr>
            <p:ph type="title"/>
          </p:nvPr>
        </p:nvSpPr>
        <p:spPr>
          <a:xfrm>
            <a:off x="455462" y="2327912"/>
            <a:ext cx="11171635" cy="757306"/>
          </a:xfrm>
        </p:spPr>
        <p:txBody>
          <a:bodyPr/>
          <a:lstStyle>
            <a:lvl1pPr algn="ctr">
              <a:defRPr>
                <a:latin typeface="+mj-lt"/>
              </a:defRPr>
            </a:lvl1pPr>
          </a:lstStyle>
          <a:p>
            <a:r>
              <a:rPr lang="en-US" dirty="0" smtClean="0"/>
              <a:t>Click to edit Master title style</a:t>
            </a:r>
            <a:endParaRPr lang="en-GB" dirty="0"/>
          </a:p>
        </p:txBody>
      </p:sp>
    </p:spTree>
    <p:extLst>
      <p:ext uri="{BB962C8B-B14F-4D97-AF65-F5344CB8AC3E}">
        <p14:creationId xmlns:p14="http://schemas.microsoft.com/office/powerpoint/2010/main" val="3533644281"/>
      </p:ext>
    </p:extLst>
  </p:cSld>
  <p:clrMapOvr>
    <a:masterClrMapping/>
  </p:clrMapOvr>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19045" y="228653"/>
            <a:ext cx="11147562" cy="757306"/>
          </a:xfrm>
        </p:spPr>
        <p:txBody>
          <a:bodyPr/>
          <a:lstStyle>
            <a:lvl1pPr>
              <a:defRPr sz="5500"/>
            </a:lvl1pPr>
          </a:lstStyle>
          <a:p>
            <a:r>
              <a:rPr lang="en-US" smtClean="0"/>
              <a:t>Click to edit Master title style</a:t>
            </a:r>
            <a:endParaRPr lang="en-US" dirty="0"/>
          </a:p>
        </p:txBody>
      </p:sp>
      <p:sp>
        <p:nvSpPr>
          <p:cNvPr id="5" name="Text Placeholder 4"/>
          <p:cNvSpPr>
            <a:spLocks noGrp="1"/>
          </p:cNvSpPr>
          <p:nvPr>
            <p:ph type="body" sz="quarter" idx="10"/>
          </p:nvPr>
        </p:nvSpPr>
        <p:spPr>
          <a:xfrm>
            <a:off x="519045" y="1448135"/>
            <a:ext cx="11147562" cy="946632"/>
          </a:xfrm>
        </p:spPr>
        <p:txBody>
          <a:bodyPr/>
          <a:lstStyle>
            <a:lvl1pPr marL="3175" indent="0">
              <a:spcBef>
                <a:spcPts val="0"/>
              </a:spcBef>
              <a:spcAft>
                <a:spcPts val="900"/>
              </a:spcAft>
              <a:buSzPct val="80000"/>
              <a:buFont typeface="Arial" pitchFamily="34" charset="0"/>
              <a:buNone/>
              <a:defRPr sz="4000" spc="-100" baseline="0">
                <a:gradFill>
                  <a:gsLst>
                    <a:gs pos="0">
                      <a:srgbClr val="595959"/>
                    </a:gs>
                    <a:gs pos="86000">
                      <a:srgbClr val="595959"/>
                    </a:gs>
                  </a:gsLst>
                  <a:lin ang="5400000" scaled="0"/>
                </a:gradFill>
                <a:latin typeface="Segoe UI Light" pitchFamily="34" charset="0"/>
              </a:defRPr>
            </a:lvl1pPr>
            <a:lvl2pPr marL="3175" indent="0">
              <a:spcBef>
                <a:spcPts val="0"/>
              </a:spcBef>
              <a:buSzPct val="80000"/>
              <a:buFont typeface="Arial" pitchFamily="34" charset="0"/>
              <a:buNone/>
              <a:defRPr sz="2000" spc="-51" baseline="0">
                <a:gradFill>
                  <a:gsLst>
                    <a:gs pos="0">
                      <a:srgbClr val="595959"/>
                    </a:gs>
                    <a:gs pos="86000">
                      <a:srgbClr val="595959"/>
                    </a:gs>
                  </a:gsLst>
                  <a:lin ang="5400000" scaled="0"/>
                </a:gradFill>
              </a:defRPr>
            </a:lvl2pPr>
            <a:lvl3pPr marL="1256912" indent="-402615">
              <a:buSzPct val="80000"/>
              <a:buFontTx/>
              <a:buBlip>
                <a:blip r:embed="rId2"/>
              </a:buBlip>
              <a:defRPr>
                <a:gradFill>
                  <a:gsLst>
                    <a:gs pos="0">
                      <a:schemeClr val="tx1">
                        <a:lumMod val="90000"/>
                        <a:lumOff val="10000"/>
                      </a:schemeClr>
                    </a:gs>
                    <a:gs pos="86000">
                      <a:schemeClr val="tx1">
                        <a:lumMod val="90000"/>
                        <a:lumOff val="10000"/>
                      </a:schemeClr>
                    </a:gs>
                  </a:gsLst>
                  <a:lin ang="5400000" scaled="0"/>
                </a:gradFill>
              </a:defRPr>
            </a:lvl3pPr>
            <a:lvl4pPr marL="1602421" indent="-345524">
              <a:buSzPct val="80000"/>
              <a:buFontTx/>
              <a:buBlip>
                <a:blip r:embed="rId2"/>
              </a:buBlip>
              <a:defRPr>
                <a:gradFill>
                  <a:gsLst>
                    <a:gs pos="0">
                      <a:schemeClr val="tx1">
                        <a:lumMod val="90000"/>
                        <a:lumOff val="10000"/>
                      </a:schemeClr>
                    </a:gs>
                    <a:gs pos="86000">
                      <a:schemeClr val="tx1">
                        <a:lumMod val="90000"/>
                        <a:lumOff val="10000"/>
                      </a:schemeClr>
                    </a:gs>
                  </a:gsLst>
                  <a:lin ang="5400000" scaled="0"/>
                </a:gradFill>
              </a:defRPr>
            </a:lvl4pPr>
            <a:lvl5pPr marL="1938461" indent="-336019">
              <a:buSzPct val="80000"/>
              <a:buFontTx/>
              <a:buBlip>
                <a:blip r:embed="rId2"/>
              </a:buBlip>
              <a:defRPr>
                <a:gradFill>
                  <a:gsLst>
                    <a:gs pos="0">
                      <a:schemeClr val="tx1">
                        <a:lumMod val="90000"/>
                        <a:lumOff val="10000"/>
                      </a:schemeClr>
                    </a:gs>
                    <a:gs pos="86000">
                      <a:schemeClr val="tx1">
                        <a:lumMod val="90000"/>
                        <a:lumOff val="10000"/>
                      </a:schemeClr>
                    </a:gs>
                  </a:gsLst>
                  <a:lin ang="5400000" scaled="0"/>
                </a:gradFill>
              </a:defRPr>
            </a:lvl5pPr>
          </a:lstStyle>
          <a:p>
            <a:pPr lvl="0"/>
            <a:r>
              <a:rPr lang="en-US" smtClean="0"/>
              <a:t>Click to edit Master text styles</a:t>
            </a:r>
          </a:p>
          <a:p>
            <a:pPr lvl="1"/>
            <a:r>
              <a:rPr lang="en-US" smtClean="0"/>
              <a:t>Second level</a:t>
            </a:r>
          </a:p>
        </p:txBody>
      </p:sp>
    </p:spTree>
    <p:extLst>
      <p:ext uri="{BB962C8B-B14F-4D97-AF65-F5344CB8AC3E}">
        <p14:creationId xmlns:p14="http://schemas.microsoft.com/office/powerpoint/2010/main" val="3467948429"/>
      </p:ext>
    </p:extLst>
  </p:cSld>
  <p:clrMapOvr>
    <a:masterClrMapping/>
  </p:clrMapOvr>
  <p:transition>
    <p:fade/>
  </p:transition>
  <p:timing>
    <p:tnLst>
      <p:par>
        <p:cTn id="1" dur="indefinite" restart="never" nodeType="tmRoot"/>
      </p:par>
    </p:tnLst>
  </p:timing>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Title Slide Option 1">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pic>
        <p:nvPicPr>
          <p:cNvPr id="9" name="Picture 9"/>
          <p:cNvPicPr>
            <a:picLocks noChangeAspect="1" noChangeArrowheads="1"/>
          </p:cNvPicPr>
          <p:nvPr userDrawn="1"/>
        </p:nvPicPr>
        <p:blipFill>
          <a:blip r:embed="rId3">
            <a:extLst>
              <a:ext uri="{28A0092B-C50C-407E-A947-70E740481C1C}">
                <a14:useLocalDpi xmlns:a14="http://schemas.microsoft.com/office/drawing/2010/main" val="0"/>
              </a:ext>
            </a:extLst>
          </a:blip>
          <a:stretch>
            <a:fillRect/>
          </a:stretch>
        </p:blipFill>
        <p:spPr bwMode="auto">
          <a:xfrm>
            <a:off x="9164762" y="5867637"/>
            <a:ext cx="2655946" cy="977581"/>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userDrawn="1"/>
        </p:nvSpPr>
        <p:spPr bwMode="gray">
          <a:xfrm>
            <a:off x="431202" y="2085333"/>
            <a:ext cx="7869800" cy="3437436"/>
          </a:xfrm>
          <a:prstGeom prst="rect">
            <a:avLst/>
          </a:prstGeom>
          <a:solidFill>
            <a:schemeClr val="accent2">
              <a:alpha val="8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43457" tIns="194766" rIns="243457" bIns="194766" numCol="1" spcCol="0" rtlCol="0" fromWordArt="0" anchor="t" anchorCtr="0" forceAA="0" compatLnSpc="1">
            <a:prstTxWarp prst="textNoShape">
              <a:avLst/>
            </a:prstTxWarp>
            <a:noAutofit/>
          </a:bodyPr>
          <a:lstStyle/>
          <a:p>
            <a:pPr algn="ctr" defTabSz="1241312" fontAlgn="base">
              <a:lnSpc>
                <a:spcPct val="90000"/>
              </a:lnSpc>
              <a:spcBef>
                <a:spcPct val="0"/>
              </a:spcBef>
              <a:spcAft>
                <a:spcPct val="0"/>
              </a:spcAft>
            </a:pPr>
            <a:endParaRPr lang="en-US" sz="32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7" name="Text Placeholder 5"/>
          <p:cNvSpPr>
            <a:spLocks noGrp="1"/>
          </p:cNvSpPr>
          <p:nvPr>
            <p:ph type="body" sz="quarter" idx="10" hasCustomPrompt="1"/>
          </p:nvPr>
        </p:nvSpPr>
        <p:spPr>
          <a:xfrm>
            <a:off x="624174" y="2306750"/>
            <a:ext cx="7484882" cy="1654204"/>
          </a:xfrm>
        </p:spPr>
        <p:txBody>
          <a:bodyPr>
            <a:normAutofit/>
          </a:bodyPr>
          <a:lstStyle>
            <a:lvl1pPr marL="0" indent="0">
              <a:buNone/>
              <a:defRPr lang="en-US" sz="6100" i="0" kern="1200" spc="-100" baseline="0" dirty="0" smtClean="0">
                <a:solidFill>
                  <a:schemeClr val="bg1"/>
                </a:solidFill>
                <a:latin typeface="Segoe UI Light" pitchFamily="34" charset="0"/>
                <a:ea typeface="+mn-ea"/>
                <a:cs typeface="+mn-cs"/>
              </a:defRPr>
            </a:lvl1pPr>
          </a:lstStyle>
          <a:p>
            <a:pPr marL="0" lvl="0" indent="0" algn="l" defTabSz="913034" rtl="0" eaLnBrk="1" latinLnBrk="0" hangingPunct="1">
              <a:lnSpc>
                <a:spcPct val="90000"/>
              </a:lnSpc>
              <a:spcBef>
                <a:spcPct val="20000"/>
              </a:spcBef>
              <a:buSzPct val="90000"/>
              <a:buFont typeface="Arial" pitchFamily="34" charset="0"/>
              <a:buNone/>
            </a:pPr>
            <a:r>
              <a:rPr lang="en-US" dirty="0" smtClean="0"/>
              <a:t>Presentation Title</a:t>
            </a:r>
          </a:p>
        </p:txBody>
      </p:sp>
      <p:sp>
        <p:nvSpPr>
          <p:cNvPr id="8" name="Text Placeholder 8"/>
          <p:cNvSpPr>
            <a:spLocks noGrp="1"/>
          </p:cNvSpPr>
          <p:nvPr>
            <p:ph type="body" sz="quarter" idx="11" hasCustomPrompt="1"/>
          </p:nvPr>
        </p:nvSpPr>
        <p:spPr>
          <a:xfrm>
            <a:off x="624174" y="4111523"/>
            <a:ext cx="7484882" cy="1305917"/>
          </a:xfrm>
        </p:spPr>
        <p:txBody>
          <a:bodyPr>
            <a:normAutofit/>
          </a:bodyPr>
          <a:lstStyle>
            <a:lvl1pPr marL="0" indent="0">
              <a:buNone/>
              <a:defRPr lang="en-US" sz="2700" kern="1200" spc="-100" baseline="0" dirty="0">
                <a:solidFill>
                  <a:schemeClr val="bg1"/>
                </a:solidFill>
                <a:latin typeface="Segoe UI Light" pitchFamily="34" charset="0"/>
                <a:ea typeface="+mn-ea"/>
                <a:cs typeface="+mn-cs"/>
              </a:defRPr>
            </a:lvl1pPr>
          </a:lstStyle>
          <a:p>
            <a:pPr marL="0" lvl="0" indent="0" algn="l" defTabSz="913034" rtl="0" eaLnBrk="1" latinLnBrk="0" hangingPunct="1">
              <a:lnSpc>
                <a:spcPct val="90000"/>
              </a:lnSpc>
              <a:spcBef>
                <a:spcPct val="20000"/>
              </a:spcBef>
              <a:buSzPct val="90000"/>
              <a:buFont typeface="Arial" pitchFamily="34" charset="0"/>
              <a:buNone/>
            </a:pPr>
            <a:r>
              <a:rPr lang="en-US" dirty="0" smtClean="0"/>
              <a:t>Speaker Name</a:t>
            </a:r>
          </a:p>
          <a:p>
            <a:pPr marL="0" lvl="0" indent="0" algn="l" defTabSz="913034" rtl="0" eaLnBrk="1" latinLnBrk="0" hangingPunct="1">
              <a:lnSpc>
                <a:spcPct val="90000"/>
              </a:lnSpc>
              <a:spcBef>
                <a:spcPct val="20000"/>
              </a:spcBef>
              <a:buSzPct val="90000"/>
              <a:buFont typeface="Arial" pitchFamily="34" charset="0"/>
              <a:buNone/>
            </a:pPr>
            <a:r>
              <a:rPr lang="en-US" dirty="0" smtClean="0"/>
              <a:t>Speaker Title, Company</a:t>
            </a:r>
          </a:p>
          <a:p>
            <a:pPr marL="0" lvl="0" indent="0" algn="l" defTabSz="913034" rtl="0" eaLnBrk="1" latinLnBrk="0" hangingPunct="1">
              <a:lnSpc>
                <a:spcPct val="90000"/>
              </a:lnSpc>
              <a:spcBef>
                <a:spcPct val="20000"/>
              </a:spcBef>
              <a:buSzPct val="90000"/>
              <a:buFont typeface="Arial" pitchFamily="34" charset="0"/>
              <a:buNone/>
            </a:pPr>
            <a:r>
              <a:rPr lang="en-US" dirty="0" smtClean="0"/>
              <a:t>Contact Information</a:t>
            </a:r>
          </a:p>
        </p:txBody>
      </p:sp>
      <p:grpSp>
        <p:nvGrpSpPr>
          <p:cNvPr id="10" name="Group 9"/>
          <p:cNvGrpSpPr/>
          <p:nvPr userDrawn="1"/>
        </p:nvGrpSpPr>
        <p:grpSpPr>
          <a:xfrm>
            <a:off x="623148" y="383194"/>
            <a:ext cx="1631544" cy="604035"/>
            <a:chOff x="10186018" y="534632"/>
            <a:chExt cx="1706539" cy="631406"/>
          </a:xfrm>
        </p:grpSpPr>
        <p:pic>
          <p:nvPicPr>
            <p:cNvPr id="11" name="Picture 10"/>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186018" y="534632"/>
              <a:ext cx="1706539" cy="585216"/>
            </a:xfrm>
            <a:prstGeom prst="rect">
              <a:avLst/>
            </a:prstGeom>
          </p:spPr>
        </p:pic>
        <p:sp>
          <p:nvSpPr>
            <p:cNvPr id="12" name="TextBox 11"/>
            <p:cNvSpPr txBox="1"/>
            <p:nvPr userDrawn="1"/>
          </p:nvSpPr>
          <p:spPr>
            <a:xfrm>
              <a:off x="10576932" y="972960"/>
              <a:ext cx="498340" cy="193078"/>
            </a:xfrm>
            <a:prstGeom prst="rect">
              <a:avLst/>
            </a:prstGeom>
            <a:noFill/>
          </p:spPr>
          <p:txBody>
            <a:bodyPr wrap="none" lIns="0" tIns="0" rIns="0" bIns="0" rtlCol="0">
              <a:spAutoFit/>
            </a:bodyPr>
            <a:lstStyle/>
            <a:p>
              <a:pPr defTabSz="913034">
                <a:lnSpc>
                  <a:spcPct val="90000"/>
                </a:lnSpc>
                <a:spcAft>
                  <a:spcPts val="800"/>
                </a:spcAft>
              </a:pPr>
              <a:r>
                <a:rPr lang="en-US" sz="1300" dirty="0" smtClean="0">
                  <a:solidFill>
                    <a:srgbClr val="FFFFFF"/>
                  </a:solidFill>
                </a:rPr>
                <a:t>| Basel</a:t>
              </a:r>
            </a:p>
          </p:txBody>
        </p:sp>
      </p:grpSp>
    </p:spTree>
    <p:extLst>
      <p:ext uri="{BB962C8B-B14F-4D97-AF65-F5344CB8AC3E}">
        <p14:creationId xmlns:p14="http://schemas.microsoft.com/office/powerpoint/2010/main" val="630535833"/>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500"/>
                                  </p:stCondLst>
                                  <p:childTnLst>
                                    <p:set>
                                      <p:cBhvr>
                                        <p:cTn id="6" dur="1" fill="hold">
                                          <p:stCondLst>
                                            <p:cond delay="0"/>
                                          </p:stCondLst>
                                        </p:cTn>
                                        <p:tgtEl>
                                          <p:spTgt spid="5"/>
                                        </p:tgtEl>
                                        <p:attrNameLst>
                                          <p:attrName>style.visibility</p:attrName>
                                        </p:attrNameLst>
                                      </p:cBhvr>
                                      <p:to>
                                        <p:strVal val="visible"/>
                                      </p:to>
                                    </p:set>
                                  </p:childTnLst>
                                </p:cTn>
                              </p:par>
                              <p:par>
                                <p:cTn id="7" presetID="63" presetClass="path" presetSubtype="0" accel="50000" decel="50000" fill="hold" grpId="1" nodeType="withEffect">
                                  <p:stCondLst>
                                    <p:cond delay="500"/>
                                  </p:stCondLst>
                                  <p:childTnLst>
                                    <p:animMotion origin="layout" path="M 2.77778E-7 3.7037E-7 L 1.17344 3.7037E-7 " pathEditMode="relative" rAng="0" ptsTypes="AA">
                                      <p:cBhvr>
                                        <p:cTn id="8" dur="1000" spd="-100000" fill="hold"/>
                                        <p:tgtEl>
                                          <p:spTgt spid="5"/>
                                        </p:tgtEl>
                                        <p:attrNameLst>
                                          <p:attrName>ppt_x</p:attrName>
                                          <p:attrName>ppt_y</p:attrName>
                                        </p:attrNameLst>
                                      </p:cBhvr>
                                      <p:rCtr x="58663" y="0"/>
                                    </p:animMotion>
                                  </p:childTnLst>
                                </p:cTn>
                              </p:par>
                              <p:par>
                                <p:cTn id="9" presetID="1" presetClass="entr" presetSubtype="0" fill="hold" nodeType="withEffect">
                                  <p:stCondLst>
                                    <p:cond delay="500"/>
                                  </p:stCondLst>
                                  <p:childTnLst>
                                    <p:set>
                                      <p:cBhvr>
                                        <p:cTn id="10" dur="1" fill="hold">
                                          <p:stCondLst>
                                            <p:cond delay="0"/>
                                          </p:stCondLst>
                                        </p:cTn>
                                        <p:tgtEl>
                                          <p:spTgt spid="10"/>
                                        </p:tgtEl>
                                        <p:attrNameLst>
                                          <p:attrName>style.visibility</p:attrName>
                                        </p:attrNameLst>
                                      </p:cBhvr>
                                      <p:to>
                                        <p:strVal val="visible"/>
                                      </p:to>
                                    </p:set>
                                  </p:childTnLst>
                                </p:cTn>
                              </p:par>
                              <p:par>
                                <p:cTn id="11" presetID="63" presetClass="path" presetSubtype="0" accel="50000" decel="50000" fill="hold" nodeType="withEffect">
                                  <p:stCondLst>
                                    <p:cond delay="500"/>
                                  </p:stCondLst>
                                  <p:childTnLst>
                                    <p:animMotion origin="layout" path="M 4.44444E-6 -4.07407E-6 L 1.40572 -4.07407E-6 " pathEditMode="relative" rAng="0" ptsTypes="AA">
                                      <p:cBhvr>
                                        <p:cTn id="12" dur="1000" spd="-100000" fill="hold"/>
                                        <p:tgtEl>
                                          <p:spTgt spid="10"/>
                                        </p:tgtEl>
                                        <p:attrNameLst>
                                          <p:attrName>ppt_x</p:attrName>
                                          <p:attrName>ppt_y</p:attrName>
                                        </p:attrNameLst>
                                      </p:cBhvr>
                                      <p:rCtr x="70278" y="0"/>
                                    </p:animMotion>
                                  </p:childTnLst>
                                </p:cTn>
                              </p:par>
                              <p:par>
                                <p:cTn id="13" presetID="1" presetClass="entr" presetSubtype="0" fill="hold" nodeType="withEffect">
                                  <p:stCondLst>
                                    <p:cond delay="500"/>
                                  </p:stCondLst>
                                  <p:childTnLst>
                                    <p:set>
                                      <p:cBhvr>
                                        <p:cTn id="14" dur="1" fill="hold">
                                          <p:stCondLst>
                                            <p:cond delay="0"/>
                                          </p:stCondLst>
                                        </p:cTn>
                                        <p:tgtEl>
                                          <p:spTgt spid="9"/>
                                        </p:tgtEl>
                                        <p:attrNameLst>
                                          <p:attrName>style.visibility</p:attrName>
                                        </p:attrNameLst>
                                      </p:cBhvr>
                                      <p:to>
                                        <p:strVal val="visible"/>
                                      </p:to>
                                    </p:set>
                                  </p:childTnLst>
                                </p:cTn>
                              </p:par>
                              <p:par>
                                <p:cTn id="15" presetID="63" presetClass="path" presetSubtype="0" accel="50000" decel="50000" fill="hold" nodeType="withEffect">
                                  <p:stCondLst>
                                    <p:cond delay="500"/>
                                  </p:stCondLst>
                                  <p:childTnLst>
                                    <p:animMotion origin="layout" path="M 2.5E-6 -3.20988E-6 L 0.67066 -3.20988E-6 " pathEditMode="relative" rAng="0" ptsTypes="AA">
                                      <p:cBhvr>
                                        <p:cTn id="16" dur="1000" spd="-100000" fill="hold"/>
                                        <p:tgtEl>
                                          <p:spTgt spid="9"/>
                                        </p:tgtEl>
                                        <p:attrNameLst>
                                          <p:attrName>ppt_x</p:attrName>
                                          <p:attrName>ppt_y</p:attrName>
                                        </p:attrNameLst>
                                      </p:cBhvr>
                                      <p:rCtr x="33524" y="0"/>
                                    </p:animMotion>
                                  </p:childTnLst>
                                </p:cTn>
                              </p:par>
                              <p:par>
                                <p:cTn id="17" presetID="1" presetClass="entr" presetSubtype="0" fill="hold" grpId="1" nodeType="withEffect">
                                  <p:stCondLst>
                                    <p:cond delay="500"/>
                                  </p:stCondLst>
                                  <p:childTnLst>
                                    <p:set>
                                      <p:cBhvr>
                                        <p:cTn id="18" dur="1" fill="hold">
                                          <p:stCondLst>
                                            <p:cond delay="0"/>
                                          </p:stCondLst>
                                        </p:cTn>
                                        <p:tgtEl>
                                          <p:spTgt spid="7"/>
                                        </p:tgtEl>
                                        <p:attrNameLst>
                                          <p:attrName>style.visibility</p:attrName>
                                        </p:attrNameLst>
                                      </p:cBhvr>
                                      <p:to>
                                        <p:strVal val="visible"/>
                                      </p:to>
                                    </p:set>
                                  </p:childTnLst>
                                </p:cTn>
                              </p:par>
                              <p:par>
                                <p:cTn id="19" presetID="35" presetClass="path" presetSubtype="0" accel="50000" decel="50000" fill="hold" grpId="0" nodeType="withEffect">
                                  <p:stCondLst>
                                    <p:cond delay="500"/>
                                  </p:stCondLst>
                                  <p:childTnLst>
                                    <p:animMotion origin="layout" path="M -3.33333E-6 -1.23457E-7 L 1.175 -1.23457E-7 " pathEditMode="relative" rAng="0" ptsTypes="AA">
                                      <p:cBhvr>
                                        <p:cTn id="20" dur="1000" spd="-100000" fill="hold"/>
                                        <p:tgtEl>
                                          <p:spTgt spid="7"/>
                                        </p:tgtEl>
                                        <p:attrNameLst>
                                          <p:attrName>ppt_x</p:attrName>
                                          <p:attrName>ppt_y</p:attrName>
                                        </p:attrNameLst>
                                      </p:cBhvr>
                                      <p:rCtr x="58750" y="0"/>
                                    </p:animMotion>
                                  </p:childTnLst>
                                </p:cTn>
                              </p:par>
                              <p:par>
                                <p:cTn id="21" presetID="1" presetClass="entr" presetSubtype="0" fill="hold" grpId="1" nodeType="withEffect">
                                  <p:stCondLst>
                                    <p:cond delay="500"/>
                                  </p:stCondLst>
                                  <p:childTnLst>
                                    <p:set>
                                      <p:cBhvr>
                                        <p:cTn id="22" dur="1" fill="hold">
                                          <p:stCondLst>
                                            <p:cond delay="0"/>
                                          </p:stCondLst>
                                        </p:cTn>
                                        <p:tgtEl>
                                          <p:spTgt spid="8"/>
                                        </p:tgtEl>
                                        <p:attrNameLst>
                                          <p:attrName>style.visibility</p:attrName>
                                        </p:attrNameLst>
                                      </p:cBhvr>
                                      <p:to>
                                        <p:strVal val="visible"/>
                                      </p:to>
                                    </p:set>
                                  </p:childTnLst>
                                </p:cTn>
                              </p:par>
                              <p:par>
                                <p:cTn id="23" presetID="35" presetClass="path" presetSubtype="0" accel="50000" decel="50000" fill="hold" grpId="0" nodeType="withEffect">
                                  <p:stCondLst>
                                    <p:cond delay="500"/>
                                  </p:stCondLst>
                                  <p:childTnLst>
                                    <p:animMotion origin="layout" path="M -3.33333E-6 -4.44444E-6 L 1.17622 -4.44444E-6 " pathEditMode="relative" rAng="0" ptsTypes="AA">
                                      <p:cBhvr>
                                        <p:cTn id="24" dur="1000" spd="-100000" fill="hold"/>
                                        <p:tgtEl>
                                          <p:spTgt spid="8"/>
                                        </p:tgtEl>
                                        <p:attrNameLst>
                                          <p:attrName>ppt_x</p:attrName>
                                          <p:attrName>ppt_y</p:attrName>
                                        </p:attrNameLst>
                                      </p:cBhvr>
                                      <p:rCtr x="58802"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7" grpId="0">
        <p:tmplLst>
          <p:tmpl>
            <p:tnLst>
              <p:par>
                <p:cTn presetID="35" presetClass="path" presetSubtype="0" accel="50000" decel="50000" fill="hold" nodeType="withEffect">
                  <p:stCondLst>
                    <p:cond delay="500"/>
                  </p:stCondLst>
                  <p:childTnLst>
                    <p:animMotion origin="layout" path="M -3.33333E-6 -1.23457E-7 L 1.175 -1.23457E-7 " pathEditMode="relative" rAng="0" ptsTypes="AA">
                      <p:cBhvr>
                        <p:cTn dur="1000" spd="-100000" fill="hold"/>
                        <p:tgtEl>
                          <p:spTgt spid="7"/>
                        </p:tgtEl>
                        <p:attrNameLst>
                          <p:attrName>ppt_x</p:attrName>
                          <p:attrName>ppt_y</p:attrName>
                        </p:attrNameLst>
                      </p:cBhvr>
                      <p:rCtr x="58750" y="0"/>
                    </p:animMotion>
                  </p:childTnLst>
                </p:cTn>
              </p:par>
            </p:tnLst>
          </p:tmpl>
        </p:tmplLst>
      </p:bldP>
      <p:bldP spid="7" grpId="1">
        <p:tmplLst>
          <p:tmpl>
            <p:tnLst>
              <p:par>
                <p:cTn presetID="1" presetClass="entr" presetSubtype="0" fill="hold" nodeType="withEffect">
                  <p:stCondLst>
                    <p:cond delay="500"/>
                  </p:stCondLst>
                  <p:childTnLst>
                    <p:set>
                      <p:cBhvr>
                        <p:cTn dur="1" fill="hold">
                          <p:stCondLst>
                            <p:cond delay="0"/>
                          </p:stCondLst>
                        </p:cTn>
                        <p:tgtEl>
                          <p:spTgt spid="7"/>
                        </p:tgtEl>
                        <p:attrNameLst>
                          <p:attrName>style.visibility</p:attrName>
                        </p:attrNameLst>
                      </p:cBhvr>
                      <p:to>
                        <p:strVal val="visible"/>
                      </p:to>
                    </p:set>
                  </p:childTnLst>
                </p:cTn>
              </p:par>
            </p:tnLst>
          </p:tmpl>
        </p:tmplLst>
      </p:bldP>
      <p:bldP spid="8" grpId="0">
        <p:tmplLst>
          <p:tmpl>
            <p:tnLst>
              <p:par>
                <p:cTn presetID="35" presetClass="path" presetSubtype="0" accel="50000" decel="50000" fill="hold" nodeType="withEffect">
                  <p:stCondLst>
                    <p:cond delay="500"/>
                  </p:stCondLst>
                  <p:childTnLst>
                    <p:animMotion origin="layout" path="M -3.33333E-6 -4.44444E-6 L 1.17622 -4.44444E-6 " pathEditMode="relative" rAng="0" ptsTypes="AA">
                      <p:cBhvr>
                        <p:cTn dur="1000" spd="-100000" fill="hold"/>
                        <p:tgtEl>
                          <p:spTgt spid="8"/>
                        </p:tgtEl>
                        <p:attrNameLst>
                          <p:attrName>ppt_x</p:attrName>
                          <p:attrName>ppt_y</p:attrName>
                        </p:attrNameLst>
                      </p:cBhvr>
                      <p:rCtr x="58802" y="0"/>
                    </p:animMotion>
                  </p:childTnLst>
                </p:cTn>
              </p:par>
            </p:tnLst>
          </p:tmpl>
        </p:tmplLst>
      </p:bldP>
      <p:bldP spid="8" grpId="1">
        <p:tmplLst>
          <p:tmpl>
            <p:tnLst>
              <p:par>
                <p:cTn presetID="1" presetClass="entr" presetSubtype="0" fill="hold" nodeType="withEffect">
                  <p:stCondLst>
                    <p:cond delay="500"/>
                  </p:stCondLst>
                  <p:childTnLst>
                    <p:set>
                      <p:cBhvr>
                        <p:cTn dur="1" fill="hold">
                          <p:stCondLst>
                            <p:cond delay="0"/>
                          </p:stCondLst>
                        </p:cTn>
                        <p:tgtEl>
                          <p:spTgt spid="8"/>
                        </p:tgtEl>
                        <p:attrNameLst>
                          <p:attrName>style.visibility</p:attrName>
                        </p:attrNameLst>
                      </p:cBhvr>
                      <p:to>
                        <p:strVal val="visible"/>
                      </p:to>
                    </p:set>
                  </p:childTnLst>
                </p:cTn>
              </p:par>
            </p:tnLst>
          </p:tmpl>
        </p:tmplLst>
      </p:bldP>
    </p:bldLst>
  </p:timing>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Title Slide Option 2">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5" name="Rectangle 4"/>
          <p:cNvSpPr/>
          <p:nvPr userDrawn="1"/>
        </p:nvSpPr>
        <p:spPr bwMode="gray">
          <a:xfrm>
            <a:off x="431202" y="2085333"/>
            <a:ext cx="7869800" cy="3437436"/>
          </a:xfrm>
          <a:prstGeom prst="rect">
            <a:avLst/>
          </a:prstGeom>
          <a:solidFill>
            <a:schemeClr val="accent2">
              <a:alpha val="8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43457" tIns="194766" rIns="243457" bIns="194766" numCol="1" spcCol="0" rtlCol="0" fromWordArt="0" anchor="t" anchorCtr="0" forceAA="0" compatLnSpc="1">
            <a:prstTxWarp prst="textNoShape">
              <a:avLst/>
            </a:prstTxWarp>
            <a:noAutofit/>
          </a:bodyPr>
          <a:lstStyle/>
          <a:p>
            <a:pPr algn="ctr" defTabSz="1241312" fontAlgn="base">
              <a:lnSpc>
                <a:spcPct val="90000"/>
              </a:lnSpc>
              <a:spcBef>
                <a:spcPct val="0"/>
              </a:spcBef>
              <a:spcAft>
                <a:spcPct val="0"/>
              </a:spcAft>
            </a:pPr>
            <a:endParaRPr lang="en-US" sz="32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6" name="Text Placeholder 5"/>
          <p:cNvSpPr>
            <a:spLocks noGrp="1"/>
          </p:cNvSpPr>
          <p:nvPr>
            <p:ph type="body" sz="quarter" idx="10" hasCustomPrompt="1"/>
          </p:nvPr>
        </p:nvSpPr>
        <p:spPr>
          <a:xfrm>
            <a:off x="624174" y="2306750"/>
            <a:ext cx="7484882" cy="1654204"/>
          </a:xfrm>
        </p:spPr>
        <p:txBody>
          <a:bodyPr>
            <a:normAutofit/>
          </a:bodyPr>
          <a:lstStyle>
            <a:lvl1pPr marL="0" indent="0">
              <a:buNone/>
              <a:defRPr lang="en-US" sz="6100" i="0" kern="1200" spc="-100" baseline="0" dirty="0" smtClean="0">
                <a:solidFill>
                  <a:schemeClr val="bg1"/>
                </a:solidFill>
                <a:latin typeface="Segoe UI Light" pitchFamily="34" charset="0"/>
                <a:ea typeface="+mn-ea"/>
                <a:cs typeface="+mn-cs"/>
              </a:defRPr>
            </a:lvl1pPr>
          </a:lstStyle>
          <a:p>
            <a:pPr marL="0" lvl="0" indent="0" algn="l" defTabSz="913034" rtl="0" eaLnBrk="1" latinLnBrk="0" hangingPunct="1">
              <a:lnSpc>
                <a:spcPct val="90000"/>
              </a:lnSpc>
              <a:spcBef>
                <a:spcPct val="20000"/>
              </a:spcBef>
              <a:buSzPct val="90000"/>
              <a:buFont typeface="Arial" pitchFamily="34" charset="0"/>
              <a:buNone/>
            </a:pPr>
            <a:r>
              <a:rPr lang="en-US" dirty="0" smtClean="0"/>
              <a:t>Presentation Title</a:t>
            </a:r>
          </a:p>
        </p:txBody>
      </p:sp>
      <p:sp>
        <p:nvSpPr>
          <p:cNvPr id="4" name="Text Placeholder 8"/>
          <p:cNvSpPr>
            <a:spLocks noGrp="1"/>
          </p:cNvSpPr>
          <p:nvPr>
            <p:ph type="body" sz="quarter" idx="11" hasCustomPrompt="1"/>
          </p:nvPr>
        </p:nvSpPr>
        <p:spPr>
          <a:xfrm>
            <a:off x="624174" y="4111523"/>
            <a:ext cx="7484882" cy="1305917"/>
          </a:xfrm>
        </p:spPr>
        <p:txBody>
          <a:bodyPr>
            <a:normAutofit/>
          </a:bodyPr>
          <a:lstStyle>
            <a:lvl1pPr marL="0" indent="0">
              <a:buNone/>
              <a:defRPr lang="en-US" sz="2700" kern="1200" spc="-100" baseline="0" dirty="0">
                <a:solidFill>
                  <a:schemeClr val="bg1"/>
                </a:solidFill>
                <a:latin typeface="Segoe UI Light" pitchFamily="34" charset="0"/>
                <a:ea typeface="+mn-ea"/>
                <a:cs typeface="+mn-cs"/>
              </a:defRPr>
            </a:lvl1pPr>
          </a:lstStyle>
          <a:p>
            <a:pPr marL="0" lvl="0" indent="0" algn="l" defTabSz="913034" rtl="0" eaLnBrk="1" latinLnBrk="0" hangingPunct="1">
              <a:lnSpc>
                <a:spcPct val="90000"/>
              </a:lnSpc>
              <a:spcBef>
                <a:spcPct val="20000"/>
              </a:spcBef>
              <a:buSzPct val="90000"/>
              <a:buFont typeface="Arial" pitchFamily="34" charset="0"/>
              <a:buNone/>
            </a:pPr>
            <a:r>
              <a:rPr lang="en-US" dirty="0" smtClean="0"/>
              <a:t>Speaker Name</a:t>
            </a:r>
          </a:p>
          <a:p>
            <a:pPr marL="0" lvl="0" indent="0" algn="l" defTabSz="913034" rtl="0" eaLnBrk="1" latinLnBrk="0" hangingPunct="1">
              <a:lnSpc>
                <a:spcPct val="90000"/>
              </a:lnSpc>
              <a:spcBef>
                <a:spcPct val="20000"/>
              </a:spcBef>
              <a:buSzPct val="90000"/>
              <a:buFont typeface="Arial" pitchFamily="34" charset="0"/>
              <a:buNone/>
            </a:pPr>
            <a:r>
              <a:rPr lang="en-US" dirty="0" smtClean="0"/>
              <a:t>Speaker Title, Company</a:t>
            </a:r>
          </a:p>
          <a:p>
            <a:pPr marL="0" lvl="0" indent="0" algn="l" defTabSz="913034" rtl="0" eaLnBrk="1" latinLnBrk="0" hangingPunct="1">
              <a:lnSpc>
                <a:spcPct val="90000"/>
              </a:lnSpc>
              <a:spcBef>
                <a:spcPct val="20000"/>
              </a:spcBef>
              <a:buSzPct val="90000"/>
              <a:buFont typeface="Arial" pitchFamily="34" charset="0"/>
              <a:buNone/>
            </a:pPr>
            <a:r>
              <a:rPr lang="en-US" dirty="0" smtClean="0"/>
              <a:t>Contact Information</a:t>
            </a:r>
          </a:p>
        </p:txBody>
      </p:sp>
      <p:pic>
        <p:nvPicPr>
          <p:cNvPr id="9" name="Picture 9"/>
          <p:cNvPicPr>
            <a:picLocks noChangeAspect="1" noChangeArrowheads="1"/>
          </p:cNvPicPr>
          <p:nvPr userDrawn="1"/>
        </p:nvPicPr>
        <p:blipFill>
          <a:blip r:embed="rId3">
            <a:extLst>
              <a:ext uri="{28A0092B-C50C-407E-A947-70E740481C1C}">
                <a14:useLocalDpi xmlns:a14="http://schemas.microsoft.com/office/drawing/2010/main" val="0"/>
              </a:ext>
            </a:extLst>
          </a:blip>
          <a:stretch>
            <a:fillRect/>
          </a:stretch>
        </p:blipFill>
        <p:spPr bwMode="auto">
          <a:xfrm>
            <a:off x="9164762" y="5867637"/>
            <a:ext cx="2655946" cy="977581"/>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roup 6"/>
          <p:cNvGrpSpPr/>
          <p:nvPr userDrawn="1"/>
        </p:nvGrpSpPr>
        <p:grpSpPr>
          <a:xfrm>
            <a:off x="594808" y="308532"/>
            <a:ext cx="1631544" cy="604035"/>
            <a:chOff x="10186018" y="534632"/>
            <a:chExt cx="1706539" cy="631406"/>
          </a:xfrm>
        </p:grpSpPr>
        <p:pic>
          <p:nvPicPr>
            <p:cNvPr id="8" name="Picture 7"/>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186018" y="534632"/>
              <a:ext cx="1706539" cy="585216"/>
            </a:xfrm>
            <a:prstGeom prst="rect">
              <a:avLst/>
            </a:prstGeom>
          </p:spPr>
        </p:pic>
        <p:sp>
          <p:nvSpPr>
            <p:cNvPr id="10" name="TextBox 9"/>
            <p:cNvSpPr txBox="1"/>
            <p:nvPr userDrawn="1"/>
          </p:nvSpPr>
          <p:spPr>
            <a:xfrm>
              <a:off x="10576932" y="972960"/>
              <a:ext cx="498340" cy="193078"/>
            </a:xfrm>
            <a:prstGeom prst="rect">
              <a:avLst/>
            </a:prstGeom>
            <a:noFill/>
          </p:spPr>
          <p:txBody>
            <a:bodyPr wrap="none" lIns="0" tIns="0" rIns="0" bIns="0" rtlCol="0">
              <a:spAutoFit/>
            </a:bodyPr>
            <a:lstStyle/>
            <a:p>
              <a:pPr defTabSz="913034">
                <a:lnSpc>
                  <a:spcPct val="90000"/>
                </a:lnSpc>
                <a:spcAft>
                  <a:spcPts val="800"/>
                </a:spcAft>
              </a:pPr>
              <a:r>
                <a:rPr lang="en-US" sz="1300" dirty="0" smtClean="0">
                  <a:solidFill>
                    <a:srgbClr val="FFFFFF"/>
                  </a:solidFill>
                </a:rPr>
                <a:t>| Basel</a:t>
              </a:r>
            </a:p>
          </p:txBody>
        </p:sp>
      </p:grpSp>
    </p:spTree>
    <p:extLst>
      <p:ext uri="{BB962C8B-B14F-4D97-AF65-F5344CB8AC3E}">
        <p14:creationId xmlns:p14="http://schemas.microsoft.com/office/powerpoint/2010/main" val="2711321864"/>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50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63" presetClass="path" presetSubtype="0" accel="50000" decel="50000" fill="hold" grpId="1" nodeType="clickEffect">
                                  <p:stCondLst>
                                    <p:cond delay="500"/>
                                  </p:stCondLst>
                                  <p:childTnLst>
                                    <p:animMotion origin="layout" path="M 2.77778E-7 3.7037E-7 L 1.17344 3.7037E-7 " pathEditMode="relative" rAng="0" ptsTypes="AA">
                                      <p:cBhvr>
                                        <p:cTn id="10" dur="1000" spd="-100000" fill="hold"/>
                                        <p:tgtEl>
                                          <p:spTgt spid="5"/>
                                        </p:tgtEl>
                                        <p:attrNameLst>
                                          <p:attrName>ppt_x</p:attrName>
                                          <p:attrName>ppt_y</p:attrName>
                                        </p:attrNameLst>
                                      </p:cBhvr>
                                      <p:rCtr x="58663" y="0"/>
                                    </p:animMotion>
                                  </p:childTnLst>
                                </p:cTn>
                              </p:par>
                              <p:par>
                                <p:cTn id="11" presetID="1" presetClass="entr" presetSubtype="0" fill="hold" nodeType="withEffect">
                                  <p:stCondLst>
                                    <p:cond delay="500"/>
                                  </p:stCondLst>
                                  <p:childTnLst>
                                    <p:set>
                                      <p:cBhvr>
                                        <p:cTn id="12" dur="1" fill="hold">
                                          <p:stCondLst>
                                            <p:cond delay="0"/>
                                          </p:stCondLst>
                                        </p:cTn>
                                        <p:tgtEl>
                                          <p:spTgt spid="7"/>
                                        </p:tgtEl>
                                        <p:attrNameLst>
                                          <p:attrName>style.visibility</p:attrName>
                                        </p:attrNameLst>
                                      </p:cBhvr>
                                      <p:to>
                                        <p:strVal val="visible"/>
                                      </p:to>
                                    </p:set>
                                  </p:childTnLst>
                                </p:cTn>
                              </p:par>
                              <p:par>
                                <p:cTn id="13" presetID="63" presetClass="path" presetSubtype="0" accel="50000" decel="50000" fill="hold" nodeType="withEffect">
                                  <p:stCondLst>
                                    <p:cond delay="500"/>
                                  </p:stCondLst>
                                  <p:childTnLst>
                                    <p:animMotion origin="layout" path="M 5E-6 -1.60494E-6 L 1.41598 -1.60494E-6 " pathEditMode="relative" rAng="0" ptsTypes="AA">
                                      <p:cBhvr>
                                        <p:cTn id="14" dur="1000" spd="-100000" fill="hold"/>
                                        <p:tgtEl>
                                          <p:spTgt spid="7"/>
                                        </p:tgtEl>
                                        <p:attrNameLst>
                                          <p:attrName>ppt_x</p:attrName>
                                          <p:attrName>ppt_y</p:attrName>
                                        </p:attrNameLst>
                                      </p:cBhvr>
                                      <p:rCtr x="70799" y="0"/>
                                    </p:animMotion>
                                  </p:childTnLst>
                                </p:cTn>
                              </p:par>
                              <p:par>
                                <p:cTn id="15" presetID="1" presetClass="entr" presetSubtype="0" fill="hold" nodeType="withEffect">
                                  <p:stCondLst>
                                    <p:cond delay="500"/>
                                  </p:stCondLst>
                                  <p:childTnLst>
                                    <p:set>
                                      <p:cBhvr>
                                        <p:cTn id="16" dur="1" fill="hold">
                                          <p:stCondLst>
                                            <p:cond delay="0"/>
                                          </p:stCondLst>
                                        </p:cTn>
                                        <p:tgtEl>
                                          <p:spTgt spid="9"/>
                                        </p:tgtEl>
                                        <p:attrNameLst>
                                          <p:attrName>style.visibility</p:attrName>
                                        </p:attrNameLst>
                                      </p:cBhvr>
                                      <p:to>
                                        <p:strVal val="visible"/>
                                      </p:to>
                                    </p:set>
                                  </p:childTnLst>
                                </p:cTn>
                              </p:par>
                              <p:par>
                                <p:cTn id="17" presetID="63" presetClass="path" presetSubtype="0" accel="50000" decel="50000" fill="hold" nodeType="withEffect">
                                  <p:stCondLst>
                                    <p:cond delay="500"/>
                                  </p:stCondLst>
                                  <p:childTnLst>
                                    <p:animMotion origin="layout" path="M 2.5E-6 -3.20988E-6 L 0.67066 -3.20988E-6 " pathEditMode="relative" rAng="0" ptsTypes="AA">
                                      <p:cBhvr>
                                        <p:cTn id="18" dur="1000" spd="-100000" fill="hold"/>
                                        <p:tgtEl>
                                          <p:spTgt spid="9"/>
                                        </p:tgtEl>
                                        <p:attrNameLst>
                                          <p:attrName>ppt_x</p:attrName>
                                          <p:attrName>ppt_y</p:attrName>
                                        </p:attrNameLst>
                                      </p:cBhvr>
                                      <p:rCtr x="33524" y="0"/>
                                    </p:animMotion>
                                  </p:childTnLst>
                                </p:cTn>
                              </p:par>
                              <p:par>
                                <p:cTn id="19" presetID="1" presetClass="entr" presetSubtype="0" fill="hold" grpId="1" nodeType="withEffect">
                                  <p:stCondLst>
                                    <p:cond delay="500"/>
                                  </p:stCondLst>
                                  <p:childTnLst>
                                    <p:set>
                                      <p:cBhvr>
                                        <p:cTn id="20" dur="1" fill="hold">
                                          <p:stCondLst>
                                            <p:cond delay="0"/>
                                          </p:stCondLst>
                                        </p:cTn>
                                        <p:tgtEl>
                                          <p:spTgt spid="6"/>
                                        </p:tgtEl>
                                        <p:attrNameLst>
                                          <p:attrName>style.visibility</p:attrName>
                                        </p:attrNameLst>
                                      </p:cBhvr>
                                      <p:to>
                                        <p:strVal val="visible"/>
                                      </p:to>
                                    </p:set>
                                  </p:childTnLst>
                                </p:cTn>
                              </p:par>
                              <p:par>
                                <p:cTn id="21" presetID="35" presetClass="path" presetSubtype="0" accel="50000" decel="50000" fill="hold" grpId="0" nodeType="withEffect">
                                  <p:stCondLst>
                                    <p:cond delay="500"/>
                                  </p:stCondLst>
                                  <p:childTnLst>
                                    <p:animMotion origin="layout" path="M -3.33333E-6 -1.23457E-7 L 1.175 -1.23457E-7 " pathEditMode="relative" rAng="0" ptsTypes="AA">
                                      <p:cBhvr>
                                        <p:cTn id="22" dur="1000" spd="-100000" fill="hold"/>
                                        <p:tgtEl>
                                          <p:spTgt spid="6"/>
                                        </p:tgtEl>
                                        <p:attrNameLst>
                                          <p:attrName>ppt_x</p:attrName>
                                          <p:attrName>ppt_y</p:attrName>
                                        </p:attrNameLst>
                                      </p:cBhvr>
                                      <p:rCtr x="58750" y="0"/>
                                    </p:animMotion>
                                  </p:childTnLst>
                                </p:cTn>
                              </p:par>
                              <p:par>
                                <p:cTn id="23" presetID="1" presetClass="entr" presetSubtype="0" fill="hold" grpId="1" nodeType="withEffect">
                                  <p:stCondLst>
                                    <p:cond delay="500"/>
                                  </p:stCondLst>
                                  <p:childTnLst>
                                    <p:set>
                                      <p:cBhvr>
                                        <p:cTn id="24" dur="1" fill="hold">
                                          <p:stCondLst>
                                            <p:cond delay="0"/>
                                          </p:stCondLst>
                                        </p:cTn>
                                        <p:tgtEl>
                                          <p:spTgt spid="4"/>
                                        </p:tgtEl>
                                        <p:attrNameLst>
                                          <p:attrName>style.visibility</p:attrName>
                                        </p:attrNameLst>
                                      </p:cBhvr>
                                      <p:to>
                                        <p:strVal val="visible"/>
                                      </p:to>
                                    </p:set>
                                  </p:childTnLst>
                                </p:cTn>
                              </p:par>
                              <p:par>
                                <p:cTn id="25" presetID="35" presetClass="path" presetSubtype="0" accel="50000" decel="50000" fill="hold" grpId="0" nodeType="withEffect">
                                  <p:stCondLst>
                                    <p:cond delay="500"/>
                                  </p:stCondLst>
                                  <p:childTnLst>
                                    <p:animMotion origin="layout" path="M -3.33333E-6 -4.44444E-6 L 1.17622 -4.44444E-6 " pathEditMode="relative" rAng="0" ptsTypes="AA">
                                      <p:cBhvr>
                                        <p:cTn id="26" dur="1000" spd="-100000" fill="hold"/>
                                        <p:tgtEl>
                                          <p:spTgt spid="4"/>
                                        </p:tgtEl>
                                        <p:attrNameLst>
                                          <p:attrName>ppt_x</p:attrName>
                                          <p:attrName>ppt_y</p:attrName>
                                        </p:attrNameLst>
                                      </p:cBhvr>
                                      <p:rCtr x="58802"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6" grpId="0">
        <p:tmplLst>
          <p:tmpl>
            <p:tnLst>
              <p:par>
                <p:cTn presetID="35" presetClass="path" presetSubtype="0" accel="50000" decel="50000" fill="hold" nodeType="withEffect">
                  <p:stCondLst>
                    <p:cond delay="500"/>
                  </p:stCondLst>
                  <p:childTnLst>
                    <p:animMotion origin="layout" path="M -3.33333E-6 -1.23457E-7 L 1.175 -1.23457E-7 " pathEditMode="relative" rAng="0" ptsTypes="AA">
                      <p:cBhvr>
                        <p:cTn dur="1000" spd="-100000" fill="hold"/>
                        <p:tgtEl>
                          <p:spTgt spid="6"/>
                        </p:tgtEl>
                        <p:attrNameLst>
                          <p:attrName>ppt_x</p:attrName>
                          <p:attrName>ppt_y</p:attrName>
                        </p:attrNameLst>
                      </p:cBhvr>
                      <p:rCtr x="58750" y="0"/>
                    </p:animMotion>
                  </p:childTnLst>
                </p:cTn>
              </p:par>
            </p:tnLst>
          </p:tmpl>
        </p:tmplLst>
      </p:bldP>
      <p:bldP spid="6" grpId="1">
        <p:tmplLst>
          <p:tmpl>
            <p:tnLst>
              <p:par>
                <p:cTn presetID="1" presetClass="entr" presetSubtype="0" fill="hold" nodeType="withEffect">
                  <p:stCondLst>
                    <p:cond delay="500"/>
                  </p:stCondLst>
                  <p:childTnLst>
                    <p:set>
                      <p:cBhvr>
                        <p:cTn dur="1" fill="hold">
                          <p:stCondLst>
                            <p:cond delay="0"/>
                          </p:stCondLst>
                        </p:cTn>
                        <p:tgtEl>
                          <p:spTgt spid="6"/>
                        </p:tgtEl>
                        <p:attrNameLst>
                          <p:attrName>style.visibility</p:attrName>
                        </p:attrNameLst>
                      </p:cBhvr>
                      <p:to>
                        <p:strVal val="visible"/>
                      </p:to>
                    </p:set>
                  </p:childTnLst>
                </p:cTn>
              </p:par>
            </p:tnLst>
          </p:tmpl>
        </p:tmplLst>
      </p:bldP>
      <p:bldP spid="4" grpId="0">
        <p:tmplLst>
          <p:tmpl>
            <p:tnLst>
              <p:par>
                <p:cTn presetID="35" presetClass="path" presetSubtype="0" accel="50000" decel="50000" fill="hold" nodeType="withEffect">
                  <p:stCondLst>
                    <p:cond delay="500"/>
                  </p:stCondLst>
                  <p:childTnLst>
                    <p:animMotion origin="layout" path="M -3.33333E-6 -4.44444E-6 L 1.17622 -4.44444E-6 " pathEditMode="relative" rAng="0" ptsTypes="AA">
                      <p:cBhvr>
                        <p:cTn dur="1000" spd="-100000" fill="hold"/>
                        <p:tgtEl>
                          <p:spTgt spid="4"/>
                        </p:tgtEl>
                        <p:attrNameLst>
                          <p:attrName>ppt_x</p:attrName>
                          <p:attrName>ppt_y</p:attrName>
                        </p:attrNameLst>
                      </p:cBhvr>
                      <p:rCtr x="58802" y="0"/>
                    </p:animMotion>
                  </p:childTnLst>
                </p:cTn>
              </p:par>
            </p:tnLst>
          </p:tmpl>
        </p:tmplLst>
      </p:bldP>
      <p:bldP spid="4" grpId="1">
        <p:tmplLst>
          <p:tmpl>
            <p:tnLst>
              <p:par>
                <p:cTn presetID="1" presetClass="entr" presetSubtype="0" fill="hold" nodeType="withEffect">
                  <p:stCondLst>
                    <p:cond delay="500"/>
                  </p:stCondLst>
                  <p:childTnLst>
                    <p:set>
                      <p:cBhvr>
                        <p:cTn dur="1" fill="hold">
                          <p:stCondLst>
                            <p:cond delay="0"/>
                          </p:stCondLst>
                        </p:cTn>
                        <p:tgtEl>
                          <p:spTgt spid="4"/>
                        </p:tgtEl>
                        <p:attrNameLst>
                          <p:attrName>style.visibility</p:attrName>
                        </p:attrNameLst>
                      </p:cBhvr>
                      <p:to>
                        <p:strVal val="visible"/>
                      </p:to>
                    </p:set>
                  </p:childTnLst>
                </p:cTn>
              </p:par>
            </p:tnLst>
          </p:tmpl>
        </p:tmplLst>
      </p:bldP>
    </p:bld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ection 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19045" y="2841651"/>
            <a:ext cx="11147562" cy="1094147"/>
          </a:xfrm>
        </p:spPr>
        <p:txBody>
          <a:bodyPr anchor="b" anchorCtr="0"/>
          <a:lstStyle>
            <a:lvl1pPr>
              <a:defRPr sz="7900" spc="-268" baseline="0">
                <a:solidFill>
                  <a:schemeClr val="tx1"/>
                </a:solidFill>
              </a:defRPr>
            </a:lvl1pPr>
          </a:lstStyle>
          <a:p>
            <a:r>
              <a:rPr lang="en-US" dirty="0" smtClean="0"/>
              <a:t>Click to edit title style</a:t>
            </a:r>
            <a:endParaRPr lang="en-US" dirty="0"/>
          </a:p>
        </p:txBody>
      </p:sp>
      <p:sp>
        <p:nvSpPr>
          <p:cNvPr id="5" name="Slide Number Placeholder 4"/>
          <p:cNvSpPr>
            <a:spLocks noGrp="1"/>
          </p:cNvSpPr>
          <p:nvPr>
            <p:ph type="sldNum" sz="quarter" idx="12"/>
          </p:nvPr>
        </p:nvSpPr>
        <p:spPr/>
        <p:txBody>
          <a:bodyPr/>
          <a:lstStyle>
            <a:lvl1pPr>
              <a:defRPr>
                <a:solidFill>
                  <a:schemeClr val="tx1"/>
                </a:solidFill>
              </a:defRPr>
            </a:lvl1pPr>
          </a:lstStyle>
          <a:p>
            <a:fld id="{66F9B19E-23E9-4120-A06C-57F6EDB783B3}" type="slidenum">
              <a:rPr lang="en-GB" smtClean="0">
                <a:solidFill>
                  <a:srgbClr val="FFFFFF"/>
                </a:solidFill>
              </a:rPr>
              <a:pPr/>
              <a:t>‹#›</a:t>
            </a:fld>
            <a:endParaRPr lang="en-GB">
              <a:solidFill>
                <a:srgbClr val="FFFFFF"/>
              </a:solidFill>
            </a:endParaRPr>
          </a:p>
        </p:txBody>
      </p:sp>
    </p:spTree>
    <p:extLst>
      <p:ext uri="{BB962C8B-B14F-4D97-AF65-F5344CB8AC3E}">
        <p14:creationId xmlns:p14="http://schemas.microsoft.com/office/powerpoint/2010/main" val="260800367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smtClean="0"/>
              <a:t>Agenda</a:t>
            </a:r>
            <a:endParaRPr lang="en-US" dirty="0"/>
          </a:p>
        </p:txBody>
      </p:sp>
      <p:sp>
        <p:nvSpPr>
          <p:cNvPr id="11" name="Content Placeholder 12"/>
          <p:cNvSpPr>
            <a:spLocks noGrp="1"/>
          </p:cNvSpPr>
          <p:nvPr>
            <p:ph sz="quarter" idx="10" hasCustomPrompt="1"/>
          </p:nvPr>
        </p:nvSpPr>
        <p:spPr>
          <a:xfrm>
            <a:off x="624174" y="1797467"/>
            <a:ext cx="8732072" cy="4321118"/>
          </a:xfrm>
        </p:spPr>
        <p:txBody>
          <a:bodyPr/>
          <a:lstStyle>
            <a:lvl1pPr marL="0" indent="0">
              <a:buNone/>
              <a:tabLst>
                <a:tab pos="7593051" algn="l"/>
              </a:tabLst>
              <a:defRPr sz="4000" baseline="0">
                <a:solidFill>
                  <a:schemeClr val="accent2"/>
                </a:solidFill>
              </a:defRPr>
            </a:lvl1pPr>
            <a:lvl2pPr marL="0" indent="0">
              <a:buNone/>
              <a:tabLst>
                <a:tab pos="7593051" algn="l"/>
              </a:tabLst>
              <a:defRPr sz="2000">
                <a:latin typeface="+mn-lt"/>
              </a:defRPr>
            </a:lvl2pPr>
            <a:lvl3pPr marL="459678" indent="-229852">
              <a:tabLst>
                <a:tab pos="7593051" algn="l"/>
              </a:tabLst>
              <a:defRPr sz="2000" baseline="0">
                <a:latin typeface="+mn-lt"/>
              </a:defRPr>
            </a:lvl3pPr>
          </a:lstStyle>
          <a:p>
            <a:pPr lvl="0"/>
            <a:r>
              <a:rPr lang="en-US" dirty="0" smtClean="0"/>
              <a:t>Topic	xx</a:t>
            </a:r>
          </a:p>
          <a:p>
            <a:pPr lvl="1"/>
            <a:r>
              <a:rPr lang="en-US" dirty="0" smtClean="0"/>
              <a:t>Subtopic	xx</a:t>
            </a:r>
          </a:p>
          <a:p>
            <a:pPr lvl="0"/>
            <a:r>
              <a:rPr lang="en-US" dirty="0" smtClean="0"/>
              <a:t>Topic	xx</a:t>
            </a:r>
          </a:p>
          <a:p>
            <a:pPr lvl="1"/>
            <a:r>
              <a:rPr lang="en-US" dirty="0" smtClean="0"/>
              <a:t>Subtopic	xx</a:t>
            </a:r>
          </a:p>
        </p:txBody>
      </p:sp>
      <p:sp>
        <p:nvSpPr>
          <p:cNvPr id="12" name="Rectangle 11"/>
          <p:cNvSpPr/>
          <p:nvPr userDrawn="1"/>
        </p:nvSpPr>
        <p:spPr bwMode="auto">
          <a:xfrm>
            <a:off x="9453573" y="1797467"/>
            <a:ext cx="2109493" cy="2102336"/>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300" tIns="45651" rIns="45651" bIns="91300" numCol="1" spcCol="0" rtlCol="0" fromWordArt="0" anchor="b" anchorCtr="0" forceAA="0" compatLnSpc="1">
            <a:prstTxWarp prst="textNoShape">
              <a:avLst/>
            </a:prstTxWarp>
            <a:noAutofit/>
          </a:bodyPr>
          <a:lstStyle/>
          <a:p>
            <a:pPr algn="ctr" defTabSz="912770" fontAlgn="base">
              <a:spcBef>
                <a:spcPct val="0"/>
              </a:spcBef>
              <a:spcAft>
                <a:spcPct val="0"/>
              </a:spcAft>
            </a:pPr>
            <a:endParaRPr lang="en-US" sz="1900" spc="-51" dirty="0" err="1" smtClean="0">
              <a:gradFill>
                <a:gsLst>
                  <a:gs pos="0">
                    <a:srgbClr val="FFFFFF"/>
                  </a:gs>
                  <a:gs pos="100000">
                    <a:srgbClr val="FFFFFF"/>
                  </a:gs>
                </a:gsLst>
                <a:lin ang="5400000" scaled="0"/>
              </a:gradFill>
              <a:ea typeface="Segoe UI" pitchFamily="34" charset="0"/>
              <a:cs typeface="Segoe UI" pitchFamily="34" charset="0"/>
            </a:endParaRPr>
          </a:p>
        </p:txBody>
      </p:sp>
      <p:pic>
        <p:nvPicPr>
          <p:cNvPr id="3075" name="Picture 3" descr="C:\Temp\Agenda.png"/>
          <p:cNvPicPr>
            <a:picLocks noChangeAspect="1" noChangeArrowheads="1"/>
          </p:cNvPicPr>
          <p:nvPr userDrawn="1"/>
        </p:nvPicPr>
        <p:blipFill>
          <a:blip r:embed="rId2" cstate="screen">
            <a:extLst>
              <a:ext uri="{28A0092B-C50C-407E-A947-70E740481C1C}">
                <a14:useLocalDpi xmlns:a14="http://schemas.microsoft.com/office/drawing/2010/main" val="0"/>
              </a:ext>
            </a:extLst>
          </a:blip>
          <a:srcRect/>
          <a:stretch>
            <a:fillRect/>
          </a:stretch>
        </p:blipFill>
        <p:spPr bwMode="auto">
          <a:xfrm>
            <a:off x="10181410" y="2224730"/>
            <a:ext cx="641765" cy="1277092"/>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p:cNvSpPr txBox="1"/>
          <p:nvPr userDrawn="1"/>
        </p:nvSpPr>
        <p:spPr>
          <a:xfrm>
            <a:off x="9569993" y="3546406"/>
            <a:ext cx="833562" cy="292388"/>
          </a:xfrm>
          <a:prstGeom prst="rect">
            <a:avLst/>
          </a:prstGeom>
          <a:noFill/>
        </p:spPr>
        <p:txBody>
          <a:bodyPr wrap="none" lIns="0" tIns="0" rIns="0" bIns="0" rtlCol="0">
            <a:spAutoFit/>
          </a:bodyPr>
          <a:lstStyle/>
          <a:p>
            <a:pPr defTabSz="913034"/>
            <a:r>
              <a:rPr lang="en-US" sz="1900" dirty="0" smtClean="0">
                <a:solidFill>
                  <a:srgbClr val="FFFFFF"/>
                </a:solidFill>
              </a:rPr>
              <a:t>Agenda</a:t>
            </a:r>
          </a:p>
        </p:txBody>
      </p:sp>
    </p:spTree>
    <p:extLst>
      <p:ext uri="{BB962C8B-B14F-4D97-AF65-F5344CB8AC3E}">
        <p14:creationId xmlns:p14="http://schemas.microsoft.com/office/powerpoint/2010/main" val="162735326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4" presetClass="path" presetSubtype="0" accel="50000" decel="50000" fill="hold" nodeType="afterEffect">
                                  <p:stCondLst>
                                    <p:cond delay="0"/>
                                  </p:stCondLst>
                                  <p:childTnLst>
                                    <p:animMotion origin="layout" path="M 3.70409E-6 -1.11111E-6 L 3.70409E-6 -0.05393 " pathEditMode="relative" rAng="0" ptsTypes="AA">
                                      <p:cBhvr>
                                        <p:cTn id="6" dur="500" fill="hold"/>
                                        <p:tgtEl>
                                          <p:spTgt spid="3075"/>
                                        </p:tgtEl>
                                        <p:attrNameLst>
                                          <p:attrName>ppt_x</p:attrName>
                                          <p:attrName>ppt_y</p:attrName>
                                        </p:attrNameLst>
                                      </p:cBhvr>
                                      <p:rCtr x="0" y="-2708"/>
                                    </p:animMotion>
                                  </p:childTnLst>
                                </p:cTn>
                              </p:par>
                              <p:par>
                                <p:cTn id="7" presetID="1" presetClass="entr" presetSubtype="0" fill="hold" grpId="0" nodeType="withEffect">
                                  <p:stCondLst>
                                    <p:cond delay="500"/>
                                  </p:stCondLst>
                                  <p:childTnLst>
                                    <p:set>
                                      <p:cBhvr>
                                        <p:cTn id="8" dur="1" fill="hold">
                                          <p:stCondLst>
                                            <p:cond delay="0"/>
                                          </p:stCondLst>
                                        </p:cTn>
                                        <p:tgtEl>
                                          <p:spTgt spid="14"/>
                                        </p:tgtEl>
                                        <p:attrNameLst>
                                          <p:attrName>style.visibility</p:attrName>
                                        </p:attrNameLst>
                                      </p:cBhvr>
                                      <p:to>
                                        <p:strVal val="visible"/>
                                      </p:to>
                                    </p:set>
                                  </p:childTnLst>
                                </p:cTn>
                              </p:par>
                              <p:par>
                                <p:cTn id="9" presetID="42" presetClass="path" presetSubtype="0" accel="50000" decel="50000" fill="hold" grpId="1" nodeType="withEffect">
                                  <p:stCondLst>
                                    <p:cond delay="500"/>
                                  </p:stCondLst>
                                  <p:childTnLst>
                                    <p:animMotion origin="layout" path="M -4.17296E-6 2.96296E-6 L -4.17296E-6 0.04722 " pathEditMode="relative" rAng="0" ptsTypes="AA">
                                      <p:cBhvr>
                                        <p:cTn id="10" dur="500" spd="-100000" fill="hold"/>
                                        <p:tgtEl>
                                          <p:spTgt spid="14"/>
                                        </p:tgtEl>
                                        <p:attrNameLst>
                                          <p:attrName>ppt_x</p:attrName>
                                          <p:attrName>ppt_y</p:attrName>
                                        </p:attrNameLst>
                                      </p:cBhvr>
                                      <p:rCtr x="0" y="236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4" grpId="1"/>
    </p:bldLst>
  </p:timing>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Chapter Title Dark Purple">
    <p:bg>
      <p:bgPr>
        <a:solidFill>
          <a:schemeClr val="accent2"/>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a:xfrm>
            <a:off x="624174" y="2785558"/>
            <a:ext cx="10938892" cy="1114291"/>
          </a:xfrm>
        </p:spPr>
        <p:txBody>
          <a:bodyPr/>
          <a:lstStyle>
            <a:lvl1pPr marL="0" indent="0">
              <a:buNone/>
              <a:defRPr lang="en-US" sz="8800" i="0" kern="1200" spc="-100" baseline="0" dirty="0" smtClean="0">
                <a:solidFill>
                  <a:schemeClr val="bg1"/>
                </a:solidFill>
                <a:latin typeface="Segoe UI Light" pitchFamily="34" charset="0"/>
                <a:ea typeface="+mn-ea"/>
                <a:cs typeface="+mn-cs"/>
              </a:defRPr>
            </a:lvl1pPr>
          </a:lstStyle>
          <a:p>
            <a:pPr marL="0" lvl="0" indent="0" algn="l" defTabSz="913034" rtl="0" eaLnBrk="1" latinLnBrk="0" hangingPunct="1">
              <a:lnSpc>
                <a:spcPct val="90000"/>
              </a:lnSpc>
              <a:spcBef>
                <a:spcPct val="20000"/>
              </a:spcBef>
              <a:buSzPct val="90000"/>
              <a:buFont typeface="Arial" pitchFamily="34" charset="0"/>
              <a:buNone/>
            </a:pPr>
            <a:r>
              <a:rPr lang="en-US" dirty="0" smtClean="0"/>
              <a:t>Chapter title</a:t>
            </a:r>
          </a:p>
        </p:txBody>
      </p:sp>
      <p:sp>
        <p:nvSpPr>
          <p:cNvPr id="4" name="Text Placeholder 8"/>
          <p:cNvSpPr>
            <a:spLocks noGrp="1"/>
          </p:cNvSpPr>
          <p:nvPr>
            <p:ph type="body" sz="quarter" idx="11" hasCustomPrompt="1"/>
          </p:nvPr>
        </p:nvSpPr>
        <p:spPr>
          <a:xfrm>
            <a:off x="624174" y="1773694"/>
            <a:ext cx="10938892" cy="443301"/>
          </a:xfrm>
        </p:spPr>
        <p:txBody>
          <a:bodyPr/>
          <a:lstStyle>
            <a:lvl1pPr marL="0" indent="0">
              <a:buNone/>
              <a:defRPr lang="en-US" sz="3200" kern="1200" spc="-100" baseline="0" dirty="0">
                <a:solidFill>
                  <a:schemeClr val="bg1"/>
                </a:solidFill>
                <a:latin typeface="Segoe UI Light" pitchFamily="34" charset="0"/>
                <a:ea typeface="+mn-ea"/>
                <a:cs typeface="+mn-cs"/>
              </a:defRPr>
            </a:lvl1pPr>
          </a:lstStyle>
          <a:p>
            <a:pPr marL="0" lvl="0" indent="0" algn="l" defTabSz="913034" rtl="0" eaLnBrk="1" latinLnBrk="0" hangingPunct="1">
              <a:lnSpc>
                <a:spcPct val="90000"/>
              </a:lnSpc>
              <a:spcBef>
                <a:spcPct val="20000"/>
              </a:spcBef>
              <a:buSzPct val="90000"/>
              <a:buFont typeface="Arial" pitchFamily="34" charset="0"/>
              <a:buNone/>
            </a:pPr>
            <a:r>
              <a:rPr lang="en-US" dirty="0" smtClean="0"/>
              <a:t>Chapter Title x/y</a:t>
            </a:r>
            <a:endParaRPr lang="en-US" dirty="0"/>
          </a:p>
        </p:txBody>
      </p:sp>
      <p:pic>
        <p:nvPicPr>
          <p:cNvPr id="11" name="Picture 9"/>
          <p:cNvPicPr>
            <a:picLocks noChangeAspect="1" noChangeArrowheads="1"/>
          </p:cNvPicPr>
          <p:nvPr userDrawn="1"/>
        </p:nvPicPr>
        <p:blipFill>
          <a:blip r:embed="rId2">
            <a:extLst>
              <a:ext uri="{28A0092B-C50C-407E-A947-70E740481C1C}">
                <a14:useLocalDpi xmlns:a14="http://schemas.microsoft.com/office/drawing/2010/main" val="0"/>
              </a:ext>
            </a:extLst>
          </a:blip>
          <a:stretch>
            <a:fillRect/>
          </a:stretch>
        </p:blipFill>
        <p:spPr bwMode="auto">
          <a:xfrm>
            <a:off x="9165471" y="5848448"/>
            <a:ext cx="2671745" cy="983396"/>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 4"/>
          <p:cNvGrpSpPr/>
          <p:nvPr userDrawn="1"/>
        </p:nvGrpSpPr>
        <p:grpSpPr>
          <a:xfrm>
            <a:off x="623148" y="308488"/>
            <a:ext cx="1631544" cy="612004"/>
            <a:chOff x="10186018" y="534632"/>
            <a:chExt cx="1706539" cy="639737"/>
          </a:xfrm>
        </p:grpSpPr>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186018" y="534632"/>
              <a:ext cx="1706539" cy="585216"/>
            </a:xfrm>
            <a:prstGeom prst="rect">
              <a:avLst/>
            </a:prstGeom>
          </p:spPr>
        </p:pic>
        <p:sp>
          <p:nvSpPr>
            <p:cNvPr id="8" name="TextBox 7"/>
            <p:cNvSpPr txBox="1"/>
            <p:nvPr userDrawn="1"/>
          </p:nvSpPr>
          <p:spPr>
            <a:xfrm>
              <a:off x="10576932" y="981291"/>
              <a:ext cx="498340" cy="193078"/>
            </a:xfrm>
            <a:prstGeom prst="rect">
              <a:avLst/>
            </a:prstGeom>
            <a:noFill/>
          </p:spPr>
          <p:txBody>
            <a:bodyPr wrap="none" lIns="0" tIns="0" rIns="0" bIns="0" rtlCol="0">
              <a:spAutoFit/>
            </a:bodyPr>
            <a:lstStyle/>
            <a:p>
              <a:pPr defTabSz="913034">
                <a:lnSpc>
                  <a:spcPct val="90000"/>
                </a:lnSpc>
                <a:spcAft>
                  <a:spcPts val="800"/>
                </a:spcAft>
              </a:pPr>
              <a:r>
                <a:rPr lang="en-US" sz="1300" dirty="0" smtClean="0">
                  <a:solidFill>
                    <a:srgbClr val="FFFFFF"/>
                  </a:solidFill>
                </a:rPr>
                <a:t>| Basel</a:t>
              </a:r>
            </a:p>
          </p:txBody>
        </p:sp>
      </p:grpSp>
    </p:spTree>
    <p:extLst>
      <p:ext uri="{BB962C8B-B14F-4D97-AF65-F5344CB8AC3E}">
        <p14:creationId xmlns:p14="http://schemas.microsoft.com/office/powerpoint/2010/main" val="2173335370"/>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63" presetClass="path" presetSubtype="0" accel="50000" decel="50000" fill="hold" nodeType="withEffect">
                                  <p:stCondLst>
                                    <p:cond delay="0"/>
                                  </p:stCondLst>
                                  <p:childTnLst>
                                    <p:animMotion origin="layout" path="M 4.44444E-6 1.11111E-6 L 1.61041 1.11111E-6 " pathEditMode="relative" rAng="0" ptsTypes="AA">
                                      <p:cBhvr>
                                        <p:cTn id="8" dur="1000" spd="-100000" fill="hold"/>
                                        <p:tgtEl>
                                          <p:spTgt spid="5"/>
                                        </p:tgtEl>
                                        <p:attrNameLst>
                                          <p:attrName>ppt_x</p:attrName>
                                          <p:attrName>ppt_y</p:attrName>
                                        </p:attrNameLst>
                                      </p:cBhvr>
                                      <p:rCtr x="80521" y="0"/>
                                    </p:animMotion>
                                  </p:childTnLst>
                                </p:cTn>
                              </p:par>
                              <p:par>
                                <p:cTn id="9" presetID="1" presetClass="entr" presetSubtype="0"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63" presetClass="path" presetSubtype="0" accel="50000" decel="50000" fill="hold" grpId="1" nodeType="withEffect">
                                  <p:stCondLst>
                                    <p:cond delay="0"/>
                                  </p:stCondLst>
                                  <p:childTnLst>
                                    <p:animMotion origin="layout" path="M 1.66667E-6 1.02244E-6 L 1.23528 1.02244E-6 " pathEditMode="relative" rAng="0" ptsTypes="AA">
                                      <p:cBhvr>
                                        <p:cTn id="12" dur="1000" spd="-100000" fill="hold"/>
                                        <p:tgtEl>
                                          <p:spTgt spid="4"/>
                                        </p:tgtEl>
                                        <p:attrNameLst>
                                          <p:attrName>ppt_x</p:attrName>
                                          <p:attrName>ppt_y</p:attrName>
                                        </p:attrNameLst>
                                      </p:cBhvr>
                                      <p:rCtr x="61758" y="0"/>
                                    </p:animMotion>
                                  </p:childTnLst>
                                </p:cTn>
                              </p:par>
                              <p:par>
                                <p:cTn id="13" presetID="1"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par>
                                <p:cTn id="15" presetID="63" presetClass="path" presetSubtype="0" accel="50000" decel="50000" fill="hold" grpId="1" nodeType="withEffect">
                                  <p:stCondLst>
                                    <p:cond delay="0"/>
                                  </p:stCondLst>
                                  <p:childTnLst>
                                    <p:animMotion origin="layout" path="M 0 -3.96021E-6 L 1.23424 -3.96021E-6 " pathEditMode="relative" rAng="0" ptsTypes="AA">
                                      <p:cBhvr>
                                        <p:cTn id="16" dur="1000" spd="-100000" fill="hold"/>
                                        <p:tgtEl>
                                          <p:spTgt spid="6"/>
                                        </p:tgtEl>
                                        <p:attrNameLst>
                                          <p:attrName>ppt_x</p:attrName>
                                          <p:attrName>ppt_y</p:attrName>
                                        </p:attrNameLst>
                                      </p:cBhvr>
                                      <p:rCtr x="61706" y="0"/>
                                    </p:animMotion>
                                  </p:childTnLst>
                                </p:cTn>
                              </p:par>
                              <p:par>
                                <p:cTn id="17" presetID="1" presetClass="entr" presetSubtype="0"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par>
                                <p:cTn id="19" presetID="63" presetClass="path" presetSubtype="0" accel="50000" decel="50000" fill="hold" nodeType="withEffect">
                                  <p:stCondLst>
                                    <p:cond delay="0"/>
                                  </p:stCondLst>
                                  <p:childTnLst>
                                    <p:animMotion origin="layout" path="M 1.02137E-6 -3.54152E-6 L 0.86438 -3.54152E-6 " pathEditMode="relative" rAng="0" ptsTypes="AA">
                                      <p:cBhvr>
                                        <p:cTn id="20" dur="1000" spd="-100000" fill="hold"/>
                                        <p:tgtEl>
                                          <p:spTgt spid="11"/>
                                        </p:tgtEl>
                                        <p:attrNameLst>
                                          <p:attrName>ppt_x</p:attrName>
                                          <p:attrName>ppt_y</p:attrName>
                                        </p:attrNameLst>
                                      </p:cBhvr>
                                      <p:rCtr x="43213"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tmplLst>
          <p:tmpl>
            <p:tnLst>
              <p:par>
                <p:cTn presetID="1" presetClass="entr" presetSubtype="0" fill="hold" nodeType="withEffect">
                  <p:stCondLst>
                    <p:cond delay="0"/>
                  </p:stCondLst>
                  <p:childTnLst>
                    <p:set>
                      <p:cBhvr>
                        <p:cTn dur="1" fill="hold">
                          <p:stCondLst>
                            <p:cond delay="0"/>
                          </p:stCondLst>
                        </p:cTn>
                        <p:tgtEl>
                          <p:spTgt spid="6"/>
                        </p:tgtEl>
                        <p:attrNameLst>
                          <p:attrName>style.visibility</p:attrName>
                        </p:attrNameLst>
                      </p:cBhvr>
                      <p:to>
                        <p:strVal val="visible"/>
                      </p:to>
                    </p:set>
                  </p:childTnLst>
                </p:cTn>
              </p:par>
            </p:tnLst>
          </p:tmpl>
        </p:tmplLst>
      </p:bldP>
      <p:bldP spid="6" grpId="1">
        <p:tmplLst>
          <p:tmpl>
            <p:tnLst>
              <p:par>
                <p:cTn presetID="63" presetClass="path" presetSubtype="0" accel="50000" decel="50000" fill="hold" nodeType="withEffect">
                  <p:stCondLst>
                    <p:cond delay="0"/>
                  </p:stCondLst>
                  <p:childTnLst>
                    <p:animMotion origin="layout" path="M 0 -3.96021E-6 L 1.23424 -3.96021E-6 " pathEditMode="relative" rAng="0" ptsTypes="AA">
                      <p:cBhvr>
                        <p:cTn dur="1000" spd="-100000" fill="hold"/>
                        <p:tgtEl>
                          <p:spTgt spid="6"/>
                        </p:tgtEl>
                        <p:attrNameLst>
                          <p:attrName>ppt_x</p:attrName>
                          <p:attrName>ppt_y</p:attrName>
                        </p:attrNameLst>
                      </p:cBhvr>
                      <p:rCtr x="61706" y="0"/>
                    </p:animMotion>
                  </p:childTnLst>
                </p:cTn>
              </p:par>
            </p:tnLst>
          </p:tmpl>
        </p:tmplLst>
      </p:bldP>
      <p:bldP spid="4" grpId="0">
        <p:tmplLst>
          <p:tmpl>
            <p:tnLst>
              <p:par>
                <p:cTn presetID="1" presetClass="entr" presetSubtype="0" fill="hold" nodeType="withEffect">
                  <p:stCondLst>
                    <p:cond delay="0"/>
                  </p:stCondLst>
                  <p:childTnLst>
                    <p:set>
                      <p:cBhvr>
                        <p:cTn dur="1" fill="hold">
                          <p:stCondLst>
                            <p:cond delay="0"/>
                          </p:stCondLst>
                        </p:cTn>
                        <p:tgtEl>
                          <p:spTgt spid="4"/>
                        </p:tgtEl>
                        <p:attrNameLst>
                          <p:attrName>style.visibility</p:attrName>
                        </p:attrNameLst>
                      </p:cBhvr>
                      <p:to>
                        <p:strVal val="visible"/>
                      </p:to>
                    </p:set>
                  </p:childTnLst>
                </p:cTn>
              </p:par>
            </p:tnLst>
          </p:tmpl>
        </p:tmplLst>
      </p:bldP>
      <p:bldP spid="4" grpId="1">
        <p:tmplLst>
          <p:tmpl>
            <p:tnLst>
              <p:par>
                <p:cTn presetID="63" presetClass="path" presetSubtype="0" accel="50000" decel="50000" fill="hold" nodeType="withEffect">
                  <p:stCondLst>
                    <p:cond delay="0"/>
                  </p:stCondLst>
                  <p:childTnLst>
                    <p:animMotion origin="layout" path="M 1.66667E-6 1.02244E-6 L 1.23528 1.02244E-6 " pathEditMode="relative" rAng="0" ptsTypes="AA">
                      <p:cBhvr>
                        <p:cTn dur="1000" spd="-100000" fill="hold"/>
                        <p:tgtEl>
                          <p:spTgt spid="4"/>
                        </p:tgtEl>
                        <p:attrNameLst>
                          <p:attrName>ppt_x</p:attrName>
                          <p:attrName>ppt_y</p:attrName>
                        </p:attrNameLst>
                      </p:cBhvr>
                      <p:rCtr x="61758" y="0"/>
                    </p:animMotion>
                  </p:childTnLst>
                </p:cTn>
              </p:par>
            </p:tnLst>
          </p:tmpl>
        </p:tmplLst>
      </p:bldP>
    </p:bldLst>
  </p:timing>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Chapter Title Dark Teal">
    <p:bg>
      <p:bgPr>
        <a:solidFill>
          <a:srgbClr val="008272"/>
        </a:solidFill>
        <a:effectLst/>
      </p:bgPr>
    </p:bg>
    <p:spTree>
      <p:nvGrpSpPr>
        <p:cNvPr id="1" name=""/>
        <p:cNvGrpSpPr/>
        <p:nvPr/>
      </p:nvGrpSpPr>
      <p:grpSpPr>
        <a:xfrm>
          <a:off x="0" y="0"/>
          <a:ext cx="0" cy="0"/>
          <a:chOff x="0" y="0"/>
          <a:chExt cx="0" cy="0"/>
        </a:xfrm>
      </p:grpSpPr>
      <p:sp>
        <p:nvSpPr>
          <p:cNvPr id="5" name="Text Placeholder 5"/>
          <p:cNvSpPr>
            <a:spLocks noGrp="1"/>
          </p:cNvSpPr>
          <p:nvPr>
            <p:ph type="body" sz="quarter" idx="10" hasCustomPrompt="1"/>
          </p:nvPr>
        </p:nvSpPr>
        <p:spPr>
          <a:xfrm>
            <a:off x="624174" y="2785558"/>
            <a:ext cx="10938892" cy="1114291"/>
          </a:xfrm>
        </p:spPr>
        <p:txBody>
          <a:bodyPr/>
          <a:lstStyle>
            <a:lvl1pPr marL="0" indent="0">
              <a:buNone/>
              <a:defRPr lang="en-US" sz="8800" i="0" kern="1200" spc="-100" baseline="0" dirty="0" smtClean="0">
                <a:solidFill>
                  <a:schemeClr val="bg1"/>
                </a:solidFill>
                <a:latin typeface="Segoe UI Light" pitchFamily="34" charset="0"/>
                <a:ea typeface="+mn-ea"/>
                <a:cs typeface="+mn-cs"/>
              </a:defRPr>
            </a:lvl1pPr>
          </a:lstStyle>
          <a:p>
            <a:pPr marL="0" lvl="0" indent="0" algn="l" defTabSz="913034" rtl="0" eaLnBrk="1" latinLnBrk="0" hangingPunct="1">
              <a:lnSpc>
                <a:spcPct val="90000"/>
              </a:lnSpc>
              <a:spcBef>
                <a:spcPct val="20000"/>
              </a:spcBef>
              <a:buSzPct val="90000"/>
              <a:buFont typeface="Arial" pitchFamily="34" charset="0"/>
              <a:buNone/>
            </a:pPr>
            <a:r>
              <a:rPr lang="en-US" dirty="0" smtClean="0"/>
              <a:t>Chapter title</a:t>
            </a:r>
          </a:p>
        </p:txBody>
      </p:sp>
      <p:sp>
        <p:nvSpPr>
          <p:cNvPr id="8" name="Text Placeholder 8"/>
          <p:cNvSpPr>
            <a:spLocks noGrp="1"/>
          </p:cNvSpPr>
          <p:nvPr>
            <p:ph type="body" sz="quarter" idx="11" hasCustomPrompt="1"/>
          </p:nvPr>
        </p:nvSpPr>
        <p:spPr>
          <a:xfrm>
            <a:off x="624174" y="1773694"/>
            <a:ext cx="10938892" cy="443301"/>
          </a:xfrm>
        </p:spPr>
        <p:txBody>
          <a:bodyPr/>
          <a:lstStyle>
            <a:lvl1pPr marL="0" indent="0">
              <a:buNone/>
              <a:defRPr lang="en-US" sz="3200" kern="1200" spc="-100" baseline="0" dirty="0">
                <a:solidFill>
                  <a:schemeClr val="bg1"/>
                </a:solidFill>
                <a:latin typeface="Segoe UI Light" pitchFamily="34" charset="0"/>
                <a:ea typeface="+mn-ea"/>
                <a:cs typeface="+mn-cs"/>
              </a:defRPr>
            </a:lvl1pPr>
          </a:lstStyle>
          <a:p>
            <a:pPr marL="0" lvl="0" indent="0" algn="l" defTabSz="913034" rtl="0" eaLnBrk="1" latinLnBrk="0" hangingPunct="1">
              <a:lnSpc>
                <a:spcPct val="90000"/>
              </a:lnSpc>
              <a:spcBef>
                <a:spcPct val="20000"/>
              </a:spcBef>
              <a:buSzPct val="90000"/>
              <a:buFont typeface="Arial" pitchFamily="34" charset="0"/>
              <a:buNone/>
            </a:pPr>
            <a:r>
              <a:rPr lang="en-US" dirty="0" smtClean="0"/>
              <a:t>Chapter Title x/y</a:t>
            </a:r>
            <a:endParaRPr lang="en-US" dirty="0"/>
          </a:p>
        </p:txBody>
      </p:sp>
      <p:pic>
        <p:nvPicPr>
          <p:cNvPr id="6" name="Picture 9"/>
          <p:cNvPicPr>
            <a:picLocks noChangeAspect="1" noChangeArrowheads="1"/>
          </p:cNvPicPr>
          <p:nvPr userDrawn="1"/>
        </p:nvPicPr>
        <p:blipFill>
          <a:blip r:embed="rId2">
            <a:extLst>
              <a:ext uri="{28A0092B-C50C-407E-A947-70E740481C1C}">
                <a14:useLocalDpi xmlns:a14="http://schemas.microsoft.com/office/drawing/2010/main" val="0"/>
              </a:ext>
            </a:extLst>
          </a:blip>
          <a:stretch>
            <a:fillRect/>
          </a:stretch>
        </p:blipFill>
        <p:spPr bwMode="auto">
          <a:xfrm>
            <a:off x="9165471" y="5848448"/>
            <a:ext cx="2671745" cy="983396"/>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Group 10"/>
          <p:cNvGrpSpPr/>
          <p:nvPr userDrawn="1"/>
        </p:nvGrpSpPr>
        <p:grpSpPr>
          <a:xfrm>
            <a:off x="623148" y="308488"/>
            <a:ext cx="1631544" cy="612004"/>
            <a:chOff x="10186018" y="534632"/>
            <a:chExt cx="1706539" cy="639737"/>
          </a:xfrm>
        </p:grpSpPr>
        <p:pic>
          <p:nvPicPr>
            <p:cNvPr id="12" name="Picture 1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186018" y="534632"/>
              <a:ext cx="1706539" cy="585216"/>
            </a:xfrm>
            <a:prstGeom prst="rect">
              <a:avLst/>
            </a:prstGeom>
          </p:spPr>
        </p:pic>
        <p:sp>
          <p:nvSpPr>
            <p:cNvPr id="13" name="TextBox 12"/>
            <p:cNvSpPr txBox="1"/>
            <p:nvPr userDrawn="1"/>
          </p:nvSpPr>
          <p:spPr>
            <a:xfrm>
              <a:off x="10576932" y="981291"/>
              <a:ext cx="498340" cy="193078"/>
            </a:xfrm>
            <a:prstGeom prst="rect">
              <a:avLst/>
            </a:prstGeom>
            <a:noFill/>
          </p:spPr>
          <p:txBody>
            <a:bodyPr wrap="none" lIns="0" tIns="0" rIns="0" bIns="0" rtlCol="0">
              <a:spAutoFit/>
            </a:bodyPr>
            <a:lstStyle/>
            <a:p>
              <a:pPr defTabSz="913034">
                <a:lnSpc>
                  <a:spcPct val="90000"/>
                </a:lnSpc>
                <a:spcAft>
                  <a:spcPts val="800"/>
                </a:spcAft>
              </a:pPr>
              <a:r>
                <a:rPr lang="en-US" sz="1300" dirty="0" smtClean="0">
                  <a:solidFill>
                    <a:srgbClr val="FFFFFF"/>
                  </a:solidFill>
                </a:rPr>
                <a:t>| Basel</a:t>
              </a:r>
            </a:p>
          </p:txBody>
        </p:sp>
      </p:grpSp>
    </p:spTree>
    <p:extLst>
      <p:ext uri="{BB962C8B-B14F-4D97-AF65-F5344CB8AC3E}">
        <p14:creationId xmlns:p14="http://schemas.microsoft.com/office/powerpoint/2010/main" val="2940657285"/>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63" presetClass="path" presetSubtype="0" accel="50000" decel="50000" fill="hold" nodeType="withEffect">
                                  <p:stCondLst>
                                    <p:cond delay="0"/>
                                  </p:stCondLst>
                                  <p:childTnLst>
                                    <p:animMotion origin="layout" path="M 4.44444E-6 1.11111E-6 L 1.61041 1.11111E-6 " pathEditMode="relative" rAng="0" ptsTypes="AA">
                                      <p:cBhvr>
                                        <p:cTn id="8" dur="1000" spd="-100000" fill="hold"/>
                                        <p:tgtEl>
                                          <p:spTgt spid="11"/>
                                        </p:tgtEl>
                                        <p:attrNameLst>
                                          <p:attrName>ppt_x</p:attrName>
                                          <p:attrName>ppt_y</p:attrName>
                                        </p:attrNameLst>
                                      </p:cBhvr>
                                      <p:rCtr x="80521" y="0"/>
                                    </p:animMotion>
                                  </p:childTnLst>
                                </p:cTn>
                              </p:par>
                              <p:par>
                                <p:cTn id="9" presetID="1"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63" presetClass="path" presetSubtype="0" accel="50000" decel="50000" fill="hold" grpId="1" nodeType="withEffect">
                                  <p:stCondLst>
                                    <p:cond delay="0"/>
                                  </p:stCondLst>
                                  <p:childTnLst>
                                    <p:animMotion origin="layout" path="M 1.66667E-6 1.02244E-6 L 1.23528 1.02244E-6 " pathEditMode="relative" rAng="0" ptsTypes="AA">
                                      <p:cBhvr>
                                        <p:cTn id="12" dur="1000" spd="-100000" fill="hold"/>
                                        <p:tgtEl>
                                          <p:spTgt spid="8"/>
                                        </p:tgtEl>
                                        <p:attrNameLst>
                                          <p:attrName>ppt_x</p:attrName>
                                          <p:attrName>ppt_y</p:attrName>
                                        </p:attrNameLst>
                                      </p:cBhvr>
                                      <p:rCtr x="61758" y="0"/>
                                    </p:animMotion>
                                  </p:childTnLst>
                                </p:cTn>
                              </p:par>
                              <p:par>
                                <p:cTn id="13" presetID="1"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par>
                                <p:cTn id="15" presetID="63" presetClass="path" presetSubtype="0" accel="50000" decel="50000" fill="hold" grpId="1" nodeType="withEffect">
                                  <p:stCondLst>
                                    <p:cond delay="0"/>
                                  </p:stCondLst>
                                  <p:childTnLst>
                                    <p:animMotion origin="layout" path="M 0 -3.96021E-6 L 1.23424 -3.96021E-6 " pathEditMode="relative" rAng="0" ptsTypes="AA">
                                      <p:cBhvr>
                                        <p:cTn id="16" dur="1000" spd="-100000" fill="hold"/>
                                        <p:tgtEl>
                                          <p:spTgt spid="5"/>
                                        </p:tgtEl>
                                        <p:attrNameLst>
                                          <p:attrName>ppt_x</p:attrName>
                                          <p:attrName>ppt_y</p:attrName>
                                        </p:attrNameLst>
                                      </p:cBhvr>
                                      <p:rCtr x="61706" y="0"/>
                                    </p:animMotion>
                                  </p:childTnLst>
                                </p:cTn>
                              </p:par>
                              <p:par>
                                <p:cTn id="17" presetID="1" presetClass="entr" presetSubtype="0" fill="hold" nodeType="withEffect">
                                  <p:stCondLst>
                                    <p:cond delay="0"/>
                                  </p:stCondLst>
                                  <p:childTnLst>
                                    <p:set>
                                      <p:cBhvr>
                                        <p:cTn id="18" dur="1" fill="hold">
                                          <p:stCondLst>
                                            <p:cond delay="0"/>
                                          </p:stCondLst>
                                        </p:cTn>
                                        <p:tgtEl>
                                          <p:spTgt spid="6"/>
                                        </p:tgtEl>
                                        <p:attrNameLst>
                                          <p:attrName>style.visibility</p:attrName>
                                        </p:attrNameLst>
                                      </p:cBhvr>
                                      <p:to>
                                        <p:strVal val="visible"/>
                                      </p:to>
                                    </p:set>
                                  </p:childTnLst>
                                </p:cTn>
                              </p:par>
                              <p:par>
                                <p:cTn id="19" presetID="63" presetClass="path" presetSubtype="0" accel="50000" decel="50000" fill="hold" nodeType="withEffect">
                                  <p:stCondLst>
                                    <p:cond delay="0"/>
                                  </p:stCondLst>
                                  <p:childTnLst>
                                    <p:animMotion origin="layout" path="M 1.02137E-6 -3.54152E-6 L 0.86438 -3.54152E-6 " pathEditMode="relative" rAng="0" ptsTypes="AA">
                                      <p:cBhvr>
                                        <p:cTn id="20" dur="1000" spd="-100000" fill="hold"/>
                                        <p:tgtEl>
                                          <p:spTgt spid="6"/>
                                        </p:tgtEl>
                                        <p:attrNameLst>
                                          <p:attrName>ppt_x</p:attrName>
                                          <p:attrName>ppt_y</p:attrName>
                                        </p:attrNameLst>
                                      </p:cBhvr>
                                      <p:rCtr x="43213"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tmplLst>
          <p:tmpl>
            <p:tnLst>
              <p:par>
                <p:cTn presetID="1" presetClass="entr" presetSubtype="0" fill="hold" nodeType="withEffect">
                  <p:stCondLst>
                    <p:cond delay="0"/>
                  </p:stCondLst>
                  <p:childTnLst>
                    <p:set>
                      <p:cBhvr>
                        <p:cTn dur="1" fill="hold">
                          <p:stCondLst>
                            <p:cond delay="0"/>
                          </p:stCondLst>
                        </p:cTn>
                        <p:tgtEl>
                          <p:spTgt spid="5"/>
                        </p:tgtEl>
                        <p:attrNameLst>
                          <p:attrName>style.visibility</p:attrName>
                        </p:attrNameLst>
                      </p:cBhvr>
                      <p:to>
                        <p:strVal val="visible"/>
                      </p:to>
                    </p:set>
                  </p:childTnLst>
                </p:cTn>
              </p:par>
            </p:tnLst>
          </p:tmpl>
        </p:tmplLst>
      </p:bldP>
      <p:bldP spid="5" grpId="1">
        <p:tmplLst>
          <p:tmpl>
            <p:tnLst>
              <p:par>
                <p:cTn presetID="63" presetClass="path" presetSubtype="0" accel="50000" decel="50000" fill="hold" nodeType="withEffect">
                  <p:stCondLst>
                    <p:cond delay="0"/>
                  </p:stCondLst>
                  <p:childTnLst>
                    <p:animMotion origin="layout" path="M 0 -3.96021E-6 L 1.23424 -3.96021E-6 " pathEditMode="relative" rAng="0" ptsTypes="AA">
                      <p:cBhvr>
                        <p:cTn dur="1000" spd="-100000" fill="hold"/>
                        <p:tgtEl>
                          <p:spTgt spid="5"/>
                        </p:tgtEl>
                        <p:attrNameLst>
                          <p:attrName>ppt_x</p:attrName>
                          <p:attrName>ppt_y</p:attrName>
                        </p:attrNameLst>
                      </p:cBhvr>
                      <p:rCtr x="61706" y="0"/>
                    </p:animMotion>
                  </p:childTnLst>
                </p:cTn>
              </p:par>
            </p:tnLst>
          </p:tmpl>
        </p:tmplLst>
      </p:bldP>
      <p:bldP spid="8" grpId="0">
        <p:tmplLst>
          <p:tmpl>
            <p:tnLst>
              <p:par>
                <p:cTn presetID="1" presetClass="entr" presetSubtype="0" fill="hold" nodeType="withEffect">
                  <p:stCondLst>
                    <p:cond delay="0"/>
                  </p:stCondLst>
                  <p:childTnLst>
                    <p:set>
                      <p:cBhvr>
                        <p:cTn dur="1" fill="hold">
                          <p:stCondLst>
                            <p:cond delay="0"/>
                          </p:stCondLst>
                        </p:cTn>
                        <p:tgtEl>
                          <p:spTgt spid="8"/>
                        </p:tgtEl>
                        <p:attrNameLst>
                          <p:attrName>style.visibility</p:attrName>
                        </p:attrNameLst>
                      </p:cBhvr>
                      <p:to>
                        <p:strVal val="visible"/>
                      </p:to>
                    </p:set>
                  </p:childTnLst>
                </p:cTn>
              </p:par>
            </p:tnLst>
          </p:tmpl>
        </p:tmplLst>
      </p:bldP>
      <p:bldP spid="8" grpId="1">
        <p:tmplLst>
          <p:tmpl>
            <p:tnLst>
              <p:par>
                <p:cTn presetID="63" presetClass="path" presetSubtype="0" accel="50000" decel="50000" fill="hold" nodeType="withEffect">
                  <p:stCondLst>
                    <p:cond delay="0"/>
                  </p:stCondLst>
                  <p:childTnLst>
                    <p:animMotion origin="layout" path="M 1.66667E-6 1.02244E-6 L 1.23528 1.02244E-6 " pathEditMode="relative" rAng="0" ptsTypes="AA">
                      <p:cBhvr>
                        <p:cTn dur="1000" spd="-100000" fill="hold"/>
                        <p:tgtEl>
                          <p:spTgt spid="8"/>
                        </p:tgtEl>
                        <p:attrNameLst>
                          <p:attrName>ppt_x</p:attrName>
                          <p:attrName>ppt_y</p:attrName>
                        </p:attrNameLst>
                      </p:cBhvr>
                      <p:rCtr x="61758" y="0"/>
                    </p:animMotion>
                  </p:childTnLst>
                </p:cTn>
              </p:par>
            </p:tnLst>
          </p:tmpl>
        </p:tmplLst>
      </p:bldP>
    </p:bldLst>
  </p:timing>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Chapter Title Plum">
    <p:bg>
      <p:bgPr>
        <a:solidFill>
          <a:srgbClr val="B4009E"/>
        </a:solidFill>
        <a:effectLst/>
      </p:bgPr>
    </p:bg>
    <p:spTree>
      <p:nvGrpSpPr>
        <p:cNvPr id="1" name=""/>
        <p:cNvGrpSpPr/>
        <p:nvPr/>
      </p:nvGrpSpPr>
      <p:grpSpPr>
        <a:xfrm>
          <a:off x="0" y="0"/>
          <a:ext cx="0" cy="0"/>
          <a:chOff x="0" y="0"/>
          <a:chExt cx="0" cy="0"/>
        </a:xfrm>
      </p:grpSpPr>
      <p:sp>
        <p:nvSpPr>
          <p:cNvPr id="5" name="Text Placeholder 5"/>
          <p:cNvSpPr>
            <a:spLocks noGrp="1"/>
          </p:cNvSpPr>
          <p:nvPr>
            <p:ph type="body" sz="quarter" idx="10" hasCustomPrompt="1"/>
          </p:nvPr>
        </p:nvSpPr>
        <p:spPr>
          <a:xfrm>
            <a:off x="624174" y="2785558"/>
            <a:ext cx="10938892" cy="1114291"/>
          </a:xfrm>
        </p:spPr>
        <p:txBody>
          <a:bodyPr/>
          <a:lstStyle>
            <a:lvl1pPr marL="0" indent="0">
              <a:buNone/>
              <a:defRPr lang="en-US" sz="8800" i="0" kern="1200" spc="-100" baseline="0" dirty="0" smtClean="0">
                <a:solidFill>
                  <a:schemeClr val="bg1"/>
                </a:solidFill>
                <a:latin typeface="Segoe UI Light" pitchFamily="34" charset="0"/>
                <a:ea typeface="+mn-ea"/>
                <a:cs typeface="+mn-cs"/>
              </a:defRPr>
            </a:lvl1pPr>
          </a:lstStyle>
          <a:p>
            <a:pPr marL="0" lvl="0" indent="0" algn="l" defTabSz="913034" rtl="0" eaLnBrk="1" latinLnBrk="0" hangingPunct="1">
              <a:lnSpc>
                <a:spcPct val="90000"/>
              </a:lnSpc>
              <a:spcBef>
                <a:spcPct val="20000"/>
              </a:spcBef>
              <a:buSzPct val="90000"/>
              <a:buFont typeface="Arial" pitchFamily="34" charset="0"/>
              <a:buNone/>
            </a:pPr>
            <a:r>
              <a:rPr lang="en-US" dirty="0" smtClean="0"/>
              <a:t>Chapter title</a:t>
            </a:r>
          </a:p>
        </p:txBody>
      </p:sp>
      <p:sp>
        <p:nvSpPr>
          <p:cNvPr id="8" name="Text Placeholder 8"/>
          <p:cNvSpPr>
            <a:spLocks noGrp="1"/>
          </p:cNvSpPr>
          <p:nvPr>
            <p:ph type="body" sz="quarter" idx="11" hasCustomPrompt="1"/>
          </p:nvPr>
        </p:nvSpPr>
        <p:spPr>
          <a:xfrm>
            <a:off x="624174" y="1773694"/>
            <a:ext cx="10938892" cy="443301"/>
          </a:xfrm>
        </p:spPr>
        <p:txBody>
          <a:bodyPr/>
          <a:lstStyle>
            <a:lvl1pPr marL="0" indent="0">
              <a:buNone/>
              <a:defRPr lang="en-US" sz="3200" kern="1200" spc="-100" baseline="0" dirty="0">
                <a:solidFill>
                  <a:schemeClr val="bg1"/>
                </a:solidFill>
                <a:latin typeface="Segoe UI Light" pitchFamily="34" charset="0"/>
                <a:ea typeface="+mn-ea"/>
                <a:cs typeface="+mn-cs"/>
              </a:defRPr>
            </a:lvl1pPr>
          </a:lstStyle>
          <a:p>
            <a:pPr marL="0" lvl="0" indent="0" algn="l" defTabSz="913034" rtl="0" eaLnBrk="1" latinLnBrk="0" hangingPunct="1">
              <a:lnSpc>
                <a:spcPct val="90000"/>
              </a:lnSpc>
              <a:spcBef>
                <a:spcPct val="20000"/>
              </a:spcBef>
              <a:buSzPct val="90000"/>
              <a:buFont typeface="Arial" pitchFamily="34" charset="0"/>
              <a:buNone/>
            </a:pPr>
            <a:r>
              <a:rPr lang="en-US" dirty="0" smtClean="0"/>
              <a:t>Chapter Title x/y</a:t>
            </a:r>
            <a:endParaRPr lang="en-US" dirty="0"/>
          </a:p>
        </p:txBody>
      </p:sp>
      <p:pic>
        <p:nvPicPr>
          <p:cNvPr id="6" name="Picture 9"/>
          <p:cNvPicPr>
            <a:picLocks noChangeAspect="1" noChangeArrowheads="1"/>
          </p:cNvPicPr>
          <p:nvPr userDrawn="1"/>
        </p:nvPicPr>
        <p:blipFill>
          <a:blip r:embed="rId2">
            <a:extLst>
              <a:ext uri="{28A0092B-C50C-407E-A947-70E740481C1C}">
                <a14:useLocalDpi xmlns:a14="http://schemas.microsoft.com/office/drawing/2010/main" val="0"/>
              </a:ext>
            </a:extLst>
          </a:blip>
          <a:stretch>
            <a:fillRect/>
          </a:stretch>
        </p:blipFill>
        <p:spPr bwMode="auto">
          <a:xfrm>
            <a:off x="9165471" y="5848448"/>
            <a:ext cx="2671745" cy="983396"/>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Group 10"/>
          <p:cNvGrpSpPr/>
          <p:nvPr userDrawn="1"/>
        </p:nvGrpSpPr>
        <p:grpSpPr>
          <a:xfrm>
            <a:off x="623148" y="308488"/>
            <a:ext cx="1631544" cy="612004"/>
            <a:chOff x="10186018" y="534632"/>
            <a:chExt cx="1706539" cy="639737"/>
          </a:xfrm>
        </p:grpSpPr>
        <p:pic>
          <p:nvPicPr>
            <p:cNvPr id="12" name="Picture 1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186018" y="534632"/>
              <a:ext cx="1706539" cy="585216"/>
            </a:xfrm>
            <a:prstGeom prst="rect">
              <a:avLst/>
            </a:prstGeom>
          </p:spPr>
        </p:pic>
        <p:sp>
          <p:nvSpPr>
            <p:cNvPr id="13" name="TextBox 12"/>
            <p:cNvSpPr txBox="1"/>
            <p:nvPr userDrawn="1"/>
          </p:nvSpPr>
          <p:spPr>
            <a:xfrm>
              <a:off x="10576932" y="981291"/>
              <a:ext cx="498340" cy="193078"/>
            </a:xfrm>
            <a:prstGeom prst="rect">
              <a:avLst/>
            </a:prstGeom>
            <a:noFill/>
          </p:spPr>
          <p:txBody>
            <a:bodyPr wrap="none" lIns="0" tIns="0" rIns="0" bIns="0" rtlCol="0">
              <a:spAutoFit/>
            </a:bodyPr>
            <a:lstStyle/>
            <a:p>
              <a:pPr defTabSz="913034">
                <a:lnSpc>
                  <a:spcPct val="90000"/>
                </a:lnSpc>
                <a:spcAft>
                  <a:spcPts val="800"/>
                </a:spcAft>
              </a:pPr>
              <a:r>
                <a:rPr lang="en-US" sz="1300" dirty="0" smtClean="0">
                  <a:solidFill>
                    <a:srgbClr val="FFFFFF"/>
                  </a:solidFill>
                </a:rPr>
                <a:t>| Basel</a:t>
              </a:r>
            </a:p>
          </p:txBody>
        </p:sp>
      </p:grpSp>
    </p:spTree>
    <p:extLst>
      <p:ext uri="{BB962C8B-B14F-4D97-AF65-F5344CB8AC3E}">
        <p14:creationId xmlns:p14="http://schemas.microsoft.com/office/powerpoint/2010/main" val="3172038713"/>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63" presetClass="path" presetSubtype="0" accel="50000" decel="50000" fill="hold" nodeType="withEffect">
                                  <p:stCondLst>
                                    <p:cond delay="0"/>
                                  </p:stCondLst>
                                  <p:childTnLst>
                                    <p:animMotion origin="layout" path="M 4.44444E-6 1.11111E-6 L 1.61041 1.11111E-6 " pathEditMode="relative" rAng="0" ptsTypes="AA">
                                      <p:cBhvr>
                                        <p:cTn id="8" dur="1000" spd="-100000" fill="hold"/>
                                        <p:tgtEl>
                                          <p:spTgt spid="11"/>
                                        </p:tgtEl>
                                        <p:attrNameLst>
                                          <p:attrName>ppt_x</p:attrName>
                                          <p:attrName>ppt_y</p:attrName>
                                        </p:attrNameLst>
                                      </p:cBhvr>
                                      <p:rCtr x="80521" y="0"/>
                                    </p:animMotion>
                                  </p:childTnLst>
                                </p:cTn>
                              </p:par>
                              <p:par>
                                <p:cTn id="9" presetID="1"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63" presetClass="path" presetSubtype="0" accel="50000" decel="50000" fill="hold" grpId="1" nodeType="withEffect">
                                  <p:stCondLst>
                                    <p:cond delay="0"/>
                                  </p:stCondLst>
                                  <p:childTnLst>
                                    <p:animMotion origin="layout" path="M 1.66667E-6 1.02244E-6 L 1.23528 1.02244E-6 " pathEditMode="relative" rAng="0" ptsTypes="AA">
                                      <p:cBhvr>
                                        <p:cTn id="12" dur="1000" spd="-100000" fill="hold"/>
                                        <p:tgtEl>
                                          <p:spTgt spid="8"/>
                                        </p:tgtEl>
                                        <p:attrNameLst>
                                          <p:attrName>ppt_x</p:attrName>
                                          <p:attrName>ppt_y</p:attrName>
                                        </p:attrNameLst>
                                      </p:cBhvr>
                                      <p:rCtr x="61758" y="0"/>
                                    </p:animMotion>
                                  </p:childTnLst>
                                </p:cTn>
                              </p:par>
                              <p:par>
                                <p:cTn id="13" presetID="1"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par>
                                <p:cTn id="15" presetID="63" presetClass="path" presetSubtype="0" accel="50000" decel="50000" fill="hold" grpId="1" nodeType="withEffect">
                                  <p:stCondLst>
                                    <p:cond delay="0"/>
                                  </p:stCondLst>
                                  <p:childTnLst>
                                    <p:animMotion origin="layout" path="M 0 -3.96021E-6 L 1.23424 -3.96021E-6 " pathEditMode="relative" rAng="0" ptsTypes="AA">
                                      <p:cBhvr>
                                        <p:cTn id="16" dur="1000" spd="-100000" fill="hold"/>
                                        <p:tgtEl>
                                          <p:spTgt spid="5"/>
                                        </p:tgtEl>
                                        <p:attrNameLst>
                                          <p:attrName>ppt_x</p:attrName>
                                          <p:attrName>ppt_y</p:attrName>
                                        </p:attrNameLst>
                                      </p:cBhvr>
                                      <p:rCtr x="61706" y="0"/>
                                    </p:animMotion>
                                  </p:childTnLst>
                                </p:cTn>
                              </p:par>
                              <p:par>
                                <p:cTn id="17" presetID="1" presetClass="entr" presetSubtype="0" fill="hold" nodeType="withEffect">
                                  <p:stCondLst>
                                    <p:cond delay="0"/>
                                  </p:stCondLst>
                                  <p:childTnLst>
                                    <p:set>
                                      <p:cBhvr>
                                        <p:cTn id="18" dur="1" fill="hold">
                                          <p:stCondLst>
                                            <p:cond delay="0"/>
                                          </p:stCondLst>
                                        </p:cTn>
                                        <p:tgtEl>
                                          <p:spTgt spid="6"/>
                                        </p:tgtEl>
                                        <p:attrNameLst>
                                          <p:attrName>style.visibility</p:attrName>
                                        </p:attrNameLst>
                                      </p:cBhvr>
                                      <p:to>
                                        <p:strVal val="visible"/>
                                      </p:to>
                                    </p:set>
                                  </p:childTnLst>
                                </p:cTn>
                              </p:par>
                              <p:par>
                                <p:cTn id="19" presetID="63" presetClass="path" presetSubtype="0" accel="50000" decel="50000" fill="hold" nodeType="withEffect">
                                  <p:stCondLst>
                                    <p:cond delay="0"/>
                                  </p:stCondLst>
                                  <p:childTnLst>
                                    <p:animMotion origin="layout" path="M 1.02137E-6 -3.54152E-6 L 0.86438 -3.54152E-6 " pathEditMode="relative" rAng="0" ptsTypes="AA">
                                      <p:cBhvr>
                                        <p:cTn id="20" dur="1000" spd="-100000" fill="hold"/>
                                        <p:tgtEl>
                                          <p:spTgt spid="6"/>
                                        </p:tgtEl>
                                        <p:attrNameLst>
                                          <p:attrName>ppt_x</p:attrName>
                                          <p:attrName>ppt_y</p:attrName>
                                        </p:attrNameLst>
                                      </p:cBhvr>
                                      <p:rCtr x="43213"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tmplLst>
          <p:tmpl>
            <p:tnLst>
              <p:par>
                <p:cTn presetID="1" presetClass="entr" presetSubtype="0" fill="hold" nodeType="withEffect">
                  <p:stCondLst>
                    <p:cond delay="0"/>
                  </p:stCondLst>
                  <p:childTnLst>
                    <p:set>
                      <p:cBhvr>
                        <p:cTn dur="1" fill="hold">
                          <p:stCondLst>
                            <p:cond delay="0"/>
                          </p:stCondLst>
                        </p:cTn>
                        <p:tgtEl>
                          <p:spTgt spid="5"/>
                        </p:tgtEl>
                        <p:attrNameLst>
                          <p:attrName>style.visibility</p:attrName>
                        </p:attrNameLst>
                      </p:cBhvr>
                      <p:to>
                        <p:strVal val="visible"/>
                      </p:to>
                    </p:set>
                  </p:childTnLst>
                </p:cTn>
              </p:par>
            </p:tnLst>
          </p:tmpl>
        </p:tmplLst>
      </p:bldP>
      <p:bldP spid="5" grpId="1">
        <p:tmplLst>
          <p:tmpl>
            <p:tnLst>
              <p:par>
                <p:cTn presetID="63" presetClass="path" presetSubtype="0" accel="50000" decel="50000" fill="hold" nodeType="withEffect">
                  <p:stCondLst>
                    <p:cond delay="0"/>
                  </p:stCondLst>
                  <p:childTnLst>
                    <p:animMotion origin="layout" path="M 0 -3.96021E-6 L 1.23424 -3.96021E-6 " pathEditMode="relative" rAng="0" ptsTypes="AA">
                      <p:cBhvr>
                        <p:cTn dur="1000" spd="-100000" fill="hold"/>
                        <p:tgtEl>
                          <p:spTgt spid="5"/>
                        </p:tgtEl>
                        <p:attrNameLst>
                          <p:attrName>ppt_x</p:attrName>
                          <p:attrName>ppt_y</p:attrName>
                        </p:attrNameLst>
                      </p:cBhvr>
                      <p:rCtr x="61706" y="0"/>
                    </p:animMotion>
                  </p:childTnLst>
                </p:cTn>
              </p:par>
            </p:tnLst>
          </p:tmpl>
        </p:tmplLst>
      </p:bldP>
      <p:bldP spid="8" grpId="0">
        <p:tmplLst>
          <p:tmpl>
            <p:tnLst>
              <p:par>
                <p:cTn presetID="1" presetClass="entr" presetSubtype="0" fill="hold" nodeType="withEffect">
                  <p:stCondLst>
                    <p:cond delay="0"/>
                  </p:stCondLst>
                  <p:childTnLst>
                    <p:set>
                      <p:cBhvr>
                        <p:cTn dur="1" fill="hold">
                          <p:stCondLst>
                            <p:cond delay="0"/>
                          </p:stCondLst>
                        </p:cTn>
                        <p:tgtEl>
                          <p:spTgt spid="8"/>
                        </p:tgtEl>
                        <p:attrNameLst>
                          <p:attrName>style.visibility</p:attrName>
                        </p:attrNameLst>
                      </p:cBhvr>
                      <p:to>
                        <p:strVal val="visible"/>
                      </p:to>
                    </p:set>
                  </p:childTnLst>
                </p:cTn>
              </p:par>
            </p:tnLst>
          </p:tmpl>
        </p:tmplLst>
      </p:bldP>
      <p:bldP spid="8" grpId="1">
        <p:tmplLst>
          <p:tmpl>
            <p:tnLst>
              <p:par>
                <p:cTn presetID="63" presetClass="path" presetSubtype="0" accel="50000" decel="50000" fill="hold" nodeType="withEffect">
                  <p:stCondLst>
                    <p:cond delay="0"/>
                  </p:stCondLst>
                  <p:childTnLst>
                    <p:animMotion origin="layout" path="M 1.66667E-6 1.02244E-6 L 1.23528 1.02244E-6 " pathEditMode="relative" rAng="0" ptsTypes="AA">
                      <p:cBhvr>
                        <p:cTn dur="1000" spd="-100000" fill="hold"/>
                        <p:tgtEl>
                          <p:spTgt spid="8"/>
                        </p:tgtEl>
                        <p:attrNameLst>
                          <p:attrName>ppt_x</p:attrName>
                          <p:attrName>ppt_y</p:attrName>
                        </p:attrNameLst>
                      </p:cBhvr>
                      <p:rCtr x="61758" y="0"/>
                    </p:animMotion>
                  </p:childTnLst>
                </p:cTn>
              </p:par>
            </p:tnLst>
          </p:tmpl>
        </p:tmplLst>
      </p:bldP>
    </p:bldLst>
  </p:timing>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Section Title Dark Purple">
    <p:bg>
      <p:bgPr>
        <a:solidFill>
          <a:schemeClr val="accent2"/>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a:xfrm>
            <a:off x="624174" y="1773649"/>
            <a:ext cx="10938892" cy="2126154"/>
          </a:xfrm>
        </p:spPr>
        <p:txBody>
          <a:bodyPr>
            <a:normAutofit/>
          </a:bodyPr>
          <a:lstStyle>
            <a:lvl1pPr marL="0" indent="0">
              <a:buNone/>
              <a:defRPr lang="en-US" sz="12800" i="0" kern="1200" spc="-100" baseline="0" dirty="0" smtClean="0">
                <a:solidFill>
                  <a:schemeClr val="bg1"/>
                </a:solidFill>
                <a:latin typeface="Segoe UI Light" pitchFamily="34" charset="0"/>
                <a:ea typeface="+mn-ea"/>
                <a:cs typeface="+mn-cs"/>
              </a:defRPr>
            </a:lvl1pPr>
          </a:lstStyle>
          <a:p>
            <a:pPr marL="0" lvl="0" indent="0" algn="l" defTabSz="913034" rtl="0" eaLnBrk="1" latinLnBrk="0" hangingPunct="1">
              <a:lnSpc>
                <a:spcPct val="90000"/>
              </a:lnSpc>
              <a:spcBef>
                <a:spcPct val="20000"/>
              </a:spcBef>
              <a:buSzPct val="90000"/>
              <a:buFont typeface="Arial" pitchFamily="34" charset="0"/>
              <a:buNone/>
            </a:pPr>
            <a:r>
              <a:rPr lang="en-US" dirty="0" smtClean="0"/>
              <a:t>Section title</a:t>
            </a:r>
          </a:p>
        </p:txBody>
      </p:sp>
      <p:sp>
        <p:nvSpPr>
          <p:cNvPr id="4" name="Text Placeholder 8"/>
          <p:cNvSpPr>
            <a:spLocks noGrp="1"/>
          </p:cNvSpPr>
          <p:nvPr>
            <p:ph type="body" sz="quarter" idx="11" hasCustomPrompt="1"/>
          </p:nvPr>
        </p:nvSpPr>
        <p:spPr>
          <a:xfrm>
            <a:off x="624174" y="4007780"/>
            <a:ext cx="10938892" cy="574412"/>
          </a:xfrm>
        </p:spPr>
        <p:txBody>
          <a:bodyPr/>
          <a:lstStyle>
            <a:lvl1pPr marL="0" indent="0">
              <a:buNone/>
              <a:defRPr lang="en-US" sz="3200" kern="1200" spc="-100" baseline="0" dirty="0">
                <a:solidFill>
                  <a:schemeClr val="bg1"/>
                </a:solidFill>
                <a:latin typeface="Segoe UI Light" pitchFamily="34" charset="0"/>
                <a:ea typeface="+mn-ea"/>
                <a:cs typeface="+mn-cs"/>
              </a:defRPr>
            </a:lvl1pPr>
          </a:lstStyle>
          <a:p>
            <a:pPr marL="0" lvl="0" indent="0" algn="l" defTabSz="913034" rtl="0" eaLnBrk="1" latinLnBrk="0" hangingPunct="1">
              <a:lnSpc>
                <a:spcPct val="90000"/>
              </a:lnSpc>
              <a:spcBef>
                <a:spcPct val="20000"/>
              </a:spcBef>
              <a:buSzPct val="90000"/>
              <a:buFont typeface="Arial" pitchFamily="34" charset="0"/>
              <a:buNone/>
            </a:pPr>
            <a:r>
              <a:rPr lang="en-US" dirty="0" smtClean="0"/>
              <a:t>Section subtitle</a:t>
            </a:r>
            <a:endParaRPr lang="en-US" dirty="0"/>
          </a:p>
        </p:txBody>
      </p:sp>
    </p:spTree>
    <p:extLst>
      <p:ext uri="{BB962C8B-B14F-4D97-AF65-F5344CB8AC3E}">
        <p14:creationId xmlns:p14="http://schemas.microsoft.com/office/powerpoint/2010/main" val="4073346504"/>
      </p:ext>
    </p:extLst>
  </p:cSld>
  <p:clrMapOvr>
    <a:masterClrMapping/>
  </p:clrMapOvr>
  <p:transition spd="slow">
    <p:push/>
  </p:transition>
  <p:timing>
    <p:tnLst>
      <p:par>
        <p:cTn id="1" dur="indefinite" restart="never" nodeType="tmRoot"/>
      </p:par>
    </p:tnLst>
  </p:timing>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Section Title Dark Teal">
    <p:bg>
      <p:bgPr>
        <a:solidFill>
          <a:srgbClr val="008272"/>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a:xfrm>
            <a:off x="624174" y="1773649"/>
            <a:ext cx="10938892" cy="2126154"/>
          </a:xfrm>
        </p:spPr>
        <p:txBody>
          <a:bodyPr>
            <a:normAutofit/>
          </a:bodyPr>
          <a:lstStyle>
            <a:lvl1pPr marL="0" indent="0">
              <a:buNone/>
              <a:defRPr lang="en-US" sz="12800" i="0" kern="1200" spc="-100" baseline="0" dirty="0" smtClean="0">
                <a:solidFill>
                  <a:schemeClr val="bg1"/>
                </a:solidFill>
                <a:latin typeface="Segoe UI Light" pitchFamily="34" charset="0"/>
                <a:ea typeface="+mn-ea"/>
                <a:cs typeface="+mn-cs"/>
              </a:defRPr>
            </a:lvl1pPr>
          </a:lstStyle>
          <a:p>
            <a:pPr marL="0" lvl="0" indent="0" algn="l" defTabSz="913034" rtl="0" eaLnBrk="1" latinLnBrk="0" hangingPunct="1">
              <a:lnSpc>
                <a:spcPct val="90000"/>
              </a:lnSpc>
              <a:spcBef>
                <a:spcPct val="20000"/>
              </a:spcBef>
              <a:buSzPct val="90000"/>
              <a:buFont typeface="Arial" pitchFamily="34" charset="0"/>
              <a:buNone/>
            </a:pPr>
            <a:r>
              <a:rPr lang="en-US" dirty="0" smtClean="0"/>
              <a:t>Section title</a:t>
            </a:r>
          </a:p>
        </p:txBody>
      </p:sp>
      <p:sp>
        <p:nvSpPr>
          <p:cNvPr id="4" name="Text Placeholder 8"/>
          <p:cNvSpPr>
            <a:spLocks noGrp="1"/>
          </p:cNvSpPr>
          <p:nvPr>
            <p:ph type="body" sz="quarter" idx="11" hasCustomPrompt="1"/>
          </p:nvPr>
        </p:nvSpPr>
        <p:spPr>
          <a:xfrm>
            <a:off x="624174" y="4007780"/>
            <a:ext cx="10938892" cy="574412"/>
          </a:xfrm>
        </p:spPr>
        <p:txBody>
          <a:bodyPr/>
          <a:lstStyle>
            <a:lvl1pPr marL="0" indent="0">
              <a:buNone/>
              <a:defRPr lang="en-US" sz="3200" kern="1200" spc="-100" baseline="0" dirty="0">
                <a:solidFill>
                  <a:schemeClr val="bg1"/>
                </a:solidFill>
                <a:latin typeface="Segoe UI Light" pitchFamily="34" charset="0"/>
                <a:ea typeface="+mn-ea"/>
                <a:cs typeface="+mn-cs"/>
              </a:defRPr>
            </a:lvl1pPr>
          </a:lstStyle>
          <a:p>
            <a:pPr marL="0" lvl="0" indent="0" algn="l" defTabSz="913034" rtl="0" eaLnBrk="1" latinLnBrk="0" hangingPunct="1">
              <a:lnSpc>
                <a:spcPct val="90000"/>
              </a:lnSpc>
              <a:spcBef>
                <a:spcPct val="20000"/>
              </a:spcBef>
              <a:buSzPct val="90000"/>
              <a:buFont typeface="Arial" pitchFamily="34" charset="0"/>
              <a:buNone/>
            </a:pPr>
            <a:r>
              <a:rPr lang="en-US" dirty="0" smtClean="0"/>
              <a:t>Section subtitle</a:t>
            </a:r>
            <a:endParaRPr lang="en-US" dirty="0"/>
          </a:p>
        </p:txBody>
      </p:sp>
    </p:spTree>
    <p:extLst>
      <p:ext uri="{BB962C8B-B14F-4D97-AF65-F5344CB8AC3E}">
        <p14:creationId xmlns:p14="http://schemas.microsoft.com/office/powerpoint/2010/main" val="27227561"/>
      </p:ext>
    </p:extLst>
  </p:cSld>
  <p:clrMapOvr>
    <a:masterClrMapping/>
  </p:clrMapOvr>
  <p:transition spd="slow">
    <p:push/>
  </p:transition>
  <p:timing>
    <p:tnLst>
      <p:par>
        <p:cTn id="1" dur="indefinite" restart="never" nodeType="tmRoot"/>
      </p:par>
    </p:tnLst>
  </p:timing>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Section Title Plum">
    <p:bg>
      <p:bgPr>
        <a:solidFill>
          <a:srgbClr val="B4009E"/>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a:xfrm>
            <a:off x="624174" y="1773649"/>
            <a:ext cx="10938892" cy="2126154"/>
          </a:xfrm>
        </p:spPr>
        <p:txBody>
          <a:bodyPr>
            <a:normAutofit/>
          </a:bodyPr>
          <a:lstStyle>
            <a:lvl1pPr marL="0" indent="0">
              <a:buNone/>
              <a:defRPr lang="en-US" sz="12800" i="0" kern="1200" spc="-100" baseline="0" dirty="0" smtClean="0">
                <a:solidFill>
                  <a:schemeClr val="bg1"/>
                </a:solidFill>
                <a:latin typeface="Segoe UI Light" pitchFamily="34" charset="0"/>
                <a:ea typeface="+mn-ea"/>
                <a:cs typeface="+mn-cs"/>
              </a:defRPr>
            </a:lvl1pPr>
          </a:lstStyle>
          <a:p>
            <a:pPr marL="0" lvl="0" indent="0" algn="l" defTabSz="913034" rtl="0" eaLnBrk="1" latinLnBrk="0" hangingPunct="1">
              <a:lnSpc>
                <a:spcPct val="90000"/>
              </a:lnSpc>
              <a:spcBef>
                <a:spcPct val="20000"/>
              </a:spcBef>
              <a:buSzPct val="90000"/>
              <a:buFont typeface="Arial" pitchFamily="34" charset="0"/>
              <a:buNone/>
            </a:pPr>
            <a:r>
              <a:rPr lang="en-US" dirty="0" smtClean="0"/>
              <a:t>Section title</a:t>
            </a:r>
          </a:p>
        </p:txBody>
      </p:sp>
      <p:sp>
        <p:nvSpPr>
          <p:cNvPr id="4" name="Text Placeholder 8"/>
          <p:cNvSpPr>
            <a:spLocks noGrp="1"/>
          </p:cNvSpPr>
          <p:nvPr>
            <p:ph type="body" sz="quarter" idx="11" hasCustomPrompt="1"/>
          </p:nvPr>
        </p:nvSpPr>
        <p:spPr>
          <a:xfrm>
            <a:off x="624174" y="4007780"/>
            <a:ext cx="10938892" cy="574412"/>
          </a:xfrm>
        </p:spPr>
        <p:txBody>
          <a:bodyPr/>
          <a:lstStyle>
            <a:lvl1pPr marL="0" indent="0">
              <a:buNone/>
              <a:defRPr lang="en-US" sz="3200" kern="1200" spc="-100" baseline="0" dirty="0">
                <a:solidFill>
                  <a:schemeClr val="bg1"/>
                </a:solidFill>
                <a:latin typeface="Segoe UI Light" pitchFamily="34" charset="0"/>
                <a:ea typeface="+mn-ea"/>
                <a:cs typeface="+mn-cs"/>
              </a:defRPr>
            </a:lvl1pPr>
          </a:lstStyle>
          <a:p>
            <a:pPr marL="0" lvl="0" indent="0" algn="l" defTabSz="913034" rtl="0" eaLnBrk="1" latinLnBrk="0" hangingPunct="1">
              <a:lnSpc>
                <a:spcPct val="90000"/>
              </a:lnSpc>
              <a:spcBef>
                <a:spcPct val="20000"/>
              </a:spcBef>
              <a:buSzPct val="90000"/>
              <a:buFont typeface="Arial" pitchFamily="34" charset="0"/>
              <a:buNone/>
            </a:pPr>
            <a:r>
              <a:rPr lang="en-US" dirty="0" smtClean="0"/>
              <a:t>Section subtitle</a:t>
            </a:r>
            <a:endParaRPr lang="en-US" dirty="0"/>
          </a:p>
        </p:txBody>
      </p:sp>
    </p:spTree>
    <p:extLst>
      <p:ext uri="{BB962C8B-B14F-4D97-AF65-F5344CB8AC3E}">
        <p14:creationId xmlns:p14="http://schemas.microsoft.com/office/powerpoint/2010/main" val="2519403528"/>
      </p:ext>
    </p:extLst>
  </p:cSld>
  <p:clrMapOvr>
    <a:masterClrMapping/>
  </p:clrMapOvr>
  <p:transition spd="slow">
    <p:push/>
  </p:transition>
  <p:timing>
    <p:tnLst>
      <p:par>
        <p:cTn id="1" dur="indefinite" restart="never" nodeType="tmRoot"/>
      </p:par>
    </p:tnLst>
  </p:timing>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Content Placeholder 12"/>
          <p:cNvSpPr>
            <a:spLocks noGrp="1"/>
          </p:cNvSpPr>
          <p:nvPr>
            <p:ph sz="quarter" idx="10"/>
          </p:nvPr>
        </p:nvSpPr>
        <p:spPr>
          <a:xfrm>
            <a:off x="624174" y="1797467"/>
            <a:ext cx="10938892" cy="4321118"/>
          </a:xfrm>
        </p:spPr>
        <p:txBody>
          <a:bodyPr/>
          <a:lstStyle>
            <a:lvl1pPr marL="0" indent="0">
              <a:buNone/>
              <a:defRPr sz="4000"/>
            </a:lvl1pPr>
            <a:lvl2pPr marL="0" indent="0">
              <a:buNone/>
              <a:tabLst/>
              <a:defRPr sz="2000">
                <a:latin typeface="+mn-lt"/>
              </a:defRPr>
            </a:lvl2pPr>
            <a:lvl3pPr marL="240918" indent="-240918">
              <a:defRPr sz="2000">
                <a:latin typeface="+mn-lt"/>
              </a:defRPr>
            </a:lvl3pPr>
          </a:lstStyle>
          <a:p>
            <a:pPr lvl="0"/>
            <a:r>
              <a:rPr lang="en-US" smtClean="0"/>
              <a:t>Click to edit Master text styles</a:t>
            </a:r>
          </a:p>
          <a:p>
            <a:pPr lvl="1"/>
            <a:r>
              <a:rPr lang="en-US" smtClean="0"/>
              <a:t>Second level</a:t>
            </a:r>
          </a:p>
          <a:p>
            <a:pPr lvl="2"/>
            <a:r>
              <a:rPr lang="en-US" smtClean="0"/>
              <a:t>Third level</a:t>
            </a:r>
          </a:p>
        </p:txBody>
      </p:sp>
    </p:spTree>
    <p:extLst>
      <p:ext uri="{BB962C8B-B14F-4D97-AF65-F5344CB8AC3E}">
        <p14:creationId xmlns:p14="http://schemas.microsoft.com/office/powerpoint/2010/main" val="3235002943"/>
      </p:ext>
    </p:extLst>
  </p:cSld>
  <p:clrMapOvr>
    <a:masterClrMapping/>
  </p:clrMapOvr>
  <p:transition spd="slow">
    <p:push dir="u"/>
  </p:transition>
  <p:timing>
    <p:tnLst>
      <p:par>
        <p:cTn id="1" dur="indefinite" restart="never" nodeType="tmRoot"/>
      </p:par>
    </p:tnLst>
  </p:timing>
</p:sldLayout>
</file>

<file path=ppt/slideLayouts/slideLayout1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Tree>
    <p:extLst>
      <p:ext uri="{BB962C8B-B14F-4D97-AF65-F5344CB8AC3E}">
        <p14:creationId xmlns:p14="http://schemas.microsoft.com/office/powerpoint/2010/main" val="2802373906"/>
      </p:ext>
    </p:extLst>
  </p:cSld>
  <p:clrMapOvr>
    <a:masterClrMapping/>
  </p:clrMapOvr>
  <p:transition spd="slow">
    <p:push dir="u"/>
  </p:transition>
  <p:timing>
    <p:tnLst>
      <p:par>
        <p:cTn id="1" dur="indefinite" restart="never" nodeType="tmRoot"/>
      </p:par>
    </p:tnLst>
  </p:timing>
</p:sldLayout>
</file>

<file path=ppt/slideLayouts/slideLayout1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021807107"/>
      </p:ext>
    </p:extLst>
  </p:cSld>
  <p:clrMapOvr>
    <a:masterClrMapping/>
  </p:clrMapOvr>
  <p:transition spd="slow">
    <p:push dir="u"/>
  </p:transition>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19045" y="444361"/>
            <a:ext cx="11147562" cy="678646"/>
          </a:xfrm>
        </p:spPr>
        <p:txBody>
          <a:bodyPr/>
          <a:lstStyle>
            <a:lvl1pPr>
              <a:defRPr>
                <a:solidFill>
                  <a:schemeClr val="tx1"/>
                </a:solidFill>
              </a:defRPr>
            </a:lvl1pPr>
          </a:lstStyle>
          <a:p>
            <a:r>
              <a:rPr lang="en-US" dirty="0" smtClean="0"/>
              <a:t>Click to edit Master title style</a:t>
            </a:r>
            <a:endParaRPr lang="en-US" dirty="0"/>
          </a:p>
        </p:txBody>
      </p:sp>
      <p:sp>
        <p:nvSpPr>
          <p:cNvPr id="5" name="Text Placeholder 4"/>
          <p:cNvSpPr>
            <a:spLocks noGrp="1"/>
          </p:cNvSpPr>
          <p:nvPr>
            <p:ph type="body" sz="quarter" idx="10"/>
          </p:nvPr>
        </p:nvSpPr>
        <p:spPr>
          <a:xfrm>
            <a:off x="519045" y="1448142"/>
            <a:ext cx="11147562" cy="1853244"/>
          </a:xfrm>
          <a:prstGeom prst="rect">
            <a:avLst/>
          </a:prstGeom>
        </p:spPr>
        <p:txBody>
          <a:bodyPr/>
          <a:lstStyle>
            <a:lvl1pPr marL="253152" indent="-253152">
              <a:buFont typeface="Wingdings" pitchFamily="2" charset="2"/>
              <a:buChar char=""/>
              <a:defRPr sz="3600">
                <a:solidFill>
                  <a:schemeClr val="tx1"/>
                </a:solidFill>
              </a:defRPr>
            </a:lvl1pPr>
            <a:lvl2pPr marL="461023" indent="-207925">
              <a:buFont typeface="Wingdings" pitchFamily="2" charset="2"/>
              <a:buChar char=""/>
              <a:defRPr>
                <a:solidFill>
                  <a:schemeClr val="tx1"/>
                </a:solidFill>
                <a:latin typeface="+mn-lt"/>
              </a:defRPr>
            </a:lvl2pPr>
            <a:lvl3pPr marL="660447" indent="-199425">
              <a:buFont typeface="Wingdings" pitchFamily="2" charset="2"/>
              <a:buChar char=""/>
              <a:tabLst/>
              <a:defRPr>
                <a:solidFill>
                  <a:schemeClr val="tx1"/>
                </a:solidFill>
                <a:latin typeface="+mn-lt"/>
              </a:defRPr>
            </a:lvl3pPr>
            <a:lvl4pPr marL="814619" indent="-154146">
              <a:buFont typeface="Wingdings" pitchFamily="2" charset="2"/>
              <a:buChar char=""/>
              <a:defRPr>
                <a:solidFill>
                  <a:schemeClr val="tx1"/>
                </a:solidFill>
                <a:latin typeface="+mn-lt"/>
              </a:defRPr>
            </a:lvl4pPr>
            <a:lvl5pPr marL="968793" indent="-154146">
              <a:buFont typeface="Wingdings" pitchFamily="2" charset="2"/>
              <a:buChar char=""/>
              <a:tabLst/>
              <a:defRPr>
                <a:solidFill>
                  <a:schemeClr val="tx1"/>
                </a:solidFill>
                <a:latin typeface="+mn-l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3" name="Date Placeholder 2"/>
          <p:cNvSpPr>
            <a:spLocks noGrp="1"/>
          </p:cNvSpPr>
          <p:nvPr>
            <p:ph type="dt" sz="half" idx="11"/>
          </p:nvPr>
        </p:nvSpPr>
        <p:spPr/>
        <p:txBody>
          <a:bodyPr/>
          <a:lstStyle>
            <a:lvl1pPr>
              <a:defRPr>
                <a:solidFill>
                  <a:schemeClr val="tx1"/>
                </a:solidFill>
              </a:defRPr>
            </a:lvl1pPr>
          </a:lstStyle>
          <a:p>
            <a:fld id="{20CE17AF-4091-48A7-8681-C3B1BE5CA3B0}" type="datetime1">
              <a:rPr lang="en-GB" smtClean="0">
                <a:solidFill>
                  <a:srgbClr val="FFFFFF"/>
                </a:solidFill>
              </a:rPr>
              <a:pPr/>
              <a:t>05/02/2014</a:t>
            </a:fld>
            <a:endParaRPr lang="en-GB" dirty="0">
              <a:solidFill>
                <a:srgbClr val="FFFFFF"/>
              </a:solidFill>
            </a:endParaRPr>
          </a:p>
        </p:txBody>
      </p:sp>
      <p:sp>
        <p:nvSpPr>
          <p:cNvPr id="4" name="Footer Placeholder 3"/>
          <p:cNvSpPr>
            <a:spLocks noGrp="1"/>
          </p:cNvSpPr>
          <p:nvPr>
            <p:ph type="ftr" sz="quarter" idx="12"/>
          </p:nvPr>
        </p:nvSpPr>
        <p:spPr/>
        <p:txBody>
          <a:bodyPr/>
          <a:lstStyle>
            <a:lvl1pPr>
              <a:defRPr>
                <a:solidFill>
                  <a:schemeClr val="tx1"/>
                </a:solidFill>
              </a:defRPr>
            </a:lvl1pPr>
          </a:lstStyle>
          <a:p>
            <a:endParaRPr lang="en-GB" dirty="0">
              <a:solidFill>
                <a:srgbClr val="FFFFFF"/>
              </a:solidFill>
            </a:endParaRPr>
          </a:p>
        </p:txBody>
      </p:sp>
      <p:sp>
        <p:nvSpPr>
          <p:cNvPr id="6" name="Slide Number Placeholder 5"/>
          <p:cNvSpPr>
            <a:spLocks noGrp="1"/>
          </p:cNvSpPr>
          <p:nvPr>
            <p:ph type="sldNum" sz="quarter" idx="13"/>
          </p:nvPr>
        </p:nvSpPr>
        <p:spPr/>
        <p:txBody>
          <a:bodyPr/>
          <a:lstStyle>
            <a:lvl1pPr>
              <a:defRPr>
                <a:solidFill>
                  <a:schemeClr val="tx1"/>
                </a:solidFill>
              </a:defRPr>
            </a:lvl1pPr>
          </a:lstStyle>
          <a:p>
            <a:fld id="{66F9B19E-23E9-4120-A06C-57F6EDB783B3}" type="slidenum">
              <a:rPr lang="en-GB" smtClean="0">
                <a:solidFill>
                  <a:srgbClr val="FFFFFF"/>
                </a:solidFill>
              </a:rPr>
              <a:pPr/>
              <a:t>‹#›</a:t>
            </a:fld>
            <a:endParaRPr lang="en-GB">
              <a:solidFill>
                <a:srgbClr val="FFFFFF"/>
              </a:solidFill>
            </a:endParaRPr>
          </a:p>
        </p:txBody>
      </p:sp>
    </p:spTree>
    <p:extLst>
      <p:ext uri="{BB962C8B-B14F-4D97-AF65-F5344CB8AC3E}">
        <p14:creationId xmlns:p14="http://schemas.microsoft.com/office/powerpoint/2010/main" val="87593987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Title and 2 Column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5" name="Content Placeholder 12"/>
          <p:cNvSpPr>
            <a:spLocks noGrp="1"/>
          </p:cNvSpPr>
          <p:nvPr>
            <p:ph sz="quarter" idx="10"/>
          </p:nvPr>
        </p:nvSpPr>
        <p:spPr>
          <a:xfrm>
            <a:off x="624219" y="1797467"/>
            <a:ext cx="5397447" cy="4321118"/>
          </a:xfrm>
        </p:spPr>
        <p:txBody>
          <a:bodyPr/>
          <a:lstStyle>
            <a:lvl1pPr marL="0" indent="0">
              <a:buNone/>
              <a:defRPr sz="4000"/>
            </a:lvl1pPr>
            <a:lvl2pPr marL="0" indent="0">
              <a:buNone/>
              <a:tabLst/>
              <a:defRPr sz="2000">
                <a:latin typeface="+mn-lt"/>
              </a:defRPr>
            </a:lvl2pPr>
            <a:lvl3pPr marL="240918" indent="-240918">
              <a:defRPr sz="2000">
                <a:latin typeface="+mn-lt"/>
              </a:defRPr>
            </a:lvl3pPr>
          </a:lstStyle>
          <a:p>
            <a:pPr lvl="0"/>
            <a:r>
              <a:rPr lang="en-US" smtClean="0"/>
              <a:t>Click to edit Master text styles</a:t>
            </a:r>
          </a:p>
          <a:p>
            <a:pPr lvl="1"/>
            <a:r>
              <a:rPr lang="en-US" smtClean="0"/>
              <a:t>Second level</a:t>
            </a:r>
          </a:p>
          <a:p>
            <a:pPr lvl="2"/>
            <a:r>
              <a:rPr lang="en-US" smtClean="0"/>
              <a:t>Third level</a:t>
            </a:r>
          </a:p>
        </p:txBody>
      </p:sp>
      <p:sp>
        <p:nvSpPr>
          <p:cNvPr id="7" name="Content Placeholder 12"/>
          <p:cNvSpPr>
            <a:spLocks noGrp="1"/>
          </p:cNvSpPr>
          <p:nvPr>
            <p:ph sz="quarter" idx="11"/>
          </p:nvPr>
        </p:nvSpPr>
        <p:spPr>
          <a:xfrm>
            <a:off x="6158501" y="1797466"/>
            <a:ext cx="5404566" cy="4321116"/>
          </a:xfrm>
        </p:spPr>
        <p:txBody>
          <a:bodyPr/>
          <a:lstStyle>
            <a:lvl1pPr marL="0" indent="0">
              <a:buNone/>
              <a:defRPr sz="4000"/>
            </a:lvl1pPr>
            <a:lvl2pPr marL="0" indent="0">
              <a:buNone/>
              <a:tabLst/>
              <a:defRPr sz="2000">
                <a:latin typeface="+mn-lt"/>
              </a:defRPr>
            </a:lvl2pPr>
            <a:lvl3pPr marL="240918" indent="-240918">
              <a:defRPr sz="2000">
                <a:latin typeface="+mn-lt"/>
              </a:defRPr>
            </a:lvl3pPr>
          </a:lstStyle>
          <a:p>
            <a:pPr lvl="0"/>
            <a:r>
              <a:rPr lang="en-US" smtClean="0"/>
              <a:t>Click to edit Master text styles</a:t>
            </a:r>
          </a:p>
          <a:p>
            <a:pPr lvl="1"/>
            <a:r>
              <a:rPr lang="en-US" smtClean="0"/>
              <a:t>Second level</a:t>
            </a:r>
          </a:p>
          <a:p>
            <a:pPr lvl="2"/>
            <a:r>
              <a:rPr lang="en-US" smtClean="0"/>
              <a:t>Third level</a:t>
            </a:r>
          </a:p>
        </p:txBody>
      </p:sp>
    </p:spTree>
    <p:extLst>
      <p:ext uri="{BB962C8B-B14F-4D97-AF65-F5344CB8AC3E}">
        <p14:creationId xmlns:p14="http://schemas.microsoft.com/office/powerpoint/2010/main" val="2362584803"/>
      </p:ext>
    </p:extLst>
  </p:cSld>
  <p:clrMapOvr>
    <a:masterClrMapping/>
  </p:clrMapOvr>
  <p:transition spd="slow">
    <p:push dir="u"/>
  </p:transition>
  <p:timing>
    <p:tnLst>
      <p:par>
        <p:cTn id="1" dur="indefinite" restart="never" nodeType="tmRoot"/>
      </p:par>
    </p:tnLst>
  </p:timing>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1_Metro Blocks 1">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13" name="Content Placeholder 12"/>
          <p:cNvSpPr>
            <a:spLocks noGrp="1"/>
          </p:cNvSpPr>
          <p:nvPr>
            <p:ph sz="quarter" idx="10"/>
          </p:nvPr>
        </p:nvSpPr>
        <p:spPr>
          <a:xfrm>
            <a:off x="624174" y="1797465"/>
            <a:ext cx="6525250" cy="4321118"/>
          </a:xfrm>
        </p:spPr>
        <p:txBody>
          <a:bodyPr/>
          <a:lstStyle>
            <a:lvl1pPr marL="0" indent="0">
              <a:buNone/>
              <a:defRPr sz="4000"/>
            </a:lvl1pPr>
            <a:lvl2pPr marL="0" indent="0">
              <a:buNone/>
              <a:tabLst/>
              <a:defRPr sz="2000">
                <a:latin typeface="+mn-lt"/>
              </a:defRPr>
            </a:lvl2pPr>
            <a:lvl3pPr marL="459678" indent="-229852">
              <a:defRPr sz="2000">
                <a:latin typeface="+mn-lt"/>
              </a:defRPr>
            </a:lvl3pPr>
          </a:lstStyle>
          <a:p>
            <a:pPr lvl="0"/>
            <a:r>
              <a:rPr lang="en-US" smtClean="0"/>
              <a:t>Click to edit Master text styles</a:t>
            </a:r>
          </a:p>
          <a:p>
            <a:pPr lvl="1"/>
            <a:r>
              <a:rPr lang="en-US" smtClean="0"/>
              <a:t>Second level</a:t>
            </a:r>
          </a:p>
          <a:p>
            <a:pPr lvl="2"/>
            <a:r>
              <a:rPr lang="en-US" smtClean="0"/>
              <a:t>Third level</a:t>
            </a:r>
          </a:p>
        </p:txBody>
      </p:sp>
      <p:sp>
        <p:nvSpPr>
          <p:cNvPr id="4" name="Picture Placeholder 3"/>
          <p:cNvSpPr>
            <a:spLocks noGrp="1"/>
          </p:cNvSpPr>
          <p:nvPr>
            <p:ph type="pic" sz="quarter" idx="11"/>
          </p:nvPr>
        </p:nvSpPr>
        <p:spPr>
          <a:xfrm>
            <a:off x="7244637" y="1797466"/>
            <a:ext cx="2111607" cy="2097660"/>
          </a:xfrm>
        </p:spPr>
        <p:txBody>
          <a:bodyPr/>
          <a:lstStyle/>
          <a:p>
            <a:r>
              <a:rPr lang="en-US" smtClean="0"/>
              <a:t>Click icon to add picture</a:t>
            </a:r>
            <a:endParaRPr lang="de-CH" dirty="0"/>
          </a:p>
        </p:txBody>
      </p:sp>
      <p:sp>
        <p:nvSpPr>
          <p:cNvPr id="5" name="Picture Placeholder 3"/>
          <p:cNvSpPr>
            <a:spLocks noGrp="1"/>
          </p:cNvSpPr>
          <p:nvPr>
            <p:ph type="pic" sz="quarter" idx="12"/>
          </p:nvPr>
        </p:nvSpPr>
        <p:spPr>
          <a:xfrm>
            <a:off x="9453574" y="1797466"/>
            <a:ext cx="2109493" cy="2097660"/>
          </a:xfrm>
        </p:spPr>
        <p:txBody>
          <a:bodyPr/>
          <a:lstStyle/>
          <a:p>
            <a:r>
              <a:rPr lang="en-US" smtClean="0"/>
              <a:t>Click icon to add picture</a:t>
            </a:r>
            <a:endParaRPr lang="de-CH" dirty="0"/>
          </a:p>
        </p:txBody>
      </p:sp>
      <p:sp>
        <p:nvSpPr>
          <p:cNvPr id="8" name="Picture Placeholder 3"/>
          <p:cNvSpPr>
            <a:spLocks noGrp="1"/>
          </p:cNvSpPr>
          <p:nvPr>
            <p:ph type="pic" sz="quarter" idx="13"/>
          </p:nvPr>
        </p:nvSpPr>
        <p:spPr>
          <a:xfrm>
            <a:off x="7244637" y="4005794"/>
            <a:ext cx="2111607" cy="2112790"/>
          </a:xfrm>
        </p:spPr>
        <p:txBody>
          <a:bodyPr/>
          <a:lstStyle/>
          <a:p>
            <a:r>
              <a:rPr lang="en-US" smtClean="0"/>
              <a:t>Click icon to add picture</a:t>
            </a:r>
            <a:endParaRPr lang="de-CH" dirty="0"/>
          </a:p>
        </p:txBody>
      </p:sp>
      <p:sp>
        <p:nvSpPr>
          <p:cNvPr id="9" name="Picture Placeholder 3"/>
          <p:cNvSpPr>
            <a:spLocks noGrp="1"/>
          </p:cNvSpPr>
          <p:nvPr>
            <p:ph type="pic" sz="quarter" idx="14"/>
          </p:nvPr>
        </p:nvSpPr>
        <p:spPr>
          <a:xfrm>
            <a:off x="9542810" y="4001252"/>
            <a:ext cx="2020256" cy="2117377"/>
          </a:xfrm>
        </p:spPr>
        <p:txBody>
          <a:bodyPr/>
          <a:lstStyle/>
          <a:p>
            <a:r>
              <a:rPr lang="en-US" smtClean="0"/>
              <a:t>Click icon to add picture</a:t>
            </a:r>
            <a:endParaRPr lang="de-CH" dirty="0"/>
          </a:p>
        </p:txBody>
      </p:sp>
    </p:spTree>
    <p:extLst>
      <p:ext uri="{BB962C8B-B14F-4D97-AF65-F5344CB8AC3E}">
        <p14:creationId xmlns:p14="http://schemas.microsoft.com/office/powerpoint/2010/main" val="153464334"/>
      </p:ext>
    </p:extLst>
  </p:cSld>
  <p:clrMapOvr>
    <a:masterClrMapping/>
  </p:clrMapOvr>
  <p:transition spd="slow">
    <p:push dir="u"/>
  </p:transition>
  <p:timing>
    <p:tnLst>
      <p:par>
        <p:cTn id="1" dur="indefinite" restart="never" nodeType="tmRoot"/>
      </p:par>
    </p:tnLst>
  </p:timing>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1_Metro Blocks 2">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Picture Placeholder 3"/>
          <p:cNvSpPr>
            <a:spLocks noGrp="1"/>
          </p:cNvSpPr>
          <p:nvPr>
            <p:ph type="pic" sz="quarter" idx="11"/>
          </p:nvPr>
        </p:nvSpPr>
        <p:spPr>
          <a:xfrm>
            <a:off x="7244638" y="1797466"/>
            <a:ext cx="2111608" cy="2097660"/>
          </a:xfrm>
        </p:spPr>
        <p:txBody>
          <a:bodyPr/>
          <a:lstStyle/>
          <a:p>
            <a:r>
              <a:rPr lang="en-US" smtClean="0"/>
              <a:t>Click icon to add picture</a:t>
            </a:r>
            <a:endParaRPr lang="de-CH" dirty="0"/>
          </a:p>
        </p:txBody>
      </p:sp>
      <p:sp>
        <p:nvSpPr>
          <p:cNvPr id="5" name="Picture Placeholder 3"/>
          <p:cNvSpPr>
            <a:spLocks noGrp="1"/>
          </p:cNvSpPr>
          <p:nvPr>
            <p:ph type="pic" sz="quarter" idx="12"/>
          </p:nvPr>
        </p:nvSpPr>
        <p:spPr>
          <a:xfrm>
            <a:off x="9453574" y="1797511"/>
            <a:ext cx="2109493" cy="4321119"/>
          </a:xfrm>
        </p:spPr>
        <p:txBody>
          <a:bodyPr/>
          <a:lstStyle/>
          <a:p>
            <a:r>
              <a:rPr lang="en-US" smtClean="0"/>
              <a:t>Click icon to add picture</a:t>
            </a:r>
            <a:endParaRPr lang="de-CH"/>
          </a:p>
        </p:txBody>
      </p:sp>
      <p:sp>
        <p:nvSpPr>
          <p:cNvPr id="8" name="Picture Placeholder 3"/>
          <p:cNvSpPr>
            <a:spLocks noGrp="1"/>
          </p:cNvSpPr>
          <p:nvPr>
            <p:ph type="pic" sz="quarter" idx="13"/>
          </p:nvPr>
        </p:nvSpPr>
        <p:spPr>
          <a:xfrm>
            <a:off x="7244638" y="4005661"/>
            <a:ext cx="2111608" cy="2112924"/>
          </a:xfrm>
        </p:spPr>
        <p:txBody>
          <a:bodyPr/>
          <a:lstStyle/>
          <a:p>
            <a:r>
              <a:rPr lang="en-US" smtClean="0"/>
              <a:t>Click icon to add picture</a:t>
            </a:r>
            <a:endParaRPr lang="de-CH"/>
          </a:p>
        </p:txBody>
      </p:sp>
      <p:sp>
        <p:nvSpPr>
          <p:cNvPr id="10" name="Content Placeholder 12"/>
          <p:cNvSpPr>
            <a:spLocks noGrp="1"/>
          </p:cNvSpPr>
          <p:nvPr>
            <p:ph sz="quarter" idx="10"/>
          </p:nvPr>
        </p:nvSpPr>
        <p:spPr>
          <a:xfrm>
            <a:off x="624174" y="1797467"/>
            <a:ext cx="6525250" cy="4321118"/>
          </a:xfrm>
        </p:spPr>
        <p:txBody>
          <a:bodyPr/>
          <a:lstStyle>
            <a:lvl1pPr marL="0" indent="0">
              <a:buNone/>
              <a:defRPr sz="4000"/>
            </a:lvl1pPr>
            <a:lvl2pPr marL="0" indent="0">
              <a:buNone/>
              <a:tabLst/>
              <a:defRPr sz="2000">
                <a:latin typeface="+mn-lt"/>
              </a:defRPr>
            </a:lvl2pPr>
            <a:lvl3pPr marL="459678" indent="-229852">
              <a:defRPr sz="2000">
                <a:latin typeface="+mn-lt"/>
              </a:defRPr>
            </a:lvl3pPr>
          </a:lstStyle>
          <a:p>
            <a:pPr lvl="0"/>
            <a:r>
              <a:rPr lang="en-US" smtClean="0"/>
              <a:t>Click to edit Master text styles</a:t>
            </a:r>
          </a:p>
          <a:p>
            <a:pPr lvl="1"/>
            <a:r>
              <a:rPr lang="en-US" smtClean="0"/>
              <a:t>Second level</a:t>
            </a:r>
          </a:p>
          <a:p>
            <a:pPr lvl="2"/>
            <a:r>
              <a:rPr lang="en-US" smtClean="0"/>
              <a:t>Third level</a:t>
            </a:r>
          </a:p>
        </p:txBody>
      </p:sp>
    </p:spTree>
    <p:extLst>
      <p:ext uri="{BB962C8B-B14F-4D97-AF65-F5344CB8AC3E}">
        <p14:creationId xmlns:p14="http://schemas.microsoft.com/office/powerpoint/2010/main" val="1904470338"/>
      </p:ext>
    </p:extLst>
  </p:cSld>
  <p:clrMapOvr>
    <a:masterClrMapping/>
  </p:clrMapOvr>
  <p:transition spd="slow">
    <p:push dir="u"/>
  </p:transition>
  <p:timing>
    <p:tnLst>
      <p:par>
        <p:cTn id="1" dur="indefinite" restart="never" nodeType="tmRoot"/>
      </p:par>
    </p:tnLst>
  </p:timing>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Metro Blocks 3">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Picture Placeholder 3"/>
          <p:cNvSpPr>
            <a:spLocks noGrp="1"/>
          </p:cNvSpPr>
          <p:nvPr>
            <p:ph type="pic" sz="quarter" idx="11"/>
          </p:nvPr>
        </p:nvSpPr>
        <p:spPr>
          <a:xfrm>
            <a:off x="7244638" y="1797238"/>
            <a:ext cx="2111608" cy="4321348"/>
          </a:xfrm>
        </p:spPr>
        <p:txBody>
          <a:bodyPr/>
          <a:lstStyle/>
          <a:p>
            <a:r>
              <a:rPr lang="en-US" smtClean="0"/>
              <a:t>Click icon to add picture</a:t>
            </a:r>
            <a:endParaRPr lang="de-CH" dirty="0"/>
          </a:p>
        </p:txBody>
      </p:sp>
      <p:sp>
        <p:nvSpPr>
          <p:cNvPr id="5" name="Picture Placeholder 3"/>
          <p:cNvSpPr>
            <a:spLocks noGrp="1"/>
          </p:cNvSpPr>
          <p:nvPr>
            <p:ph type="pic" sz="quarter" idx="12"/>
          </p:nvPr>
        </p:nvSpPr>
        <p:spPr>
          <a:xfrm>
            <a:off x="9453574" y="1797281"/>
            <a:ext cx="2109493" cy="2113155"/>
          </a:xfrm>
        </p:spPr>
        <p:txBody>
          <a:bodyPr/>
          <a:lstStyle/>
          <a:p>
            <a:r>
              <a:rPr lang="en-US" smtClean="0"/>
              <a:t>Click icon to add picture</a:t>
            </a:r>
            <a:endParaRPr lang="de-CH" dirty="0"/>
          </a:p>
        </p:txBody>
      </p:sp>
      <p:sp>
        <p:nvSpPr>
          <p:cNvPr id="9" name="Picture Placeholder 3"/>
          <p:cNvSpPr>
            <a:spLocks noGrp="1"/>
          </p:cNvSpPr>
          <p:nvPr>
            <p:ph type="pic" sz="quarter" idx="14"/>
          </p:nvPr>
        </p:nvSpPr>
        <p:spPr>
          <a:xfrm>
            <a:off x="9453576" y="4005664"/>
            <a:ext cx="2109492" cy="2112922"/>
          </a:xfrm>
        </p:spPr>
        <p:txBody>
          <a:bodyPr/>
          <a:lstStyle/>
          <a:p>
            <a:r>
              <a:rPr lang="en-US" smtClean="0"/>
              <a:t>Click icon to add picture</a:t>
            </a:r>
            <a:endParaRPr lang="de-CH" dirty="0"/>
          </a:p>
        </p:txBody>
      </p:sp>
      <p:sp>
        <p:nvSpPr>
          <p:cNvPr id="10" name="Content Placeholder 12"/>
          <p:cNvSpPr>
            <a:spLocks noGrp="1"/>
          </p:cNvSpPr>
          <p:nvPr>
            <p:ph sz="quarter" idx="10"/>
          </p:nvPr>
        </p:nvSpPr>
        <p:spPr>
          <a:xfrm>
            <a:off x="624174" y="1797238"/>
            <a:ext cx="6525250" cy="4321348"/>
          </a:xfrm>
        </p:spPr>
        <p:txBody>
          <a:bodyPr/>
          <a:lstStyle>
            <a:lvl1pPr marL="0" indent="0">
              <a:buNone/>
              <a:defRPr sz="4000"/>
            </a:lvl1pPr>
            <a:lvl2pPr marL="0" indent="0">
              <a:buNone/>
              <a:tabLst/>
              <a:defRPr sz="2000">
                <a:latin typeface="+mn-lt"/>
              </a:defRPr>
            </a:lvl2pPr>
            <a:lvl3pPr marL="459678" indent="-229852">
              <a:defRPr sz="2000">
                <a:latin typeface="+mn-lt"/>
              </a:defRPr>
            </a:lvl3pPr>
          </a:lstStyle>
          <a:p>
            <a:pPr lvl="0"/>
            <a:r>
              <a:rPr lang="en-US" smtClean="0"/>
              <a:t>Click to edit Master text styles</a:t>
            </a:r>
          </a:p>
          <a:p>
            <a:pPr lvl="1"/>
            <a:r>
              <a:rPr lang="en-US" smtClean="0"/>
              <a:t>Second level</a:t>
            </a:r>
          </a:p>
          <a:p>
            <a:pPr lvl="2"/>
            <a:r>
              <a:rPr lang="en-US" smtClean="0"/>
              <a:t>Third level</a:t>
            </a:r>
          </a:p>
        </p:txBody>
      </p:sp>
    </p:spTree>
    <p:extLst>
      <p:ext uri="{BB962C8B-B14F-4D97-AF65-F5344CB8AC3E}">
        <p14:creationId xmlns:p14="http://schemas.microsoft.com/office/powerpoint/2010/main" val="1426100351"/>
      </p:ext>
    </p:extLst>
  </p:cSld>
  <p:clrMapOvr>
    <a:masterClrMapping/>
  </p:clrMapOvr>
  <p:transition spd="slow">
    <p:push dir="u"/>
  </p:transition>
  <p:timing>
    <p:tnLst>
      <p:par>
        <p:cTn id="1" dur="indefinite" restart="never" nodeType="tmRoot"/>
      </p:par>
    </p:tnLst>
  </p:timing>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Metro Blocks 4">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Picture Placeholder 3"/>
          <p:cNvSpPr>
            <a:spLocks noGrp="1"/>
          </p:cNvSpPr>
          <p:nvPr>
            <p:ph type="pic" sz="quarter" idx="11"/>
          </p:nvPr>
        </p:nvSpPr>
        <p:spPr>
          <a:xfrm>
            <a:off x="7244637" y="1797465"/>
            <a:ext cx="4318430" cy="2112924"/>
          </a:xfrm>
        </p:spPr>
        <p:txBody>
          <a:bodyPr/>
          <a:lstStyle/>
          <a:p>
            <a:r>
              <a:rPr lang="en-US" smtClean="0"/>
              <a:t>Click icon to add picture</a:t>
            </a:r>
            <a:endParaRPr lang="de-CH" dirty="0"/>
          </a:p>
        </p:txBody>
      </p:sp>
      <p:sp>
        <p:nvSpPr>
          <p:cNvPr id="8" name="Picture Placeholder 3"/>
          <p:cNvSpPr>
            <a:spLocks noGrp="1"/>
          </p:cNvSpPr>
          <p:nvPr>
            <p:ph type="pic" sz="quarter" idx="13"/>
          </p:nvPr>
        </p:nvSpPr>
        <p:spPr>
          <a:xfrm>
            <a:off x="7244637" y="4005664"/>
            <a:ext cx="2111607" cy="2112922"/>
          </a:xfrm>
        </p:spPr>
        <p:txBody>
          <a:bodyPr/>
          <a:lstStyle/>
          <a:p>
            <a:r>
              <a:rPr lang="en-US" smtClean="0"/>
              <a:t>Click icon to add picture</a:t>
            </a:r>
            <a:endParaRPr lang="de-CH" dirty="0"/>
          </a:p>
        </p:txBody>
      </p:sp>
      <p:sp>
        <p:nvSpPr>
          <p:cNvPr id="9" name="Picture Placeholder 3"/>
          <p:cNvSpPr>
            <a:spLocks noGrp="1"/>
          </p:cNvSpPr>
          <p:nvPr>
            <p:ph type="pic" sz="quarter" idx="14"/>
          </p:nvPr>
        </p:nvSpPr>
        <p:spPr>
          <a:xfrm>
            <a:off x="9453573" y="4001252"/>
            <a:ext cx="2109493" cy="2117377"/>
          </a:xfrm>
        </p:spPr>
        <p:txBody>
          <a:bodyPr/>
          <a:lstStyle/>
          <a:p>
            <a:r>
              <a:rPr lang="en-US" smtClean="0"/>
              <a:t>Click icon to add picture</a:t>
            </a:r>
            <a:endParaRPr lang="de-CH" dirty="0"/>
          </a:p>
        </p:txBody>
      </p:sp>
      <p:sp>
        <p:nvSpPr>
          <p:cNvPr id="10" name="Content Placeholder 12"/>
          <p:cNvSpPr>
            <a:spLocks noGrp="1"/>
          </p:cNvSpPr>
          <p:nvPr>
            <p:ph sz="quarter" idx="10"/>
          </p:nvPr>
        </p:nvSpPr>
        <p:spPr>
          <a:xfrm>
            <a:off x="624174" y="1797467"/>
            <a:ext cx="6525250" cy="4321118"/>
          </a:xfrm>
        </p:spPr>
        <p:txBody>
          <a:bodyPr/>
          <a:lstStyle>
            <a:lvl1pPr marL="0" indent="0">
              <a:buNone/>
              <a:defRPr sz="4000"/>
            </a:lvl1pPr>
            <a:lvl2pPr marL="0" indent="0">
              <a:buNone/>
              <a:tabLst/>
              <a:defRPr sz="2000">
                <a:latin typeface="+mn-lt"/>
              </a:defRPr>
            </a:lvl2pPr>
            <a:lvl3pPr marL="459678" indent="-229852">
              <a:defRPr sz="2000">
                <a:latin typeface="+mn-lt"/>
              </a:defRPr>
            </a:lvl3pPr>
          </a:lstStyle>
          <a:p>
            <a:pPr lvl="0"/>
            <a:r>
              <a:rPr lang="en-US" smtClean="0"/>
              <a:t>Click to edit Master text styles</a:t>
            </a:r>
          </a:p>
          <a:p>
            <a:pPr lvl="1"/>
            <a:r>
              <a:rPr lang="en-US" smtClean="0"/>
              <a:t>Second level</a:t>
            </a:r>
          </a:p>
          <a:p>
            <a:pPr lvl="2"/>
            <a:r>
              <a:rPr lang="en-US" smtClean="0"/>
              <a:t>Third level</a:t>
            </a:r>
          </a:p>
        </p:txBody>
      </p:sp>
    </p:spTree>
    <p:extLst>
      <p:ext uri="{BB962C8B-B14F-4D97-AF65-F5344CB8AC3E}">
        <p14:creationId xmlns:p14="http://schemas.microsoft.com/office/powerpoint/2010/main" val="2331597925"/>
      </p:ext>
    </p:extLst>
  </p:cSld>
  <p:clrMapOvr>
    <a:masterClrMapping/>
  </p:clrMapOvr>
  <p:transition spd="slow">
    <p:push dir="u"/>
  </p:transition>
  <p:timing>
    <p:tnLst>
      <p:par>
        <p:cTn id="1" dur="indefinite" restart="never" nodeType="tmRoot"/>
      </p:par>
    </p:tnLst>
  </p:timing>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Metro Blocks 5">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Picture Placeholder 3"/>
          <p:cNvSpPr>
            <a:spLocks noGrp="1"/>
          </p:cNvSpPr>
          <p:nvPr>
            <p:ph type="pic" sz="quarter" idx="11"/>
          </p:nvPr>
        </p:nvSpPr>
        <p:spPr>
          <a:xfrm>
            <a:off x="7244638" y="1797466"/>
            <a:ext cx="2111608" cy="2097660"/>
          </a:xfrm>
        </p:spPr>
        <p:txBody>
          <a:bodyPr/>
          <a:lstStyle/>
          <a:p>
            <a:r>
              <a:rPr lang="en-US" smtClean="0"/>
              <a:t>Click icon to add picture</a:t>
            </a:r>
            <a:endParaRPr lang="de-CH"/>
          </a:p>
        </p:txBody>
      </p:sp>
      <p:sp>
        <p:nvSpPr>
          <p:cNvPr id="5" name="Picture Placeholder 3"/>
          <p:cNvSpPr>
            <a:spLocks noGrp="1"/>
          </p:cNvSpPr>
          <p:nvPr>
            <p:ph type="pic" sz="quarter" idx="12"/>
          </p:nvPr>
        </p:nvSpPr>
        <p:spPr>
          <a:xfrm>
            <a:off x="9453574" y="1797466"/>
            <a:ext cx="2109493" cy="2097660"/>
          </a:xfrm>
        </p:spPr>
        <p:txBody>
          <a:bodyPr/>
          <a:lstStyle/>
          <a:p>
            <a:r>
              <a:rPr lang="en-US" smtClean="0"/>
              <a:t>Click icon to add picture</a:t>
            </a:r>
            <a:endParaRPr lang="de-CH" dirty="0"/>
          </a:p>
        </p:txBody>
      </p:sp>
      <p:sp>
        <p:nvSpPr>
          <p:cNvPr id="8" name="Picture Placeholder 3"/>
          <p:cNvSpPr>
            <a:spLocks noGrp="1"/>
          </p:cNvSpPr>
          <p:nvPr>
            <p:ph type="pic" sz="quarter" idx="13"/>
          </p:nvPr>
        </p:nvSpPr>
        <p:spPr>
          <a:xfrm>
            <a:off x="7244637" y="4005840"/>
            <a:ext cx="4318430" cy="2112789"/>
          </a:xfrm>
        </p:spPr>
        <p:txBody>
          <a:bodyPr/>
          <a:lstStyle/>
          <a:p>
            <a:r>
              <a:rPr lang="en-US" smtClean="0"/>
              <a:t>Click icon to add picture</a:t>
            </a:r>
            <a:endParaRPr lang="de-CH" dirty="0"/>
          </a:p>
        </p:txBody>
      </p:sp>
      <p:sp>
        <p:nvSpPr>
          <p:cNvPr id="10" name="Content Placeholder 12"/>
          <p:cNvSpPr>
            <a:spLocks noGrp="1"/>
          </p:cNvSpPr>
          <p:nvPr>
            <p:ph sz="quarter" idx="10"/>
          </p:nvPr>
        </p:nvSpPr>
        <p:spPr>
          <a:xfrm>
            <a:off x="624174" y="1797467"/>
            <a:ext cx="6525250" cy="4321118"/>
          </a:xfrm>
        </p:spPr>
        <p:txBody>
          <a:bodyPr/>
          <a:lstStyle>
            <a:lvl1pPr marL="0" indent="0">
              <a:buNone/>
              <a:defRPr sz="4000"/>
            </a:lvl1pPr>
            <a:lvl2pPr marL="0" indent="0">
              <a:buNone/>
              <a:tabLst/>
              <a:defRPr sz="2000">
                <a:latin typeface="+mn-lt"/>
              </a:defRPr>
            </a:lvl2pPr>
            <a:lvl3pPr marL="459678" indent="-229852">
              <a:defRPr sz="2000">
                <a:latin typeface="+mn-lt"/>
              </a:defRPr>
            </a:lvl3pPr>
          </a:lstStyle>
          <a:p>
            <a:pPr lvl="0"/>
            <a:r>
              <a:rPr lang="en-US" smtClean="0"/>
              <a:t>Click to edit Master text styles</a:t>
            </a:r>
          </a:p>
          <a:p>
            <a:pPr lvl="1"/>
            <a:r>
              <a:rPr lang="en-US" smtClean="0"/>
              <a:t>Second level</a:t>
            </a:r>
          </a:p>
          <a:p>
            <a:pPr lvl="2"/>
            <a:r>
              <a:rPr lang="en-US" smtClean="0"/>
              <a:t>Third level</a:t>
            </a:r>
          </a:p>
        </p:txBody>
      </p:sp>
    </p:spTree>
    <p:extLst>
      <p:ext uri="{BB962C8B-B14F-4D97-AF65-F5344CB8AC3E}">
        <p14:creationId xmlns:p14="http://schemas.microsoft.com/office/powerpoint/2010/main" val="4012642147"/>
      </p:ext>
    </p:extLst>
  </p:cSld>
  <p:clrMapOvr>
    <a:masterClrMapping/>
  </p:clrMapOvr>
  <p:transition spd="slow">
    <p:push dir="u"/>
  </p:transition>
  <p:timing>
    <p:tnLst>
      <p:par>
        <p:cTn id="1" dur="indefinite" restart="never" nodeType="tmRoot"/>
      </p:par>
    </p:tnLst>
  </p:timing>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Metro Blocks 6">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Picture Placeholder 3"/>
          <p:cNvSpPr>
            <a:spLocks noGrp="1"/>
          </p:cNvSpPr>
          <p:nvPr>
            <p:ph type="pic" sz="quarter" idx="11"/>
          </p:nvPr>
        </p:nvSpPr>
        <p:spPr>
          <a:xfrm>
            <a:off x="7244637" y="1797470"/>
            <a:ext cx="4318430" cy="4321116"/>
          </a:xfrm>
        </p:spPr>
        <p:txBody>
          <a:bodyPr/>
          <a:lstStyle/>
          <a:p>
            <a:r>
              <a:rPr lang="en-US" smtClean="0"/>
              <a:t>Click icon to add picture</a:t>
            </a:r>
            <a:endParaRPr lang="de-CH"/>
          </a:p>
        </p:txBody>
      </p:sp>
      <p:sp>
        <p:nvSpPr>
          <p:cNvPr id="6" name="Content Placeholder 12"/>
          <p:cNvSpPr>
            <a:spLocks noGrp="1"/>
          </p:cNvSpPr>
          <p:nvPr>
            <p:ph sz="quarter" idx="10"/>
          </p:nvPr>
        </p:nvSpPr>
        <p:spPr>
          <a:xfrm>
            <a:off x="624174" y="1797467"/>
            <a:ext cx="6525250" cy="4321118"/>
          </a:xfrm>
        </p:spPr>
        <p:txBody>
          <a:bodyPr/>
          <a:lstStyle>
            <a:lvl1pPr marL="0" indent="0">
              <a:buNone/>
              <a:defRPr sz="4000"/>
            </a:lvl1pPr>
            <a:lvl2pPr marL="0" indent="0">
              <a:buNone/>
              <a:tabLst/>
              <a:defRPr sz="2000">
                <a:latin typeface="+mn-lt"/>
              </a:defRPr>
            </a:lvl2pPr>
            <a:lvl3pPr marL="459678" indent="-229852">
              <a:defRPr sz="2000">
                <a:latin typeface="+mn-lt"/>
              </a:defRPr>
            </a:lvl3pPr>
          </a:lstStyle>
          <a:p>
            <a:pPr lvl="0"/>
            <a:r>
              <a:rPr lang="en-US" smtClean="0"/>
              <a:t>Click to edit Master text styles</a:t>
            </a:r>
          </a:p>
          <a:p>
            <a:pPr lvl="1"/>
            <a:r>
              <a:rPr lang="en-US" smtClean="0"/>
              <a:t>Second level</a:t>
            </a:r>
          </a:p>
          <a:p>
            <a:pPr lvl="2"/>
            <a:r>
              <a:rPr lang="en-US" smtClean="0"/>
              <a:t>Third level</a:t>
            </a:r>
          </a:p>
        </p:txBody>
      </p:sp>
    </p:spTree>
    <p:extLst>
      <p:ext uri="{BB962C8B-B14F-4D97-AF65-F5344CB8AC3E}">
        <p14:creationId xmlns:p14="http://schemas.microsoft.com/office/powerpoint/2010/main" val="712495498"/>
      </p:ext>
    </p:extLst>
  </p:cSld>
  <p:clrMapOvr>
    <a:masterClrMapping/>
  </p:clrMapOvr>
  <p:transition spd="slow">
    <p:push dir="u"/>
  </p:transition>
  <p:timing>
    <p:tnLst>
      <p:par>
        <p:cTn id="1" dur="indefinite" restart="never" nodeType="tmRoot"/>
      </p:par>
    </p:tnLst>
  </p:timing>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chemeClr val="accent2"/>
        </a:solidFill>
        <a:effectLst/>
      </p:bgPr>
    </p:bg>
    <p:spTree>
      <p:nvGrpSpPr>
        <p:cNvPr id="1" name=""/>
        <p:cNvGrpSpPr/>
        <p:nvPr/>
      </p:nvGrpSpPr>
      <p:grpSpPr>
        <a:xfrm>
          <a:off x="0" y="0"/>
          <a:ext cx="0" cy="0"/>
          <a:chOff x="0" y="0"/>
          <a:chExt cx="0" cy="0"/>
        </a:xfrm>
      </p:grpSpPr>
      <p:sp>
        <p:nvSpPr>
          <p:cNvPr id="4" name="Text Box 3"/>
          <p:cNvSpPr txBox="1">
            <a:spLocks noChangeArrowheads="1"/>
          </p:cNvSpPr>
          <p:nvPr userDrawn="1"/>
        </p:nvSpPr>
        <p:spPr bwMode="blackWhite">
          <a:xfrm>
            <a:off x="520632" y="6299757"/>
            <a:ext cx="11171635" cy="323165"/>
          </a:xfrm>
          <a:prstGeom prst="rect">
            <a:avLst/>
          </a:prstGeom>
          <a:noFill/>
          <a:ln w="12700">
            <a:noFill/>
            <a:miter lim="800000"/>
            <a:headEnd type="none" w="sm" len="sm"/>
            <a:tailEnd type="none" w="sm" len="sm"/>
          </a:ln>
          <a:effectLst/>
        </p:spPr>
        <p:txBody>
          <a:bodyPr vert="horz" wrap="square" lIns="0" tIns="0" rIns="0" bIns="0" numCol="1" anchor="t" anchorCtr="0" compatLnSpc="1">
            <a:prstTxWarp prst="textNoShape">
              <a:avLst/>
            </a:prstTxWarp>
            <a:spAutoFit/>
          </a:bodyPr>
          <a:lstStyle/>
          <a:p>
            <a:pPr algn="ctr" defTabSz="912770" eaLnBrk="0" hangingPunct="0"/>
            <a:r>
              <a:rPr lang="en-US" sz="700" dirty="0">
                <a:gradFill>
                  <a:gsLst>
                    <a:gs pos="0">
                      <a:srgbClr val="FFFFFF"/>
                    </a:gs>
                    <a:gs pos="100000">
                      <a:srgbClr val="FFFFFF"/>
                    </a:gs>
                  </a:gsLst>
                  <a:lin ang="5400000" scaled="0"/>
                </a:gradFill>
                <a:cs typeface="Arial" charset="0"/>
              </a:rPr>
              <a:t>© </a:t>
            </a:r>
            <a:r>
              <a:rPr lang="en-US" sz="700" dirty="0" smtClean="0">
                <a:gradFill>
                  <a:gsLst>
                    <a:gs pos="0">
                      <a:srgbClr val="FFFFFF"/>
                    </a:gs>
                    <a:gs pos="100000">
                      <a:srgbClr val="FFFFFF"/>
                    </a:gs>
                  </a:gsLst>
                  <a:lin ang="5400000" scaled="0"/>
                </a:gradFill>
                <a:cs typeface="Arial" charset="0"/>
              </a:rPr>
              <a:t>2012 Microsoft </a:t>
            </a:r>
            <a:r>
              <a:rPr lang="en-US" sz="700" dirty="0">
                <a:gradFill>
                  <a:gsLst>
                    <a:gs pos="0">
                      <a:srgbClr val="FFFFFF"/>
                    </a:gs>
                    <a:gs pos="100000">
                      <a:srgbClr val="FFFFFF"/>
                    </a:gs>
                  </a:gsLst>
                  <a:lin ang="5400000" scaled="0"/>
                </a:gradFill>
                <a:cs typeface="Arial" charset="0"/>
              </a:rPr>
              <a:t>Corporation. All rights reserved. Microsoft, Windows, Windows Vista and other product names are or may be registered trademarks and/or trademarks in the U.S. and/or other countries.</a:t>
            </a:r>
          </a:p>
          <a:p>
            <a:pPr algn="ctr" defTabSz="912770" eaLnBrk="0" hangingPunct="0"/>
            <a:r>
              <a:rPr lang="en-US" sz="700" dirty="0">
                <a:gradFill>
                  <a:gsLst>
                    <a:gs pos="0">
                      <a:srgbClr val="FFFFFF"/>
                    </a:gs>
                    <a:gs pos="100000">
                      <a:srgbClr val="FFFFFF"/>
                    </a:gs>
                  </a:gsLst>
                  <a:lin ang="5400000" scaled="0"/>
                </a:gradFill>
                <a:cs typeface="Arial"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r>
              <a:rPr lang="en-US" sz="700" dirty="0" smtClean="0">
                <a:gradFill>
                  <a:gsLst>
                    <a:gs pos="0">
                      <a:srgbClr val="FFFFFF"/>
                    </a:gs>
                    <a:gs pos="100000">
                      <a:srgbClr val="FFFFFF"/>
                    </a:gs>
                  </a:gsLst>
                  <a:lin ang="5400000" scaled="0"/>
                </a:gradFill>
                <a:cs typeface="Arial" charset="0"/>
              </a:rPr>
              <a:t>MICROSOFT </a:t>
            </a:r>
            <a:r>
              <a:rPr lang="en-US" sz="700" dirty="0">
                <a:gradFill>
                  <a:gsLst>
                    <a:gs pos="0">
                      <a:srgbClr val="FFFFFF"/>
                    </a:gs>
                    <a:gs pos="100000">
                      <a:srgbClr val="FFFFFF"/>
                    </a:gs>
                  </a:gsLst>
                  <a:lin ang="5400000" scaled="0"/>
                </a:gradFill>
                <a:cs typeface="Arial" charset="0"/>
              </a:rPr>
              <a:t>MAKES NO WARRANTIES, EXPRESS, IMPLIED OR STATUTORY, AS TO THE INFORMATION IN THIS PRESENTATION.</a:t>
            </a:r>
          </a:p>
        </p:txBody>
      </p:sp>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836203" y="1862757"/>
            <a:ext cx="8514834" cy="3134076"/>
          </a:xfrm>
          <a:prstGeom prst="rect">
            <a:avLst/>
          </a:prstGeom>
        </p:spPr>
      </p:pic>
    </p:spTree>
    <p:extLst>
      <p:ext uri="{BB962C8B-B14F-4D97-AF65-F5344CB8AC3E}">
        <p14:creationId xmlns:p14="http://schemas.microsoft.com/office/powerpoint/2010/main" val="3188545587"/>
      </p:ext>
    </p:extLst>
  </p:cSld>
  <p:clrMapOvr>
    <a:masterClrMapping/>
  </p:clrMapOvr>
  <p:transition spd="slow">
    <p:push/>
  </p:transition>
  <p:timing>
    <p:tnLst>
      <p:par>
        <p:cTn id="1" dur="indefinite" restart="never" nodeType="tmRoot"/>
      </p:par>
    </p:tnLst>
  </p:timing>
</p:sldLayout>
</file>

<file path=ppt/slideLayouts/slideLayout138.xml><?xml version="1.0" encoding="utf-8"?>
<p:sldLayout xmlns:a="http://schemas.openxmlformats.org/drawingml/2006/main" xmlns:r="http://schemas.openxmlformats.org/officeDocument/2006/relationships" xmlns:p="http://schemas.openxmlformats.org/presentationml/2006/main" userDrawn="1">
  <p:cSld name="Color Shape &amp; Color Background">
    <p:spTree>
      <p:nvGrpSpPr>
        <p:cNvPr id="1" name=""/>
        <p:cNvGrpSpPr/>
        <p:nvPr/>
      </p:nvGrpSpPr>
      <p:grpSpPr>
        <a:xfrm>
          <a:off x="0" y="0"/>
          <a:ext cx="0" cy="0"/>
          <a:chOff x="0" y="0"/>
          <a:chExt cx="0" cy="0"/>
        </a:xfrm>
      </p:grpSpPr>
      <p:sp>
        <p:nvSpPr>
          <p:cNvPr id="4" name="Text Placeholder 13"/>
          <p:cNvSpPr>
            <a:spLocks noGrp="1"/>
          </p:cNvSpPr>
          <p:nvPr>
            <p:ph type="body" sz="quarter" idx="15"/>
          </p:nvPr>
        </p:nvSpPr>
        <p:spPr>
          <a:xfrm>
            <a:off x="4749509" y="2981414"/>
            <a:ext cx="7168600" cy="896760"/>
          </a:xfrm>
        </p:spPr>
        <p:txBody>
          <a:bodyPr wrap="square" lIns="0" tIns="0" rIns="0" bIns="0" anchor="ctr">
            <a:noAutofit/>
          </a:bodyPr>
          <a:lstStyle>
            <a:lvl1pPr>
              <a:lnSpc>
                <a:spcPct val="95000"/>
              </a:lnSpc>
              <a:spcBef>
                <a:spcPts val="0"/>
              </a:spcBef>
              <a:spcAft>
                <a:spcPts val="1600"/>
              </a:spcAft>
              <a:defRPr lang="en-US" sz="3500" kern="1200" dirty="0" smtClean="0">
                <a:gradFill>
                  <a:gsLst>
                    <a:gs pos="0">
                      <a:schemeClr val="tx1"/>
                    </a:gs>
                    <a:gs pos="100000">
                      <a:schemeClr val="tx1"/>
                    </a:gs>
                  </a:gsLst>
                  <a:lin ang="5400000" scaled="0"/>
                </a:gradFill>
                <a:latin typeface="+mj-lt"/>
                <a:ea typeface="+mn-ea"/>
                <a:cs typeface="+mn-cs"/>
              </a:defRPr>
            </a:lvl1pPr>
            <a:lvl2pPr>
              <a:lnSpc>
                <a:spcPct val="100000"/>
              </a:lnSpc>
              <a:spcBef>
                <a:spcPts val="800"/>
              </a:spcBef>
              <a:defRPr sz="1900">
                <a:solidFill>
                  <a:srgbClr val="FFFFFF"/>
                </a:solidFill>
              </a:defRPr>
            </a:lvl2pPr>
            <a:lvl3pPr>
              <a:lnSpc>
                <a:spcPct val="100000"/>
              </a:lnSpc>
              <a:spcBef>
                <a:spcPts val="800"/>
              </a:spcBef>
              <a:defRPr sz="1900">
                <a:solidFill>
                  <a:srgbClr val="FFFFFF"/>
                </a:solidFill>
              </a:defRPr>
            </a:lvl3pPr>
            <a:lvl4pPr>
              <a:lnSpc>
                <a:spcPct val="100000"/>
              </a:lnSpc>
              <a:spcBef>
                <a:spcPts val="800"/>
              </a:spcBef>
              <a:defRPr sz="1900">
                <a:solidFill>
                  <a:srgbClr val="FFFFFF"/>
                </a:solidFill>
              </a:defRPr>
            </a:lvl4pPr>
            <a:lvl5pPr>
              <a:lnSpc>
                <a:spcPct val="100000"/>
              </a:lnSpc>
              <a:spcBef>
                <a:spcPts val="800"/>
              </a:spcBef>
              <a:defRPr sz="1900">
                <a:solidFill>
                  <a:srgbClr val="FFFFFF"/>
                </a:solidFill>
              </a:defRPr>
            </a:lvl5pPr>
          </a:lstStyle>
          <a:p>
            <a:pPr marL="0" lvl="0" indent="0" algn="l" defTabSz="894822" rtl="0" eaLnBrk="1" latinLnBrk="0" hangingPunct="1">
              <a:spcBef>
                <a:spcPct val="20000"/>
              </a:spcBef>
              <a:buFont typeface="Arial" pitchFamily="34" charset="0"/>
              <a:buNone/>
            </a:pPr>
            <a:r>
              <a:rPr lang="en-US" smtClean="0"/>
              <a:t>Click to edit Master text styles</a:t>
            </a:r>
          </a:p>
        </p:txBody>
      </p:sp>
      <p:sp>
        <p:nvSpPr>
          <p:cNvPr id="15" name="Title 1"/>
          <p:cNvSpPr>
            <a:spLocks noGrp="1"/>
          </p:cNvSpPr>
          <p:nvPr>
            <p:ph type="ctrTitle" hasCustomPrompt="1"/>
          </p:nvPr>
        </p:nvSpPr>
        <p:spPr>
          <a:xfrm>
            <a:off x="269181" y="1507901"/>
            <a:ext cx="3853141" cy="3843786"/>
          </a:xfrm>
          <a:custGeom>
            <a:avLst/>
            <a:gdLst>
              <a:gd name="connsiteX0" fmla="*/ 0 w 2431552"/>
              <a:gd name="connsiteY0" fmla="*/ 0 h 576072"/>
              <a:gd name="connsiteX1" fmla="*/ 2431552 w 2431552"/>
              <a:gd name="connsiteY1" fmla="*/ 0 h 576072"/>
              <a:gd name="connsiteX2" fmla="*/ 2431552 w 2431552"/>
              <a:gd name="connsiteY2" fmla="*/ 576072 h 576072"/>
              <a:gd name="connsiteX3" fmla="*/ 0 w 2431552"/>
              <a:gd name="connsiteY3" fmla="*/ 576072 h 576072"/>
              <a:gd name="connsiteX4" fmla="*/ 0 w 2431552"/>
              <a:gd name="connsiteY4" fmla="*/ 0 h 576072"/>
              <a:gd name="connsiteX0" fmla="*/ 0 w 2610228"/>
              <a:gd name="connsiteY0" fmla="*/ 704193 h 1280265"/>
              <a:gd name="connsiteX1" fmla="*/ 2610228 w 2610228"/>
              <a:gd name="connsiteY1" fmla="*/ 0 h 1280265"/>
              <a:gd name="connsiteX2" fmla="*/ 2431552 w 2610228"/>
              <a:gd name="connsiteY2" fmla="*/ 1280265 h 1280265"/>
              <a:gd name="connsiteX3" fmla="*/ 0 w 2610228"/>
              <a:gd name="connsiteY3" fmla="*/ 1280265 h 1280265"/>
              <a:gd name="connsiteX4" fmla="*/ 0 w 2610228"/>
              <a:gd name="connsiteY4" fmla="*/ 704193 h 1280265"/>
              <a:gd name="connsiteX0" fmla="*/ 0 w 2620739"/>
              <a:gd name="connsiteY0" fmla="*/ 704193 h 2037009"/>
              <a:gd name="connsiteX1" fmla="*/ 2610228 w 2620739"/>
              <a:gd name="connsiteY1" fmla="*/ 0 h 2037009"/>
              <a:gd name="connsiteX2" fmla="*/ 2620739 w 2620739"/>
              <a:gd name="connsiteY2" fmla="*/ 2037009 h 2037009"/>
              <a:gd name="connsiteX3" fmla="*/ 0 w 2620739"/>
              <a:gd name="connsiteY3" fmla="*/ 1280265 h 2037009"/>
              <a:gd name="connsiteX4" fmla="*/ 0 w 2620739"/>
              <a:gd name="connsiteY4" fmla="*/ 704193 h 2037009"/>
              <a:gd name="connsiteX0" fmla="*/ 0 w 2620739"/>
              <a:gd name="connsiteY0" fmla="*/ 483476 h 1816292"/>
              <a:gd name="connsiteX1" fmla="*/ 2389511 w 2620739"/>
              <a:gd name="connsiteY1" fmla="*/ 0 h 1816292"/>
              <a:gd name="connsiteX2" fmla="*/ 2620739 w 2620739"/>
              <a:gd name="connsiteY2" fmla="*/ 1816292 h 1816292"/>
              <a:gd name="connsiteX3" fmla="*/ 0 w 2620739"/>
              <a:gd name="connsiteY3" fmla="*/ 1059548 h 1816292"/>
              <a:gd name="connsiteX4" fmla="*/ 0 w 2620739"/>
              <a:gd name="connsiteY4" fmla="*/ 483476 h 1816292"/>
              <a:gd name="connsiteX0" fmla="*/ 0 w 2620739"/>
              <a:gd name="connsiteY0" fmla="*/ 704193 h 2037009"/>
              <a:gd name="connsiteX1" fmla="*/ 2589207 w 2620739"/>
              <a:gd name="connsiteY1" fmla="*/ 0 h 2037009"/>
              <a:gd name="connsiteX2" fmla="*/ 2620739 w 2620739"/>
              <a:gd name="connsiteY2" fmla="*/ 2037009 h 2037009"/>
              <a:gd name="connsiteX3" fmla="*/ 0 w 2620739"/>
              <a:gd name="connsiteY3" fmla="*/ 1280265 h 2037009"/>
              <a:gd name="connsiteX4" fmla="*/ 0 w 2620739"/>
              <a:gd name="connsiteY4" fmla="*/ 704193 h 2037009"/>
              <a:gd name="connsiteX0" fmla="*/ 0 w 2862477"/>
              <a:gd name="connsiteY0" fmla="*/ 0 h 2425892"/>
              <a:gd name="connsiteX1" fmla="*/ 2830945 w 2862477"/>
              <a:gd name="connsiteY1" fmla="*/ 388883 h 2425892"/>
              <a:gd name="connsiteX2" fmla="*/ 2862477 w 2862477"/>
              <a:gd name="connsiteY2" fmla="*/ 2425892 h 2425892"/>
              <a:gd name="connsiteX3" fmla="*/ 241738 w 2862477"/>
              <a:gd name="connsiteY3" fmla="*/ 1669148 h 2425892"/>
              <a:gd name="connsiteX4" fmla="*/ 0 w 2862477"/>
              <a:gd name="connsiteY4" fmla="*/ 0 h 2425892"/>
              <a:gd name="connsiteX0" fmla="*/ 0 w 2862477"/>
              <a:gd name="connsiteY0" fmla="*/ 0 h 2804265"/>
              <a:gd name="connsiteX1" fmla="*/ 2830945 w 2862477"/>
              <a:gd name="connsiteY1" fmla="*/ 388883 h 2804265"/>
              <a:gd name="connsiteX2" fmla="*/ 2862477 w 2862477"/>
              <a:gd name="connsiteY2" fmla="*/ 2425892 h 2804265"/>
              <a:gd name="connsiteX3" fmla="*/ 21021 w 2862477"/>
              <a:gd name="connsiteY3" fmla="*/ 2804265 h 2804265"/>
              <a:gd name="connsiteX4" fmla="*/ 0 w 2862477"/>
              <a:gd name="connsiteY4" fmla="*/ 0 h 2804265"/>
              <a:gd name="connsiteX0" fmla="*/ 0 w 2967580"/>
              <a:gd name="connsiteY0" fmla="*/ 0 h 2961920"/>
              <a:gd name="connsiteX1" fmla="*/ 2936048 w 2967580"/>
              <a:gd name="connsiteY1" fmla="*/ 546538 h 2961920"/>
              <a:gd name="connsiteX2" fmla="*/ 2967580 w 2967580"/>
              <a:gd name="connsiteY2" fmla="*/ 2583547 h 2961920"/>
              <a:gd name="connsiteX3" fmla="*/ 126124 w 2967580"/>
              <a:gd name="connsiteY3" fmla="*/ 2961920 h 2961920"/>
              <a:gd name="connsiteX4" fmla="*/ 0 w 2967580"/>
              <a:gd name="connsiteY4" fmla="*/ 0 h 2961920"/>
              <a:gd name="connsiteX0" fmla="*/ 10511 w 2841456"/>
              <a:gd name="connsiteY0" fmla="*/ 0 h 2814775"/>
              <a:gd name="connsiteX1" fmla="*/ 2809924 w 2841456"/>
              <a:gd name="connsiteY1" fmla="*/ 399393 h 2814775"/>
              <a:gd name="connsiteX2" fmla="*/ 2841456 w 2841456"/>
              <a:gd name="connsiteY2" fmla="*/ 2436402 h 2814775"/>
              <a:gd name="connsiteX3" fmla="*/ 0 w 2841456"/>
              <a:gd name="connsiteY3" fmla="*/ 2814775 h 2814775"/>
              <a:gd name="connsiteX4" fmla="*/ 10511 w 2841456"/>
              <a:gd name="connsiteY4" fmla="*/ 0 h 2814775"/>
              <a:gd name="connsiteX0" fmla="*/ 10511 w 2845941"/>
              <a:gd name="connsiteY0" fmla="*/ 0 h 2814775"/>
              <a:gd name="connsiteX1" fmla="*/ 2842437 w 2845941"/>
              <a:gd name="connsiteY1" fmla="*/ 415742 h 2814775"/>
              <a:gd name="connsiteX2" fmla="*/ 2841456 w 2845941"/>
              <a:gd name="connsiteY2" fmla="*/ 2436402 h 2814775"/>
              <a:gd name="connsiteX3" fmla="*/ 0 w 2845941"/>
              <a:gd name="connsiteY3" fmla="*/ 2814775 h 2814775"/>
              <a:gd name="connsiteX4" fmla="*/ 10511 w 2845941"/>
              <a:gd name="connsiteY4" fmla="*/ 0 h 2814775"/>
              <a:gd name="connsiteX0" fmla="*/ 10511 w 2841456"/>
              <a:gd name="connsiteY0" fmla="*/ 0 h 2814775"/>
              <a:gd name="connsiteX1" fmla="*/ 2834309 w 2841456"/>
              <a:gd name="connsiteY1" fmla="*/ 391219 h 2814775"/>
              <a:gd name="connsiteX2" fmla="*/ 2841456 w 2841456"/>
              <a:gd name="connsiteY2" fmla="*/ 2436402 h 2814775"/>
              <a:gd name="connsiteX3" fmla="*/ 0 w 2841456"/>
              <a:gd name="connsiteY3" fmla="*/ 2814775 h 2814775"/>
              <a:gd name="connsiteX4" fmla="*/ 10511 w 2841456"/>
              <a:gd name="connsiteY4" fmla="*/ 0 h 2814775"/>
              <a:gd name="connsiteX0" fmla="*/ 3504 w 2834449"/>
              <a:gd name="connsiteY0" fmla="*/ 0 h 2847473"/>
              <a:gd name="connsiteX1" fmla="*/ 2827302 w 2834449"/>
              <a:gd name="connsiteY1" fmla="*/ 391219 h 2847473"/>
              <a:gd name="connsiteX2" fmla="*/ 2834449 w 2834449"/>
              <a:gd name="connsiteY2" fmla="*/ 2436402 h 2847473"/>
              <a:gd name="connsiteX3" fmla="*/ 1122 w 2834449"/>
              <a:gd name="connsiteY3" fmla="*/ 2847473 h 2847473"/>
              <a:gd name="connsiteX4" fmla="*/ 3504 w 2834449"/>
              <a:gd name="connsiteY4" fmla="*/ 0 h 28474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34449" h="2847473">
                <a:moveTo>
                  <a:pt x="3504" y="0"/>
                </a:moveTo>
                <a:lnTo>
                  <a:pt x="2827302" y="391219"/>
                </a:lnTo>
                <a:cubicBezTo>
                  <a:pt x="2830806" y="1070222"/>
                  <a:pt x="2830945" y="1757399"/>
                  <a:pt x="2834449" y="2436402"/>
                </a:cubicBezTo>
                <a:lnTo>
                  <a:pt x="1122" y="2847473"/>
                </a:lnTo>
                <a:cubicBezTo>
                  <a:pt x="4626" y="1909215"/>
                  <a:pt x="0" y="938258"/>
                  <a:pt x="3504" y="0"/>
                </a:cubicBezTo>
                <a:close/>
              </a:path>
            </a:pathLst>
          </a:custGeom>
          <a:solidFill>
            <a:srgbClr val="969696">
              <a:alpha val="80000"/>
            </a:srgbClr>
          </a:solidFill>
          <a:ln>
            <a:noFill/>
          </a:ln>
          <a:extLst/>
        </p:spPr>
        <p:txBody>
          <a:bodyPr vert="horz" wrap="square" lIns="121717" tIns="0" rIns="121717" bIns="0" numCol="1" anchor="ctr" anchorCtr="0" compatLnSpc="1">
            <a:prstTxWarp prst="textNoShape">
              <a:avLst/>
            </a:prstTxWarp>
            <a:noAutofit/>
          </a:bodyPr>
          <a:lstStyle>
            <a:lvl1pPr>
              <a:lnSpc>
                <a:spcPct val="95000"/>
              </a:lnSpc>
              <a:defRPr lang="en-US" sz="3900" kern="1200" dirty="0" smtClean="0">
                <a:gradFill>
                  <a:gsLst>
                    <a:gs pos="0">
                      <a:srgbClr val="FFFFFF"/>
                    </a:gs>
                    <a:gs pos="100000">
                      <a:srgbClr val="FFFFFF"/>
                    </a:gs>
                  </a:gsLst>
                  <a:lin ang="5400000" scaled="0"/>
                </a:gradFill>
                <a:latin typeface="Segoe UI Light"/>
                <a:ea typeface="ＭＳ Ｐゴシック" charset="0"/>
                <a:cs typeface="Segoe UI Light"/>
              </a:defRPr>
            </a:lvl1pPr>
          </a:lstStyle>
          <a:p>
            <a:pPr marL="0" lvl="0" indent="0" algn="l" defTabSz="1216962" rtl="0" eaLnBrk="1" fontAlgn="base" latinLnBrk="0" hangingPunct="1">
              <a:lnSpc>
                <a:spcPct val="100000"/>
              </a:lnSpc>
              <a:spcBef>
                <a:spcPct val="0"/>
              </a:spcBef>
              <a:spcAft>
                <a:spcPct val="0"/>
              </a:spcAft>
              <a:buFontTx/>
              <a:buNone/>
            </a:pPr>
            <a:r>
              <a:rPr lang="en-US" dirty="0" smtClean="0"/>
              <a:t>Click to edit master title style</a:t>
            </a:r>
            <a:endParaRPr lang="en-US" dirty="0"/>
          </a:p>
        </p:txBody>
      </p:sp>
    </p:spTree>
    <p:extLst>
      <p:ext uri="{BB962C8B-B14F-4D97-AF65-F5344CB8AC3E}">
        <p14:creationId xmlns:p14="http://schemas.microsoft.com/office/powerpoint/2010/main" val="4125363639"/>
      </p:ext>
    </p:extLst>
  </p:cSld>
  <p:clrMapOvr>
    <a:masterClrMapping/>
  </p:clrMapOvr>
  <p:timing>
    <p:tnLst>
      <p:par>
        <p:cTn id="1" dur="indefinite" restart="never" nodeType="tmRoot"/>
      </p:par>
    </p:tnLst>
  </p:timing>
  <p:extLst mod="1">
    <p:ext uri="{DCECCB84-F9BA-43D5-87BE-67443E8EF086}">
      <p15:sldGuideLst xmlns:p15="http://schemas.microsoft.com/office/powerpoint/2012/main" xmlns="">
        <p15:guide id="1" orient="horz" pos="2203">
          <p15:clr>
            <a:srgbClr val="FBAE40"/>
          </p15:clr>
        </p15:guide>
        <p15:guide id="2" pos="3053">
          <p15:clr>
            <a:srgbClr val="FBAE40"/>
          </p15:clr>
        </p15:guide>
      </p15:sldGuideLst>
    </p:ext>
  </p:extLst>
</p:sldLayout>
</file>

<file path=ppt/slideLayouts/slideLayout139.xml><?xml version="1.0" encoding="utf-8"?>
<p:sldLayout xmlns:a="http://schemas.openxmlformats.org/drawingml/2006/main" xmlns:r="http://schemas.openxmlformats.org/officeDocument/2006/relationships" xmlns:p="http://schemas.openxmlformats.org/presentationml/2006/main">
  <p:cSld name="1_Custom Layou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69134" y="1636341"/>
            <a:ext cx="2688224" cy="4930601"/>
          </a:xfrm>
        </p:spPr>
        <p:txBody>
          <a:bodyPr vert="horz" lIns="0" tIns="0" rIns="0" bIns="0" rtlCol="0">
            <a:noAutofit/>
          </a:bodyPr>
          <a:lstStyle>
            <a:lvl1pPr>
              <a:defRPr lang="en-US" sz="2400" dirty="0" smtClean="0">
                <a:latin typeface="+mn-lt"/>
                <a:ea typeface="+mj-ea"/>
                <a:cs typeface="+mj-cs"/>
              </a:defRPr>
            </a:lvl1pPr>
          </a:lstStyle>
          <a:p>
            <a:pPr lvl="0">
              <a:spcBef>
                <a:spcPct val="0"/>
              </a:spcBef>
            </a:pPr>
            <a:r>
              <a:rPr lang="en-US" dirty="0" smtClean="0"/>
              <a:t>Click to edit Master text styles</a:t>
            </a:r>
          </a:p>
        </p:txBody>
      </p:sp>
      <p:sp>
        <p:nvSpPr>
          <p:cNvPr id="2" name="Title 1"/>
          <p:cNvSpPr>
            <a:spLocks noGrp="1"/>
          </p:cNvSpPr>
          <p:nvPr>
            <p:ph type="title" hasCustomPrompt="1"/>
          </p:nvPr>
        </p:nvSpPr>
        <p:spPr/>
        <p:txBody>
          <a:bodyPr lIns="0" tIns="0" rIns="0" bIns="0"/>
          <a:lstStyle/>
          <a:p>
            <a:r>
              <a:rPr lang="en-US" dirty="0" smtClean="0"/>
              <a:t>Click to edit master title style</a:t>
            </a:r>
            <a:endParaRPr lang="en-US" dirty="0"/>
          </a:p>
        </p:txBody>
      </p:sp>
    </p:spTree>
    <p:extLst>
      <p:ext uri="{BB962C8B-B14F-4D97-AF65-F5344CB8AC3E}">
        <p14:creationId xmlns:p14="http://schemas.microsoft.com/office/powerpoint/2010/main" val="38737881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defRPr>
            </a:lvl1pPr>
          </a:lstStyle>
          <a:p>
            <a:r>
              <a:rPr lang="en-US" dirty="0" smtClean="0"/>
              <a:t>Click to edit Master title style</a:t>
            </a:r>
            <a:endParaRPr lang="en-US" dirty="0"/>
          </a:p>
        </p:txBody>
      </p:sp>
      <p:sp>
        <p:nvSpPr>
          <p:cNvPr id="4" name="Text Placeholder 3"/>
          <p:cNvSpPr>
            <a:spLocks noGrp="1"/>
          </p:cNvSpPr>
          <p:nvPr>
            <p:ph type="body" sz="quarter" idx="10"/>
          </p:nvPr>
        </p:nvSpPr>
        <p:spPr>
          <a:xfrm>
            <a:off x="520632" y="1448135"/>
            <a:ext cx="5394258" cy="1729704"/>
          </a:xfrm>
        </p:spPr>
        <p:txBody>
          <a:bodyPr>
            <a:spAutoFit/>
          </a:bodyPr>
          <a:lstStyle>
            <a:lvl1pPr marL="260234" indent="-260234">
              <a:spcBef>
                <a:spcPts val="1070"/>
              </a:spcBef>
              <a:buClr>
                <a:schemeClr val="tx1"/>
              </a:buClr>
              <a:buFont typeface="Wingdings" pitchFamily="2" charset="2"/>
              <a:buChar char=""/>
              <a:defRPr lang="en-US" dirty="0" smtClean="0"/>
            </a:lvl1pPr>
            <a:lvl2pPr marL="463856" indent="-203674">
              <a:defRPr sz="1900">
                <a:solidFill>
                  <a:schemeClr val="tx1"/>
                </a:solidFill>
              </a:defRPr>
            </a:lvl2pPr>
            <a:lvl3pPr marL="610970" indent="-147090">
              <a:tabLst/>
              <a:defRPr sz="1900">
                <a:solidFill>
                  <a:schemeClr val="tx1"/>
                </a:solidFill>
              </a:defRPr>
            </a:lvl3pPr>
            <a:lvl4pPr marL="769367" indent="-158396">
              <a:defRPr>
                <a:solidFill>
                  <a:schemeClr val="tx1"/>
                </a:solidFill>
              </a:defRPr>
            </a:lvl4pPr>
            <a:lvl5pPr marL="916448" indent="-147090">
              <a:tabLst/>
              <a:defRPr>
                <a:solidFill>
                  <a:schemeClr val="tx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3" name="Date Placeholder 2"/>
          <p:cNvSpPr>
            <a:spLocks noGrp="1"/>
          </p:cNvSpPr>
          <p:nvPr>
            <p:ph type="dt" sz="half" idx="12"/>
          </p:nvPr>
        </p:nvSpPr>
        <p:spPr/>
        <p:txBody>
          <a:bodyPr/>
          <a:lstStyle>
            <a:lvl1pPr>
              <a:defRPr>
                <a:solidFill>
                  <a:schemeClr val="tx1"/>
                </a:solidFill>
              </a:defRPr>
            </a:lvl1pPr>
          </a:lstStyle>
          <a:p>
            <a:fld id="{20CE17AF-4091-48A7-8681-C3B1BE5CA3B0}" type="datetime1">
              <a:rPr lang="en-GB" smtClean="0">
                <a:solidFill>
                  <a:srgbClr val="FFFFFF"/>
                </a:solidFill>
              </a:rPr>
              <a:pPr/>
              <a:t>05/02/2014</a:t>
            </a:fld>
            <a:endParaRPr lang="en-GB" dirty="0">
              <a:solidFill>
                <a:srgbClr val="FFFFFF"/>
              </a:solidFill>
            </a:endParaRPr>
          </a:p>
        </p:txBody>
      </p:sp>
      <p:sp>
        <p:nvSpPr>
          <p:cNvPr id="5" name="Footer Placeholder 4"/>
          <p:cNvSpPr>
            <a:spLocks noGrp="1"/>
          </p:cNvSpPr>
          <p:nvPr>
            <p:ph type="ftr" sz="quarter" idx="13"/>
          </p:nvPr>
        </p:nvSpPr>
        <p:spPr/>
        <p:txBody>
          <a:bodyPr/>
          <a:lstStyle>
            <a:lvl1pPr>
              <a:defRPr>
                <a:solidFill>
                  <a:schemeClr val="tx1"/>
                </a:solidFill>
              </a:defRPr>
            </a:lvl1pPr>
          </a:lstStyle>
          <a:p>
            <a:endParaRPr lang="en-GB" dirty="0">
              <a:solidFill>
                <a:srgbClr val="FFFFFF"/>
              </a:solidFill>
            </a:endParaRPr>
          </a:p>
        </p:txBody>
      </p:sp>
      <p:sp>
        <p:nvSpPr>
          <p:cNvPr id="6" name="Slide Number Placeholder 5"/>
          <p:cNvSpPr>
            <a:spLocks noGrp="1"/>
          </p:cNvSpPr>
          <p:nvPr>
            <p:ph type="sldNum" sz="quarter" idx="14"/>
          </p:nvPr>
        </p:nvSpPr>
        <p:spPr/>
        <p:txBody>
          <a:bodyPr/>
          <a:lstStyle>
            <a:lvl1pPr>
              <a:defRPr>
                <a:solidFill>
                  <a:schemeClr val="tx1"/>
                </a:solidFill>
              </a:defRPr>
            </a:lvl1pPr>
          </a:lstStyle>
          <a:p>
            <a:fld id="{66F9B19E-23E9-4120-A06C-57F6EDB783B3}" type="slidenum">
              <a:rPr lang="en-GB" smtClean="0">
                <a:solidFill>
                  <a:srgbClr val="FFFFFF"/>
                </a:solidFill>
              </a:rPr>
              <a:pPr/>
              <a:t>‹#›</a:t>
            </a:fld>
            <a:endParaRPr lang="en-GB">
              <a:solidFill>
                <a:srgbClr val="FFFFFF"/>
              </a:solidFill>
            </a:endParaRPr>
          </a:p>
        </p:txBody>
      </p:sp>
      <p:sp>
        <p:nvSpPr>
          <p:cNvPr id="8" name="Text Placeholder 3"/>
          <p:cNvSpPr>
            <a:spLocks noGrp="1"/>
          </p:cNvSpPr>
          <p:nvPr>
            <p:ph type="body" sz="quarter" idx="15"/>
          </p:nvPr>
        </p:nvSpPr>
        <p:spPr>
          <a:xfrm>
            <a:off x="6272348" y="1448135"/>
            <a:ext cx="5394258" cy="1729704"/>
          </a:xfrm>
        </p:spPr>
        <p:txBody>
          <a:bodyPr>
            <a:spAutoFit/>
          </a:bodyPr>
          <a:lstStyle>
            <a:lvl1pPr marL="260234" indent="-260234">
              <a:spcBef>
                <a:spcPts val="1070"/>
              </a:spcBef>
              <a:buClr>
                <a:schemeClr val="tx1"/>
              </a:buClr>
              <a:buFont typeface="Wingdings" pitchFamily="2" charset="2"/>
              <a:buChar char=""/>
              <a:defRPr>
                <a:solidFill>
                  <a:schemeClr val="tx1"/>
                </a:solidFill>
              </a:defRPr>
            </a:lvl1pPr>
            <a:lvl2pPr marL="463856" indent="-203674">
              <a:defRPr sz="1900">
                <a:solidFill>
                  <a:schemeClr val="tx1"/>
                </a:solidFill>
              </a:defRPr>
            </a:lvl2pPr>
            <a:lvl3pPr marL="610970" indent="-147090">
              <a:tabLst/>
              <a:defRPr sz="1900">
                <a:solidFill>
                  <a:schemeClr val="tx1"/>
                </a:solidFill>
              </a:defRPr>
            </a:lvl3pPr>
            <a:lvl4pPr marL="769367" indent="-158396">
              <a:defRPr>
                <a:solidFill>
                  <a:schemeClr val="tx1"/>
                </a:solidFill>
              </a:defRPr>
            </a:lvl4pPr>
            <a:lvl5pPr marL="916448" indent="-147090">
              <a:tabLst/>
              <a:defRPr>
                <a:solidFill>
                  <a:schemeClr val="tx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4724312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140.xml><?xml version="1.0" encoding="utf-8"?>
<p:sldLayout xmlns:a="http://schemas.openxmlformats.org/drawingml/2006/main" xmlns:r="http://schemas.openxmlformats.org/officeDocument/2006/relationships" xmlns:p="http://schemas.openxmlformats.org/presentationml/2006/main" userDrawn="1">
  <p:cSld name="Text Only_Large">
    <p:bg>
      <p:bgPr>
        <a:solidFill>
          <a:srgbClr val="505050"/>
        </a:solidFill>
        <a:effectLst/>
      </p:bgPr>
    </p:bg>
    <p:spTree>
      <p:nvGrpSpPr>
        <p:cNvPr id="1" name=""/>
        <p:cNvGrpSpPr/>
        <p:nvPr/>
      </p:nvGrpSpPr>
      <p:grpSpPr>
        <a:xfrm>
          <a:off x="0" y="0"/>
          <a:ext cx="0" cy="0"/>
          <a:chOff x="0" y="0"/>
          <a:chExt cx="0" cy="0"/>
        </a:xfrm>
      </p:grpSpPr>
      <p:sp>
        <p:nvSpPr>
          <p:cNvPr id="4" name="Title 3"/>
          <p:cNvSpPr>
            <a:spLocks noGrp="1"/>
          </p:cNvSpPr>
          <p:nvPr>
            <p:ph type="title" hasCustomPrompt="1"/>
          </p:nvPr>
        </p:nvSpPr>
        <p:spPr>
          <a:xfrm>
            <a:off x="1165213" y="2084702"/>
            <a:ext cx="9856822" cy="488965"/>
          </a:xfrm>
        </p:spPr>
        <p:txBody>
          <a:bodyPr/>
          <a:lstStyle>
            <a:lvl1pPr>
              <a:defRPr sz="3500"/>
            </a:lvl1pPr>
          </a:lstStyle>
          <a:p>
            <a:r>
              <a:rPr lang="en-US" dirty="0" smtClean="0"/>
              <a:t>Click to edit master title style</a:t>
            </a:r>
            <a:endParaRPr lang="en-US" dirty="0"/>
          </a:p>
        </p:txBody>
      </p:sp>
    </p:spTree>
    <p:extLst>
      <p:ext uri="{BB962C8B-B14F-4D97-AF65-F5344CB8AC3E}">
        <p14:creationId xmlns:p14="http://schemas.microsoft.com/office/powerpoint/2010/main" val="4020587106"/>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tx">
  <p:cSld name="1_Title an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mj-lt"/>
              </a:defRPr>
            </a:lvl1pPr>
          </a:lstStyle>
          <a:p>
            <a:r>
              <a:rPr lang="en-US" dirty="0" smtClean="0"/>
              <a:t>Click to edit Master title style</a:t>
            </a:r>
            <a:endParaRPr lang="en-GB" dirty="0"/>
          </a:p>
        </p:txBody>
      </p:sp>
      <p:sp>
        <p:nvSpPr>
          <p:cNvPr id="3" name="Text Placeholder 2"/>
          <p:cNvSpPr>
            <a:spLocks noGrp="1"/>
          </p:cNvSpPr>
          <p:nvPr>
            <p:ph type="body" idx="1"/>
          </p:nvPr>
        </p:nvSpPr>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4" name="Footer Placeholder 3"/>
          <p:cNvSpPr>
            <a:spLocks noGrp="1"/>
          </p:cNvSpPr>
          <p:nvPr>
            <p:ph type="ftr" sz="quarter" idx="10"/>
          </p:nvPr>
        </p:nvSpPr>
        <p:spPr>
          <a:xfrm>
            <a:off x="812530" y="6249663"/>
            <a:ext cx="7225287" cy="365210"/>
          </a:xfrm>
          <a:prstGeom prst="rect">
            <a:avLst/>
          </a:prstGeom>
        </p:spPr>
        <p:txBody>
          <a:bodyPr lIns="121717" tIns="60859" rIns="121717" bIns="60859"/>
          <a:lstStyle>
            <a:lvl1pPr>
              <a:defRPr/>
            </a:lvl1pPr>
          </a:lstStyle>
          <a:p>
            <a:pPr defTabSz="913034"/>
            <a:endParaRPr lang="en-GB" sz="1900">
              <a:solidFill>
                <a:srgbClr val="505050"/>
              </a:solidFill>
            </a:endParaRPr>
          </a:p>
        </p:txBody>
      </p:sp>
      <p:sp>
        <p:nvSpPr>
          <p:cNvPr id="5" name="Slide Number Placeholder 4"/>
          <p:cNvSpPr>
            <a:spLocks noGrp="1"/>
          </p:cNvSpPr>
          <p:nvPr>
            <p:ph type="sldNum" sz="quarter" idx="11"/>
          </p:nvPr>
        </p:nvSpPr>
        <p:spPr>
          <a:xfrm>
            <a:off x="0" y="1272563"/>
            <a:ext cx="710922" cy="244533"/>
          </a:xfrm>
          <a:prstGeom prst="rect">
            <a:avLst/>
          </a:prstGeom>
        </p:spPr>
        <p:txBody>
          <a:bodyPr lIns="121717" tIns="60859" rIns="121717" bIns="60859"/>
          <a:lstStyle>
            <a:lvl1pPr>
              <a:defRPr/>
            </a:lvl1pPr>
          </a:lstStyle>
          <a:p>
            <a:pPr defTabSz="913034"/>
            <a:fld id="{8BAA82A5-D41F-40B6-864A-06BCCF57D3E7}" type="slidenum">
              <a:rPr lang="en-GB" sz="1900" smtClean="0">
                <a:solidFill>
                  <a:srgbClr val="505050"/>
                </a:solidFill>
              </a:rPr>
              <a:pPr defTabSz="913034"/>
              <a:t>‹#›</a:t>
            </a:fld>
            <a:endParaRPr lang="en-GB" sz="1900">
              <a:solidFill>
                <a:srgbClr val="505050"/>
              </a:solidFill>
            </a:endParaRPr>
          </a:p>
        </p:txBody>
      </p:sp>
      <p:sp>
        <p:nvSpPr>
          <p:cNvPr id="6" name="Date Placeholder 5"/>
          <p:cNvSpPr>
            <a:spLocks noGrp="1"/>
          </p:cNvSpPr>
          <p:nvPr>
            <p:ph type="dt" sz="half" idx="12"/>
          </p:nvPr>
        </p:nvSpPr>
        <p:spPr>
          <a:xfrm>
            <a:off x="8124825" y="6249857"/>
            <a:ext cx="3554611" cy="365210"/>
          </a:xfrm>
          <a:prstGeom prst="rect">
            <a:avLst/>
          </a:prstGeom>
        </p:spPr>
        <p:txBody>
          <a:bodyPr lIns="121717" tIns="60859" rIns="121717" bIns="60859"/>
          <a:lstStyle>
            <a:lvl1pPr>
              <a:defRPr/>
            </a:lvl1pPr>
          </a:lstStyle>
          <a:p>
            <a:pPr defTabSz="913034"/>
            <a:endParaRPr lang="en-GB" sz="1900">
              <a:solidFill>
                <a:srgbClr val="505050"/>
              </a:solidFill>
            </a:endParaRPr>
          </a:p>
        </p:txBody>
      </p:sp>
    </p:spTree>
    <p:extLst>
      <p:ext uri="{BB962C8B-B14F-4D97-AF65-F5344CB8AC3E}">
        <p14:creationId xmlns:p14="http://schemas.microsoft.com/office/powerpoint/2010/main" val="662856377"/>
      </p:ext>
    </p:extLst>
  </p:cSld>
  <p:clrMapOvr>
    <a:masterClrMapping/>
  </p:clrMapOvr>
  <p:transition/>
</p:sldLayout>
</file>

<file path=ppt/slideLayouts/slideLayout142.xml><?xml version="1.0" encoding="utf-8"?>
<p:sldLayout xmlns:a="http://schemas.openxmlformats.org/drawingml/2006/main" xmlns:r="http://schemas.openxmlformats.org/officeDocument/2006/relationships" xmlns:p="http://schemas.openxmlformats.org/presentationml/2006/main" userDrawn="1">
  <p:cSld name="2_Title and Text">
    <p:spTree>
      <p:nvGrpSpPr>
        <p:cNvPr id="1" name=""/>
        <p:cNvGrpSpPr/>
        <p:nvPr/>
      </p:nvGrpSpPr>
      <p:grpSpPr>
        <a:xfrm>
          <a:off x="0" y="0"/>
          <a:ext cx="0" cy="0"/>
          <a:chOff x="0" y="0"/>
          <a:chExt cx="0" cy="0"/>
        </a:xfrm>
      </p:grpSpPr>
      <p:sp>
        <p:nvSpPr>
          <p:cNvPr id="2" name="Title 1"/>
          <p:cNvSpPr>
            <a:spLocks noGrp="1"/>
          </p:cNvSpPr>
          <p:nvPr>
            <p:ph type="title"/>
          </p:nvPr>
        </p:nvSpPr>
        <p:spPr>
          <a:xfrm>
            <a:off x="455462" y="2327912"/>
            <a:ext cx="11171635" cy="757306"/>
          </a:xfrm>
        </p:spPr>
        <p:txBody>
          <a:bodyPr/>
          <a:lstStyle>
            <a:lvl1pPr algn="ctr">
              <a:defRPr>
                <a:latin typeface="+mj-lt"/>
              </a:defRPr>
            </a:lvl1pPr>
          </a:lstStyle>
          <a:p>
            <a:r>
              <a:rPr lang="en-US" dirty="0" smtClean="0"/>
              <a:t>Click to edit Master title style</a:t>
            </a:r>
            <a:endParaRPr lang="en-GB" dirty="0"/>
          </a:p>
        </p:txBody>
      </p:sp>
    </p:spTree>
    <p:extLst>
      <p:ext uri="{BB962C8B-B14F-4D97-AF65-F5344CB8AC3E}">
        <p14:creationId xmlns:p14="http://schemas.microsoft.com/office/powerpoint/2010/main" val="935032987"/>
      </p:ext>
    </p:extLst>
  </p:cSld>
  <p:clrMapOvr>
    <a:masterClrMapping/>
  </p:clrMapOvr>
  <p:transition/>
</p:sldLayout>
</file>

<file path=ppt/slideLayouts/slideLayout143.xml><?xml version="1.0" encoding="utf-8"?>
<p:sldLayout xmlns:a="http://schemas.openxmlformats.org/drawingml/2006/main" xmlns:r="http://schemas.openxmlformats.org/officeDocument/2006/relationships" xmlns:p="http://schemas.openxmlformats.org/presentationml/2006/main">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19045" y="228653"/>
            <a:ext cx="11147562" cy="757306"/>
          </a:xfrm>
        </p:spPr>
        <p:txBody>
          <a:bodyPr/>
          <a:lstStyle>
            <a:lvl1pPr>
              <a:defRPr sz="5500"/>
            </a:lvl1pPr>
          </a:lstStyle>
          <a:p>
            <a:r>
              <a:rPr lang="en-US" smtClean="0"/>
              <a:t>Click to edit Master title style</a:t>
            </a:r>
            <a:endParaRPr lang="en-US" dirty="0"/>
          </a:p>
        </p:txBody>
      </p:sp>
      <p:sp>
        <p:nvSpPr>
          <p:cNvPr id="5" name="Text Placeholder 4"/>
          <p:cNvSpPr>
            <a:spLocks noGrp="1"/>
          </p:cNvSpPr>
          <p:nvPr>
            <p:ph type="body" sz="quarter" idx="10"/>
          </p:nvPr>
        </p:nvSpPr>
        <p:spPr>
          <a:xfrm>
            <a:off x="519045" y="1448135"/>
            <a:ext cx="11147562" cy="946632"/>
          </a:xfrm>
        </p:spPr>
        <p:txBody>
          <a:bodyPr/>
          <a:lstStyle>
            <a:lvl1pPr marL="3175" indent="0">
              <a:spcBef>
                <a:spcPts val="0"/>
              </a:spcBef>
              <a:spcAft>
                <a:spcPts val="900"/>
              </a:spcAft>
              <a:buSzPct val="80000"/>
              <a:buFont typeface="Arial" pitchFamily="34" charset="0"/>
              <a:buNone/>
              <a:defRPr sz="4000" spc="-100" baseline="0">
                <a:gradFill>
                  <a:gsLst>
                    <a:gs pos="0">
                      <a:srgbClr val="595959"/>
                    </a:gs>
                    <a:gs pos="86000">
                      <a:srgbClr val="595959"/>
                    </a:gs>
                  </a:gsLst>
                  <a:lin ang="5400000" scaled="0"/>
                </a:gradFill>
                <a:latin typeface="Segoe UI Light" pitchFamily="34" charset="0"/>
              </a:defRPr>
            </a:lvl1pPr>
            <a:lvl2pPr marL="3175" indent="0">
              <a:spcBef>
                <a:spcPts val="0"/>
              </a:spcBef>
              <a:buSzPct val="80000"/>
              <a:buFont typeface="Arial" pitchFamily="34" charset="0"/>
              <a:buNone/>
              <a:defRPr sz="2000" spc="-51" baseline="0">
                <a:gradFill>
                  <a:gsLst>
                    <a:gs pos="0">
                      <a:srgbClr val="595959"/>
                    </a:gs>
                    <a:gs pos="86000">
                      <a:srgbClr val="595959"/>
                    </a:gs>
                  </a:gsLst>
                  <a:lin ang="5400000" scaled="0"/>
                </a:gradFill>
              </a:defRPr>
            </a:lvl2pPr>
            <a:lvl3pPr marL="1257068" indent="-402663">
              <a:buSzPct val="80000"/>
              <a:buFontTx/>
              <a:buBlip>
                <a:blip r:embed="rId2"/>
              </a:buBlip>
              <a:defRPr>
                <a:gradFill>
                  <a:gsLst>
                    <a:gs pos="0">
                      <a:schemeClr val="tx1">
                        <a:lumMod val="90000"/>
                        <a:lumOff val="10000"/>
                      </a:schemeClr>
                    </a:gs>
                    <a:gs pos="86000">
                      <a:schemeClr val="tx1">
                        <a:lumMod val="90000"/>
                        <a:lumOff val="10000"/>
                      </a:schemeClr>
                    </a:gs>
                  </a:gsLst>
                  <a:lin ang="5400000" scaled="0"/>
                </a:gradFill>
              </a:defRPr>
            </a:lvl3pPr>
            <a:lvl4pPr marL="1602621" indent="-345566">
              <a:buSzPct val="80000"/>
              <a:buFontTx/>
              <a:buBlip>
                <a:blip r:embed="rId2"/>
              </a:buBlip>
              <a:defRPr>
                <a:gradFill>
                  <a:gsLst>
                    <a:gs pos="0">
                      <a:schemeClr val="tx1">
                        <a:lumMod val="90000"/>
                        <a:lumOff val="10000"/>
                      </a:schemeClr>
                    </a:gs>
                    <a:gs pos="86000">
                      <a:schemeClr val="tx1">
                        <a:lumMod val="90000"/>
                        <a:lumOff val="10000"/>
                      </a:schemeClr>
                    </a:gs>
                  </a:gsLst>
                  <a:lin ang="5400000" scaled="0"/>
                </a:gradFill>
              </a:defRPr>
            </a:lvl4pPr>
            <a:lvl5pPr marL="1938701" indent="-336061">
              <a:buSzPct val="80000"/>
              <a:buFontTx/>
              <a:buBlip>
                <a:blip r:embed="rId2"/>
              </a:buBlip>
              <a:defRPr>
                <a:gradFill>
                  <a:gsLst>
                    <a:gs pos="0">
                      <a:schemeClr val="tx1">
                        <a:lumMod val="90000"/>
                        <a:lumOff val="10000"/>
                      </a:schemeClr>
                    </a:gs>
                    <a:gs pos="86000">
                      <a:schemeClr val="tx1">
                        <a:lumMod val="90000"/>
                        <a:lumOff val="10000"/>
                      </a:schemeClr>
                    </a:gs>
                  </a:gsLst>
                  <a:lin ang="5400000" scaled="0"/>
                </a:gradFill>
              </a:defRPr>
            </a:lvl5pPr>
          </a:lstStyle>
          <a:p>
            <a:pPr lvl="0"/>
            <a:r>
              <a:rPr lang="en-US" smtClean="0"/>
              <a:t>Click to edit Master text styles</a:t>
            </a:r>
          </a:p>
          <a:p>
            <a:pPr lvl="1"/>
            <a:r>
              <a:rPr lang="en-US" smtClean="0"/>
              <a:t>Second level</a:t>
            </a:r>
          </a:p>
        </p:txBody>
      </p:sp>
    </p:spTree>
    <p:extLst>
      <p:ext uri="{BB962C8B-B14F-4D97-AF65-F5344CB8AC3E}">
        <p14:creationId xmlns:p14="http://schemas.microsoft.com/office/powerpoint/2010/main" val="2810626000"/>
      </p:ext>
    </p:extLst>
  </p:cSld>
  <p:clrMapOvr>
    <a:masterClrMapping/>
  </p:clrMapOvr>
  <p:transition>
    <p:fade/>
  </p:transition>
  <p:timing>
    <p:tnLst>
      <p:par>
        <p:cTn id="1" dur="indefinite" restart="never" nodeType="tmRoot"/>
      </p:par>
    </p:tnLst>
  </p:timing>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Title Slide Option 1">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pic>
        <p:nvPicPr>
          <p:cNvPr id="9" name="Picture 9"/>
          <p:cNvPicPr>
            <a:picLocks noChangeAspect="1" noChangeArrowheads="1"/>
          </p:cNvPicPr>
          <p:nvPr userDrawn="1"/>
        </p:nvPicPr>
        <p:blipFill>
          <a:blip r:embed="rId3">
            <a:extLst>
              <a:ext uri="{28A0092B-C50C-407E-A947-70E740481C1C}">
                <a14:useLocalDpi xmlns:a14="http://schemas.microsoft.com/office/drawing/2010/main" val="0"/>
              </a:ext>
            </a:extLst>
          </a:blip>
          <a:stretch>
            <a:fillRect/>
          </a:stretch>
        </p:blipFill>
        <p:spPr bwMode="auto">
          <a:xfrm>
            <a:off x="9164762" y="5867637"/>
            <a:ext cx="2655946" cy="977581"/>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userDrawn="1"/>
        </p:nvSpPr>
        <p:spPr bwMode="gray">
          <a:xfrm>
            <a:off x="431202" y="2085333"/>
            <a:ext cx="7869800" cy="3437436"/>
          </a:xfrm>
          <a:prstGeom prst="rect">
            <a:avLst/>
          </a:prstGeom>
          <a:solidFill>
            <a:schemeClr val="accent2">
              <a:alpha val="8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43497" tIns="194798" rIns="243497" bIns="194798" numCol="1" spcCol="0" rtlCol="0" fromWordArt="0" anchor="t" anchorCtr="0" forceAA="0" compatLnSpc="1">
            <a:prstTxWarp prst="textNoShape">
              <a:avLst/>
            </a:prstTxWarp>
            <a:noAutofit/>
          </a:bodyPr>
          <a:lstStyle/>
          <a:p>
            <a:pPr algn="ctr" defTabSz="1241520" fontAlgn="base">
              <a:lnSpc>
                <a:spcPct val="90000"/>
              </a:lnSpc>
              <a:spcBef>
                <a:spcPct val="0"/>
              </a:spcBef>
              <a:spcAft>
                <a:spcPct val="0"/>
              </a:spcAft>
            </a:pPr>
            <a:endParaRPr lang="en-US" sz="32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7" name="Text Placeholder 5"/>
          <p:cNvSpPr>
            <a:spLocks noGrp="1"/>
          </p:cNvSpPr>
          <p:nvPr>
            <p:ph type="body" sz="quarter" idx="10" hasCustomPrompt="1"/>
          </p:nvPr>
        </p:nvSpPr>
        <p:spPr>
          <a:xfrm>
            <a:off x="624174" y="2306750"/>
            <a:ext cx="7484882" cy="1654204"/>
          </a:xfrm>
        </p:spPr>
        <p:txBody>
          <a:bodyPr>
            <a:normAutofit/>
          </a:bodyPr>
          <a:lstStyle>
            <a:lvl1pPr marL="0" indent="0">
              <a:buNone/>
              <a:defRPr lang="en-US" sz="6100" i="0" kern="1200" spc="-100" baseline="0" dirty="0" smtClean="0">
                <a:solidFill>
                  <a:schemeClr val="bg1"/>
                </a:solidFill>
                <a:latin typeface="Segoe UI Light" pitchFamily="34" charset="0"/>
                <a:ea typeface="+mn-ea"/>
                <a:cs typeface="+mn-cs"/>
              </a:defRPr>
            </a:lvl1pPr>
          </a:lstStyle>
          <a:p>
            <a:pPr marL="0" lvl="0" indent="0" algn="l" defTabSz="913185" rtl="0" eaLnBrk="1" latinLnBrk="0" hangingPunct="1">
              <a:lnSpc>
                <a:spcPct val="90000"/>
              </a:lnSpc>
              <a:spcBef>
                <a:spcPct val="20000"/>
              </a:spcBef>
              <a:buSzPct val="90000"/>
              <a:buFont typeface="Arial" pitchFamily="34" charset="0"/>
              <a:buNone/>
            </a:pPr>
            <a:r>
              <a:rPr lang="en-US" dirty="0" smtClean="0"/>
              <a:t>Presentation Title</a:t>
            </a:r>
          </a:p>
        </p:txBody>
      </p:sp>
      <p:sp>
        <p:nvSpPr>
          <p:cNvPr id="8" name="Text Placeholder 8"/>
          <p:cNvSpPr>
            <a:spLocks noGrp="1"/>
          </p:cNvSpPr>
          <p:nvPr>
            <p:ph type="body" sz="quarter" idx="11" hasCustomPrompt="1"/>
          </p:nvPr>
        </p:nvSpPr>
        <p:spPr>
          <a:xfrm>
            <a:off x="624174" y="4111518"/>
            <a:ext cx="7484882" cy="1305917"/>
          </a:xfrm>
        </p:spPr>
        <p:txBody>
          <a:bodyPr>
            <a:normAutofit/>
          </a:bodyPr>
          <a:lstStyle>
            <a:lvl1pPr marL="0" indent="0">
              <a:buNone/>
              <a:defRPr lang="en-US" sz="2700" kern="1200" spc="-100" baseline="0" dirty="0">
                <a:solidFill>
                  <a:schemeClr val="bg1"/>
                </a:solidFill>
                <a:latin typeface="Segoe UI Light" pitchFamily="34" charset="0"/>
                <a:ea typeface="+mn-ea"/>
                <a:cs typeface="+mn-cs"/>
              </a:defRPr>
            </a:lvl1pPr>
          </a:lstStyle>
          <a:p>
            <a:pPr marL="0" lvl="0" indent="0" algn="l" defTabSz="913185" rtl="0" eaLnBrk="1" latinLnBrk="0" hangingPunct="1">
              <a:lnSpc>
                <a:spcPct val="90000"/>
              </a:lnSpc>
              <a:spcBef>
                <a:spcPct val="20000"/>
              </a:spcBef>
              <a:buSzPct val="90000"/>
              <a:buFont typeface="Arial" pitchFamily="34" charset="0"/>
              <a:buNone/>
            </a:pPr>
            <a:r>
              <a:rPr lang="en-US" dirty="0" smtClean="0"/>
              <a:t>Speaker Name</a:t>
            </a:r>
          </a:p>
          <a:p>
            <a:pPr marL="0" lvl="0" indent="0" algn="l" defTabSz="913185" rtl="0" eaLnBrk="1" latinLnBrk="0" hangingPunct="1">
              <a:lnSpc>
                <a:spcPct val="90000"/>
              </a:lnSpc>
              <a:spcBef>
                <a:spcPct val="20000"/>
              </a:spcBef>
              <a:buSzPct val="90000"/>
              <a:buFont typeface="Arial" pitchFamily="34" charset="0"/>
              <a:buNone/>
            </a:pPr>
            <a:r>
              <a:rPr lang="en-US" dirty="0" smtClean="0"/>
              <a:t>Speaker Title, Company</a:t>
            </a:r>
          </a:p>
          <a:p>
            <a:pPr marL="0" lvl="0" indent="0" algn="l" defTabSz="913185" rtl="0" eaLnBrk="1" latinLnBrk="0" hangingPunct="1">
              <a:lnSpc>
                <a:spcPct val="90000"/>
              </a:lnSpc>
              <a:spcBef>
                <a:spcPct val="20000"/>
              </a:spcBef>
              <a:buSzPct val="90000"/>
              <a:buFont typeface="Arial" pitchFamily="34" charset="0"/>
              <a:buNone/>
            </a:pPr>
            <a:r>
              <a:rPr lang="en-US" dirty="0" smtClean="0"/>
              <a:t>Contact Information</a:t>
            </a:r>
          </a:p>
        </p:txBody>
      </p:sp>
      <p:grpSp>
        <p:nvGrpSpPr>
          <p:cNvPr id="10" name="Group 9"/>
          <p:cNvGrpSpPr/>
          <p:nvPr userDrawn="1"/>
        </p:nvGrpSpPr>
        <p:grpSpPr>
          <a:xfrm>
            <a:off x="623148" y="383189"/>
            <a:ext cx="1631544" cy="604035"/>
            <a:chOff x="10186018" y="534632"/>
            <a:chExt cx="1706539" cy="631406"/>
          </a:xfrm>
        </p:grpSpPr>
        <p:pic>
          <p:nvPicPr>
            <p:cNvPr id="11" name="Picture 10"/>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186018" y="534632"/>
              <a:ext cx="1706539" cy="585216"/>
            </a:xfrm>
            <a:prstGeom prst="rect">
              <a:avLst/>
            </a:prstGeom>
          </p:spPr>
        </p:pic>
        <p:sp>
          <p:nvSpPr>
            <p:cNvPr id="12" name="TextBox 11"/>
            <p:cNvSpPr txBox="1"/>
            <p:nvPr userDrawn="1"/>
          </p:nvSpPr>
          <p:spPr>
            <a:xfrm>
              <a:off x="10576932" y="972960"/>
              <a:ext cx="498340" cy="193078"/>
            </a:xfrm>
            <a:prstGeom prst="rect">
              <a:avLst/>
            </a:prstGeom>
            <a:noFill/>
          </p:spPr>
          <p:txBody>
            <a:bodyPr wrap="none" lIns="0" tIns="0" rIns="0" bIns="0" rtlCol="0">
              <a:spAutoFit/>
            </a:bodyPr>
            <a:lstStyle/>
            <a:p>
              <a:pPr defTabSz="913185">
                <a:lnSpc>
                  <a:spcPct val="90000"/>
                </a:lnSpc>
                <a:spcAft>
                  <a:spcPts val="800"/>
                </a:spcAft>
              </a:pPr>
              <a:r>
                <a:rPr lang="en-US" sz="1300" dirty="0" smtClean="0">
                  <a:solidFill>
                    <a:srgbClr val="FFFFFF"/>
                  </a:solidFill>
                </a:rPr>
                <a:t>| Basel</a:t>
              </a:r>
            </a:p>
          </p:txBody>
        </p:sp>
      </p:grpSp>
    </p:spTree>
    <p:extLst>
      <p:ext uri="{BB962C8B-B14F-4D97-AF65-F5344CB8AC3E}">
        <p14:creationId xmlns:p14="http://schemas.microsoft.com/office/powerpoint/2010/main" val="1578782367"/>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500"/>
                                  </p:stCondLst>
                                  <p:childTnLst>
                                    <p:set>
                                      <p:cBhvr>
                                        <p:cTn id="6" dur="1" fill="hold">
                                          <p:stCondLst>
                                            <p:cond delay="0"/>
                                          </p:stCondLst>
                                        </p:cTn>
                                        <p:tgtEl>
                                          <p:spTgt spid="5"/>
                                        </p:tgtEl>
                                        <p:attrNameLst>
                                          <p:attrName>style.visibility</p:attrName>
                                        </p:attrNameLst>
                                      </p:cBhvr>
                                      <p:to>
                                        <p:strVal val="visible"/>
                                      </p:to>
                                    </p:set>
                                  </p:childTnLst>
                                </p:cTn>
                              </p:par>
                              <p:par>
                                <p:cTn id="7" presetID="63" presetClass="path" presetSubtype="0" accel="50000" decel="50000" fill="hold" grpId="1" nodeType="withEffect">
                                  <p:stCondLst>
                                    <p:cond delay="500"/>
                                  </p:stCondLst>
                                  <p:childTnLst>
                                    <p:animMotion origin="layout" path="M 2.77778E-7 3.7037E-7 L 1.17344 3.7037E-7 " pathEditMode="relative" rAng="0" ptsTypes="AA">
                                      <p:cBhvr>
                                        <p:cTn id="8" dur="1000" spd="-100000" fill="hold"/>
                                        <p:tgtEl>
                                          <p:spTgt spid="5"/>
                                        </p:tgtEl>
                                        <p:attrNameLst>
                                          <p:attrName>ppt_x</p:attrName>
                                          <p:attrName>ppt_y</p:attrName>
                                        </p:attrNameLst>
                                      </p:cBhvr>
                                      <p:rCtr x="58663" y="0"/>
                                    </p:animMotion>
                                  </p:childTnLst>
                                </p:cTn>
                              </p:par>
                              <p:par>
                                <p:cTn id="9" presetID="1" presetClass="entr" presetSubtype="0" fill="hold" nodeType="withEffect">
                                  <p:stCondLst>
                                    <p:cond delay="500"/>
                                  </p:stCondLst>
                                  <p:childTnLst>
                                    <p:set>
                                      <p:cBhvr>
                                        <p:cTn id="10" dur="1" fill="hold">
                                          <p:stCondLst>
                                            <p:cond delay="0"/>
                                          </p:stCondLst>
                                        </p:cTn>
                                        <p:tgtEl>
                                          <p:spTgt spid="10"/>
                                        </p:tgtEl>
                                        <p:attrNameLst>
                                          <p:attrName>style.visibility</p:attrName>
                                        </p:attrNameLst>
                                      </p:cBhvr>
                                      <p:to>
                                        <p:strVal val="visible"/>
                                      </p:to>
                                    </p:set>
                                  </p:childTnLst>
                                </p:cTn>
                              </p:par>
                              <p:par>
                                <p:cTn id="11" presetID="63" presetClass="path" presetSubtype="0" accel="50000" decel="50000" fill="hold" nodeType="withEffect">
                                  <p:stCondLst>
                                    <p:cond delay="500"/>
                                  </p:stCondLst>
                                  <p:childTnLst>
                                    <p:animMotion origin="layout" path="M 4.44444E-6 -4.07407E-6 L 1.40572 -4.07407E-6 " pathEditMode="relative" rAng="0" ptsTypes="AA">
                                      <p:cBhvr>
                                        <p:cTn id="12" dur="1000" spd="-100000" fill="hold"/>
                                        <p:tgtEl>
                                          <p:spTgt spid="10"/>
                                        </p:tgtEl>
                                        <p:attrNameLst>
                                          <p:attrName>ppt_x</p:attrName>
                                          <p:attrName>ppt_y</p:attrName>
                                        </p:attrNameLst>
                                      </p:cBhvr>
                                      <p:rCtr x="70278" y="0"/>
                                    </p:animMotion>
                                  </p:childTnLst>
                                </p:cTn>
                              </p:par>
                              <p:par>
                                <p:cTn id="13" presetID="1" presetClass="entr" presetSubtype="0" fill="hold" nodeType="withEffect">
                                  <p:stCondLst>
                                    <p:cond delay="500"/>
                                  </p:stCondLst>
                                  <p:childTnLst>
                                    <p:set>
                                      <p:cBhvr>
                                        <p:cTn id="14" dur="1" fill="hold">
                                          <p:stCondLst>
                                            <p:cond delay="0"/>
                                          </p:stCondLst>
                                        </p:cTn>
                                        <p:tgtEl>
                                          <p:spTgt spid="9"/>
                                        </p:tgtEl>
                                        <p:attrNameLst>
                                          <p:attrName>style.visibility</p:attrName>
                                        </p:attrNameLst>
                                      </p:cBhvr>
                                      <p:to>
                                        <p:strVal val="visible"/>
                                      </p:to>
                                    </p:set>
                                  </p:childTnLst>
                                </p:cTn>
                              </p:par>
                              <p:par>
                                <p:cTn id="15" presetID="63" presetClass="path" presetSubtype="0" accel="50000" decel="50000" fill="hold" nodeType="withEffect">
                                  <p:stCondLst>
                                    <p:cond delay="500"/>
                                  </p:stCondLst>
                                  <p:childTnLst>
                                    <p:animMotion origin="layout" path="M 2.5E-6 -3.20988E-6 L 0.67066 -3.20988E-6 " pathEditMode="relative" rAng="0" ptsTypes="AA">
                                      <p:cBhvr>
                                        <p:cTn id="16" dur="1000" spd="-100000" fill="hold"/>
                                        <p:tgtEl>
                                          <p:spTgt spid="9"/>
                                        </p:tgtEl>
                                        <p:attrNameLst>
                                          <p:attrName>ppt_x</p:attrName>
                                          <p:attrName>ppt_y</p:attrName>
                                        </p:attrNameLst>
                                      </p:cBhvr>
                                      <p:rCtr x="33524" y="0"/>
                                    </p:animMotion>
                                  </p:childTnLst>
                                </p:cTn>
                              </p:par>
                              <p:par>
                                <p:cTn id="17" presetID="1" presetClass="entr" presetSubtype="0" fill="hold" grpId="1" nodeType="withEffect">
                                  <p:stCondLst>
                                    <p:cond delay="500"/>
                                  </p:stCondLst>
                                  <p:childTnLst>
                                    <p:set>
                                      <p:cBhvr>
                                        <p:cTn id="18" dur="1" fill="hold">
                                          <p:stCondLst>
                                            <p:cond delay="0"/>
                                          </p:stCondLst>
                                        </p:cTn>
                                        <p:tgtEl>
                                          <p:spTgt spid="7"/>
                                        </p:tgtEl>
                                        <p:attrNameLst>
                                          <p:attrName>style.visibility</p:attrName>
                                        </p:attrNameLst>
                                      </p:cBhvr>
                                      <p:to>
                                        <p:strVal val="visible"/>
                                      </p:to>
                                    </p:set>
                                  </p:childTnLst>
                                </p:cTn>
                              </p:par>
                              <p:par>
                                <p:cTn id="19" presetID="35" presetClass="path" presetSubtype="0" accel="50000" decel="50000" fill="hold" grpId="0" nodeType="withEffect">
                                  <p:stCondLst>
                                    <p:cond delay="500"/>
                                  </p:stCondLst>
                                  <p:childTnLst>
                                    <p:animMotion origin="layout" path="M -3.33333E-6 -1.23457E-7 L 1.175 -1.23457E-7 " pathEditMode="relative" rAng="0" ptsTypes="AA">
                                      <p:cBhvr>
                                        <p:cTn id="20" dur="1000" spd="-100000" fill="hold"/>
                                        <p:tgtEl>
                                          <p:spTgt spid="7"/>
                                        </p:tgtEl>
                                        <p:attrNameLst>
                                          <p:attrName>ppt_x</p:attrName>
                                          <p:attrName>ppt_y</p:attrName>
                                        </p:attrNameLst>
                                      </p:cBhvr>
                                      <p:rCtr x="58750" y="0"/>
                                    </p:animMotion>
                                  </p:childTnLst>
                                </p:cTn>
                              </p:par>
                              <p:par>
                                <p:cTn id="21" presetID="1" presetClass="entr" presetSubtype="0" fill="hold" grpId="1" nodeType="withEffect">
                                  <p:stCondLst>
                                    <p:cond delay="500"/>
                                  </p:stCondLst>
                                  <p:childTnLst>
                                    <p:set>
                                      <p:cBhvr>
                                        <p:cTn id="22" dur="1" fill="hold">
                                          <p:stCondLst>
                                            <p:cond delay="0"/>
                                          </p:stCondLst>
                                        </p:cTn>
                                        <p:tgtEl>
                                          <p:spTgt spid="8"/>
                                        </p:tgtEl>
                                        <p:attrNameLst>
                                          <p:attrName>style.visibility</p:attrName>
                                        </p:attrNameLst>
                                      </p:cBhvr>
                                      <p:to>
                                        <p:strVal val="visible"/>
                                      </p:to>
                                    </p:set>
                                  </p:childTnLst>
                                </p:cTn>
                              </p:par>
                              <p:par>
                                <p:cTn id="23" presetID="35" presetClass="path" presetSubtype="0" accel="50000" decel="50000" fill="hold" grpId="0" nodeType="withEffect">
                                  <p:stCondLst>
                                    <p:cond delay="500"/>
                                  </p:stCondLst>
                                  <p:childTnLst>
                                    <p:animMotion origin="layout" path="M -3.33333E-6 -4.44444E-6 L 1.17622 -4.44444E-6 " pathEditMode="relative" rAng="0" ptsTypes="AA">
                                      <p:cBhvr>
                                        <p:cTn id="24" dur="1000" spd="-100000" fill="hold"/>
                                        <p:tgtEl>
                                          <p:spTgt spid="8"/>
                                        </p:tgtEl>
                                        <p:attrNameLst>
                                          <p:attrName>ppt_x</p:attrName>
                                          <p:attrName>ppt_y</p:attrName>
                                        </p:attrNameLst>
                                      </p:cBhvr>
                                      <p:rCtr x="58802"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7" grpId="0">
        <p:tmplLst>
          <p:tmpl>
            <p:tnLst>
              <p:par>
                <p:cTn presetID="35" presetClass="path" presetSubtype="0" accel="50000" decel="50000" fill="hold" nodeType="withEffect">
                  <p:stCondLst>
                    <p:cond delay="500"/>
                  </p:stCondLst>
                  <p:childTnLst>
                    <p:animMotion origin="layout" path="M -3.33333E-6 -1.23457E-7 L 1.175 -1.23457E-7 " pathEditMode="relative" rAng="0" ptsTypes="AA">
                      <p:cBhvr>
                        <p:cTn dur="1000" spd="-100000" fill="hold"/>
                        <p:tgtEl>
                          <p:spTgt spid="7"/>
                        </p:tgtEl>
                        <p:attrNameLst>
                          <p:attrName>ppt_x</p:attrName>
                          <p:attrName>ppt_y</p:attrName>
                        </p:attrNameLst>
                      </p:cBhvr>
                      <p:rCtr x="58750" y="0"/>
                    </p:animMotion>
                  </p:childTnLst>
                </p:cTn>
              </p:par>
            </p:tnLst>
          </p:tmpl>
        </p:tmplLst>
      </p:bldP>
      <p:bldP spid="7" grpId="1">
        <p:tmplLst>
          <p:tmpl>
            <p:tnLst>
              <p:par>
                <p:cTn presetID="1" presetClass="entr" presetSubtype="0" fill="hold" nodeType="withEffect">
                  <p:stCondLst>
                    <p:cond delay="500"/>
                  </p:stCondLst>
                  <p:childTnLst>
                    <p:set>
                      <p:cBhvr>
                        <p:cTn dur="1" fill="hold">
                          <p:stCondLst>
                            <p:cond delay="0"/>
                          </p:stCondLst>
                        </p:cTn>
                        <p:tgtEl>
                          <p:spTgt spid="7"/>
                        </p:tgtEl>
                        <p:attrNameLst>
                          <p:attrName>style.visibility</p:attrName>
                        </p:attrNameLst>
                      </p:cBhvr>
                      <p:to>
                        <p:strVal val="visible"/>
                      </p:to>
                    </p:set>
                  </p:childTnLst>
                </p:cTn>
              </p:par>
            </p:tnLst>
          </p:tmpl>
        </p:tmplLst>
      </p:bldP>
      <p:bldP spid="8" grpId="0">
        <p:tmplLst>
          <p:tmpl>
            <p:tnLst>
              <p:par>
                <p:cTn presetID="35" presetClass="path" presetSubtype="0" accel="50000" decel="50000" fill="hold" nodeType="withEffect">
                  <p:stCondLst>
                    <p:cond delay="500"/>
                  </p:stCondLst>
                  <p:childTnLst>
                    <p:animMotion origin="layout" path="M -3.33333E-6 -4.44444E-6 L 1.17622 -4.44444E-6 " pathEditMode="relative" rAng="0" ptsTypes="AA">
                      <p:cBhvr>
                        <p:cTn dur="1000" spd="-100000" fill="hold"/>
                        <p:tgtEl>
                          <p:spTgt spid="8"/>
                        </p:tgtEl>
                        <p:attrNameLst>
                          <p:attrName>ppt_x</p:attrName>
                          <p:attrName>ppt_y</p:attrName>
                        </p:attrNameLst>
                      </p:cBhvr>
                      <p:rCtr x="58802" y="0"/>
                    </p:animMotion>
                  </p:childTnLst>
                </p:cTn>
              </p:par>
            </p:tnLst>
          </p:tmpl>
        </p:tmplLst>
      </p:bldP>
      <p:bldP spid="8" grpId="1">
        <p:tmplLst>
          <p:tmpl>
            <p:tnLst>
              <p:par>
                <p:cTn presetID="1" presetClass="entr" presetSubtype="0" fill="hold" nodeType="withEffect">
                  <p:stCondLst>
                    <p:cond delay="500"/>
                  </p:stCondLst>
                  <p:childTnLst>
                    <p:set>
                      <p:cBhvr>
                        <p:cTn dur="1" fill="hold">
                          <p:stCondLst>
                            <p:cond delay="0"/>
                          </p:stCondLst>
                        </p:cTn>
                        <p:tgtEl>
                          <p:spTgt spid="8"/>
                        </p:tgtEl>
                        <p:attrNameLst>
                          <p:attrName>style.visibility</p:attrName>
                        </p:attrNameLst>
                      </p:cBhvr>
                      <p:to>
                        <p:strVal val="visible"/>
                      </p:to>
                    </p:set>
                  </p:childTnLst>
                </p:cTn>
              </p:par>
            </p:tnLst>
          </p:tmpl>
        </p:tmplLst>
      </p:bldP>
    </p:bldLst>
  </p:timing>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Title Slide Option 2">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5" name="Rectangle 4"/>
          <p:cNvSpPr/>
          <p:nvPr userDrawn="1"/>
        </p:nvSpPr>
        <p:spPr bwMode="gray">
          <a:xfrm>
            <a:off x="431202" y="2085333"/>
            <a:ext cx="7869800" cy="3437436"/>
          </a:xfrm>
          <a:prstGeom prst="rect">
            <a:avLst/>
          </a:prstGeom>
          <a:solidFill>
            <a:schemeClr val="accent2">
              <a:alpha val="8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43497" tIns="194798" rIns="243497" bIns="194798" numCol="1" spcCol="0" rtlCol="0" fromWordArt="0" anchor="t" anchorCtr="0" forceAA="0" compatLnSpc="1">
            <a:prstTxWarp prst="textNoShape">
              <a:avLst/>
            </a:prstTxWarp>
            <a:noAutofit/>
          </a:bodyPr>
          <a:lstStyle/>
          <a:p>
            <a:pPr algn="ctr" defTabSz="1241520" fontAlgn="base">
              <a:lnSpc>
                <a:spcPct val="90000"/>
              </a:lnSpc>
              <a:spcBef>
                <a:spcPct val="0"/>
              </a:spcBef>
              <a:spcAft>
                <a:spcPct val="0"/>
              </a:spcAft>
            </a:pPr>
            <a:endParaRPr lang="en-US" sz="32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6" name="Text Placeholder 5"/>
          <p:cNvSpPr>
            <a:spLocks noGrp="1"/>
          </p:cNvSpPr>
          <p:nvPr>
            <p:ph type="body" sz="quarter" idx="10" hasCustomPrompt="1"/>
          </p:nvPr>
        </p:nvSpPr>
        <p:spPr>
          <a:xfrm>
            <a:off x="624174" y="2306750"/>
            <a:ext cx="7484882" cy="1654204"/>
          </a:xfrm>
        </p:spPr>
        <p:txBody>
          <a:bodyPr>
            <a:normAutofit/>
          </a:bodyPr>
          <a:lstStyle>
            <a:lvl1pPr marL="0" indent="0">
              <a:buNone/>
              <a:defRPr lang="en-US" sz="6100" i="0" kern="1200" spc="-100" baseline="0" dirty="0" smtClean="0">
                <a:solidFill>
                  <a:schemeClr val="bg1"/>
                </a:solidFill>
                <a:latin typeface="Segoe UI Light" pitchFamily="34" charset="0"/>
                <a:ea typeface="+mn-ea"/>
                <a:cs typeface="+mn-cs"/>
              </a:defRPr>
            </a:lvl1pPr>
          </a:lstStyle>
          <a:p>
            <a:pPr marL="0" lvl="0" indent="0" algn="l" defTabSz="913185" rtl="0" eaLnBrk="1" latinLnBrk="0" hangingPunct="1">
              <a:lnSpc>
                <a:spcPct val="90000"/>
              </a:lnSpc>
              <a:spcBef>
                <a:spcPct val="20000"/>
              </a:spcBef>
              <a:buSzPct val="90000"/>
              <a:buFont typeface="Arial" pitchFamily="34" charset="0"/>
              <a:buNone/>
            </a:pPr>
            <a:r>
              <a:rPr lang="en-US" dirty="0" smtClean="0"/>
              <a:t>Presentation Title</a:t>
            </a:r>
          </a:p>
        </p:txBody>
      </p:sp>
      <p:sp>
        <p:nvSpPr>
          <p:cNvPr id="4" name="Text Placeholder 8"/>
          <p:cNvSpPr>
            <a:spLocks noGrp="1"/>
          </p:cNvSpPr>
          <p:nvPr>
            <p:ph type="body" sz="quarter" idx="11" hasCustomPrompt="1"/>
          </p:nvPr>
        </p:nvSpPr>
        <p:spPr>
          <a:xfrm>
            <a:off x="624174" y="4111518"/>
            <a:ext cx="7484882" cy="1305917"/>
          </a:xfrm>
        </p:spPr>
        <p:txBody>
          <a:bodyPr>
            <a:normAutofit/>
          </a:bodyPr>
          <a:lstStyle>
            <a:lvl1pPr marL="0" indent="0">
              <a:buNone/>
              <a:defRPr lang="en-US" sz="2700" kern="1200" spc="-100" baseline="0" dirty="0">
                <a:solidFill>
                  <a:schemeClr val="bg1"/>
                </a:solidFill>
                <a:latin typeface="Segoe UI Light" pitchFamily="34" charset="0"/>
                <a:ea typeface="+mn-ea"/>
                <a:cs typeface="+mn-cs"/>
              </a:defRPr>
            </a:lvl1pPr>
          </a:lstStyle>
          <a:p>
            <a:pPr marL="0" lvl="0" indent="0" algn="l" defTabSz="913185" rtl="0" eaLnBrk="1" latinLnBrk="0" hangingPunct="1">
              <a:lnSpc>
                <a:spcPct val="90000"/>
              </a:lnSpc>
              <a:spcBef>
                <a:spcPct val="20000"/>
              </a:spcBef>
              <a:buSzPct val="90000"/>
              <a:buFont typeface="Arial" pitchFamily="34" charset="0"/>
              <a:buNone/>
            </a:pPr>
            <a:r>
              <a:rPr lang="en-US" dirty="0" smtClean="0"/>
              <a:t>Speaker Name</a:t>
            </a:r>
          </a:p>
          <a:p>
            <a:pPr marL="0" lvl="0" indent="0" algn="l" defTabSz="913185" rtl="0" eaLnBrk="1" latinLnBrk="0" hangingPunct="1">
              <a:lnSpc>
                <a:spcPct val="90000"/>
              </a:lnSpc>
              <a:spcBef>
                <a:spcPct val="20000"/>
              </a:spcBef>
              <a:buSzPct val="90000"/>
              <a:buFont typeface="Arial" pitchFamily="34" charset="0"/>
              <a:buNone/>
            </a:pPr>
            <a:r>
              <a:rPr lang="en-US" dirty="0" smtClean="0"/>
              <a:t>Speaker Title, Company</a:t>
            </a:r>
          </a:p>
          <a:p>
            <a:pPr marL="0" lvl="0" indent="0" algn="l" defTabSz="913185" rtl="0" eaLnBrk="1" latinLnBrk="0" hangingPunct="1">
              <a:lnSpc>
                <a:spcPct val="90000"/>
              </a:lnSpc>
              <a:spcBef>
                <a:spcPct val="20000"/>
              </a:spcBef>
              <a:buSzPct val="90000"/>
              <a:buFont typeface="Arial" pitchFamily="34" charset="0"/>
              <a:buNone/>
            </a:pPr>
            <a:r>
              <a:rPr lang="en-US" dirty="0" smtClean="0"/>
              <a:t>Contact Information</a:t>
            </a:r>
          </a:p>
        </p:txBody>
      </p:sp>
      <p:pic>
        <p:nvPicPr>
          <p:cNvPr id="9" name="Picture 9"/>
          <p:cNvPicPr>
            <a:picLocks noChangeAspect="1" noChangeArrowheads="1"/>
          </p:cNvPicPr>
          <p:nvPr userDrawn="1"/>
        </p:nvPicPr>
        <p:blipFill>
          <a:blip r:embed="rId3">
            <a:extLst>
              <a:ext uri="{28A0092B-C50C-407E-A947-70E740481C1C}">
                <a14:useLocalDpi xmlns:a14="http://schemas.microsoft.com/office/drawing/2010/main" val="0"/>
              </a:ext>
            </a:extLst>
          </a:blip>
          <a:stretch>
            <a:fillRect/>
          </a:stretch>
        </p:blipFill>
        <p:spPr bwMode="auto">
          <a:xfrm>
            <a:off x="9164762" y="5867637"/>
            <a:ext cx="2655946" cy="977581"/>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roup 6"/>
          <p:cNvGrpSpPr/>
          <p:nvPr userDrawn="1"/>
        </p:nvGrpSpPr>
        <p:grpSpPr>
          <a:xfrm>
            <a:off x="594808" y="308527"/>
            <a:ext cx="1631544" cy="604035"/>
            <a:chOff x="10186018" y="534632"/>
            <a:chExt cx="1706539" cy="631406"/>
          </a:xfrm>
        </p:grpSpPr>
        <p:pic>
          <p:nvPicPr>
            <p:cNvPr id="8" name="Picture 7"/>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186018" y="534632"/>
              <a:ext cx="1706539" cy="585216"/>
            </a:xfrm>
            <a:prstGeom prst="rect">
              <a:avLst/>
            </a:prstGeom>
          </p:spPr>
        </p:pic>
        <p:sp>
          <p:nvSpPr>
            <p:cNvPr id="10" name="TextBox 9"/>
            <p:cNvSpPr txBox="1"/>
            <p:nvPr userDrawn="1"/>
          </p:nvSpPr>
          <p:spPr>
            <a:xfrm>
              <a:off x="10576932" y="972960"/>
              <a:ext cx="498340" cy="193078"/>
            </a:xfrm>
            <a:prstGeom prst="rect">
              <a:avLst/>
            </a:prstGeom>
            <a:noFill/>
          </p:spPr>
          <p:txBody>
            <a:bodyPr wrap="none" lIns="0" tIns="0" rIns="0" bIns="0" rtlCol="0">
              <a:spAutoFit/>
            </a:bodyPr>
            <a:lstStyle/>
            <a:p>
              <a:pPr defTabSz="913185">
                <a:lnSpc>
                  <a:spcPct val="90000"/>
                </a:lnSpc>
                <a:spcAft>
                  <a:spcPts val="800"/>
                </a:spcAft>
              </a:pPr>
              <a:r>
                <a:rPr lang="en-US" sz="1300" dirty="0" smtClean="0">
                  <a:solidFill>
                    <a:srgbClr val="FFFFFF"/>
                  </a:solidFill>
                </a:rPr>
                <a:t>| Basel</a:t>
              </a:r>
            </a:p>
          </p:txBody>
        </p:sp>
      </p:grpSp>
    </p:spTree>
    <p:extLst>
      <p:ext uri="{BB962C8B-B14F-4D97-AF65-F5344CB8AC3E}">
        <p14:creationId xmlns:p14="http://schemas.microsoft.com/office/powerpoint/2010/main" val="3494251237"/>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50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63" presetClass="path" presetSubtype="0" accel="50000" decel="50000" fill="hold" grpId="1" nodeType="clickEffect">
                                  <p:stCondLst>
                                    <p:cond delay="500"/>
                                  </p:stCondLst>
                                  <p:childTnLst>
                                    <p:animMotion origin="layout" path="M 2.77778E-7 3.7037E-7 L 1.17344 3.7037E-7 " pathEditMode="relative" rAng="0" ptsTypes="AA">
                                      <p:cBhvr>
                                        <p:cTn id="10" dur="1000" spd="-100000" fill="hold"/>
                                        <p:tgtEl>
                                          <p:spTgt spid="5"/>
                                        </p:tgtEl>
                                        <p:attrNameLst>
                                          <p:attrName>ppt_x</p:attrName>
                                          <p:attrName>ppt_y</p:attrName>
                                        </p:attrNameLst>
                                      </p:cBhvr>
                                      <p:rCtr x="58663" y="0"/>
                                    </p:animMotion>
                                  </p:childTnLst>
                                </p:cTn>
                              </p:par>
                              <p:par>
                                <p:cTn id="11" presetID="1" presetClass="entr" presetSubtype="0" fill="hold" nodeType="withEffect">
                                  <p:stCondLst>
                                    <p:cond delay="500"/>
                                  </p:stCondLst>
                                  <p:childTnLst>
                                    <p:set>
                                      <p:cBhvr>
                                        <p:cTn id="12" dur="1" fill="hold">
                                          <p:stCondLst>
                                            <p:cond delay="0"/>
                                          </p:stCondLst>
                                        </p:cTn>
                                        <p:tgtEl>
                                          <p:spTgt spid="7"/>
                                        </p:tgtEl>
                                        <p:attrNameLst>
                                          <p:attrName>style.visibility</p:attrName>
                                        </p:attrNameLst>
                                      </p:cBhvr>
                                      <p:to>
                                        <p:strVal val="visible"/>
                                      </p:to>
                                    </p:set>
                                  </p:childTnLst>
                                </p:cTn>
                              </p:par>
                              <p:par>
                                <p:cTn id="13" presetID="63" presetClass="path" presetSubtype="0" accel="50000" decel="50000" fill="hold" nodeType="withEffect">
                                  <p:stCondLst>
                                    <p:cond delay="500"/>
                                  </p:stCondLst>
                                  <p:childTnLst>
                                    <p:animMotion origin="layout" path="M 5E-6 -1.60494E-6 L 1.41598 -1.60494E-6 " pathEditMode="relative" rAng="0" ptsTypes="AA">
                                      <p:cBhvr>
                                        <p:cTn id="14" dur="1000" spd="-100000" fill="hold"/>
                                        <p:tgtEl>
                                          <p:spTgt spid="7"/>
                                        </p:tgtEl>
                                        <p:attrNameLst>
                                          <p:attrName>ppt_x</p:attrName>
                                          <p:attrName>ppt_y</p:attrName>
                                        </p:attrNameLst>
                                      </p:cBhvr>
                                      <p:rCtr x="70799" y="0"/>
                                    </p:animMotion>
                                  </p:childTnLst>
                                </p:cTn>
                              </p:par>
                              <p:par>
                                <p:cTn id="15" presetID="1" presetClass="entr" presetSubtype="0" fill="hold" nodeType="withEffect">
                                  <p:stCondLst>
                                    <p:cond delay="500"/>
                                  </p:stCondLst>
                                  <p:childTnLst>
                                    <p:set>
                                      <p:cBhvr>
                                        <p:cTn id="16" dur="1" fill="hold">
                                          <p:stCondLst>
                                            <p:cond delay="0"/>
                                          </p:stCondLst>
                                        </p:cTn>
                                        <p:tgtEl>
                                          <p:spTgt spid="9"/>
                                        </p:tgtEl>
                                        <p:attrNameLst>
                                          <p:attrName>style.visibility</p:attrName>
                                        </p:attrNameLst>
                                      </p:cBhvr>
                                      <p:to>
                                        <p:strVal val="visible"/>
                                      </p:to>
                                    </p:set>
                                  </p:childTnLst>
                                </p:cTn>
                              </p:par>
                              <p:par>
                                <p:cTn id="17" presetID="63" presetClass="path" presetSubtype="0" accel="50000" decel="50000" fill="hold" nodeType="withEffect">
                                  <p:stCondLst>
                                    <p:cond delay="500"/>
                                  </p:stCondLst>
                                  <p:childTnLst>
                                    <p:animMotion origin="layout" path="M 2.5E-6 -3.20988E-6 L 0.67066 -3.20988E-6 " pathEditMode="relative" rAng="0" ptsTypes="AA">
                                      <p:cBhvr>
                                        <p:cTn id="18" dur="1000" spd="-100000" fill="hold"/>
                                        <p:tgtEl>
                                          <p:spTgt spid="9"/>
                                        </p:tgtEl>
                                        <p:attrNameLst>
                                          <p:attrName>ppt_x</p:attrName>
                                          <p:attrName>ppt_y</p:attrName>
                                        </p:attrNameLst>
                                      </p:cBhvr>
                                      <p:rCtr x="33524" y="0"/>
                                    </p:animMotion>
                                  </p:childTnLst>
                                </p:cTn>
                              </p:par>
                              <p:par>
                                <p:cTn id="19" presetID="1" presetClass="entr" presetSubtype="0" fill="hold" grpId="1" nodeType="withEffect">
                                  <p:stCondLst>
                                    <p:cond delay="500"/>
                                  </p:stCondLst>
                                  <p:childTnLst>
                                    <p:set>
                                      <p:cBhvr>
                                        <p:cTn id="20" dur="1" fill="hold">
                                          <p:stCondLst>
                                            <p:cond delay="0"/>
                                          </p:stCondLst>
                                        </p:cTn>
                                        <p:tgtEl>
                                          <p:spTgt spid="6"/>
                                        </p:tgtEl>
                                        <p:attrNameLst>
                                          <p:attrName>style.visibility</p:attrName>
                                        </p:attrNameLst>
                                      </p:cBhvr>
                                      <p:to>
                                        <p:strVal val="visible"/>
                                      </p:to>
                                    </p:set>
                                  </p:childTnLst>
                                </p:cTn>
                              </p:par>
                              <p:par>
                                <p:cTn id="21" presetID="35" presetClass="path" presetSubtype="0" accel="50000" decel="50000" fill="hold" grpId="0" nodeType="withEffect">
                                  <p:stCondLst>
                                    <p:cond delay="500"/>
                                  </p:stCondLst>
                                  <p:childTnLst>
                                    <p:animMotion origin="layout" path="M -3.33333E-6 -1.23457E-7 L 1.175 -1.23457E-7 " pathEditMode="relative" rAng="0" ptsTypes="AA">
                                      <p:cBhvr>
                                        <p:cTn id="22" dur="1000" spd="-100000" fill="hold"/>
                                        <p:tgtEl>
                                          <p:spTgt spid="6"/>
                                        </p:tgtEl>
                                        <p:attrNameLst>
                                          <p:attrName>ppt_x</p:attrName>
                                          <p:attrName>ppt_y</p:attrName>
                                        </p:attrNameLst>
                                      </p:cBhvr>
                                      <p:rCtr x="58750" y="0"/>
                                    </p:animMotion>
                                  </p:childTnLst>
                                </p:cTn>
                              </p:par>
                              <p:par>
                                <p:cTn id="23" presetID="1" presetClass="entr" presetSubtype="0" fill="hold" grpId="1" nodeType="withEffect">
                                  <p:stCondLst>
                                    <p:cond delay="500"/>
                                  </p:stCondLst>
                                  <p:childTnLst>
                                    <p:set>
                                      <p:cBhvr>
                                        <p:cTn id="24" dur="1" fill="hold">
                                          <p:stCondLst>
                                            <p:cond delay="0"/>
                                          </p:stCondLst>
                                        </p:cTn>
                                        <p:tgtEl>
                                          <p:spTgt spid="4"/>
                                        </p:tgtEl>
                                        <p:attrNameLst>
                                          <p:attrName>style.visibility</p:attrName>
                                        </p:attrNameLst>
                                      </p:cBhvr>
                                      <p:to>
                                        <p:strVal val="visible"/>
                                      </p:to>
                                    </p:set>
                                  </p:childTnLst>
                                </p:cTn>
                              </p:par>
                              <p:par>
                                <p:cTn id="25" presetID="35" presetClass="path" presetSubtype="0" accel="50000" decel="50000" fill="hold" grpId="0" nodeType="withEffect">
                                  <p:stCondLst>
                                    <p:cond delay="500"/>
                                  </p:stCondLst>
                                  <p:childTnLst>
                                    <p:animMotion origin="layout" path="M -3.33333E-6 -4.44444E-6 L 1.17622 -4.44444E-6 " pathEditMode="relative" rAng="0" ptsTypes="AA">
                                      <p:cBhvr>
                                        <p:cTn id="26" dur="1000" spd="-100000" fill="hold"/>
                                        <p:tgtEl>
                                          <p:spTgt spid="4"/>
                                        </p:tgtEl>
                                        <p:attrNameLst>
                                          <p:attrName>ppt_x</p:attrName>
                                          <p:attrName>ppt_y</p:attrName>
                                        </p:attrNameLst>
                                      </p:cBhvr>
                                      <p:rCtr x="58802"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6" grpId="0">
        <p:tmplLst>
          <p:tmpl>
            <p:tnLst>
              <p:par>
                <p:cTn presetID="35" presetClass="path" presetSubtype="0" accel="50000" decel="50000" fill="hold" nodeType="withEffect">
                  <p:stCondLst>
                    <p:cond delay="500"/>
                  </p:stCondLst>
                  <p:childTnLst>
                    <p:animMotion origin="layout" path="M -3.33333E-6 -1.23457E-7 L 1.175 -1.23457E-7 " pathEditMode="relative" rAng="0" ptsTypes="AA">
                      <p:cBhvr>
                        <p:cTn dur="1000" spd="-100000" fill="hold"/>
                        <p:tgtEl>
                          <p:spTgt spid="6"/>
                        </p:tgtEl>
                        <p:attrNameLst>
                          <p:attrName>ppt_x</p:attrName>
                          <p:attrName>ppt_y</p:attrName>
                        </p:attrNameLst>
                      </p:cBhvr>
                      <p:rCtr x="58750" y="0"/>
                    </p:animMotion>
                  </p:childTnLst>
                </p:cTn>
              </p:par>
            </p:tnLst>
          </p:tmpl>
        </p:tmplLst>
      </p:bldP>
      <p:bldP spid="6" grpId="1">
        <p:tmplLst>
          <p:tmpl>
            <p:tnLst>
              <p:par>
                <p:cTn presetID="1" presetClass="entr" presetSubtype="0" fill="hold" nodeType="withEffect">
                  <p:stCondLst>
                    <p:cond delay="500"/>
                  </p:stCondLst>
                  <p:childTnLst>
                    <p:set>
                      <p:cBhvr>
                        <p:cTn dur="1" fill="hold">
                          <p:stCondLst>
                            <p:cond delay="0"/>
                          </p:stCondLst>
                        </p:cTn>
                        <p:tgtEl>
                          <p:spTgt spid="6"/>
                        </p:tgtEl>
                        <p:attrNameLst>
                          <p:attrName>style.visibility</p:attrName>
                        </p:attrNameLst>
                      </p:cBhvr>
                      <p:to>
                        <p:strVal val="visible"/>
                      </p:to>
                    </p:set>
                  </p:childTnLst>
                </p:cTn>
              </p:par>
            </p:tnLst>
          </p:tmpl>
        </p:tmplLst>
      </p:bldP>
      <p:bldP spid="4" grpId="0">
        <p:tmplLst>
          <p:tmpl>
            <p:tnLst>
              <p:par>
                <p:cTn presetID="35" presetClass="path" presetSubtype="0" accel="50000" decel="50000" fill="hold" nodeType="withEffect">
                  <p:stCondLst>
                    <p:cond delay="500"/>
                  </p:stCondLst>
                  <p:childTnLst>
                    <p:animMotion origin="layout" path="M -3.33333E-6 -4.44444E-6 L 1.17622 -4.44444E-6 " pathEditMode="relative" rAng="0" ptsTypes="AA">
                      <p:cBhvr>
                        <p:cTn dur="1000" spd="-100000" fill="hold"/>
                        <p:tgtEl>
                          <p:spTgt spid="4"/>
                        </p:tgtEl>
                        <p:attrNameLst>
                          <p:attrName>ppt_x</p:attrName>
                          <p:attrName>ppt_y</p:attrName>
                        </p:attrNameLst>
                      </p:cBhvr>
                      <p:rCtr x="58802" y="0"/>
                    </p:animMotion>
                  </p:childTnLst>
                </p:cTn>
              </p:par>
            </p:tnLst>
          </p:tmpl>
        </p:tmplLst>
      </p:bldP>
      <p:bldP spid="4" grpId="1">
        <p:tmplLst>
          <p:tmpl>
            <p:tnLst>
              <p:par>
                <p:cTn presetID="1" presetClass="entr" presetSubtype="0" fill="hold" nodeType="withEffect">
                  <p:stCondLst>
                    <p:cond delay="500"/>
                  </p:stCondLst>
                  <p:childTnLst>
                    <p:set>
                      <p:cBhvr>
                        <p:cTn dur="1" fill="hold">
                          <p:stCondLst>
                            <p:cond delay="0"/>
                          </p:stCondLst>
                        </p:cTn>
                        <p:tgtEl>
                          <p:spTgt spid="4"/>
                        </p:tgtEl>
                        <p:attrNameLst>
                          <p:attrName>style.visibility</p:attrName>
                        </p:attrNameLst>
                      </p:cBhvr>
                      <p:to>
                        <p:strVal val="visible"/>
                      </p:to>
                    </p:set>
                  </p:childTnLst>
                </p:cTn>
              </p:par>
            </p:tnLst>
          </p:tmpl>
        </p:tmplLst>
      </p:bldP>
    </p:bldLst>
  </p:timing>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smtClean="0"/>
              <a:t>Agenda</a:t>
            </a:r>
            <a:endParaRPr lang="en-US" dirty="0"/>
          </a:p>
        </p:txBody>
      </p:sp>
      <p:sp>
        <p:nvSpPr>
          <p:cNvPr id="11" name="Content Placeholder 12"/>
          <p:cNvSpPr>
            <a:spLocks noGrp="1"/>
          </p:cNvSpPr>
          <p:nvPr>
            <p:ph sz="quarter" idx="10" hasCustomPrompt="1"/>
          </p:nvPr>
        </p:nvSpPr>
        <p:spPr>
          <a:xfrm>
            <a:off x="624174" y="1797467"/>
            <a:ext cx="8732072" cy="4321118"/>
          </a:xfrm>
        </p:spPr>
        <p:txBody>
          <a:bodyPr/>
          <a:lstStyle>
            <a:lvl1pPr marL="0" indent="0">
              <a:buNone/>
              <a:tabLst>
                <a:tab pos="7594315" algn="l"/>
              </a:tabLst>
              <a:defRPr sz="4000" baseline="0">
                <a:solidFill>
                  <a:schemeClr val="accent2"/>
                </a:solidFill>
              </a:defRPr>
            </a:lvl1pPr>
            <a:lvl2pPr marL="0" indent="0">
              <a:buNone/>
              <a:tabLst>
                <a:tab pos="7594315" algn="l"/>
              </a:tabLst>
              <a:defRPr sz="2000">
                <a:latin typeface="+mn-lt"/>
              </a:defRPr>
            </a:lvl2pPr>
            <a:lvl3pPr marL="459758" indent="-229892">
              <a:tabLst>
                <a:tab pos="7594315" algn="l"/>
              </a:tabLst>
              <a:defRPr sz="2000" baseline="0">
                <a:latin typeface="+mn-lt"/>
              </a:defRPr>
            </a:lvl3pPr>
          </a:lstStyle>
          <a:p>
            <a:pPr lvl="0"/>
            <a:r>
              <a:rPr lang="en-US" dirty="0" smtClean="0"/>
              <a:t>Topic	xx</a:t>
            </a:r>
          </a:p>
          <a:p>
            <a:pPr lvl="1"/>
            <a:r>
              <a:rPr lang="en-US" dirty="0" smtClean="0"/>
              <a:t>Subtopic	xx</a:t>
            </a:r>
          </a:p>
          <a:p>
            <a:pPr lvl="0"/>
            <a:r>
              <a:rPr lang="en-US" dirty="0" smtClean="0"/>
              <a:t>Topic	xx</a:t>
            </a:r>
          </a:p>
          <a:p>
            <a:pPr lvl="1"/>
            <a:r>
              <a:rPr lang="en-US" dirty="0" smtClean="0"/>
              <a:t>Subtopic	xx</a:t>
            </a:r>
          </a:p>
        </p:txBody>
      </p:sp>
      <p:sp>
        <p:nvSpPr>
          <p:cNvPr id="12" name="Rectangle 11"/>
          <p:cNvSpPr/>
          <p:nvPr userDrawn="1"/>
        </p:nvSpPr>
        <p:spPr bwMode="auto">
          <a:xfrm>
            <a:off x="9453573" y="1797467"/>
            <a:ext cx="2109493" cy="2102336"/>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316" tIns="45659" rIns="45659" bIns="91316" numCol="1" spcCol="0" rtlCol="0" fromWordArt="0" anchor="b" anchorCtr="0" forceAA="0" compatLnSpc="1">
            <a:prstTxWarp prst="textNoShape">
              <a:avLst/>
            </a:prstTxWarp>
            <a:noAutofit/>
          </a:bodyPr>
          <a:lstStyle/>
          <a:p>
            <a:pPr algn="ctr" defTabSz="912922" fontAlgn="base">
              <a:spcBef>
                <a:spcPct val="0"/>
              </a:spcBef>
              <a:spcAft>
                <a:spcPct val="0"/>
              </a:spcAft>
            </a:pPr>
            <a:endParaRPr lang="en-US" sz="1900" spc="-51" dirty="0" err="1" smtClean="0">
              <a:gradFill>
                <a:gsLst>
                  <a:gs pos="0">
                    <a:srgbClr val="FFFFFF"/>
                  </a:gs>
                  <a:gs pos="100000">
                    <a:srgbClr val="FFFFFF"/>
                  </a:gs>
                </a:gsLst>
                <a:lin ang="5400000" scaled="0"/>
              </a:gradFill>
              <a:ea typeface="Segoe UI" pitchFamily="34" charset="0"/>
              <a:cs typeface="Segoe UI" pitchFamily="34" charset="0"/>
            </a:endParaRPr>
          </a:p>
        </p:txBody>
      </p:sp>
      <p:pic>
        <p:nvPicPr>
          <p:cNvPr id="3075" name="Picture 3" descr="C:\Temp\Agenda.png"/>
          <p:cNvPicPr>
            <a:picLocks noChangeAspect="1" noChangeArrowheads="1"/>
          </p:cNvPicPr>
          <p:nvPr userDrawn="1"/>
        </p:nvPicPr>
        <p:blipFill>
          <a:blip r:embed="rId2" cstate="screen">
            <a:extLst>
              <a:ext uri="{28A0092B-C50C-407E-A947-70E740481C1C}">
                <a14:useLocalDpi xmlns:a14="http://schemas.microsoft.com/office/drawing/2010/main" val="0"/>
              </a:ext>
            </a:extLst>
          </a:blip>
          <a:srcRect/>
          <a:stretch>
            <a:fillRect/>
          </a:stretch>
        </p:blipFill>
        <p:spPr bwMode="auto">
          <a:xfrm>
            <a:off x="10181410" y="2224730"/>
            <a:ext cx="641765" cy="1277092"/>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p:cNvSpPr txBox="1"/>
          <p:nvPr userDrawn="1"/>
        </p:nvSpPr>
        <p:spPr>
          <a:xfrm>
            <a:off x="9569993" y="3546406"/>
            <a:ext cx="833562" cy="292388"/>
          </a:xfrm>
          <a:prstGeom prst="rect">
            <a:avLst/>
          </a:prstGeom>
          <a:noFill/>
        </p:spPr>
        <p:txBody>
          <a:bodyPr wrap="none" lIns="0" tIns="0" rIns="0" bIns="0" rtlCol="0">
            <a:spAutoFit/>
          </a:bodyPr>
          <a:lstStyle/>
          <a:p>
            <a:pPr defTabSz="913185"/>
            <a:r>
              <a:rPr lang="en-US" sz="1900" dirty="0" smtClean="0">
                <a:solidFill>
                  <a:srgbClr val="FFFFFF"/>
                </a:solidFill>
              </a:rPr>
              <a:t>Agenda</a:t>
            </a:r>
          </a:p>
        </p:txBody>
      </p:sp>
    </p:spTree>
    <p:extLst>
      <p:ext uri="{BB962C8B-B14F-4D97-AF65-F5344CB8AC3E}">
        <p14:creationId xmlns:p14="http://schemas.microsoft.com/office/powerpoint/2010/main" val="386948656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4" presetClass="path" presetSubtype="0" accel="50000" decel="50000" fill="hold" nodeType="afterEffect">
                                  <p:stCondLst>
                                    <p:cond delay="0"/>
                                  </p:stCondLst>
                                  <p:childTnLst>
                                    <p:animMotion origin="layout" path="M 3.70409E-6 -1.11111E-6 L 3.70409E-6 -0.05393 " pathEditMode="relative" rAng="0" ptsTypes="AA">
                                      <p:cBhvr>
                                        <p:cTn id="6" dur="500" fill="hold"/>
                                        <p:tgtEl>
                                          <p:spTgt spid="3075"/>
                                        </p:tgtEl>
                                        <p:attrNameLst>
                                          <p:attrName>ppt_x</p:attrName>
                                          <p:attrName>ppt_y</p:attrName>
                                        </p:attrNameLst>
                                      </p:cBhvr>
                                      <p:rCtr x="0" y="-2708"/>
                                    </p:animMotion>
                                  </p:childTnLst>
                                </p:cTn>
                              </p:par>
                              <p:par>
                                <p:cTn id="7" presetID="1" presetClass="entr" presetSubtype="0" fill="hold" grpId="0" nodeType="withEffect">
                                  <p:stCondLst>
                                    <p:cond delay="500"/>
                                  </p:stCondLst>
                                  <p:childTnLst>
                                    <p:set>
                                      <p:cBhvr>
                                        <p:cTn id="8" dur="1" fill="hold">
                                          <p:stCondLst>
                                            <p:cond delay="0"/>
                                          </p:stCondLst>
                                        </p:cTn>
                                        <p:tgtEl>
                                          <p:spTgt spid="14"/>
                                        </p:tgtEl>
                                        <p:attrNameLst>
                                          <p:attrName>style.visibility</p:attrName>
                                        </p:attrNameLst>
                                      </p:cBhvr>
                                      <p:to>
                                        <p:strVal val="visible"/>
                                      </p:to>
                                    </p:set>
                                  </p:childTnLst>
                                </p:cTn>
                              </p:par>
                              <p:par>
                                <p:cTn id="9" presetID="42" presetClass="path" presetSubtype="0" accel="50000" decel="50000" fill="hold" grpId="1" nodeType="withEffect">
                                  <p:stCondLst>
                                    <p:cond delay="500"/>
                                  </p:stCondLst>
                                  <p:childTnLst>
                                    <p:animMotion origin="layout" path="M -4.17296E-6 2.96296E-6 L -4.17296E-6 0.04722 " pathEditMode="relative" rAng="0" ptsTypes="AA">
                                      <p:cBhvr>
                                        <p:cTn id="10" dur="500" spd="-100000" fill="hold"/>
                                        <p:tgtEl>
                                          <p:spTgt spid="14"/>
                                        </p:tgtEl>
                                        <p:attrNameLst>
                                          <p:attrName>ppt_x</p:attrName>
                                          <p:attrName>ppt_y</p:attrName>
                                        </p:attrNameLst>
                                      </p:cBhvr>
                                      <p:rCtr x="0" y="236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4" grpId="1"/>
    </p:bldLst>
  </p:timing>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Chapter Title Dark Purple">
    <p:bg>
      <p:bgPr>
        <a:solidFill>
          <a:schemeClr val="accent2"/>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a:xfrm>
            <a:off x="624174" y="2785552"/>
            <a:ext cx="10938892" cy="1114291"/>
          </a:xfrm>
        </p:spPr>
        <p:txBody>
          <a:bodyPr/>
          <a:lstStyle>
            <a:lvl1pPr marL="0" indent="0">
              <a:buNone/>
              <a:defRPr lang="en-US" sz="8800" i="0" kern="1200" spc="-100" baseline="0" dirty="0" smtClean="0">
                <a:solidFill>
                  <a:schemeClr val="bg1"/>
                </a:solidFill>
                <a:latin typeface="Segoe UI Light" pitchFamily="34" charset="0"/>
                <a:ea typeface="+mn-ea"/>
                <a:cs typeface="+mn-cs"/>
              </a:defRPr>
            </a:lvl1pPr>
          </a:lstStyle>
          <a:p>
            <a:pPr marL="0" lvl="0" indent="0" algn="l" defTabSz="913185" rtl="0" eaLnBrk="1" latinLnBrk="0" hangingPunct="1">
              <a:lnSpc>
                <a:spcPct val="90000"/>
              </a:lnSpc>
              <a:spcBef>
                <a:spcPct val="20000"/>
              </a:spcBef>
              <a:buSzPct val="90000"/>
              <a:buFont typeface="Arial" pitchFamily="34" charset="0"/>
              <a:buNone/>
            </a:pPr>
            <a:r>
              <a:rPr lang="en-US" dirty="0" smtClean="0"/>
              <a:t>Chapter title</a:t>
            </a:r>
          </a:p>
        </p:txBody>
      </p:sp>
      <p:sp>
        <p:nvSpPr>
          <p:cNvPr id="4" name="Text Placeholder 8"/>
          <p:cNvSpPr>
            <a:spLocks noGrp="1"/>
          </p:cNvSpPr>
          <p:nvPr>
            <p:ph type="body" sz="quarter" idx="11" hasCustomPrompt="1"/>
          </p:nvPr>
        </p:nvSpPr>
        <p:spPr>
          <a:xfrm>
            <a:off x="624174" y="1773689"/>
            <a:ext cx="10938892" cy="443301"/>
          </a:xfrm>
        </p:spPr>
        <p:txBody>
          <a:bodyPr/>
          <a:lstStyle>
            <a:lvl1pPr marL="0" indent="0">
              <a:buNone/>
              <a:defRPr lang="en-US" sz="3200" kern="1200" spc="-100" baseline="0" dirty="0">
                <a:solidFill>
                  <a:schemeClr val="bg1"/>
                </a:solidFill>
                <a:latin typeface="Segoe UI Light" pitchFamily="34" charset="0"/>
                <a:ea typeface="+mn-ea"/>
                <a:cs typeface="+mn-cs"/>
              </a:defRPr>
            </a:lvl1pPr>
          </a:lstStyle>
          <a:p>
            <a:pPr marL="0" lvl="0" indent="0" algn="l" defTabSz="913185" rtl="0" eaLnBrk="1" latinLnBrk="0" hangingPunct="1">
              <a:lnSpc>
                <a:spcPct val="90000"/>
              </a:lnSpc>
              <a:spcBef>
                <a:spcPct val="20000"/>
              </a:spcBef>
              <a:buSzPct val="90000"/>
              <a:buFont typeface="Arial" pitchFamily="34" charset="0"/>
              <a:buNone/>
            </a:pPr>
            <a:r>
              <a:rPr lang="en-US" dirty="0" smtClean="0"/>
              <a:t>Chapter Title x/y</a:t>
            </a:r>
            <a:endParaRPr lang="en-US" dirty="0"/>
          </a:p>
        </p:txBody>
      </p:sp>
      <p:pic>
        <p:nvPicPr>
          <p:cNvPr id="11" name="Picture 9"/>
          <p:cNvPicPr>
            <a:picLocks noChangeAspect="1" noChangeArrowheads="1"/>
          </p:cNvPicPr>
          <p:nvPr userDrawn="1"/>
        </p:nvPicPr>
        <p:blipFill>
          <a:blip r:embed="rId2">
            <a:extLst>
              <a:ext uri="{28A0092B-C50C-407E-A947-70E740481C1C}">
                <a14:useLocalDpi xmlns:a14="http://schemas.microsoft.com/office/drawing/2010/main" val="0"/>
              </a:ext>
            </a:extLst>
          </a:blip>
          <a:stretch>
            <a:fillRect/>
          </a:stretch>
        </p:blipFill>
        <p:spPr bwMode="auto">
          <a:xfrm>
            <a:off x="9165471" y="5848448"/>
            <a:ext cx="2671745" cy="983396"/>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 4"/>
          <p:cNvGrpSpPr/>
          <p:nvPr userDrawn="1"/>
        </p:nvGrpSpPr>
        <p:grpSpPr>
          <a:xfrm>
            <a:off x="623148" y="308488"/>
            <a:ext cx="1631544" cy="612004"/>
            <a:chOff x="10186018" y="534632"/>
            <a:chExt cx="1706539" cy="639737"/>
          </a:xfrm>
        </p:grpSpPr>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186018" y="534632"/>
              <a:ext cx="1706539" cy="585216"/>
            </a:xfrm>
            <a:prstGeom prst="rect">
              <a:avLst/>
            </a:prstGeom>
          </p:spPr>
        </p:pic>
        <p:sp>
          <p:nvSpPr>
            <p:cNvPr id="8" name="TextBox 7"/>
            <p:cNvSpPr txBox="1"/>
            <p:nvPr userDrawn="1"/>
          </p:nvSpPr>
          <p:spPr>
            <a:xfrm>
              <a:off x="10576932" y="981291"/>
              <a:ext cx="498340" cy="193078"/>
            </a:xfrm>
            <a:prstGeom prst="rect">
              <a:avLst/>
            </a:prstGeom>
            <a:noFill/>
          </p:spPr>
          <p:txBody>
            <a:bodyPr wrap="none" lIns="0" tIns="0" rIns="0" bIns="0" rtlCol="0">
              <a:spAutoFit/>
            </a:bodyPr>
            <a:lstStyle/>
            <a:p>
              <a:pPr defTabSz="913185">
                <a:lnSpc>
                  <a:spcPct val="90000"/>
                </a:lnSpc>
                <a:spcAft>
                  <a:spcPts val="800"/>
                </a:spcAft>
              </a:pPr>
              <a:r>
                <a:rPr lang="en-US" sz="1300" dirty="0" smtClean="0">
                  <a:solidFill>
                    <a:srgbClr val="FFFFFF"/>
                  </a:solidFill>
                </a:rPr>
                <a:t>| Basel</a:t>
              </a:r>
            </a:p>
          </p:txBody>
        </p:sp>
      </p:grpSp>
    </p:spTree>
    <p:extLst>
      <p:ext uri="{BB962C8B-B14F-4D97-AF65-F5344CB8AC3E}">
        <p14:creationId xmlns:p14="http://schemas.microsoft.com/office/powerpoint/2010/main" val="2277133880"/>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63" presetClass="path" presetSubtype="0" accel="50000" decel="50000" fill="hold" nodeType="withEffect">
                                  <p:stCondLst>
                                    <p:cond delay="0"/>
                                  </p:stCondLst>
                                  <p:childTnLst>
                                    <p:animMotion origin="layout" path="M 4.44444E-6 1.11111E-6 L 1.61041 1.11111E-6 " pathEditMode="relative" rAng="0" ptsTypes="AA">
                                      <p:cBhvr>
                                        <p:cTn id="8" dur="1000" spd="-100000" fill="hold"/>
                                        <p:tgtEl>
                                          <p:spTgt spid="5"/>
                                        </p:tgtEl>
                                        <p:attrNameLst>
                                          <p:attrName>ppt_x</p:attrName>
                                          <p:attrName>ppt_y</p:attrName>
                                        </p:attrNameLst>
                                      </p:cBhvr>
                                      <p:rCtr x="80521" y="0"/>
                                    </p:animMotion>
                                  </p:childTnLst>
                                </p:cTn>
                              </p:par>
                              <p:par>
                                <p:cTn id="9" presetID="1" presetClass="entr" presetSubtype="0"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63" presetClass="path" presetSubtype="0" accel="50000" decel="50000" fill="hold" grpId="1" nodeType="withEffect">
                                  <p:stCondLst>
                                    <p:cond delay="0"/>
                                  </p:stCondLst>
                                  <p:childTnLst>
                                    <p:animMotion origin="layout" path="M 1.66667E-6 1.02244E-6 L 1.23528 1.02244E-6 " pathEditMode="relative" rAng="0" ptsTypes="AA">
                                      <p:cBhvr>
                                        <p:cTn id="12" dur="1000" spd="-100000" fill="hold"/>
                                        <p:tgtEl>
                                          <p:spTgt spid="4"/>
                                        </p:tgtEl>
                                        <p:attrNameLst>
                                          <p:attrName>ppt_x</p:attrName>
                                          <p:attrName>ppt_y</p:attrName>
                                        </p:attrNameLst>
                                      </p:cBhvr>
                                      <p:rCtr x="61758" y="0"/>
                                    </p:animMotion>
                                  </p:childTnLst>
                                </p:cTn>
                              </p:par>
                              <p:par>
                                <p:cTn id="13" presetID="1"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par>
                                <p:cTn id="15" presetID="63" presetClass="path" presetSubtype="0" accel="50000" decel="50000" fill="hold" grpId="1" nodeType="withEffect">
                                  <p:stCondLst>
                                    <p:cond delay="0"/>
                                  </p:stCondLst>
                                  <p:childTnLst>
                                    <p:animMotion origin="layout" path="M 0 -3.96021E-6 L 1.23424 -3.96021E-6 " pathEditMode="relative" rAng="0" ptsTypes="AA">
                                      <p:cBhvr>
                                        <p:cTn id="16" dur="1000" spd="-100000" fill="hold"/>
                                        <p:tgtEl>
                                          <p:spTgt spid="6"/>
                                        </p:tgtEl>
                                        <p:attrNameLst>
                                          <p:attrName>ppt_x</p:attrName>
                                          <p:attrName>ppt_y</p:attrName>
                                        </p:attrNameLst>
                                      </p:cBhvr>
                                      <p:rCtr x="61706" y="0"/>
                                    </p:animMotion>
                                  </p:childTnLst>
                                </p:cTn>
                              </p:par>
                              <p:par>
                                <p:cTn id="17" presetID="1" presetClass="entr" presetSubtype="0"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par>
                                <p:cTn id="19" presetID="63" presetClass="path" presetSubtype="0" accel="50000" decel="50000" fill="hold" nodeType="withEffect">
                                  <p:stCondLst>
                                    <p:cond delay="0"/>
                                  </p:stCondLst>
                                  <p:childTnLst>
                                    <p:animMotion origin="layout" path="M 1.02137E-6 -3.54152E-6 L 0.86438 -3.54152E-6 " pathEditMode="relative" rAng="0" ptsTypes="AA">
                                      <p:cBhvr>
                                        <p:cTn id="20" dur="1000" spd="-100000" fill="hold"/>
                                        <p:tgtEl>
                                          <p:spTgt spid="11"/>
                                        </p:tgtEl>
                                        <p:attrNameLst>
                                          <p:attrName>ppt_x</p:attrName>
                                          <p:attrName>ppt_y</p:attrName>
                                        </p:attrNameLst>
                                      </p:cBhvr>
                                      <p:rCtr x="43213"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tmplLst>
          <p:tmpl>
            <p:tnLst>
              <p:par>
                <p:cTn presetID="1" presetClass="entr" presetSubtype="0" fill="hold" nodeType="withEffect">
                  <p:stCondLst>
                    <p:cond delay="0"/>
                  </p:stCondLst>
                  <p:childTnLst>
                    <p:set>
                      <p:cBhvr>
                        <p:cTn dur="1" fill="hold">
                          <p:stCondLst>
                            <p:cond delay="0"/>
                          </p:stCondLst>
                        </p:cTn>
                        <p:tgtEl>
                          <p:spTgt spid="6"/>
                        </p:tgtEl>
                        <p:attrNameLst>
                          <p:attrName>style.visibility</p:attrName>
                        </p:attrNameLst>
                      </p:cBhvr>
                      <p:to>
                        <p:strVal val="visible"/>
                      </p:to>
                    </p:set>
                  </p:childTnLst>
                </p:cTn>
              </p:par>
            </p:tnLst>
          </p:tmpl>
        </p:tmplLst>
      </p:bldP>
      <p:bldP spid="6" grpId="1">
        <p:tmplLst>
          <p:tmpl>
            <p:tnLst>
              <p:par>
                <p:cTn presetID="63" presetClass="path" presetSubtype="0" accel="50000" decel="50000" fill="hold" nodeType="withEffect">
                  <p:stCondLst>
                    <p:cond delay="0"/>
                  </p:stCondLst>
                  <p:childTnLst>
                    <p:animMotion origin="layout" path="M 0 -3.96021E-6 L 1.23424 -3.96021E-6 " pathEditMode="relative" rAng="0" ptsTypes="AA">
                      <p:cBhvr>
                        <p:cTn dur="1000" spd="-100000" fill="hold"/>
                        <p:tgtEl>
                          <p:spTgt spid="6"/>
                        </p:tgtEl>
                        <p:attrNameLst>
                          <p:attrName>ppt_x</p:attrName>
                          <p:attrName>ppt_y</p:attrName>
                        </p:attrNameLst>
                      </p:cBhvr>
                      <p:rCtr x="61706" y="0"/>
                    </p:animMotion>
                  </p:childTnLst>
                </p:cTn>
              </p:par>
            </p:tnLst>
          </p:tmpl>
        </p:tmplLst>
      </p:bldP>
      <p:bldP spid="4" grpId="0">
        <p:tmplLst>
          <p:tmpl>
            <p:tnLst>
              <p:par>
                <p:cTn presetID="1" presetClass="entr" presetSubtype="0" fill="hold" nodeType="withEffect">
                  <p:stCondLst>
                    <p:cond delay="0"/>
                  </p:stCondLst>
                  <p:childTnLst>
                    <p:set>
                      <p:cBhvr>
                        <p:cTn dur="1" fill="hold">
                          <p:stCondLst>
                            <p:cond delay="0"/>
                          </p:stCondLst>
                        </p:cTn>
                        <p:tgtEl>
                          <p:spTgt spid="4"/>
                        </p:tgtEl>
                        <p:attrNameLst>
                          <p:attrName>style.visibility</p:attrName>
                        </p:attrNameLst>
                      </p:cBhvr>
                      <p:to>
                        <p:strVal val="visible"/>
                      </p:to>
                    </p:set>
                  </p:childTnLst>
                </p:cTn>
              </p:par>
            </p:tnLst>
          </p:tmpl>
        </p:tmplLst>
      </p:bldP>
      <p:bldP spid="4" grpId="1">
        <p:tmplLst>
          <p:tmpl>
            <p:tnLst>
              <p:par>
                <p:cTn presetID="63" presetClass="path" presetSubtype="0" accel="50000" decel="50000" fill="hold" nodeType="withEffect">
                  <p:stCondLst>
                    <p:cond delay="0"/>
                  </p:stCondLst>
                  <p:childTnLst>
                    <p:animMotion origin="layout" path="M 1.66667E-6 1.02244E-6 L 1.23528 1.02244E-6 " pathEditMode="relative" rAng="0" ptsTypes="AA">
                      <p:cBhvr>
                        <p:cTn dur="1000" spd="-100000" fill="hold"/>
                        <p:tgtEl>
                          <p:spTgt spid="4"/>
                        </p:tgtEl>
                        <p:attrNameLst>
                          <p:attrName>ppt_x</p:attrName>
                          <p:attrName>ppt_y</p:attrName>
                        </p:attrNameLst>
                      </p:cBhvr>
                      <p:rCtr x="61758" y="0"/>
                    </p:animMotion>
                  </p:childTnLst>
                </p:cTn>
              </p:par>
            </p:tnLst>
          </p:tmpl>
        </p:tmplLst>
      </p:bldP>
    </p:bldLst>
  </p:timing>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Chapter Title Dark Teal">
    <p:bg>
      <p:bgPr>
        <a:solidFill>
          <a:srgbClr val="008272"/>
        </a:solidFill>
        <a:effectLst/>
      </p:bgPr>
    </p:bg>
    <p:spTree>
      <p:nvGrpSpPr>
        <p:cNvPr id="1" name=""/>
        <p:cNvGrpSpPr/>
        <p:nvPr/>
      </p:nvGrpSpPr>
      <p:grpSpPr>
        <a:xfrm>
          <a:off x="0" y="0"/>
          <a:ext cx="0" cy="0"/>
          <a:chOff x="0" y="0"/>
          <a:chExt cx="0" cy="0"/>
        </a:xfrm>
      </p:grpSpPr>
      <p:sp>
        <p:nvSpPr>
          <p:cNvPr id="5" name="Text Placeholder 5"/>
          <p:cNvSpPr>
            <a:spLocks noGrp="1"/>
          </p:cNvSpPr>
          <p:nvPr>
            <p:ph type="body" sz="quarter" idx="10" hasCustomPrompt="1"/>
          </p:nvPr>
        </p:nvSpPr>
        <p:spPr>
          <a:xfrm>
            <a:off x="624174" y="2785552"/>
            <a:ext cx="10938892" cy="1114291"/>
          </a:xfrm>
        </p:spPr>
        <p:txBody>
          <a:bodyPr/>
          <a:lstStyle>
            <a:lvl1pPr marL="0" indent="0">
              <a:buNone/>
              <a:defRPr lang="en-US" sz="8800" i="0" kern="1200" spc="-100" baseline="0" dirty="0" smtClean="0">
                <a:solidFill>
                  <a:schemeClr val="bg1"/>
                </a:solidFill>
                <a:latin typeface="Segoe UI Light" pitchFamily="34" charset="0"/>
                <a:ea typeface="+mn-ea"/>
                <a:cs typeface="+mn-cs"/>
              </a:defRPr>
            </a:lvl1pPr>
          </a:lstStyle>
          <a:p>
            <a:pPr marL="0" lvl="0" indent="0" algn="l" defTabSz="913185" rtl="0" eaLnBrk="1" latinLnBrk="0" hangingPunct="1">
              <a:lnSpc>
                <a:spcPct val="90000"/>
              </a:lnSpc>
              <a:spcBef>
                <a:spcPct val="20000"/>
              </a:spcBef>
              <a:buSzPct val="90000"/>
              <a:buFont typeface="Arial" pitchFamily="34" charset="0"/>
              <a:buNone/>
            </a:pPr>
            <a:r>
              <a:rPr lang="en-US" dirty="0" smtClean="0"/>
              <a:t>Chapter title</a:t>
            </a:r>
          </a:p>
        </p:txBody>
      </p:sp>
      <p:sp>
        <p:nvSpPr>
          <p:cNvPr id="8" name="Text Placeholder 8"/>
          <p:cNvSpPr>
            <a:spLocks noGrp="1"/>
          </p:cNvSpPr>
          <p:nvPr>
            <p:ph type="body" sz="quarter" idx="11" hasCustomPrompt="1"/>
          </p:nvPr>
        </p:nvSpPr>
        <p:spPr>
          <a:xfrm>
            <a:off x="624174" y="1773689"/>
            <a:ext cx="10938892" cy="443301"/>
          </a:xfrm>
        </p:spPr>
        <p:txBody>
          <a:bodyPr/>
          <a:lstStyle>
            <a:lvl1pPr marL="0" indent="0">
              <a:buNone/>
              <a:defRPr lang="en-US" sz="3200" kern="1200" spc="-100" baseline="0" dirty="0">
                <a:solidFill>
                  <a:schemeClr val="bg1"/>
                </a:solidFill>
                <a:latin typeface="Segoe UI Light" pitchFamily="34" charset="0"/>
                <a:ea typeface="+mn-ea"/>
                <a:cs typeface="+mn-cs"/>
              </a:defRPr>
            </a:lvl1pPr>
          </a:lstStyle>
          <a:p>
            <a:pPr marL="0" lvl="0" indent="0" algn="l" defTabSz="913185" rtl="0" eaLnBrk="1" latinLnBrk="0" hangingPunct="1">
              <a:lnSpc>
                <a:spcPct val="90000"/>
              </a:lnSpc>
              <a:spcBef>
                <a:spcPct val="20000"/>
              </a:spcBef>
              <a:buSzPct val="90000"/>
              <a:buFont typeface="Arial" pitchFamily="34" charset="0"/>
              <a:buNone/>
            </a:pPr>
            <a:r>
              <a:rPr lang="en-US" dirty="0" smtClean="0"/>
              <a:t>Chapter Title x/y</a:t>
            </a:r>
            <a:endParaRPr lang="en-US" dirty="0"/>
          </a:p>
        </p:txBody>
      </p:sp>
      <p:pic>
        <p:nvPicPr>
          <p:cNvPr id="6" name="Picture 9"/>
          <p:cNvPicPr>
            <a:picLocks noChangeAspect="1" noChangeArrowheads="1"/>
          </p:cNvPicPr>
          <p:nvPr userDrawn="1"/>
        </p:nvPicPr>
        <p:blipFill>
          <a:blip r:embed="rId2">
            <a:extLst>
              <a:ext uri="{28A0092B-C50C-407E-A947-70E740481C1C}">
                <a14:useLocalDpi xmlns:a14="http://schemas.microsoft.com/office/drawing/2010/main" val="0"/>
              </a:ext>
            </a:extLst>
          </a:blip>
          <a:stretch>
            <a:fillRect/>
          </a:stretch>
        </p:blipFill>
        <p:spPr bwMode="auto">
          <a:xfrm>
            <a:off x="9165471" y="5848448"/>
            <a:ext cx="2671745" cy="983396"/>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Group 10"/>
          <p:cNvGrpSpPr/>
          <p:nvPr userDrawn="1"/>
        </p:nvGrpSpPr>
        <p:grpSpPr>
          <a:xfrm>
            <a:off x="623148" y="308488"/>
            <a:ext cx="1631544" cy="612004"/>
            <a:chOff x="10186018" y="534632"/>
            <a:chExt cx="1706539" cy="639737"/>
          </a:xfrm>
        </p:grpSpPr>
        <p:pic>
          <p:nvPicPr>
            <p:cNvPr id="12" name="Picture 1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186018" y="534632"/>
              <a:ext cx="1706539" cy="585216"/>
            </a:xfrm>
            <a:prstGeom prst="rect">
              <a:avLst/>
            </a:prstGeom>
          </p:spPr>
        </p:pic>
        <p:sp>
          <p:nvSpPr>
            <p:cNvPr id="13" name="TextBox 12"/>
            <p:cNvSpPr txBox="1"/>
            <p:nvPr userDrawn="1"/>
          </p:nvSpPr>
          <p:spPr>
            <a:xfrm>
              <a:off x="10576932" y="981291"/>
              <a:ext cx="498340" cy="193078"/>
            </a:xfrm>
            <a:prstGeom prst="rect">
              <a:avLst/>
            </a:prstGeom>
            <a:noFill/>
          </p:spPr>
          <p:txBody>
            <a:bodyPr wrap="none" lIns="0" tIns="0" rIns="0" bIns="0" rtlCol="0">
              <a:spAutoFit/>
            </a:bodyPr>
            <a:lstStyle/>
            <a:p>
              <a:pPr defTabSz="913185">
                <a:lnSpc>
                  <a:spcPct val="90000"/>
                </a:lnSpc>
                <a:spcAft>
                  <a:spcPts val="800"/>
                </a:spcAft>
              </a:pPr>
              <a:r>
                <a:rPr lang="en-US" sz="1300" dirty="0" smtClean="0">
                  <a:solidFill>
                    <a:srgbClr val="FFFFFF"/>
                  </a:solidFill>
                </a:rPr>
                <a:t>| Basel</a:t>
              </a:r>
            </a:p>
          </p:txBody>
        </p:sp>
      </p:grpSp>
    </p:spTree>
    <p:extLst>
      <p:ext uri="{BB962C8B-B14F-4D97-AF65-F5344CB8AC3E}">
        <p14:creationId xmlns:p14="http://schemas.microsoft.com/office/powerpoint/2010/main" val="397271246"/>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63" presetClass="path" presetSubtype="0" accel="50000" decel="50000" fill="hold" nodeType="withEffect">
                                  <p:stCondLst>
                                    <p:cond delay="0"/>
                                  </p:stCondLst>
                                  <p:childTnLst>
                                    <p:animMotion origin="layout" path="M 4.44444E-6 1.11111E-6 L 1.61041 1.11111E-6 " pathEditMode="relative" rAng="0" ptsTypes="AA">
                                      <p:cBhvr>
                                        <p:cTn id="8" dur="1000" spd="-100000" fill="hold"/>
                                        <p:tgtEl>
                                          <p:spTgt spid="11"/>
                                        </p:tgtEl>
                                        <p:attrNameLst>
                                          <p:attrName>ppt_x</p:attrName>
                                          <p:attrName>ppt_y</p:attrName>
                                        </p:attrNameLst>
                                      </p:cBhvr>
                                      <p:rCtr x="80521" y="0"/>
                                    </p:animMotion>
                                  </p:childTnLst>
                                </p:cTn>
                              </p:par>
                              <p:par>
                                <p:cTn id="9" presetID="1"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63" presetClass="path" presetSubtype="0" accel="50000" decel="50000" fill="hold" grpId="1" nodeType="withEffect">
                                  <p:stCondLst>
                                    <p:cond delay="0"/>
                                  </p:stCondLst>
                                  <p:childTnLst>
                                    <p:animMotion origin="layout" path="M 1.66667E-6 1.02244E-6 L 1.23528 1.02244E-6 " pathEditMode="relative" rAng="0" ptsTypes="AA">
                                      <p:cBhvr>
                                        <p:cTn id="12" dur="1000" spd="-100000" fill="hold"/>
                                        <p:tgtEl>
                                          <p:spTgt spid="8"/>
                                        </p:tgtEl>
                                        <p:attrNameLst>
                                          <p:attrName>ppt_x</p:attrName>
                                          <p:attrName>ppt_y</p:attrName>
                                        </p:attrNameLst>
                                      </p:cBhvr>
                                      <p:rCtr x="61758" y="0"/>
                                    </p:animMotion>
                                  </p:childTnLst>
                                </p:cTn>
                              </p:par>
                              <p:par>
                                <p:cTn id="13" presetID="1"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par>
                                <p:cTn id="15" presetID="63" presetClass="path" presetSubtype="0" accel="50000" decel="50000" fill="hold" grpId="1" nodeType="withEffect">
                                  <p:stCondLst>
                                    <p:cond delay="0"/>
                                  </p:stCondLst>
                                  <p:childTnLst>
                                    <p:animMotion origin="layout" path="M 0 -3.96021E-6 L 1.23424 -3.96021E-6 " pathEditMode="relative" rAng="0" ptsTypes="AA">
                                      <p:cBhvr>
                                        <p:cTn id="16" dur="1000" spd="-100000" fill="hold"/>
                                        <p:tgtEl>
                                          <p:spTgt spid="5"/>
                                        </p:tgtEl>
                                        <p:attrNameLst>
                                          <p:attrName>ppt_x</p:attrName>
                                          <p:attrName>ppt_y</p:attrName>
                                        </p:attrNameLst>
                                      </p:cBhvr>
                                      <p:rCtr x="61706" y="0"/>
                                    </p:animMotion>
                                  </p:childTnLst>
                                </p:cTn>
                              </p:par>
                              <p:par>
                                <p:cTn id="17" presetID="1" presetClass="entr" presetSubtype="0" fill="hold" nodeType="withEffect">
                                  <p:stCondLst>
                                    <p:cond delay="0"/>
                                  </p:stCondLst>
                                  <p:childTnLst>
                                    <p:set>
                                      <p:cBhvr>
                                        <p:cTn id="18" dur="1" fill="hold">
                                          <p:stCondLst>
                                            <p:cond delay="0"/>
                                          </p:stCondLst>
                                        </p:cTn>
                                        <p:tgtEl>
                                          <p:spTgt spid="6"/>
                                        </p:tgtEl>
                                        <p:attrNameLst>
                                          <p:attrName>style.visibility</p:attrName>
                                        </p:attrNameLst>
                                      </p:cBhvr>
                                      <p:to>
                                        <p:strVal val="visible"/>
                                      </p:to>
                                    </p:set>
                                  </p:childTnLst>
                                </p:cTn>
                              </p:par>
                              <p:par>
                                <p:cTn id="19" presetID="63" presetClass="path" presetSubtype="0" accel="50000" decel="50000" fill="hold" nodeType="withEffect">
                                  <p:stCondLst>
                                    <p:cond delay="0"/>
                                  </p:stCondLst>
                                  <p:childTnLst>
                                    <p:animMotion origin="layout" path="M 1.02137E-6 -3.54152E-6 L 0.86438 -3.54152E-6 " pathEditMode="relative" rAng="0" ptsTypes="AA">
                                      <p:cBhvr>
                                        <p:cTn id="20" dur="1000" spd="-100000" fill="hold"/>
                                        <p:tgtEl>
                                          <p:spTgt spid="6"/>
                                        </p:tgtEl>
                                        <p:attrNameLst>
                                          <p:attrName>ppt_x</p:attrName>
                                          <p:attrName>ppt_y</p:attrName>
                                        </p:attrNameLst>
                                      </p:cBhvr>
                                      <p:rCtr x="43213"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tmplLst>
          <p:tmpl>
            <p:tnLst>
              <p:par>
                <p:cTn presetID="1" presetClass="entr" presetSubtype="0" fill="hold" nodeType="withEffect">
                  <p:stCondLst>
                    <p:cond delay="0"/>
                  </p:stCondLst>
                  <p:childTnLst>
                    <p:set>
                      <p:cBhvr>
                        <p:cTn dur="1" fill="hold">
                          <p:stCondLst>
                            <p:cond delay="0"/>
                          </p:stCondLst>
                        </p:cTn>
                        <p:tgtEl>
                          <p:spTgt spid="5"/>
                        </p:tgtEl>
                        <p:attrNameLst>
                          <p:attrName>style.visibility</p:attrName>
                        </p:attrNameLst>
                      </p:cBhvr>
                      <p:to>
                        <p:strVal val="visible"/>
                      </p:to>
                    </p:set>
                  </p:childTnLst>
                </p:cTn>
              </p:par>
            </p:tnLst>
          </p:tmpl>
        </p:tmplLst>
      </p:bldP>
      <p:bldP spid="5" grpId="1">
        <p:tmplLst>
          <p:tmpl>
            <p:tnLst>
              <p:par>
                <p:cTn presetID="63" presetClass="path" presetSubtype="0" accel="50000" decel="50000" fill="hold" nodeType="withEffect">
                  <p:stCondLst>
                    <p:cond delay="0"/>
                  </p:stCondLst>
                  <p:childTnLst>
                    <p:animMotion origin="layout" path="M 0 -3.96021E-6 L 1.23424 -3.96021E-6 " pathEditMode="relative" rAng="0" ptsTypes="AA">
                      <p:cBhvr>
                        <p:cTn dur="1000" spd="-100000" fill="hold"/>
                        <p:tgtEl>
                          <p:spTgt spid="5"/>
                        </p:tgtEl>
                        <p:attrNameLst>
                          <p:attrName>ppt_x</p:attrName>
                          <p:attrName>ppt_y</p:attrName>
                        </p:attrNameLst>
                      </p:cBhvr>
                      <p:rCtr x="61706" y="0"/>
                    </p:animMotion>
                  </p:childTnLst>
                </p:cTn>
              </p:par>
            </p:tnLst>
          </p:tmpl>
        </p:tmplLst>
      </p:bldP>
      <p:bldP spid="8" grpId="0">
        <p:tmplLst>
          <p:tmpl>
            <p:tnLst>
              <p:par>
                <p:cTn presetID="1" presetClass="entr" presetSubtype="0" fill="hold" nodeType="withEffect">
                  <p:stCondLst>
                    <p:cond delay="0"/>
                  </p:stCondLst>
                  <p:childTnLst>
                    <p:set>
                      <p:cBhvr>
                        <p:cTn dur="1" fill="hold">
                          <p:stCondLst>
                            <p:cond delay="0"/>
                          </p:stCondLst>
                        </p:cTn>
                        <p:tgtEl>
                          <p:spTgt spid="8"/>
                        </p:tgtEl>
                        <p:attrNameLst>
                          <p:attrName>style.visibility</p:attrName>
                        </p:attrNameLst>
                      </p:cBhvr>
                      <p:to>
                        <p:strVal val="visible"/>
                      </p:to>
                    </p:set>
                  </p:childTnLst>
                </p:cTn>
              </p:par>
            </p:tnLst>
          </p:tmpl>
        </p:tmplLst>
      </p:bldP>
      <p:bldP spid="8" grpId="1">
        <p:tmplLst>
          <p:tmpl>
            <p:tnLst>
              <p:par>
                <p:cTn presetID="63" presetClass="path" presetSubtype="0" accel="50000" decel="50000" fill="hold" nodeType="withEffect">
                  <p:stCondLst>
                    <p:cond delay="0"/>
                  </p:stCondLst>
                  <p:childTnLst>
                    <p:animMotion origin="layout" path="M 1.66667E-6 1.02244E-6 L 1.23528 1.02244E-6 " pathEditMode="relative" rAng="0" ptsTypes="AA">
                      <p:cBhvr>
                        <p:cTn dur="1000" spd="-100000" fill="hold"/>
                        <p:tgtEl>
                          <p:spTgt spid="8"/>
                        </p:tgtEl>
                        <p:attrNameLst>
                          <p:attrName>ppt_x</p:attrName>
                          <p:attrName>ppt_y</p:attrName>
                        </p:attrNameLst>
                      </p:cBhvr>
                      <p:rCtr x="61758" y="0"/>
                    </p:animMotion>
                  </p:childTnLst>
                </p:cTn>
              </p:par>
            </p:tnLst>
          </p:tmpl>
        </p:tmplLst>
      </p:bldP>
    </p:bldLst>
  </p:timing>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Chapter Title Plum">
    <p:bg>
      <p:bgPr>
        <a:solidFill>
          <a:srgbClr val="B4009E"/>
        </a:solidFill>
        <a:effectLst/>
      </p:bgPr>
    </p:bg>
    <p:spTree>
      <p:nvGrpSpPr>
        <p:cNvPr id="1" name=""/>
        <p:cNvGrpSpPr/>
        <p:nvPr/>
      </p:nvGrpSpPr>
      <p:grpSpPr>
        <a:xfrm>
          <a:off x="0" y="0"/>
          <a:ext cx="0" cy="0"/>
          <a:chOff x="0" y="0"/>
          <a:chExt cx="0" cy="0"/>
        </a:xfrm>
      </p:grpSpPr>
      <p:sp>
        <p:nvSpPr>
          <p:cNvPr id="5" name="Text Placeholder 5"/>
          <p:cNvSpPr>
            <a:spLocks noGrp="1"/>
          </p:cNvSpPr>
          <p:nvPr>
            <p:ph type="body" sz="quarter" idx="10" hasCustomPrompt="1"/>
          </p:nvPr>
        </p:nvSpPr>
        <p:spPr>
          <a:xfrm>
            <a:off x="624174" y="2785552"/>
            <a:ext cx="10938892" cy="1114291"/>
          </a:xfrm>
        </p:spPr>
        <p:txBody>
          <a:bodyPr/>
          <a:lstStyle>
            <a:lvl1pPr marL="0" indent="0">
              <a:buNone/>
              <a:defRPr lang="en-US" sz="8800" i="0" kern="1200" spc="-100" baseline="0" dirty="0" smtClean="0">
                <a:solidFill>
                  <a:schemeClr val="bg1"/>
                </a:solidFill>
                <a:latin typeface="Segoe UI Light" pitchFamily="34" charset="0"/>
                <a:ea typeface="+mn-ea"/>
                <a:cs typeface="+mn-cs"/>
              </a:defRPr>
            </a:lvl1pPr>
          </a:lstStyle>
          <a:p>
            <a:pPr marL="0" lvl="0" indent="0" algn="l" defTabSz="913185" rtl="0" eaLnBrk="1" latinLnBrk="0" hangingPunct="1">
              <a:lnSpc>
                <a:spcPct val="90000"/>
              </a:lnSpc>
              <a:spcBef>
                <a:spcPct val="20000"/>
              </a:spcBef>
              <a:buSzPct val="90000"/>
              <a:buFont typeface="Arial" pitchFamily="34" charset="0"/>
              <a:buNone/>
            </a:pPr>
            <a:r>
              <a:rPr lang="en-US" dirty="0" smtClean="0"/>
              <a:t>Chapter title</a:t>
            </a:r>
          </a:p>
        </p:txBody>
      </p:sp>
      <p:sp>
        <p:nvSpPr>
          <p:cNvPr id="8" name="Text Placeholder 8"/>
          <p:cNvSpPr>
            <a:spLocks noGrp="1"/>
          </p:cNvSpPr>
          <p:nvPr>
            <p:ph type="body" sz="quarter" idx="11" hasCustomPrompt="1"/>
          </p:nvPr>
        </p:nvSpPr>
        <p:spPr>
          <a:xfrm>
            <a:off x="624174" y="1773689"/>
            <a:ext cx="10938892" cy="443301"/>
          </a:xfrm>
        </p:spPr>
        <p:txBody>
          <a:bodyPr/>
          <a:lstStyle>
            <a:lvl1pPr marL="0" indent="0">
              <a:buNone/>
              <a:defRPr lang="en-US" sz="3200" kern="1200" spc="-100" baseline="0" dirty="0">
                <a:solidFill>
                  <a:schemeClr val="bg1"/>
                </a:solidFill>
                <a:latin typeface="Segoe UI Light" pitchFamily="34" charset="0"/>
                <a:ea typeface="+mn-ea"/>
                <a:cs typeface="+mn-cs"/>
              </a:defRPr>
            </a:lvl1pPr>
          </a:lstStyle>
          <a:p>
            <a:pPr marL="0" lvl="0" indent="0" algn="l" defTabSz="913185" rtl="0" eaLnBrk="1" latinLnBrk="0" hangingPunct="1">
              <a:lnSpc>
                <a:spcPct val="90000"/>
              </a:lnSpc>
              <a:spcBef>
                <a:spcPct val="20000"/>
              </a:spcBef>
              <a:buSzPct val="90000"/>
              <a:buFont typeface="Arial" pitchFamily="34" charset="0"/>
              <a:buNone/>
            </a:pPr>
            <a:r>
              <a:rPr lang="en-US" dirty="0" smtClean="0"/>
              <a:t>Chapter Title x/y</a:t>
            </a:r>
            <a:endParaRPr lang="en-US" dirty="0"/>
          </a:p>
        </p:txBody>
      </p:sp>
      <p:pic>
        <p:nvPicPr>
          <p:cNvPr id="6" name="Picture 9"/>
          <p:cNvPicPr>
            <a:picLocks noChangeAspect="1" noChangeArrowheads="1"/>
          </p:cNvPicPr>
          <p:nvPr userDrawn="1"/>
        </p:nvPicPr>
        <p:blipFill>
          <a:blip r:embed="rId2">
            <a:extLst>
              <a:ext uri="{28A0092B-C50C-407E-A947-70E740481C1C}">
                <a14:useLocalDpi xmlns:a14="http://schemas.microsoft.com/office/drawing/2010/main" val="0"/>
              </a:ext>
            </a:extLst>
          </a:blip>
          <a:stretch>
            <a:fillRect/>
          </a:stretch>
        </p:blipFill>
        <p:spPr bwMode="auto">
          <a:xfrm>
            <a:off x="9165471" y="5848448"/>
            <a:ext cx="2671745" cy="983396"/>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Group 10"/>
          <p:cNvGrpSpPr/>
          <p:nvPr userDrawn="1"/>
        </p:nvGrpSpPr>
        <p:grpSpPr>
          <a:xfrm>
            <a:off x="623148" y="308488"/>
            <a:ext cx="1631544" cy="612004"/>
            <a:chOff x="10186018" y="534632"/>
            <a:chExt cx="1706539" cy="639737"/>
          </a:xfrm>
        </p:grpSpPr>
        <p:pic>
          <p:nvPicPr>
            <p:cNvPr id="12" name="Picture 1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186018" y="534632"/>
              <a:ext cx="1706539" cy="585216"/>
            </a:xfrm>
            <a:prstGeom prst="rect">
              <a:avLst/>
            </a:prstGeom>
          </p:spPr>
        </p:pic>
        <p:sp>
          <p:nvSpPr>
            <p:cNvPr id="13" name="TextBox 12"/>
            <p:cNvSpPr txBox="1"/>
            <p:nvPr userDrawn="1"/>
          </p:nvSpPr>
          <p:spPr>
            <a:xfrm>
              <a:off x="10576932" y="981291"/>
              <a:ext cx="498340" cy="193078"/>
            </a:xfrm>
            <a:prstGeom prst="rect">
              <a:avLst/>
            </a:prstGeom>
            <a:noFill/>
          </p:spPr>
          <p:txBody>
            <a:bodyPr wrap="none" lIns="0" tIns="0" rIns="0" bIns="0" rtlCol="0">
              <a:spAutoFit/>
            </a:bodyPr>
            <a:lstStyle/>
            <a:p>
              <a:pPr defTabSz="913185">
                <a:lnSpc>
                  <a:spcPct val="90000"/>
                </a:lnSpc>
                <a:spcAft>
                  <a:spcPts val="800"/>
                </a:spcAft>
              </a:pPr>
              <a:r>
                <a:rPr lang="en-US" sz="1300" dirty="0" smtClean="0">
                  <a:solidFill>
                    <a:srgbClr val="FFFFFF"/>
                  </a:solidFill>
                </a:rPr>
                <a:t>| Basel</a:t>
              </a:r>
            </a:p>
          </p:txBody>
        </p:sp>
      </p:grpSp>
    </p:spTree>
    <p:extLst>
      <p:ext uri="{BB962C8B-B14F-4D97-AF65-F5344CB8AC3E}">
        <p14:creationId xmlns:p14="http://schemas.microsoft.com/office/powerpoint/2010/main" val="3717630365"/>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63" presetClass="path" presetSubtype="0" accel="50000" decel="50000" fill="hold" nodeType="withEffect">
                                  <p:stCondLst>
                                    <p:cond delay="0"/>
                                  </p:stCondLst>
                                  <p:childTnLst>
                                    <p:animMotion origin="layout" path="M 4.44444E-6 1.11111E-6 L 1.61041 1.11111E-6 " pathEditMode="relative" rAng="0" ptsTypes="AA">
                                      <p:cBhvr>
                                        <p:cTn id="8" dur="1000" spd="-100000" fill="hold"/>
                                        <p:tgtEl>
                                          <p:spTgt spid="11"/>
                                        </p:tgtEl>
                                        <p:attrNameLst>
                                          <p:attrName>ppt_x</p:attrName>
                                          <p:attrName>ppt_y</p:attrName>
                                        </p:attrNameLst>
                                      </p:cBhvr>
                                      <p:rCtr x="80521" y="0"/>
                                    </p:animMotion>
                                  </p:childTnLst>
                                </p:cTn>
                              </p:par>
                              <p:par>
                                <p:cTn id="9" presetID="1"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63" presetClass="path" presetSubtype="0" accel="50000" decel="50000" fill="hold" grpId="1" nodeType="withEffect">
                                  <p:stCondLst>
                                    <p:cond delay="0"/>
                                  </p:stCondLst>
                                  <p:childTnLst>
                                    <p:animMotion origin="layout" path="M 1.66667E-6 1.02244E-6 L 1.23528 1.02244E-6 " pathEditMode="relative" rAng="0" ptsTypes="AA">
                                      <p:cBhvr>
                                        <p:cTn id="12" dur="1000" spd="-100000" fill="hold"/>
                                        <p:tgtEl>
                                          <p:spTgt spid="8"/>
                                        </p:tgtEl>
                                        <p:attrNameLst>
                                          <p:attrName>ppt_x</p:attrName>
                                          <p:attrName>ppt_y</p:attrName>
                                        </p:attrNameLst>
                                      </p:cBhvr>
                                      <p:rCtr x="61758" y="0"/>
                                    </p:animMotion>
                                  </p:childTnLst>
                                </p:cTn>
                              </p:par>
                              <p:par>
                                <p:cTn id="13" presetID="1"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par>
                                <p:cTn id="15" presetID="63" presetClass="path" presetSubtype="0" accel="50000" decel="50000" fill="hold" grpId="1" nodeType="withEffect">
                                  <p:stCondLst>
                                    <p:cond delay="0"/>
                                  </p:stCondLst>
                                  <p:childTnLst>
                                    <p:animMotion origin="layout" path="M 0 -3.96021E-6 L 1.23424 -3.96021E-6 " pathEditMode="relative" rAng="0" ptsTypes="AA">
                                      <p:cBhvr>
                                        <p:cTn id="16" dur="1000" spd="-100000" fill="hold"/>
                                        <p:tgtEl>
                                          <p:spTgt spid="5"/>
                                        </p:tgtEl>
                                        <p:attrNameLst>
                                          <p:attrName>ppt_x</p:attrName>
                                          <p:attrName>ppt_y</p:attrName>
                                        </p:attrNameLst>
                                      </p:cBhvr>
                                      <p:rCtr x="61706" y="0"/>
                                    </p:animMotion>
                                  </p:childTnLst>
                                </p:cTn>
                              </p:par>
                              <p:par>
                                <p:cTn id="17" presetID="1" presetClass="entr" presetSubtype="0" fill="hold" nodeType="withEffect">
                                  <p:stCondLst>
                                    <p:cond delay="0"/>
                                  </p:stCondLst>
                                  <p:childTnLst>
                                    <p:set>
                                      <p:cBhvr>
                                        <p:cTn id="18" dur="1" fill="hold">
                                          <p:stCondLst>
                                            <p:cond delay="0"/>
                                          </p:stCondLst>
                                        </p:cTn>
                                        <p:tgtEl>
                                          <p:spTgt spid="6"/>
                                        </p:tgtEl>
                                        <p:attrNameLst>
                                          <p:attrName>style.visibility</p:attrName>
                                        </p:attrNameLst>
                                      </p:cBhvr>
                                      <p:to>
                                        <p:strVal val="visible"/>
                                      </p:to>
                                    </p:set>
                                  </p:childTnLst>
                                </p:cTn>
                              </p:par>
                              <p:par>
                                <p:cTn id="19" presetID="63" presetClass="path" presetSubtype="0" accel="50000" decel="50000" fill="hold" nodeType="withEffect">
                                  <p:stCondLst>
                                    <p:cond delay="0"/>
                                  </p:stCondLst>
                                  <p:childTnLst>
                                    <p:animMotion origin="layout" path="M 1.02137E-6 -3.54152E-6 L 0.86438 -3.54152E-6 " pathEditMode="relative" rAng="0" ptsTypes="AA">
                                      <p:cBhvr>
                                        <p:cTn id="20" dur="1000" spd="-100000" fill="hold"/>
                                        <p:tgtEl>
                                          <p:spTgt spid="6"/>
                                        </p:tgtEl>
                                        <p:attrNameLst>
                                          <p:attrName>ppt_x</p:attrName>
                                          <p:attrName>ppt_y</p:attrName>
                                        </p:attrNameLst>
                                      </p:cBhvr>
                                      <p:rCtr x="43213"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tmplLst>
          <p:tmpl>
            <p:tnLst>
              <p:par>
                <p:cTn presetID="1" presetClass="entr" presetSubtype="0" fill="hold" nodeType="withEffect">
                  <p:stCondLst>
                    <p:cond delay="0"/>
                  </p:stCondLst>
                  <p:childTnLst>
                    <p:set>
                      <p:cBhvr>
                        <p:cTn dur="1" fill="hold">
                          <p:stCondLst>
                            <p:cond delay="0"/>
                          </p:stCondLst>
                        </p:cTn>
                        <p:tgtEl>
                          <p:spTgt spid="5"/>
                        </p:tgtEl>
                        <p:attrNameLst>
                          <p:attrName>style.visibility</p:attrName>
                        </p:attrNameLst>
                      </p:cBhvr>
                      <p:to>
                        <p:strVal val="visible"/>
                      </p:to>
                    </p:set>
                  </p:childTnLst>
                </p:cTn>
              </p:par>
            </p:tnLst>
          </p:tmpl>
        </p:tmplLst>
      </p:bldP>
      <p:bldP spid="5" grpId="1">
        <p:tmplLst>
          <p:tmpl>
            <p:tnLst>
              <p:par>
                <p:cTn presetID="63" presetClass="path" presetSubtype="0" accel="50000" decel="50000" fill="hold" nodeType="withEffect">
                  <p:stCondLst>
                    <p:cond delay="0"/>
                  </p:stCondLst>
                  <p:childTnLst>
                    <p:animMotion origin="layout" path="M 0 -3.96021E-6 L 1.23424 -3.96021E-6 " pathEditMode="relative" rAng="0" ptsTypes="AA">
                      <p:cBhvr>
                        <p:cTn dur="1000" spd="-100000" fill="hold"/>
                        <p:tgtEl>
                          <p:spTgt spid="5"/>
                        </p:tgtEl>
                        <p:attrNameLst>
                          <p:attrName>ppt_x</p:attrName>
                          <p:attrName>ppt_y</p:attrName>
                        </p:attrNameLst>
                      </p:cBhvr>
                      <p:rCtr x="61706" y="0"/>
                    </p:animMotion>
                  </p:childTnLst>
                </p:cTn>
              </p:par>
            </p:tnLst>
          </p:tmpl>
        </p:tmplLst>
      </p:bldP>
      <p:bldP spid="8" grpId="0">
        <p:tmplLst>
          <p:tmpl>
            <p:tnLst>
              <p:par>
                <p:cTn presetID="1" presetClass="entr" presetSubtype="0" fill="hold" nodeType="withEffect">
                  <p:stCondLst>
                    <p:cond delay="0"/>
                  </p:stCondLst>
                  <p:childTnLst>
                    <p:set>
                      <p:cBhvr>
                        <p:cTn dur="1" fill="hold">
                          <p:stCondLst>
                            <p:cond delay="0"/>
                          </p:stCondLst>
                        </p:cTn>
                        <p:tgtEl>
                          <p:spTgt spid="8"/>
                        </p:tgtEl>
                        <p:attrNameLst>
                          <p:attrName>style.visibility</p:attrName>
                        </p:attrNameLst>
                      </p:cBhvr>
                      <p:to>
                        <p:strVal val="visible"/>
                      </p:to>
                    </p:set>
                  </p:childTnLst>
                </p:cTn>
              </p:par>
            </p:tnLst>
          </p:tmpl>
        </p:tmplLst>
      </p:bldP>
      <p:bldP spid="8" grpId="1">
        <p:tmplLst>
          <p:tmpl>
            <p:tnLst>
              <p:par>
                <p:cTn presetID="63" presetClass="path" presetSubtype="0" accel="50000" decel="50000" fill="hold" nodeType="withEffect">
                  <p:stCondLst>
                    <p:cond delay="0"/>
                  </p:stCondLst>
                  <p:childTnLst>
                    <p:animMotion origin="layout" path="M 1.66667E-6 1.02244E-6 L 1.23528 1.02244E-6 " pathEditMode="relative" rAng="0" ptsTypes="AA">
                      <p:cBhvr>
                        <p:cTn dur="1000" spd="-100000" fill="hold"/>
                        <p:tgtEl>
                          <p:spTgt spid="8"/>
                        </p:tgtEl>
                        <p:attrNameLst>
                          <p:attrName>ppt_x</p:attrName>
                          <p:attrName>ppt_y</p:attrName>
                        </p:attrNameLst>
                      </p:cBhvr>
                      <p:rCtr x="61758" y="0"/>
                    </p:animMotion>
                  </p:childTnLst>
                </p:cTn>
              </p:par>
            </p:tnLst>
          </p:tmpl>
        </p:tmplLst>
      </p:bldP>
    </p:bld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20CE17AF-4091-48A7-8681-C3B1BE5CA3B0}" type="datetime1">
              <a:rPr lang="en-GB" smtClean="0">
                <a:solidFill>
                  <a:srgbClr val="FFFFFF"/>
                </a:solidFill>
              </a:rPr>
              <a:pPr/>
              <a:t>05/02/2014</a:t>
            </a:fld>
            <a:endParaRPr lang="en-GB" dirty="0">
              <a:solidFill>
                <a:srgbClr val="FFFFFF"/>
              </a:solidFill>
            </a:endParaRPr>
          </a:p>
        </p:txBody>
      </p:sp>
      <p:sp>
        <p:nvSpPr>
          <p:cNvPr id="4" name="Footer Placeholder 3"/>
          <p:cNvSpPr>
            <a:spLocks noGrp="1"/>
          </p:cNvSpPr>
          <p:nvPr>
            <p:ph type="ftr" sz="quarter" idx="11"/>
          </p:nvPr>
        </p:nvSpPr>
        <p:spPr/>
        <p:txBody>
          <a:bodyPr/>
          <a:lstStyle/>
          <a:p>
            <a:endParaRPr lang="en-GB" dirty="0">
              <a:solidFill>
                <a:srgbClr val="FFFFFF"/>
              </a:solidFill>
            </a:endParaRPr>
          </a:p>
        </p:txBody>
      </p:sp>
      <p:sp>
        <p:nvSpPr>
          <p:cNvPr id="5" name="Slide Number Placeholder 4"/>
          <p:cNvSpPr>
            <a:spLocks noGrp="1"/>
          </p:cNvSpPr>
          <p:nvPr>
            <p:ph type="sldNum" sz="quarter" idx="12"/>
          </p:nvPr>
        </p:nvSpPr>
        <p:spPr/>
        <p:txBody>
          <a:bodyPr/>
          <a:lstStyle/>
          <a:p>
            <a:fld id="{66F9B19E-23E9-4120-A06C-57F6EDB783B3}" type="slidenum">
              <a:rPr lang="en-GB" smtClean="0">
                <a:solidFill>
                  <a:srgbClr val="FFFFFF"/>
                </a:solidFill>
              </a:rPr>
              <a:pPr/>
              <a:t>‹#›</a:t>
            </a:fld>
            <a:endParaRPr lang="en-GB">
              <a:solidFill>
                <a:srgbClr val="FFFFFF"/>
              </a:solidFill>
            </a:endParaRPr>
          </a:p>
        </p:txBody>
      </p:sp>
    </p:spTree>
    <p:extLst>
      <p:ext uri="{BB962C8B-B14F-4D97-AF65-F5344CB8AC3E}">
        <p14:creationId xmlns:p14="http://schemas.microsoft.com/office/powerpoint/2010/main" val="30393428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Section Title Dark Purple">
    <p:bg>
      <p:bgPr>
        <a:solidFill>
          <a:schemeClr val="accent2"/>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a:xfrm>
            <a:off x="624174" y="1773649"/>
            <a:ext cx="10938892" cy="2126154"/>
          </a:xfrm>
        </p:spPr>
        <p:txBody>
          <a:bodyPr>
            <a:normAutofit/>
          </a:bodyPr>
          <a:lstStyle>
            <a:lvl1pPr marL="0" indent="0">
              <a:buNone/>
              <a:defRPr lang="en-US" sz="12800" i="0" kern="1200" spc="-100" baseline="0" dirty="0" smtClean="0">
                <a:solidFill>
                  <a:schemeClr val="bg1"/>
                </a:solidFill>
                <a:latin typeface="Segoe UI Light" pitchFamily="34" charset="0"/>
                <a:ea typeface="+mn-ea"/>
                <a:cs typeface="+mn-cs"/>
              </a:defRPr>
            </a:lvl1pPr>
          </a:lstStyle>
          <a:p>
            <a:pPr marL="0" lvl="0" indent="0" algn="l" defTabSz="913185" rtl="0" eaLnBrk="1" latinLnBrk="0" hangingPunct="1">
              <a:lnSpc>
                <a:spcPct val="90000"/>
              </a:lnSpc>
              <a:spcBef>
                <a:spcPct val="20000"/>
              </a:spcBef>
              <a:buSzPct val="90000"/>
              <a:buFont typeface="Arial" pitchFamily="34" charset="0"/>
              <a:buNone/>
            </a:pPr>
            <a:r>
              <a:rPr lang="en-US" dirty="0" smtClean="0"/>
              <a:t>Section title</a:t>
            </a:r>
          </a:p>
        </p:txBody>
      </p:sp>
      <p:sp>
        <p:nvSpPr>
          <p:cNvPr id="4" name="Text Placeholder 8"/>
          <p:cNvSpPr>
            <a:spLocks noGrp="1"/>
          </p:cNvSpPr>
          <p:nvPr>
            <p:ph type="body" sz="quarter" idx="11" hasCustomPrompt="1"/>
          </p:nvPr>
        </p:nvSpPr>
        <p:spPr>
          <a:xfrm>
            <a:off x="624174" y="4007780"/>
            <a:ext cx="10938892" cy="574412"/>
          </a:xfrm>
        </p:spPr>
        <p:txBody>
          <a:bodyPr/>
          <a:lstStyle>
            <a:lvl1pPr marL="0" indent="0">
              <a:buNone/>
              <a:defRPr lang="en-US" sz="3200" kern="1200" spc="-100" baseline="0" dirty="0">
                <a:solidFill>
                  <a:schemeClr val="bg1"/>
                </a:solidFill>
                <a:latin typeface="Segoe UI Light" pitchFamily="34" charset="0"/>
                <a:ea typeface="+mn-ea"/>
                <a:cs typeface="+mn-cs"/>
              </a:defRPr>
            </a:lvl1pPr>
          </a:lstStyle>
          <a:p>
            <a:pPr marL="0" lvl="0" indent="0" algn="l" defTabSz="913185" rtl="0" eaLnBrk="1" latinLnBrk="0" hangingPunct="1">
              <a:lnSpc>
                <a:spcPct val="90000"/>
              </a:lnSpc>
              <a:spcBef>
                <a:spcPct val="20000"/>
              </a:spcBef>
              <a:buSzPct val="90000"/>
              <a:buFont typeface="Arial" pitchFamily="34" charset="0"/>
              <a:buNone/>
            </a:pPr>
            <a:r>
              <a:rPr lang="en-US" dirty="0" smtClean="0"/>
              <a:t>Section subtitle</a:t>
            </a:r>
            <a:endParaRPr lang="en-US" dirty="0"/>
          </a:p>
        </p:txBody>
      </p:sp>
    </p:spTree>
    <p:extLst>
      <p:ext uri="{BB962C8B-B14F-4D97-AF65-F5344CB8AC3E}">
        <p14:creationId xmlns:p14="http://schemas.microsoft.com/office/powerpoint/2010/main" val="2496168197"/>
      </p:ext>
    </p:extLst>
  </p:cSld>
  <p:clrMapOvr>
    <a:masterClrMapping/>
  </p:clrMapOvr>
  <p:transition spd="slow">
    <p:push/>
  </p:transition>
  <p:timing>
    <p:tnLst>
      <p:par>
        <p:cTn id="1" dur="indefinite" restart="never" nodeType="tmRoot"/>
      </p:par>
    </p:tnLst>
  </p:timing>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Section Title Dark Teal">
    <p:bg>
      <p:bgPr>
        <a:solidFill>
          <a:srgbClr val="008272"/>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a:xfrm>
            <a:off x="624174" y="1773649"/>
            <a:ext cx="10938892" cy="2126154"/>
          </a:xfrm>
        </p:spPr>
        <p:txBody>
          <a:bodyPr>
            <a:normAutofit/>
          </a:bodyPr>
          <a:lstStyle>
            <a:lvl1pPr marL="0" indent="0">
              <a:buNone/>
              <a:defRPr lang="en-US" sz="12800" i="0" kern="1200" spc="-100" baseline="0" dirty="0" smtClean="0">
                <a:solidFill>
                  <a:schemeClr val="bg1"/>
                </a:solidFill>
                <a:latin typeface="Segoe UI Light" pitchFamily="34" charset="0"/>
                <a:ea typeface="+mn-ea"/>
                <a:cs typeface="+mn-cs"/>
              </a:defRPr>
            </a:lvl1pPr>
          </a:lstStyle>
          <a:p>
            <a:pPr marL="0" lvl="0" indent="0" algn="l" defTabSz="913185" rtl="0" eaLnBrk="1" latinLnBrk="0" hangingPunct="1">
              <a:lnSpc>
                <a:spcPct val="90000"/>
              </a:lnSpc>
              <a:spcBef>
                <a:spcPct val="20000"/>
              </a:spcBef>
              <a:buSzPct val="90000"/>
              <a:buFont typeface="Arial" pitchFamily="34" charset="0"/>
              <a:buNone/>
            </a:pPr>
            <a:r>
              <a:rPr lang="en-US" dirty="0" smtClean="0"/>
              <a:t>Section title</a:t>
            </a:r>
          </a:p>
        </p:txBody>
      </p:sp>
      <p:sp>
        <p:nvSpPr>
          <p:cNvPr id="4" name="Text Placeholder 8"/>
          <p:cNvSpPr>
            <a:spLocks noGrp="1"/>
          </p:cNvSpPr>
          <p:nvPr>
            <p:ph type="body" sz="quarter" idx="11" hasCustomPrompt="1"/>
          </p:nvPr>
        </p:nvSpPr>
        <p:spPr>
          <a:xfrm>
            <a:off x="624174" y="4007780"/>
            <a:ext cx="10938892" cy="574412"/>
          </a:xfrm>
        </p:spPr>
        <p:txBody>
          <a:bodyPr/>
          <a:lstStyle>
            <a:lvl1pPr marL="0" indent="0">
              <a:buNone/>
              <a:defRPr lang="en-US" sz="3200" kern="1200" spc="-100" baseline="0" dirty="0">
                <a:solidFill>
                  <a:schemeClr val="bg1"/>
                </a:solidFill>
                <a:latin typeface="Segoe UI Light" pitchFamily="34" charset="0"/>
                <a:ea typeface="+mn-ea"/>
                <a:cs typeface="+mn-cs"/>
              </a:defRPr>
            </a:lvl1pPr>
          </a:lstStyle>
          <a:p>
            <a:pPr marL="0" lvl="0" indent="0" algn="l" defTabSz="913185" rtl="0" eaLnBrk="1" latinLnBrk="0" hangingPunct="1">
              <a:lnSpc>
                <a:spcPct val="90000"/>
              </a:lnSpc>
              <a:spcBef>
                <a:spcPct val="20000"/>
              </a:spcBef>
              <a:buSzPct val="90000"/>
              <a:buFont typeface="Arial" pitchFamily="34" charset="0"/>
              <a:buNone/>
            </a:pPr>
            <a:r>
              <a:rPr lang="en-US" dirty="0" smtClean="0"/>
              <a:t>Section subtitle</a:t>
            </a:r>
            <a:endParaRPr lang="en-US" dirty="0"/>
          </a:p>
        </p:txBody>
      </p:sp>
    </p:spTree>
    <p:extLst>
      <p:ext uri="{BB962C8B-B14F-4D97-AF65-F5344CB8AC3E}">
        <p14:creationId xmlns:p14="http://schemas.microsoft.com/office/powerpoint/2010/main" val="1618270093"/>
      </p:ext>
    </p:extLst>
  </p:cSld>
  <p:clrMapOvr>
    <a:masterClrMapping/>
  </p:clrMapOvr>
  <p:transition spd="slow">
    <p:push/>
  </p:transition>
  <p:timing>
    <p:tnLst>
      <p:par>
        <p:cTn id="1" dur="indefinite" restart="never" nodeType="tmRoot"/>
      </p:par>
    </p:tnLst>
  </p:timing>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Section Title Plum">
    <p:bg>
      <p:bgPr>
        <a:solidFill>
          <a:srgbClr val="B4009E"/>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a:xfrm>
            <a:off x="624174" y="1773649"/>
            <a:ext cx="10938892" cy="2126154"/>
          </a:xfrm>
        </p:spPr>
        <p:txBody>
          <a:bodyPr>
            <a:normAutofit/>
          </a:bodyPr>
          <a:lstStyle>
            <a:lvl1pPr marL="0" indent="0">
              <a:buNone/>
              <a:defRPr lang="en-US" sz="12800" i="0" kern="1200" spc="-100" baseline="0" dirty="0" smtClean="0">
                <a:solidFill>
                  <a:schemeClr val="bg1"/>
                </a:solidFill>
                <a:latin typeface="Segoe UI Light" pitchFamily="34" charset="0"/>
                <a:ea typeface="+mn-ea"/>
                <a:cs typeface="+mn-cs"/>
              </a:defRPr>
            </a:lvl1pPr>
          </a:lstStyle>
          <a:p>
            <a:pPr marL="0" lvl="0" indent="0" algn="l" defTabSz="913185" rtl="0" eaLnBrk="1" latinLnBrk="0" hangingPunct="1">
              <a:lnSpc>
                <a:spcPct val="90000"/>
              </a:lnSpc>
              <a:spcBef>
                <a:spcPct val="20000"/>
              </a:spcBef>
              <a:buSzPct val="90000"/>
              <a:buFont typeface="Arial" pitchFamily="34" charset="0"/>
              <a:buNone/>
            </a:pPr>
            <a:r>
              <a:rPr lang="en-US" dirty="0" smtClean="0"/>
              <a:t>Section title</a:t>
            </a:r>
          </a:p>
        </p:txBody>
      </p:sp>
      <p:sp>
        <p:nvSpPr>
          <p:cNvPr id="4" name="Text Placeholder 8"/>
          <p:cNvSpPr>
            <a:spLocks noGrp="1"/>
          </p:cNvSpPr>
          <p:nvPr>
            <p:ph type="body" sz="quarter" idx="11" hasCustomPrompt="1"/>
          </p:nvPr>
        </p:nvSpPr>
        <p:spPr>
          <a:xfrm>
            <a:off x="624174" y="4007780"/>
            <a:ext cx="10938892" cy="574412"/>
          </a:xfrm>
        </p:spPr>
        <p:txBody>
          <a:bodyPr/>
          <a:lstStyle>
            <a:lvl1pPr marL="0" indent="0">
              <a:buNone/>
              <a:defRPr lang="en-US" sz="3200" kern="1200" spc="-100" baseline="0" dirty="0">
                <a:solidFill>
                  <a:schemeClr val="bg1"/>
                </a:solidFill>
                <a:latin typeface="Segoe UI Light" pitchFamily="34" charset="0"/>
                <a:ea typeface="+mn-ea"/>
                <a:cs typeface="+mn-cs"/>
              </a:defRPr>
            </a:lvl1pPr>
          </a:lstStyle>
          <a:p>
            <a:pPr marL="0" lvl="0" indent="0" algn="l" defTabSz="913185" rtl="0" eaLnBrk="1" latinLnBrk="0" hangingPunct="1">
              <a:lnSpc>
                <a:spcPct val="90000"/>
              </a:lnSpc>
              <a:spcBef>
                <a:spcPct val="20000"/>
              </a:spcBef>
              <a:buSzPct val="90000"/>
              <a:buFont typeface="Arial" pitchFamily="34" charset="0"/>
              <a:buNone/>
            </a:pPr>
            <a:r>
              <a:rPr lang="en-US" dirty="0" smtClean="0"/>
              <a:t>Section subtitle</a:t>
            </a:r>
            <a:endParaRPr lang="en-US" dirty="0"/>
          </a:p>
        </p:txBody>
      </p:sp>
    </p:spTree>
    <p:extLst>
      <p:ext uri="{BB962C8B-B14F-4D97-AF65-F5344CB8AC3E}">
        <p14:creationId xmlns:p14="http://schemas.microsoft.com/office/powerpoint/2010/main" val="942932801"/>
      </p:ext>
    </p:extLst>
  </p:cSld>
  <p:clrMapOvr>
    <a:masterClrMapping/>
  </p:clrMapOvr>
  <p:transition spd="slow">
    <p:push/>
  </p:transition>
  <p:timing>
    <p:tnLst>
      <p:par>
        <p:cTn id="1" dur="indefinite" restart="never" nodeType="tmRoot"/>
      </p:par>
    </p:tnLst>
  </p:timing>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Content Placeholder 12"/>
          <p:cNvSpPr>
            <a:spLocks noGrp="1"/>
          </p:cNvSpPr>
          <p:nvPr>
            <p:ph sz="quarter" idx="10"/>
          </p:nvPr>
        </p:nvSpPr>
        <p:spPr>
          <a:xfrm>
            <a:off x="624174" y="1797467"/>
            <a:ext cx="10938892" cy="4321118"/>
          </a:xfrm>
        </p:spPr>
        <p:txBody>
          <a:bodyPr/>
          <a:lstStyle>
            <a:lvl1pPr marL="0" indent="0">
              <a:buNone/>
              <a:defRPr sz="4000"/>
            </a:lvl1pPr>
            <a:lvl2pPr marL="0" indent="0">
              <a:buNone/>
              <a:tabLst/>
              <a:defRPr sz="2000">
                <a:latin typeface="+mn-lt"/>
              </a:defRPr>
            </a:lvl2pPr>
            <a:lvl3pPr marL="240958" indent="-240958">
              <a:defRPr sz="2000">
                <a:latin typeface="+mn-lt"/>
              </a:defRPr>
            </a:lvl3pPr>
          </a:lstStyle>
          <a:p>
            <a:pPr lvl="0"/>
            <a:r>
              <a:rPr lang="en-US" smtClean="0"/>
              <a:t>Click to edit Master text styles</a:t>
            </a:r>
          </a:p>
          <a:p>
            <a:pPr lvl="1"/>
            <a:r>
              <a:rPr lang="en-US" smtClean="0"/>
              <a:t>Second level</a:t>
            </a:r>
          </a:p>
          <a:p>
            <a:pPr lvl="2"/>
            <a:r>
              <a:rPr lang="en-US" smtClean="0"/>
              <a:t>Third level</a:t>
            </a:r>
          </a:p>
        </p:txBody>
      </p:sp>
    </p:spTree>
    <p:extLst>
      <p:ext uri="{BB962C8B-B14F-4D97-AF65-F5344CB8AC3E}">
        <p14:creationId xmlns:p14="http://schemas.microsoft.com/office/powerpoint/2010/main" val="3112784272"/>
      </p:ext>
    </p:extLst>
  </p:cSld>
  <p:clrMapOvr>
    <a:masterClrMapping/>
  </p:clrMapOvr>
  <p:transition spd="slow">
    <p:push dir="u"/>
  </p:transition>
  <p:timing>
    <p:tnLst>
      <p:par>
        <p:cTn id="1" dur="indefinite" restart="never" nodeType="tmRoot"/>
      </p:par>
    </p:tnLst>
  </p:timing>
</p:sldLayout>
</file>

<file path=ppt/slideLayouts/slideLayout1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Tree>
    <p:extLst>
      <p:ext uri="{BB962C8B-B14F-4D97-AF65-F5344CB8AC3E}">
        <p14:creationId xmlns:p14="http://schemas.microsoft.com/office/powerpoint/2010/main" val="1845045531"/>
      </p:ext>
    </p:extLst>
  </p:cSld>
  <p:clrMapOvr>
    <a:masterClrMapping/>
  </p:clrMapOvr>
  <p:transition spd="slow">
    <p:push dir="u"/>
  </p:transition>
  <p:timing>
    <p:tnLst>
      <p:par>
        <p:cTn id="1" dur="indefinite" restart="never" nodeType="tmRoot"/>
      </p:par>
    </p:tnLst>
  </p:timing>
</p:sldLayout>
</file>

<file path=ppt/slideLayouts/slideLayout1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860764644"/>
      </p:ext>
    </p:extLst>
  </p:cSld>
  <p:clrMapOvr>
    <a:masterClrMapping/>
  </p:clrMapOvr>
  <p:transition spd="slow">
    <p:push dir="u"/>
  </p:transition>
  <p:timing>
    <p:tnLst>
      <p:par>
        <p:cTn id="1" dur="indefinite" restart="never" nodeType="tmRoot"/>
      </p:par>
    </p:tnLst>
  </p:timing>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Title and 2 Column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5" name="Content Placeholder 12"/>
          <p:cNvSpPr>
            <a:spLocks noGrp="1"/>
          </p:cNvSpPr>
          <p:nvPr>
            <p:ph sz="quarter" idx="10"/>
          </p:nvPr>
        </p:nvSpPr>
        <p:spPr>
          <a:xfrm>
            <a:off x="624214" y="1797467"/>
            <a:ext cx="5397447" cy="4321118"/>
          </a:xfrm>
        </p:spPr>
        <p:txBody>
          <a:bodyPr/>
          <a:lstStyle>
            <a:lvl1pPr marL="0" indent="0">
              <a:buNone/>
              <a:defRPr sz="4000"/>
            </a:lvl1pPr>
            <a:lvl2pPr marL="0" indent="0">
              <a:buNone/>
              <a:tabLst/>
              <a:defRPr sz="2000">
                <a:latin typeface="+mn-lt"/>
              </a:defRPr>
            </a:lvl2pPr>
            <a:lvl3pPr marL="240958" indent="-240958">
              <a:defRPr sz="2000">
                <a:latin typeface="+mn-lt"/>
              </a:defRPr>
            </a:lvl3pPr>
          </a:lstStyle>
          <a:p>
            <a:pPr lvl="0"/>
            <a:r>
              <a:rPr lang="en-US" smtClean="0"/>
              <a:t>Click to edit Master text styles</a:t>
            </a:r>
          </a:p>
          <a:p>
            <a:pPr lvl="1"/>
            <a:r>
              <a:rPr lang="en-US" smtClean="0"/>
              <a:t>Second level</a:t>
            </a:r>
          </a:p>
          <a:p>
            <a:pPr lvl="2"/>
            <a:r>
              <a:rPr lang="en-US" smtClean="0"/>
              <a:t>Third level</a:t>
            </a:r>
          </a:p>
        </p:txBody>
      </p:sp>
      <p:sp>
        <p:nvSpPr>
          <p:cNvPr id="7" name="Content Placeholder 12"/>
          <p:cNvSpPr>
            <a:spLocks noGrp="1"/>
          </p:cNvSpPr>
          <p:nvPr>
            <p:ph sz="quarter" idx="11"/>
          </p:nvPr>
        </p:nvSpPr>
        <p:spPr>
          <a:xfrm>
            <a:off x="6158501" y="1797466"/>
            <a:ext cx="5404566" cy="4321116"/>
          </a:xfrm>
        </p:spPr>
        <p:txBody>
          <a:bodyPr/>
          <a:lstStyle>
            <a:lvl1pPr marL="0" indent="0">
              <a:buNone/>
              <a:defRPr sz="4000"/>
            </a:lvl1pPr>
            <a:lvl2pPr marL="0" indent="0">
              <a:buNone/>
              <a:tabLst/>
              <a:defRPr sz="2000">
                <a:latin typeface="+mn-lt"/>
              </a:defRPr>
            </a:lvl2pPr>
            <a:lvl3pPr marL="240958" indent="-240958">
              <a:defRPr sz="2000">
                <a:latin typeface="+mn-lt"/>
              </a:defRPr>
            </a:lvl3pPr>
          </a:lstStyle>
          <a:p>
            <a:pPr lvl="0"/>
            <a:r>
              <a:rPr lang="en-US" smtClean="0"/>
              <a:t>Click to edit Master text styles</a:t>
            </a:r>
          </a:p>
          <a:p>
            <a:pPr lvl="1"/>
            <a:r>
              <a:rPr lang="en-US" smtClean="0"/>
              <a:t>Second level</a:t>
            </a:r>
          </a:p>
          <a:p>
            <a:pPr lvl="2"/>
            <a:r>
              <a:rPr lang="en-US" smtClean="0"/>
              <a:t>Third level</a:t>
            </a:r>
          </a:p>
        </p:txBody>
      </p:sp>
    </p:spTree>
    <p:extLst>
      <p:ext uri="{BB962C8B-B14F-4D97-AF65-F5344CB8AC3E}">
        <p14:creationId xmlns:p14="http://schemas.microsoft.com/office/powerpoint/2010/main" val="1993919963"/>
      </p:ext>
    </p:extLst>
  </p:cSld>
  <p:clrMapOvr>
    <a:masterClrMapping/>
  </p:clrMapOvr>
  <p:transition spd="slow">
    <p:push dir="u"/>
  </p:transition>
  <p:timing>
    <p:tnLst>
      <p:par>
        <p:cTn id="1" dur="indefinite" restart="never" nodeType="tmRoot"/>
      </p:par>
    </p:tnLst>
  </p:timing>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1_Metro Blocks 1">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13" name="Content Placeholder 12"/>
          <p:cNvSpPr>
            <a:spLocks noGrp="1"/>
          </p:cNvSpPr>
          <p:nvPr>
            <p:ph sz="quarter" idx="10"/>
          </p:nvPr>
        </p:nvSpPr>
        <p:spPr>
          <a:xfrm>
            <a:off x="624174" y="1797465"/>
            <a:ext cx="6525250" cy="4321118"/>
          </a:xfrm>
        </p:spPr>
        <p:txBody>
          <a:bodyPr/>
          <a:lstStyle>
            <a:lvl1pPr marL="0" indent="0">
              <a:buNone/>
              <a:defRPr sz="4000"/>
            </a:lvl1pPr>
            <a:lvl2pPr marL="0" indent="0">
              <a:buNone/>
              <a:tabLst/>
              <a:defRPr sz="2000">
                <a:latin typeface="+mn-lt"/>
              </a:defRPr>
            </a:lvl2pPr>
            <a:lvl3pPr marL="459758" indent="-229892">
              <a:defRPr sz="2000">
                <a:latin typeface="+mn-lt"/>
              </a:defRPr>
            </a:lvl3pPr>
          </a:lstStyle>
          <a:p>
            <a:pPr lvl="0"/>
            <a:r>
              <a:rPr lang="en-US" smtClean="0"/>
              <a:t>Click to edit Master text styles</a:t>
            </a:r>
          </a:p>
          <a:p>
            <a:pPr lvl="1"/>
            <a:r>
              <a:rPr lang="en-US" smtClean="0"/>
              <a:t>Second level</a:t>
            </a:r>
          </a:p>
          <a:p>
            <a:pPr lvl="2"/>
            <a:r>
              <a:rPr lang="en-US" smtClean="0"/>
              <a:t>Third level</a:t>
            </a:r>
          </a:p>
        </p:txBody>
      </p:sp>
      <p:sp>
        <p:nvSpPr>
          <p:cNvPr id="4" name="Picture Placeholder 3"/>
          <p:cNvSpPr>
            <a:spLocks noGrp="1"/>
          </p:cNvSpPr>
          <p:nvPr>
            <p:ph type="pic" sz="quarter" idx="11"/>
          </p:nvPr>
        </p:nvSpPr>
        <p:spPr>
          <a:xfrm>
            <a:off x="7244637" y="1797466"/>
            <a:ext cx="2111607" cy="2097660"/>
          </a:xfrm>
        </p:spPr>
        <p:txBody>
          <a:bodyPr/>
          <a:lstStyle/>
          <a:p>
            <a:r>
              <a:rPr lang="en-US" smtClean="0"/>
              <a:t>Click icon to add picture</a:t>
            </a:r>
            <a:endParaRPr lang="de-CH" dirty="0"/>
          </a:p>
        </p:txBody>
      </p:sp>
      <p:sp>
        <p:nvSpPr>
          <p:cNvPr id="5" name="Picture Placeholder 3"/>
          <p:cNvSpPr>
            <a:spLocks noGrp="1"/>
          </p:cNvSpPr>
          <p:nvPr>
            <p:ph type="pic" sz="quarter" idx="12"/>
          </p:nvPr>
        </p:nvSpPr>
        <p:spPr>
          <a:xfrm>
            <a:off x="9453574" y="1797466"/>
            <a:ext cx="2109493" cy="2097660"/>
          </a:xfrm>
        </p:spPr>
        <p:txBody>
          <a:bodyPr/>
          <a:lstStyle/>
          <a:p>
            <a:r>
              <a:rPr lang="en-US" smtClean="0"/>
              <a:t>Click icon to add picture</a:t>
            </a:r>
            <a:endParaRPr lang="de-CH" dirty="0"/>
          </a:p>
        </p:txBody>
      </p:sp>
      <p:sp>
        <p:nvSpPr>
          <p:cNvPr id="8" name="Picture Placeholder 3"/>
          <p:cNvSpPr>
            <a:spLocks noGrp="1"/>
          </p:cNvSpPr>
          <p:nvPr>
            <p:ph type="pic" sz="quarter" idx="13"/>
          </p:nvPr>
        </p:nvSpPr>
        <p:spPr>
          <a:xfrm>
            <a:off x="7244637" y="4005794"/>
            <a:ext cx="2111607" cy="2112790"/>
          </a:xfrm>
        </p:spPr>
        <p:txBody>
          <a:bodyPr/>
          <a:lstStyle/>
          <a:p>
            <a:r>
              <a:rPr lang="en-US" smtClean="0"/>
              <a:t>Click icon to add picture</a:t>
            </a:r>
            <a:endParaRPr lang="de-CH" dirty="0"/>
          </a:p>
        </p:txBody>
      </p:sp>
      <p:sp>
        <p:nvSpPr>
          <p:cNvPr id="9" name="Picture Placeholder 3"/>
          <p:cNvSpPr>
            <a:spLocks noGrp="1"/>
          </p:cNvSpPr>
          <p:nvPr>
            <p:ph type="pic" sz="quarter" idx="14"/>
          </p:nvPr>
        </p:nvSpPr>
        <p:spPr>
          <a:xfrm>
            <a:off x="9542810" y="4001247"/>
            <a:ext cx="2020256" cy="2117377"/>
          </a:xfrm>
        </p:spPr>
        <p:txBody>
          <a:bodyPr/>
          <a:lstStyle/>
          <a:p>
            <a:r>
              <a:rPr lang="en-US" smtClean="0"/>
              <a:t>Click icon to add picture</a:t>
            </a:r>
            <a:endParaRPr lang="de-CH" dirty="0"/>
          </a:p>
        </p:txBody>
      </p:sp>
    </p:spTree>
    <p:extLst>
      <p:ext uri="{BB962C8B-B14F-4D97-AF65-F5344CB8AC3E}">
        <p14:creationId xmlns:p14="http://schemas.microsoft.com/office/powerpoint/2010/main" val="1878029891"/>
      </p:ext>
    </p:extLst>
  </p:cSld>
  <p:clrMapOvr>
    <a:masterClrMapping/>
  </p:clrMapOvr>
  <p:transition spd="slow">
    <p:push dir="u"/>
  </p:transition>
  <p:timing>
    <p:tnLst>
      <p:par>
        <p:cTn id="1" dur="indefinite" restart="never" nodeType="tmRoot"/>
      </p:par>
    </p:tnLst>
  </p:timing>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1_Metro Blocks 2">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Picture Placeholder 3"/>
          <p:cNvSpPr>
            <a:spLocks noGrp="1"/>
          </p:cNvSpPr>
          <p:nvPr>
            <p:ph type="pic" sz="quarter" idx="11"/>
          </p:nvPr>
        </p:nvSpPr>
        <p:spPr>
          <a:xfrm>
            <a:off x="7244638" y="1797466"/>
            <a:ext cx="2111608" cy="2097660"/>
          </a:xfrm>
        </p:spPr>
        <p:txBody>
          <a:bodyPr/>
          <a:lstStyle/>
          <a:p>
            <a:r>
              <a:rPr lang="en-US" smtClean="0"/>
              <a:t>Click icon to add picture</a:t>
            </a:r>
            <a:endParaRPr lang="de-CH" dirty="0"/>
          </a:p>
        </p:txBody>
      </p:sp>
      <p:sp>
        <p:nvSpPr>
          <p:cNvPr id="5" name="Picture Placeholder 3"/>
          <p:cNvSpPr>
            <a:spLocks noGrp="1"/>
          </p:cNvSpPr>
          <p:nvPr>
            <p:ph type="pic" sz="quarter" idx="12"/>
          </p:nvPr>
        </p:nvSpPr>
        <p:spPr>
          <a:xfrm>
            <a:off x="9453574" y="1797506"/>
            <a:ext cx="2109493" cy="4321119"/>
          </a:xfrm>
        </p:spPr>
        <p:txBody>
          <a:bodyPr/>
          <a:lstStyle/>
          <a:p>
            <a:r>
              <a:rPr lang="en-US" smtClean="0"/>
              <a:t>Click icon to add picture</a:t>
            </a:r>
            <a:endParaRPr lang="de-CH"/>
          </a:p>
        </p:txBody>
      </p:sp>
      <p:sp>
        <p:nvSpPr>
          <p:cNvPr id="8" name="Picture Placeholder 3"/>
          <p:cNvSpPr>
            <a:spLocks noGrp="1"/>
          </p:cNvSpPr>
          <p:nvPr>
            <p:ph type="pic" sz="quarter" idx="13"/>
          </p:nvPr>
        </p:nvSpPr>
        <p:spPr>
          <a:xfrm>
            <a:off x="7244638" y="4005661"/>
            <a:ext cx="2111608" cy="2112924"/>
          </a:xfrm>
        </p:spPr>
        <p:txBody>
          <a:bodyPr/>
          <a:lstStyle/>
          <a:p>
            <a:r>
              <a:rPr lang="en-US" smtClean="0"/>
              <a:t>Click icon to add picture</a:t>
            </a:r>
            <a:endParaRPr lang="de-CH"/>
          </a:p>
        </p:txBody>
      </p:sp>
      <p:sp>
        <p:nvSpPr>
          <p:cNvPr id="10" name="Content Placeholder 12"/>
          <p:cNvSpPr>
            <a:spLocks noGrp="1"/>
          </p:cNvSpPr>
          <p:nvPr>
            <p:ph sz="quarter" idx="10"/>
          </p:nvPr>
        </p:nvSpPr>
        <p:spPr>
          <a:xfrm>
            <a:off x="624174" y="1797467"/>
            <a:ext cx="6525250" cy="4321118"/>
          </a:xfrm>
        </p:spPr>
        <p:txBody>
          <a:bodyPr/>
          <a:lstStyle>
            <a:lvl1pPr marL="0" indent="0">
              <a:buNone/>
              <a:defRPr sz="4000"/>
            </a:lvl1pPr>
            <a:lvl2pPr marL="0" indent="0">
              <a:buNone/>
              <a:tabLst/>
              <a:defRPr sz="2000">
                <a:latin typeface="+mn-lt"/>
              </a:defRPr>
            </a:lvl2pPr>
            <a:lvl3pPr marL="459758" indent="-229892">
              <a:defRPr sz="2000">
                <a:latin typeface="+mn-lt"/>
              </a:defRPr>
            </a:lvl3pPr>
          </a:lstStyle>
          <a:p>
            <a:pPr lvl="0"/>
            <a:r>
              <a:rPr lang="en-US" smtClean="0"/>
              <a:t>Click to edit Master text styles</a:t>
            </a:r>
          </a:p>
          <a:p>
            <a:pPr lvl="1"/>
            <a:r>
              <a:rPr lang="en-US" smtClean="0"/>
              <a:t>Second level</a:t>
            </a:r>
          </a:p>
          <a:p>
            <a:pPr lvl="2"/>
            <a:r>
              <a:rPr lang="en-US" smtClean="0"/>
              <a:t>Third level</a:t>
            </a:r>
          </a:p>
        </p:txBody>
      </p:sp>
    </p:spTree>
    <p:extLst>
      <p:ext uri="{BB962C8B-B14F-4D97-AF65-F5344CB8AC3E}">
        <p14:creationId xmlns:p14="http://schemas.microsoft.com/office/powerpoint/2010/main" val="1103914170"/>
      </p:ext>
    </p:extLst>
  </p:cSld>
  <p:clrMapOvr>
    <a:masterClrMapping/>
  </p:clrMapOvr>
  <p:transition spd="slow">
    <p:push dir="u"/>
  </p:transition>
  <p:timing>
    <p:tnLst>
      <p:par>
        <p:cTn id="1" dur="indefinite" restart="never" nodeType="tmRoot"/>
      </p:par>
    </p:tnLst>
  </p:timing>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Metro Blocks 3">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Picture Placeholder 3"/>
          <p:cNvSpPr>
            <a:spLocks noGrp="1"/>
          </p:cNvSpPr>
          <p:nvPr>
            <p:ph type="pic" sz="quarter" idx="11"/>
          </p:nvPr>
        </p:nvSpPr>
        <p:spPr>
          <a:xfrm>
            <a:off x="7244638" y="1797238"/>
            <a:ext cx="2111608" cy="4321348"/>
          </a:xfrm>
        </p:spPr>
        <p:txBody>
          <a:bodyPr/>
          <a:lstStyle/>
          <a:p>
            <a:r>
              <a:rPr lang="en-US" smtClean="0"/>
              <a:t>Click icon to add picture</a:t>
            </a:r>
            <a:endParaRPr lang="de-CH" dirty="0"/>
          </a:p>
        </p:txBody>
      </p:sp>
      <p:sp>
        <p:nvSpPr>
          <p:cNvPr id="5" name="Picture Placeholder 3"/>
          <p:cNvSpPr>
            <a:spLocks noGrp="1"/>
          </p:cNvSpPr>
          <p:nvPr>
            <p:ph type="pic" sz="quarter" idx="12"/>
          </p:nvPr>
        </p:nvSpPr>
        <p:spPr>
          <a:xfrm>
            <a:off x="9453574" y="1797275"/>
            <a:ext cx="2109493" cy="2113155"/>
          </a:xfrm>
        </p:spPr>
        <p:txBody>
          <a:bodyPr/>
          <a:lstStyle/>
          <a:p>
            <a:r>
              <a:rPr lang="en-US" smtClean="0"/>
              <a:t>Click icon to add picture</a:t>
            </a:r>
            <a:endParaRPr lang="de-CH" dirty="0"/>
          </a:p>
        </p:txBody>
      </p:sp>
      <p:sp>
        <p:nvSpPr>
          <p:cNvPr id="9" name="Picture Placeholder 3"/>
          <p:cNvSpPr>
            <a:spLocks noGrp="1"/>
          </p:cNvSpPr>
          <p:nvPr>
            <p:ph type="pic" sz="quarter" idx="14"/>
          </p:nvPr>
        </p:nvSpPr>
        <p:spPr>
          <a:xfrm>
            <a:off x="9453576" y="4005664"/>
            <a:ext cx="2109492" cy="2112922"/>
          </a:xfrm>
        </p:spPr>
        <p:txBody>
          <a:bodyPr/>
          <a:lstStyle/>
          <a:p>
            <a:r>
              <a:rPr lang="en-US" smtClean="0"/>
              <a:t>Click icon to add picture</a:t>
            </a:r>
            <a:endParaRPr lang="de-CH" dirty="0"/>
          </a:p>
        </p:txBody>
      </p:sp>
      <p:sp>
        <p:nvSpPr>
          <p:cNvPr id="10" name="Content Placeholder 12"/>
          <p:cNvSpPr>
            <a:spLocks noGrp="1"/>
          </p:cNvSpPr>
          <p:nvPr>
            <p:ph sz="quarter" idx="10"/>
          </p:nvPr>
        </p:nvSpPr>
        <p:spPr>
          <a:xfrm>
            <a:off x="624174" y="1797238"/>
            <a:ext cx="6525250" cy="4321348"/>
          </a:xfrm>
        </p:spPr>
        <p:txBody>
          <a:bodyPr/>
          <a:lstStyle>
            <a:lvl1pPr marL="0" indent="0">
              <a:buNone/>
              <a:defRPr sz="4000"/>
            </a:lvl1pPr>
            <a:lvl2pPr marL="0" indent="0">
              <a:buNone/>
              <a:tabLst/>
              <a:defRPr sz="2000">
                <a:latin typeface="+mn-lt"/>
              </a:defRPr>
            </a:lvl2pPr>
            <a:lvl3pPr marL="459758" indent="-229892">
              <a:defRPr sz="2000">
                <a:latin typeface="+mn-lt"/>
              </a:defRPr>
            </a:lvl3pPr>
          </a:lstStyle>
          <a:p>
            <a:pPr lvl="0"/>
            <a:r>
              <a:rPr lang="en-US" smtClean="0"/>
              <a:t>Click to edit Master text styles</a:t>
            </a:r>
          </a:p>
          <a:p>
            <a:pPr lvl="1"/>
            <a:r>
              <a:rPr lang="en-US" smtClean="0"/>
              <a:t>Second level</a:t>
            </a:r>
          </a:p>
          <a:p>
            <a:pPr lvl="2"/>
            <a:r>
              <a:rPr lang="en-US" smtClean="0"/>
              <a:t>Third level</a:t>
            </a:r>
          </a:p>
        </p:txBody>
      </p:sp>
    </p:spTree>
    <p:extLst>
      <p:ext uri="{BB962C8B-B14F-4D97-AF65-F5344CB8AC3E}">
        <p14:creationId xmlns:p14="http://schemas.microsoft.com/office/powerpoint/2010/main" val="2301495711"/>
      </p:ext>
    </p:extLst>
  </p:cSld>
  <p:clrMapOvr>
    <a:masterClrMapping/>
  </p:clrMapOvr>
  <p:transition spd="slow">
    <p:push dir="u"/>
  </p:transition>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solidFill>
                  <a:schemeClr val="tx1"/>
                </a:solidFill>
              </a:defRPr>
            </a:lvl1pPr>
          </a:lstStyle>
          <a:p>
            <a:fld id="{20CE17AF-4091-48A7-8681-C3B1BE5CA3B0}" type="datetime1">
              <a:rPr lang="en-GB" smtClean="0">
                <a:solidFill>
                  <a:srgbClr val="FFFFFF"/>
                </a:solidFill>
              </a:rPr>
              <a:pPr/>
              <a:t>05/02/2014</a:t>
            </a:fld>
            <a:endParaRPr lang="en-GB" dirty="0">
              <a:solidFill>
                <a:srgbClr val="FFFFFF"/>
              </a:solidFill>
            </a:endParaRPr>
          </a:p>
        </p:txBody>
      </p:sp>
      <p:sp>
        <p:nvSpPr>
          <p:cNvPr id="3" name="Footer Placeholder 2"/>
          <p:cNvSpPr>
            <a:spLocks noGrp="1"/>
          </p:cNvSpPr>
          <p:nvPr>
            <p:ph type="ftr" sz="quarter" idx="11"/>
          </p:nvPr>
        </p:nvSpPr>
        <p:spPr/>
        <p:txBody>
          <a:bodyPr/>
          <a:lstStyle>
            <a:lvl1pPr>
              <a:defRPr>
                <a:solidFill>
                  <a:schemeClr val="tx1"/>
                </a:solidFill>
              </a:defRPr>
            </a:lvl1pPr>
          </a:lstStyle>
          <a:p>
            <a:endParaRPr lang="en-GB" dirty="0">
              <a:solidFill>
                <a:srgbClr val="FFFFFF"/>
              </a:solidFill>
            </a:endParaRPr>
          </a:p>
        </p:txBody>
      </p:sp>
      <p:sp>
        <p:nvSpPr>
          <p:cNvPr id="4" name="Slide Number Placeholder 3"/>
          <p:cNvSpPr>
            <a:spLocks noGrp="1"/>
          </p:cNvSpPr>
          <p:nvPr>
            <p:ph type="sldNum" sz="quarter" idx="12"/>
          </p:nvPr>
        </p:nvSpPr>
        <p:spPr/>
        <p:txBody>
          <a:bodyPr/>
          <a:lstStyle>
            <a:lvl1pPr>
              <a:defRPr>
                <a:solidFill>
                  <a:schemeClr val="tx1"/>
                </a:solidFill>
              </a:defRPr>
            </a:lvl1pPr>
          </a:lstStyle>
          <a:p>
            <a:fld id="{66F9B19E-23E9-4120-A06C-57F6EDB783B3}" type="slidenum">
              <a:rPr lang="en-GB" smtClean="0">
                <a:solidFill>
                  <a:srgbClr val="FFFFFF"/>
                </a:solidFill>
              </a:rPr>
              <a:pPr/>
              <a:t>‹#›</a:t>
            </a:fld>
            <a:endParaRPr lang="en-GB">
              <a:solidFill>
                <a:srgbClr val="FFFFFF"/>
              </a:solidFill>
            </a:endParaRPr>
          </a:p>
        </p:txBody>
      </p:sp>
    </p:spTree>
    <p:extLst>
      <p:ext uri="{BB962C8B-B14F-4D97-AF65-F5344CB8AC3E}">
        <p14:creationId xmlns:p14="http://schemas.microsoft.com/office/powerpoint/2010/main" val="177317086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Metro Blocks 4">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Picture Placeholder 3"/>
          <p:cNvSpPr>
            <a:spLocks noGrp="1"/>
          </p:cNvSpPr>
          <p:nvPr>
            <p:ph type="pic" sz="quarter" idx="11"/>
          </p:nvPr>
        </p:nvSpPr>
        <p:spPr>
          <a:xfrm>
            <a:off x="7244637" y="1797465"/>
            <a:ext cx="4318430" cy="2112924"/>
          </a:xfrm>
        </p:spPr>
        <p:txBody>
          <a:bodyPr/>
          <a:lstStyle/>
          <a:p>
            <a:r>
              <a:rPr lang="en-US" smtClean="0"/>
              <a:t>Click icon to add picture</a:t>
            </a:r>
            <a:endParaRPr lang="de-CH" dirty="0"/>
          </a:p>
        </p:txBody>
      </p:sp>
      <p:sp>
        <p:nvSpPr>
          <p:cNvPr id="8" name="Picture Placeholder 3"/>
          <p:cNvSpPr>
            <a:spLocks noGrp="1"/>
          </p:cNvSpPr>
          <p:nvPr>
            <p:ph type="pic" sz="quarter" idx="13"/>
          </p:nvPr>
        </p:nvSpPr>
        <p:spPr>
          <a:xfrm>
            <a:off x="7244637" y="4005664"/>
            <a:ext cx="2111607" cy="2112922"/>
          </a:xfrm>
        </p:spPr>
        <p:txBody>
          <a:bodyPr/>
          <a:lstStyle/>
          <a:p>
            <a:r>
              <a:rPr lang="en-US" smtClean="0"/>
              <a:t>Click icon to add picture</a:t>
            </a:r>
            <a:endParaRPr lang="de-CH" dirty="0"/>
          </a:p>
        </p:txBody>
      </p:sp>
      <p:sp>
        <p:nvSpPr>
          <p:cNvPr id="9" name="Picture Placeholder 3"/>
          <p:cNvSpPr>
            <a:spLocks noGrp="1"/>
          </p:cNvSpPr>
          <p:nvPr>
            <p:ph type="pic" sz="quarter" idx="14"/>
          </p:nvPr>
        </p:nvSpPr>
        <p:spPr>
          <a:xfrm>
            <a:off x="9453573" y="4001247"/>
            <a:ext cx="2109493" cy="2117377"/>
          </a:xfrm>
        </p:spPr>
        <p:txBody>
          <a:bodyPr/>
          <a:lstStyle/>
          <a:p>
            <a:r>
              <a:rPr lang="en-US" smtClean="0"/>
              <a:t>Click icon to add picture</a:t>
            </a:r>
            <a:endParaRPr lang="de-CH" dirty="0"/>
          </a:p>
        </p:txBody>
      </p:sp>
      <p:sp>
        <p:nvSpPr>
          <p:cNvPr id="10" name="Content Placeholder 12"/>
          <p:cNvSpPr>
            <a:spLocks noGrp="1"/>
          </p:cNvSpPr>
          <p:nvPr>
            <p:ph sz="quarter" idx="10"/>
          </p:nvPr>
        </p:nvSpPr>
        <p:spPr>
          <a:xfrm>
            <a:off x="624174" y="1797467"/>
            <a:ext cx="6525250" cy="4321118"/>
          </a:xfrm>
        </p:spPr>
        <p:txBody>
          <a:bodyPr/>
          <a:lstStyle>
            <a:lvl1pPr marL="0" indent="0">
              <a:buNone/>
              <a:defRPr sz="4000"/>
            </a:lvl1pPr>
            <a:lvl2pPr marL="0" indent="0">
              <a:buNone/>
              <a:tabLst/>
              <a:defRPr sz="2000">
                <a:latin typeface="+mn-lt"/>
              </a:defRPr>
            </a:lvl2pPr>
            <a:lvl3pPr marL="459758" indent="-229892">
              <a:defRPr sz="2000">
                <a:latin typeface="+mn-lt"/>
              </a:defRPr>
            </a:lvl3pPr>
          </a:lstStyle>
          <a:p>
            <a:pPr lvl="0"/>
            <a:r>
              <a:rPr lang="en-US" smtClean="0"/>
              <a:t>Click to edit Master text styles</a:t>
            </a:r>
          </a:p>
          <a:p>
            <a:pPr lvl="1"/>
            <a:r>
              <a:rPr lang="en-US" smtClean="0"/>
              <a:t>Second level</a:t>
            </a:r>
          </a:p>
          <a:p>
            <a:pPr lvl="2"/>
            <a:r>
              <a:rPr lang="en-US" smtClean="0"/>
              <a:t>Third level</a:t>
            </a:r>
          </a:p>
        </p:txBody>
      </p:sp>
    </p:spTree>
    <p:extLst>
      <p:ext uri="{BB962C8B-B14F-4D97-AF65-F5344CB8AC3E}">
        <p14:creationId xmlns:p14="http://schemas.microsoft.com/office/powerpoint/2010/main" val="1243536234"/>
      </p:ext>
    </p:extLst>
  </p:cSld>
  <p:clrMapOvr>
    <a:masterClrMapping/>
  </p:clrMapOvr>
  <p:transition spd="slow">
    <p:push dir="u"/>
  </p:transition>
  <p:timing>
    <p:tnLst>
      <p:par>
        <p:cTn id="1" dur="indefinite" restart="never" nodeType="tmRoot"/>
      </p:par>
    </p:tnLst>
  </p:timing>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Metro Blocks 5">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Picture Placeholder 3"/>
          <p:cNvSpPr>
            <a:spLocks noGrp="1"/>
          </p:cNvSpPr>
          <p:nvPr>
            <p:ph type="pic" sz="quarter" idx="11"/>
          </p:nvPr>
        </p:nvSpPr>
        <p:spPr>
          <a:xfrm>
            <a:off x="7244638" y="1797466"/>
            <a:ext cx="2111608" cy="2097660"/>
          </a:xfrm>
        </p:spPr>
        <p:txBody>
          <a:bodyPr/>
          <a:lstStyle/>
          <a:p>
            <a:r>
              <a:rPr lang="en-US" smtClean="0"/>
              <a:t>Click icon to add picture</a:t>
            </a:r>
            <a:endParaRPr lang="de-CH"/>
          </a:p>
        </p:txBody>
      </p:sp>
      <p:sp>
        <p:nvSpPr>
          <p:cNvPr id="5" name="Picture Placeholder 3"/>
          <p:cNvSpPr>
            <a:spLocks noGrp="1"/>
          </p:cNvSpPr>
          <p:nvPr>
            <p:ph type="pic" sz="quarter" idx="12"/>
          </p:nvPr>
        </p:nvSpPr>
        <p:spPr>
          <a:xfrm>
            <a:off x="9453574" y="1797466"/>
            <a:ext cx="2109493" cy="2097660"/>
          </a:xfrm>
        </p:spPr>
        <p:txBody>
          <a:bodyPr/>
          <a:lstStyle/>
          <a:p>
            <a:r>
              <a:rPr lang="en-US" smtClean="0"/>
              <a:t>Click icon to add picture</a:t>
            </a:r>
            <a:endParaRPr lang="de-CH" dirty="0"/>
          </a:p>
        </p:txBody>
      </p:sp>
      <p:sp>
        <p:nvSpPr>
          <p:cNvPr id="8" name="Picture Placeholder 3"/>
          <p:cNvSpPr>
            <a:spLocks noGrp="1"/>
          </p:cNvSpPr>
          <p:nvPr>
            <p:ph type="pic" sz="quarter" idx="13"/>
          </p:nvPr>
        </p:nvSpPr>
        <p:spPr>
          <a:xfrm>
            <a:off x="7244637" y="4005835"/>
            <a:ext cx="4318430" cy="2112789"/>
          </a:xfrm>
        </p:spPr>
        <p:txBody>
          <a:bodyPr/>
          <a:lstStyle/>
          <a:p>
            <a:r>
              <a:rPr lang="en-US" smtClean="0"/>
              <a:t>Click icon to add picture</a:t>
            </a:r>
            <a:endParaRPr lang="de-CH" dirty="0"/>
          </a:p>
        </p:txBody>
      </p:sp>
      <p:sp>
        <p:nvSpPr>
          <p:cNvPr id="10" name="Content Placeholder 12"/>
          <p:cNvSpPr>
            <a:spLocks noGrp="1"/>
          </p:cNvSpPr>
          <p:nvPr>
            <p:ph sz="quarter" idx="10"/>
          </p:nvPr>
        </p:nvSpPr>
        <p:spPr>
          <a:xfrm>
            <a:off x="624174" y="1797467"/>
            <a:ext cx="6525250" cy="4321118"/>
          </a:xfrm>
        </p:spPr>
        <p:txBody>
          <a:bodyPr/>
          <a:lstStyle>
            <a:lvl1pPr marL="0" indent="0">
              <a:buNone/>
              <a:defRPr sz="4000"/>
            </a:lvl1pPr>
            <a:lvl2pPr marL="0" indent="0">
              <a:buNone/>
              <a:tabLst/>
              <a:defRPr sz="2000">
                <a:latin typeface="+mn-lt"/>
              </a:defRPr>
            </a:lvl2pPr>
            <a:lvl3pPr marL="459758" indent="-229892">
              <a:defRPr sz="2000">
                <a:latin typeface="+mn-lt"/>
              </a:defRPr>
            </a:lvl3pPr>
          </a:lstStyle>
          <a:p>
            <a:pPr lvl="0"/>
            <a:r>
              <a:rPr lang="en-US" smtClean="0"/>
              <a:t>Click to edit Master text styles</a:t>
            </a:r>
          </a:p>
          <a:p>
            <a:pPr lvl="1"/>
            <a:r>
              <a:rPr lang="en-US" smtClean="0"/>
              <a:t>Second level</a:t>
            </a:r>
          </a:p>
          <a:p>
            <a:pPr lvl="2"/>
            <a:r>
              <a:rPr lang="en-US" smtClean="0"/>
              <a:t>Third level</a:t>
            </a:r>
          </a:p>
        </p:txBody>
      </p:sp>
    </p:spTree>
    <p:extLst>
      <p:ext uri="{BB962C8B-B14F-4D97-AF65-F5344CB8AC3E}">
        <p14:creationId xmlns:p14="http://schemas.microsoft.com/office/powerpoint/2010/main" val="693039586"/>
      </p:ext>
    </p:extLst>
  </p:cSld>
  <p:clrMapOvr>
    <a:masterClrMapping/>
  </p:clrMapOvr>
  <p:transition spd="slow">
    <p:push dir="u"/>
  </p:transition>
  <p:timing>
    <p:tnLst>
      <p:par>
        <p:cTn id="1" dur="indefinite" restart="never" nodeType="tmRoot"/>
      </p:par>
    </p:tnLst>
  </p:timing>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Metro Blocks 6">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Picture Placeholder 3"/>
          <p:cNvSpPr>
            <a:spLocks noGrp="1"/>
          </p:cNvSpPr>
          <p:nvPr>
            <p:ph type="pic" sz="quarter" idx="11"/>
          </p:nvPr>
        </p:nvSpPr>
        <p:spPr>
          <a:xfrm>
            <a:off x="7244637" y="1797470"/>
            <a:ext cx="4318430" cy="4321116"/>
          </a:xfrm>
        </p:spPr>
        <p:txBody>
          <a:bodyPr/>
          <a:lstStyle/>
          <a:p>
            <a:r>
              <a:rPr lang="en-US" smtClean="0"/>
              <a:t>Click icon to add picture</a:t>
            </a:r>
            <a:endParaRPr lang="de-CH"/>
          </a:p>
        </p:txBody>
      </p:sp>
      <p:sp>
        <p:nvSpPr>
          <p:cNvPr id="6" name="Content Placeholder 12"/>
          <p:cNvSpPr>
            <a:spLocks noGrp="1"/>
          </p:cNvSpPr>
          <p:nvPr>
            <p:ph sz="quarter" idx="10"/>
          </p:nvPr>
        </p:nvSpPr>
        <p:spPr>
          <a:xfrm>
            <a:off x="624174" y="1797467"/>
            <a:ext cx="6525250" cy="4321118"/>
          </a:xfrm>
        </p:spPr>
        <p:txBody>
          <a:bodyPr/>
          <a:lstStyle>
            <a:lvl1pPr marL="0" indent="0">
              <a:buNone/>
              <a:defRPr sz="4000"/>
            </a:lvl1pPr>
            <a:lvl2pPr marL="0" indent="0">
              <a:buNone/>
              <a:tabLst/>
              <a:defRPr sz="2000">
                <a:latin typeface="+mn-lt"/>
              </a:defRPr>
            </a:lvl2pPr>
            <a:lvl3pPr marL="459758" indent="-229892">
              <a:defRPr sz="2000">
                <a:latin typeface="+mn-lt"/>
              </a:defRPr>
            </a:lvl3pPr>
          </a:lstStyle>
          <a:p>
            <a:pPr lvl="0"/>
            <a:r>
              <a:rPr lang="en-US" smtClean="0"/>
              <a:t>Click to edit Master text styles</a:t>
            </a:r>
          </a:p>
          <a:p>
            <a:pPr lvl="1"/>
            <a:r>
              <a:rPr lang="en-US" smtClean="0"/>
              <a:t>Second level</a:t>
            </a:r>
          </a:p>
          <a:p>
            <a:pPr lvl="2"/>
            <a:r>
              <a:rPr lang="en-US" smtClean="0"/>
              <a:t>Third level</a:t>
            </a:r>
          </a:p>
        </p:txBody>
      </p:sp>
    </p:spTree>
    <p:extLst>
      <p:ext uri="{BB962C8B-B14F-4D97-AF65-F5344CB8AC3E}">
        <p14:creationId xmlns:p14="http://schemas.microsoft.com/office/powerpoint/2010/main" val="1144335639"/>
      </p:ext>
    </p:extLst>
  </p:cSld>
  <p:clrMapOvr>
    <a:masterClrMapping/>
  </p:clrMapOvr>
  <p:transition spd="slow">
    <p:push dir="u"/>
  </p:transition>
  <p:timing>
    <p:tnLst>
      <p:par>
        <p:cTn id="1" dur="indefinite" restart="never" nodeType="tmRoot"/>
      </p:par>
    </p:tnLst>
  </p:timing>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chemeClr val="accent2"/>
        </a:solidFill>
        <a:effectLst/>
      </p:bgPr>
    </p:bg>
    <p:spTree>
      <p:nvGrpSpPr>
        <p:cNvPr id="1" name=""/>
        <p:cNvGrpSpPr/>
        <p:nvPr/>
      </p:nvGrpSpPr>
      <p:grpSpPr>
        <a:xfrm>
          <a:off x="0" y="0"/>
          <a:ext cx="0" cy="0"/>
          <a:chOff x="0" y="0"/>
          <a:chExt cx="0" cy="0"/>
        </a:xfrm>
      </p:grpSpPr>
      <p:sp>
        <p:nvSpPr>
          <p:cNvPr id="4" name="Text Box 3"/>
          <p:cNvSpPr txBox="1">
            <a:spLocks noChangeArrowheads="1"/>
          </p:cNvSpPr>
          <p:nvPr userDrawn="1"/>
        </p:nvSpPr>
        <p:spPr bwMode="blackWhite">
          <a:xfrm>
            <a:off x="520632" y="6299757"/>
            <a:ext cx="11171635" cy="323165"/>
          </a:xfrm>
          <a:prstGeom prst="rect">
            <a:avLst/>
          </a:prstGeom>
          <a:noFill/>
          <a:ln w="12700">
            <a:noFill/>
            <a:miter lim="800000"/>
            <a:headEnd type="none" w="sm" len="sm"/>
            <a:tailEnd type="none" w="sm" len="sm"/>
          </a:ln>
          <a:effectLst/>
        </p:spPr>
        <p:txBody>
          <a:bodyPr vert="horz" wrap="square" lIns="0" tIns="0" rIns="0" bIns="0" numCol="1" anchor="t" anchorCtr="0" compatLnSpc="1">
            <a:prstTxWarp prst="textNoShape">
              <a:avLst/>
            </a:prstTxWarp>
            <a:spAutoFit/>
          </a:bodyPr>
          <a:lstStyle/>
          <a:p>
            <a:pPr algn="ctr" defTabSz="912922" eaLnBrk="0" hangingPunct="0"/>
            <a:r>
              <a:rPr lang="en-US" sz="700" dirty="0">
                <a:gradFill>
                  <a:gsLst>
                    <a:gs pos="0">
                      <a:srgbClr val="FFFFFF"/>
                    </a:gs>
                    <a:gs pos="100000">
                      <a:srgbClr val="FFFFFF"/>
                    </a:gs>
                  </a:gsLst>
                  <a:lin ang="5400000" scaled="0"/>
                </a:gradFill>
                <a:cs typeface="Arial" charset="0"/>
              </a:rPr>
              <a:t>© </a:t>
            </a:r>
            <a:r>
              <a:rPr lang="en-US" sz="700" dirty="0" smtClean="0">
                <a:gradFill>
                  <a:gsLst>
                    <a:gs pos="0">
                      <a:srgbClr val="FFFFFF"/>
                    </a:gs>
                    <a:gs pos="100000">
                      <a:srgbClr val="FFFFFF"/>
                    </a:gs>
                  </a:gsLst>
                  <a:lin ang="5400000" scaled="0"/>
                </a:gradFill>
                <a:cs typeface="Arial" charset="0"/>
              </a:rPr>
              <a:t>2012 Microsoft </a:t>
            </a:r>
            <a:r>
              <a:rPr lang="en-US" sz="700" dirty="0">
                <a:gradFill>
                  <a:gsLst>
                    <a:gs pos="0">
                      <a:srgbClr val="FFFFFF"/>
                    </a:gs>
                    <a:gs pos="100000">
                      <a:srgbClr val="FFFFFF"/>
                    </a:gs>
                  </a:gsLst>
                  <a:lin ang="5400000" scaled="0"/>
                </a:gradFill>
                <a:cs typeface="Arial" charset="0"/>
              </a:rPr>
              <a:t>Corporation. All rights reserved. Microsoft, Windows, Windows Vista and other product names are or may be registered trademarks and/or trademarks in the U.S. and/or other countries.</a:t>
            </a:r>
          </a:p>
          <a:p>
            <a:pPr algn="ctr" defTabSz="912922" eaLnBrk="0" hangingPunct="0"/>
            <a:r>
              <a:rPr lang="en-US" sz="700" dirty="0">
                <a:gradFill>
                  <a:gsLst>
                    <a:gs pos="0">
                      <a:srgbClr val="FFFFFF"/>
                    </a:gs>
                    <a:gs pos="100000">
                      <a:srgbClr val="FFFFFF"/>
                    </a:gs>
                  </a:gsLst>
                  <a:lin ang="5400000" scaled="0"/>
                </a:gradFill>
                <a:cs typeface="Arial"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r>
              <a:rPr lang="en-US" sz="700" dirty="0" smtClean="0">
                <a:gradFill>
                  <a:gsLst>
                    <a:gs pos="0">
                      <a:srgbClr val="FFFFFF"/>
                    </a:gs>
                    <a:gs pos="100000">
                      <a:srgbClr val="FFFFFF"/>
                    </a:gs>
                  </a:gsLst>
                  <a:lin ang="5400000" scaled="0"/>
                </a:gradFill>
                <a:cs typeface="Arial" charset="0"/>
              </a:rPr>
              <a:t>MICROSOFT </a:t>
            </a:r>
            <a:r>
              <a:rPr lang="en-US" sz="700" dirty="0">
                <a:gradFill>
                  <a:gsLst>
                    <a:gs pos="0">
                      <a:srgbClr val="FFFFFF"/>
                    </a:gs>
                    <a:gs pos="100000">
                      <a:srgbClr val="FFFFFF"/>
                    </a:gs>
                  </a:gsLst>
                  <a:lin ang="5400000" scaled="0"/>
                </a:gradFill>
                <a:cs typeface="Arial" charset="0"/>
              </a:rPr>
              <a:t>MAKES NO WARRANTIES, EXPRESS, IMPLIED OR STATUTORY, AS TO THE INFORMATION IN THIS PRESENTATION.</a:t>
            </a:r>
          </a:p>
        </p:txBody>
      </p:sp>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836203" y="1862757"/>
            <a:ext cx="8514834" cy="3134076"/>
          </a:xfrm>
          <a:prstGeom prst="rect">
            <a:avLst/>
          </a:prstGeom>
        </p:spPr>
      </p:pic>
    </p:spTree>
    <p:extLst>
      <p:ext uri="{BB962C8B-B14F-4D97-AF65-F5344CB8AC3E}">
        <p14:creationId xmlns:p14="http://schemas.microsoft.com/office/powerpoint/2010/main" val="770461511"/>
      </p:ext>
    </p:extLst>
  </p:cSld>
  <p:clrMapOvr>
    <a:masterClrMapping/>
  </p:clrMapOvr>
  <p:transition spd="slow">
    <p:push/>
  </p:transition>
  <p:timing>
    <p:tnLst>
      <p:par>
        <p:cTn id="1" dur="indefinite" restart="never" nodeType="tmRoot"/>
      </p:par>
    </p:tnLst>
  </p:timing>
</p:sldLayout>
</file>

<file path=ppt/slideLayouts/slideLayout164.xml><?xml version="1.0" encoding="utf-8"?>
<p:sldLayout xmlns:a="http://schemas.openxmlformats.org/drawingml/2006/main" xmlns:r="http://schemas.openxmlformats.org/officeDocument/2006/relationships" xmlns:p="http://schemas.openxmlformats.org/presentationml/2006/main" userDrawn="1">
  <p:cSld name="Color Shape &amp; Color Background">
    <p:spTree>
      <p:nvGrpSpPr>
        <p:cNvPr id="1" name=""/>
        <p:cNvGrpSpPr/>
        <p:nvPr/>
      </p:nvGrpSpPr>
      <p:grpSpPr>
        <a:xfrm>
          <a:off x="0" y="0"/>
          <a:ext cx="0" cy="0"/>
          <a:chOff x="0" y="0"/>
          <a:chExt cx="0" cy="0"/>
        </a:xfrm>
      </p:grpSpPr>
      <p:sp>
        <p:nvSpPr>
          <p:cNvPr id="4" name="Text Placeholder 13"/>
          <p:cNvSpPr>
            <a:spLocks noGrp="1"/>
          </p:cNvSpPr>
          <p:nvPr>
            <p:ph type="body" sz="quarter" idx="15"/>
          </p:nvPr>
        </p:nvSpPr>
        <p:spPr>
          <a:xfrm>
            <a:off x="4749509" y="2981414"/>
            <a:ext cx="7168600" cy="896760"/>
          </a:xfrm>
        </p:spPr>
        <p:txBody>
          <a:bodyPr wrap="square" lIns="0" tIns="0" rIns="0" bIns="0" anchor="ctr">
            <a:noAutofit/>
          </a:bodyPr>
          <a:lstStyle>
            <a:lvl1pPr>
              <a:lnSpc>
                <a:spcPct val="95000"/>
              </a:lnSpc>
              <a:spcBef>
                <a:spcPts val="0"/>
              </a:spcBef>
              <a:spcAft>
                <a:spcPts val="1600"/>
              </a:spcAft>
              <a:defRPr lang="en-US" sz="3500" kern="1200" dirty="0" smtClean="0">
                <a:gradFill>
                  <a:gsLst>
                    <a:gs pos="0">
                      <a:schemeClr val="tx1"/>
                    </a:gs>
                    <a:gs pos="100000">
                      <a:schemeClr val="tx1"/>
                    </a:gs>
                  </a:gsLst>
                  <a:lin ang="5400000" scaled="0"/>
                </a:gradFill>
                <a:latin typeface="+mj-lt"/>
                <a:ea typeface="+mn-ea"/>
                <a:cs typeface="+mn-cs"/>
              </a:defRPr>
            </a:lvl1pPr>
            <a:lvl2pPr>
              <a:lnSpc>
                <a:spcPct val="100000"/>
              </a:lnSpc>
              <a:spcBef>
                <a:spcPts val="800"/>
              </a:spcBef>
              <a:defRPr sz="1900">
                <a:solidFill>
                  <a:srgbClr val="FFFFFF"/>
                </a:solidFill>
              </a:defRPr>
            </a:lvl2pPr>
            <a:lvl3pPr>
              <a:lnSpc>
                <a:spcPct val="100000"/>
              </a:lnSpc>
              <a:spcBef>
                <a:spcPts val="800"/>
              </a:spcBef>
              <a:defRPr sz="1900">
                <a:solidFill>
                  <a:srgbClr val="FFFFFF"/>
                </a:solidFill>
              </a:defRPr>
            </a:lvl3pPr>
            <a:lvl4pPr>
              <a:lnSpc>
                <a:spcPct val="100000"/>
              </a:lnSpc>
              <a:spcBef>
                <a:spcPts val="800"/>
              </a:spcBef>
              <a:defRPr sz="1900">
                <a:solidFill>
                  <a:srgbClr val="FFFFFF"/>
                </a:solidFill>
              </a:defRPr>
            </a:lvl4pPr>
            <a:lvl5pPr>
              <a:lnSpc>
                <a:spcPct val="100000"/>
              </a:lnSpc>
              <a:spcBef>
                <a:spcPts val="800"/>
              </a:spcBef>
              <a:defRPr sz="1900">
                <a:solidFill>
                  <a:srgbClr val="FFFFFF"/>
                </a:solidFill>
              </a:defRPr>
            </a:lvl5pPr>
          </a:lstStyle>
          <a:p>
            <a:pPr marL="0" lvl="0" indent="0" algn="l" defTabSz="894971" rtl="0" eaLnBrk="1" latinLnBrk="0" hangingPunct="1">
              <a:spcBef>
                <a:spcPct val="20000"/>
              </a:spcBef>
              <a:buFont typeface="Arial" pitchFamily="34" charset="0"/>
              <a:buNone/>
            </a:pPr>
            <a:r>
              <a:rPr lang="en-US" smtClean="0"/>
              <a:t>Click to edit Master text styles</a:t>
            </a:r>
          </a:p>
        </p:txBody>
      </p:sp>
      <p:sp>
        <p:nvSpPr>
          <p:cNvPr id="15" name="Title 1"/>
          <p:cNvSpPr>
            <a:spLocks noGrp="1"/>
          </p:cNvSpPr>
          <p:nvPr>
            <p:ph type="ctrTitle" hasCustomPrompt="1"/>
          </p:nvPr>
        </p:nvSpPr>
        <p:spPr>
          <a:xfrm>
            <a:off x="269176" y="1507901"/>
            <a:ext cx="3853141" cy="3843786"/>
          </a:xfrm>
          <a:custGeom>
            <a:avLst/>
            <a:gdLst>
              <a:gd name="connsiteX0" fmla="*/ 0 w 2431552"/>
              <a:gd name="connsiteY0" fmla="*/ 0 h 576072"/>
              <a:gd name="connsiteX1" fmla="*/ 2431552 w 2431552"/>
              <a:gd name="connsiteY1" fmla="*/ 0 h 576072"/>
              <a:gd name="connsiteX2" fmla="*/ 2431552 w 2431552"/>
              <a:gd name="connsiteY2" fmla="*/ 576072 h 576072"/>
              <a:gd name="connsiteX3" fmla="*/ 0 w 2431552"/>
              <a:gd name="connsiteY3" fmla="*/ 576072 h 576072"/>
              <a:gd name="connsiteX4" fmla="*/ 0 w 2431552"/>
              <a:gd name="connsiteY4" fmla="*/ 0 h 576072"/>
              <a:gd name="connsiteX0" fmla="*/ 0 w 2610228"/>
              <a:gd name="connsiteY0" fmla="*/ 704193 h 1280265"/>
              <a:gd name="connsiteX1" fmla="*/ 2610228 w 2610228"/>
              <a:gd name="connsiteY1" fmla="*/ 0 h 1280265"/>
              <a:gd name="connsiteX2" fmla="*/ 2431552 w 2610228"/>
              <a:gd name="connsiteY2" fmla="*/ 1280265 h 1280265"/>
              <a:gd name="connsiteX3" fmla="*/ 0 w 2610228"/>
              <a:gd name="connsiteY3" fmla="*/ 1280265 h 1280265"/>
              <a:gd name="connsiteX4" fmla="*/ 0 w 2610228"/>
              <a:gd name="connsiteY4" fmla="*/ 704193 h 1280265"/>
              <a:gd name="connsiteX0" fmla="*/ 0 w 2620739"/>
              <a:gd name="connsiteY0" fmla="*/ 704193 h 2037009"/>
              <a:gd name="connsiteX1" fmla="*/ 2610228 w 2620739"/>
              <a:gd name="connsiteY1" fmla="*/ 0 h 2037009"/>
              <a:gd name="connsiteX2" fmla="*/ 2620739 w 2620739"/>
              <a:gd name="connsiteY2" fmla="*/ 2037009 h 2037009"/>
              <a:gd name="connsiteX3" fmla="*/ 0 w 2620739"/>
              <a:gd name="connsiteY3" fmla="*/ 1280265 h 2037009"/>
              <a:gd name="connsiteX4" fmla="*/ 0 w 2620739"/>
              <a:gd name="connsiteY4" fmla="*/ 704193 h 2037009"/>
              <a:gd name="connsiteX0" fmla="*/ 0 w 2620739"/>
              <a:gd name="connsiteY0" fmla="*/ 483476 h 1816292"/>
              <a:gd name="connsiteX1" fmla="*/ 2389511 w 2620739"/>
              <a:gd name="connsiteY1" fmla="*/ 0 h 1816292"/>
              <a:gd name="connsiteX2" fmla="*/ 2620739 w 2620739"/>
              <a:gd name="connsiteY2" fmla="*/ 1816292 h 1816292"/>
              <a:gd name="connsiteX3" fmla="*/ 0 w 2620739"/>
              <a:gd name="connsiteY3" fmla="*/ 1059548 h 1816292"/>
              <a:gd name="connsiteX4" fmla="*/ 0 w 2620739"/>
              <a:gd name="connsiteY4" fmla="*/ 483476 h 1816292"/>
              <a:gd name="connsiteX0" fmla="*/ 0 w 2620739"/>
              <a:gd name="connsiteY0" fmla="*/ 704193 h 2037009"/>
              <a:gd name="connsiteX1" fmla="*/ 2589207 w 2620739"/>
              <a:gd name="connsiteY1" fmla="*/ 0 h 2037009"/>
              <a:gd name="connsiteX2" fmla="*/ 2620739 w 2620739"/>
              <a:gd name="connsiteY2" fmla="*/ 2037009 h 2037009"/>
              <a:gd name="connsiteX3" fmla="*/ 0 w 2620739"/>
              <a:gd name="connsiteY3" fmla="*/ 1280265 h 2037009"/>
              <a:gd name="connsiteX4" fmla="*/ 0 w 2620739"/>
              <a:gd name="connsiteY4" fmla="*/ 704193 h 2037009"/>
              <a:gd name="connsiteX0" fmla="*/ 0 w 2862477"/>
              <a:gd name="connsiteY0" fmla="*/ 0 h 2425892"/>
              <a:gd name="connsiteX1" fmla="*/ 2830945 w 2862477"/>
              <a:gd name="connsiteY1" fmla="*/ 388883 h 2425892"/>
              <a:gd name="connsiteX2" fmla="*/ 2862477 w 2862477"/>
              <a:gd name="connsiteY2" fmla="*/ 2425892 h 2425892"/>
              <a:gd name="connsiteX3" fmla="*/ 241738 w 2862477"/>
              <a:gd name="connsiteY3" fmla="*/ 1669148 h 2425892"/>
              <a:gd name="connsiteX4" fmla="*/ 0 w 2862477"/>
              <a:gd name="connsiteY4" fmla="*/ 0 h 2425892"/>
              <a:gd name="connsiteX0" fmla="*/ 0 w 2862477"/>
              <a:gd name="connsiteY0" fmla="*/ 0 h 2804265"/>
              <a:gd name="connsiteX1" fmla="*/ 2830945 w 2862477"/>
              <a:gd name="connsiteY1" fmla="*/ 388883 h 2804265"/>
              <a:gd name="connsiteX2" fmla="*/ 2862477 w 2862477"/>
              <a:gd name="connsiteY2" fmla="*/ 2425892 h 2804265"/>
              <a:gd name="connsiteX3" fmla="*/ 21021 w 2862477"/>
              <a:gd name="connsiteY3" fmla="*/ 2804265 h 2804265"/>
              <a:gd name="connsiteX4" fmla="*/ 0 w 2862477"/>
              <a:gd name="connsiteY4" fmla="*/ 0 h 2804265"/>
              <a:gd name="connsiteX0" fmla="*/ 0 w 2967580"/>
              <a:gd name="connsiteY0" fmla="*/ 0 h 2961920"/>
              <a:gd name="connsiteX1" fmla="*/ 2936048 w 2967580"/>
              <a:gd name="connsiteY1" fmla="*/ 546538 h 2961920"/>
              <a:gd name="connsiteX2" fmla="*/ 2967580 w 2967580"/>
              <a:gd name="connsiteY2" fmla="*/ 2583547 h 2961920"/>
              <a:gd name="connsiteX3" fmla="*/ 126124 w 2967580"/>
              <a:gd name="connsiteY3" fmla="*/ 2961920 h 2961920"/>
              <a:gd name="connsiteX4" fmla="*/ 0 w 2967580"/>
              <a:gd name="connsiteY4" fmla="*/ 0 h 2961920"/>
              <a:gd name="connsiteX0" fmla="*/ 10511 w 2841456"/>
              <a:gd name="connsiteY0" fmla="*/ 0 h 2814775"/>
              <a:gd name="connsiteX1" fmla="*/ 2809924 w 2841456"/>
              <a:gd name="connsiteY1" fmla="*/ 399393 h 2814775"/>
              <a:gd name="connsiteX2" fmla="*/ 2841456 w 2841456"/>
              <a:gd name="connsiteY2" fmla="*/ 2436402 h 2814775"/>
              <a:gd name="connsiteX3" fmla="*/ 0 w 2841456"/>
              <a:gd name="connsiteY3" fmla="*/ 2814775 h 2814775"/>
              <a:gd name="connsiteX4" fmla="*/ 10511 w 2841456"/>
              <a:gd name="connsiteY4" fmla="*/ 0 h 2814775"/>
              <a:gd name="connsiteX0" fmla="*/ 10511 w 2845941"/>
              <a:gd name="connsiteY0" fmla="*/ 0 h 2814775"/>
              <a:gd name="connsiteX1" fmla="*/ 2842437 w 2845941"/>
              <a:gd name="connsiteY1" fmla="*/ 415742 h 2814775"/>
              <a:gd name="connsiteX2" fmla="*/ 2841456 w 2845941"/>
              <a:gd name="connsiteY2" fmla="*/ 2436402 h 2814775"/>
              <a:gd name="connsiteX3" fmla="*/ 0 w 2845941"/>
              <a:gd name="connsiteY3" fmla="*/ 2814775 h 2814775"/>
              <a:gd name="connsiteX4" fmla="*/ 10511 w 2845941"/>
              <a:gd name="connsiteY4" fmla="*/ 0 h 2814775"/>
              <a:gd name="connsiteX0" fmla="*/ 10511 w 2841456"/>
              <a:gd name="connsiteY0" fmla="*/ 0 h 2814775"/>
              <a:gd name="connsiteX1" fmla="*/ 2834309 w 2841456"/>
              <a:gd name="connsiteY1" fmla="*/ 391219 h 2814775"/>
              <a:gd name="connsiteX2" fmla="*/ 2841456 w 2841456"/>
              <a:gd name="connsiteY2" fmla="*/ 2436402 h 2814775"/>
              <a:gd name="connsiteX3" fmla="*/ 0 w 2841456"/>
              <a:gd name="connsiteY3" fmla="*/ 2814775 h 2814775"/>
              <a:gd name="connsiteX4" fmla="*/ 10511 w 2841456"/>
              <a:gd name="connsiteY4" fmla="*/ 0 h 2814775"/>
              <a:gd name="connsiteX0" fmla="*/ 3504 w 2834449"/>
              <a:gd name="connsiteY0" fmla="*/ 0 h 2847473"/>
              <a:gd name="connsiteX1" fmla="*/ 2827302 w 2834449"/>
              <a:gd name="connsiteY1" fmla="*/ 391219 h 2847473"/>
              <a:gd name="connsiteX2" fmla="*/ 2834449 w 2834449"/>
              <a:gd name="connsiteY2" fmla="*/ 2436402 h 2847473"/>
              <a:gd name="connsiteX3" fmla="*/ 1122 w 2834449"/>
              <a:gd name="connsiteY3" fmla="*/ 2847473 h 2847473"/>
              <a:gd name="connsiteX4" fmla="*/ 3504 w 2834449"/>
              <a:gd name="connsiteY4" fmla="*/ 0 h 28474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34449" h="2847473">
                <a:moveTo>
                  <a:pt x="3504" y="0"/>
                </a:moveTo>
                <a:lnTo>
                  <a:pt x="2827302" y="391219"/>
                </a:lnTo>
                <a:cubicBezTo>
                  <a:pt x="2830806" y="1070222"/>
                  <a:pt x="2830945" y="1757399"/>
                  <a:pt x="2834449" y="2436402"/>
                </a:cubicBezTo>
                <a:lnTo>
                  <a:pt x="1122" y="2847473"/>
                </a:lnTo>
                <a:cubicBezTo>
                  <a:pt x="4626" y="1909215"/>
                  <a:pt x="0" y="938258"/>
                  <a:pt x="3504" y="0"/>
                </a:cubicBezTo>
                <a:close/>
              </a:path>
            </a:pathLst>
          </a:custGeom>
          <a:solidFill>
            <a:srgbClr val="969696">
              <a:alpha val="80000"/>
            </a:srgbClr>
          </a:solidFill>
          <a:ln>
            <a:noFill/>
          </a:ln>
          <a:extLst/>
        </p:spPr>
        <p:txBody>
          <a:bodyPr vert="horz" wrap="square" lIns="121739" tIns="0" rIns="121739" bIns="0" numCol="1" anchor="ctr" anchorCtr="0" compatLnSpc="1">
            <a:prstTxWarp prst="textNoShape">
              <a:avLst/>
            </a:prstTxWarp>
            <a:noAutofit/>
          </a:bodyPr>
          <a:lstStyle>
            <a:lvl1pPr>
              <a:lnSpc>
                <a:spcPct val="95000"/>
              </a:lnSpc>
              <a:defRPr lang="en-US" sz="3900" kern="1200" dirty="0" smtClean="0">
                <a:gradFill>
                  <a:gsLst>
                    <a:gs pos="0">
                      <a:srgbClr val="FFFFFF"/>
                    </a:gs>
                    <a:gs pos="100000">
                      <a:srgbClr val="FFFFFF"/>
                    </a:gs>
                  </a:gsLst>
                  <a:lin ang="5400000" scaled="0"/>
                </a:gradFill>
                <a:latin typeface="Segoe UI Light"/>
                <a:ea typeface="ＭＳ Ｐゴシック" charset="0"/>
                <a:cs typeface="Segoe UI Light"/>
              </a:defRPr>
            </a:lvl1pPr>
          </a:lstStyle>
          <a:p>
            <a:pPr marL="0" lvl="0" indent="0" algn="l" defTabSz="1217164" rtl="0" eaLnBrk="1" fontAlgn="base" latinLnBrk="0" hangingPunct="1">
              <a:lnSpc>
                <a:spcPct val="100000"/>
              </a:lnSpc>
              <a:spcBef>
                <a:spcPct val="0"/>
              </a:spcBef>
              <a:spcAft>
                <a:spcPct val="0"/>
              </a:spcAft>
              <a:buFontTx/>
              <a:buNone/>
            </a:pPr>
            <a:r>
              <a:rPr lang="en-US" dirty="0" smtClean="0"/>
              <a:t>Click to edit master title style</a:t>
            </a:r>
            <a:endParaRPr lang="en-US" dirty="0"/>
          </a:p>
        </p:txBody>
      </p:sp>
    </p:spTree>
    <p:extLst>
      <p:ext uri="{BB962C8B-B14F-4D97-AF65-F5344CB8AC3E}">
        <p14:creationId xmlns:p14="http://schemas.microsoft.com/office/powerpoint/2010/main" val="4175697441"/>
      </p:ext>
    </p:extLst>
  </p:cSld>
  <p:clrMapOvr>
    <a:masterClrMapping/>
  </p:clrMapOvr>
  <p:timing>
    <p:tnLst>
      <p:par>
        <p:cTn id="1" dur="indefinite" restart="never" nodeType="tmRoot"/>
      </p:par>
    </p:tnLst>
  </p:timing>
  <p:extLst mod="1">
    <p:ext uri="{DCECCB84-F9BA-43D5-87BE-67443E8EF086}">
      <p15:sldGuideLst xmlns:p15="http://schemas.microsoft.com/office/powerpoint/2012/main" xmlns="">
        <p15:guide id="1" orient="horz" pos="2203">
          <p15:clr>
            <a:srgbClr val="FBAE40"/>
          </p15:clr>
        </p15:guide>
        <p15:guide id="2" pos="3053">
          <p15:clr>
            <a:srgbClr val="FBAE40"/>
          </p15:clr>
        </p15:guide>
      </p15:sldGuideLst>
    </p:ext>
  </p:extLst>
</p:sldLayout>
</file>

<file path=ppt/slideLayouts/slideLayout165.xml><?xml version="1.0" encoding="utf-8"?>
<p:sldLayout xmlns:a="http://schemas.openxmlformats.org/drawingml/2006/main" xmlns:r="http://schemas.openxmlformats.org/officeDocument/2006/relationships" xmlns:p="http://schemas.openxmlformats.org/presentationml/2006/main">
  <p:cSld name="1_Custom Layou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69134" y="1636336"/>
            <a:ext cx="2688224" cy="4930601"/>
          </a:xfrm>
        </p:spPr>
        <p:txBody>
          <a:bodyPr vert="horz" lIns="0" tIns="0" rIns="0" bIns="0" rtlCol="0">
            <a:noAutofit/>
          </a:bodyPr>
          <a:lstStyle>
            <a:lvl1pPr>
              <a:defRPr lang="en-US" sz="2400" dirty="0" smtClean="0">
                <a:latin typeface="+mn-lt"/>
                <a:ea typeface="+mj-ea"/>
                <a:cs typeface="+mj-cs"/>
              </a:defRPr>
            </a:lvl1pPr>
          </a:lstStyle>
          <a:p>
            <a:pPr lvl="0">
              <a:spcBef>
                <a:spcPct val="0"/>
              </a:spcBef>
            </a:pPr>
            <a:r>
              <a:rPr lang="en-US" dirty="0" smtClean="0"/>
              <a:t>Click to edit Master text styles</a:t>
            </a:r>
          </a:p>
        </p:txBody>
      </p:sp>
      <p:sp>
        <p:nvSpPr>
          <p:cNvPr id="2" name="Title 1"/>
          <p:cNvSpPr>
            <a:spLocks noGrp="1"/>
          </p:cNvSpPr>
          <p:nvPr>
            <p:ph type="title" hasCustomPrompt="1"/>
          </p:nvPr>
        </p:nvSpPr>
        <p:spPr/>
        <p:txBody>
          <a:bodyPr lIns="0" tIns="0" rIns="0" bIns="0"/>
          <a:lstStyle/>
          <a:p>
            <a:r>
              <a:rPr lang="en-US" dirty="0" smtClean="0"/>
              <a:t>Click to edit master title style</a:t>
            </a:r>
            <a:endParaRPr lang="en-US" dirty="0"/>
          </a:p>
        </p:txBody>
      </p:sp>
    </p:spTree>
    <p:extLst>
      <p:ext uri="{BB962C8B-B14F-4D97-AF65-F5344CB8AC3E}">
        <p14:creationId xmlns:p14="http://schemas.microsoft.com/office/powerpoint/2010/main" val="3758495370"/>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userDrawn="1">
  <p:cSld name="Text Only_Large">
    <p:bg>
      <p:bgPr>
        <a:solidFill>
          <a:srgbClr val="505050"/>
        </a:solidFill>
        <a:effectLst/>
      </p:bgPr>
    </p:bg>
    <p:spTree>
      <p:nvGrpSpPr>
        <p:cNvPr id="1" name=""/>
        <p:cNvGrpSpPr/>
        <p:nvPr/>
      </p:nvGrpSpPr>
      <p:grpSpPr>
        <a:xfrm>
          <a:off x="0" y="0"/>
          <a:ext cx="0" cy="0"/>
          <a:chOff x="0" y="0"/>
          <a:chExt cx="0" cy="0"/>
        </a:xfrm>
      </p:grpSpPr>
      <p:sp>
        <p:nvSpPr>
          <p:cNvPr id="4" name="Title 3"/>
          <p:cNvSpPr>
            <a:spLocks noGrp="1"/>
          </p:cNvSpPr>
          <p:nvPr>
            <p:ph type="title" hasCustomPrompt="1"/>
          </p:nvPr>
        </p:nvSpPr>
        <p:spPr>
          <a:xfrm>
            <a:off x="1165213" y="2084697"/>
            <a:ext cx="9856822" cy="488965"/>
          </a:xfrm>
        </p:spPr>
        <p:txBody>
          <a:bodyPr/>
          <a:lstStyle>
            <a:lvl1pPr>
              <a:defRPr sz="3500"/>
            </a:lvl1pPr>
          </a:lstStyle>
          <a:p>
            <a:r>
              <a:rPr lang="en-US" dirty="0" smtClean="0"/>
              <a:t>Click to edit master title style</a:t>
            </a:r>
            <a:endParaRPr lang="en-US" dirty="0"/>
          </a:p>
        </p:txBody>
      </p:sp>
    </p:spTree>
    <p:extLst>
      <p:ext uri="{BB962C8B-B14F-4D97-AF65-F5344CB8AC3E}">
        <p14:creationId xmlns:p14="http://schemas.microsoft.com/office/powerpoint/2010/main" val="1231659762"/>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tx">
  <p:cSld name="1_Title an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mj-lt"/>
              </a:defRPr>
            </a:lvl1pPr>
          </a:lstStyle>
          <a:p>
            <a:r>
              <a:rPr lang="en-US" dirty="0" smtClean="0"/>
              <a:t>Click to edit Master title style</a:t>
            </a:r>
            <a:endParaRPr lang="en-GB" dirty="0"/>
          </a:p>
        </p:txBody>
      </p:sp>
      <p:sp>
        <p:nvSpPr>
          <p:cNvPr id="3" name="Text Placeholder 2"/>
          <p:cNvSpPr>
            <a:spLocks noGrp="1"/>
          </p:cNvSpPr>
          <p:nvPr>
            <p:ph type="body" idx="1"/>
          </p:nvPr>
        </p:nvSpPr>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4" name="Footer Placeholder 3"/>
          <p:cNvSpPr>
            <a:spLocks noGrp="1"/>
          </p:cNvSpPr>
          <p:nvPr>
            <p:ph type="ftr" sz="quarter" idx="10"/>
          </p:nvPr>
        </p:nvSpPr>
        <p:spPr>
          <a:xfrm>
            <a:off x="812525" y="6249663"/>
            <a:ext cx="7225287" cy="365210"/>
          </a:xfrm>
          <a:prstGeom prst="rect">
            <a:avLst/>
          </a:prstGeom>
        </p:spPr>
        <p:txBody>
          <a:bodyPr lIns="121739" tIns="60869" rIns="121739" bIns="60869"/>
          <a:lstStyle>
            <a:lvl1pPr>
              <a:defRPr/>
            </a:lvl1pPr>
          </a:lstStyle>
          <a:p>
            <a:pPr defTabSz="913185"/>
            <a:endParaRPr lang="en-GB" sz="1900">
              <a:solidFill>
                <a:srgbClr val="505050"/>
              </a:solidFill>
            </a:endParaRPr>
          </a:p>
        </p:txBody>
      </p:sp>
      <p:sp>
        <p:nvSpPr>
          <p:cNvPr id="5" name="Slide Number Placeholder 4"/>
          <p:cNvSpPr>
            <a:spLocks noGrp="1"/>
          </p:cNvSpPr>
          <p:nvPr>
            <p:ph type="sldNum" sz="quarter" idx="11"/>
          </p:nvPr>
        </p:nvSpPr>
        <p:spPr>
          <a:xfrm>
            <a:off x="0" y="1272558"/>
            <a:ext cx="710922" cy="244533"/>
          </a:xfrm>
          <a:prstGeom prst="rect">
            <a:avLst/>
          </a:prstGeom>
        </p:spPr>
        <p:txBody>
          <a:bodyPr lIns="121739" tIns="60869" rIns="121739" bIns="60869"/>
          <a:lstStyle>
            <a:lvl1pPr>
              <a:defRPr/>
            </a:lvl1pPr>
          </a:lstStyle>
          <a:p>
            <a:pPr defTabSz="913185"/>
            <a:fld id="{8BAA82A5-D41F-40B6-864A-06BCCF57D3E7}" type="slidenum">
              <a:rPr lang="en-GB" sz="1900" smtClean="0">
                <a:solidFill>
                  <a:srgbClr val="505050"/>
                </a:solidFill>
              </a:rPr>
              <a:pPr defTabSz="913185"/>
              <a:t>‹#›</a:t>
            </a:fld>
            <a:endParaRPr lang="en-GB" sz="1900">
              <a:solidFill>
                <a:srgbClr val="505050"/>
              </a:solidFill>
            </a:endParaRPr>
          </a:p>
        </p:txBody>
      </p:sp>
      <p:sp>
        <p:nvSpPr>
          <p:cNvPr id="6" name="Date Placeholder 5"/>
          <p:cNvSpPr>
            <a:spLocks noGrp="1"/>
          </p:cNvSpPr>
          <p:nvPr>
            <p:ph type="dt" sz="half" idx="12"/>
          </p:nvPr>
        </p:nvSpPr>
        <p:spPr>
          <a:xfrm>
            <a:off x="8124825" y="6249857"/>
            <a:ext cx="3554611" cy="365210"/>
          </a:xfrm>
          <a:prstGeom prst="rect">
            <a:avLst/>
          </a:prstGeom>
        </p:spPr>
        <p:txBody>
          <a:bodyPr lIns="121739" tIns="60869" rIns="121739" bIns="60869"/>
          <a:lstStyle>
            <a:lvl1pPr>
              <a:defRPr/>
            </a:lvl1pPr>
          </a:lstStyle>
          <a:p>
            <a:pPr defTabSz="913185"/>
            <a:endParaRPr lang="en-GB" sz="1900">
              <a:solidFill>
                <a:srgbClr val="505050"/>
              </a:solidFill>
            </a:endParaRPr>
          </a:p>
        </p:txBody>
      </p:sp>
    </p:spTree>
    <p:extLst>
      <p:ext uri="{BB962C8B-B14F-4D97-AF65-F5344CB8AC3E}">
        <p14:creationId xmlns:p14="http://schemas.microsoft.com/office/powerpoint/2010/main" val="1364360162"/>
      </p:ext>
    </p:extLst>
  </p:cSld>
  <p:clrMapOvr>
    <a:masterClrMapping/>
  </p:clrMapOvr>
  <p:transition/>
</p:sldLayout>
</file>

<file path=ppt/slideLayouts/slideLayout168.xml><?xml version="1.0" encoding="utf-8"?>
<p:sldLayout xmlns:a="http://schemas.openxmlformats.org/drawingml/2006/main" xmlns:r="http://schemas.openxmlformats.org/officeDocument/2006/relationships" xmlns:p="http://schemas.openxmlformats.org/presentationml/2006/main" userDrawn="1">
  <p:cSld name="2_Title and Text">
    <p:spTree>
      <p:nvGrpSpPr>
        <p:cNvPr id="1" name=""/>
        <p:cNvGrpSpPr/>
        <p:nvPr/>
      </p:nvGrpSpPr>
      <p:grpSpPr>
        <a:xfrm>
          <a:off x="0" y="0"/>
          <a:ext cx="0" cy="0"/>
          <a:chOff x="0" y="0"/>
          <a:chExt cx="0" cy="0"/>
        </a:xfrm>
      </p:grpSpPr>
      <p:sp>
        <p:nvSpPr>
          <p:cNvPr id="2" name="Title 1"/>
          <p:cNvSpPr>
            <a:spLocks noGrp="1"/>
          </p:cNvSpPr>
          <p:nvPr>
            <p:ph type="title"/>
          </p:nvPr>
        </p:nvSpPr>
        <p:spPr>
          <a:xfrm>
            <a:off x="455462" y="2327912"/>
            <a:ext cx="11171635" cy="757306"/>
          </a:xfrm>
        </p:spPr>
        <p:txBody>
          <a:bodyPr/>
          <a:lstStyle>
            <a:lvl1pPr algn="ctr">
              <a:defRPr>
                <a:latin typeface="+mj-lt"/>
              </a:defRPr>
            </a:lvl1pPr>
          </a:lstStyle>
          <a:p>
            <a:r>
              <a:rPr lang="en-US" dirty="0" smtClean="0"/>
              <a:t>Click to edit Master title style</a:t>
            </a:r>
            <a:endParaRPr lang="en-GB" dirty="0"/>
          </a:p>
        </p:txBody>
      </p:sp>
    </p:spTree>
    <p:extLst>
      <p:ext uri="{BB962C8B-B14F-4D97-AF65-F5344CB8AC3E}">
        <p14:creationId xmlns:p14="http://schemas.microsoft.com/office/powerpoint/2010/main" val="4044986294"/>
      </p:ext>
    </p:extLst>
  </p:cSld>
  <p:clrMapOvr>
    <a:masterClrMapping/>
  </p:clrMapOvr>
  <p:transition/>
</p:sldLayout>
</file>

<file path=ppt/slideLayouts/slideLayout169.xml><?xml version="1.0" encoding="utf-8"?>
<p:sldLayout xmlns:a="http://schemas.openxmlformats.org/drawingml/2006/main" xmlns:r="http://schemas.openxmlformats.org/officeDocument/2006/relationships" xmlns:p="http://schemas.openxmlformats.org/presentationml/2006/main">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19045" y="228653"/>
            <a:ext cx="11147562" cy="757306"/>
          </a:xfrm>
        </p:spPr>
        <p:txBody>
          <a:bodyPr/>
          <a:lstStyle>
            <a:lvl1pPr>
              <a:defRPr sz="5500"/>
            </a:lvl1pPr>
          </a:lstStyle>
          <a:p>
            <a:r>
              <a:rPr lang="en-US" smtClean="0"/>
              <a:t>Click to edit Master title style</a:t>
            </a:r>
            <a:endParaRPr lang="en-US" dirty="0"/>
          </a:p>
        </p:txBody>
      </p:sp>
      <p:sp>
        <p:nvSpPr>
          <p:cNvPr id="5" name="Text Placeholder 4"/>
          <p:cNvSpPr>
            <a:spLocks noGrp="1"/>
          </p:cNvSpPr>
          <p:nvPr>
            <p:ph type="body" sz="quarter" idx="10"/>
          </p:nvPr>
        </p:nvSpPr>
        <p:spPr>
          <a:xfrm>
            <a:off x="519045" y="1448135"/>
            <a:ext cx="11147562" cy="946632"/>
          </a:xfrm>
        </p:spPr>
        <p:txBody>
          <a:bodyPr/>
          <a:lstStyle>
            <a:lvl1pPr marL="3175" indent="0">
              <a:spcBef>
                <a:spcPts val="0"/>
              </a:spcBef>
              <a:spcAft>
                <a:spcPts val="900"/>
              </a:spcAft>
              <a:buSzPct val="80000"/>
              <a:buFont typeface="Arial" pitchFamily="34" charset="0"/>
              <a:buNone/>
              <a:defRPr sz="4000" spc="-100" baseline="0">
                <a:gradFill>
                  <a:gsLst>
                    <a:gs pos="0">
                      <a:srgbClr val="595959"/>
                    </a:gs>
                    <a:gs pos="86000">
                      <a:srgbClr val="595959"/>
                    </a:gs>
                  </a:gsLst>
                  <a:lin ang="5400000" scaled="0"/>
                </a:gradFill>
                <a:latin typeface="Segoe UI Light" pitchFamily="34" charset="0"/>
              </a:defRPr>
            </a:lvl1pPr>
            <a:lvl2pPr marL="3175" indent="0">
              <a:spcBef>
                <a:spcPts val="0"/>
              </a:spcBef>
              <a:buSzPct val="80000"/>
              <a:buFont typeface="Arial" pitchFamily="34" charset="0"/>
              <a:buNone/>
              <a:defRPr sz="2000" spc="-51" baseline="0">
                <a:gradFill>
                  <a:gsLst>
                    <a:gs pos="0">
                      <a:srgbClr val="595959"/>
                    </a:gs>
                    <a:gs pos="86000">
                      <a:srgbClr val="595959"/>
                    </a:gs>
                  </a:gsLst>
                  <a:lin ang="5400000" scaled="0"/>
                </a:gradFill>
              </a:defRPr>
            </a:lvl2pPr>
            <a:lvl3pPr marL="1257276" indent="-402727">
              <a:buSzPct val="80000"/>
              <a:buFontTx/>
              <a:buBlip>
                <a:blip r:embed="rId2"/>
              </a:buBlip>
              <a:defRPr>
                <a:gradFill>
                  <a:gsLst>
                    <a:gs pos="0">
                      <a:schemeClr val="tx1">
                        <a:lumMod val="90000"/>
                        <a:lumOff val="10000"/>
                      </a:schemeClr>
                    </a:gs>
                    <a:gs pos="86000">
                      <a:schemeClr val="tx1">
                        <a:lumMod val="90000"/>
                        <a:lumOff val="10000"/>
                      </a:schemeClr>
                    </a:gs>
                  </a:gsLst>
                  <a:lin ang="5400000" scaled="0"/>
                </a:gradFill>
              </a:defRPr>
            </a:lvl3pPr>
            <a:lvl4pPr marL="1602887" indent="-345622">
              <a:buSzPct val="80000"/>
              <a:buFontTx/>
              <a:buBlip>
                <a:blip r:embed="rId2"/>
              </a:buBlip>
              <a:defRPr>
                <a:gradFill>
                  <a:gsLst>
                    <a:gs pos="0">
                      <a:schemeClr val="tx1">
                        <a:lumMod val="90000"/>
                        <a:lumOff val="10000"/>
                      </a:schemeClr>
                    </a:gs>
                    <a:gs pos="86000">
                      <a:schemeClr val="tx1">
                        <a:lumMod val="90000"/>
                        <a:lumOff val="10000"/>
                      </a:schemeClr>
                    </a:gs>
                  </a:gsLst>
                  <a:lin ang="5400000" scaled="0"/>
                </a:gradFill>
              </a:defRPr>
            </a:lvl4pPr>
            <a:lvl5pPr marL="1939021" indent="-336117">
              <a:buSzPct val="80000"/>
              <a:buFontTx/>
              <a:buBlip>
                <a:blip r:embed="rId2"/>
              </a:buBlip>
              <a:defRPr>
                <a:gradFill>
                  <a:gsLst>
                    <a:gs pos="0">
                      <a:schemeClr val="tx1">
                        <a:lumMod val="90000"/>
                        <a:lumOff val="10000"/>
                      </a:schemeClr>
                    </a:gs>
                    <a:gs pos="86000">
                      <a:schemeClr val="tx1">
                        <a:lumMod val="90000"/>
                        <a:lumOff val="10000"/>
                      </a:schemeClr>
                    </a:gs>
                  </a:gsLst>
                  <a:lin ang="5400000" scaled="0"/>
                </a:gradFill>
              </a:defRPr>
            </a:lvl5pPr>
          </a:lstStyle>
          <a:p>
            <a:pPr lvl="0"/>
            <a:r>
              <a:rPr lang="en-US" smtClean="0"/>
              <a:t>Click to edit Master text styles</a:t>
            </a:r>
          </a:p>
          <a:p>
            <a:pPr lvl="1"/>
            <a:r>
              <a:rPr lang="en-US" smtClean="0"/>
              <a:t>Second level</a:t>
            </a:r>
          </a:p>
        </p:txBody>
      </p:sp>
    </p:spTree>
    <p:extLst>
      <p:ext uri="{BB962C8B-B14F-4D97-AF65-F5344CB8AC3E}">
        <p14:creationId xmlns:p14="http://schemas.microsoft.com/office/powerpoint/2010/main" val="2531814165"/>
      </p:ext>
    </p:extLst>
  </p:cSld>
  <p:clrMapOvr>
    <a:masterClrMapping/>
  </p:clrMapOvr>
  <p:transition>
    <p:fade/>
  </p:transition>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smtClean="0"/>
              <a:t>Slide for Developer Code</a:t>
            </a:r>
            <a:endParaRPr lang="en-US" dirty="0"/>
          </a:p>
        </p:txBody>
      </p:sp>
      <p:sp>
        <p:nvSpPr>
          <p:cNvPr id="5" name="Text Placeholder 4"/>
          <p:cNvSpPr>
            <a:spLocks noGrp="1"/>
          </p:cNvSpPr>
          <p:nvPr>
            <p:ph type="body" sz="quarter" idx="10"/>
          </p:nvPr>
        </p:nvSpPr>
        <p:spPr>
          <a:xfrm>
            <a:off x="518251" y="1448188"/>
            <a:ext cx="11150736" cy="1760889"/>
          </a:xfrm>
        </p:spPr>
        <p:txBody>
          <a:bodyPr/>
          <a:lstStyle>
            <a:lvl1pPr marL="0" indent="0">
              <a:buNone/>
              <a:defRPr sz="2900">
                <a:solidFill>
                  <a:schemeClr val="tx1"/>
                </a:solidFill>
                <a:latin typeface="Consolas" pitchFamily="49" charset="0"/>
                <a:cs typeface="Consolas" pitchFamily="49" charset="0"/>
              </a:defRPr>
            </a:lvl1pPr>
            <a:lvl2pPr marL="302678" indent="0">
              <a:buNone/>
              <a:defRPr>
                <a:solidFill>
                  <a:schemeClr val="tx1"/>
                </a:solidFill>
                <a:latin typeface="Consolas" pitchFamily="49" charset="0"/>
                <a:cs typeface="Consolas" pitchFamily="49" charset="0"/>
              </a:defRPr>
            </a:lvl2pPr>
            <a:lvl3pPr marL="510552" indent="0">
              <a:buNone/>
              <a:defRPr>
                <a:solidFill>
                  <a:schemeClr val="tx1"/>
                </a:solidFill>
                <a:latin typeface="Consolas" pitchFamily="49" charset="0"/>
                <a:cs typeface="Consolas" pitchFamily="49" charset="0"/>
              </a:defRPr>
            </a:lvl3pPr>
            <a:lvl4pPr marL="711365" indent="0">
              <a:buNone/>
              <a:defRPr>
                <a:solidFill>
                  <a:schemeClr val="tx1"/>
                </a:solidFill>
                <a:latin typeface="Consolas" pitchFamily="49" charset="0"/>
                <a:cs typeface="Consolas" pitchFamily="49" charset="0"/>
              </a:defRPr>
            </a:lvl4pPr>
            <a:lvl5pPr marL="917865" indent="0">
              <a:buNone/>
              <a:defRPr>
                <a:solidFill>
                  <a:schemeClr val="tx1"/>
                </a:solidFill>
                <a:latin typeface="Consolas" pitchFamily="49" charset="0"/>
                <a:cs typeface="Consolas" pitchFamily="49"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1"/>
          </p:nvPr>
        </p:nvSpPr>
        <p:spPr/>
        <p:txBody>
          <a:bodyPr/>
          <a:lstStyle>
            <a:lvl1pPr>
              <a:defRPr>
                <a:solidFill>
                  <a:schemeClr val="tx1"/>
                </a:solidFill>
              </a:defRPr>
            </a:lvl1pPr>
          </a:lstStyle>
          <a:p>
            <a:fld id="{20CE17AF-4091-48A7-8681-C3B1BE5CA3B0}" type="datetime1">
              <a:rPr lang="en-GB" smtClean="0">
                <a:solidFill>
                  <a:srgbClr val="FFFFFF"/>
                </a:solidFill>
              </a:rPr>
              <a:pPr/>
              <a:t>05/02/2014</a:t>
            </a:fld>
            <a:endParaRPr lang="en-GB" dirty="0">
              <a:solidFill>
                <a:srgbClr val="FFFFFF"/>
              </a:solidFill>
            </a:endParaRPr>
          </a:p>
        </p:txBody>
      </p:sp>
      <p:sp>
        <p:nvSpPr>
          <p:cNvPr id="6" name="Footer Placeholder 5"/>
          <p:cNvSpPr>
            <a:spLocks noGrp="1"/>
          </p:cNvSpPr>
          <p:nvPr>
            <p:ph type="ftr" sz="quarter" idx="12"/>
          </p:nvPr>
        </p:nvSpPr>
        <p:spPr/>
        <p:txBody>
          <a:bodyPr/>
          <a:lstStyle>
            <a:lvl1pPr>
              <a:defRPr>
                <a:solidFill>
                  <a:schemeClr val="tx1"/>
                </a:solidFill>
              </a:defRPr>
            </a:lvl1pPr>
          </a:lstStyle>
          <a:p>
            <a:endParaRPr lang="en-GB" dirty="0">
              <a:solidFill>
                <a:srgbClr val="FFFFFF"/>
              </a:solidFill>
            </a:endParaRPr>
          </a:p>
        </p:txBody>
      </p:sp>
      <p:sp>
        <p:nvSpPr>
          <p:cNvPr id="7" name="Slide Number Placeholder 6"/>
          <p:cNvSpPr>
            <a:spLocks noGrp="1"/>
          </p:cNvSpPr>
          <p:nvPr>
            <p:ph type="sldNum" sz="quarter" idx="13"/>
          </p:nvPr>
        </p:nvSpPr>
        <p:spPr/>
        <p:txBody>
          <a:bodyPr/>
          <a:lstStyle>
            <a:lvl1pPr>
              <a:defRPr>
                <a:solidFill>
                  <a:schemeClr val="tx1"/>
                </a:solidFill>
              </a:defRPr>
            </a:lvl1pPr>
          </a:lstStyle>
          <a:p>
            <a:fld id="{66F9B19E-23E9-4120-A06C-57F6EDB783B3}" type="slidenum">
              <a:rPr lang="en-GB" smtClean="0">
                <a:solidFill>
                  <a:srgbClr val="FFFFFF"/>
                </a:solidFill>
              </a:rPr>
              <a:pPr/>
              <a:t>‹#›</a:t>
            </a:fld>
            <a:endParaRPr lang="en-GB">
              <a:solidFill>
                <a:srgbClr val="FFFFFF"/>
              </a:solidFill>
            </a:endParaRPr>
          </a:p>
        </p:txBody>
      </p:sp>
    </p:spTree>
    <p:extLst>
      <p:ext uri="{BB962C8B-B14F-4D97-AF65-F5344CB8AC3E}">
        <p14:creationId xmlns:p14="http://schemas.microsoft.com/office/powerpoint/2010/main" val="132506814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170.xml><?xml version="1.0" encoding="utf-8"?>
<p:sldLayout xmlns:a="http://schemas.openxmlformats.org/drawingml/2006/main" xmlns:r="http://schemas.openxmlformats.org/officeDocument/2006/relationships" xmlns:p="http://schemas.openxmlformats.org/presentationml/2006/main" showMasterSp="0" userDrawn="1">
  <p:cSld name="1_Demo, Video etc. &quot;special&quot; slides">
    <p:spTree>
      <p:nvGrpSpPr>
        <p:cNvPr id="1" name=""/>
        <p:cNvGrpSpPr/>
        <p:nvPr/>
      </p:nvGrpSpPr>
      <p:grpSpPr>
        <a:xfrm>
          <a:off x="0" y="0"/>
          <a:ext cx="0" cy="0"/>
          <a:chOff x="0" y="0"/>
          <a:chExt cx="0" cy="0"/>
        </a:xfrm>
      </p:grpSpPr>
      <p:sp>
        <p:nvSpPr>
          <p:cNvPr id="2" name="Title 1"/>
          <p:cNvSpPr>
            <a:spLocks noGrp="1"/>
          </p:cNvSpPr>
          <p:nvPr>
            <p:ph type="ctrTitle"/>
          </p:nvPr>
        </p:nvSpPr>
        <p:spPr>
          <a:xfrm>
            <a:off x="728834" y="1951278"/>
            <a:ext cx="10789877" cy="1523846"/>
          </a:xfrm>
        </p:spPr>
        <p:txBody>
          <a:bodyPr anchor="ctr" anchorCtr="0">
            <a:noAutofit/>
          </a:bodyPr>
          <a:lstStyle>
            <a:lvl1pPr>
              <a:lnSpc>
                <a:spcPct val="90000"/>
              </a:lnSpc>
              <a:defRPr sz="5900" b="1"/>
            </a:lvl1pPr>
          </a:lstStyle>
          <a:p>
            <a:r>
              <a:rPr lang="en-US" dirty="0" smtClean="0"/>
              <a:t>Click to edit Master title style</a:t>
            </a:r>
            <a:endParaRPr lang="en-US" dirty="0"/>
          </a:p>
        </p:txBody>
      </p:sp>
    </p:spTree>
    <p:extLst>
      <p:ext uri="{BB962C8B-B14F-4D97-AF65-F5344CB8AC3E}">
        <p14:creationId xmlns:p14="http://schemas.microsoft.com/office/powerpoint/2010/main" val="625615482"/>
      </p:ext>
    </p:extLst>
  </p:cSld>
  <p:clrMapOvr>
    <a:masterClrMapping/>
  </p:clrMapOvr>
  <p:transition>
    <p:fade/>
  </p:transition>
  <p:timing>
    <p:tnLst>
      <p:par>
        <p:cTn id="1" dur="indefinite" restart="never" nodeType="tmRoot"/>
      </p:par>
    </p:tnLst>
  </p:timing>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userDrawn="1">
  <p:cSld name="Title Slide Option 1">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pic>
        <p:nvPicPr>
          <p:cNvPr id="9" name="Picture 9"/>
          <p:cNvPicPr>
            <a:picLocks noChangeAspect="1" noChangeArrowheads="1"/>
          </p:cNvPicPr>
          <p:nvPr userDrawn="1"/>
        </p:nvPicPr>
        <p:blipFill>
          <a:blip r:embed="rId3">
            <a:extLst>
              <a:ext uri="{28A0092B-C50C-407E-A947-70E740481C1C}">
                <a14:useLocalDpi xmlns:a14="http://schemas.microsoft.com/office/drawing/2010/main" val="0"/>
              </a:ext>
            </a:extLst>
          </a:blip>
          <a:stretch>
            <a:fillRect/>
          </a:stretch>
        </p:blipFill>
        <p:spPr bwMode="auto">
          <a:xfrm>
            <a:off x="9164762" y="5867637"/>
            <a:ext cx="2655946" cy="977581"/>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userDrawn="1"/>
        </p:nvSpPr>
        <p:spPr bwMode="gray">
          <a:xfrm>
            <a:off x="431202" y="2085333"/>
            <a:ext cx="7869800" cy="3437436"/>
          </a:xfrm>
          <a:prstGeom prst="rect">
            <a:avLst/>
          </a:prstGeom>
          <a:solidFill>
            <a:schemeClr val="accent2">
              <a:alpha val="8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43537" tIns="194830" rIns="243537" bIns="194830" numCol="1" spcCol="0" rtlCol="0" fromWordArt="0" anchor="t" anchorCtr="0" forceAA="0" compatLnSpc="1">
            <a:prstTxWarp prst="textNoShape">
              <a:avLst/>
            </a:prstTxWarp>
            <a:noAutofit/>
          </a:bodyPr>
          <a:lstStyle/>
          <a:p>
            <a:pPr algn="ctr" defTabSz="1241728" fontAlgn="base">
              <a:lnSpc>
                <a:spcPct val="90000"/>
              </a:lnSpc>
              <a:spcBef>
                <a:spcPct val="0"/>
              </a:spcBef>
              <a:spcAft>
                <a:spcPct val="0"/>
              </a:spcAft>
            </a:pPr>
            <a:endParaRPr lang="en-US" sz="32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7" name="Text Placeholder 5"/>
          <p:cNvSpPr>
            <a:spLocks noGrp="1"/>
          </p:cNvSpPr>
          <p:nvPr>
            <p:ph type="body" sz="quarter" idx="10" hasCustomPrompt="1"/>
          </p:nvPr>
        </p:nvSpPr>
        <p:spPr>
          <a:xfrm>
            <a:off x="624174" y="2306750"/>
            <a:ext cx="7484882" cy="1654204"/>
          </a:xfrm>
        </p:spPr>
        <p:txBody>
          <a:bodyPr>
            <a:normAutofit/>
          </a:bodyPr>
          <a:lstStyle>
            <a:lvl1pPr marL="0" indent="0">
              <a:buNone/>
              <a:defRPr lang="en-US" sz="6100" i="0" kern="1200" spc="-100" baseline="0" dirty="0" smtClean="0">
                <a:solidFill>
                  <a:schemeClr val="bg1"/>
                </a:solidFill>
                <a:latin typeface="Segoe UI Light" pitchFamily="34" charset="0"/>
                <a:ea typeface="+mn-ea"/>
                <a:cs typeface="+mn-cs"/>
              </a:defRPr>
            </a:lvl1pPr>
          </a:lstStyle>
          <a:p>
            <a:pPr marL="0" lvl="0" indent="0" algn="l" defTabSz="913337" rtl="0" eaLnBrk="1" latinLnBrk="0" hangingPunct="1">
              <a:lnSpc>
                <a:spcPct val="90000"/>
              </a:lnSpc>
              <a:spcBef>
                <a:spcPct val="20000"/>
              </a:spcBef>
              <a:buSzPct val="90000"/>
              <a:buFont typeface="Arial" pitchFamily="34" charset="0"/>
              <a:buNone/>
            </a:pPr>
            <a:r>
              <a:rPr lang="en-US" dirty="0" smtClean="0"/>
              <a:t>Presentation Title</a:t>
            </a:r>
          </a:p>
        </p:txBody>
      </p:sp>
      <p:sp>
        <p:nvSpPr>
          <p:cNvPr id="8" name="Text Placeholder 8"/>
          <p:cNvSpPr>
            <a:spLocks noGrp="1"/>
          </p:cNvSpPr>
          <p:nvPr>
            <p:ph type="body" sz="quarter" idx="11" hasCustomPrompt="1"/>
          </p:nvPr>
        </p:nvSpPr>
        <p:spPr>
          <a:xfrm>
            <a:off x="624174" y="4111512"/>
            <a:ext cx="7484882" cy="1305917"/>
          </a:xfrm>
        </p:spPr>
        <p:txBody>
          <a:bodyPr>
            <a:normAutofit/>
          </a:bodyPr>
          <a:lstStyle>
            <a:lvl1pPr marL="0" indent="0">
              <a:buNone/>
              <a:defRPr lang="en-US" sz="2700" kern="1200" spc="-100" baseline="0" dirty="0">
                <a:solidFill>
                  <a:schemeClr val="bg1"/>
                </a:solidFill>
                <a:latin typeface="Segoe UI Light" pitchFamily="34" charset="0"/>
                <a:ea typeface="+mn-ea"/>
                <a:cs typeface="+mn-cs"/>
              </a:defRPr>
            </a:lvl1pPr>
          </a:lstStyle>
          <a:p>
            <a:pPr marL="0" lvl="0" indent="0" algn="l" defTabSz="913337" rtl="0" eaLnBrk="1" latinLnBrk="0" hangingPunct="1">
              <a:lnSpc>
                <a:spcPct val="90000"/>
              </a:lnSpc>
              <a:spcBef>
                <a:spcPct val="20000"/>
              </a:spcBef>
              <a:buSzPct val="90000"/>
              <a:buFont typeface="Arial" pitchFamily="34" charset="0"/>
              <a:buNone/>
            </a:pPr>
            <a:r>
              <a:rPr lang="en-US" dirty="0" smtClean="0"/>
              <a:t>Speaker Name</a:t>
            </a:r>
          </a:p>
          <a:p>
            <a:pPr marL="0" lvl="0" indent="0" algn="l" defTabSz="913337" rtl="0" eaLnBrk="1" latinLnBrk="0" hangingPunct="1">
              <a:lnSpc>
                <a:spcPct val="90000"/>
              </a:lnSpc>
              <a:spcBef>
                <a:spcPct val="20000"/>
              </a:spcBef>
              <a:buSzPct val="90000"/>
              <a:buFont typeface="Arial" pitchFamily="34" charset="0"/>
              <a:buNone/>
            </a:pPr>
            <a:r>
              <a:rPr lang="en-US" dirty="0" smtClean="0"/>
              <a:t>Speaker Title, Company</a:t>
            </a:r>
          </a:p>
          <a:p>
            <a:pPr marL="0" lvl="0" indent="0" algn="l" defTabSz="913337" rtl="0" eaLnBrk="1" latinLnBrk="0" hangingPunct="1">
              <a:lnSpc>
                <a:spcPct val="90000"/>
              </a:lnSpc>
              <a:spcBef>
                <a:spcPct val="20000"/>
              </a:spcBef>
              <a:buSzPct val="90000"/>
              <a:buFont typeface="Arial" pitchFamily="34" charset="0"/>
              <a:buNone/>
            </a:pPr>
            <a:r>
              <a:rPr lang="en-US" dirty="0" smtClean="0"/>
              <a:t>Contact Information</a:t>
            </a:r>
          </a:p>
        </p:txBody>
      </p:sp>
      <p:grpSp>
        <p:nvGrpSpPr>
          <p:cNvPr id="10" name="Group 9"/>
          <p:cNvGrpSpPr/>
          <p:nvPr userDrawn="1"/>
        </p:nvGrpSpPr>
        <p:grpSpPr>
          <a:xfrm>
            <a:off x="623148" y="383184"/>
            <a:ext cx="1631544" cy="604035"/>
            <a:chOff x="10186018" y="534632"/>
            <a:chExt cx="1706539" cy="631406"/>
          </a:xfrm>
        </p:grpSpPr>
        <p:pic>
          <p:nvPicPr>
            <p:cNvPr id="11" name="Picture 10"/>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186018" y="534632"/>
              <a:ext cx="1706539" cy="585216"/>
            </a:xfrm>
            <a:prstGeom prst="rect">
              <a:avLst/>
            </a:prstGeom>
          </p:spPr>
        </p:pic>
        <p:sp>
          <p:nvSpPr>
            <p:cNvPr id="12" name="TextBox 11"/>
            <p:cNvSpPr txBox="1"/>
            <p:nvPr userDrawn="1"/>
          </p:nvSpPr>
          <p:spPr>
            <a:xfrm>
              <a:off x="10576932" y="972960"/>
              <a:ext cx="498340" cy="193078"/>
            </a:xfrm>
            <a:prstGeom prst="rect">
              <a:avLst/>
            </a:prstGeom>
            <a:noFill/>
          </p:spPr>
          <p:txBody>
            <a:bodyPr wrap="none" lIns="0" tIns="0" rIns="0" bIns="0" rtlCol="0">
              <a:spAutoFit/>
            </a:bodyPr>
            <a:lstStyle/>
            <a:p>
              <a:pPr defTabSz="913337">
                <a:lnSpc>
                  <a:spcPct val="90000"/>
                </a:lnSpc>
                <a:spcAft>
                  <a:spcPts val="800"/>
                </a:spcAft>
              </a:pPr>
              <a:r>
                <a:rPr lang="en-US" sz="1300" dirty="0" smtClean="0">
                  <a:solidFill>
                    <a:srgbClr val="FFFFFF"/>
                  </a:solidFill>
                </a:rPr>
                <a:t>| Basel</a:t>
              </a:r>
            </a:p>
          </p:txBody>
        </p:sp>
      </p:grpSp>
    </p:spTree>
    <p:extLst>
      <p:ext uri="{BB962C8B-B14F-4D97-AF65-F5344CB8AC3E}">
        <p14:creationId xmlns:p14="http://schemas.microsoft.com/office/powerpoint/2010/main" val="1752153863"/>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500"/>
                                  </p:stCondLst>
                                  <p:childTnLst>
                                    <p:set>
                                      <p:cBhvr>
                                        <p:cTn id="6" dur="1" fill="hold">
                                          <p:stCondLst>
                                            <p:cond delay="0"/>
                                          </p:stCondLst>
                                        </p:cTn>
                                        <p:tgtEl>
                                          <p:spTgt spid="5"/>
                                        </p:tgtEl>
                                        <p:attrNameLst>
                                          <p:attrName>style.visibility</p:attrName>
                                        </p:attrNameLst>
                                      </p:cBhvr>
                                      <p:to>
                                        <p:strVal val="visible"/>
                                      </p:to>
                                    </p:set>
                                  </p:childTnLst>
                                </p:cTn>
                              </p:par>
                              <p:par>
                                <p:cTn id="7" presetID="63" presetClass="path" presetSubtype="0" accel="50000" decel="50000" fill="hold" grpId="1" nodeType="withEffect">
                                  <p:stCondLst>
                                    <p:cond delay="500"/>
                                  </p:stCondLst>
                                  <p:childTnLst>
                                    <p:animMotion origin="layout" path="M 2.77778E-7 3.7037E-7 L 1.17344 3.7037E-7 " pathEditMode="relative" rAng="0" ptsTypes="AA">
                                      <p:cBhvr>
                                        <p:cTn id="8" dur="1000" spd="-100000" fill="hold"/>
                                        <p:tgtEl>
                                          <p:spTgt spid="5"/>
                                        </p:tgtEl>
                                        <p:attrNameLst>
                                          <p:attrName>ppt_x</p:attrName>
                                          <p:attrName>ppt_y</p:attrName>
                                        </p:attrNameLst>
                                      </p:cBhvr>
                                      <p:rCtr x="58663" y="0"/>
                                    </p:animMotion>
                                  </p:childTnLst>
                                </p:cTn>
                              </p:par>
                              <p:par>
                                <p:cTn id="9" presetID="1" presetClass="entr" presetSubtype="0" fill="hold" nodeType="withEffect">
                                  <p:stCondLst>
                                    <p:cond delay="500"/>
                                  </p:stCondLst>
                                  <p:childTnLst>
                                    <p:set>
                                      <p:cBhvr>
                                        <p:cTn id="10" dur="1" fill="hold">
                                          <p:stCondLst>
                                            <p:cond delay="0"/>
                                          </p:stCondLst>
                                        </p:cTn>
                                        <p:tgtEl>
                                          <p:spTgt spid="10"/>
                                        </p:tgtEl>
                                        <p:attrNameLst>
                                          <p:attrName>style.visibility</p:attrName>
                                        </p:attrNameLst>
                                      </p:cBhvr>
                                      <p:to>
                                        <p:strVal val="visible"/>
                                      </p:to>
                                    </p:set>
                                  </p:childTnLst>
                                </p:cTn>
                              </p:par>
                              <p:par>
                                <p:cTn id="11" presetID="63" presetClass="path" presetSubtype="0" accel="50000" decel="50000" fill="hold" nodeType="withEffect">
                                  <p:stCondLst>
                                    <p:cond delay="500"/>
                                  </p:stCondLst>
                                  <p:childTnLst>
                                    <p:animMotion origin="layout" path="M 4.44444E-6 -4.07407E-6 L 1.40572 -4.07407E-6 " pathEditMode="relative" rAng="0" ptsTypes="AA">
                                      <p:cBhvr>
                                        <p:cTn id="12" dur="1000" spd="-100000" fill="hold"/>
                                        <p:tgtEl>
                                          <p:spTgt spid="10"/>
                                        </p:tgtEl>
                                        <p:attrNameLst>
                                          <p:attrName>ppt_x</p:attrName>
                                          <p:attrName>ppt_y</p:attrName>
                                        </p:attrNameLst>
                                      </p:cBhvr>
                                      <p:rCtr x="70278" y="0"/>
                                    </p:animMotion>
                                  </p:childTnLst>
                                </p:cTn>
                              </p:par>
                              <p:par>
                                <p:cTn id="13" presetID="1" presetClass="entr" presetSubtype="0" fill="hold" nodeType="withEffect">
                                  <p:stCondLst>
                                    <p:cond delay="500"/>
                                  </p:stCondLst>
                                  <p:childTnLst>
                                    <p:set>
                                      <p:cBhvr>
                                        <p:cTn id="14" dur="1" fill="hold">
                                          <p:stCondLst>
                                            <p:cond delay="0"/>
                                          </p:stCondLst>
                                        </p:cTn>
                                        <p:tgtEl>
                                          <p:spTgt spid="9"/>
                                        </p:tgtEl>
                                        <p:attrNameLst>
                                          <p:attrName>style.visibility</p:attrName>
                                        </p:attrNameLst>
                                      </p:cBhvr>
                                      <p:to>
                                        <p:strVal val="visible"/>
                                      </p:to>
                                    </p:set>
                                  </p:childTnLst>
                                </p:cTn>
                              </p:par>
                              <p:par>
                                <p:cTn id="15" presetID="63" presetClass="path" presetSubtype="0" accel="50000" decel="50000" fill="hold" nodeType="withEffect">
                                  <p:stCondLst>
                                    <p:cond delay="500"/>
                                  </p:stCondLst>
                                  <p:childTnLst>
                                    <p:animMotion origin="layout" path="M 2.5E-6 -3.20988E-6 L 0.67066 -3.20988E-6 " pathEditMode="relative" rAng="0" ptsTypes="AA">
                                      <p:cBhvr>
                                        <p:cTn id="16" dur="1000" spd="-100000" fill="hold"/>
                                        <p:tgtEl>
                                          <p:spTgt spid="9"/>
                                        </p:tgtEl>
                                        <p:attrNameLst>
                                          <p:attrName>ppt_x</p:attrName>
                                          <p:attrName>ppt_y</p:attrName>
                                        </p:attrNameLst>
                                      </p:cBhvr>
                                      <p:rCtr x="33524" y="0"/>
                                    </p:animMotion>
                                  </p:childTnLst>
                                </p:cTn>
                              </p:par>
                              <p:par>
                                <p:cTn id="17" presetID="1" presetClass="entr" presetSubtype="0" fill="hold" grpId="1" nodeType="withEffect">
                                  <p:stCondLst>
                                    <p:cond delay="500"/>
                                  </p:stCondLst>
                                  <p:childTnLst>
                                    <p:set>
                                      <p:cBhvr>
                                        <p:cTn id="18" dur="1" fill="hold">
                                          <p:stCondLst>
                                            <p:cond delay="0"/>
                                          </p:stCondLst>
                                        </p:cTn>
                                        <p:tgtEl>
                                          <p:spTgt spid="7"/>
                                        </p:tgtEl>
                                        <p:attrNameLst>
                                          <p:attrName>style.visibility</p:attrName>
                                        </p:attrNameLst>
                                      </p:cBhvr>
                                      <p:to>
                                        <p:strVal val="visible"/>
                                      </p:to>
                                    </p:set>
                                  </p:childTnLst>
                                </p:cTn>
                              </p:par>
                              <p:par>
                                <p:cTn id="19" presetID="35" presetClass="path" presetSubtype="0" accel="50000" decel="50000" fill="hold" grpId="0" nodeType="withEffect">
                                  <p:stCondLst>
                                    <p:cond delay="500"/>
                                  </p:stCondLst>
                                  <p:childTnLst>
                                    <p:animMotion origin="layout" path="M -3.33333E-6 -1.23457E-7 L 1.175 -1.23457E-7 " pathEditMode="relative" rAng="0" ptsTypes="AA">
                                      <p:cBhvr>
                                        <p:cTn id="20" dur="1000" spd="-100000" fill="hold"/>
                                        <p:tgtEl>
                                          <p:spTgt spid="7"/>
                                        </p:tgtEl>
                                        <p:attrNameLst>
                                          <p:attrName>ppt_x</p:attrName>
                                          <p:attrName>ppt_y</p:attrName>
                                        </p:attrNameLst>
                                      </p:cBhvr>
                                      <p:rCtr x="58750" y="0"/>
                                    </p:animMotion>
                                  </p:childTnLst>
                                </p:cTn>
                              </p:par>
                              <p:par>
                                <p:cTn id="21" presetID="1" presetClass="entr" presetSubtype="0" fill="hold" grpId="1" nodeType="withEffect">
                                  <p:stCondLst>
                                    <p:cond delay="500"/>
                                  </p:stCondLst>
                                  <p:childTnLst>
                                    <p:set>
                                      <p:cBhvr>
                                        <p:cTn id="22" dur="1" fill="hold">
                                          <p:stCondLst>
                                            <p:cond delay="0"/>
                                          </p:stCondLst>
                                        </p:cTn>
                                        <p:tgtEl>
                                          <p:spTgt spid="8"/>
                                        </p:tgtEl>
                                        <p:attrNameLst>
                                          <p:attrName>style.visibility</p:attrName>
                                        </p:attrNameLst>
                                      </p:cBhvr>
                                      <p:to>
                                        <p:strVal val="visible"/>
                                      </p:to>
                                    </p:set>
                                  </p:childTnLst>
                                </p:cTn>
                              </p:par>
                              <p:par>
                                <p:cTn id="23" presetID="35" presetClass="path" presetSubtype="0" accel="50000" decel="50000" fill="hold" grpId="0" nodeType="withEffect">
                                  <p:stCondLst>
                                    <p:cond delay="500"/>
                                  </p:stCondLst>
                                  <p:childTnLst>
                                    <p:animMotion origin="layout" path="M -3.33333E-6 -4.44444E-6 L 1.17622 -4.44444E-6 " pathEditMode="relative" rAng="0" ptsTypes="AA">
                                      <p:cBhvr>
                                        <p:cTn id="24" dur="1000" spd="-100000" fill="hold"/>
                                        <p:tgtEl>
                                          <p:spTgt spid="8"/>
                                        </p:tgtEl>
                                        <p:attrNameLst>
                                          <p:attrName>ppt_x</p:attrName>
                                          <p:attrName>ppt_y</p:attrName>
                                        </p:attrNameLst>
                                      </p:cBhvr>
                                      <p:rCtr x="58802"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7" grpId="0">
        <p:tmplLst>
          <p:tmpl>
            <p:tnLst>
              <p:par>
                <p:cTn presetID="35" presetClass="path" presetSubtype="0" accel="50000" decel="50000" fill="hold" nodeType="withEffect">
                  <p:stCondLst>
                    <p:cond delay="500"/>
                  </p:stCondLst>
                  <p:childTnLst>
                    <p:animMotion origin="layout" path="M -3.33333E-6 -1.23457E-7 L 1.175 -1.23457E-7 " pathEditMode="relative" rAng="0" ptsTypes="AA">
                      <p:cBhvr>
                        <p:cTn dur="1000" spd="-100000" fill="hold"/>
                        <p:tgtEl>
                          <p:spTgt spid="7"/>
                        </p:tgtEl>
                        <p:attrNameLst>
                          <p:attrName>ppt_x</p:attrName>
                          <p:attrName>ppt_y</p:attrName>
                        </p:attrNameLst>
                      </p:cBhvr>
                      <p:rCtr x="58750" y="0"/>
                    </p:animMotion>
                  </p:childTnLst>
                </p:cTn>
              </p:par>
            </p:tnLst>
          </p:tmpl>
        </p:tmplLst>
      </p:bldP>
      <p:bldP spid="7" grpId="1">
        <p:tmplLst>
          <p:tmpl>
            <p:tnLst>
              <p:par>
                <p:cTn presetID="1" presetClass="entr" presetSubtype="0" fill="hold" nodeType="withEffect">
                  <p:stCondLst>
                    <p:cond delay="500"/>
                  </p:stCondLst>
                  <p:childTnLst>
                    <p:set>
                      <p:cBhvr>
                        <p:cTn dur="1" fill="hold">
                          <p:stCondLst>
                            <p:cond delay="0"/>
                          </p:stCondLst>
                        </p:cTn>
                        <p:tgtEl>
                          <p:spTgt spid="7"/>
                        </p:tgtEl>
                        <p:attrNameLst>
                          <p:attrName>style.visibility</p:attrName>
                        </p:attrNameLst>
                      </p:cBhvr>
                      <p:to>
                        <p:strVal val="visible"/>
                      </p:to>
                    </p:set>
                  </p:childTnLst>
                </p:cTn>
              </p:par>
            </p:tnLst>
          </p:tmpl>
        </p:tmplLst>
      </p:bldP>
      <p:bldP spid="8" grpId="0">
        <p:tmplLst>
          <p:tmpl>
            <p:tnLst>
              <p:par>
                <p:cTn presetID="35" presetClass="path" presetSubtype="0" accel="50000" decel="50000" fill="hold" nodeType="withEffect">
                  <p:stCondLst>
                    <p:cond delay="500"/>
                  </p:stCondLst>
                  <p:childTnLst>
                    <p:animMotion origin="layout" path="M -3.33333E-6 -4.44444E-6 L 1.17622 -4.44444E-6 " pathEditMode="relative" rAng="0" ptsTypes="AA">
                      <p:cBhvr>
                        <p:cTn dur="1000" spd="-100000" fill="hold"/>
                        <p:tgtEl>
                          <p:spTgt spid="8"/>
                        </p:tgtEl>
                        <p:attrNameLst>
                          <p:attrName>ppt_x</p:attrName>
                          <p:attrName>ppt_y</p:attrName>
                        </p:attrNameLst>
                      </p:cBhvr>
                      <p:rCtr x="58802" y="0"/>
                    </p:animMotion>
                  </p:childTnLst>
                </p:cTn>
              </p:par>
            </p:tnLst>
          </p:tmpl>
        </p:tmplLst>
      </p:bldP>
      <p:bldP spid="8" grpId="1">
        <p:tmplLst>
          <p:tmpl>
            <p:tnLst>
              <p:par>
                <p:cTn presetID="1" presetClass="entr" presetSubtype="0" fill="hold" nodeType="withEffect">
                  <p:stCondLst>
                    <p:cond delay="500"/>
                  </p:stCondLst>
                  <p:childTnLst>
                    <p:set>
                      <p:cBhvr>
                        <p:cTn dur="1" fill="hold">
                          <p:stCondLst>
                            <p:cond delay="0"/>
                          </p:stCondLst>
                        </p:cTn>
                        <p:tgtEl>
                          <p:spTgt spid="8"/>
                        </p:tgtEl>
                        <p:attrNameLst>
                          <p:attrName>style.visibility</p:attrName>
                        </p:attrNameLst>
                      </p:cBhvr>
                      <p:to>
                        <p:strVal val="visible"/>
                      </p:to>
                    </p:set>
                  </p:childTnLst>
                </p:cTn>
              </p:par>
            </p:tnLst>
          </p:tmpl>
        </p:tmplLst>
      </p:bldP>
    </p:bldLst>
  </p:timing>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userDrawn="1">
  <p:cSld name="Title Slide Option 2">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5" name="Rectangle 4"/>
          <p:cNvSpPr/>
          <p:nvPr userDrawn="1"/>
        </p:nvSpPr>
        <p:spPr bwMode="gray">
          <a:xfrm>
            <a:off x="431202" y="2085333"/>
            <a:ext cx="7869800" cy="3437436"/>
          </a:xfrm>
          <a:prstGeom prst="rect">
            <a:avLst/>
          </a:prstGeom>
          <a:solidFill>
            <a:schemeClr val="accent2">
              <a:alpha val="8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43537" tIns="194830" rIns="243537" bIns="194830" numCol="1" spcCol="0" rtlCol="0" fromWordArt="0" anchor="t" anchorCtr="0" forceAA="0" compatLnSpc="1">
            <a:prstTxWarp prst="textNoShape">
              <a:avLst/>
            </a:prstTxWarp>
            <a:noAutofit/>
          </a:bodyPr>
          <a:lstStyle/>
          <a:p>
            <a:pPr algn="ctr" defTabSz="1241728" fontAlgn="base">
              <a:lnSpc>
                <a:spcPct val="90000"/>
              </a:lnSpc>
              <a:spcBef>
                <a:spcPct val="0"/>
              </a:spcBef>
              <a:spcAft>
                <a:spcPct val="0"/>
              </a:spcAft>
            </a:pPr>
            <a:endParaRPr lang="en-US" sz="32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6" name="Text Placeholder 5"/>
          <p:cNvSpPr>
            <a:spLocks noGrp="1"/>
          </p:cNvSpPr>
          <p:nvPr>
            <p:ph type="body" sz="quarter" idx="10" hasCustomPrompt="1"/>
          </p:nvPr>
        </p:nvSpPr>
        <p:spPr>
          <a:xfrm>
            <a:off x="624174" y="2306750"/>
            <a:ext cx="7484882" cy="1654204"/>
          </a:xfrm>
        </p:spPr>
        <p:txBody>
          <a:bodyPr>
            <a:normAutofit/>
          </a:bodyPr>
          <a:lstStyle>
            <a:lvl1pPr marL="0" indent="0">
              <a:buNone/>
              <a:defRPr lang="en-US" sz="6100" i="0" kern="1200" spc="-100" baseline="0" dirty="0" smtClean="0">
                <a:solidFill>
                  <a:schemeClr val="bg1"/>
                </a:solidFill>
                <a:latin typeface="Segoe UI Light" pitchFamily="34" charset="0"/>
                <a:ea typeface="+mn-ea"/>
                <a:cs typeface="+mn-cs"/>
              </a:defRPr>
            </a:lvl1pPr>
          </a:lstStyle>
          <a:p>
            <a:pPr marL="0" lvl="0" indent="0" algn="l" defTabSz="913337" rtl="0" eaLnBrk="1" latinLnBrk="0" hangingPunct="1">
              <a:lnSpc>
                <a:spcPct val="90000"/>
              </a:lnSpc>
              <a:spcBef>
                <a:spcPct val="20000"/>
              </a:spcBef>
              <a:buSzPct val="90000"/>
              <a:buFont typeface="Arial" pitchFamily="34" charset="0"/>
              <a:buNone/>
            </a:pPr>
            <a:r>
              <a:rPr lang="en-US" dirty="0" smtClean="0"/>
              <a:t>Presentation Title</a:t>
            </a:r>
          </a:p>
        </p:txBody>
      </p:sp>
      <p:sp>
        <p:nvSpPr>
          <p:cNvPr id="4" name="Text Placeholder 8"/>
          <p:cNvSpPr>
            <a:spLocks noGrp="1"/>
          </p:cNvSpPr>
          <p:nvPr>
            <p:ph type="body" sz="quarter" idx="11" hasCustomPrompt="1"/>
          </p:nvPr>
        </p:nvSpPr>
        <p:spPr>
          <a:xfrm>
            <a:off x="624174" y="4111512"/>
            <a:ext cx="7484882" cy="1305917"/>
          </a:xfrm>
        </p:spPr>
        <p:txBody>
          <a:bodyPr>
            <a:normAutofit/>
          </a:bodyPr>
          <a:lstStyle>
            <a:lvl1pPr marL="0" indent="0">
              <a:buNone/>
              <a:defRPr lang="en-US" sz="2700" kern="1200" spc="-100" baseline="0" dirty="0">
                <a:solidFill>
                  <a:schemeClr val="bg1"/>
                </a:solidFill>
                <a:latin typeface="Segoe UI Light" pitchFamily="34" charset="0"/>
                <a:ea typeface="+mn-ea"/>
                <a:cs typeface="+mn-cs"/>
              </a:defRPr>
            </a:lvl1pPr>
          </a:lstStyle>
          <a:p>
            <a:pPr marL="0" lvl="0" indent="0" algn="l" defTabSz="913337" rtl="0" eaLnBrk="1" latinLnBrk="0" hangingPunct="1">
              <a:lnSpc>
                <a:spcPct val="90000"/>
              </a:lnSpc>
              <a:spcBef>
                <a:spcPct val="20000"/>
              </a:spcBef>
              <a:buSzPct val="90000"/>
              <a:buFont typeface="Arial" pitchFamily="34" charset="0"/>
              <a:buNone/>
            </a:pPr>
            <a:r>
              <a:rPr lang="en-US" dirty="0" smtClean="0"/>
              <a:t>Speaker Name</a:t>
            </a:r>
          </a:p>
          <a:p>
            <a:pPr marL="0" lvl="0" indent="0" algn="l" defTabSz="913337" rtl="0" eaLnBrk="1" latinLnBrk="0" hangingPunct="1">
              <a:lnSpc>
                <a:spcPct val="90000"/>
              </a:lnSpc>
              <a:spcBef>
                <a:spcPct val="20000"/>
              </a:spcBef>
              <a:buSzPct val="90000"/>
              <a:buFont typeface="Arial" pitchFamily="34" charset="0"/>
              <a:buNone/>
            </a:pPr>
            <a:r>
              <a:rPr lang="en-US" dirty="0" smtClean="0"/>
              <a:t>Speaker Title, Company</a:t>
            </a:r>
          </a:p>
          <a:p>
            <a:pPr marL="0" lvl="0" indent="0" algn="l" defTabSz="913337" rtl="0" eaLnBrk="1" latinLnBrk="0" hangingPunct="1">
              <a:lnSpc>
                <a:spcPct val="90000"/>
              </a:lnSpc>
              <a:spcBef>
                <a:spcPct val="20000"/>
              </a:spcBef>
              <a:buSzPct val="90000"/>
              <a:buFont typeface="Arial" pitchFamily="34" charset="0"/>
              <a:buNone/>
            </a:pPr>
            <a:r>
              <a:rPr lang="en-US" dirty="0" smtClean="0"/>
              <a:t>Contact Information</a:t>
            </a:r>
          </a:p>
        </p:txBody>
      </p:sp>
      <p:pic>
        <p:nvPicPr>
          <p:cNvPr id="9" name="Picture 9"/>
          <p:cNvPicPr>
            <a:picLocks noChangeAspect="1" noChangeArrowheads="1"/>
          </p:cNvPicPr>
          <p:nvPr userDrawn="1"/>
        </p:nvPicPr>
        <p:blipFill>
          <a:blip r:embed="rId3">
            <a:extLst>
              <a:ext uri="{28A0092B-C50C-407E-A947-70E740481C1C}">
                <a14:useLocalDpi xmlns:a14="http://schemas.microsoft.com/office/drawing/2010/main" val="0"/>
              </a:ext>
            </a:extLst>
          </a:blip>
          <a:stretch>
            <a:fillRect/>
          </a:stretch>
        </p:blipFill>
        <p:spPr bwMode="auto">
          <a:xfrm>
            <a:off x="9164762" y="5867637"/>
            <a:ext cx="2655946" cy="977581"/>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roup 6"/>
          <p:cNvGrpSpPr/>
          <p:nvPr userDrawn="1"/>
        </p:nvGrpSpPr>
        <p:grpSpPr>
          <a:xfrm>
            <a:off x="594808" y="308521"/>
            <a:ext cx="1631544" cy="604035"/>
            <a:chOff x="10186018" y="534632"/>
            <a:chExt cx="1706539" cy="631406"/>
          </a:xfrm>
        </p:grpSpPr>
        <p:pic>
          <p:nvPicPr>
            <p:cNvPr id="8" name="Picture 7"/>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186018" y="534632"/>
              <a:ext cx="1706539" cy="585216"/>
            </a:xfrm>
            <a:prstGeom prst="rect">
              <a:avLst/>
            </a:prstGeom>
          </p:spPr>
        </p:pic>
        <p:sp>
          <p:nvSpPr>
            <p:cNvPr id="10" name="TextBox 9"/>
            <p:cNvSpPr txBox="1"/>
            <p:nvPr userDrawn="1"/>
          </p:nvSpPr>
          <p:spPr>
            <a:xfrm>
              <a:off x="10576932" y="972960"/>
              <a:ext cx="498340" cy="193078"/>
            </a:xfrm>
            <a:prstGeom prst="rect">
              <a:avLst/>
            </a:prstGeom>
            <a:noFill/>
          </p:spPr>
          <p:txBody>
            <a:bodyPr wrap="none" lIns="0" tIns="0" rIns="0" bIns="0" rtlCol="0">
              <a:spAutoFit/>
            </a:bodyPr>
            <a:lstStyle/>
            <a:p>
              <a:pPr defTabSz="913337">
                <a:lnSpc>
                  <a:spcPct val="90000"/>
                </a:lnSpc>
                <a:spcAft>
                  <a:spcPts val="800"/>
                </a:spcAft>
              </a:pPr>
              <a:r>
                <a:rPr lang="en-US" sz="1300" dirty="0" smtClean="0">
                  <a:solidFill>
                    <a:srgbClr val="FFFFFF"/>
                  </a:solidFill>
                </a:rPr>
                <a:t>| Basel</a:t>
              </a:r>
            </a:p>
          </p:txBody>
        </p:sp>
      </p:grpSp>
    </p:spTree>
    <p:extLst>
      <p:ext uri="{BB962C8B-B14F-4D97-AF65-F5344CB8AC3E}">
        <p14:creationId xmlns:p14="http://schemas.microsoft.com/office/powerpoint/2010/main" val="3024190817"/>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50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63" presetClass="path" presetSubtype="0" accel="50000" decel="50000" fill="hold" grpId="1" nodeType="clickEffect">
                                  <p:stCondLst>
                                    <p:cond delay="500"/>
                                  </p:stCondLst>
                                  <p:childTnLst>
                                    <p:animMotion origin="layout" path="M 2.77778E-7 3.7037E-7 L 1.17344 3.7037E-7 " pathEditMode="relative" rAng="0" ptsTypes="AA">
                                      <p:cBhvr>
                                        <p:cTn id="10" dur="1000" spd="-100000" fill="hold"/>
                                        <p:tgtEl>
                                          <p:spTgt spid="5"/>
                                        </p:tgtEl>
                                        <p:attrNameLst>
                                          <p:attrName>ppt_x</p:attrName>
                                          <p:attrName>ppt_y</p:attrName>
                                        </p:attrNameLst>
                                      </p:cBhvr>
                                      <p:rCtr x="58663" y="0"/>
                                    </p:animMotion>
                                  </p:childTnLst>
                                </p:cTn>
                              </p:par>
                              <p:par>
                                <p:cTn id="11" presetID="1" presetClass="entr" presetSubtype="0" fill="hold" nodeType="withEffect">
                                  <p:stCondLst>
                                    <p:cond delay="500"/>
                                  </p:stCondLst>
                                  <p:childTnLst>
                                    <p:set>
                                      <p:cBhvr>
                                        <p:cTn id="12" dur="1" fill="hold">
                                          <p:stCondLst>
                                            <p:cond delay="0"/>
                                          </p:stCondLst>
                                        </p:cTn>
                                        <p:tgtEl>
                                          <p:spTgt spid="7"/>
                                        </p:tgtEl>
                                        <p:attrNameLst>
                                          <p:attrName>style.visibility</p:attrName>
                                        </p:attrNameLst>
                                      </p:cBhvr>
                                      <p:to>
                                        <p:strVal val="visible"/>
                                      </p:to>
                                    </p:set>
                                  </p:childTnLst>
                                </p:cTn>
                              </p:par>
                              <p:par>
                                <p:cTn id="13" presetID="63" presetClass="path" presetSubtype="0" accel="50000" decel="50000" fill="hold" nodeType="withEffect">
                                  <p:stCondLst>
                                    <p:cond delay="500"/>
                                  </p:stCondLst>
                                  <p:childTnLst>
                                    <p:animMotion origin="layout" path="M 5E-6 -1.60494E-6 L 1.41598 -1.60494E-6 " pathEditMode="relative" rAng="0" ptsTypes="AA">
                                      <p:cBhvr>
                                        <p:cTn id="14" dur="1000" spd="-100000" fill="hold"/>
                                        <p:tgtEl>
                                          <p:spTgt spid="7"/>
                                        </p:tgtEl>
                                        <p:attrNameLst>
                                          <p:attrName>ppt_x</p:attrName>
                                          <p:attrName>ppt_y</p:attrName>
                                        </p:attrNameLst>
                                      </p:cBhvr>
                                      <p:rCtr x="70799" y="0"/>
                                    </p:animMotion>
                                  </p:childTnLst>
                                </p:cTn>
                              </p:par>
                              <p:par>
                                <p:cTn id="15" presetID="1" presetClass="entr" presetSubtype="0" fill="hold" nodeType="withEffect">
                                  <p:stCondLst>
                                    <p:cond delay="500"/>
                                  </p:stCondLst>
                                  <p:childTnLst>
                                    <p:set>
                                      <p:cBhvr>
                                        <p:cTn id="16" dur="1" fill="hold">
                                          <p:stCondLst>
                                            <p:cond delay="0"/>
                                          </p:stCondLst>
                                        </p:cTn>
                                        <p:tgtEl>
                                          <p:spTgt spid="9"/>
                                        </p:tgtEl>
                                        <p:attrNameLst>
                                          <p:attrName>style.visibility</p:attrName>
                                        </p:attrNameLst>
                                      </p:cBhvr>
                                      <p:to>
                                        <p:strVal val="visible"/>
                                      </p:to>
                                    </p:set>
                                  </p:childTnLst>
                                </p:cTn>
                              </p:par>
                              <p:par>
                                <p:cTn id="17" presetID="63" presetClass="path" presetSubtype="0" accel="50000" decel="50000" fill="hold" nodeType="withEffect">
                                  <p:stCondLst>
                                    <p:cond delay="500"/>
                                  </p:stCondLst>
                                  <p:childTnLst>
                                    <p:animMotion origin="layout" path="M 2.5E-6 -3.20988E-6 L 0.67066 -3.20988E-6 " pathEditMode="relative" rAng="0" ptsTypes="AA">
                                      <p:cBhvr>
                                        <p:cTn id="18" dur="1000" spd="-100000" fill="hold"/>
                                        <p:tgtEl>
                                          <p:spTgt spid="9"/>
                                        </p:tgtEl>
                                        <p:attrNameLst>
                                          <p:attrName>ppt_x</p:attrName>
                                          <p:attrName>ppt_y</p:attrName>
                                        </p:attrNameLst>
                                      </p:cBhvr>
                                      <p:rCtr x="33524" y="0"/>
                                    </p:animMotion>
                                  </p:childTnLst>
                                </p:cTn>
                              </p:par>
                              <p:par>
                                <p:cTn id="19" presetID="1" presetClass="entr" presetSubtype="0" fill="hold" grpId="1" nodeType="withEffect">
                                  <p:stCondLst>
                                    <p:cond delay="500"/>
                                  </p:stCondLst>
                                  <p:childTnLst>
                                    <p:set>
                                      <p:cBhvr>
                                        <p:cTn id="20" dur="1" fill="hold">
                                          <p:stCondLst>
                                            <p:cond delay="0"/>
                                          </p:stCondLst>
                                        </p:cTn>
                                        <p:tgtEl>
                                          <p:spTgt spid="6"/>
                                        </p:tgtEl>
                                        <p:attrNameLst>
                                          <p:attrName>style.visibility</p:attrName>
                                        </p:attrNameLst>
                                      </p:cBhvr>
                                      <p:to>
                                        <p:strVal val="visible"/>
                                      </p:to>
                                    </p:set>
                                  </p:childTnLst>
                                </p:cTn>
                              </p:par>
                              <p:par>
                                <p:cTn id="21" presetID="35" presetClass="path" presetSubtype="0" accel="50000" decel="50000" fill="hold" grpId="0" nodeType="withEffect">
                                  <p:stCondLst>
                                    <p:cond delay="500"/>
                                  </p:stCondLst>
                                  <p:childTnLst>
                                    <p:animMotion origin="layout" path="M -3.33333E-6 -1.23457E-7 L 1.175 -1.23457E-7 " pathEditMode="relative" rAng="0" ptsTypes="AA">
                                      <p:cBhvr>
                                        <p:cTn id="22" dur="1000" spd="-100000" fill="hold"/>
                                        <p:tgtEl>
                                          <p:spTgt spid="6"/>
                                        </p:tgtEl>
                                        <p:attrNameLst>
                                          <p:attrName>ppt_x</p:attrName>
                                          <p:attrName>ppt_y</p:attrName>
                                        </p:attrNameLst>
                                      </p:cBhvr>
                                      <p:rCtr x="58750" y="0"/>
                                    </p:animMotion>
                                  </p:childTnLst>
                                </p:cTn>
                              </p:par>
                              <p:par>
                                <p:cTn id="23" presetID="1" presetClass="entr" presetSubtype="0" fill="hold" grpId="1" nodeType="withEffect">
                                  <p:stCondLst>
                                    <p:cond delay="500"/>
                                  </p:stCondLst>
                                  <p:childTnLst>
                                    <p:set>
                                      <p:cBhvr>
                                        <p:cTn id="24" dur="1" fill="hold">
                                          <p:stCondLst>
                                            <p:cond delay="0"/>
                                          </p:stCondLst>
                                        </p:cTn>
                                        <p:tgtEl>
                                          <p:spTgt spid="4"/>
                                        </p:tgtEl>
                                        <p:attrNameLst>
                                          <p:attrName>style.visibility</p:attrName>
                                        </p:attrNameLst>
                                      </p:cBhvr>
                                      <p:to>
                                        <p:strVal val="visible"/>
                                      </p:to>
                                    </p:set>
                                  </p:childTnLst>
                                </p:cTn>
                              </p:par>
                              <p:par>
                                <p:cTn id="25" presetID="35" presetClass="path" presetSubtype="0" accel="50000" decel="50000" fill="hold" grpId="0" nodeType="withEffect">
                                  <p:stCondLst>
                                    <p:cond delay="500"/>
                                  </p:stCondLst>
                                  <p:childTnLst>
                                    <p:animMotion origin="layout" path="M -3.33333E-6 -4.44444E-6 L 1.17622 -4.44444E-6 " pathEditMode="relative" rAng="0" ptsTypes="AA">
                                      <p:cBhvr>
                                        <p:cTn id="26" dur="1000" spd="-100000" fill="hold"/>
                                        <p:tgtEl>
                                          <p:spTgt spid="4"/>
                                        </p:tgtEl>
                                        <p:attrNameLst>
                                          <p:attrName>ppt_x</p:attrName>
                                          <p:attrName>ppt_y</p:attrName>
                                        </p:attrNameLst>
                                      </p:cBhvr>
                                      <p:rCtr x="58802"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6" grpId="0">
        <p:tmplLst>
          <p:tmpl>
            <p:tnLst>
              <p:par>
                <p:cTn presetID="35" presetClass="path" presetSubtype="0" accel="50000" decel="50000" fill="hold" nodeType="withEffect">
                  <p:stCondLst>
                    <p:cond delay="500"/>
                  </p:stCondLst>
                  <p:childTnLst>
                    <p:animMotion origin="layout" path="M -3.33333E-6 -1.23457E-7 L 1.175 -1.23457E-7 " pathEditMode="relative" rAng="0" ptsTypes="AA">
                      <p:cBhvr>
                        <p:cTn dur="1000" spd="-100000" fill="hold"/>
                        <p:tgtEl>
                          <p:spTgt spid="6"/>
                        </p:tgtEl>
                        <p:attrNameLst>
                          <p:attrName>ppt_x</p:attrName>
                          <p:attrName>ppt_y</p:attrName>
                        </p:attrNameLst>
                      </p:cBhvr>
                      <p:rCtr x="58750" y="0"/>
                    </p:animMotion>
                  </p:childTnLst>
                </p:cTn>
              </p:par>
            </p:tnLst>
          </p:tmpl>
        </p:tmplLst>
      </p:bldP>
      <p:bldP spid="6" grpId="1">
        <p:tmplLst>
          <p:tmpl>
            <p:tnLst>
              <p:par>
                <p:cTn presetID="1" presetClass="entr" presetSubtype="0" fill="hold" nodeType="withEffect">
                  <p:stCondLst>
                    <p:cond delay="500"/>
                  </p:stCondLst>
                  <p:childTnLst>
                    <p:set>
                      <p:cBhvr>
                        <p:cTn dur="1" fill="hold">
                          <p:stCondLst>
                            <p:cond delay="0"/>
                          </p:stCondLst>
                        </p:cTn>
                        <p:tgtEl>
                          <p:spTgt spid="6"/>
                        </p:tgtEl>
                        <p:attrNameLst>
                          <p:attrName>style.visibility</p:attrName>
                        </p:attrNameLst>
                      </p:cBhvr>
                      <p:to>
                        <p:strVal val="visible"/>
                      </p:to>
                    </p:set>
                  </p:childTnLst>
                </p:cTn>
              </p:par>
            </p:tnLst>
          </p:tmpl>
        </p:tmplLst>
      </p:bldP>
      <p:bldP spid="4" grpId="0">
        <p:tmplLst>
          <p:tmpl>
            <p:tnLst>
              <p:par>
                <p:cTn presetID="35" presetClass="path" presetSubtype="0" accel="50000" decel="50000" fill="hold" nodeType="withEffect">
                  <p:stCondLst>
                    <p:cond delay="500"/>
                  </p:stCondLst>
                  <p:childTnLst>
                    <p:animMotion origin="layout" path="M -3.33333E-6 -4.44444E-6 L 1.17622 -4.44444E-6 " pathEditMode="relative" rAng="0" ptsTypes="AA">
                      <p:cBhvr>
                        <p:cTn dur="1000" spd="-100000" fill="hold"/>
                        <p:tgtEl>
                          <p:spTgt spid="4"/>
                        </p:tgtEl>
                        <p:attrNameLst>
                          <p:attrName>ppt_x</p:attrName>
                          <p:attrName>ppt_y</p:attrName>
                        </p:attrNameLst>
                      </p:cBhvr>
                      <p:rCtr x="58802" y="0"/>
                    </p:animMotion>
                  </p:childTnLst>
                </p:cTn>
              </p:par>
            </p:tnLst>
          </p:tmpl>
        </p:tmplLst>
      </p:bldP>
      <p:bldP spid="4" grpId="1">
        <p:tmplLst>
          <p:tmpl>
            <p:tnLst>
              <p:par>
                <p:cTn presetID="1" presetClass="entr" presetSubtype="0" fill="hold" nodeType="withEffect">
                  <p:stCondLst>
                    <p:cond delay="500"/>
                  </p:stCondLst>
                  <p:childTnLst>
                    <p:set>
                      <p:cBhvr>
                        <p:cTn dur="1" fill="hold">
                          <p:stCondLst>
                            <p:cond delay="0"/>
                          </p:stCondLst>
                        </p:cTn>
                        <p:tgtEl>
                          <p:spTgt spid="4"/>
                        </p:tgtEl>
                        <p:attrNameLst>
                          <p:attrName>style.visibility</p:attrName>
                        </p:attrNameLst>
                      </p:cBhvr>
                      <p:to>
                        <p:strVal val="visible"/>
                      </p:to>
                    </p:set>
                  </p:childTnLst>
                </p:cTn>
              </p:par>
            </p:tnLst>
          </p:tmpl>
        </p:tmplLst>
      </p:bldP>
    </p:bldLst>
  </p:timing>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smtClean="0"/>
              <a:t>Agenda</a:t>
            </a:r>
            <a:endParaRPr lang="en-US" dirty="0"/>
          </a:p>
        </p:txBody>
      </p:sp>
      <p:sp>
        <p:nvSpPr>
          <p:cNvPr id="11" name="Content Placeholder 12"/>
          <p:cNvSpPr>
            <a:spLocks noGrp="1"/>
          </p:cNvSpPr>
          <p:nvPr>
            <p:ph sz="quarter" idx="10" hasCustomPrompt="1"/>
          </p:nvPr>
        </p:nvSpPr>
        <p:spPr>
          <a:xfrm>
            <a:off x="624174" y="1797467"/>
            <a:ext cx="8732072" cy="4321118"/>
          </a:xfrm>
        </p:spPr>
        <p:txBody>
          <a:bodyPr/>
          <a:lstStyle>
            <a:lvl1pPr marL="0" indent="0">
              <a:buNone/>
              <a:tabLst>
                <a:tab pos="7595580" algn="l"/>
              </a:tabLst>
              <a:defRPr sz="4000" baseline="0">
                <a:solidFill>
                  <a:schemeClr val="accent2"/>
                </a:solidFill>
              </a:defRPr>
            </a:lvl1pPr>
            <a:lvl2pPr marL="0" indent="0">
              <a:buNone/>
              <a:tabLst>
                <a:tab pos="7595580" algn="l"/>
              </a:tabLst>
              <a:defRPr sz="2000">
                <a:latin typeface="+mn-lt"/>
              </a:defRPr>
            </a:lvl2pPr>
            <a:lvl3pPr marL="459838" indent="-229932">
              <a:tabLst>
                <a:tab pos="7595580" algn="l"/>
              </a:tabLst>
              <a:defRPr sz="2000" baseline="0">
                <a:latin typeface="+mn-lt"/>
              </a:defRPr>
            </a:lvl3pPr>
          </a:lstStyle>
          <a:p>
            <a:pPr lvl="0"/>
            <a:r>
              <a:rPr lang="en-US" dirty="0" smtClean="0"/>
              <a:t>Topic	xx</a:t>
            </a:r>
          </a:p>
          <a:p>
            <a:pPr lvl="1"/>
            <a:r>
              <a:rPr lang="en-US" dirty="0" smtClean="0"/>
              <a:t>Subtopic	xx</a:t>
            </a:r>
          </a:p>
          <a:p>
            <a:pPr lvl="0"/>
            <a:r>
              <a:rPr lang="en-US" dirty="0" smtClean="0"/>
              <a:t>Topic	xx</a:t>
            </a:r>
          </a:p>
          <a:p>
            <a:pPr lvl="1"/>
            <a:r>
              <a:rPr lang="en-US" dirty="0" smtClean="0"/>
              <a:t>Subtopic	xx</a:t>
            </a:r>
          </a:p>
        </p:txBody>
      </p:sp>
      <p:sp>
        <p:nvSpPr>
          <p:cNvPr id="12" name="Rectangle 11"/>
          <p:cNvSpPr/>
          <p:nvPr userDrawn="1"/>
        </p:nvSpPr>
        <p:spPr bwMode="auto">
          <a:xfrm>
            <a:off x="9453573" y="1797467"/>
            <a:ext cx="2109493" cy="2102336"/>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332" tIns="45667" rIns="45667" bIns="91332" numCol="1" spcCol="0" rtlCol="0" fromWordArt="0" anchor="b" anchorCtr="0" forceAA="0" compatLnSpc="1">
            <a:prstTxWarp prst="textNoShape">
              <a:avLst/>
            </a:prstTxWarp>
            <a:noAutofit/>
          </a:bodyPr>
          <a:lstStyle/>
          <a:p>
            <a:pPr algn="ctr" defTabSz="913074" fontAlgn="base">
              <a:spcBef>
                <a:spcPct val="0"/>
              </a:spcBef>
              <a:spcAft>
                <a:spcPct val="0"/>
              </a:spcAft>
            </a:pPr>
            <a:endParaRPr lang="en-US" sz="1900" spc="-51" dirty="0" err="1" smtClean="0">
              <a:gradFill>
                <a:gsLst>
                  <a:gs pos="0">
                    <a:srgbClr val="FFFFFF"/>
                  </a:gs>
                  <a:gs pos="100000">
                    <a:srgbClr val="FFFFFF"/>
                  </a:gs>
                </a:gsLst>
                <a:lin ang="5400000" scaled="0"/>
              </a:gradFill>
              <a:ea typeface="Segoe UI" pitchFamily="34" charset="0"/>
              <a:cs typeface="Segoe UI" pitchFamily="34" charset="0"/>
            </a:endParaRPr>
          </a:p>
        </p:txBody>
      </p:sp>
      <p:pic>
        <p:nvPicPr>
          <p:cNvPr id="3075" name="Picture 3" descr="C:\Temp\Agenda.png"/>
          <p:cNvPicPr>
            <a:picLocks noChangeAspect="1" noChangeArrowheads="1"/>
          </p:cNvPicPr>
          <p:nvPr userDrawn="1"/>
        </p:nvPicPr>
        <p:blipFill>
          <a:blip r:embed="rId2" cstate="screen">
            <a:extLst>
              <a:ext uri="{28A0092B-C50C-407E-A947-70E740481C1C}">
                <a14:useLocalDpi xmlns:a14="http://schemas.microsoft.com/office/drawing/2010/main" val="0"/>
              </a:ext>
            </a:extLst>
          </a:blip>
          <a:srcRect/>
          <a:stretch>
            <a:fillRect/>
          </a:stretch>
        </p:blipFill>
        <p:spPr bwMode="auto">
          <a:xfrm>
            <a:off x="10181410" y="2224730"/>
            <a:ext cx="641765" cy="1277092"/>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p:cNvSpPr txBox="1"/>
          <p:nvPr userDrawn="1"/>
        </p:nvSpPr>
        <p:spPr>
          <a:xfrm>
            <a:off x="9569993" y="3546406"/>
            <a:ext cx="833562" cy="292388"/>
          </a:xfrm>
          <a:prstGeom prst="rect">
            <a:avLst/>
          </a:prstGeom>
          <a:noFill/>
        </p:spPr>
        <p:txBody>
          <a:bodyPr wrap="none" lIns="0" tIns="0" rIns="0" bIns="0" rtlCol="0">
            <a:spAutoFit/>
          </a:bodyPr>
          <a:lstStyle/>
          <a:p>
            <a:pPr defTabSz="913337"/>
            <a:r>
              <a:rPr lang="en-US" sz="1900" dirty="0" smtClean="0">
                <a:solidFill>
                  <a:srgbClr val="FFFFFF"/>
                </a:solidFill>
              </a:rPr>
              <a:t>Agenda</a:t>
            </a:r>
          </a:p>
        </p:txBody>
      </p:sp>
    </p:spTree>
    <p:extLst>
      <p:ext uri="{BB962C8B-B14F-4D97-AF65-F5344CB8AC3E}">
        <p14:creationId xmlns:p14="http://schemas.microsoft.com/office/powerpoint/2010/main" val="42096398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4" presetClass="path" presetSubtype="0" accel="50000" decel="50000" fill="hold" nodeType="afterEffect">
                                  <p:stCondLst>
                                    <p:cond delay="0"/>
                                  </p:stCondLst>
                                  <p:childTnLst>
                                    <p:animMotion origin="layout" path="M 3.70409E-6 -1.11111E-6 L 3.70409E-6 -0.05393 " pathEditMode="relative" rAng="0" ptsTypes="AA">
                                      <p:cBhvr>
                                        <p:cTn id="6" dur="500" fill="hold"/>
                                        <p:tgtEl>
                                          <p:spTgt spid="3075"/>
                                        </p:tgtEl>
                                        <p:attrNameLst>
                                          <p:attrName>ppt_x</p:attrName>
                                          <p:attrName>ppt_y</p:attrName>
                                        </p:attrNameLst>
                                      </p:cBhvr>
                                      <p:rCtr x="0" y="-2708"/>
                                    </p:animMotion>
                                  </p:childTnLst>
                                </p:cTn>
                              </p:par>
                              <p:par>
                                <p:cTn id="7" presetID="1" presetClass="entr" presetSubtype="0" fill="hold" grpId="0" nodeType="withEffect">
                                  <p:stCondLst>
                                    <p:cond delay="500"/>
                                  </p:stCondLst>
                                  <p:childTnLst>
                                    <p:set>
                                      <p:cBhvr>
                                        <p:cTn id="8" dur="1" fill="hold">
                                          <p:stCondLst>
                                            <p:cond delay="0"/>
                                          </p:stCondLst>
                                        </p:cTn>
                                        <p:tgtEl>
                                          <p:spTgt spid="14"/>
                                        </p:tgtEl>
                                        <p:attrNameLst>
                                          <p:attrName>style.visibility</p:attrName>
                                        </p:attrNameLst>
                                      </p:cBhvr>
                                      <p:to>
                                        <p:strVal val="visible"/>
                                      </p:to>
                                    </p:set>
                                  </p:childTnLst>
                                </p:cTn>
                              </p:par>
                              <p:par>
                                <p:cTn id="9" presetID="42" presetClass="path" presetSubtype="0" accel="50000" decel="50000" fill="hold" grpId="1" nodeType="withEffect">
                                  <p:stCondLst>
                                    <p:cond delay="500"/>
                                  </p:stCondLst>
                                  <p:childTnLst>
                                    <p:animMotion origin="layout" path="M -4.17296E-6 2.96296E-6 L -4.17296E-6 0.04722 " pathEditMode="relative" rAng="0" ptsTypes="AA">
                                      <p:cBhvr>
                                        <p:cTn id="10" dur="500" spd="-100000" fill="hold"/>
                                        <p:tgtEl>
                                          <p:spTgt spid="14"/>
                                        </p:tgtEl>
                                        <p:attrNameLst>
                                          <p:attrName>ppt_x</p:attrName>
                                          <p:attrName>ppt_y</p:attrName>
                                        </p:attrNameLst>
                                      </p:cBhvr>
                                      <p:rCtr x="0" y="236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4" grpId="1"/>
    </p:bldLst>
  </p:timing>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userDrawn="1">
  <p:cSld name="Chapter Title Dark Purple">
    <p:bg>
      <p:bgPr>
        <a:solidFill>
          <a:schemeClr val="accent2"/>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a:xfrm>
            <a:off x="624174" y="2785547"/>
            <a:ext cx="10938892" cy="1114291"/>
          </a:xfrm>
        </p:spPr>
        <p:txBody>
          <a:bodyPr/>
          <a:lstStyle>
            <a:lvl1pPr marL="0" indent="0">
              <a:buNone/>
              <a:defRPr lang="en-US" sz="8800" i="0" kern="1200" spc="-100" baseline="0" dirty="0" smtClean="0">
                <a:solidFill>
                  <a:schemeClr val="bg1"/>
                </a:solidFill>
                <a:latin typeface="Segoe UI Light" pitchFamily="34" charset="0"/>
                <a:ea typeface="+mn-ea"/>
                <a:cs typeface="+mn-cs"/>
              </a:defRPr>
            </a:lvl1pPr>
          </a:lstStyle>
          <a:p>
            <a:pPr marL="0" lvl="0" indent="0" algn="l" defTabSz="913337" rtl="0" eaLnBrk="1" latinLnBrk="0" hangingPunct="1">
              <a:lnSpc>
                <a:spcPct val="90000"/>
              </a:lnSpc>
              <a:spcBef>
                <a:spcPct val="20000"/>
              </a:spcBef>
              <a:buSzPct val="90000"/>
              <a:buFont typeface="Arial" pitchFamily="34" charset="0"/>
              <a:buNone/>
            </a:pPr>
            <a:r>
              <a:rPr lang="en-US" dirty="0" smtClean="0"/>
              <a:t>Chapter title</a:t>
            </a:r>
          </a:p>
        </p:txBody>
      </p:sp>
      <p:sp>
        <p:nvSpPr>
          <p:cNvPr id="4" name="Text Placeholder 8"/>
          <p:cNvSpPr>
            <a:spLocks noGrp="1"/>
          </p:cNvSpPr>
          <p:nvPr>
            <p:ph type="body" sz="quarter" idx="11" hasCustomPrompt="1"/>
          </p:nvPr>
        </p:nvSpPr>
        <p:spPr>
          <a:xfrm>
            <a:off x="624174" y="1773683"/>
            <a:ext cx="10938892" cy="443301"/>
          </a:xfrm>
        </p:spPr>
        <p:txBody>
          <a:bodyPr/>
          <a:lstStyle>
            <a:lvl1pPr marL="0" indent="0">
              <a:buNone/>
              <a:defRPr lang="en-US" sz="3200" kern="1200" spc="-100" baseline="0" dirty="0">
                <a:solidFill>
                  <a:schemeClr val="bg1"/>
                </a:solidFill>
                <a:latin typeface="Segoe UI Light" pitchFamily="34" charset="0"/>
                <a:ea typeface="+mn-ea"/>
                <a:cs typeface="+mn-cs"/>
              </a:defRPr>
            </a:lvl1pPr>
          </a:lstStyle>
          <a:p>
            <a:pPr marL="0" lvl="0" indent="0" algn="l" defTabSz="913337" rtl="0" eaLnBrk="1" latinLnBrk="0" hangingPunct="1">
              <a:lnSpc>
                <a:spcPct val="90000"/>
              </a:lnSpc>
              <a:spcBef>
                <a:spcPct val="20000"/>
              </a:spcBef>
              <a:buSzPct val="90000"/>
              <a:buFont typeface="Arial" pitchFamily="34" charset="0"/>
              <a:buNone/>
            </a:pPr>
            <a:r>
              <a:rPr lang="en-US" dirty="0" smtClean="0"/>
              <a:t>Chapter Title x/y</a:t>
            </a:r>
            <a:endParaRPr lang="en-US" dirty="0"/>
          </a:p>
        </p:txBody>
      </p:sp>
      <p:pic>
        <p:nvPicPr>
          <p:cNvPr id="11" name="Picture 9"/>
          <p:cNvPicPr>
            <a:picLocks noChangeAspect="1" noChangeArrowheads="1"/>
          </p:cNvPicPr>
          <p:nvPr userDrawn="1"/>
        </p:nvPicPr>
        <p:blipFill>
          <a:blip r:embed="rId2">
            <a:extLst>
              <a:ext uri="{28A0092B-C50C-407E-A947-70E740481C1C}">
                <a14:useLocalDpi xmlns:a14="http://schemas.microsoft.com/office/drawing/2010/main" val="0"/>
              </a:ext>
            </a:extLst>
          </a:blip>
          <a:stretch>
            <a:fillRect/>
          </a:stretch>
        </p:blipFill>
        <p:spPr bwMode="auto">
          <a:xfrm>
            <a:off x="9165471" y="5848448"/>
            <a:ext cx="2671745" cy="983396"/>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 4"/>
          <p:cNvGrpSpPr/>
          <p:nvPr userDrawn="1"/>
        </p:nvGrpSpPr>
        <p:grpSpPr>
          <a:xfrm>
            <a:off x="623148" y="308488"/>
            <a:ext cx="1631544" cy="612004"/>
            <a:chOff x="10186018" y="534632"/>
            <a:chExt cx="1706539" cy="639737"/>
          </a:xfrm>
        </p:grpSpPr>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186018" y="534632"/>
              <a:ext cx="1706539" cy="585216"/>
            </a:xfrm>
            <a:prstGeom prst="rect">
              <a:avLst/>
            </a:prstGeom>
          </p:spPr>
        </p:pic>
        <p:sp>
          <p:nvSpPr>
            <p:cNvPr id="8" name="TextBox 7"/>
            <p:cNvSpPr txBox="1"/>
            <p:nvPr userDrawn="1"/>
          </p:nvSpPr>
          <p:spPr>
            <a:xfrm>
              <a:off x="10576932" y="981291"/>
              <a:ext cx="498340" cy="193078"/>
            </a:xfrm>
            <a:prstGeom prst="rect">
              <a:avLst/>
            </a:prstGeom>
            <a:noFill/>
          </p:spPr>
          <p:txBody>
            <a:bodyPr wrap="none" lIns="0" tIns="0" rIns="0" bIns="0" rtlCol="0">
              <a:spAutoFit/>
            </a:bodyPr>
            <a:lstStyle/>
            <a:p>
              <a:pPr defTabSz="913337">
                <a:lnSpc>
                  <a:spcPct val="90000"/>
                </a:lnSpc>
                <a:spcAft>
                  <a:spcPts val="800"/>
                </a:spcAft>
              </a:pPr>
              <a:r>
                <a:rPr lang="en-US" sz="1300" dirty="0" smtClean="0">
                  <a:solidFill>
                    <a:srgbClr val="FFFFFF"/>
                  </a:solidFill>
                </a:rPr>
                <a:t>| Basel</a:t>
              </a:r>
            </a:p>
          </p:txBody>
        </p:sp>
      </p:grpSp>
    </p:spTree>
    <p:extLst>
      <p:ext uri="{BB962C8B-B14F-4D97-AF65-F5344CB8AC3E}">
        <p14:creationId xmlns:p14="http://schemas.microsoft.com/office/powerpoint/2010/main" val="1951902091"/>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63" presetClass="path" presetSubtype="0" accel="50000" decel="50000" fill="hold" nodeType="withEffect">
                                  <p:stCondLst>
                                    <p:cond delay="0"/>
                                  </p:stCondLst>
                                  <p:childTnLst>
                                    <p:animMotion origin="layout" path="M 4.44444E-6 1.11111E-6 L 1.61041 1.11111E-6 " pathEditMode="relative" rAng="0" ptsTypes="AA">
                                      <p:cBhvr>
                                        <p:cTn id="8" dur="1000" spd="-100000" fill="hold"/>
                                        <p:tgtEl>
                                          <p:spTgt spid="5"/>
                                        </p:tgtEl>
                                        <p:attrNameLst>
                                          <p:attrName>ppt_x</p:attrName>
                                          <p:attrName>ppt_y</p:attrName>
                                        </p:attrNameLst>
                                      </p:cBhvr>
                                      <p:rCtr x="80521" y="0"/>
                                    </p:animMotion>
                                  </p:childTnLst>
                                </p:cTn>
                              </p:par>
                              <p:par>
                                <p:cTn id="9" presetID="1" presetClass="entr" presetSubtype="0"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63" presetClass="path" presetSubtype="0" accel="50000" decel="50000" fill="hold" grpId="1" nodeType="withEffect">
                                  <p:stCondLst>
                                    <p:cond delay="0"/>
                                  </p:stCondLst>
                                  <p:childTnLst>
                                    <p:animMotion origin="layout" path="M 1.66667E-6 1.02244E-6 L 1.23528 1.02244E-6 " pathEditMode="relative" rAng="0" ptsTypes="AA">
                                      <p:cBhvr>
                                        <p:cTn id="12" dur="1000" spd="-100000" fill="hold"/>
                                        <p:tgtEl>
                                          <p:spTgt spid="4"/>
                                        </p:tgtEl>
                                        <p:attrNameLst>
                                          <p:attrName>ppt_x</p:attrName>
                                          <p:attrName>ppt_y</p:attrName>
                                        </p:attrNameLst>
                                      </p:cBhvr>
                                      <p:rCtr x="61758" y="0"/>
                                    </p:animMotion>
                                  </p:childTnLst>
                                </p:cTn>
                              </p:par>
                              <p:par>
                                <p:cTn id="13" presetID="1"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par>
                                <p:cTn id="15" presetID="63" presetClass="path" presetSubtype="0" accel="50000" decel="50000" fill="hold" grpId="1" nodeType="withEffect">
                                  <p:stCondLst>
                                    <p:cond delay="0"/>
                                  </p:stCondLst>
                                  <p:childTnLst>
                                    <p:animMotion origin="layout" path="M 0 -3.96021E-6 L 1.23424 -3.96021E-6 " pathEditMode="relative" rAng="0" ptsTypes="AA">
                                      <p:cBhvr>
                                        <p:cTn id="16" dur="1000" spd="-100000" fill="hold"/>
                                        <p:tgtEl>
                                          <p:spTgt spid="6"/>
                                        </p:tgtEl>
                                        <p:attrNameLst>
                                          <p:attrName>ppt_x</p:attrName>
                                          <p:attrName>ppt_y</p:attrName>
                                        </p:attrNameLst>
                                      </p:cBhvr>
                                      <p:rCtr x="61706" y="0"/>
                                    </p:animMotion>
                                  </p:childTnLst>
                                </p:cTn>
                              </p:par>
                              <p:par>
                                <p:cTn id="17" presetID="1" presetClass="entr" presetSubtype="0"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par>
                                <p:cTn id="19" presetID="63" presetClass="path" presetSubtype="0" accel="50000" decel="50000" fill="hold" nodeType="withEffect">
                                  <p:stCondLst>
                                    <p:cond delay="0"/>
                                  </p:stCondLst>
                                  <p:childTnLst>
                                    <p:animMotion origin="layout" path="M 1.02137E-6 -3.54152E-6 L 0.86438 -3.54152E-6 " pathEditMode="relative" rAng="0" ptsTypes="AA">
                                      <p:cBhvr>
                                        <p:cTn id="20" dur="1000" spd="-100000" fill="hold"/>
                                        <p:tgtEl>
                                          <p:spTgt spid="11"/>
                                        </p:tgtEl>
                                        <p:attrNameLst>
                                          <p:attrName>ppt_x</p:attrName>
                                          <p:attrName>ppt_y</p:attrName>
                                        </p:attrNameLst>
                                      </p:cBhvr>
                                      <p:rCtr x="43213"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tmplLst>
          <p:tmpl>
            <p:tnLst>
              <p:par>
                <p:cTn presetID="1" presetClass="entr" presetSubtype="0" fill="hold" nodeType="withEffect">
                  <p:stCondLst>
                    <p:cond delay="0"/>
                  </p:stCondLst>
                  <p:childTnLst>
                    <p:set>
                      <p:cBhvr>
                        <p:cTn dur="1" fill="hold">
                          <p:stCondLst>
                            <p:cond delay="0"/>
                          </p:stCondLst>
                        </p:cTn>
                        <p:tgtEl>
                          <p:spTgt spid="6"/>
                        </p:tgtEl>
                        <p:attrNameLst>
                          <p:attrName>style.visibility</p:attrName>
                        </p:attrNameLst>
                      </p:cBhvr>
                      <p:to>
                        <p:strVal val="visible"/>
                      </p:to>
                    </p:set>
                  </p:childTnLst>
                </p:cTn>
              </p:par>
            </p:tnLst>
          </p:tmpl>
        </p:tmplLst>
      </p:bldP>
      <p:bldP spid="6" grpId="1">
        <p:tmplLst>
          <p:tmpl>
            <p:tnLst>
              <p:par>
                <p:cTn presetID="63" presetClass="path" presetSubtype="0" accel="50000" decel="50000" fill="hold" nodeType="withEffect">
                  <p:stCondLst>
                    <p:cond delay="0"/>
                  </p:stCondLst>
                  <p:childTnLst>
                    <p:animMotion origin="layout" path="M 0 -3.96021E-6 L 1.23424 -3.96021E-6 " pathEditMode="relative" rAng="0" ptsTypes="AA">
                      <p:cBhvr>
                        <p:cTn dur="1000" spd="-100000" fill="hold"/>
                        <p:tgtEl>
                          <p:spTgt spid="6"/>
                        </p:tgtEl>
                        <p:attrNameLst>
                          <p:attrName>ppt_x</p:attrName>
                          <p:attrName>ppt_y</p:attrName>
                        </p:attrNameLst>
                      </p:cBhvr>
                      <p:rCtr x="61706" y="0"/>
                    </p:animMotion>
                  </p:childTnLst>
                </p:cTn>
              </p:par>
            </p:tnLst>
          </p:tmpl>
        </p:tmplLst>
      </p:bldP>
      <p:bldP spid="4" grpId="0">
        <p:tmplLst>
          <p:tmpl>
            <p:tnLst>
              <p:par>
                <p:cTn presetID="1" presetClass="entr" presetSubtype="0" fill="hold" nodeType="withEffect">
                  <p:stCondLst>
                    <p:cond delay="0"/>
                  </p:stCondLst>
                  <p:childTnLst>
                    <p:set>
                      <p:cBhvr>
                        <p:cTn dur="1" fill="hold">
                          <p:stCondLst>
                            <p:cond delay="0"/>
                          </p:stCondLst>
                        </p:cTn>
                        <p:tgtEl>
                          <p:spTgt spid="4"/>
                        </p:tgtEl>
                        <p:attrNameLst>
                          <p:attrName>style.visibility</p:attrName>
                        </p:attrNameLst>
                      </p:cBhvr>
                      <p:to>
                        <p:strVal val="visible"/>
                      </p:to>
                    </p:set>
                  </p:childTnLst>
                </p:cTn>
              </p:par>
            </p:tnLst>
          </p:tmpl>
        </p:tmplLst>
      </p:bldP>
      <p:bldP spid="4" grpId="1">
        <p:tmplLst>
          <p:tmpl>
            <p:tnLst>
              <p:par>
                <p:cTn presetID="63" presetClass="path" presetSubtype="0" accel="50000" decel="50000" fill="hold" nodeType="withEffect">
                  <p:stCondLst>
                    <p:cond delay="0"/>
                  </p:stCondLst>
                  <p:childTnLst>
                    <p:animMotion origin="layout" path="M 1.66667E-6 1.02244E-6 L 1.23528 1.02244E-6 " pathEditMode="relative" rAng="0" ptsTypes="AA">
                      <p:cBhvr>
                        <p:cTn dur="1000" spd="-100000" fill="hold"/>
                        <p:tgtEl>
                          <p:spTgt spid="4"/>
                        </p:tgtEl>
                        <p:attrNameLst>
                          <p:attrName>ppt_x</p:attrName>
                          <p:attrName>ppt_y</p:attrName>
                        </p:attrNameLst>
                      </p:cBhvr>
                      <p:rCtr x="61758" y="0"/>
                    </p:animMotion>
                  </p:childTnLst>
                </p:cTn>
              </p:par>
            </p:tnLst>
          </p:tmpl>
        </p:tmplLst>
      </p:bldP>
    </p:bldLst>
  </p:timing>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userDrawn="1">
  <p:cSld name="Chapter Title Dark Teal">
    <p:bg>
      <p:bgPr>
        <a:solidFill>
          <a:srgbClr val="008272"/>
        </a:solidFill>
        <a:effectLst/>
      </p:bgPr>
    </p:bg>
    <p:spTree>
      <p:nvGrpSpPr>
        <p:cNvPr id="1" name=""/>
        <p:cNvGrpSpPr/>
        <p:nvPr/>
      </p:nvGrpSpPr>
      <p:grpSpPr>
        <a:xfrm>
          <a:off x="0" y="0"/>
          <a:ext cx="0" cy="0"/>
          <a:chOff x="0" y="0"/>
          <a:chExt cx="0" cy="0"/>
        </a:xfrm>
      </p:grpSpPr>
      <p:sp>
        <p:nvSpPr>
          <p:cNvPr id="5" name="Text Placeholder 5"/>
          <p:cNvSpPr>
            <a:spLocks noGrp="1"/>
          </p:cNvSpPr>
          <p:nvPr>
            <p:ph type="body" sz="quarter" idx="10" hasCustomPrompt="1"/>
          </p:nvPr>
        </p:nvSpPr>
        <p:spPr>
          <a:xfrm>
            <a:off x="624174" y="2785547"/>
            <a:ext cx="10938892" cy="1114291"/>
          </a:xfrm>
        </p:spPr>
        <p:txBody>
          <a:bodyPr/>
          <a:lstStyle>
            <a:lvl1pPr marL="0" indent="0">
              <a:buNone/>
              <a:defRPr lang="en-US" sz="8800" i="0" kern="1200" spc="-100" baseline="0" dirty="0" smtClean="0">
                <a:solidFill>
                  <a:schemeClr val="bg1"/>
                </a:solidFill>
                <a:latin typeface="Segoe UI Light" pitchFamily="34" charset="0"/>
                <a:ea typeface="+mn-ea"/>
                <a:cs typeface="+mn-cs"/>
              </a:defRPr>
            </a:lvl1pPr>
          </a:lstStyle>
          <a:p>
            <a:pPr marL="0" lvl="0" indent="0" algn="l" defTabSz="913337" rtl="0" eaLnBrk="1" latinLnBrk="0" hangingPunct="1">
              <a:lnSpc>
                <a:spcPct val="90000"/>
              </a:lnSpc>
              <a:spcBef>
                <a:spcPct val="20000"/>
              </a:spcBef>
              <a:buSzPct val="90000"/>
              <a:buFont typeface="Arial" pitchFamily="34" charset="0"/>
              <a:buNone/>
            </a:pPr>
            <a:r>
              <a:rPr lang="en-US" dirty="0" smtClean="0"/>
              <a:t>Chapter title</a:t>
            </a:r>
          </a:p>
        </p:txBody>
      </p:sp>
      <p:sp>
        <p:nvSpPr>
          <p:cNvPr id="8" name="Text Placeholder 8"/>
          <p:cNvSpPr>
            <a:spLocks noGrp="1"/>
          </p:cNvSpPr>
          <p:nvPr>
            <p:ph type="body" sz="quarter" idx="11" hasCustomPrompt="1"/>
          </p:nvPr>
        </p:nvSpPr>
        <p:spPr>
          <a:xfrm>
            <a:off x="624174" y="1773683"/>
            <a:ext cx="10938892" cy="443301"/>
          </a:xfrm>
        </p:spPr>
        <p:txBody>
          <a:bodyPr/>
          <a:lstStyle>
            <a:lvl1pPr marL="0" indent="0">
              <a:buNone/>
              <a:defRPr lang="en-US" sz="3200" kern="1200" spc="-100" baseline="0" dirty="0">
                <a:solidFill>
                  <a:schemeClr val="bg1"/>
                </a:solidFill>
                <a:latin typeface="Segoe UI Light" pitchFamily="34" charset="0"/>
                <a:ea typeface="+mn-ea"/>
                <a:cs typeface="+mn-cs"/>
              </a:defRPr>
            </a:lvl1pPr>
          </a:lstStyle>
          <a:p>
            <a:pPr marL="0" lvl="0" indent="0" algn="l" defTabSz="913337" rtl="0" eaLnBrk="1" latinLnBrk="0" hangingPunct="1">
              <a:lnSpc>
                <a:spcPct val="90000"/>
              </a:lnSpc>
              <a:spcBef>
                <a:spcPct val="20000"/>
              </a:spcBef>
              <a:buSzPct val="90000"/>
              <a:buFont typeface="Arial" pitchFamily="34" charset="0"/>
              <a:buNone/>
            </a:pPr>
            <a:r>
              <a:rPr lang="en-US" dirty="0" smtClean="0"/>
              <a:t>Chapter Title x/y</a:t>
            </a:r>
            <a:endParaRPr lang="en-US" dirty="0"/>
          </a:p>
        </p:txBody>
      </p:sp>
      <p:pic>
        <p:nvPicPr>
          <p:cNvPr id="6" name="Picture 9"/>
          <p:cNvPicPr>
            <a:picLocks noChangeAspect="1" noChangeArrowheads="1"/>
          </p:cNvPicPr>
          <p:nvPr userDrawn="1"/>
        </p:nvPicPr>
        <p:blipFill>
          <a:blip r:embed="rId2">
            <a:extLst>
              <a:ext uri="{28A0092B-C50C-407E-A947-70E740481C1C}">
                <a14:useLocalDpi xmlns:a14="http://schemas.microsoft.com/office/drawing/2010/main" val="0"/>
              </a:ext>
            </a:extLst>
          </a:blip>
          <a:stretch>
            <a:fillRect/>
          </a:stretch>
        </p:blipFill>
        <p:spPr bwMode="auto">
          <a:xfrm>
            <a:off x="9165471" y="5848448"/>
            <a:ext cx="2671745" cy="983396"/>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Group 10"/>
          <p:cNvGrpSpPr/>
          <p:nvPr userDrawn="1"/>
        </p:nvGrpSpPr>
        <p:grpSpPr>
          <a:xfrm>
            <a:off x="623148" y="308488"/>
            <a:ext cx="1631544" cy="612004"/>
            <a:chOff x="10186018" y="534632"/>
            <a:chExt cx="1706539" cy="639737"/>
          </a:xfrm>
        </p:grpSpPr>
        <p:pic>
          <p:nvPicPr>
            <p:cNvPr id="12" name="Picture 1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186018" y="534632"/>
              <a:ext cx="1706539" cy="585216"/>
            </a:xfrm>
            <a:prstGeom prst="rect">
              <a:avLst/>
            </a:prstGeom>
          </p:spPr>
        </p:pic>
        <p:sp>
          <p:nvSpPr>
            <p:cNvPr id="13" name="TextBox 12"/>
            <p:cNvSpPr txBox="1"/>
            <p:nvPr userDrawn="1"/>
          </p:nvSpPr>
          <p:spPr>
            <a:xfrm>
              <a:off x="10576932" y="981291"/>
              <a:ext cx="498340" cy="193078"/>
            </a:xfrm>
            <a:prstGeom prst="rect">
              <a:avLst/>
            </a:prstGeom>
            <a:noFill/>
          </p:spPr>
          <p:txBody>
            <a:bodyPr wrap="none" lIns="0" tIns="0" rIns="0" bIns="0" rtlCol="0">
              <a:spAutoFit/>
            </a:bodyPr>
            <a:lstStyle/>
            <a:p>
              <a:pPr defTabSz="913337">
                <a:lnSpc>
                  <a:spcPct val="90000"/>
                </a:lnSpc>
                <a:spcAft>
                  <a:spcPts val="800"/>
                </a:spcAft>
              </a:pPr>
              <a:r>
                <a:rPr lang="en-US" sz="1300" dirty="0" smtClean="0">
                  <a:solidFill>
                    <a:srgbClr val="FFFFFF"/>
                  </a:solidFill>
                </a:rPr>
                <a:t>| Basel</a:t>
              </a:r>
            </a:p>
          </p:txBody>
        </p:sp>
      </p:grpSp>
    </p:spTree>
    <p:extLst>
      <p:ext uri="{BB962C8B-B14F-4D97-AF65-F5344CB8AC3E}">
        <p14:creationId xmlns:p14="http://schemas.microsoft.com/office/powerpoint/2010/main" val="3120289313"/>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63" presetClass="path" presetSubtype="0" accel="50000" decel="50000" fill="hold" nodeType="withEffect">
                                  <p:stCondLst>
                                    <p:cond delay="0"/>
                                  </p:stCondLst>
                                  <p:childTnLst>
                                    <p:animMotion origin="layout" path="M 4.44444E-6 1.11111E-6 L 1.61041 1.11111E-6 " pathEditMode="relative" rAng="0" ptsTypes="AA">
                                      <p:cBhvr>
                                        <p:cTn id="8" dur="1000" spd="-100000" fill="hold"/>
                                        <p:tgtEl>
                                          <p:spTgt spid="11"/>
                                        </p:tgtEl>
                                        <p:attrNameLst>
                                          <p:attrName>ppt_x</p:attrName>
                                          <p:attrName>ppt_y</p:attrName>
                                        </p:attrNameLst>
                                      </p:cBhvr>
                                      <p:rCtr x="80521" y="0"/>
                                    </p:animMotion>
                                  </p:childTnLst>
                                </p:cTn>
                              </p:par>
                              <p:par>
                                <p:cTn id="9" presetID="1"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63" presetClass="path" presetSubtype="0" accel="50000" decel="50000" fill="hold" grpId="1" nodeType="withEffect">
                                  <p:stCondLst>
                                    <p:cond delay="0"/>
                                  </p:stCondLst>
                                  <p:childTnLst>
                                    <p:animMotion origin="layout" path="M 1.66667E-6 1.02244E-6 L 1.23528 1.02244E-6 " pathEditMode="relative" rAng="0" ptsTypes="AA">
                                      <p:cBhvr>
                                        <p:cTn id="12" dur="1000" spd="-100000" fill="hold"/>
                                        <p:tgtEl>
                                          <p:spTgt spid="8"/>
                                        </p:tgtEl>
                                        <p:attrNameLst>
                                          <p:attrName>ppt_x</p:attrName>
                                          <p:attrName>ppt_y</p:attrName>
                                        </p:attrNameLst>
                                      </p:cBhvr>
                                      <p:rCtr x="61758" y="0"/>
                                    </p:animMotion>
                                  </p:childTnLst>
                                </p:cTn>
                              </p:par>
                              <p:par>
                                <p:cTn id="13" presetID="1"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par>
                                <p:cTn id="15" presetID="63" presetClass="path" presetSubtype="0" accel="50000" decel="50000" fill="hold" grpId="1" nodeType="withEffect">
                                  <p:stCondLst>
                                    <p:cond delay="0"/>
                                  </p:stCondLst>
                                  <p:childTnLst>
                                    <p:animMotion origin="layout" path="M 0 -3.96021E-6 L 1.23424 -3.96021E-6 " pathEditMode="relative" rAng="0" ptsTypes="AA">
                                      <p:cBhvr>
                                        <p:cTn id="16" dur="1000" spd="-100000" fill="hold"/>
                                        <p:tgtEl>
                                          <p:spTgt spid="5"/>
                                        </p:tgtEl>
                                        <p:attrNameLst>
                                          <p:attrName>ppt_x</p:attrName>
                                          <p:attrName>ppt_y</p:attrName>
                                        </p:attrNameLst>
                                      </p:cBhvr>
                                      <p:rCtr x="61706" y="0"/>
                                    </p:animMotion>
                                  </p:childTnLst>
                                </p:cTn>
                              </p:par>
                              <p:par>
                                <p:cTn id="17" presetID="1" presetClass="entr" presetSubtype="0" fill="hold" nodeType="withEffect">
                                  <p:stCondLst>
                                    <p:cond delay="0"/>
                                  </p:stCondLst>
                                  <p:childTnLst>
                                    <p:set>
                                      <p:cBhvr>
                                        <p:cTn id="18" dur="1" fill="hold">
                                          <p:stCondLst>
                                            <p:cond delay="0"/>
                                          </p:stCondLst>
                                        </p:cTn>
                                        <p:tgtEl>
                                          <p:spTgt spid="6"/>
                                        </p:tgtEl>
                                        <p:attrNameLst>
                                          <p:attrName>style.visibility</p:attrName>
                                        </p:attrNameLst>
                                      </p:cBhvr>
                                      <p:to>
                                        <p:strVal val="visible"/>
                                      </p:to>
                                    </p:set>
                                  </p:childTnLst>
                                </p:cTn>
                              </p:par>
                              <p:par>
                                <p:cTn id="19" presetID="63" presetClass="path" presetSubtype="0" accel="50000" decel="50000" fill="hold" nodeType="withEffect">
                                  <p:stCondLst>
                                    <p:cond delay="0"/>
                                  </p:stCondLst>
                                  <p:childTnLst>
                                    <p:animMotion origin="layout" path="M 1.02137E-6 -3.54152E-6 L 0.86438 -3.54152E-6 " pathEditMode="relative" rAng="0" ptsTypes="AA">
                                      <p:cBhvr>
                                        <p:cTn id="20" dur="1000" spd="-100000" fill="hold"/>
                                        <p:tgtEl>
                                          <p:spTgt spid="6"/>
                                        </p:tgtEl>
                                        <p:attrNameLst>
                                          <p:attrName>ppt_x</p:attrName>
                                          <p:attrName>ppt_y</p:attrName>
                                        </p:attrNameLst>
                                      </p:cBhvr>
                                      <p:rCtr x="43213"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tmplLst>
          <p:tmpl>
            <p:tnLst>
              <p:par>
                <p:cTn presetID="1" presetClass="entr" presetSubtype="0" fill="hold" nodeType="withEffect">
                  <p:stCondLst>
                    <p:cond delay="0"/>
                  </p:stCondLst>
                  <p:childTnLst>
                    <p:set>
                      <p:cBhvr>
                        <p:cTn dur="1" fill="hold">
                          <p:stCondLst>
                            <p:cond delay="0"/>
                          </p:stCondLst>
                        </p:cTn>
                        <p:tgtEl>
                          <p:spTgt spid="5"/>
                        </p:tgtEl>
                        <p:attrNameLst>
                          <p:attrName>style.visibility</p:attrName>
                        </p:attrNameLst>
                      </p:cBhvr>
                      <p:to>
                        <p:strVal val="visible"/>
                      </p:to>
                    </p:set>
                  </p:childTnLst>
                </p:cTn>
              </p:par>
            </p:tnLst>
          </p:tmpl>
        </p:tmplLst>
      </p:bldP>
      <p:bldP spid="5" grpId="1">
        <p:tmplLst>
          <p:tmpl>
            <p:tnLst>
              <p:par>
                <p:cTn presetID="63" presetClass="path" presetSubtype="0" accel="50000" decel="50000" fill="hold" nodeType="withEffect">
                  <p:stCondLst>
                    <p:cond delay="0"/>
                  </p:stCondLst>
                  <p:childTnLst>
                    <p:animMotion origin="layout" path="M 0 -3.96021E-6 L 1.23424 -3.96021E-6 " pathEditMode="relative" rAng="0" ptsTypes="AA">
                      <p:cBhvr>
                        <p:cTn dur="1000" spd="-100000" fill="hold"/>
                        <p:tgtEl>
                          <p:spTgt spid="5"/>
                        </p:tgtEl>
                        <p:attrNameLst>
                          <p:attrName>ppt_x</p:attrName>
                          <p:attrName>ppt_y</p:attrName>
                        </p:attrNameLst>
                      </p:cBhvr>
                      <p:rCtr x="61706" y="0"/>
                    </p:animMotion>
                  </p:childTnLst>
                </p:cTn>
              </p:par>
            </p:tnLst>
          </p:tmpl>
        </p:tmplLst>
      </p:bldP>
      <p:bldP spid="8" grpId="0">
        <p:tmplLst>
          <p:tmpl>
            <p:tnLst>
              <p:par>
                <p:cTn presetID="1" presetClass="entr" presetSubtype="0" fill="hold" nodeType="withEffect">
                  <p:stCondLst>
                    <p:cond delay="0"/>
                  </p:stCondLst>
                  <p:childTnLst>
                    <p:set>
                      <p:cBhvr>
                        <p:cTn dur="1" fill="hold">
                          <p:stCondLst>
                            <p:cond delay="0"/>
                          </p:stCondLst>
                        </p:cTn>
                        <p:tgtEl>
                          <p:spTgt spid="8"/>
                        </p:tgtEl>
                        <p:attrNameLst>
                          <p:attrName>style.visibility</p:attrName>
                        </p:attrNameLst>
                      </p:cBhvr>
                      <p:to>
                        <p:strVal val="visible"/>
                      </p:to>
                    </p:set>
                  </p:childTnLst>
                </p:cTn>
              </p:par>
            </p:tnLst>
          </p:tmpl>
        </p:tmplLst>
      </p:bldP>
      <p:bldP spid="8" grpId="1">
        <p:tmplLst>
          <p:tmpl>
            <p:tnLst>
              <p:par>
                <p:cTn presetID="63" presetClass="path" presetSubtype="0" accel="50000" decel="50000" fill="hold" nodeType="withEffect">
                  <p:stCondLst>
                    <p:cond delay="0"/>
                  </p:stCondLst>
                  <p:childTnLst>
                    <p:animMotion origin="layout" path="M 1.66667E-6 1.02244E-6 L 1.23528 1.02244E-6 " pathEditMode="relative" rAng="0" ptsTypes="AA">
                      <p:cBhvr>
                        <p:cTn dur="1000" spd="-100000" fill="hold"/>
                        <p:tgtEl>
                          <p:spTgt spid="8"/>
                        </p:tgtEl>
                        <p:attrNameLst>
                          <p:attrName>ppt_x</p:attrName>
                          <p:attrName>ppt_y</p:attrName>
                        </p:attrNameLst>
                      </p:cBhvr>
                      <p:rCtr x="61758" y="0"/>
                    </p:animMotion>
                  </p:childTnLst>
                </p:cTn>
              </p:par>
            </p:tnLst>
          </p:tmpl>
        </p:tmplLst>
      </p:bldP>
    </p:bldLst>
  </p:timing>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userDrawn="1">
  <p:cSld name="Chapter Title Plum">
    <p:bg>
      <p:bgPr>
        <a:solidFill>
          <a:srgbClr val="B4009E"/>
        </a:solidFill>
        <a:effectLst/>
      </p:bgPr>
    </p:bg>
    <p:spTree>
      <p:nvGrpSpPr>
        <p:cNvPr id="1" name=""/>
        <p:cNvGrpSpPr/>
        <p:nvPr/>
      </p:nvGrpSpPr>
      <p:grpSpPr>
        <a:xfrm>
          <a:off x="0" y="0"/>
          <a:ext cx="0" cy="0"/>
          <a:chOff x="0" y="0"/>
          <a:chExt cx="0" cy="0"/>
        </a:xfrm>
      </p:grpSpPr>
      <p:sp>
        <p:nvSpPr>
          <p:cNvPr id="5" name="Text Placeholder 5"/>
          <p:cNvSpPr>
            <a:spLocks noGrp="1"/>
          </p:cNvSpPr>
          <p:nvPr>
            <p:ph type="body" sz="quarter" idx="10" hasCustomPrompt="1"/>
          </p:nvPr>
        </p:nvSpPr>
        <p:spPr>
          <a:xfrm>
            <a:off x="624174" y="2785547"/>
            <a:ext cx="10938892" cy="1114291"/>
          </a:xfrm>
        </p:spPr>
        <p:txBody>
          <a:bodyPr/>
          <a:lstStyle>
            <a:lvl1pPr marL="0" indent="0">
              <a:buNone/>
              <a:defRPr lang="en-US" sz="8800" i="0" kern="1200" spc="-100" baseline="0" dirty="0" smtClean="0">
                <a:solidFill>
                  <a:schemeClr val="bg1"/>
                </a:solidFill>
                <a:latin typeface="Segoe UI Light" pitchFamily="34" charset="0"/>
                <a:ea typeface="+mn-ea"/>
                <a:cs typeface="+mn-cs"/>
              </a:defRPr>
            </a:lvl1pPr>
          </a:lstStyle>
          <a:p>
            <a:pPr marL="0" lvl="0" indent="0" algn="l" defTabSz="913337" rtl="0" eaLnBrk="1" latinLnBrk="0" hangingPunct="1">
              <a:lnSpc>
                <a:spcPct val="90000"/>
              </a:lnSpc>
              <a:spcBef>
                <a:spcPct val="20000"/>
              </a:spcBef>
              <a:buSzPct val="90000"/>
              <a:buFont typeface="Arial" pitchFamily="34" charset="0"/>
              <a:buNone/>
            </a:pPr>
            <a:r>
              <a:rPr lang="en-US" dirty="0" smtClean="0"/>
              <a:t>Chapter title</a:t>
            </a:r>
          </a:p>
        </p:txBody>
      </p:sp>
      <p:sp>
        <p:nvSpPr>
          <p:cNvPr id="8" name="Text Placeholder 8"/>
          <p:cNvSpPr>
            <a:spLocks noGrp="1"/>
          </p:cNvSpPr>
          <p:nvPr>
            <p:ph type="body" sz="quarter" idx="11" hasCustomPrompt="1"/>
          </p:nvPr>
        </p:nvSpPr>
        <p:spPr>
          <a:xfrm>
            <a:off x="624174" y="1773683"/>
            <a:ext cx="10938892" cy="443301"/>
          </a:xfrm>
        </p:spPr>
        <p:txBody>
          <a:bodyPr/>
          <a:lstStyle>
            <a:lvl1pPr marL="0" indent="0">
              <a:buNone/>
              <a:defRPr lang="en-US" sz="3200" kern="1200" spc="-100" baseline="0" dirty="0">
                <a:solidFill>
                  <a:schemeClr val="bg1"/>
                </a:solidFill>
                <a:latin typeface="Segoe UI Light" pitchFamily="34" charset="0"/>
                <a:ea typeface="+mn-ea"/>
                <a:cs typeface="+mn-cs"/>
              </a:defRPr>
            </a:lvl1pPr>
          </a:lstStyle>
          <a:p>
            <a:pPr marL="0" lvl="0" indent="0" algn="l" defTabSz="913337" rtl="0" eaLnBrk="1" latinLnBrk="0" hangingPunct="1">
              <a:lnSpc>
                <a:spcPct val="90000"/>
              </a:lnSpc>
              <a:spcBef>
                <a:spcPct val="20000"/>
              </a:spcBef>
              <a:buSzPct val="90000"/>
              <a:buFont typeface="Arial" pitchFamily="34" charset="0"/>
              <a:buNone/>
            </a:pPr>
            <a:r>
              <a:rPr lang="en-US" dirty="0" smtClean="0"/>
              <a:t>Chapter Title x/y</a:t>
            </a:r>
            <a:endParaRPr lang="en-US" dirty="0"/>
          </a:p>
        </p:txBody>
      </p:sp>
      <p:pic>
        <p:nvPicPr>
          <p:cNvPr id="6" name="Picture 9"/>
          <p:cNvPicPr>
            <a:picLocks noChangeAspect="1" noChangeArrowheads="1"/>
          </p:cNvPicPr>
          <p:nvPr userDrawn="1"/>
        </p:nvPicPr>
        <p:blipFill>
          <a:blip r:embed="rId2">
            <a:extLst>
              <a:ext uri="{28A0092B-C50C-407E-A947-70E740481C1C}">
                <a14:useLocalDpi xmlns:a14="http://schemas.microsoft.com/office/drawing/2010/main" val="0"/>
              </a:ext>
            </a:extLst>
          </a:blip>
          <a:stretch>
            <a:fillRect/>
          </a:stretch>
        </p:blipFill>
        <p:spPr bwMode="auto">
          <a:xfrm>
            <a:off x="9165471" y="5848448"/>
            <a:ext cx="2671745" cy="983396"/>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Group 10"/>
          <p:cNvGrpSpPr/>
          <p:nvPr userDrawn="1"/>
        </p:nvGrpSpPr>
        <p:grpSpPr>
          <a:xfrm>
            <a:off x="623148" y="308488"/>
            <a:ext cx="1631544" cy="612004"/>
            <a:chOff x="10186018" y="534632"/>
            <a:chExt cx="1706539" cy="639737"/>
          </a:xfrm>
        </p:grpSpPr>
        <p:pic>
          <p:nvPicPr>
            <p:cNvPr id="12" name="Picture 1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186018" y="534632"/>
              <a:ext cx="1706539" cy="585216"/>
            </a:xfrm>
            <a:prstGeom prst="rect">
              <a:avLst/>
            </a:prstGeom>
          </p:spPr>
        </p:pic>
        <p:sp>
          <p:nvSpPr>
            <p:cNvPr id="13" name="TextBox 12"/>
            <p:cNvSpPr txBox="1"/>
            <p:nvPr userDrawn="1"/>
          </p:nvSpPr>
          <p:spPr>
            <a:xfrm>
              <a:off x="10576932" y="981291"/>
              <a:ext cx="498340" cy="193078"/>
            </a:xfrm>
            <a:prstGeom prst="rect">
              <a:avLst/>
            </a:prstGeom>
            <a:noFill/>
          </p:spPr>
          <p:txBody>
            <a:bodyPr wrap="none" lIns="0" tIns="0" rIns="0" bIns="0" rtlCol="0">
              <a:spAutoFit/>
            </a:bodyPr>
            <a:lstStyle/>
            <a:p>
              <a:pPr defTabSz="913337">
                <a:lnSpc>
                  <a:spcPct val="90000"/>
                </a:lnSpc>
                <a:spcAft>
                  <a:spcPts val="800"/>
                </a:spcAft>
              </a:pPr>
              <a:r>
                <a:rPr lang="en-US" sz="1300" dirty="0" smtClean="0">
                  <a:solidFill>
                    <a:srgbClr val="FFFFFF"/>
                  </a:solidFill>
                </a:rPr>
                <a:t>| Basel</a:t>
              </a:r>
            </a:p>
          </p:txBody>
        </p:sp>
      </p:grpSp>
    </p:spTree>
    <p:extLst>
      <p:ext uri="{BB962C8B-B14F-4D97-AF65-F5344CB8AC3E}">
        <p14:creationId xmlns:p14="http://schemas.microsoft.com/office/powerpoint/2010/main" val="4254105736"/>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63" presetClass="path" presetSubtype="0" accel="50000" decel="50000" fill="hold" nodeType="withEffect">
                                  <p:stCondLst>
                                    <p:cond delay="0"/>
                                  </p:stCondLst>
                                  <p:childTnLst>
                                    <p:animMotion origin="layout" path="M 4.44444E-6 1.11111E-6 L 1.61041 1.11111E-6 " pathEditMode="relative" rAng="0" ptsTypes="AA">
                                      <p:cBhvr>
                                        <p:cTn id="8" dur="1000" spd="-100000" fill="hold"/>
                                        <p:tgtEl>
                                          <p:spTgt spid="11"/>
                                        </p:tgtEl>
                                        <p:attrNameLst>
                                          <p:attrName>ppt_x</p:attrName>
                                          <p:attrName>ppt_y</p:attrName>
                                        </p:attrNameLst>
                                      </p:cBhvr>
                                      <p:rCtr x="80521" y="0"/>
                                    </p:animMotion>
                                  </p:childTnLst>
                                </p:cTn>
                              </p:par>
                              <p:par>
                                <p:cTn id="9" presetID="1"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63" presetClass="path" presetSubtype="0" accel="50000" decel="50000" fill="hold" grpId="1" nodeType="withEffect">
                                  <p:stCondLst>
                                    <p:cond delay="0"/>
                                  </p:stCondLst>
                                  <p:childTnLst>
                                    <p:animMotion origin="layout" path="M 1.66667E-6 1.02244E-6 L 1.23528 1.02244E-6 " pathEditMode="relative" rAng="0" ptsTypes="AA">
                                      <p:cBhvr>
                                        <p:cTn id="12" dur="1000" spd="-100000" fill="hold"/>
                                        <p:tgtEl>
                                          <p:spTgt spid="8"/>
                                        </p:tgtEl>
                                        <p:attrNameLst>
                                          <p:attrName>ppt_x</p:attrName>
                                          <p:attrName>ppt_y</p:attrName>
                                        </p:attrNameLst>
                                      </p:cBhvr>
                                      <p:rCtr x="61758" y="0"/>
                                    </p:animMotion>
                                  </p:childTnLst>
                                </p:cTn>
                              </p:par>
                              <p:par>
                                <p:cTn id="13" presetID="1"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par>
                                <p:cTn id="15" presetID="63" presetClass="path" presetSubtype="0" accel="50000" decel="50000" fill="hold" grpId="1" nodeType="withEffect">
                                  <p:stCondLst>
                                    <p:cond delay="0"/>
                                  </p:stCondLst>
                                  <p:childTnLst>
                                    <p:animMotion origin="layout" path="M 0 -3.96021E-6 L 1.23424 -3.96021E-6 " pathEditMode="relative" rAng="0" ptsTypes="AA">
                                      <p:cBhvr>
                                        <p:cTn id="16" dur="1000" spd="-100000" fill="hold"/>
                                        <p:tgtEl>
                                          <p:spTgt spid="5"/>
                                        </p:tgtEl>
                                        <p:attrNameLst>
                                          <p:attrName>ppt_x</p:attrName>
                                          <p:attrName>ppt_y</p:attrName>
                                        </p:attrNameLst>
                                      </p:cBhvr>
                                      <p:rCtr x="61706" y="0"/>
                                    </p:animMotion>
                                  </p:childTnLst>
                                </p:cTn>
                              </p:par>
                              <p:par>
                                <p:cTn id="17" presetID="1" presetClass="entr" presetSubtype="0" fill="hold" nodeType="withEffect">
                                  <p:stCondLst>
                                    <p:cond delay="0"/>
                                  </p:stCondLst>
                                  <p:childTnLst>
                                    <p:set>
                                      <p:cBhvr>
                                        <p:cTn id="18" dur="1" fill="hold">
                                          <p:stCondLst>
                                            <p:cond delay="0"/>
                                          </p:stCondLst>
                                        </p:cTn>
                                        <p:tgtEl>
                                          <p:spTgt spid="6"/>
                                        </p:tgtEl>
                                        <p:attrNameLst>
                                          <p:attrName>style.visibility</p:attrName>
                                        </p:attrNameLst>
                                      </p:cBhvr>
                                      <p:to>
                                        <p:strVal val="visible"/>
                                      </p:to>
                                    </p:set>
                                  </p:childTnLst>
                                </p:cTn>
                              </p:par>
                              <p:par>
                                <p:cTn id="19" presetID="63" presetClass="path" presetSubtype="0" accel="50000" decel="50000" fill="hold" nodeType="withEffect">
                                  <p:stCondLst>
                                    <p:cond delay="0"/>
                                  </p:stCondLst>
                                  <p:childTnLst>
                                    <p:animMotion origin="layout" path="M 1.02137E-6 -3.54152E-6 L 0.86438 -3.54152E-6 " pathEditMode="relative" rAng="0" ptsTypes="AA">
                                      <p:cBhvr>
                                        <p:cTn id="20" dur="1000" spd="-100000" fill="hold"/>
                                        <p:tgtEl>
                                          <p:spTgt spid="6"/>
                                        </p:tgtEl>
                                        <p:attrNameLst>
                                          <p:attrName>ppt_x</p:attrName>
                                          <p:attrName>ppt_y</p:attrName>
                                        </p:attrNameLst>
                                      </p:cBhvr>
                                      <p:rCtr x="43213"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tmplLst>
          <p:tmpl>
            <p:tnLst>
              <p:par>
                <p:cTn presetID="1" presetClass="entr" presetSubtype="0" fill="hold" nodeType="withEffect">
                  <p:stCondLst>
                    <p:cond delay="0"/>
                  </p:stCondLst>
                  <p:childTnLst>
                    <p:set>
                      <p:cBhvr>
                        <p:cTn dur="1" fill="hold">
                          <p:stCondLst>
                            <p:cond delay="0"/>
                          </p:stCondLst>
                        </p:cTn>
                        <p:tgtEl>
                          <p:spTgt spid="5"/>
                        </p:tgtEl>
                        <p:attrNameLst>
                          <p:attrName>style.visibility</p:attrName>
                        </p:attrNameLst>
                      </p:cBhvr>
                      <p:to>
                        <p:strVal val="visible"/>
                      </p:to>
                    </p:set>
                  </p:childTnLst>
                </p:cTn>
              </p:par>
            </p:tnLst>
          </p:tmpl>
        </p:tmplLst>
      </p:bldP>
      <p:bldP spid="5" grpId="1">
        <p:tmplLst>
          <p:tmpl>
            <p:tnLst>
              <p:par>
                <p:cTn presetID="63" presetClass="path" presetSubtype="0" accel="50000" decel="50000" fill="hold" nodeType="withEffect">
                  <p:stCondLst>
                    <p:cond delay="0"/>
                  </p:stCondLst>
                  <p:childTnLst>
                    <p:animMotion origin="layout" path="M 0 -3.96021E-6 L 1.23424 -3.96021E-6 " pathEditMode="relative" rAng="0" ptsTypes="AA">
                      <p:cBhvr>
                        <p:cTn dur="1000" spd="-100000" fill="hold"/>
                        <p:tgtEl>
                          <p:spTgt spid="5"/>
                        </p:tgtEl>
                        <p:attrNameLst>
                          <p:attrName>ppt_x</p:attrName>
                          <p:attrName>ppt_y</p:attrName>
                        </p:attrNameLst>
                      </p:cBhvr>
                      <p:rCtr x="61706" y="0"/>
                    </p:animMotion>
                  </p:childTnLst>
                </p:cTn>
              </p:par>
            </p:tnLst>
          </p:tmpl>
        </p:tmplLst>
      </p:bldP>
      <p:bldP spid="8" grpId="0">
        <p:tmplLst>
          <p:tmpl>
            <p:tnLst>
              <p:par>
                <p:cTn presetID="1" presetClass="entr" presetSubtype="0" fill="hold" nodeType="withEffect">
                  <p:stCondLst>
                    <p:cond delay="0"/>
                  </p:stCondLst>
                  <p:childTnLst>
                    <p:set>
                      <p:cBhvr>
                        <p:cTn dur="1" fill="hold">
                          <p:stCondLst>
                            <p:cond delay="0"/>
                          </p:stCondLst>
                        </p:cTn>
                        <p:tgtEl>
                          <p:spTgt spid="8"/>
                        </p:tgtEl>
                        <p:attrNameLst>
                          <p:attrName>style.visibility</p:attrName>
                        </p:attrNameLst>
                      </p:cBhvr>
                      <p:to>
                        <p:strVal val="visible"/>
                      </p:to>
                    </p:set>
                  </p:childTnLst>
                </p:cTn>
              </p:par>
            </p:tnLst>
          </p:tmpl>
        </p:tmplLst>
      </p:bldP>
      <p:bldP spid="8" grpId="1">
        <p:tmplLst>
          <p:tmpl>
            <p:tnLst>
              <p:par>
                <p:cTn presetID="63" presetClass="path" presetSubtype="0" accel="50000" decel="50000" fill="hold" nodeType="withEffect">
                  <p:stCondLst>
                    <p:cond delay="0"/>
                  </p:stCondLst>
                  <p:childTnLst>
                    <p:animMotion origin="layout" path="M 1.66667E-6 1.02244E-6 L 1.23528 1.02244E-6 " pathEditMode="relative" rAng="0" ptsTypes="AA">
                      <p:cBhvr>
                        <p:cTn dur="1000" spd="-100000" fill="hold"/>
                        <p:tgtEl>
                          <p:spTgt spid="8"/>
                        </p:tgtEl>
                        <p:attrNameLst>
                          <p:attrName>ppt_x</p:attrName>
                          <p:attrName>ppt_y</p:attrName>
                        </p:attrNameLst>
                      </p:cBhvr>
                      <p:rCtr x="61758" y="0"/>
                    </p:animMotion>
                  </p:childTnLst>
                </p:cTn>
              </p:par>
            </p:tnLst>
          </p:tmpl>
        </p:tmplLst>
      </p:bldP>
    </p:bldLst>
  </p:timing>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userDrawn="1">
  <p:cSld name="Section Title Dark Purple">
    <p:bg>
      <p:bgPr>
        <a:solidFill>
          <a:schemeClr val="accent2"/>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a:xfrm>
            <a:off x="624174" y="1773649"/>
            <a:ext cx="10938892" cy="2126154"/>
          </a:xfrm>
        </p:spPr>
        <p:txBody>
          <a:bodyPr>
            <a:normAutofit/>
          </a:bodyPr>
          <a:lstStyle>
            <a:lvl1pPr marL="0" indent="0">
              <a:buNone/>
              <a:defRPr lang="en-US" sz="12800" i="0" kern="1200" spc="-100" baseline="0" dirty="0" smtClean="0">
                <a:solidFill>
                  <a:schemeClr val="bg1"/>
                </a:solidFill>
                <a:latin typeface="Segoe UI Light" pitchFamily="34" charset="0"/>
                <a:ea typeface="+mn-ea"/>
                <a:cs typeface="+mn-cs"/>
              </a:defRPr>
            </a:lvl1pPr>
          </a:lstStyle>
          <a:p>
            <a:pPr marL="0" lvl="0" indent="0" algn="l" defTabSz="913337" rtl="0" eaLnBrk="1" latinLnBrk="0" hangingPunct="1">
              <a:lnSpc>
                <a:spcPct val="90000"/>
              </a:lnSpc>
              <a:spcBef>
                <a:spcPct val="20000"/>
              </a:spcBef>
              <a:buSzPct val="90000"/>
              <a:buFont typeface="Arial" pitchFamily="34" charset="0"/>
              <a:buNone/>
            </a:pPr>
            <a:r>
              <a:rPr lang="en-US" dirty="0" smtClean="0"/>
              <a:t>Section title</a:t>
            </a:r>
          </a:p>
        </p:txBody>
      </p:sp>
      <p:sp>
        <p:nvSpPr>
          <p:cNvPr id="4" name="Text Placeholder 8"/>
          <p:cNvSpPr>
            <a:spLocks noGrp="1"/>
          </p:cNvSpPr>
          <p:nvPr>
            <p:ph type="body" sz="quarter" idx="11" hasCustomPrompt="1"/>
          </p:nvPr>
        </p:nvSpPr>
        <p:spPr>
          <a:xfrm>
            <a:off x="624174" y="4007780"/>
            <a:ext cx="10938892" cy="574412"/>
          </a:xfrm>
        </p:spPr>
        <p:txBody>
          <a:bodyPr/>
          <a:lstStyle>
            <a:lvl1pPr marL="0" indent="0">
              <a:buNone/>
              <a:defRPr lang="en-US" sz="3200" kern="1200" spc="-100" baseline="0" dirty="0">
                <a:solidFill>
                  <a:schemeClr val="bg1"/>
                </a:solidFill>
                <a:latin typeface="Segoe UI Light" pitchFamily="34" charset="0"/>
                <a:ea typeface="+mn-ea"/>
                <a:cs typeface="+mn-cs"/>
              </a:defRPr>
            </a:lvl1pPr>
          </a:lstStyle>
          <a:p>
            <a:pPr marL="0" lvl="0" indent="0" algn="l" defTabSz="913337" rtl="0" eaLnBrk="1" latinLnBrk="0" hangingPunct="1">
              <a:lnSpc>
                <a:spcPct val="90000"/>
              </a:lnSpc>
              <a:spcBef>
                <a:spcPct val="20000"/>
              </a:spcBef>
              <a:buSzPct val="90000"/>
              <a:buFont typeface="Arial" pitchFamily="34" charset="0"/>
              <a:buNone/>
            </a:pPr>
            <a:r>
              <a:rPr lang="en-US" dirty="0" smtClean="0"/>
              <a:t>Section subtitle</a:t>
            </a:r>
            <a:endParaRPr lang="en-US" dirty="0"/>
          </a:p>
        </p:txBody>
      </p:sp>
    </p:spTree>
    <p:extLst>
      <p:ext uri="{BB962C8B-B14F-4D97-AF65-F5344CB8AC3E}">
        <p14:creationId xmlns:p14="http://schemas.microsoft.com/office/powerpoint/2010/main" val="2344491409"/>
      </p:ext>
    </p:extLst>
  </p:cSld>
  <p:clrMapOvr>
    <a:masterClrMapping/>
  </p:clrMapOvr>
  <p:transition spd="slow">
    <p:push/>
  </p:transition>
  <p:timing>
    <p:tnLst>
      <p:par>
        <p:cTn id="1" dur="indefinite" restart="never" nodeType="tmRoot"/>
      </p:par>
    </p:tnLst>
  </p:timing>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userDrawn="1">
  <p:cSld name="Section Title Dark Teal">
    <p:bg>
      <p:bgPr>
        <a:solidFill>
          <a:srgbClr val="008272"/>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a:xfrm>
            <a:off x="624174" y="1773649"/>
            <a:ext cx="10938892" cy="2126154"/>
          </a:xfrm>
        </p:spPr>
        <p:txBody>
          <a:bodyPr>
            <a:normAutofit/>
          </a:bodyPr>
          <a:lstStyle>
            <a:lvl1pPr marL="0" indent="0">
              <a:buNone/>
              <a:defRPr lang="en-US" sz="12800" i="0" kern="1200" spc="-100" baseline="0" dirty="0" smtClean="0">
                <a:solidFill>
                  <a:schemeClr val="bg1"/>
                </a:solidFill>
                <a:latin typeface="Segoe UI Light" pitchFamily="34" charset="0"/>
                <a:ea typeface="+mn-ea"/>
                <a:cs typeface="+mn-cs"/>
              </a:defRPr>
            </a:lvl1pPr>
          </a:lstStyle>
          <a:p>
            <a:pPr marL="0" lvl="0" indent="0" algn="l" defTabSz="913337" rtl="0" eaLnBrk="1" latinLnBrk="0" hangingPunct="1">
              <a:lnSpc>
                <a:spcPct val="90000"/>
              </a:lnSpc>
              <a:spcBef>
                <a:spcPct val="20000"/>
              </a:spcBef>
              <a:buSzPct val="90000"/>
              <a:buFont typeface="Arial" pitchFamily="34" charset="0"/>
              <a:buNone/>
            </a:pPr>
            <a:r>
              <a:rPr lang="en-US" dirty="0" smtClean="0"/>
              <a:t>Section title</a:t>
            </a:r>
          </a:p>
        </p:txBody>
      </p:sp>
      <p:sp>
        <p:nvSpPr>
          <p:cNvPr id="4" name="Text Placeholder 8"/>
          <p:cNvSpPr>
            <a:spLocks noGrp="1"/>
          </p:cNvSpPr>
          <p:nvPr>
            <p:ph type="body" sz="quarter" idx="11" hasCustomPrompt="1"/>
          </p:nvPr>
        </p:nvSpPr>
        <p:spPr>
          <a:xfrm>
            <a:off x="624174" y="4007780"/>
            <a:ext cx="10938892" cy="574412"/>
          </a:xfrm>
        </p:spPr>
        <p:txBody>
          <a:bodyPr/>
          <a:lstStyle>
            <a:lvl1pPr marL="0" indent="0">
              <a:buNone/>
              <a:defRPr lang="en-US" sz="3200" kern="1200" spc="-100" baseline="0" dirty="0">
                <a:solidFill>
                  <a:schemeClr val="bg1"/>
                </a:solidFill>
                <a:latin typeface="Segoe UI Light" pitchFamily="34" charset="0"/>
                <a:ea typeface="+mn-ea"/>
                <a:cs typeface="+mn-cs"/>
              </a:defRPr>
            </a:lvl1pPr>
          </a:lstStyle>
          <a:p>
            <a:pPr marL="0" lvl="0" indent="0" algn="l" defTabSz="913337" rtl="0" eaLnBrk="1" latinLnBrk="0" hangingPunct="1">
              <a:lnSpc>
                <a:spcPct val="90000"/>
              </a:lnSpc>
              <a:spcBef>
                <a:spcPct val="20000"/>
              </a:spcBef>
              <a:buSzPct val="90000"/>
              <a:buFont typeface="Arial" pitchFamily="34" charset="0"/>
              <a:buNone/>
            </a:pPr>
            <a:r>
              <a:rPr lang="en-US" dirty="0" smtClean="0"/>
              <a:t>Section subtitle</a:t>
            </a:r>
            <a:endParaRPr lang="en-US" dirty="0"/>
          </a:p>
        </p:txBody>
      </p:sp>
    </p:spTree>
    <p:extLst>
      <p:ext uri="{BB962C8B-B14F-4D97-AF65-F5344CB8AC3E}">
        <p14:creationId xmlns:p14="http://schemas.microsoft.com/office/powerpoint/2010/main" val="3704580059"/>
      </p:ext>
    </p:extLst>
  </p:cSld>
  <p:clrMapOvr>
    <a:masterClrMapping/>
  </p:clrMapOvr>
  <p:transition spd="slow">
    <p:push/>
  </p:transition>
  <p:timing>
    <p:tnLst>
      <p:par>
        <p:cTn id="1" dur="indefinite" restart="never" nodeType="tmRoot"/>
      </p:par>
    </p:tnLst>
  </p:timing>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userDrawn="1">
  <p:cSld name="Section Title Plum">
    <p:bg>
      <p:bgPr>
        <a:solidFill>
          <a:srgbClr val="B4009E"/>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a:xfrm>
            <a:off x="624174" y="1773649"/>
            <a:ext cx="10938892" cy="2126154"/>
          </a:xfrm>
        </p:spPr>
        <p:txBody>
          <a:bodyPr>
            <a:normAutofit/>
          </a:bodyPr>
          <a:lstStyle>
            <a:lvl1pPr marL="0" indent="0">
              <a:buNone/>
              <a:defRPr lang="en-US" sz="12800" i="0" kern="1200" spc="-100" baseline="0" dirty="0" smtClean="0">
                <a:solidFill>
                  <a:schemeClr val="bg1"/>
                </a:solidFill>
                <a:latin typeface="Segoe UI Light" pitchFamily="34" charset="0"/>
                <a:ea typeface="+mn-ea"/>
                <a:cs typeface="+mn-cs"/>
              </a:defRPr>
            </a:lvl1pPr>
          </a:lstStyle>
          <a:p>
            <a:pPr marL="0" lvl="0" indent="0" algn="l" defTabSz="913337" rtl="0" eaLnBrk="1" latinLnBrk="0" hangingPunct="1">
              <a:lnSpc>
                <a:spcPct val="90000"/>
              </a:lnSpc>
              <a:spcBef>
                <a:spcPct val="20000"/>
              </a:spcBef>
              <a:buSzPct val="90000"/>
              <a:buFont typeface="Arial" pitchFamily="34" charset="0"/>
              <a:buNone/>
            </a:pPr>
            <a:r>
              <a:rPr lang="en-US" dirty="0" smtClean="0"/>
              <a:t>Section title</a:t>
            </a:r>
          </a:p>
        </p:txBody>
      </p:sp>
      <p:sp>
        <p:nvSpPr>
          <p:cNvPr id="4" name="Text Placeholder 8"/>
          <p:cNvSpPr>
            <a:spLocks noGrp="1"/>
          </p:cNvSpPr>
          <p:nvPr>
            <p:ph type="body" sz="quarter" idx="11" hasCustomPrompt="1"/>
          </p:nvPr>
        </p:nvSpPr>
        <p:spPr>
          <a:xfrm>
            <a:off x="624174" y="4007780"/>
            <a:ext cx="10938892" cy="574412"/>
          </a:xfrm>
        </p:spPr>
        <p:txBody>
          <a:bodyPr/>
          <a:lstStyle>
            <a:lvl1pPr marL="0" indent="0">
              <a:buNone/>
              <a:defRPr lang="en-US" sz="3200" kern="1200" spc="-100" baseline="0" dirty="0">
                <a:solidFill>
                  <a:schemeClr val="bg1"/>
                </a:solidFill>
                <a:latin typeface="Segoe UI Light" pitchFamily="34" charset="0"/>
                <a:ea typeface="+mn-ea"/>
                <a:cs typeface="+mn-cs"/>
              </a:defRPr>
            </a:lvl1pPr>
          </a:lstStyle>
          <a:p>
            <a:pPr marL="0" lvl="0" indent="0" algn="l" defTabSz="913337" rtl="0" eaLnBrk="1" latinLnBrk="0" hangingPunct="1">
              <a:lnSpc>
                <a:spcPct val="90000"/>
              </a:lnSpc>
              <a:spcBef>
                <a:spcPct val="20000"/>
              </a:spcBef>
              <a:buSzPct val="90000"/>
              <a:buFont typeface="Arial" pitchFamily="34" charset="0"/>
              <a:buNone/>
            </a:pPr>
            <a:r>
              <a:rPr lang="en-US" dirty="0" smtClean="0"/>
              <a:t>Section subtitle</a:t>
            </a:r>
            <a:endParaRPr lang="en-US" dirty="0"/>
          </a:p>
        </p:txBody>
      </p:sp>
    </p:spTree>
    <p:extLst>
      <p:ext uri="{BB962C8B-B14F-4D97-AF65-F5344CB8AC3E}">
        <p14:creationId xmlns:p14="http://schemas.microsoft.com/office/powerpoint/2010/main" val="1021035984"/>
      </p:ext>
    </p:extLst>
  </p:cSld>
  <p:clrMapOvr>
    <a:masterClrMapping/>
  </p:clrMapOvr>
  <p:transition spd="slow">
    <p:push/>
  </p:transition>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End Slide">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036010" y="2067247"/>
            <a:ext cx="6115228" cy="2250850"/>
          </a:xfrm>
          <a:prstGeom prst="rect">
            <a:avLst/>
          </a:prstGeom>
        </p:spPr>
      </p:pic>
      <p:sp>
        <p:nvSpPr>
          <p:cNvPr id="6" name="TextBox 5"/>
          <p:cNvSpPr txBox="1"/>
          <p:nvPr userDrawn="1"/>
        </p:nvSpPr>
        <p:spPr>
          <a:xfrm>
            <a:off x="2800726" y="6255711"/>
            <a:ext cx="6585796" cy="123111"/>
          </a:xfrm>
          <a:prstGeom prst="rect">
            <a:avLst/>
          </a:prstGeom>
          <a:noFill/>
        </p:spPr>
        <p:txBody>
          <a:bodyPr wrap="square" lIns="0" tIns="0" rIns="0" bIns="0" rtlCol="0">
            <a:spAutoFit/>
          </a:bodyPr>
          <a:lstStyle/>
          <a:p>
            <a:pPr algn="ctr" defTabSz="814587"/>
            <a:r>
              <a:rPr lang="en-GB" sz="800" dirty="0" smtClean="0">
                <a:solidFill>
                  <a:srgbClr val="FFFFFF"/>
                </a:solidFill>
              </a:rPr>
              <a:t>©2013 Microsoft Corporation. All rights reserved.</a:t>
            </a:r>
          </a:p>
        </p:txBody>
      </p:sp>
    </p:spTree>
    <p:extLst>
      <p:ext uri="{BB962C8B-B14F-4D97-AF65-F5344CB8AC3E}">
        <p14:creationId xmlns:p14="http://schemas.microsoft.com/office/powerpoint/2010/main" val="7609154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Content Placeholder 12"/>
          <p:cNvSpPr>
            <a:spLocks noGrp="1"/>
          </p:cNvSpPr>
          <p:nvPr>
            <p:ph sz="quarter" idx="10"/>
          </p:nvPr>
        </p:nvSpPr>
        <p:spPr>
          <a:xfrm>
            <a:off x="624174" y="1797467"/>
            <a:ext cx="10938892" cy="4321118"/>
          </a:xfrm>
        </p:spPr>
        <p:txBody>
          <a:bodyPr/>
          <a:lstStyle>
            <a:lvl1pPr marL="0" indent="0">
              <a:buNone/>
              <a:defRPr sz="4000"/>
            </a:lvl1pPr>
            <a:lvl2pPr marL="0" indent="0">
              <a:buNone/>
              <a:tabLst/>
              <a:defRPr sz="2000">
                <a:latin typeface="+mn-lt"/>
              </a:defRPr>
            </a:lvl2pPr>
            <a:lvl3pPr marL="240998" indent="-240998">
              <a:defRPr sz="2000">
                <a:latin typeface="+mn-lt"/>
              </a:defRPr>
            </a:lvl3pPr>
          </a:lstStyle>
          <a:p>
            <a:pPr lvl="0"/>
            <a:r>
              <a:rPr lang="en-US" smtClean="0"/>
              <a:t>Click to edit Master text styles</a:t>
            </a:r>
          </a:p>
          <a:p>
            <a:pPr lvl="1"/>
            <a:r>
              <a:rPr lang="en-US" smtClean="0"/>
              <a:t>Second level</a:t>
            </a:r>
          </a:p>
          <a:p>
            <a:pPr lvl="2"/>
            <a:r>
              <a:rPr lang="en-US" smtClean="0"/>
              <a:t>Third level</a:t>
            </a:r>
          </a:p>
        </p:txBody>
      </p:sp>
    </p:spTree>
    <p:extLst>
      <p:ext uri="{BB962C8B-B14F-4D97-AF65-F5344CB8AC3E}">
        <p14:creationId xmlns:p14="http://schemas.microsoft.com/office/powerpoint/2010/main" val="1194910385"/>
      </p:ext>
    </p:extLst>
  </p:cSld>
  <p:clrMapOvr>
    <a:masterClrMapping/>
  </p:clrMapOvr>
  <p:transition spd="slow">
    <p:push dir="u"/>
  </p:transition>
  <p:timing>
    <p:tnLst>
      <p:par>
        <p:cTn id="1" dur="indefinite" restart="never" nodeType="tmRoot"/>
      </p:par>
    </p:tnLst>
  </p:timing>
</p:sldLayout>
</file>

<file path=ppt/slideLayouts/slideLayout18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Tree>
    <p:extLst>
      <p:ext uri="{BB962C8B-B14F-4D97-AF65-F5344CB8AC3E}">
        <p14:creationId xmlns:p14="http://schemas.microsoft.com/office/powerpoint/2010/main" val="2606259978"/>
      </p:ext>
    </p:extLst>
  </p:cSld>
  <p:clrMapOvr>
    <a:masterClrMapping/>
  </p:clrMapOvr>
  <p:transition spd="slow">
    <p:push dir="u"/>
  </p:transition>
  <p:timing>
    <p:tnLst>
      <p:par>
        <p:cTn id="1" dur="indefinite" restart="never" nodeType="tmRoot"/>
      </p:par>
    </p:tnLst>
  </p:timing>
</p:sldLayout>
</file>

<file path=ppt/slideLayouts/slideLayout18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770050185"/>
      </p:ext>
    </p:extLst>
  </p:cSld>
  <p:clrMapOvr>
    <a:masterClrMapping/>
  </p:clrMapOvr>
  <p:transition spd="slow">
    <p:push dir="u"/>
  </p:transition>
  <p:timing>
    <p:tnLst>
      <p:par>
        <p:cTn id="1" dur="indefinite" restart="never" nodeType="tmRoot"/>
      </p:par>
    </p:tnLst>
  </p:timing>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userDrawn="1">
  <p:cSld name="Title and 2 Column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5" name="Content Placeholder 12"/>
          <p:cNvSpPr>
            <a:spLocks noGrp="1"/>
          </p:cNvSpPr>
          <p:nvPr>
            <p:ph sz="quarter" idx="10"/>
          </p:nvPr>
        </p:nvSpPr>
        <p:spPr>
          <a:xfrm>
            <a:off x="624209" y="1797467"/>
            <a:ext cx="5397447" cy="4321118"/>
          </a:xfrm>
        </p:spPr>
        <p:txBody>
          <a:bodyPr/>
          <a:lstStyle>
            <a:lvl1pPr marL="0" indent="0">
              <a:buNone/>
              <a:defRPr sz="4000"/>
            </a:lvl1pPr>
            <a:lvl2pPr marL="0" indent="0">
              <a:buNone/>
              <a:tabLst/>
              <a:defRPr sz="2000">
                <a:latin typeface="+mn-lt"/>
              </a:defRPr>
            </a:lvl2pPr>
            <a:lvl3pPr marL="240998" indent="-240998">
              <a:defRPr sz="2000">
                <a:latin typeface="+mn-lt"/>
              </a:defRPr>
            </a:lvl3pPr>
          </a:lstStyle>
          <a:p>
            <a:pPr lvl="0"/>
            <a:r>
              <a:rPr lang="en-US" smtClean="0"/>
              <a:t>Click to edit Master text styles</a:t>
            </a:r>
          </a:p>
          <a:p>
            <a:pPr lvl="1"/>
            <a:r>
              <a:rPr lang="en-US" smtClean="0"/>
              <a:t>Second level</a:t>
            </a:r>
          </a:p>
          <a:p>
            <a:pPr lvl="2"/>
            <a:r>
              <a:rPr lang="en-US" smtClean="0"/>
              <a:t>Third level</a:t>
            </a:r>
          </a:p>
        </p:txBody>
      </p:sp>
      <p:sp>
        <p:nvSpPr>
          <p:cNvPr id="7" name="Content Placeholder 12"/>
          <p:cNvSpPr>
            <a:spLocks noGrp="1"/>
          </p:cNvSpPr>
          <p:nvPr>
            <p:ph sz="quarter" idx="11"/>
          </p:nvPr>
        </p:nvSpPr>
        <p:spPr>
          <a:xfrm>
            <a:off x="6158501" y="1797466"/>
            <a:ext cx="5404566" cy="4321116"/>
          </a:xfrm>
        </p:spPr>
        <p:txBody>
          <a:bodyPr/>
          <a:lstStyle>
            <a:lvl1pPr marL="0" indent="0">
              <a:buNone/>
              <a:defRPr sz="4000"/>
            </a:lvl1pPr>
            <a:lvl2pPr marL="0" indent="0">
              <a:buNone/>
              <a:tabLst/>
              <a:defRPr sz="2000">
                <a:latin typeface="+mn-lt"/>
              </a:defRPr>
            </a:lvl2pPr>
            <a:lvl3pPr marL="240998" indent="-240998">
              <a:defRPr sz="2000">
                <a:latin typeface="+mn-lt"/>
              </a:defRPr>
            </a:lvl3pPr>
          </a:lstStyle>
          <a:p>
            <a:pPr lvl="0"/>
            <a:r>
              <a:rPr lang="en-US" smtClean="0"/>
              <a:t>Click to edit Master text styles</a:t>
            </a:r>
          </a:p>
          <a:p>
            <a:pPr lvl="1"/>
            <a:r>
              <a:rPr lang="en-US" smtClean="0"/>
              <a:t>Second level</a:t>
            </a:r>
          </a:p>
          <a:p>
            <a:pPr lvl="2"/>
            <a:r>
              <a:rPr lang="en-US" smtClean="0"/>
              <a:t>Third level</a:t>
            </a:r>
          </a:p>
        </p:txBody>
      </p:sp>
    </p:spTree>
    <p:extLst>
      <p:ext uri="{BB962C8B-B14F-4D97-AF65-F5344CB8AC3E}">
        <p14:creationId xmlns:p14="http://schemas.microsoft.com/office/powerpoint/2010/main" val="330658839"/>
      </p:ext>
    </p:extLst>
  </p:cSld>
  <p:clrMapOvr>
    <a:masterClrMapping/>
  </p:clrMapOvr>
  <p:transition spd="slow">
    <p:push dir="u"/>
  </p:transition>
  <p:timing>
    <p:tnLst>
      <p:par>
        <p:cTn id="1" dur="indefinite" restart="never" nodeType="tmRoot"/>
      </p:par>
    </p:tnLst>
  </p:timing>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userDrawn="1">
  <p:cSld name="1_Metro Blocks 1">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13" name="Content Placeholder 12"/>
          <p:cNvSpPr>
            <a:spLocks noGrp="1"/>
          </p:cNvSpPr>
          <p:nvPr>
            <p:ph sz="quarter" idx="10"/>
          </p:nvPr>
        </p:nvSpPr>
        <p:spPr>
          <a:xfrm>
            <a:off x="624174" y="1797465"/>
            <a:ext cx="6525250" cy="4321118"/>
          </a:xfrm>
        </p:spPr>
        <p:txBody>
          <a:bodyPr/>
          <a:lstStyle>
            <a:lvl1pPr marL="0" indent="0">
              <a:buNone/>
              <a:defRPr sz="4000"/>
            </a:lvl1pPr>
            <a:lvl2pPr marL="0" indent="0">
              <a:buNone/>
              <a:tabLst/>
              <a:defRPr sz="2000">
                <a:latin typeface="+mn-lt"/>
              </a:defRPr>
            </a:lvl2pPr>
            <a:lvl3pPr marL="459838" indent="-229932">
              <a:defRPr sz="2000">
                <a:latin typeface="+mn-lt"/>
              </a:defRPr>
            </a:lvl3pPr>
          </a:lstStyle>
          <a:p>
            <a:pPr lvl="0"/>
            <a:r>
              <a:rPr lang="en-US" smtClean="0"/>
              <a:t>Click to edit Master text styles</a:t>
            </a:r>
          </a:p>
          <a:p>
            <a:pPr lvl="1"/>
            <a:r>
              <a:rPr lang="en-US" smtClean="0"/>
              <a:t>Second level</a:t>
            </a:r>
          </a:p>
          <a:p>
            <a:pPr lvl="2"/>
            <a:r>
              <a:rPr lang="en-US" smtClean="0"/>
              <a:t>Third level</a:t>
            </a:r>
          </a:p>
        </p:txBody>
      </p:sp>
      <p:sp>
        <p:nvSpPr>
          <p:cNvPr id="4" name="Picture Placeholder 3"/>
          <p:cNvSpPr>
            <a:spLocks noGrp="1"/>
          </p:cNvSpPr>
          <p:nvPr>
            <p:ph type="pic" sz="quarter" idx="11"/>
          </p:nvPr>
        </p:nvSpPr>
        <p:spPr>
          <a:xfrm>
            <a:off x="7244637" y="1797466"/>
            <a:ext cx="2111607" cy="2097660"/>
          </a:xfrm>
        </p:spPr>
        <p:txBody>
          <a:bodyPr/>
          <a:lstStyle/>
          <a:p>
            <a:r>
              <a:rPr lang="en-US" smtClean="0"/>
              <a:t>Click icon to add picture</a:t>
            </a:r>
            <a:endParaRPr lang="de-CH" dirty="0"/>
          </a:p>
        </p:txBody>
      </p:sp>
      <p:sp>
        <p:nvSpPr>
          <p:cNvPr id="5" name="Picture Placeholder 3"/>
          <p:cNvSpPr>
            <a:spLocks noGrp="1"/>
          </p:cNvSpPr>
          <p:nvPr>
            <p:ph type="pic" sz="quarter" idx="12"/>
          </p:nvPr>
        </p:nvSpPr>
        <p:spPr>
          <a:xfrm>
            <a:off x="9453574" y="1797466"/>
            <a:ext cx="2109493" cy="2097660"/>
          </a:xfrm>
        </p:spPr>
        <p:txBody>
          <a:bodyPr/>
          <a:lstStyle/>
          <a:p>
            <a:r>
              <a:rPr lang="en-US" smtClean="0"/>
              <a:t>Click icon to add picture</a:t>
            </a:r>
            <a:endParaRPr lang="de-CH" dirty="0"/>
          </a:p>
        </p:txBody>
      </p:sp>
      <p:sp>
        <p:nvSpPr>
          <p:cNvPr id="8" name="Picture Placeholder 3"/>
          <p:cNvSpPr>
            <a:spLocks noGrp="1"/>
          </p:cNvSpPr>
          <p:nvPr>
            <p:ph type="pic" sz="quarter" idx="13"/>
          </p:nvPr>
        </p:nvSpPr>
        <p:spPr>
          <a:xfrm>
            <a:off x="7244637" y="4005794"/>
            <a:ext cx="2111607" cy="2112790"/>
          </a:xfrm>
        </p:spPr>
        <p:txBody>
          <a:bodyPr/>
          <a:lstStyle/>
          <a:p>
            <a:r>
              <a:rPr lang="en-US" smtClean="0"/>
              <a:t>Click icon to add picture</a:t>
            </a:r>
            <a:endParaRPr lang="de-CH" dirty="0"/>
          </a:p>
        </p:txBody>
      </p:sp>
      <p:sp>
        <p:nvSpPr>
          <p:cNvPr id="9" name="Picture Placeholder 3"/>
          <p:cNvSpPr>
            <a:spLocks noGrp="1"/>
          </p:cNvSpPr>
          <p:nvPr>
            <p:ph type="pic" sz="quarter" idx="14"/>
          </p:nvPr>
        </p:nvSpPr>
        <p:spPr>
          <a:xfrm>
            <a:off x="9542810" y="4001242"/>
            <a:ext cx="2020256" cy="2117377"/>
          </a:xfrm>
        </p:spPr>
        <p:txBody>
          <a:bodyPr/>
          <a:lstStyle/>
          <a:p>
            <a:r>
              <a:rPr lang="en-US" smtClean="0"/>
              <a:t>Click icon to add picture</a:t>
            </a:r>
            <a:endParaRPr lang="de-CH" dirty="0"/>
          </a:p>
        </p:txBody>
      </p:sp>
    </p:spTree>
    <p:extLst>
      <p:ext uri="{BB962C8B-B14F-4D97-AF65-F5344CB8AC3E}">
        <p14:creationId xmlns:p14="http://schemas.microsoft.com/office/powerpoint/2010/main" val="2506171141"/>
      </p:ext>
    </p:extLst>
  </p:cSld>
  <p:clrMapOvr>
    <a:masterClrMapping/>
  </p:clrMapOvr>
  <p:transition spd="slow">
    <p:push dir="u"/>
  </p:transition>
  <p:timing>
    <p:tnLst>
      <p:par>
        <p:cTn id="1" dur="indefinite" restart="never" nodeType="tmRoot"/>
      </p:par>
    </p:tnLst>
  </p:timing>
</p:sldLayout>
</file>

<file path=ppt/slideLayouts/slideLayout185.xml><?xml version="1.0" encoding="utf-8"?>
<p:sldLayout xmlns:a="http://schemas.openxmlformats.org/drawingml/2006/main" xmlns:r="http://schemas.openxmlformats.org/officeDocument/2006/relationships" xmlns:p="http://schemas.openxmlformats.org/presentationml/2006/main" preserve="1" userDrawn="1">
  <p:cSld name="1_Metro Blocks 2">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Picture Placeholder 3"/>
          <p:cNvSpPr>
            <a:spLocks noGrp="1"/>
          </p:cNvSpPr>
          <p:nvPr>
            <p:ph type="pic" sz="quarter" idx="11"/>
          </p:nvPr>
        </p:nvSpPr>
        <p:spPr>
          <a:xfrm>
            <a:off x="7244638" y="1797466"/>
            <a:ext cx="2111608" cy="2097660"/>
          </a:xfrm>
        </p:spPr>
        <p:txBody>
          <a:bodyPr/>
          <a:lstStyle/>
          <a:p>
            <a:r>
              <a:rPr lang="en-US" smtClean="0"/>
              <a:t>Click icon to add picture</a:t>
            </a:r>
            <a:endParaRPr lang="de-CH" dirty="0"/>
          </a:p>
        </p:txBody>
      </p:sp>
      <p:sp>
        <p:nvSpPr>
          <p:cNvPr id="5" name="Picture Placeholder 3"/>
          <p:cNvSpPr>
            <a:spLocks noGrp="1"/>
          </p:cNvSpPr>
          <p:nvPr>
            <p:ph type="pic" sz="quarter" idx="12"/>
          </p:nvPr>
        </p:nvSpPr>
        <p:spPr>
          <a:xfrm>
            <a:off x="9453574" y="1797501"/>
            <a:ext cx="2109493" cy="4321119"/>
          </a:xfrm>
        </p:spPr>
        <p:txBody>
          <a:bodyPr/>
          <a:lstStyle/>
          <a:p>
            <a:r>
              <a:rPr lang="en-US" smtClean="0"/>
              <a:t>Click icon to add picture</a:t>
            </a:r>
            <a:endParaRPr lang="de-CH"/>
          </a:p>
        </p:txBody>
      </p:sp>
      <p:sp>
        <p:nvSpPr>
          <p:cNvPr id="8" name="Picture Placeholder 3"/>
          <p:cNvSpPr>
            <a:spLocks noGrp="1"/>
          </p:cNvSpPr>
          <p:nvPr>
            <p:ph type="pic" sz="quarter" idx="13"/>
          </p:nvPr>
        </p:nvSpPr>
        <p:spPr>
          <a:xfrm>
            <a:off x="7244638" y="4005661"/>
            <a:ext cx="2111608" cy="2112924"/>
          </a:xfrm>
        </p:spPr>
        <p:txBody>
          <a:bodyPr/>
          <a:lstStyle/>
          <a:p>
            <a:r>
              <a:rPr lang="en-US" smtClean="0"/>
              <a:t>Click icon to add picture</a:t>
            </a:r>
            <a:endParaRPr lang="de-CH"/>
          </a:p>
        </p:txBody>
      </p:sp>
      <p:sp>
        <p:nvSpPr>
          <p:cNvPr id="10" name="Content Placeholder 12"/>
          <p:cNvSpPr>
            <a:spLocks noGrp="1"/>
          </p:cNvSpPr>
          <p:nvPr>
            <p:ph sz="quarter" idx="10"/>
          </p:nvPr>
        </p:nvSpPr>
        <p:spPr>
          <a:xfrm>
            <a:off x="624174" y="1797467"/>
            <a:ext cx="6525250" cy="4321118"/>
          </a:xfrm>
        </p:spPr>
        <p:txBody>
          <a:bodyPr/>
          <a:lstStyle>
            <a:lvl1pPr marL="0" indent="0">
              <a:buNone/>
              <a:defRPr sz="4000"/>
            </a:lvl1pPr>
            <a:lvl2pPr marL="0" indent="0">
              <a:buNone/>
              <a:tabLst/>
              <a:defRPr sz="2000">
                <a:latin typeface="+mn-lt"/>
              </a:defRPr>
            </a:lvl2pPr>
            <a:lvl3pPr marL="459838" indent="-229932">
              <a:defRPr sz="2000">
                <a:latin typeface="+mn-lt"/>
              </a:defRPr>
            </a:lvl3pPr>
          </a:lstStyle>
          <a:p>
            <a:pPr lvl="0"/>
            <a:r>
              <a:rPr lang="en-US" smtClean="0"/>
              <a:t>Click to edit Master text styles</a:t>
            </a:r>
          </a:p>
          <a:p>
            <a:pPr lvl="1"/>
            <a:r>
              <a:rPr lang="en-US" smtClean="0"/>
              <a:t>Second level</a:t>
            </a:r>
          </a:p>
          <a:p>
            <a:pPr lvl="2"/>
            <a:r>
              <a:rPr lang="en-US" smtClean="0"/>
              <a:t>Third level</a:t>
            </a:r>
          </a:p>
        </p:txBody>
      </p:sp>
    </p:spTree>
    <p:extLst>
      <p:ext uri="{BB962C8B-B14F-4D97-AF65-F5344CB8AC3E}">
        <p14:creationId xmlns:p14="http://schemas.microsoft.com/office/powerpoint/2010/main" val="1981298004"/>
      </p:ext>
    </p:extLst>
  </p:cSld>
  <p:clrMapOvr>
    <a:masterClrMapping/>
  </p:clrMapOvr>
  <p:transition spd="slow">
    <p:push dir="u"/>
  </p:transition>
  <p:timing>
    <p:tnLst>
      <p:par>
        <p:cTn id="1" dur="indefinite" restart="never" nodeType="tmRoot"/>
      </p:par>
    </p:tnLst>
  </p:timing>
</p:sldLayout>
</file>

<file path=ppt/slideLayouts/slideLayout186.xml><?xml version="1.0" encoding="utf-8"?>
<p:sldLayout xmlns:a="http://schemas.openxmlformats.org/drawingml/2006/main" xmlns:r="http://schemas.openxmlformats.org/officeDocument/2006/relationships" xmlns:p="http://schemas.openxmlformats.org/presentationml/2006/main" preserve="1" userDrawn="1">
  <p:cSld name="Metro Blocks 3">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Picture Placeholder 3"/>
          <p:cNvSpPr>
            <a:spLocks noGrp="1"/>
          </p:cNvSpPr>
          <p:nvPr>
            <p:ph type="pic" sz="quarter" idx="11"/>
          </p:nvPr>
        </p:nvSpPr>
        <p:spPr>
          <a:xfrm>
            <a:off x="7244638" y="1797238"/>
            <a:ext cx="2111608" cy="4321348"/>
          </a:xfrm>
        </p:spPr>
        <p:txBody>
          <a:bodyPr/>
          <a:lstStyle/>
          <a:p>
            <a:r>
              <a:rPr lang="en-US" smtClean="0"/>
              <a:t>Click icon to add picture</a:t>
            </a:r>
            <a:endParaRPr lang="de-CH" dirty="0"/>
          </a:p>
        </p:txBody>
      </p:sp>
      <p:sp>
        <p:nvSpPr>
          <p:cNvPr id="5" name="Picture Placeholder 3"/>
          <p:cNvSpPr>
            <a:spLocks noGrp="1"/>
          </p:cNvSpPr>
          <p:nvPr>
            <p:ph type="pic" sz="quarter" idx="12"/>
          </p:nvPr>
        </p:nvSpPr>
        <p:spPr>
          <a:xfrm>
            <a:off x="9453574" y="1797270"/>
            <a:ext cx="2109493" cy="2113155"/>
          </a:xfrm>
        </p:spPr>
        <p:txBody>
          <a:bodyPr/>
          <a:lstStyle/>
          <a:p>
            <a:r>
              <a:rPr lang="en-US" smtClean="0"/>
              <a:t>Click icon to add picture</a:t>
            </a:r>
            <a:endParaRPr lang="de-CH" dirty="0"/>
          </a:p>
        </p:txBody>
      </p:sp>
      <p:sp>
        <p:nvSpPr>
          <p:cNvPr id="9" name="Picture Placeholder 3"/>
          <p:cNvSpPr>
            <a:spLocks noGrp="1"/>
          </p:cNvSpPr>
          <p:nvPr>
            <p:ph type="pic" sz="quarter" idx="14"/>
          </p:nvPr>
        </p:nvSpPr>
        <p:spPr>
          <a:xfrm>
            <a:off x="9453576" y="4005664"/>
            <a:ext cx="2109492" cy="2112922"/>
          </a:xfrm>
        </p:spPr>
        <p:txBody>
          <a:bodyPr/>
          <a:lstStyle/>
          <a:p>
            <a:r>
              <a:rPr lang="en-US" smtClean="0"/>
              <a:t>Click icon to add picture</a:t>
            </a:r>
            <a:endParaRPr lang="de-CH" dirty="0"/>
          </a:p>
        </p:txBody>
      </p:sp>
      <p:sp>
        <p:nvSpPr>
          <p:cNvPr id="10" name="Content Placeholder 12"/>
          <p:cNvSpPr>
            <a:spLocks noGrp="1"/>
          </p:cNvSpPr>
          <p:nvPr>
            <p:ph sz="quarter" idx="10"/>
          </p:nvPr>
        </p:nvSpPr>
        <p:spPr>
          <a:xfrm>
            <a:off x="624174" y="1797238"/>
            <a:ext cx="6525250" cy="4321348"/>
          </a:xfrm>
        </p:spPr>
        <p:txBody>
          <a:bodyPr/>
          <a:lstStyle>
            <a:lvl1pPr marL="0" indent="0">
              <a:buNone/>
              <a:defRPr sz="4000"/>
            </a:lvl1pPr>
            <a:lvl2pPr marL="0" indent="0">
              <a:buNone/>
              <a:tabLst/>
              <a:defRPr sz="2000">
                <a:latin typeface="+mn-lt"/>
              </a:defRPr>
            </a:lvl2pPr>
            <a:lvl3pPr marL="459838" indent="-229932">
              <a:defRPr sz="2000">
                <a:latin typeface="+mn-lt"/>
              </a:defRPr>
            </a:lvl3pPr>
          </a:lstStyle>
          <a:p>
            <a:pPr lvl="0"/>
            <a:r>
              <a:rPr lang="en-US" smtClean="0"/>
              <a:t>Click to edit Master text styles</a:t>
            </a:r>
          </a:p>
          <a:p>
            <a:pPr lvl="1"/>
            <a:r>
              <a:rPr lang="en-US" smtClean="0"/>
              <a:t>Second level</a:t>
            </a:r>
          </a:p>
          <a:p>
            <a:pPr lvl="2"/>
            <a:r>
              <a:rPr lang="en-US" smtClean="0"/>
              <a:t>Third level</a:t>
            </a:r>
          </a:p>
        </p:txBody>
      </p:sp>
    </p:spTree>
    <p:extLst>
      <p:ext uri="{BB962C8B-B14F-4D97-AF65-F5344CB8AC3E}">
        <p14:creationId xmlns:p14="http://schemas.microsoft.com/office/powerpoint/2010/main" val="2017078282"/>
      </p:ext>
    </p:extLst>
  </p:cSld>
  <p:clrMapOvr>
    <a:masterClrMapping/>
  </p:clrMapOvr>
  <p:transition spd="slow">
    <p:push dir="u"/>
  </p:transition>
  <p:timing>
    <p:tnLst>
      <p:par>
        <p:cTn id="1" dur="indefinite" restart="never" nodeType="tmRoot"/>
      </p:par>
    </p:tnLst>
  </p:timing>
</p:sldLayout>
</file>

<file path=ppt/slideLayouts/slideLayout187.xml><?xml version="1.0" encoding="utf-8"?>
<p:sldLayout xmlns:a="http://schemas.openxmlformats.org/drawingml/2006/main" xmlns:r="http://schemas.openxmlformats.org/officeDocument/2006/relationships" xmlns:p="http://schemas.openxmlformats.org/presentationml/2006/main" preserve="1" userDrawn="1">
  <p:cSld name="Metro Blocks 4">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Picture Placeholder 3"/>
          <p:cNvSpPr>
            <a:spLocks noGrp="1"/>
          </p:cNvSpPr>
          <p:nvPr>
            <p:ph type="pic" sz="quarter" idx="11"/>
          </p:nvPr>
        </p:nvSpPr>
        <p:spPr>
          <a:xfrm>
            <a:off x="7244637" y="1797465"/>
            <a:ext cx="4318430" cy="2112924"/>
          </a:xfrm>
        </p:spPr>
        <p:txBody>
          <a:bodyPr/>
          <a:lstStyle/>
          <a:p>
            <a:r>
              <a:rPr lang="en-US" smtClean="0"/>
              <a:t>Click icon to add picture</a:t>
            </a:r>
            <a:endParaRPr lang="de-CH" dirty="0"/>
          </a:p>
        </p:txBody>
      </p:sp>
      <p:sp>
        <p:nvSpPr>
          <p:cNvPr id="8" name="Picture Placeholder 3"/>
          <p:cNvSpPr>
            <a:spLocks noGrp="1"/>
          </p:cNvSpPr>
          <p:nvPr>
            <p:ph type="pic" sz="quarter" idx="13"/>
          </p:nvPr>
        </p:nvSpPr>
        <p:spPr>
          <a:xfrm>
            <a:off x="7244637" y="4005664"/>
            <a:ext cx="2111607" cy="2112922"/>
          </a:xfrm>
        </p:spPr>
        <p:txBody>
          <a:bodyPr/>
          <a:lstStyle/>
          <a:p>
            <a:r>
              <a:rPr lang="en-US" smtClean="0"/>
              <a:t>Click icon to add picture</a:t>
            </a:r>
            <a:endParaRPr lang="de-CH" dirty="0"/>
          </a:p>
        </p:txBody>
      </p:sp>
      <p:sp>
        <p:nvSpPr>
          <p:cNvPr id="9" name="Picture Placeholder 3"/>
          <p:cNvSpPr>
            <a:spLocks noGrp="1"/>
          </p:cNvSpPr>
          <p:nvPr>
            <p:ph type="pic" sz="quarter" idx="14"/>
          </p:nvPr>
        </p:nvSpPr>
        <p:spPr>
          <a:xfrm>
            <a:off x="9453573" y="4001242"/>
            <a:ext cx="2109493" cy="2117377"/>
          </a:xfrm>
        </p:spPr>
        <p:txBody>
          <a:bodyPr/>
          <a:lstStyle/>
          <a:p>
            <a:r>
              <a:rPr lang="en-US" smtClean="0"/>
              <a:t>Click icon to add picture</a:t>
            </a:r>
            <a:endParaRPr lang="de-CH" dirty="0"/>
          </a:p>
        </p:txBody>
      </p:sp>
      <p:sp>
        <p:nvSpPr>
          <p:cNvPr id="10" name="Content Placeholder 12"/>
          <p:cNvSpPr>
            <a:spLocks noGrp="1"/>
          </p:cNvSpPr>
          <p:nvPr>
            <p:ph sz="quarter" idx="10"/>
          </p:nvPr>
        </p:nvSpPr>
        <p:spPr>
          <a:xfrm>
            <a:off x="624174" y="1797467"/>
            <a:ext cx="6525250" cy="4321118"/>
          </a:xfrm>
        </p:spPr>
        <p:txBody>
          <a:bodyPr/>
          <a:lstStyle>
            <a:lvl1pPr marL="0" indent="0">
              <a:buNone/>
              <a:defRPr sz="4000"/>
            </a:lvl1pPr>
            <a:lvl2pPr marL="0" indent="0">
              <a:buNone/>
              <a:tabLst/>
              <a:defRPr sz="2000">
                <a:latin typeface="+mn-lt"/>
              </a:defRPr>
            </a:lvl2pPr>
            <a:lvl3pPr marL="459838" indent="-229932">
              <a:defRPr sz="2000">
                <a:latin typeface="+mn-lt"/>
              </a:defRPr>
            </a:lvl3pPr>
          </a:lstStyle>
          <a:p>
            <a:pPr lvl="0"/>
            <a:r>
              <a:rPr lang="en-US" smtClean="0"/>
              <a:t>Click to edit Master text styles</a:t>
            </a:r>
          </a:p>
          <a:p>
            <a:pPr lvl="1"/>
            <a:r>
              <a:rPr lang="en-US" smtClean="0"/>
              <a:t>Second level</a:t>
            </a:r>
          </a:p>
          <a:p>
            <a:pPr lvl="2"/>
            <a:r>
              <a:rPr lang="en-US" smtClean="0"/>
              <a:t>Third level</a:t>
            </a:r>
          </a:p>
        </p:txBody>
      </p:sp>
    </p:spTree>
    <p:extLst>
      <p:ext uri="{BB962C8B-B14F-4D97-AF65-F5344CB8AC3E}">
        <p14:creationId xmlns:p14="http://schemas.microsoft.com/office/powerpoint/2010/main" val="962524908"/>
      </p:ext>
    </p:extLst>
  </p:cSld>
  <p:clrMapOvr>
    <a:masterClrMapping/>
  </p:clrMapOvr>
  <p:transition spd="slow">
    <p:push dir="u"/>
  </p:transition>
  <p:timing>
    <p:tnLst>
      <p:par>
        <p:cTn id="1" dur="indefinite" restart="never" nodeType="tmRoot"/>
      </p:par>
    </p:tnLst>
  </p:timing>
</p:sldLayout>
</file>

<file path=ppt/slideLayouts/slideLayout188.xml><?xml version="1.0" encoding="utf-8"?>
<p:sldLayout xmlns:a="http://schemas.openxmlformats.org/drawingml/2006/main" xmlns:r="http://schemas.openxmlformats.org/officeDocument/2006/relationships" xmlns:p="http://schemas.openxmlformats.org/presentationml/2006/main" preserve="1" userDrawn="1">
  <p:cSld name="Metro Blocks 5">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Picture Placeholder 3"/>
          <p:cNvSpPr>
            <a:spLocks noGrp="1"/>
          </p:cNvSpPr>
          <p:nvPr>
            <p:ph type="pic" sz="quarter" idx="11"/>
          </p:nvPr>
        </p:nvSpPr>
        <p:spPr>
          <a:xfrm>
            <a:off x="7244638" y="1797466"/>
            <a:ext cx="2111608" cy="2097660"/>
          </a:xfrm>
        </p:spPr>
        <p:txBody>
          <a:bodyPr/>
          <a:lstStyle/>
          <a:p>
            <a:r>
              <a:rPr lang="en-US" smtClean="0"/>
              <a:t>Click icon to add picture</a:t>
            </a:r>
            <a:endParaRPr lang="de-CH"/>
          </a:p>
        </p:txBody>
      </p:sp>
      <p:sp>
        <p:nvSpPr>
          <p:cNvPr id="5" name="Picture Placeholder 3"/>
          <p:cNvSpPr>
            <a:spLocks noGrp="1"/>
          </p:cNvSpPr>
          <p:nvPr>
            <p:ph type="pic" sz="quarter" idx="12"/>
          </p:nvPr>
        </p:nvSpPr>
        <p:spPr>
          <a:xfrm>
            <a:off x="9453574" y="1797466"/>
            <a:ext cx="2109493" cy="2097660"/>
          </a:xfrm>
        </p:spPr>
        <p:txBody>
          <a:bodyPr/>
          <a:lstStyle/>
          <a:p>
            <a:r>
              <a:rPr lang="en-US" smtClean="0"/>
              <a:t>Click icon to add picture</a:t>
            </a:r>
            <a:endParaRPr lang="de-CH" dirty="0"/>
          </a:p>
        </p:txBody>
      </p:sp>
      <p:sp>
        <p:nvSpPr>
          <p:cNvPr id="8" name="Picture Placeholder 3"/>
          <p:cNvSpPr>
            <a:spLocks noGrp="1"/>
          </p:cNvSpPr>
          <p:nvPr>
            <p:ph type="pic" sz="quarter" idx="13"/>
          </p:nvPr>
        </p:nvSpPr>
        <p:spPr>
          <a:xfrm>
            <a:off x="7244637" y="4005829"/>
            <a:ext cx="4318430" cy="2112789"/>
          </a:xfrm>
        </p:spPr>
        <p:txBody>
          <a:bodyPr/>
          <a:lstStyle/>
          <a:p>
            <a:r>
              <a:rPr lang="en-US" smtClean="0"/>
              <a:t>Click icon to add picture</a:t>
            </a:r>
            <a:endParaRPr lang="de-CH" dirty="0"/>
          </a:p>
        </p:txBody>
      </p:sp>
      <p:sp>
        <p:nvSpPr>
          <p:cNvPr id="10" name="Content Placeholder 12"/>
          <p:cNvSpPr>
            <a:spLocks noGrp="1"/>
          </p:cNvSpPr>
          <p:nvPr>
            <p:ph sz="quarter" idx="10"/>
          </p:nvPr>
        </p:nvSpPr>
        <p:spPr>
          <a:xfrm>
            <a:off x="624174" y="1797467"/>
            <a:ext cx="6525250" cy="4321118"/>
          </a:xfrm>
        </p:spPr>
        <p:txBody>
          <a:bodyPr/>
          <a:lstStyle>
            <a:lvl1pPr marL="0" indent="0">
              <a:buNone/>
              <a:defRPr sz="4000"/>
            </a:lvl1pPr>
            <a:lvl2pPr marL="0" indent="0">
              <a:buNone/>
              <a:tabLst/>
              <a:defRPr sz="2000">
                <a:latin typeface="+mn-lt"/>
              </a:defRPr>
            </a:lvl2pPr>
            <a:lvl3pPr marL="459838" indent="-229932">
              <a:defRPr sz="2000">
                <a:latin typeface="+mn-lt"/>
              </a:defRPr>
            </a:lvl3pPr>
          </a:lstStyle>
          <a:p>
            <a:pPr lvl="0"/>
            <a:r>
              <a:rPr lang="en-US" smtClean="0"/>
              <a:t>Click to edit Master text styles</a:t>
            </a:r>
          </a:p>
          <a:p>
            <a:pPr lvl="1"/>
            <a:r>
              <a:rPr lang="en-US" smtClean="0"/>
              <a:t>Second level</a:t>
            </a:r>
          </a:p>
          <a:p>
            <a:pPr lvl="2"/>
            <a:r>
              <a:rPr lang="en-US" smtClean="0"/>
              <a:t>Third level</a:t>
            </a:r>
          </a:p>
        </p:txBody>
      </p:sp>
    </p:spTree>
    <p:extLst>
      <p:ext uri="{BB962C8B-B14F-4D97-AF65-F5344CB8AC3E}">
        <p14:creationId xmlns:p14="http://schemas.microsoft.com/office/powerpoint/2010/main" val="1866571379"/>
      </p:ext>
    </p:extLst>
  </p:cSld>
  <p:clrMapOvr>
    <a:masterClrMapping/>
  </p:clrMapOvr>
  <p:transition spd="slow">
    <p:push dir="u"/>
  </p:transition>
  <p:timing>
    <p:tnLst>
      <p:par>
        <p:cTn id="1" dur="indefinite" restart="never" nodeType="tmRoot"/>
      </p:par>
    </p:tnLst>
  </p:timing>
</p:sldLayout>
</file>

<file path=ppt/slideLayouts/slideLayout189.xml><?xml version="1.0" encoding="utf-8"?>
<p:sldLayout xmlns:a="http://schemas.openxmlformats.org/drawingml/2006/main" xmlns:r="http://schemas.openxmlformats.org/officeDocument/2006/relationships" xmlns:p="http://schemas.openxmlformats.org/presentationml/2006/main" preserve="1" userDrawn="1">
  <p:cSld name="Metro Blocks 6">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Picture Placeholder 3"/>
          <p:cNvSpPr>
            <a:spLocks noGrp="1"/>
          </p:cNvSpPr>
          <p:nvPr>
            <p:ph type="pic" sz="quarter" idx="11"/>
          </p:nvPr>
        </p:nvSpPr>
        <p:spPr>
          <a:xfrm>
            <a:off x="7244637" y="1797470"/>
            <a:ext cx="4318430" cy="4321116"/>
          </a:xfrm>
        </p:spPr>
        <p:txBody>
          <a:bodyPr/>
          <a:lstStyle/>
          <a:p>
            <a:r>
              <a:rPr lang="en-US" smtClean="0"/>
              <a:t>Click icon to add picture</a:t>
            </a:r>
            <a:endParaRPr lang="de-CH"/>
          </a:p>
        </p:txBody>
      </p:sp>
      <p:sp>
        <p:nvSpPr>
          <p:cNvPr id="6" name="Content Placeholder 12"/>
          <p:cNvSpPr>
            <a:spLocks noGrp="1"/>
          </p:cNvSpPr>
          <p:nvPr>
            <p:ph sz="quarter" idx="10"/>
          </p:nvPr>
        </p:nvSpPr>
        <p:spPr>
          <a:xfrm>
            <a:off x="624174" y="1797467"/>
            <a:ext cx="6525250" cy="4321118"/>
          </a:xfrm>
        </p:spPr>
        <p:txBody>
          <a:bodyPr/>
          <a:lstStyle>
            <a:lvl1pPr marL="0" indent="0">
              <a:buNone/>
              <a:defRPr sz="4000"/>
            </a:lvl1pPr>
            <a:lvl2pPr marL="0" indent="0">
              <a:buNone/>
              <a:tabLst/>
              <a:defRPr sz="2000">
                <a:latin typeface="+mn-lt"/>
              </a:defRPr>
            </a:lvl2pPr>
            <a:lvl3pPr marL="459838" indent="-229932">
              <a:defRPr sz="2000">
                <a:latin typeface="+mn-lt"/>
              </a:defRPr>
            </a:lvl3pPr>
          </a:lstStyle>
          <a:p>
            <a:pPr lvl="0"/>
            <a:r>
              <a:rPr lang="en-US" smtClean="0"/>
              <a:t>Click to edit Master text styles</a:t>
            </a:r>
          </a:p>
          <a:p>
            <a:pPr lvl="1"/>
            <a:r>
              <a:rPr lang="en-US" smtClean="0"/>
              <a:t>Second level</a:t>
            </a:r>
          </a:p>
          <a:p>
            <a:pPr lvl="2"/>
            <a:r>
              <a:rPr lang="en-US" smtClean="0"/>
              <a:t>Third level</a:t>
            </a:r>
          </a:p>
        </p:txBody>
      </p:sp>
    </p:spTree>
    <p:extLst>
      <p:ext uri="{BB962C8B-B14F-4D97-AF65-F5344CB8AC3E}">
        <p14:creationId xmlns:p14="http://schemas.microsoft.com/office/powerpoint/2010/main" val="3624845598"/>
      </p:ext>
    </p:extLst>
  </p:cSld>
  <p:clrMapOvr>
    <a:masterClrMapping/>
  </p:clrMapOvr>
  <p:transition spd="slow">
    <p:push dir="u"/>
  </p:transition>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tx">
  <p:cSld name="1_Title an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mj-lt"/>
              </a:defRPr>
            </a:lvl1pPr>
          </a:lstStyle>
          <a:p>
            <a:r>
              <a:rPr lang="en-US" dirty="0" smtClean="0"/>
              <a:t>Click to edit Master title style</a:t>
            </a:r>
            <a:endParaRPr lang="en-GB" dirty="0"/>
          </a:p>
        </p:txBody>
      </p:sp>
      <p:sp>
        <p:nvSpPr>
          <p:cNvPr id="3" name="Text Placeholder 2"/>
          <p:cNvSpPr>
            <a:spLocks noGrp="1"/>
          </p:cNvSpPr>
          <p:nvPr>
            <p:ph type="body" idx="1"/>
          </p:nvPr>
        </p:nvSpPr>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4" name="Footer Placeholder 3"/>
          <p:cNvSpPr>
            <a:spLocks noGrp="1"/>
          </p:cNvSpPr>
          <p:nvPr>
            <p:ph type="ftr" sz="quarter" idx="10"/>
          </p:nvPr>
        </p:nvSpPr>
        <p:spPr>
          <a:xfrm>
            <a:off x="812547" y="6249663"/>
            <a:ext cx="7225287" cy="365210"/>
          </a:xfrm>
          <a:prstGeom prst="rect">
            <a:avLst/>
          </a:prstGeom>
        </p:spPr>
        <p:txBody>
          <a:bodyPr/>
          <a:lstStyle>
            <a:lvl1pPr>
              <a:defRPr/>
            </a:lvl1pPr>
          </a:lstStyle>
          <a:p>
            <a:endParaRPr lang="en-GB">
              <a:solidFill>
                <a:srgbClr val="FFFFFF"/>
              </a:solidFill>
            </a:endParaRPr>
          </a:p>
        </p:txBody>
      </p:sp>
      <p:sp>
        <p:nvSpPr>
          <p:cNvPr id="5" name="Slide Number Placeholder 4"/>
          <p:cNvSpPr>
            <a:spLocks noGrp="1"/>
          </p:cNvSpPr>
          <p:nvPr>
            <p:ph type="sldNum" sz="quarter" idx="11"/>
          </p:nvPr>
        </p:nvSpPr>
        <p:spPr>
          <a:xfrm>
            <a:off x="0" y="1272570"/>
            <a:ext cx="710922" cy="244533"/>
          </a:xfrm>
          <a:prstGeom prst="rect">
            <a:avLst/>
          </a:prstGeom>
        </p:spPr>
        <p:txBody>
          <a:bodyPr/>
          <a:lstStyle>
            <a:lvl1pPr>
              <a:defRPr/>
            </a:lvl1pPr>
          </a:lstStyle>
          <a:p>
            <a:fld id="{8BAA82A5-D41F-40B6-864A-06BCCF57D3E7}" type="slidenum">
              <a:rPr lang="en-GB">
                <a:solidFill>
                  <a:srgbClr val="FFFFFF"/>
                </a:solidFill>
              </a:rPr>
              <a:pPr/>
              <a:t>‹#›</a:t>
            </a:fld>
            <a:endParaRPr lang="en-GB">
              <a:solidFill>
                <a:srgbClr val="FFFFFF"/>
              </a:solidFill>
            </a:endParaRPr>
          </a:p>
        </p:txBody>
      </p:sp>
      <p:sp>
        <p:nvSpPr>
          <p:cNvPr id="6" name="Date Placeholder 5"/>
          <p:cNvSpPr>
            <a:spLocks noGrp="1"/>
          </p:cNvSpPr>
          <p:nvPr>
            <p:ph type="dt" sz="half" idx="12"/>
          </p:nvPr>
        </p:nvSpPr>
        <p:spPr>
          <a:xfrm>
            <a:off x="8124825" y="6249859"/>
            <a:ext cx="3554611" cy="365210"/>
          </a:xfrm>
          <a:prstGeom prst="rect">
            <a:avLst/>
          </a:prstGeom>
        </p:spPr>
        <p:txBody>
          <a:bodyPr/>
          <a:lstStyle>
            <a:lvl1pPr>
              <a:defRPr/>
            </a:lvl1pPr>
          </a:lstStyle>
          <a:p>
            <a:endParaRPr lang="en-GB">
              <a:solidFill>
                <a:srgbClr val="FFFFFF"/>
              </a:solidFill>
            </a:endParaRPr>
          </a:p>
        </p:txBody>
      </p:sp>
    </p:spTree>
    <p:extLst>
      <p:ext uri="{BB962C8B-B14F-4D97-AF65-F5344CB8AC3E}">
        <p14:creationId xmlns:p14="http://schemas.microsoft.com/office/powerpoint/2010/main" val="11711370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90.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chemeClr val="accent2"/>
        </a:solidFill>
        <a:effectLst/>
      </p:bgPr>
    </p:bg>
    <p:spTree>
      <p:nvGrpSpPr>
        <p:cNvPr id="1" name=""/>
        <p:cNvGrpSpPr/>
        <p:nvPr/>
      </p:nvGrpSpPr>
      <p:grpSpPr>
        <a:xfrm>
          <a:off x="0" y="0"/>
          <a:ext cx="0" cy="0"/>
          <a:chOff x="0" y="0"/>
          <a:chExt cx="0" cy="0"/>
        </a:xfrm>
      </p:grpSpPr>
      <p:sp>
        <p:nvSpPr>
          <p:cNvPr id="4" name="Text Box 3"/>
          <p:cNvSpPr txBox="1">
            <a:spLocks noChangeArrowheads="1"/>
          </p:cNvSpPr>
          <p:nvPr userDrawn="1"/>
        </p:nvSpPr>
        <p:spPr bwMode="blackWhite">
          <a:xfrm>
            <a:off x="520632" y="6299757"/>
            <a:ext cx="11171635" cy="323165"/>
          </a:xfrm>
          <a:prstGeom prst="rect">
            <a:avLst/>
          </a:prstGeom>
          <a:noFill/>
          <a:ln w="12700">
            <a:noFill/>
            <a:miter lim="800000"/>
            <a:headEnd type="none" w="sm" len="sm"/>
            <a:tailEnd type="none" w="sm" len="sm"/>
          </a:ln>
          <a:effectLst/>
        </p:spPr>
        <p:txBody>
          <a:bodyPr vert="horz" wrap="square" lIns="0" tIns="0" rIns="0" bIns="0" numCol="1" anchor="t" anchorCtr="0" compatLnSpc="1">
            <a:prstTxWarp prst="textNoShape">
              <a:avLst/>
            </a:prstTxWarp>
            <a:spAutoFit/>
          </a:bodyPr>
          <a:lstStyle/>
          <a:p>
            <a:pPr algn="ctr" defTabSz="913074" eaLnBrk="0" hangingPunct="0"/>
            <a:r>
              <a:rPr lang="en-US" sz="700" dirty="0">
                <a:gradFill>
                  <a:gsLst>
                    <a:gs pos="0">
                      <a:srgbClr val="FFFFFF"/>
                    </a:gs>
                    <a:gs pos="100000">
                      <a:srgbClr val="FFFFFF"/>
                    </a:gs>
                  </a:gsLst>
                  <a:lin ang="5400000" scaled="0"/>
                </a:gradFill>
                <a:cs typeface="Arial" charset="0"/>
              </a:rPr>
              <a:t>© </a:t>
            </a:r>
            <a:r>
              <a:rPr lang="en-US" sz="700" dirty="0" smtClean="0">
                <a:gradFill>
                  <a:gsLst>
                    <a:gs pos="0">
                      <a:srgbClr val="FFFFFF"/>
                    </a:gs>
                    <a:gs pos="100000">
                      <a:srgbClr val="FFFFFF"/>
                    </a:gs>
                  </a:gsLst>
                  <a:lin ang="5400000" scaled="0"/>
                </a:gradFill>
                <a:cs typeface="Arial" charset="0"/>
              </a:rPr>
              <a:t>2012 Microsoft </a:t>
            </a:r>
            <a:r>
              <a:rPr lang="en-US" sz="700" dirty="0">
                <a:gradFill>
                  <a:gsLst>
                    <a:gs pos="0">
                      <a:srgbClr val="FFFFFF"/>
                    </a:gs>
                    <a:gs pos="100000">
                      <a:srgbClr val="FFFFFF"/>
                    </a:gs>
                  </a:gsLst>
                  <a:lin ang="5400000" scaled="0"/>
                </a:gradFill>
                <a:cs typeface="Arial" charset="0"/>
              </a:rPr>
              <a:t>Corporation. All rights reserved. Microsoft, Windows, Windows Vista and other product names are or may be registered trademarks and/or trademarks in the U.S. and/or other countries.</a:t>
            </a:r>
          </a:p>
          <a:p>
            <a:pPr algn="ctr" defTabSz="913074" eaLnBrk="0" hangingPunct="0"/>
            <a:r>
              <a:rPr lang="en-US" sz="700" dirty="0">
                <a:gradFill>
                  <a:gsLst>
                    <a:gs pos="0">
                      <a:srgbClr val="FFFFFF"/>
                    </a:gs>
                    <a:gs pos="100000">
                      <a:srgbClr val="FFFFFF"/>
                    </a:gs>
                  </a:gsLst>
                  <a:lin ang="5400000" scaled="0"/>
                </a:gradFill>
                <a:cs typeface="Arial"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r>
              <a:rPr lang="en-US" sz="700" dirty="0" smtClean="0">
                <a:gradFill>
                  <a:gsLst>
                    <a:gs pos="0">
                      <a:srgbClr val="FFFFFF"/>
                    </a:gs>
                    <a:gs pos="100000">
                      <a:srgbClr val="FFFFFF"/>
                    </a:gs>
                  </a:gsLst>
                  <a:lin ang="5400000" scaled="0"/>
                </a:gradFill>
                <a:cs typeface="Arial" charset="0"/>
              </a:rPr>
              <a:t>MICROSOFT </a:t>
            </a:r>
            <a:r>
              <a:rPr lang="en-US" sz="700" dirty="0">
                <a:gradFill>
                  <a:gsLst>
                    <a:gs pos="0">
                      <a:srgbClr val="FFFFFF"/>
                    </a:gs>
                    <a:gs pos="100000">
                      <a:srgbClr val="FFFFFF"/>
                    </a:gs>
                  </a:gsLst>
                  <a:lin ang="5400000" scaled="0"/>
                </a:gradFill>
                <a:cs typeface="Arial" charset="0"/>
              </a:rPr>
              <a:t>MAKES NO WARRANTIES, EXPRESS, IMPLIED OR STATUTORY, AS TO THE INFORMATION IN THIS PRESENTATION.</a:t>
            </a:r>
          </a:p>
        </p:txBody>
      </p:sp>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836203" y="1862757"/>
            <a:ext cx="8514834" cy="3134076"/>
          </a:xfrm>
          <a:prstGeom prst="rect">
            <a:avLst/>
          </a:prstGeom>
        </p:spPr>
      </p:pic>
    </p:spTree>
    <p:extLst>
      <p:ext uri="{BB962C8B-B14F-4D97-AF65-F5344CB8AC3E}">
        <p14:creationId xmlns:p14="http://schemas.microsoft.com/office/powerpoint/2010/main" val="2146728741"/>
      </p:ext>
    </p:extLst>
  </p:cSld>
  <p:clrMapOvr>
    <a:masterClrMapping/>
  </p:clrMapOvr>
  <p:transition spd="slow">
    <p:push/>
  </p:transition>
  <p:timing>
    <p:tnLst>
      <p:par>
        <p:cTn id="1" dur="indefinite" restart="never" nodeType="tmRoot"/>
      </p:par>
    </p:tnLst>
  </p:timing>
</p:sldLayout>
</file>

<file path=ppt/slideLayouts/slideLayout191.xml><?xml version="1.0" encoding="utf-8"?>
<p:sldLayout xmlns:a="http://schemas.openxmlformats.org/drawingml/2006/main" xmlns:r="http://schemas.openxmlformats.org/officeDocument/2006/relationships" xmlns:p="http://schemas.openxmlformats.org/presentationml/2006/main" userDrawn="1">
  <p:cSld name="Color Shape &amp; Color Background">
    <p:spTree>
      <p:nvGrpSpPr>
        <p:cNvPr id="1" name=""/>
        <p:cNvGrpSpPr/>
        <p:nvPr/>
      </p:nvGrpSpPr>
      <p:grpSpPr>
        <a:xfrm>
          <a:off x="0" y="0"/>
          <a:ext cx="0" cy="0"/>
          <a:chOff x="0" y="0"/>
          <a:chExt cx="0" cy="0"/>
        </a:xfrm>
      </p:grpSpPr>
      <p:sp>
        <p:nvSpPr>
          <p:cNvPr id="4" name="Text Placeholder 13"/>
          <p:cNvSpPr>
            <a:spLocks noGrp="1"/>
          </p:cNvSpPr>
          <p:nvPr>
            <p:ph type="body" sz="quarter" idx="15"/>
          </p:nvPr>
        </p:nvSpPr>
        <p:spPr>
          <a:xfrm>
            <a:off x="4749509" y="2981414"/>
            <a:ext cx="7168600" cy="896760"/>
          </a:xfrm>
        </p:spPr>
        <p:txBody>
          <a:bodyPr wrap="square" lIns="0" tIns="0" rIns="0" bIns="0" anchor="ctr">
            <a:noAutofit/>
          </a:bodyPr>
          <a:lstStyle>
            <a:lvl1pPr>
              <a:lnSpc>
                <a:spcPct val="95000"/>
              </a:lnSpc>
              <a:spcBef>
                <a:spcPts val="0"/>
              </a:spcBef>
              <a:spcAft>
                <a:spcPts val="1600"/>
              </a:spcAft>
              <a:defRPr lang="en-US" sz="3500" kern="1200" dirty="0" smtClean="0">
                <a:gradFill>
                  <a:gsLst>
                    <a:gs pos="0">
                      <a:schemeClr val="tx1"/>
                    </a:gs>
                    <a:gs pos="100000">
                      <a:schemeClr val="tx1"/>
                    </a:gs>
                  </a:gsLst>
                  <a:lin ang="5400000" scaled="0"/>
                </a:gradFill>
                <a:latin typeface="+mj-lt"/>
                <a:ea typeface="+mn-ea"/>
                <a:cs typeface="+mn-cs"/>
              </a:defRPr>
            </a:lvl1pPr>
            <a:lvl2pPr>
              <a:lnSpc>
                <a:spcPct val="100000"/>
              </a:lnSpc>
              <a:spcBef>
                <a:spcPts val="800"/>
              </a:spcBef>
              <a:defRPr sz="1900">
                <a:solidFill>
                  <a:srgbClr val="FFFFFF"/>
                </a:solidFill>
              </a:defRPr>
            </a:lvl2pPr>
            <a:lvl3pPr>
              <a:lnSpc>
                <a:spcPct val="100000"/>
              </a:lnSpc>
              <a:spcBef>
                <a:spcPts val="800"/>
              </a:spcBef>
              <a:defRPr sz="1900">
                <a:solidFill>
                  <a:srgbClr val="FFFFFF"/>
                </a:solidFill>
              </a:defRPr>
            </a:lvl3pPr>
            <a:lvl4pPr>
              <a:lnSpc>
                <a:spcPct val="100000"/>
              </a:lnSpc>
              <a:spcBef>
                <a:spcPts val="800"/>
              </a:spcBef>
              <a:defRPr sz="1900">
                <a:solidFill>
                  <a:srgbClr val="FFFFFF"/>
                </a:solidFill>
              </a:defRPr>
            </a:lvl4pPr>
            <a:lvl5pPr>
              <a:lnSpc>
                <a:spcPct val="100000"/>
              </a:lnSpc>
              <a:spcBef>
                <a:spcPts val="800"/>
              </a:spcBef>
              <a:defRPr sz="1900">
                <a:solidFill>
                  <a:srgbClr val="FFFFFF"/>
                </a:solidFill>
              </a:defRPr>
            </a:lvl5pPr>
          </a:lstStyle>
          <a:p>
            <a:pPr marL="0" lvl="0" indent="0" algn="l" defTabSz="895121" rtl="0" eaLnBrk="1" latinLnBrk="0" hangingPunct="1">
              <a:spcBef>
                <a:spcPct val="20000"/>
              </a:spcBef>
              <a:buFont typeface="Arial" pitchFamily="34" charset="0"/>
              <a:buNone/>
            </a:pPr>
            <a:r>
              <a:rPr lang="en-US" smtClean="0"/>
              <a:t>Click to edit Master text styles</a:t>
            </a:r>
          </a:p>
        </p:txBody>
      </p:sp>
      <p:sp>
        <p:nvSpPr>
          <p:cNvPr id="15" name="Title 1"/>
          <p:cNvSpPr>
            <a:spLocks noGrp="1"/>
          </p:cNvSpPr>
          <p:nvPr>
            <p:ph type="ctrTitle" hasCustomPrompt="1"/>
          </p:nvPr>
        </p:nvSpPr>
        <p:spPr>
          <a:xfrm>
            <a:off x="269170" y="1507901"/>
            <a:ext cx="3853141" cy="3843786"/>
          </a:xfrm>
          <a:custGeom>
            <a:avLst/>
            <a:gdLst>
              <a:gd name="connsiteX0" fmla="*/ 0 w 2431552"/>
              <a:gd name="connsiteY0" fmla="*/ 0 h 576072"/>
              <a:gd name="connsiteX1" fmla="*/ 2431552 w 2431552"/>
              <a:gd name="connsiteY1" fmla="*/ 0 h 576072"/>
              <a:gd name="connsiteX2" fmla="*/ 2431552 w 2431552"/>
              <a:gd name="connsiteY2" fmla="*/ 576072 h 576072"/>
              <a:gd name="connsiteX3" fmla="*/ 0 w 2431552"/>
              <a:gd name="connsiteY3" fmla="*/ 576072 h 576072"/>
              <a:gd name="connsiteX4" fmla="*/ 0 w 2431552"/>
              <a:gd name="connsiteY4" fmla="*/ 0 h 576072"/>
              <a:gd name="connsiteX0" fmla="*/ 0 w 2610228"/>
              <a:gd name="connsiteY0" fmla="*/ 704193 h 1280265"/>
              <a:gd name="connsiteX1" fmla="*/ 2610228 w 2610228"/>
              <a:gd name="connsiteY1" fmla="*/ 0 h 1280265"/>
              <a:gd name="connsiteX2" fmla="*/ 2431552 w 2610228"/>
              <a:gd name="connsiteY2" fmla="*/ 1280265 h 1280265"/>
              <a:gd name="connsiteX3" fmla="*/ 0 w 2610228"/>
              <a:gd name="connsiteY3" fmla="*/ 1280265 h 1280265"/>
              <a:gd name="connsiteX4" fmla="*/ 0 w 2610228"/>
              <a:gd name="connsiteY4" fmla="*/ 704193 h 1280265"/>
              <a:gd name="connsiteX0" fmla="*/ 0 w 2620739"/>
              <a:gd name="connsiteY0" fmla="*/ 704193 h 2037009"/>
              <a:gd name="connsiteX1" fmla="*/ 2610228 w 2620739"/>
              <a:gd name="connsiteY1" fmla="*/ 0 h 2037009"/>
              <a:gd name="connsiteX2" fmla="*/ 2620739 w 2620739"/>
              <a:gd name="connsiteY2" fmla="*/ 2037009 h 2037009"/>
              <a:gd name="connsiteX3" fmla="*/ 0 w 2620739"/>
              <a:gd name="connsiteY3" fmla="*/ 1280265 h 2037009"/>
              <a:gd name="connsiteX4" fmla="*/ 0 w 2620739"/>
              <a:gd name="connsiteY4" fmla="*/ 704193 h 2037009"/>
              <a:gd name="connsiteX0" fmla="*/ 0 w 2620739"/>
              <a:gd name="connsiteY0" fmla="*/ 483476 h 1816292"/>
              <a:gd name="connsiteX1" fmla="*/ 2389511 w 2620739"/>
              <a:gd name="connsiteY1" fmla="*/ 0 h 1816292"/>
              <a:gd name="connsiteX2" fmla="*/ 2620739 w 2620739"/>
              <a:gd name="connsiteY2" fmla="*/ 1816292 h 1816292"/>
              <a:gd name="connsiteX3" fmla="*/ 0 w 2620739"/>
              <a:gd name="connsiteY3" fmla="*/ 1059548 h 1816292"/>
              <a:gd name="connsiteX4" fmla="*/ 0 w 2620739"/>
              <a:gd name="connsiteY4" fmla="*/ 483476 h 1816292"/>
              <a:gd name="connsiteX0" fmla="*/ 0 w 2620739"/>
              <a:gd name="connsiteY0" fmla="*/ 704193 h 2037009"/>
              <a:gd name="connsiteX1" fmla="*/ 2589207 w 2620739"/>
              <a:gd name="connsiteY1" fmla="*/ 0 h 2037009"/>
              <a:gd name="connsiteX2" fmla="*/ 2620739 w 2620739"/>
              <a:gd name="connsiteY2" fmla="*/ 2037009 h 2037009"/>
              <a:gd name="connsiteX3" fmla="*/ 0 w 2620739"/>
              <a:gd name="connsiteY3" fmla="*/ 1280265 h 2037009"/>
              <a:gd name="connsiteX4" fmla="*/ 0 w 2620739"/>
              <a:gd name="connsiteY4" fmla="*/ 704193 h 2037009"/>
              <a:gd name="connsiteX0" fmla="*/ 0 w 2862477"/>
              <a:gd name="connsiteY0" fmla="*/ 0 h 2425892"/>
              <a:gd name="connsiteX1" fmla="*/ 2830945 w 2862477"/>
              <a:gd name="connsiteY1" fmla="*/ 388883 h 2425892"/>
              <a:gd name="connsiteX2" fmla="*/ 2862477 w 2862477"/>
              <a:gd name="connsiteY2" fmla="*/ 2425892 h 2425892"/>
              <a:gd name="connsiteX3" fmla="*/ 241738 w 2862477"/>
              <a:gd name="connsiteY3" fmla="*/ 1669148 h 2425892"/>
              <a:gd name="connsiteX4" fmla="*/ 0 w 2862477"/>
              <a:gd name="connsiteY4" fmla="*/ 0 h 2425892"/>
              <a:gd name="connsiteX0" fmla="*/ 0 w 2862477"/>
              <a:gd name="connsiteY0" fmla="*/ 0 h 2804265"/>
              <a:gd name="connsiteX1" fmla="*/ 2830945 w 2862477"/>
              <a:gd name="connsiteY1" fmla="*/ 388883 h 2804265"/>
              <a:gd name="connsiteX2" fmla="*/ 2862477 w 2862477"/>
              <a:gd name="connsiteY2" fmla="*/ 2425892 h 2804265"/>
              <a:gd name="connsiteX3" fmla="*/ 21021 w 2862477"/>
              <a:gd name="connsiteY3" fmla="*/ 2804265 h 2804265"/>
              <a:gd name="connsiteX4" fmla="*/ 0 w 2862477"/>
              <a:gd name="connsiteY4" fmla="*/ 0 h 2804265"/>
              <a:gd name="connsiteX0" fmla="*/ 0 w 2967580"/>
              <a:gd name="connsiteY0" fmla="*/ 0 h 2961920"/>
              <a:gd name="connsiteX1" fmla="*/ 2936048 w 2967580"/>
              <a:gd name="connsiteY1" fmla="*/ 546538 h 2961920"/>
              <a:gd name="connsiteX2" fmla="*/ 2967580 w 2967580"/>
              <a:gd name="connsiteY2" fmla="*/ 2583547 h 2961920"/>
              <a:gd name="connsiteX3" fmla="*/ 126124 w 2967580"/>
              <a:gd name="connsiteY3" fmla="*/ 2961920 h 2961920"/>
              <a:gd name="connsiteX4" fmla="*/ 0 w 2967580"/>
              <a:gd name="connsiteY4" fmla="*/ 0 h 2961920"/>
              <a:gd name="connsiteX0" fmla="*/ 10511 w 2841456"/>
              <a:gd name="connsiteY0" fmla="*/ 0 h 2814775"/>
              <a:gd name="connsiteX1" fmla="*/ 2809924 w 2841456"/>
              <a:gd name="connsiteY1" fmla="*/ 399393 h 2814775"/>
              <a:gd name="connsiteX2" fmla="*/ 2841456 w 2841456"/>
              <a:gd name="connsiteY2" fmla="*/ 2436402 h 2814775"/>
              <a:gd name="connsiteX3" fmla="*/ 0 w 2841456"/>
              <a:gd name="connsiteY3" fmla="*/ 2814775 h 2814775"/>
              <a:gd name="connsiteX4" fmla="*/ 10511 w 2841456"/>
              <a:gd name="connsiteY4" fmla="*/ 0 h 2814775"/>
              <a:gd name="connsiteX0" fmla="*/ 10511 w 2845941"/>
              <a:gd name="connsiteY0" fmla="*/ 0 h 2814775"/>
              <a:gd name="connsiteX1" fmla="*/ 2842437 w 2845941"/>
              <a:gd name="connsiteY1" fmla="*/ 415742 h 2814775"/>
              <a:gd name="connsiteX2" fmla="*/ 2841456 w 2845941"/>
              <a:gd name="connsiteY2" fmla="*/ 2436402 h 2814775"/>
              <a:gd name="connsiteX3" fmla="*/ 0 w 2845941"/>
              <a:gd name="connsiteY3" fmla="*/ 2814775 h 2814775"/>
              <a:gd name="connsiteX4" fmla="*/ 10511 w 2845941"/>
              <a:gd name="connsiteY4" fmla="*/ 0 h 2814775"/>
              <a:gd name="connsiteX0" fmla="*/ 10511 w 2841456"/>
              <a:gd name="connsiteY0" fmla="*/ 0 h 2814775"/>
              <a:gd name="connsiteX1" fmla="*/ 2834309 w 2841456"/>
              <a:gd name="connsiteY1" fmla="*/ 391219 h 2814775"/>
              <a:gd name="connsiteX2" fmla="*/ 2841456 w 2841456"/>
              <a:gd name="connsiteY2" fmla="*/ 2436402 h 2814775"/>
              <a:gd name="connsiteX3" fmla="*/ 0 w 2841456"/>
              <a:gd name="connsiteY3" fmla="*/ 2814775 h 2814775"/>
              <a:gd name="connsiteX4" fmla="*/ 10511 w 2841456"/>
              <a:gd name="connsiteY4" fmla="*/ 0 h 2814775"/>
              <a:gd name="connsiteX0" fmla="*/ 3504 w 2834449"/>
              <a:gd name="connsiteY0" fmla="*/ 0 h 2847473"/>
              <a:gd name="connsiteX1" fmla="*/ 2827302 w 2834449"/>
              <a:gd name="connsiteY1" fmla="*/ 391219 h 2847473"/>
              <a:gd name="connsiteX2" fmla="*/ 2834449 w 2834449"/>
              <a:gd name="connsiteY2" fmla="*/ 2436402 h 2847473"/>
              <a:gd name="connsiteX3" fmla="*/ 1122 w 2834449"/>
              <a:gd name="connsiteY3" fmla="*/ 2847473 h 2847473"/>
              <a:gd name="connsiteX4" fmla="*/ 3504 w 2834449"/>
              <a:gd name="connsiteY4" fmla="*/ 0 h 28474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34449" h="2847473">
                <a:moveTo>
                  <a:pt x="3504" y="0"/>
                </a:moveTo>
                <a:lnTo>
                  <a:pt x="2827302" y="391219"/>
                </a:lnTo>
                <a:cubicBezTo>
                  <a:pt x="2830806" y="1070222"/>
                  <a:pt x="2830945" y="1757399"/>
                  <a:pt x="2834449" y="2436402"/>
                </a:cubicBezTo>
                <a:lnTo>
                  <a:pt x="1122" y="2847473"/>
                </a:lnTo>
                <a:cubicBezTo>
                  <a:pt x="4626" y="1909215"/>
                  <a:pt x="0" y="938258"/>
                  <a:pt x="3504" y="0"/>
                </a:cubicBezTo>
                <a:close/>
              </a:path>
            </a:pathLst>
          </a:custGeom>
          <a:solidFill>
            <a:srgbClr val="969696">
              <a:alpha val="80000"/>
            </a:srgbClr>
          </a:solidFill>
          <a:ln>
            <a:noFill/>
          </a:ln>
          <a:extLst/>
        </p:spPr>
        <p:txBody>
          <a:bodyPr vert="horz" wrap="square" lIns="121760" tIns="0" rIns="121760" bIns="0" numCol="1" anchor="ctr" anchorCtr="0" compatLnSpc="1">
            <a:prstTxWarp prst="textNoShape">
              <a:avLst/>
            </a:prstTxWarp>
            <a:noAutofit/>
          </a:bodyPr>
          <a:lstStyle>
            <a:lvl1pPr>
              <a:lnSpc>
                <a:spcPct val="95000"/>
              </a:lnSpc>
              <a:defRPr lang="en-US" sz="3900" kern="1200" dirty="0" smtClean="0">
                <a:gradFill>
                  <a:gsLst>
                    <a:gs pos="0">
                      <a:srgbClr val="FFFFFF"/>
                    </a:gs>
                    <a:gs pos="100000">
                      <a:srgbClr val="FFFFFF"/>
                    </a:gs>
                  </a:gsLst>
                  <a:lin ang="5400000" scaled="0"/>
                </a:gradFill>
                <a:latin typeface="Segoe UI Light"/>
                <a:ea typeface="ＭＳ Ｐゴシック" charset="0"/>
                <a:cs typeface="Segoe UI Light"/>
              </a:defRPr>
            </a:lvl1pPr>
          </a:lstStyle>
          <a:p>
            <a:pPr marL="0" lvl="0" indent="0" algn="l" defTabSz="1217367" rtl="0" eaLnBrk="1" fontAlgn="base" latinLnBrk="0" hangingPunct="1">
              <a:lnSpc>
                <a:spcPct val="100000"/>
              </a:lnSpc>
              <a:spcBef>
                <a:spcPct val="0"/>
              </a:spcBef>
              <a:spcAft>
                <a:spcPct val="0"/>
              </a:spcAft>
              <a:buFontTx/>
              <a:buNone/>
            </a:pPr>
            <a:r>
              <a:rPr lang="en-US" dirty="0" smtClean="0"/>
              <a:t>Click to edit master title style</a:t>
            </a:r>
            <a:endParaRPr lang="en-US" dirty="0"/>
          </a:p>
        </p:txBody>
      </p:sp>
    </p:spTree>
    <p:extLst>
      <p:ext uri="{BB962C8B-B14F-4D97-AF65-F5344CB8AC3E}">
        <p14:creationId xmlns:p14="http://schemas.microsoft.com/office/powerpoint/2010/main" val="12071399"/>
      </p:ext>
    </p:extLst>
  </p:cSld>
  <p:clrMapOvr>
    <a:masterClrMapping/>
  </p:clrMapOvr>
  <p:timing>
    <p:tnLst>
      <p:par>
        <p:cTn id="1" dur="indefinite" restart="never" nodeType="tmRoot"/>
      </p:par>
    </p:tnLst>
  </p:timing>
  <p:extLst mod="1">
    <p:ext uri="{DCECCB84-F9BA-43D5-87BE-67443E8EF086}">
      <p15:sldGuideLst xmlns:p15="http://schemas.microsoft.com/office/powerpoint/2012/main" xmlns="">
        <p15:guide id="1" orient="horz" pos="2203">
          <p15:clr>
            <a:srgbClr val="FBAE40"/>
          </p15:clr>
        </p15:guide>
        <p15:guide id="2" pos="3053">
          <p15:clr>
            <a:srgbClr val="FBAE40"/>
          </p15:clr>
        </p15:guide>
      </p15:sldGuideLst>
    </p:ext>
  </p:extLst>
</p:sldLayout>
</file>

<file path=ppt/slideLayouts/slideLayout192.xml><?xml version="1.0" encoding="utf-8"?>
<p:sldLayout xmlns:a="http://schemas.openxmlformats.org/drawingml/2006/main" xmlns:r="http://schemas.openxmlformats.org/officeDocument/2006/relationships" xmlns:p="http://schemas.openxmlformats.org/presentationml/2006/main">
  <p:cSld name="1_Custom Layou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69134" y="1636330"/>
            <a:ext cx="2688224" cy="4930601"/>
          </a:xfrm>
        </p:spPr>
        <p:txBody>
          <a:bodyPr vert="horz" lIns="0" tIns="0" rIns="0" bIns="0" rtlCol="0">
            <a:noAutofit/>
          </a:bodyPr>
          <a:lstStyle>
            <a:lvl1pPr>
              <a:defRPr lang="en-US" sz="2400" dirty="0" smtClean="0">
                <a:latin typeface="+mn-lt"/>
                <a:ea typeface="+mj-ea"/>
                <a:cs typeface="+mj-cs"/>
              </a:defRPr>
            </a:lvl1pPr>
          </a:lstStyle>
          <a:p>
            <a:pPr lvl="0">
              <a:spcBef>
                <a:spcPct val="0"/>
              </a:spcBef>
            </a:pPr>
            <a:r>
              <a:rPr lang="en-US" dirty="0" smtClean="0"/>
              <a:t>Click to edit Master text styles</a:t>
            </a:r>
          </a:p>
        </p:txBody>
      </p:sp>
      <p:sp>
        <p:nvSpPr>
          <p:cNvPr id="2" name="Title 1"/>
          <p:cNvSpPr>
            <a:spLocks noGrp="1"/>
          </p:cNvSpPr>
          <p:nvPr>
            <p:ph type="title" hasCustomPrompt="1"/>
          </p:nvPr>
        </p:nvSpPr>
        <p:spPr/>
        <p:txBody>
          <a:bodyPr lIns="0" tIns="0" rIns="0" bIns="0"/>
          <a:lstStyle/>
          <a:p>
            <a:r>
              <a:rPr lang="en-US" dirty="0" smtClean="0"/>
              <a:t>Click to edit master title style</a:t>
            </a:r>
            <a:endParaRPr lang="en-US" dirty="0"/>
          </a:p>
        </p:txBody>
      </p:sp>
    </p:spTree>
    <p:extLst>
      <p:ext uri="{BB962C8B-B14F-4D97-AF65-F5344CB8AC3E}">
        <p14:creationId xmlns:p14="http://schemas.microsoft.com/office/powerpoint/2010/main" val="102689664"/>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userDrawn="1">
  <p:cSld name="Text Only_Large">
    <p:bg>
      <p:bgPr>
        <a:solidFill>
          <a:srgbClr val="505050"/>
        </a:solidFill>
        <a:effectLst/>
      </p:bgPr>
    </p:bg>
    <p:spTree>
      <p:nvGrpSpPr>
        <p:cNvPr id="1" name=""/>
        <p:cNvGrpSpPr/>
        <p:nvPr/>
      </p:nvGrpSpPr>
      <p:grpSpPr>
        <a:xfrm>
          <a:off x="0" y="0"/>
          <a:ext cx="0" cy="0"/>
          <a:chOff x="0" y="0"/>
          <a:chExt cx="0" cy="0"/>
        </a:xfrm>
      </p:grpSpPr>
      <p:sp>
        <p:nvSpPr>
          <p:cNvPr id="4" name="Title 3"/>
          <p:cNvSpPr>
            <a:spLocks noGrp="1"/>
          </p:cNvSpPr>
          <p:nvPr>
            <p:ph type="title" hasCustomPrompt="1"/>
          </p:nvPr>
        </p:nvSpPr>
        <p:spPr>
          <a:xfrm>
            <a:off x="1165213" y="2084691"/>
            <a:ext cx="9856822" cy="488965"/>
          </a:xfrm>
        </p:spPr>
        <p:txBody>
          <a:bodyPr/>
          <a:lstStyle>
            <a:lvl1pPr>
              <a:defRPr sz="3500"/>
            </a:lvl1pPr>
          </a:lstStyle>
          <a:p>
            <a:r>
              <a:rPr lang="en-US" dirty="0" smtClean="0"/>
              <a:t>Click to edit master title style</a:t>
            </a:r>
            <a:endParaRPr lang="en-US" dirty="0"/>
          </a:p>
        </p:txBody>
      </p:sp>
    </p:spTree>
    <p:extLst>
      <p:ext uri="{BB962C8B-B14F-4D97-AF65-F5344CB8AC3E}">
        <p14:creationId xmlns:p14="http://schemas.microsoft.com/office/powerpoint/2010/main" val="1098946448"/>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19045" y="228653"/>
            <a:ext cx="11147562" cy="757306"/>
          </a:xfrm>
        </p:spPr>
        <p:txBody>
          <a:bodyPr/>
          <a:lstStyle>
            <a:lvl1pPr>
              <a:defRPr sz="5500"/>
            </a:lvl1pPr>
          </a:lstStyle>
          <a:p>
            <a:r>
              <a:rPr lang="en-US" smtClean="0"/>
              <a:t>Click to edit Master title style</a:t>
            </a:r>
            <a:endParaRPr lang="en-US" dirty="0"/>
          </a:p>
        </p:txBody>
      </p:sp>
      <p:sp>
        <p:nvSpPr>
          <p:cNvPr id="5" name="Text Placeholder 4"/>
          <p:cNvSpPr>
            <a:spLocks noGrp="1"/>
          </p:cNvSpPr>
          <p:nvPr>
            <p:ph type="body" sz="quarter" idx="10"/>
          </p:nvPr>
        </p:nvSpPr>
        <p:spPr>
          <a:xfrm>
            <a:off x="519045" y="1448135"/>
            <a:ext cx="11147562" cy="946632"/>
          </a:xfrm>
        </p:spPr>
        <p:txBody>
          <a:bodyPr/>
          <a:lstStyle>
            <a:lvl1pPr marL="3175" indent="0">
              <a:spcBef>
                <a:spcPts val="0"/>
              </a:spcBef>
              <a:spcAft>
                <a:spcPts val="900"/>
              </a:spcAft>
              <a:buSzPct val="80000"/>
              <a:buFont typeface="Arial" pitchFamily="34" charset="0"/>
              <a:buNone/>
              <a:defRPr sz="4000" spc="-100" baseline="0">
                <a:gradFill>
                  <a:gsLst>
                    <a:gs pos="0">
                      <a:srgbClr val="595959"/>
                    </a:gs>
                    <a:gs pos="86000">
                      <a:srgbClr val="595959"/>
                    </a:gs>
                  </a:gsLst>
                  <a:lin ang="5400000" scaled="0"/>
                </a:gradFill>
                <a:latin typeface="Segoe UI Light" pitchFamily="34" charset="0"/>
              </a:defRPr>
            </a:lvl1pPr>
            <a:lvl2pPr marL="3175" indent="0">
              <a:spcBef>
                <a:spcPts val="0"/>
              </a:spcBef>
              <a:buSzPct val="80000"/>
              <a:buFont typeface="Arial" pitchFamily="34" charset="0"/>
              <a:buNone/>
              <a:defRPr sz="2000" spc="-51" baseline="0">
                <a:gradFill>
                  <a:gsLst>
                    <a:gs pos="0">
                      <a:srgbClr val="595959"/>
                    </a:gs>
                    <a:gs pos="86000">
                      <a:srgbClr val="595959"/>
                    </a:gs>
                  </a:gsLst>
                  <a:lin ang="5400000" scaled="0"/>
                </a:gradFill>
              </a:defRPr>
            </a:lvl2pPr>
            <a:lvl3pPr marL="1257484" indent="-402791">
              <a:buSzPct val="80000"/>
              <a:buFontTx/>
              <a:buBlip>
                <a:blip r:embed="rId2"/>
              </a:buBlip>
              <a:defRPr>
                <a:gradFill>
                  <a:gsLst>
                    <a:gs pos="0">
                      <a:schemeClr val="tx1">
                        <a:lumMod val="90000"/>
                        <a:lumOff val="10000"/>
                      </a:schemeClr>
                    </a:gs>
                    <a:gs pos="86000">
                      <a:schemeClr val="tx1">
                        <a:lumMod val="90000"/>
                        <a:lumOff val="10000"/>
                      </a:schemeClr>
                    </a:gs>
                  </a:gsLst>
                  <a:lin ang="5400000" scaled="0"/>
                </a:gradFill>
              </a:defRPr>
            </a:lvl3pPr>
            <a:lvl4pPr marL="1603154" indent="-345679">
              <a:buSzPct val="80000"/>
              <a:buFontTx/>
              <a:buBlip>
                <a:blip r:embed="rId2"/>
              </a:buBlip>
              <a:defRPr>
                <a:gradFill>
                  <a:gsLst>
                    <a:gs pos="0">
                      <a:schemeClr val="tx1">
                        <a:lumMod val="90000"/>
                        <a:lumOff val="10000"/>
                      </a:schemeClr>
                    </a:gs>
                    <a:gs pos="86000">
                      <a:schemeClr val="tx1">
                        <a:lumMod val="90000"/>
                        <a:lumOff val="10000"/>
                      </a:schemeClr>
                    </a:gs>
                  </a:gsLst>
                  <a:lin ang="5400000" scaled="0"/>
                </a:gradFill>
              </a:defRPr>
            </a:lvl4pPr>
            <a:lvl5pPr marL="1939341" indent="-336172">
              <a:buSzPct val="80000"/>
              <a:buFontTx/>
              <a:buBlip>
                <a:blip r:embed="rId2"/>
              </a:buBlip>
              <a:defRPr>
                <a:gradFill>
                  <a:gsLst>
                    <a:gs pos="0">
                      <a:schemeClr val="tx1">
                        <a:lumMod val="90000"/>
                        <a:lumOff val="10000"/>
                      </a:schemeClr>
                    </a:gs>
                    <a:gs pos="86000">
                      <a:schemeClr val="tx1">
                        <a:lumMod val="90000"/>
                        <a:lumOff val="10000"/>
                      </a:schemeClr>
                    </a:gs>
                  </a:gsLst>
                  <a:lin ang="5400000" scaled="0"/>
                </a:gradFill>
              </a:defRPr>
            </a:lvl5pPr>
          </a:lstStyle>
          <a:p>
            <a:pPr lvl="0"/>
            <a:r>
              <a:rPr lang="en-US" smtClean="0"/>
              <a:t>Click to edit Master text styles</a:t>
            </a:r>
          </a:p>
          <a:p>
            <a:pPr lvl="1"/>
            <a:r>
              <a:rPr lang="en-US" smtClean="0"/>
              <a:t>Second level</a:t>
            </a:r>
          </a:p>
        </p:txBody>
      </p:sp>
    </p:spTree>
    <p:extLst>
      <p:ext uri="{BB962C8B-B14F-4D97-AF65-F5344CB8AC3E}">
        <p14:creationId xmlns:p14="http://schemas.microsoft.com/office/powerpoint/2010/main" val="2510370741"/>
      </p:ext>
    </p:extLst>
  </p:cSld>
  <p:clrMapOvr>
    <a:masterClrMapping/>
  </p:clrMapOvr>
  <p:transition>
    <p:fade/>
  </p:transition>
  <p:timing>
    <p:tnLst>
      <p:par>
        <p:cTn id="1" dur="indefinite" restart="never" nodeType="tmRoot"/>
      </p:par>
    </p:tnLst>
  </p:timing>
</p:sldLayout>
</file>

<file path=ppt/slideLayouts/slideLayout195.xml><?xml version="1.0" encoding="utf-8"?>
<p:sldLayout xmlns:a="http://schemas.openxmlformats.org/drawingml/2006/main" xmlns:r="http://schemas.openxmlformats.org/officeDocument/2006/relationships" xmlns:p="http://schemas.openxmlformats.org/presentationml/2006/main" showMasterSp="0" userDrawn="1">
  <p:cSld name="1_Demo, Video etc. &quot;special&quot; slides">
    <p:spTree>
      <p:nvGrpSpPr>
        <p:cNvPr id="1" name=""/>
        <p:cNvGrpSpPr/>
        <p:nvPr/>
      </p:nvGrpSpPr>
      <p:grpSpPr>
        <a:xfrm>
          <a:off x="0" y="0"/>
          <a:ext cx="0" cy="0"/>
          <a:chOff x="0" y="0"/>
          <a:chExt cx="0" cy="0"/>
        </a:xfrm>
      </p:grpSpPr>
      <p:sp>
        <p:nvSpPr>
          <p:cNvPr id="2" name="Title 1"/>
          <p:cNvSpPr>
            <a:spLocks noGrp="1"/>
          </p:cNvSpPr>
          <p:nvPr>
            <p:ph type="ctrTitle"/>
          </p:nvPr>
        </p:nvSpPr>
        <p:spPr>
          <a:xfrm>
            <a:off x="728834" y="1951278"/>
            <a:ext cx="10789877" cy="1523846"/>
          </a:xfrm>
        </p:spPr>
        <p:txBody>
          <a:bodyPr anchor="ctr" anchorCtr="0">
            <a:noAutofit/>
          </a:bodyPr>
          <a:lstStyle>
            <a:lvl1pPr>
              <a:lnSpc>
                <a:spcPct val="90000"/>
              </a:lnSpc>
              <a:defRPr sz="5900" b="1"/>
            </a:lvl1pPr>
          </a:lstStyle>
          <a:p>
            <a:r>
              <a:rPr lang="en-US" dirty="0" smtClean="0"/>
              <a:t>Click to edit Master title style</a:t>
            </a:r>
            <a:endParaRPr lang="en-US" dirty="0"/>
          </a:p>
        </p:txBody>
      </p:sp>
    </p:spTree>
    <p:extLst>
      <p:ext uri="{BB962C8B-B14F-4D97-AF65-F5344CB8AC3E}">
        <p14:creationId xmlns:p14="http://schemas.microsoft.com/office/powerpoint/2010/main" val="1577955075"/>
      </p:ext>
    </p:extLst>
  </p:cSld>
  <p:clrMapOvr>
    <a:masterClrMapping/>
  </p:clrMapOvr>
  <p:transition>
    <p:fade/>
  </p:transition>
  <p:timing>
    <p:tnLst>
      <p:par>
        <p:cTn id="1" dur="indefinite" restart="never" nodeType="tmRoot"/>
      </p:par>
    </p:tnLst>
  </p:timing>
</p:sldLayout>
</file>

<file path=ppt/slideLayouts/slideLayout196.xml><?xml version="1.0" encoding="utf-8"?>
<p:sldLayout xmlns:a="http://schemas.openxmlformats.org/drawingml/2006/main" xmlns:r="http://schemas.openxmlformats.org/officeDocument/2006/relationships" xmlns:p="http://schemas.openxmlformats.org/presentationml/2006/main" preserve="1" userDrawn="1">
  <p:cSld name="Title Slide Option 1">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pic>
        <p:nvPicPr>
          <p:cNvPr id="9" name="Picture 9"/>
          <p:cNvPicPr>
            <a:picLocks noChangeAspect="1" noChangeArrowheads="1"/>
          </p:cNvPicPr>
          <p:nvPr userDrawn="1"/>
        </p:nvPicPr>
        <p:blipFill>
          <a:blip r:embed="rId3">
            <a:extLst>
              <a:ext uri="{28A0092B-C50C-407E-A947-70E740481C1C}">
                <a14:useLocalDpi xmlns:a14="http://schemas.microsoft.com/office/drawing/2010/main" val="0"/>
              </a:ext>
            </a:extLst>
          </a:blip>
          <a:stretch>
            <a:fillRect/>
          </a:stretch>
        </p:blipFill>
        <p:spPr bwMode="auto">
          <a:xfrm>
            <a:off x="9164762" y="5867637"/>
            <a:ext cx="2655946" cy="977581"/>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userDrawn="1"/>
        </p:nvSpPr>
        <p:spPr bwMode="gray">
          <a:xfrm>
            <a:off x="431202" y="2085333"/>
            <a:ext cx="7869800" cy="3437436"/>
          </a:xfrm>
          <a:prstGeom prst="rect">
            <a:avLst/>
          </a:prstGeom>
          <a:solidFill>
            <a:schemeClr val="accent2">
              <a:alpha val="8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43587" tIns="194870" rIns="243587" bIns="194870" numCol="1" spcCol="0" rtlCol="0" fromWordArt="0" anchor="t" anchorCtr="0" forceAA="0" compatLnSpc="1">
            <a:prstTxWarp prst="textNoShape">
              <a:avLst/>
            </a:prstTxWarp>
            <a:noAutofit/>
          </a:bodyPr>
          <a:lstStyle/>
          <a:p>
            <a:pPr algn="ctr" defTabSz="1241988" fontAlgn="base">
              <a:lnSpc>
                <a:spcPct val="90000"/>
              </a:lnSpc>
              <a:spcBef>
                <a:spcPct val="0"/>
              </a:spcBef>
              <a:spcAft>
                <a:spcPct val="0"/>
              </a:spcAft>
            </a:pPr>
            <a:endParaRPr lang="en-US" sz="32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7" name="Text Placeholder 5"/>
          <p:cNvSpPr>
            <a:spLocks noGrp="1"/>
          </p:cNvSpPr>
          <p:nvPr>
            <p:ph type="body" sz="quarter" idx="10" hasCustomPrompt="1"/>
          </p:nvPr>
        </p:nvSpPr>
        <p:spPr>
          <a:xfrm>
            <a:off x="624174" y="2306750"/>
            <a:ext cx="7484882" cy="1654204"/>
          </a:xfrm>
        </p:spPr>
        <p:txBody>
          <a:bodyPr>
            <a:normAutofit/>
          </a:bodyPr>
          <a:lstStyle>
            <a:lvl1pPr marL="0" indent="0">
              <a:buNone/>
              <a:defRPr lang="en-US" sz="6100" i="0" kern="1200" spc="-100" baseline="0" dirty="0" smtClean="0">
                <a:solidFill>
                  <a:schemeClr val="bg1"/>
                </a:solidFill>
                <a:latin typeface="Segoe UI Light" pitchFamily="34" charset="0"/>
                <a:ea typeface="+mn-ea"/>
                <a:cs typeface="+mn-cs"/>
              </a:defRPr>
            </a:lvl1pPr>
          </a:lstStyle>
          <a:p>
            <a:pPr marL="0" lvl="0" indent="0" algn="l" defTabSz="913527" rtl="0" eaLnBrk="1" latinLnBrk="0" hangingPunct="1">
              <a:lnSpc>
                <a:spcPct val="90000"/>
              </a:lnSpc>
              <a:spcBef>
                <a:spcPct val="20000"/>
              </a:spcBef>
              <a:buSzPct val="90000"/>
              <a:buFont typeface="Arial" pitchFamily="34" charset="0"/>
              <a:buNone/>
            </a:pPr>
            <a:r>
              <a:rPr lang="en-US" dirty="0" smtClean="0"/>
              <a:t>Presentation Title</a:t>
            </a:r>
          </a:p>
        </p:txBody>
      </p:sp>
      <p:sp>
        <p:nvSpPr>
          <p:cNvPr id="8" name="Text Placeholder 8"/>
          <p:cNvSpPr>
            <a:spLocks noGrp="1"/>
          </p:cNvSpPr>
          <p:nvPr>
            <p:ph type="body" sz="quarter" idx="11" hasCustomPrompt="1"/>
          </p:nvPr>
        </p:nvSpPr>
        <p:spPr>
          <a:xfrm>
            <a:off x="624174" y="4111506"/>
            <a:ext cx="7484882" cy="1305917"/>
          </a:xfrm>
        </p:spPr>
        <p:txBody>
          <a:bodyPr>
            <a:normAutofit/>
          </a:bodyPr>
          <a:lstStyle>
            <a:lvl1pPr marL="0" indent="0">
              <a:buNone/>
              <a:defRPr lang="en-US" sz="2700" kern="1200" spc="-100" baseline="0" dirty="0">
                <a:solidFill>
                  <a:schemeClr val="bg1"/>
                </a:solidFill>
                <a:latin typeface="Segoe UI Light" pitchFamily="34" charset="0"/>
                <a:ea typeface="+mn-ea"/>
                <a:cs typeface="+mn-cs"/>
              </a:defRPr>
            </a:lvl1pPr>
          </a:lstStyle>
          <a:p>
            <a:pPr marL="0" lvl="0" indent="0" algn="l" defTabSz="913527" rtl="0" eaLnBrk="1" latinLnBrk="0" hangingPunct="1">
              <a:lnSpc>
                <a:spcPct val="90000"/>
              </a:lnSpc>
              <a:spcBef>
                <a:spcPct val="20000"/>
              </a:spcBef>
              <a:buSzPct val="90000"/>
              <a:buFont typeface="Arial" pitchFamily="34" charset="0"/>
              <a:buNone/>
            </a:pPr>
            <a:r>
              <a:rPr lang="en-US" dirty="0" smtClean="0"/>
              <a:t>Speaker Name</a:t>
            </a:r>
          </a:p>
          <a:p>
            <a:pPr marL="0" lvl="0" indent="0" algn="l" defTabSz="913527" rtl="0" eaLnBrk="1" latinLnBrk="0" hangingPunct="1">
              <a:lnSpc>
                <a:spcPct val="90000"/>
              </a:lnSpc>
              <a:spcBef>
                <a:spcPct val="20000"/>
              </a:spcBef>
              <a:buSzPct val="90000"/>
              <a:buFont typeface="Arial" pitchFamily="34" charset="0"/>
              <a:buNone/>
            </a:pPr>
            <a:r>
              <a:rPr lang="en-US" dirty="0" smtClean="0"/>
              <a:t>Speaker Title, Company</a:t>
            </a:r>
          </a:p>
          <a:p>
            <a:pPr marL="0" lvl="0" indent="0" algn="l" defTabSz="913527" rtl="0" eaLnBrk="1" latinLnBrk="0" hangingPunct="1">
              <a:lnSpc>
                <a:spcPct val="90000"/>
              </a:lnSpc>
              <a:spcBef>
                <a:spcPct val="20000"/>
              </a:spcBef>
              <a:buSzPct val="90000"/>
              <a:buFont typeface="Arial" pitchFamily="34" charset="0"/>
              <a:buNone/>
            </a:pPr>
            <a:r>
              <a:rPr lang="en-US" dirty="0" smtClean="0"/>
              <a:t>Contact Information</a:t>
            </a:r>
          </a:p>
        </p:txBody>
      </p:sp>
      <p:grpSp>
        <p:nvGrpSpPr>
          <p:cNvPr id="10" name="Group 9"/>
          <p:cNvGrpSpPr/>
          <p:nvPr userDrawn="1"/>
        </p:nvGrpSpPr>
        <p:grpSpPr>
          <a:xfrm>
            <a:off x="623148" y="383177"/>
            <a:ext cx="1631544" cy="604035"/>
            <a:chOff x="10186018" y="534632"/>
            <a:chExt cx="1706539" cy="631406"/>
          </a:xfrm>
        </p:grpSpPr>
        <p:pic>
          <p:nvPicPr>
            <p:cNvPr id="11" name="Picture 10"/>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186018" y="534632"/>
              <a:ext cx="1706539" cy="585216"/>
            </a:xfrm>
            <a:prstGeom prst="rect">
              <a:avLst/>
            </a:prstGeom>
          </p:spPr>
        </p:pic>
        <p:sp>
          <p:nvSpPr>
            <p:cNvPr id="12" name="TextBox 11"/>
            <p:cNvSpPr txBox="1"/>
            <p:nvPr userDrawn="1"/>
          </p:nvSpPr>
          <p:spPr>
            <a:xfrm>
              <a:off x="10576932" y="972960"/>
              <a:ext cx="498340" cy="193078"/>
            </a:xfrm>
            <a:prstGeom prst="rect">
              <a:avLst/>
            </a:prstGeom>
            <a:noFill/>
          </p:spPr>
          <p:txBody>
            <a:bodyPr wrap="none" lIns="0" tIns="0" rIns="0" bIns="0" rtlCol="0">
              <a:spAutoFit/>
            </a:bodyPr>
            <a:lstStyle/>
            <a:p>
              <a:pPr defTabSz="913527">
                <a:lnSpc>
                  <a:spcPct val="90000"/>
                </a:lnSpc>
                <a:spcAft>
                  <a:spcPts val="800"/>
                </a:spcAft>
              </a:pPr>
              <a:r>
                <a:rPr lang="en-US" sz="1300" dirty="0" smtClean="0">
                  <a:solidFill>
                    <a:srgbClr val="FFFFFF"/>
                  </a:solidFill>
                </a:rPr>
                <a:t>| Basel</a:t>
              </a:r>
            </a:p>
          </p:txBody>
        </p:sp>
      </p:grpSp>
    </p:spTree>
    <p:extLst>
      <p:ext uri="{BB962C8B-B14F-4D97-AF65-F5344CB8AC3E}">
        <p14:creationId xmlns:p14="http://schemas.microsoft.com/office/powerpoint/2010/main" val="819856866"/>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500"/>
                                  </p:stCondLst>
                                  <p:childTnLst>
                                    <p:set>
                                      <p:cBhvr>
                                        <p:cTn id="6" dur="1" fill="hold">
                                          <p:stCondLst>
                                            <p:cond delay="0"/>
                                          </p:stCondLst>
                                        </p:cTn>
                                        <p:tgtEl>
                                          <p:spTgt spid="5"/>
                                        </p:tgtEl>
                                        <p:attrNameLst>
                                          <p:attrName>style.visibility</p:attrName>
                                        </p:attrNameLst>
                                      </p:cBhvr>
                                      <p:to>
                                        <p:strVal val="visible"/>
                                      </p:to>
                                    </p:set>
                                  </p:childTnLst>
                                </p:cTn>
                              </p:par>
                              <p:par>
                                <p:cTn id="7" presetID="63" presetClass="path" presetSubtype="0" accel="50000" decel="50000" fill="hold" grpId="1" nodeType="withEffect">
                                  <p:stCondLst>
                                    <p:cond delay="500"/>
                                  </p:stCondLst>
                                  <p:childTnLst>
                                    <p:animMotion origin="layout" path="M 2.77778E-7 3.7037E-7 L 1.17344 3.7037E-7 " pathEditMode="relative" rAng="0" ptsTypes="AA">
                                      <p:cBhvr>
                                        <p:cTn id="8" dur="1000" spd="-100000" fill="hold"/>
                                        <p:tgtEl>
                                          <p:spTgt spid="5"/>
                                        </p:tgtEl>
                                        <p:attrNameLst>
                                          <p:attrName>ppt_x</p:attrName>
                                          <p:attrName>ppt_y</p:attrName>
                                        </p:attrNameLst>
                                      </p:cBhvr>
                                      <p:rCtr x="58663" y="0"/>
                                    </p:animMotion>
                                  </p:childTnLst>
                                </p:cTn>
                              </p:par>
                              <p:par>
                                <p:cTn id="9" presetID="1" presetClass="entr" presetSubtype="0" fill="hold" nodeType="withEffect">
                                  <p:stCondLst>
                                    <p:cond delay="500"/>
                                  </p:stCondLst>
                                  <p:childTnLst>
                                    <p:set>
                                      <p:cBhvr>
                                        <p:cTn id="10" dur="1" fill="hold">
                                          <p:stCondLst>
                                            <p:cond delay="0"/>
                                          </p:stCondLst>
                                        </p:cTn>
                                        <p:tgtEl>
                                          <p:spTgt spid="10"/>
                                        </p:tgtEl>
                                        <p:attrNameLst>
                                          <p:attrName>style.visibility</p:attrName>
                                        </p:attrNameLst>
                                      </p:cBhvr>
                                      <p:to>
                                        <p:strVal val="visible"/>
                                      </p:to>
                                    </p:set>
                                  </p:childTnLst>
                                </p:cTn>
                              </p:par>
                              <p:par>
                                <p:cTn id="11" presetID="63" presetClass="path" presetSubtype="0" accel="50000" decel="50000" fill="hold" nodeType="withEffect">
                                  <p:stCondLst>
                                    <p:cond delay="500"/>
                                  </p:stCondLst>
                                  <p:childTnLst>
                                    <p:animMotion origin="layout" path="M 4.44444E-6 -4.07407E-6 L 1.40572 -4.07407E-6 " pathEditMode="relative" rAng="0" ptsTypes="AA">
                                      <p:cBhvr>
                                        <p:cTn id="12" dur="1000" spd="-100000" fill="hold"/>
                                        <p:tgtEl>
                                          <p:spTgt spid="10"/>
                                        </p:tgtEl>
                                        <p:attrNameLst>
                                          <p:attrName>ppt_x</p:attrName>
                                          <p:attrName>ppt_y</p:attrName>
                                        </p:attrNameLst>
                                      </p:cBhvr>
                                      <p:rCtr x="70278" y="0"/>
                                    </p:animMotion>
                                  </p:childTnLst>
                                </p:cTn>
                              </p:par>
                              <p:par>
                                <p:cTn id="13" presetID="1" presetClass="entr" presetSubtype="0" fill="hold" nodeType="withEffect">
                                  <p:stCondLst>
                                    <p:cond delay="500"/>
                                  </p:stCondLst>
                                  <p:childTnLst>
                                    <p:set>
                                      <p:cBhvr>
                                        <p:cTn id="14" dur="1" fill="hold">
                                          <p:stCondLst>
                                            <p:cond delay="0"/>
                                          </p:stCondLst>
                                        </p:cTn>
                                        <p:tgtEl>
                                          <p:spTgt spid="9"/>
                                        </p:tgtEl>
                                        <p:attrNameLst>
                                          <p:attrName>style.visibility</p:attrName>
                                        </p:attrNameLst>
                                      </p:cBhvr>
                                      <p:to>
                                        <p:strVal val="visible"/>
                                      </p:to>
                                    </p:set>
                                  </p:childTnLst>
                                </p:cTn>
                              </p:par>
                              <p:par>
                                <p:cTn id="15" presetID="63" presetClass="path" presetSubtype="0" accel="50000" decel="50000" fill="hold" nodeType="withEffect">
                                  <p:stCondLst>
                                    <p:cond delay="500"/>
                                  </p:stCondLst>
                                  <p:childTnLst>
                                    <p:animMotion origin="layout" path="M 2.5E-6 -3.20988E-6 L 0.67066 -3.20988E-6 " pathEditMode="relative" rAng="0" ptsTypes="AA">
                                      <p:cBhvr>
                                        <p:cTn id="16" dur="1000" spd="-100000" fill="hold"/>
                                        <p:tgtEl>
                                          <p:spTgt spid="9"/>
                                        </p:tgtEl>
                                        <p:attrNameLst>
                                          <p:attrName>ppt_x</p:attrName>
                                          <p:attrName>ppt_y</p:attrName>
                                        </p:attrNameLst>
                                      </p:cBhvr>
                                      <p:rCtr x="33524" y="0"/>
                                    </p:animMotion>
                                  </p:childTnLst>
                                </p:cTn>
                              </p:par>
                              <p:par>
                                <p:cTn id="17" presetID="1" presetClass="entr" presetSubtype="0" fill="hold" grpId="1" nodeType="withEffect">
                                  <p:stCondLst>
                                    <p:cond delay="500"/>
                                  </p:stCondLst>
                                  <p:childTnLst>
                                    <p:set>
                                      <p:cBhvr>
                                        <p:cTn id="18" dur="1" fill="hold">
                                          <p:stCondLst>
                                            <p:cond delay="0"/>
                                          </p:stCondLst>
                                        </p:cTn>
                                        <p:tgtEl>
                                          <p:spTgt spid="7"/>
                                        </p:tgtEl>
                                        <p:attrNameLst>
                                          <p:attrName>style.visibility</p:attrName>
                                        </p:attrNameLst>
                                      </p:cBhvr>
                                      <p:to>
                                        <p:strVal val="visible"/>
                                      </p:to>
                                    </p:set>
                                  </p:childTnLst>
                                </p:cTn>
                              </p:par>
                              <p:par>
                                <p:cTn id="19" presetID="35" presetClass="path" presetSubtype="0" accel="50000" decel="50000" fill="hold" grpId="0" nodeType="withEffect">
                                  <p:stCondLst>
                                    <p:cond delay="500"/>
                                  </p:stCondLst>
                                  <p:childTnLst>
                                    <p:animMotion origin="layout" path="M -3.33333E-6 -1.23457E-7 L 1.175 -1.23457E-7 " pathEditMode="relative" rAng="0" ptsTypes="AA">
                                      <p:cBhvr>
                                        <p:cTn id="20" dur="1000" spd="-100000" fill="hold"/>
                                        <p:tgtEl>
                                          <p:spTgt spid="7"/>
                                        </p:tgtEl>
                                        <p:attrNameLst>
                                          <p:attrName>ppt_x</p:attrName>
                                          <p:attrName>ppt_y</p:attrName>
                                        </p:attrNameLst>
                                      </p:cBhvr>
                                      <p:rCtr x="58750" y="0"/>
                                    </p:animMotion>
                                  </p:childTnLst>
                                </p:cTn>
                              </p:par>
                              <p:par>
                                <p:cTn id="21" presetID="1" presetClass="entr" presetSubtype="0" fill="hold" grpId="1" nodeType="withEffect">
                                  <p:stCondLst>
                                    <p:cond delay="500"/>
                                  </p:stCondLst>
                                  <p:childTnLst>
                                    <p:set>
                                      <p:cBhvr>
                                        <p:cTn id="22" dur="1" fill="hold">
                                          <p:stCondLst>
                                            <p:cond delay="0"/>
                                          </p:stCondLst>
                                        </p:cTn>
                                        <p:tgtEl>
                                          <p:spTgt spid="8"/>
                                        </p:tgtEl>
                                        <p:attrNameLst>
                                          <p:attrName>style.visibility</p:attrName>
                                        </p:attrNameLst>
                                      </p:cBhvr>
                                      <p:to>
                                        <p:strVal val="visible"/>
                                      </p:to>
                                    </p:set>
                                  </p:childTnLst>
                                </p:cTn>
                              </p:par>
                              <p:par>
                                <p:cTn id="23" presetID="35" presetClass="path" presetSubtype="0" accel="50000" decel="50000" fill="hold" grpId="0" nodeType="withEffect">
                                  <p:stCondLst>
                                    <p:cond delay="500"/>
                                  </p:stCondLst>
                                  <p:childTnLst>
                                    <p:animMotion origin="layout" path="M -3.33333E-6 -4.44444E-6 L 1.17622 -4.44444E-6 " pathEditMode="relative" rAng="0" ptsTypes="AA">
                                      <p:cBhvr>
                                        <p:cTn id="24" dur="1000" spd="-100000" fill="hold"/>
                                        <p:tgtEl>
                                          <p:spTgt spid="8"/>
                                        </p:tgtEl>
                                        <p:attrNameLst>
                                          <p:attrName>ppt_x</p:attrName>
                                          <p:attrName>ppt_y</p:attrName>
                                        </p:attrNameLst>
                                      </p:cBhvr>
                                      <p:rCtr x="58802"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7" grpId="0">
        <p:tmplLst>
          <p:tmpl>
            <p:tnLst>
              <p:par>
                <p:cTn presetID="35" presetClass="path" presetSubtype="0" accel="50000" decel="50000" fill="hold" nodeType="withEffect">
                  <p:stCondLst>
                    <p:cond delay="500"/>
                  </p:stCondLst>
                  <p:childTnLst>
                    <p:animMotion origin="layout" path="M -3.33333E-6 -1.23457E-7 L 1.175 -1.23457E-7 " pathEditMode="relative" rAng="0" ptsTypes="AA">
                      <p:cBhvr>
                        <p:cTn dur="1000" spd="-100000" fill="hold"/>
                        <p:tgtEl>
                          <p:spTgt spid="7"/>
                        </p:tgtEl>
                        <p:attrNameLst>
                          <p:attrName>ppt_x</p:attrName>
                          <p:attrName>ppt_y</p:attrName>
                        </p:attrNameLst>
                      </p:cBhvr>
                      <p:rCtr x="58750" y="0"/>
                    </p:animMotion>
                  </p:childTnLst>
                </p:cTn>
              </p:par>
            </p:tnLst>
          </p:tmpl>
        </p:tmplLst>
      </p:bldP>
      <p:bldP spid="7" grpId="1">
        <p:tmplLst>
          <p:tmpl>
            <p:tnLst>
              <p:par>
                <p:cTn presetID="1" presetClass="entr" presetSubtype="0" fill="hold" nodeType="withEffect">
                  <p:stCondLst>
                    <p:cond delay="500"/>
                  </p:stCondLst>
                  <p:childTnLst>
                    <p:set>
                      <p:cBhvr>
                        <p:cTn dur="1" fill="hold">
                          <p:stCondLst>
                            <p:cond delay="0"/>
                          </p:stCondLst>
                        </p:cTn>
                        <p:tgtEl>
                          <p:spTgt spid="7"/>
                        </p:tgtEl>
                        <p:attrNameLst>
                          <p:attrName>style.visibility</p:attrName>
                        </p:attrNameLst>
                      </p:cBhvr>
                      <p:to>
                        <p:strVal val="visible"/>
                      </p:to>
                    </p:set>
                  </p:childTnLst>
                </p:cTn>
              </p:par>
            </p:tnLst>
          </p:tmpl>
        </p:tmplLst>
      </p:bldP>
      <p:bldP spid="8" grpId="0">
        <p:tmplLst>
          <p:tmpl>
            <p:tnLst>
              <p:par>
                <p:cTn presetID="35" presetClass="path" presetSubtype="0" accel="50000" decel="50000" fill="hold" nodeType="withEffect">
                  <p:stCondLst>
                    <p:cond delay="500"/>
                  </p:stCondLst>
                  <p:childTnLst>
                    <p:animMotion origin="layout" path="M -3.33333E-6 -4.44444E-6 L 1.17622 -4.44444E-6 " pathEditMode="relative" rAng="0" ptsTypes="AA">
                      <p:cBhvr>
                        <p:cTn dur="1000" spd="-100000" fill="hold"/>
                        <p:tgtEl>
                          <p:spTgt spid="8"/>
                        </p:tgtEl>
                        <p:attrNameLst>
                          <p:attrName>ppt_x</p:attrName>
                          <p:attrName>ppt_y</p:attrName>
                        </p:attrNameLst>
                      </p:cBhvr>
                      <p:rCtr x="58802" y="0"/>
                    </p:animMotion>
                  </p:childTnLst>
                </p:cTn>
              </p:par>
            </p:tnLst>
          </p:tmpl>
        </p:tmplLst>
      </p:bldP>
      <p:bldP spid="8" grpId="1">
        <p:tmplLst>
          <p:tmpl>
            <p:tnLst>
              <p:par>
                <p:cTn presetID="1" presetClass="entr" presetSubtype="0" fill="hold" nodeType="withEffect">
                  <p:stCondLst>
                    <p:cond delay="500"/>
                  </p:stCondLst>
                  <p:childTnLst>
                    <p:set>
                      <p:cBhvr>
                        <p:cTn dur="1" fill="hold">
                          <p:stCondLst>
                            <p:cond delay="0"/>
                          </p:stCondLst>
                        </p:cTn>
                        <p:tgtEl>
                          <p:spTgt spid="8"/>
                        </p:tgtEl>
                        <p:attrNameLst>
                          <p:attrName>style.visibility</p:attrName>
                        </p:attrNameLst>
                      </p:cBhvr>
                      <p:to>
                        <p:strVal val="visible"/>
                      </p:to>
                    </p:set>
                  </p:childTnLst>
                </p:cTn>
              </p:par>
            </p:tnLst>
          </p:tmpl>
        </p:tmplLst>
      </p:bldP>
    </p:bldLst>
  </p:timing>
</p:sldLayout>
</file>

<file path=ppt/slideLayouts/slideLayout197.xml><?xml version="1.0" encoding="utf-8"?>
<p:sldLayout xmlns:a="http://schemas.openxmlformats.org/drawingml/2006/main" xmlns:r="http://schemas.openxmlformats.org/officeDocument/2006/relationships" xmlns:p="http://schemas.openxmlformats.org/presentationml/2006/main" preserve="1" userDrawn="1">
  <p:cSld name="Title Slide Option 2">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5" name="Rectangle 4"/>
          <p:cNvSpPr/>
          <p:nvPr userDrawn="1"/>
        </p:nvSpPr>
        <p:spPr bwMode="gray">
          <a:xfrm>
            <a:off x="431202" y="2085333"/>
            <a:ext cx="7869800" cy="3437436"/>
          </a:xfrm>
          <a:prstGeom prst="rect">
            <a:avLst/>
          </a:prstGeom>
          <a:solidFill>
            <a:schemeClr val="accent2">
              <a:alpha val="8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43587" tIns="194870" rIns="243587" bIns="194870" numCol="1" spcCol="0" rtlCol="0" fromWordArt="0" anchor="t" anchorCtr="0" forceAA="0" compatLnSpc="1">
            <a:prstTxWarp prst="textNoShape">
              <a:avLst/>
            </a:prstTxWarp>
            <a:noAutofit/>
          </a:bodyPr>
          <a:lstStyle/>
          <a:p>
            <a:pPr algn="ctr" defTabSz="1241988" fontAlgn="base">
              <a:lnSpc>
                <a:spcPct val="90000"/>
              </a:lnSpc>
              <a:spcBef>
                <a:spcPct val="0"/>
              </a:spcBef>
              <a:spcAft>
                <a:spcPct val="0"/>
              </a:spcAft>
            </a:pPr>
            <a:endParaRPr lang="en-US" sz="32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6" name="Text Placeholder 5"/>
          <p:cNvSpPr>
            <a:spLocks noGrp="1"/>
          </p:cNvSpPr>
          <p:nvPr>
            <p:ph type="body" sz="quarter" idx="10" hasCustomPrompt="1"/>
          </p:nvPr>
        </p:nvSpPr>
        <p:spPr>
          <a:xfrm>
            <a:off x="624174" y="2306750"/>
            <a:ext cx="7484882" cy="1654204"/>
          </a:xfrm>
        </p:spPr>
        <p:txBody>
          <a:bodyPr>
            <a:normAutofit/>
          </a:bodyPr>
          <a:lstStyle>
            <a:lvl1pPr marL="0" indent="0">
              <a:buNone/>
              <a:defRPr lang="en-US" sz="6100" i="0" kern="1200" spc="-100" baseline="0" dirty="0" smtClean="0">
                <a:solidFill>
                  <a:schemeClr val="bg1"/>
                </a:solidFill>
                <a:latin typeface="Segoe UI Light" pitchFamily="34" charset="0"/>
                <a:ea typeface="+mn-ea"/>
                <a:cs typeface="+mn-cs"/>
              </a:defRPr>
            </a:lvl1pPr>
          </a:lstStyle>
          <a:p>
            <a:pPr marL="0" lvl="0" indent="0" algn="l" defTabSz="913527" rtl="0" eaLnBrk="1" latinLnBrk="0" hangingPunct="1">
              <a:lnSpc>
                <a:spcPct val="90000"/>
              </a:lnSpc>
              <a:spcBef>
                <a:spcPct val="20000"/>
              </a:spcBef>
              <a:buSzPct val="90000"/>
              <a:buFont typeface="Arial" pitchFamily="34" charset="0"/>
              <a:buNone/>
            </a:pPr>
            <a:r>
              <a:rPr lang="en-US" dirty="0" smtClean="0"/>
              <a:t>Presentation Title</a:t>
            </a:r>
          </a:p>
        </p:txBody>
      </p:sp>
      <p:sp>
        <p:nvSpPr>
          <p:cNvPr id="4" name="Text Placeholder 8"/>
          <p:cNvSpPr>
            <a:spLocks noGrp="1"/>
          </p:cNvSpPr>
          <p:nvPr>
            <p:ph type="body" sz="quarter" idx="11" hasCustomPrompt="1"/>
          </p:nvPr>
        </p:nvSpPr>
        <p:spPr>
          <a:xfrm>
            <a:off x="624174" y="4111506"/>
            <a:ext cx="7484882" cy="1305917"/>
          </a:xfrm>
        </p:spPr>
        <p:txBody>
          <a:bodyPr>
            <a:normAutofit/>
          </a:bodyPr>
          <a:lstStyle>
            <a:lvl1pPr marL="0" indent="0">
              <a:buNone/>
              <a:defRPr lang="en-US" sz="2700" kern="1200" spc="-100" baseline="0" dirty="0">
                <a:solidFill>
                  <a:schemeClr val="bg1"/>
                </a:solidFill>
                <a:latin typeface="Segoe UI Light" pitchFamily="34" charset="0"/>
                <a:ea typeface="+mn-ea"/>
                <a:cs typeface="+mn-cs"/>
              </a:defRPr>
            </a:lvl1pPr>
          </a:lstStyle>
          <a:p>
            <a:pPr marL="0" lvl="0" indent="0" algn="l" defTabSz="913527" rtl="0" eaLnBrk="1" latinLnBrk="0" hangingPunct="1">
              <a:lnSpc>
                <a:spcPct val="90000"/>
              </a:lnSpc>
              <a:spcBef>
                <a:spcPct val="20000"/>
              </a:spcBef>
              <a:buSzPct val="90000"/>
              <a:buFont typeface="Arial" pitchFamily="34" charset="0"/>
              <a:buNone/>
            </a:pPr>
            <a:r>
              <a:rPr lang="en-US" dirty="0" smtClean="0"/>
              <a:t>Speaker Name</a:t>
            </a:r>
          </a:p>
          <a:p>
            <a:pPr marL="0" lvl="0" indent="0" algn="l" defTabSz="913527" rtl="0" eaLnBrk="1" latinLnBrk="0" hangingPunct="1">
              <a:lnSpc>
                <a:spcPct val="90000"/>
              </a:lnSpc>
              <a:spcBef>
                <a:spcPct val="20000"/>
              </a:spcBef>
              <a:buSzPct val="90000"/>
              <a:buFont typeface="Arial" pitchFamily="34" charset="0"/>
              <a:buNone/>
            </a:pPr>
            <a:r>
              <a:rPr lang="en-US" dirty="0" smtClean="0"/>
              <a:t>Speaker Title, Company</a:t>
            </a:r>
          </a:p>
          <a:p>
            <a:pPr marL="0" lvl="0" indent="0" algn="l" defTabSz="913527" rtl="0" eaLnBrk="1" latinLnBrk="0" hangingPunct="1">
              <a:lnSpc>
                <a:spcPct val="90000"/>
              </a:lnSpc>
              <a:spcBef>
                <a:spcPct val="20000"/>
              </a:spcBef>
              <a:buSzPct val="90000"/>
              <a:buFont typeface="Arial" pitchFamily="34" charset="0"/>
              <a:buNone/>
            </a:pPr>
            <a:r>
              <a:rPr lang="en-US" dirty="0" smtClean="0"/>
              <a:t>Contact Information</a:t>
            </a:r>
          </a:p>
        </p:txBody>
      </p:sp>
      <p:pic>
        <p:nvPicPr>
          <p:cNvPr id="9" name="Picture 9"/>
          <p:cNvPicPr>
            <a:picLocks noChangeAspect="1" noChangeArrowheads="1"/>
          </p:cNvPicPr>
          <p:nvPr userDrawn="1"/>
        </p:nvPicPr>
        <p:blipFill>
          <a:blip r:embed="rId3">
            <a:extLst>
              <a:ext uri="{28A0092B-C50C-407E-A947-70E740481C1C}">
                <a14:useLocalDpi xmlns:a14="http://schemas.microsoft.com/office/drawing/2010/main" val="0"/>
              </a:ext>
            </a:extLst>
          </a:blip>
          <a:stretch>
            <a:fillRect/>
          </a:stretch>
        </p:blipFill>
        <p:spPr bwMode="auto">
          <a:xfrm>
            <a:off x="9164762" y="5867637"/>
            <a:ext cx="2655946" cy="977581"/>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roup 6"/>
          <p:cNvGrpSpPr/>
          <p:nvPr userDrawn="1"/>
        </p:nvGrpSpPr>
        <p:grpSpPr>
          <a:xfrm>
            <a:off x="594808" y="308515"/>
            <a:ext cx="1631544" cy="604035"/>
            <a:chOff x="10186018" y="534632"/>
            <a:chExt cx="1706539" cy="631406"/>
          </a:xfrm>
        </p:grpSpPr>
        <p:pic>
          <p:nvPicPr>
            <p:cNvPr id="8" name="Picture 7"/>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186018" y="534632"/>
              <a:ext cx="1706539" cy="585216"/>
            </a:xfrm>
            <a:prstGeom prst="rect">
              <a:avLst/>
            </a:prstGeom>
          </p:spPr>
        </p:pic>
        <p:sp>
          <p:nvSpPr>
            <p:cNvPr id="10" name="TextBox 9"/>
            <p:cNvSpPr txBox="1"/>
            <p:nvPr userDrawn="1"/>
          </p:nvSpPr>
          <p:spPr>
            <a:xfrm>
              <a:off x="10576932" y="972960"/>
              <a:ext cx="498340" cy="193078"/>
            </a:xfrm>
            <a:prstGeom prst="rect">
              <a:avLst/>
            </a:prstGeom>
            <a:noFill/>
          </p:spPr>
          <p:txBody>
            <a:bodyPr wrap="none" lIns="0" tIns="0" rIns="0" bIns="0" rtlCol="0">
              <a:spAutoFit/>
            </a:bodyPr>
            <a:lstStyle/>
            <a:p>
              <a:pPr defTabSz="913527">
                <a:lnSpc>
                  <a:spcPct val="90000"/>
                </a:lnSpc>
                <a:spcAft>
                  <a:spcPts val="800"/>
                </a:spcAft>
              </a:pPr>
              <a:r>
                <a:rPr lang="en-US" sz="1300" dirty="0" smtClean="0">
                  <a:solidFill>
                    <a:srgbClr val="FFFFFF"/>
                  </a:solidFill>
                </a:rPr>
                <a:t>| Basel</a:t>
              </a:r>
            </a:p>
          </p:txBody>
        </p:sp>
      </p:grpSp>
    </p:spTree>
    <p:extLst>
      <p:ext uri="{BB962C8B-B14F-4D97-AF65-F5344CB8AC3E}">
        <p14:creationId xmlns:p14="http://schemas.microsoft.com/office/powerpoint/2010/main" val="2579756728"/>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50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63" presetClass="path" presetSubtype="0" accel="50000" decel="50000" fill="hold" grpId="1" nodeType="clickEffect">
                                  <p:stCondLst>
                                    <p:cond delay="500"/>
                                  </p:stCondLst>
                                  <p:childTnLst>
                                    <p:animMotion origin="layout" path="M 2.77778E-7 3.7037E-7 L 1.17344 3.7037E-7 " pathEditMode="relative" rAng="0" ptsTypes="AA">
                                      <p:cBhvr>
                                        <p:cTn id="10" dur="1000" spd="-100000" fill="hold"/>
                                        <p:tgtEl>
                                          <p:spTgt spid="5"/>
                                        </p:tgtEl>
                                        <p:attrNameLst>
                                          <p:attrName>ppt_x</p:attrName>
                                          <p:attrName>ppt_y</p:attrName>
                                        </p:attrNameLst>
                                      </p:cBhvr>
                                      <p:rCtr x="58663" y="0"/>
                                    </p:animMotion>
                                  </p:childTnLst>
                                </p:cTn>
                              </p:par>
                              <p:par>
                                <p:cTn id="11" presetID="1" presetClass="entr" presetSubtype="0" fill="hold" nodeType="withEffect">
                                  <p:stCondLst>
                                    <p:cond delay="500"/>
                                  </p:stCondLst>
                                  <p:childTnLst>
                                    <p:set>
                                      <p:cBhvr>
                                        <p:cTn id="12" dur="1" fill="hold">
                                          <p:stCondLst>
                                            <p:cond delay="0"/>
                                          </p:stCondLst>
                                        </p:cTn>
                                        <p:tgtEl>
                                          <p:spTgt spid="7"/>
                                        </p:tgtEl>
                                        <p:attrNameLst>
                                          <p:attrName>style.visibility</p:attrName>
                                        </p:attrNameLst>
                                      </p:cBhvr>
                                      <p:to>
                                        <p:strVal val="visible"/>
                                      </p:to>
                                    </p:set>
                                  </p:childTnLst>
                                </p:cTn>
                              </p:par>
                              <p:par>
                                <p:cTn id="13" presetID="63" presetClass="path" presetSubtype="0" accel="50000" decel="50000" fill="hold" nodeType="withEffect">
                                  <p:stCondLst>
                                    <p:cond delay="500"/>
                                  </p:stCondLst>
                                  <p:childTnLst>
                                    <p:animMotion origin="layout" path="M 5E-6 -1.60494E-6 L 1.41598 -1.60494E-6 " pathEditMode="relative" rAng="0" ptsTypes="AA">
                                      <p:cBhvr>
                                        <p:cTn id="14" dur="1000" spd="-100000" fill="hold"/>
                                        <p:tgtEl>
                                          <p:spTgt spid="7"/>
                                        </p:tgtEl>
                                        <p:attrNameLst>
                                          <p:attrName>ppt_x</p:attrName>
                                          <p:attrName>ppt_y</p:attrName>
                                        </p:attrNameLst>
                                      </p:cBhvr>
                                      <p:rCtr x="70799" y="0"/>
                                    </p:animMotion>
                                  </p:childTnLst>
                                </p:cTn>
                              </p:par>
                              <p:par>
                                <p:cTn id="15" presetID="1" presetClass="entr" presetSubtype="0" fill="hold" nodeType="withEffect">
                                  <p:stCondLst>
                                    <p:cond delay="500"/>
                                  </p:stCondLst>
                                  <p:childTnLst>
                                    <p:set>
                                      <p:cBhvr>
                                        <p:cTn id="16" dur="1" fill="hold">
                                          <p:stCondLst>
                                            <p:cond delay="0"/>
                                          </p:stCondLst>
                                        </p:cTn>
                                        <p:tgtEl>
                                          <p:spTgt spid="9"/>
                                        </p:tgtEl>
                                        <p:attrNameLst>
                                          <p:attrName>style.visibility</p:attrName>
                                        </p:attrNameLst>
                                      </p:cBhvr>
                                      <p:to>
                                        <p:strVal val="visible"/>
                                      </p:to>
                                    </p:set>
                                  </p:childTnLst>
                                </p:cTn>
                              </p:par>
                              <p:par>
                                <p:cTn id="17" presetID="63" presetClass="path" presetSubtype="0" accel="50000" decel="50000" fill="hold" nodeType="withEffect">
                                  <p:stCondLst>
                                    <p:cond delay="500"/>
                                  </p:stCondLst>
                                  <p:childTnLst>
                                    <p:animMotion origin="layout" path="M 2.5E-6 -3.20988E-6 L 0.67066 -3.20988E-6 " pathEditMode="relative" rAng="0" ptsTypes="AA">
                                      <p:cBhvr>
                                        <p:cTn id="18" dur="1000" spd="-100000" fill="hold"/>
                                        <p:tgtEl>
                                          <p:spTgt spid="9"/>
                                        </p:tgtEl>
                                        <p:attrNameLst>
                                          <p:attrName>ppt_x</p:attrName>
                                          <p:attrName>ppt_y</p:attrName>
                                        </p:attrNameLst>
                                      </p:cBhvr>
                                      <p:rCtr x="33524" y="0"/>
                                    </p:animMotion>
                                  </p:childTnLst>
                                </p:cTn>
                              </p:par>
                              <p:par>
                                <p:cTn id="19" presetID="1" presetClass="entr" presetSubtype="0" fill="hold" grpId="1" nodeType="withEffect">
                                  <p:stCondLst>
                                    <p:cond delay="500"/>
                                  </p:stCondLst>
                                  <p:childTnLst>
                                    <p:set>
                                      <p:cBhvr>
                                        <p:cTn id="20" dur="1" fill="hold">
                                          <p:stCondLst>
                                            <p:cond delay="0"/>
                                          </p:stCondLst>
                                        </p:cTn>
                                        <p:tgtEl>
                                          <p:spTgt spid="6"/>
                                        </p:tgtEl>
                                        <p:attrNameLst>
                                          <p:attrName>style.visibility</p:attrName>
                                        </p:attrNameLst>
                                      </p:cBhvr>
                                      <p:to>
                                        <p:strVal val="visible"/>
                                      </p:to>
                                    </p:set>
                                  </p:childTnLst>
                                </p:cTn>
                              </p:par>
                              <p:par>
                                <p:cTn id="21" presetID="35" presetClass="path" presetSubtype="0" accel="50000" decel="50000" fill="hold" grpId="0" nodeType="withEffect">
                                  <p:stCondLst>
                                    <p:cond delay="500"/>
                                  </p:stCondLst>
                                  <p:childTnLst>
                                    <p:animMotion origin="layout" path="M -3.33333E-6 -1.23457E-7 L 1.175 -1.23457E-7 " pathEditMode="relative" rAng="0" ptsTypes="AA">
                                      <p:cBhvr>
                                        <p:cTn id="22" dur="1000" spd="-100000" fill="hold"/>
                                        <p:tgtEl>
                                          <p:spTgt spid="6"/>
                                        </p:tgtEl>
                                        <p:attrNameLst>
                                          <p:attrName>ppt_x</p:attrName>
                                          <p:attrName>ppt_y</p:attrName>
                                        </p:attrNameLst>
                                      </p:cBhvr>
                                      <p:rCtr x="58750" y="0"/>
                                    </p:animMotion>
                                  </p:childTnLst>
                                </p:cTn>
                              </p:par>
                              <p:par>
                                <p:cTn id="23" presetID="1" presetClass="entr" presetSubtype="0" fill="hold" grpId="1" nodeType="withEffect">
                                  <p:stCondLst>
                                    <p:cond delay="500"/>
                                  </p:stCondLst>
                                  <p:childTnLst>
                                    <p:set>
                                      <p:cBhvr>
                                        <p:cTn id="24" dur="1" fill="hold">
                                          <p:stCondLst>
                                            <p:cond delay="0"/>
                                          </p:stCondLst>
                                        </p:cTn>
                                        <p:tgtEl>
                                          <p:spTgt spid="4"/>
                                        </p:tgtEl>
                                        <p:attrNameLst>
                                          <p:attrName>style.visibility</p:attrName>
                                        </p:attrNameLst>
                                      </p:cBhvr>
                                      <p:to>
                                        <p:strVal val="visible"/>
                                      </p:to>
                                    </p:set>
                                  </p:childTnLst>
                                </p:cTn>
                              </p:par>
                              <p:par>
                                <p:cTn id="25" presetID="35" presetClass="path" presetSubtype="0" accel="50000" decel="50000" fill="hold" grpId="0" nodeType="withEffect">
                                  <p:stCondLst>
                                    <p:cond delay="500"/>
                                  </p:stCondLst>
                                  <p:childTnLst>
                                    <p:animMotion origin="layout" path="M -3.33333E-6 -4.44444E-6 L 1.17622 -4.44444E-6 " pathEditMode="relative" rAng="0" ptsTypes="AA">
                                      <p:cBhvr>
                                        <p:cTn id="26" dur="1000" spd="-100000" fill="hold"/>
                                        <p:tgtEl>
                                          <p:spTgt spid="4"/>
                                        </p:tgtEl>
                                        <p:attrNameLst>
                                          <p:attrName>ppt_x</p:attrName>
                                          <p:attrName>ppt_y</p:attrName>
                                        </p:attrNameLst>
                                      </p:cBhvr>
                                      <p:rCtr x="58802"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6" grpId="0">
        <p:tmplLst>
          <p:tmpl>
            <p:tnLst>
              <p:par>
                <p:cTn presetID="35" presetClass="path" presetSubtype="0" accel="50000" decel="50000" fill="hold" nodeType="withEffect">
                  <p:stCondLst>
                    <p:cond delay="500"/>
                  </p:stCondLst>
                  <p:childTnLst>
                    <p:animMotion origin="layout" path="M -3.33333E-6 -1.23457E-7 L 1.175 -1.23457E-7 " pathEditMode="relative" rAng="0" ptsTypes="AA">
                      <p:cBhvr>
                        <p:cTn dur="1000" spd="-100000" fill="hold"/>
                        <p:tgtEl>
                          <p:spTgt spid="6"/>
                        </p:tgtEl>
                        <p:attrNameLst>
                          <p:attrName>ppt_x</p:attrName>
                          <p:attrName>ppt_y</p:attrName>
                        </p:attrNameLst>
                      </p:cBhvr>
                      <p:rCtr x="58750" y="0"/>
                    </p:animMotion>
                  </p:childTnLst>
                </p:cTn>
              </p:par>
            </p:tnLst>
          </p:tmpl>
        </p:tmplLst>
      </p:bldP>
      <p:bldP spid="6" grpId="1">
        <p:tmplLst>
          <p:tmpl>
            <p:tnLst>
              <p:par>
                <p:cTn presetID="1" presetClass="entr" presetSubtype="0" fill="hold" nodeType="withEffect">
                  <p:stCondLst>
                    <p:cond delay="500"/>
                  </p:stCondLst>
                  <p:childTnLst>
                    <p:set>
                      <p:cBhvr>
                        <p:cTn dur="1" fill="hold">
                          <p:stCondLst>
                            <p:cond delay="0"/>
                          </p:stCondLst>
                        </p:cTn>
                        <p:tgtEl>
                          <p:spTgt spid="6"/>
                        </p:tgtEl>
                        <p:attrNameLst>
                          <p:attrName>style.visibility</p:attrName>
                        </p:attrNameLst>
                      </p:cBhvr>
                      <p:to>
                        <p:strVal val="visible"/>
                      </p:to>
                    </p:set>
                  </p:childTnLst>
                </p:cTn>
              </p:par>
            </p:tnLst>
          </p:tmpl>
        </p:tmplLst>
      </p:bldP>
      <p:bldP spid="4" grpId="0">
        <p:tmplLst>
          <p:tmpl>
            <p:tnLst>
              <p:par>
                <p:cTn presetID="35" presetClass="path" presetSubtype="0" accel="50000" decel="50000" fill="hold" nodeType="withEffect">
                  <p:stCondLst>
                    <p:cond delay="500"/>
                  </p:stCondLst>
                  <p:childTnLst>
                    <p:animMotion origin="layout" path="M -3.33333E-6 -4.44444E-6 L 1.17622 -4.44444E-6 " pathEditMode="relative" rAng="0" ptsTypes="AA">
                      <p:cBhvr>
                        <p:cTn dur="1000" spd="-100000" fill="hold"/>
                        <p:tgtEl>
                          <p:spTgt spid="4"/>
                        </p:tgtEl>
                        <p:attrNameLst>
                          <p:attrName>ppt_x</p:attrName>
                          <p:attrName>ppt_y</p:attrName>
                        </p:attrNameLst>
                      </p:cBhvr>
                      <p:rCtr x="58802" y="0"/>
                    </p:animMotion>
                  </p:childTnLst>
                </p:cTn>
              </p:par>
            </p:tnLst>
          </p:tmpl>
        </p:tmplLst>
      </p:bldP>
      <p:bldP spid="4" grpId="1">
        <p:tmplLst>
          <p:tmpl>
            <p:tnLst>
              <p:par>
                <p:cTn presetID="1" presetClass="entr" presetSubtype="0" fill="hold" nodeType="withEffect">
                  <p:stCondLst>
                    <p:cond delay="500"/>
                  </p:stCondLst>
                  <p:childTnLst>
                    <p:set>
                      <p:cBhvr>
                        <p:cTn dur="1" fill="hold">
                          <p:stCondLst>
                            <p:cond delay="0"/>
                          </p:stCondLst>
                        </p:cTn>
                        <p:tgtEl>
                          <p:spTgt spid="4"/>
                        </p:tgtEl>
                        <p:attrNameLst>
                          <p:attrName>style.visibility</p:attrName>
                        </p:attrNameLst>
                      </p:cBhvr>
                      <p:to>
                        <p:strVal val="visible"/>
                      </p:to>
                    </p:set>
                  </p:childTnLst>
                </p:cTn>
              </p:par>
            </p:tnLst>
          </p:tmpl>
        </p:tmplLst>
      </p:bldP>
    </p:bldLst>
  </p:timing>
</p:sldLayout>
</file>

<file path=ppt/slideLayouts/slideLayout198.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smtClean="0"/>
              <a:t>Agenda</a:t>
            </a:r>
            <a:endParaRPr lang="en-US" dirty="0"/>
          </a:p>
        </p:txBody>
      </p:sp>
      <p:sp>
        <p:nvSpPr>
          <p:cNvPr id="11" name="Content Placeholder 12"/>
          <p:cNvSpPr>
            <a:spLocks noGrp="1"/>
          </p:cNvSpPr>
          <p:nvPr>
            <p:ph sz="quarter" idx="10" hasCustomPrompt="1"/>
          </p:nvPr>
        </p:nvSpPr>
        <p:spPr>
          <a:xfrm>
            <a:off x="624174" y="1797467"/>
            <a:ext cx="8732072" cy="4321118"/>
          </a:xfrm>
        </p:spPr>
        <p:txBody>
          <a:bodyPr/>
          <a:lstStyle>
            <a:lvl1pPr marL="0" indent="0">
              <a:buNone/>
              <a:tabLst>
                <a:tab pos="7597160" algn="l"/>
              </a:tabLst>
              <a:defRPr sz="4000" baseline="0">
                <a:solidFill>
                  <a:schemeClr val="accent2"/>
                </a:solidFill>
              </a:defRPr>
            </a:lvl1pPr>
            <a:lvl2pPr marL="0" indent="0">
              <a:buNone/>
              <a:tabLst>
                <a:tab pos="7597160" algn="l"/>
              </a:tabLst>
              <a:defRPr sz="2000">
                <a:latin typeface="+mn-lt"/>
              </a:defRPr>
            </a:lvl2pPr>
            <a:lvl3pPr marL="459935" indent="-229982">
              <a:tabLst>
                <a:tab pos="7597160" algn="l"/>
              </a:tabLst>
              <a:defRPr sz="2000" baseline="0">
                <a:latin typeface="+mn-lt"/>
              </a:defRPr>
            </a:lvl3pPr>
          </a:lstStyle>
          <a:p>
            <a:pPr lvl="0"/>
            <a:r>
              <a:rPr lang="en-US" dirty="0" smtClean="0"/>
              <a:t>Topic	xx</a:t>
            </a:r>
          </a:p>
          <a:p>
            <a:pPr lvl="1"/>
            <a:r>
              <a:rPr lang="en-US" dirty="0" smtClean="0"/>
              <a:t>Subtopic	xx</a:t>
            </a:r>
          </a:p>
          <a:p>
            <a:pPr lvl="0"/>
            <a:r>
              <a:rPr lang="en-US" dirty="0" smtClean="0"/>
              <a:t>Topic	xx</a:t>
            </a:r>
          </a:p>
          <a:p>
            <a:pPr lvl="1"/>
            <a:r>
              <a:rPr lang="en-US" dirty="0" smtClean="0"/>
              <a:t>Subtopic	xx</a:t>
            </a:r>
          </a:p>
        </p:txBody>
      </p:sp>
      <p:sp>
        <p:nvSpPr>
          <p:cNvPr id="12" name="Rectangle 11"/>
          <p:cNvSpPr/>
          <p:nvPr userDrawn="1"/>
        </p:nvSpPr>
        <p:spPr bwMode="auto">
          <a:xfrm>
            <a:off x="9453573" y="1797467"/>
            <a:ext cx="2109493" cy="2102336"/>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352" tIns="45677" rIns="45677" bIns="91352" numCol="1" spcCol="0" rtlCol="0" fromWordArt="0" anchor="b" anchorCtr="0" forceAA="0" compatLnSpc="1">
            <a:prstTxWarp prst="textNoShape">
              <a:avLst/>
            </a:prstTxWarp>
            <a:noAutofit/>
          </a:bodyPr>
          <a:lstStyle/>
          <a:p>
            <a:pPr algn="ctr" defTabSz="913263" fontAlgn="base">
              <a:spcBef>
                <a:spcPct val="0"/>
              </a:spcBef>
              <a:spcAft>
                <a:spcPct val="0"/>
              </a:spcAft>
            </a:pPr>
            <a:endParaRPr lang="en-US" sz="1900" spc="-51" dirty="0" err="1" smtClean="0">
              <a:gradFill>
                <a:gsLst>
                  <a:gs pos="0">
                    <a:srgbClr val="FFFFFF"/>
                  </a:gs>
                  <a:gs pos="100000">
                    <a:srgbClr val="FFFFFF"/>
                  </a:gs>
                </a:gsLst>
                <a:lin ang="5400000" scaled="0"/>
              </a:gradFill>
              <a:ea typeface="Segoe UI" pitchFamily="34" charset="0"/>
              <a:cs typeface="Segoe UI" pitchFamily="34" charset="0"/>
            </a:endParaRPr>
          </a:p>
        </p:txBody>
      </p:sp>
      <p:pic>
        <p:nvPicPr>
          <p:cNvPr id="3075" name="Picture 3" descr="C:\Temp\Agenda.png"/>
          <p:cNvPicPr>
            <a:picLocks noChangeAspect="1" noChangeArrowheads="1"/>
          </p:cNvPicPr>
          <p:nvPr userDrawn="1"/>
        </p:nvPicPr>
        <p:blipFill>
          <a:blip r:embed="rId2" cstate="screen">
            <a:extLst>
              <a:ext uri="{28A0092B-C50C-407E-A947-70E740481C1C}">
                <a14:useLocalDpi xmlns:a14="http://schemas.microsoft.com/office/drawing/2010/main" val="0"/>
              </a:ext>
            </a:extLst>
          </a:blip>
          <a:srcRect/>
          <a:stretch>
            <a:fillRect/>
          </a:stretch>
        </p:blipFill>
        <p:spPr bwMode="auto">
          <a:xfrm>
            <a:off x="10181410" y="2224730"/>
            <a:ext cx="641765" cy="1277092"/>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p:cNvSpPr txBox="1"/>
          <p:nvPr userDrawn="1"/>
        </p:nvSpPr>
        <p:spPr>
          <a:xfrm>
            <a:off x="9569993" y="3546406"/>
            <a:ext cx="833562" cy="292388"/>
          </a:xfrm>
          <a:prstGeom prst="rect">
            <a:avLst/>
          </a:prstGeom>
          <a:noFill/>
        </p:spPr>
        <p:txBody>
          <a:bodyPr wrap="none" lIns="0" tIns="0" rIns="0" bIns="0" rtlCol="0">
            <a:spAutoFit/>
          </a:bodyPr>
          <a:lstStyle/>
          <a:p>
            <a:pPr defTabSz="913527"/>
            <a:r>
              <a:rPr lang="en-US" sz="1900" dirty="0" smtClean="0">
                <a:solidFill>
                  <a:srgbClr val="FFFFFF"/>
                </a:solidFill>
              </a:rPr>
              <a:t>Agenda</a:t>
            </a:r>
          </a:p>
        </p:txBody>
      </p:sp>
    </p:spTree>
    <p:extLst>
      <p:ext uri="{BB962C8B-B14F-4D97-AF65-F5344CB8AC3E}">
        <p14:creationId xmlns:p14="http://schemas.microsoft.com/office/powerpoint/2010/main" val="1655141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4" presetClass="path" presetSubtype="0" accel="50000" decel="50000" fill="hold" nodeType="afterEffect">
                                  <p:stCondLst>
                                    <p:cond delay="0"/>
                                  </p:stCondLst>
                                  <p:childTnLst>
                                    <p:animMotion origin="layout" path="M 3.70409E-6 -1.11111E-6 L 3.70409E-6 -0.05393 " pathEditMode="relative" rAng="0" ptsTypes="AA">
                                      <p:cBhvr>
                                        <p:cTn id="6" dur="500" fill="hold"/>
                                        <p:tgtEl>
                                          <p:spTgt spid="3075"/>
                                        </p:tgtEl>
                                        <p:attrNameLst>
                                          <p:attrName>ppt_x</p:attrName>
                                          <p:attrName>ppt_y</p:attrName>
                                        </p:attrNameLst>
                                      </p:cBhvr>
                                      <p:rCtr x="0" y="-2708"/>
                                    </p:animMotion>
                                  </p:childTnLst>
                                </p:cTn>
                              </p:par>
                              <p:par>
                                <p:cTn id="7" presetID="1" presetClass="entr" presetSubtype="0" fill="hold" grpId="0" nodeType="withEffect">
                                  <p:stCondLst>
                                    <p:cond delay="500"/>
                                  </p:stCondLst>
                                  <p:childTnLst>
                                    <p:set>
                                      <p:cBhvr>
                                        <p:cTn id="8" dur="1" fill="hold">
                                          <p:stCondLst>
                                            <p:cond delay="0"/>
                                          </p:stCondLst>
                                        </p:cTn>
                                        <p:tgtEl>
                                          <p:spTgt spid="14"/>
                                        </p:tgtEl>
                                        <p:attrNameLst>
                                          <p:attrName>style.visibility</p:attrName>
                                        </p:attrNameLst>
                                      </p:cBhvr>
                                      <p:to>
                                        <p:strVal val="visible"/>
                                      </p:to>
                                    </p:set>
                                  </p:childTnLst>
                                </p:cTn>
                              </p:par>
                              <p:par>
                                <p:cTn id="9" presetID="42" presetClass="path" presetSubtype="0" accel="50000" decel="50000" fill="hold" grpId="1" nodeType="withEffect">
                                  <p:stCondLst>
                                    <p:cond delay="500"/>
                                  </p:stCondLst>
                                  <p:childTnLst>
                                    <p:animMotion origin="layout" path="M -4.17296E-6 2.96296E-6 L -4.17296E-6 0.04722 " pathEditMode="relative" rAng="0" ptsTypes="AA">
                                      <p:cBhvr>
                                        <p:cTn id="10" dur="500" spd="-100000" fill="hold"/>
                                        <p:tgtEl>
                                          <p:spTgt spid="14"/>
                                        </p:tgtEl>
                                        <p:attrNameLst>
                                          <p:attrName>ppt_x</p:attrName>
                                          <p:attrName>ppt_y</p:attrName>
                                        </p:attrNameLst>
                                      </p:cBhvr>
                                      <p:rCtr x="0" y="236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4" grpId="1"/>
    </p:bldLst>
  </p:timing>
</p:sldLayout>
</file>

<file path=ppt/slideLayouts/slideLayout199.xml><?xml version="1.0" encoding="utf-8"?>
<p:sldLayout xmlns:a="http://schemas.openxmlformats.org/drawingml/2006/main" xmlns:r="http://schemas.openxmlformats.org/officeDocument/2006/relationships" xmlns:p="http://schemas.openxmlformats.org/presentationml/2006/main" preserve="1" userDrawn="1">
  <p:cSld name="Chapter Title Dark Purple">
    <p:bg>
      <p:bgPr>
        <a:solidFill>
          <a:schemeClr val="accent2"/>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a:xfrm>
            <a:off x="624174" y="2785540"/>
            <a:ext cx="10938892" cy="1114291"/>
          </a:xfrm>
        </p:spPr>
        <p:txBody>
          <a:bodyPr/>
          <a:lstStyle>
            <a:lvl1pPr marL="0" indent="0">
              <a:buNone/>
              <a:defRPr lang="en-US" sz="8800" i="0" kern="1200" spc="-100" baseline="0" dirty="0" smtClean="0">
                <a:solidFill>
                  <a:schemeClr val="bg1"/>
                </a:solidFill>
                <a:latin typeface="Segoe UI Light" pitchFamily="34" charset="0"/>
                <a:ea typeface="+mn-ea"/>
                <a:cs typeface="+mn-cs"/>
              </a:defRPr>
            </a:lvl1pPr>
          </a:lstStyle>
          <a:p>
            <a:pPr marL="0" lvl="0" indent="0" algn="l" defTabSz="913527" rtl="0" eaLnBrk="1" latinLnBrk="0" hangingPunct="1">
              <a:lnSpc>
                <a:spcPct val="90000"/>
              </a:lnSpc>
              <a:spcBef>
                <a:spcPct val="20000"/>
              </a:spcBef>
              <a:buSzPct val="90000"/>
              <a:buFont typeface="Arial" pitchFamily="34" charset="0"/>
              <a:buNone/>
            </a:pPr>
            <a:r>
              <a:rPr lang="en-US" dirty="0" smtClean="0"/>
              <a:t>Chapter title</a:t>
            </a:r>
          </a:p>
        </p:txBody>
      </p:sp>
      <p:sp>
        <p:nvSpPr>
          <p:cNvPr id="4" name="Text Placeholder 8"/>
          <p:cNvSpPr>
            <a:spLocks noGrp="1"/>
          </p:cNvSpPr>
          <p:nvPr>
            <p:ph type="body" sz="quarter" idx="11" hasCustomPrompt="1"/>
          </p:nvPr>
        </p:nvSpPr>
        <p:spPr>
          <a:xfrm>
            <a:off x="624174" y="1773677"/>
            <a:ext cx="10938892" cy="443301"/>
          </a:xfrm>
        </p:spPr>
        <p:txBody>
          <a:bodyPr/>
          <a:lstStyle>
            <a:lvl1pPr marL="0" indent="0">
              <a:buNone/>
              <a:defRPr lang="en-US" sz="3200" kern="1200" spc="-100" baseline="0" dirty="0">
                <a:solidFill>
                  <a:schemeClr val="bg1"/>
                </a:solidFill>
                <a:latin typeface="Segoe UI Light" pitchFamily="34" charset="0"/>
                <a:ea typeface="+mn-ea"/>
                <a:cs typeface="+mn-cs"/>
              </a:defRPr>
            </a:lvl1pPr>
          </a:lstStyle>
          <a:p>
            <a:pPr marL="0" lvl="0" indent="0" algn="l" defTabSz="913527" rtl="0" eaLnBrk="1" latinLnBrk="0" hangingPunct="1">
              <a:lnSpc>
                <a:spcPct val="90000"/>
              </a:lnSpc>
              <a:spcBef>
                <a:spcPct val="20000"/>
              </a:spcBef>
              <a:buSzPct val="90000"/>
              <a:buFont typeface="Arial" pitchFamily="34" charset="0"/>
              <a:buNone/>
            </a:pPr>
            <a:r>
              <a:rPr lang="en-US" dirty="0" smtClean="0"/>
              <a:t>Chapter Title x/y</a:t>
            </a:r>
            <a:endParaRPr lang="en-US" dirty="0"/>
          </a:p>
        </p:txBody>
      </p:sp>
      <p:pic>
        <p:nvPicPr>
          <p:cNvPr id="11" name="Picture 9"/>
          <p:cNvPicPr>
            <a:picLocks noChangeAspect="1" noChangeArrowheads="1"/>
          </p:cNvPicPr>
          <p:nvPr userDrawn="1"/>
        </p:nvPicPr>
        <p:blipFill>
          <a:blip r:embed="rId2">
            <a:extLst>
              <a:ext uri="{28A0092B-C50C-407E-A947-70E740481C1C}">
                <a14:useLocalDpi xmlns:a14="http://schemas.microsoft.com/office/drawing/2010/main" val="0"/>
              </a:ext>
            </a:extLst>
          </a:blip>
          <a:stretch>
            <a:fillRect/>
          </a:stretch>
        </p:blipFill>
        <p:spPr bwMode="auto">
          <a:xfrm>
            <a:off x="9165471" y="5848448"/>
            <a:ext cx="2671745" cy="983396"/>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 4"/>
          <p:cNvGrpSpPr/>
          <p:nvPr userDrawn="1"/>
        </p:nvGrpSpPr>
        <p:grpSpPr>
          <a:xfrm>
            <a:off x="623148" y="308488"/>
            <a:ext cx="1631544" cy="612004"/>
            <a:chOff x="10186018" y="534632"/>
            <a:chExt cx="1706539" cy="639737"/>
          </a:xfrm>
        </p:grpSpPr>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186018" y="534632"/>
              <a:ext cx="1706539" cy="585216"/>
            </a:xfrm>
            <a:prstGeom prst="rect">
              <a:avLst/>
            </a:prstGeom>
          </p:spPr>
        </p:pic>
        <p:sp>
          <p:nvSpPr>
            <p:cNvPr id="8" name="TextBox 7"/>
            <p:cNvSpPr txBox="1"/>
            <p:nvPr userDrawn="1"/>
          </p:nvSpPr>
          <p:spPr>
            <a:xfrm>
              <a:off x="10576932" y="981291"/>
              <a:ext cx="498340" cy="193078"/>
            </a:xfrm>
            <a:prstGeom prst="rect">
              <a:avLst/>
            </a:prstGeom>
            <a:noFill/>
          </p:spPr>
          <p:txBody>
            <a:bodyPr wrap="none" lIns="0" tIns="0" rIns="0" bIns="0" rtlCol="0">
              <a:spAutoFit/>
            </a:bodyPr>
            <a:lstStyle/>
            <a:p>
              <a:pPr defTabSz="913527">
                <a:lnSpc>
                  <a:spcPct val="90000"/>
                </a:lnSpc>
                <a:spcAft>
                  <a:spcPts val="800"/>
                </a:spcAft>
              </a:pPr>
              <a:r>
                <a:rPr lang="en-US" sz="1300" dirty="0" smtClean="0">
                  <a:solidFill>
                    <a:srgbClr val="FFFFFF"/>
                  </a:solidFill>
                </a:rPr>
                <a:t>| Basel</a:t>
              </a:r>
            </a:p>
          </p:txBody>
        </p:sp>
      </p:grpSp>
    </p:spTree>
    <p:extLst>
      <p:ext uri="{BB962C8B-B14F-4D97-AF65-F5344CB8AC3E}">
        <p14:creationId xmlns:p14="http://schemas.microsoft.com/office/powerpoint/2010/main" val="3118451949"/>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63" presetClass="path" presetSubtype="0" accel="50000" decel="50000" fill="hold" nodeType="withEffect">
                                  <p:stCondLst>
                                    <p:cond delay="0"/>
                                  </p:stCondLst>
                                  <p:childTnLst>
                                    <p:animMotion origin="layout" path="M 4.44444E-6 1.11111E-6 L 1.61041 1.11111E-6 " pathEditMode="relative" rAng="0" ptsTypes="AA">
                                      <p:cBhvr>
                                        <p:cTn id="8" dur="1000" spd="-100000" fill="hold"/>
                                        <p:tgtEl>
                                          <p:spTgt spid="5"/>
                                        </p:tgtEl>
                                        <p:attrNameLst>
                                          <p:attrName>ppt_x</p:attrName>
                                          <p:attrName>ppt_y</p:attrName>
                                        </p:attrNameLst>
                                      </p:cBhvr>
                                      <p:rCtr x="80521" y="0"/>
                                    </p:animMotion>
                                  </p:childTnLst>
                                </p:cTn>
                              </p:par>
                              <p:par>
                                <p:cTn id="9" presetID="1" presetClass="entr" presetSubtype="0"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63" presetClass="path" presetSubtype="0" accel="50000" decel="50000" fill="hold" grpId="1" nodeType="withEffect">
                                  <p:stCondLst>
                                    <p:cond delay="0"/>
                                  </p:stCondLst>
                                  <p:childTnLst>
                                    <p:animMotion origin="layout" path="M 1.66667E-6 1.02244E-6 L 1.23528 1.02244E-6 " pathEditMode="relative" rAng="0" ptsTypes="AA">
                                      <p:cBhvr>
                                        <p:cTn id="12" dur="1000" spd="-100000" fill="hold"/>
                                        <p:tgtEl>
                                          <p:spTgt spid="4"/>
                                        </p:tgtEl>
                                        <p:attrNameLst>
                                          <p:attrName>ppt_x</p:attrName>
                                          <p:attrName>ppt_y</p:attrName>
                                        </p:attrNameLst>
                                      </p:cBhvr>
                                      <p:rCtr x="61758" y="0"/>
                                    </p:animMotion>
                                  </p:childTnLst>
                                </p:cTn>
                              </p:par>
                              <p:par>
                                <p:cTn id="13" presetID="1"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par>
                                <p:cTn id="15" presetID="63" presetClass="path" presetSubtype="0" accel="50000" decel="50000" fill="hold" grpId="1" nodeType="withEffect">
                                  <p:stCondLst>
                                    <p:cond delay="0"/>
                                  </p:stCondLst>
                                  <p:childTnLst>
                                    <p:animMotion origin="layout" path="M 0 -3.96021E-6 L 1.23424 -3.96021E-6 " pathEditMode="relative" rAng="0" ptsTypes="AA">
                                      <p:cBhvr>
                                        <p:cTn id="16" dur="1000" spd="-100000" fill="hold"/>
                                        <p:tgtEl>
                                          <p:spTgt spid="6"/>
                                        </p:tgtEl>
                                        <p:attrNameLst>
                                          <p:attrName>ppt_x</p:attrName>
                                          <p:attrName>ppt_y</p:attrName>
                                        </p:attrNameLst>
                                      </p:cBhvr>
                                      <p:rCtr x="61706" y="0"/>
                                    </p:animMotion>
                                  </p:childTnLst>
                                </p:cTn>
                              </p:par>
                              <p:par>
                                <p:cTn id="17" presetID="1" presetClass="entr" presetSubtype="0"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par>
                                <p:cTn id="19" presetID="63" presetClass="path" presetSubtype="0" accel="50000" decel="50000" fill="hold" nodeType="withEffect">
                                  <p:stCondLst>
                                    <p:cond delay="0"/>
                                  </p:stCondLst>
                                  <p:childTnLst>
                                    <p:animMotion origin="layout" path="M 1.02137E-6 -3.54152E-6 L 0.86438 -3.54152E-6 " pathEditMode="relative" rAng="0" ptsTypes="AA">
                                      <p:cBhvr>
                                        <p:cTn id="20" dur="1000" spd="-100000" fill="hold"/>
                                        <p:tgtEl>
                                          <p:spTgt spid="11"/>
                                        </p:tgtEl>
                                        <p:attrNameLst>
                                          <p:attrName>ppt_x</p:attrName>
                                          <p:attrName>ppt_y</p:attrName>
                                        </p:attrNameLst>
                                      </p:cBhvr>
                                      <p:rCtr x="43213"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tmplLst>
          <p:tmpl>
            <p:tnLst>
              <p:par>
                <p:cTn presetID="1" presetClass="entr" presetSubtype="0" fill="hold" nodeType="withEffect">
                  <p:stCondLst>
                    <p:cond delay="0"/>
                  </p:stCondLst>
                  <p:childTnLst>
                    <p:set>
                      <p:cBhvr>
                        <p:cTn dur="1" fill="hold">
                          <p:stCondLst>
                            <p:cond delay="0"/>
                          </p:stCondLst>
                        </p:cTn>
                        <p:tgtEl>
                          <p:spTgt spid="6"/>
                        </p:tgtEl>
                        <p:attrNameLst>
                          <p:attrName>style.visibility</p:attrName>
                        </p:attrNameLst>
                      </p:cBhvr>
                      <p:to>
                        <p:strVal val="visible"/>
                      </p:to>
                    </p:set>
                  </p:childTnLst>
                </p:cTn>
              </p:par>
            </p:tnLst>
          </p:tmpl>
        </p:tmplLst>
      </p:bldP>
      <p:bldP spid="6" grpId="1">
        <p:tmplLst>
          <p:tmpl>
            <p:tnLst>
              <p:par>
                <p:cTn presetID="63" presetClass="path" presetSubtype="0" accel="50000" decel="50000" fill="hold" nodeType="withEffect">
                  <p:stCondLst>
                    <p:cond delay="0"/>
                  </p:stCondLst>
                  <p:childTnLst>
                    <p:animMotion origin="layout" path="M 0 -3.96021E-6 L 1.23424 -3.96021E-6 " pathEditMode="relative" rAng="0" ptsTypes="AA">
                      <p:cBhvr>
                        <p:cTn dur="1000" spd="-100000" fill="hold"/>
                        <p:tgtEl>
                          <p:spTgt spid="6"/>
                        </p:tgtEl>
                        <p:attrNameLst>
                          <p:attrName>ppt_x</p:attrName>
                          <p:attrName>ppt_y</p:attrName>
                        </p:attrNameLst>
                      </p:cBhvr>
                      <p:rCtr x="61706" y="0"/>
                    </p:animMotion>
                  </p:childTnLst>
                </p:cTn>
              </p:par>
            </p:tnLst>
          </p:tmpl>
        </p:tmplLst>
      </p:bldP>
      <p:bldP spid="4" grpId="0">
        <p:tmplLst>
          <p:tmpl>
            <p:tnLst>
              <p:par>
                <p:cTn presetID="1" presetClass="entr" presetSubtype="0" fill="hold" nodeType="withEffect">
                  <p:stCondLst>
                    <p:cond delay="0"/>
                  </p:stCondLst>
                  <p:childTnLst>
                    <p:set>
                      <p:cBhvr>
                        <p:cTn dur="1" fill="hold">
                          <p:stCondLst>
                            <p:cond delay="0"/>
                          </p:stCondLst>
                        </p:cTn>
                        <p:tgtEl>
                          <p:spTgt spid="4"/>
                        </p:tgtEl>
                        <p:attrNameLst>
                          <p:attrName>style.visibility</p:attrName>
                        </p:attrNameLst>
                      </p:cBhvr>
                      <p:to>
                        <p:strVal val="visible"/>
                      </p:to>
                    </p:set>
                  </p:childTnLst>
                </p:cTn>
              </p:par>
            </p:tnLst>
          </p:tmpl>
        </p:tmplLst>
      </p:bldP>
      <p:bldP spid="4" grpId="1">
        <p:tmplLst>
          <p:tmpl>
            <p:tnLst>
              <p:par>
                <p:cTn presetID="63" presetClass="path" presetSubtype="0" accel="50000" decel="50000" fill="hold" nodeType="withEffect">
                  <p:stCondLst>
                    <p:cond delay="0"/>
                  </p:stCondLst>
                  <p:childTnLst>
                    <p:animMotion origin="layout" path="M 1.66667E-6 1.02244E-6 L 1.23528 1.02244E-6 " pathEditMode="relative" rAng="0" ptsTypes="AA">
                      <p:cBhvr>
                        <p:cTn dur="1000" spd="-100000" fill="hold"/>
                        <p:tgtEl>
                          <p:spTgt spid="4"/>
                        </p:tgtEl>
                        <p:attrNameLst>
                          <p:attrName>ppt_x</p:attrName>
                          <p:attrName>ppt_y</p:attrName>
                        </p:attrNameLst>
                      </p:cBhvr>
                      <p:rCtr x="61758" y="0"/>
                    </p:animMotion>
                  </p:childTnLst>
                </p:cTn>
              </p:par>
            </p:tnLst>
          </p:tmpl>
        </p:tmplLst>
      </p:bldP>
    </p:bld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1_Demo, Video etc. &quot;special&quot; slides">
    <p:spTree>
      <p:nvGrpSpPr>
        <p:cNvPr id="1" name=""/>
        <p:cNvGrpSpPr/>
        <p:nvPr/>
      </p:nvGrpSpPr>
      <p:grpSpPr>
        <a:xfrm>
          <a:off x="0" y="0"/>
          <a:ext cx="0" cy="0"/>
          <a:chOff x="0" y="0"/>
          <a:chExt cx="0" cy="0"/>
        </a:xfrm>
      </p:grpSpPr>
      <p:sp>
        <p:nvSpPr>
          <p:cNvPr id="2" name="Title 1"/>
          <p:cNvSpPr>
            <a:spLocks noGrp="1"/>
          </p:cNvSpPr>
          <p:nvPr>
            <p:ph type="ctrTitle"/>
          </p:nvPr>
        </p:nvSpPr>
        <p:spPr>
          <a:xfrm>
            <a:off x="728834" y="1951278"/>
            <a:ext cx="10789877" cy="1523846"/>
          </a:xfrm>
        </p:spPr>
        <p:txBody>
          <a:bodyPr anchor="ctr" anchorCtr="0">
            <a:noAutofit/>
          </a:bodyPr>
          <a:lstStyle>
            <a:lvl1pPr>
              <a:lnSpc>
                <a:spcPct val="90000"/>
              </a:lnSpc>
              <a:defRPr sz="5900" b="1"/>
            </a:lvl1pPr>
          </a:lstStyle>
          <a:p>
            <a:r>
              <a:rPr lang="en-US" dirty="0" smtClean="0"/>
              <a:t>Click to edit Master title style</a:t>
            </a:r>
            <a:endParaRPr lang="en-US" dirty="0"/>
          </a:p>
        </p:txBody>
      </p:sp>
    </p:spTree>
  </p:cSld>
  <p:clrMapOvr>
    <a:masterClrMapping/>
  </p:clrMapOvr>
  <p:transition>
    <p:fade/>
  </p:transition>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19045" y="228659"/>
            <a:ext cx="11147562" cy="678646"/>
          </a:xfrm>
        </p:spPr>
        <p:txBody>
          <a:bodyPr/>
          <a:lstStyle>
            <a:lvl1pPr>
              <a:defRPr/>
            </a:lvl1pPr>
          </a:lstStyle>
          <a:p>
            <a:r>
              <a:rPr lang="en-US" smtClean="0"/>
              <a:t>Click to edit Master title style</a:t>
            </a:r>
            <a:endParaRPr lang="en-US" dirty="0"/>
          </a:p>
        </p:txBody>
      </p:sp>
      <p:sp>
        <p:nvSpPr>
          <p:cNvPr id="5" name="Text Placeholder 4"/>
          <p:cNvSpPr>
            <a:spLocks noGrp="1"/>
          </p:cNvSpPr>
          <p:nvPr>
            <p:ph type="body" sz="quarter" idx="10"/>
          </p:nvPr>
        </p:nvSpPr>
        <p:spPr>
          <a:xfrm>
            <a:off x="519045" y="1448201"/>
            <a:ext cx="11147562" cy="179783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5538283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200.xml><?xml version="1.0" encoding="utf-8"?>
<p:sldLayout xmlns:a="http://schemas.openxmlformats.org/drawingml/2006/main" xmlns:r="http://schemas.openxmlformats.org/officeDocument/2006/relationships" xmlns:p="http://schemas.openxmlformats.org/presentationml/2006/main" preserve="1" userDrawn="1">
  <p:cSld name="Chapter Title Dark Teal">
    <p:bg>
      <p:bgPr>
        <a:solidFill>
          <a:srgbClr val="008272"/>
        </a:solidFill>
        <a:effectLst/>
      </p:bgPr>
    </p:bg>
    <p:spTree>
      <p:nvGrpSpPr>
        <p:cNvPr id="1" name=""/>
        <p:cNvGrpSpPr/>
        <p:nvPr/>
      </p:nvGrpSpPr>
      <p:grpSpPr>
        <a:xfrm>
          <a:off x="0" y="0"/>
          <a:ext cx="0" cy="0"/>
          <a:chOff x="0" y="0"/>
          <a:chExt cx="0" cy="0"/>
        </a:xfrm>
      </p:grpSpPr>
      <p:sp>
        <p:nvSpPr>
          <p:cNvPr id="5" name="Text Placeholder 5"/>
          <p:cNvSpPr>
            <a:spLocks noGrp="1"/>
          </p:cNvSpPr>
          <p:nvPr>
            <p:ph type="body" sz="quarter" idx="10" hasCustomPrompt="1"/>
          </p:nvPr>
        </p:nvSpPr>
        <p:spPr>
          <a:xfrm>
            <a:off x="624174" y="2785540"/>
            <a:ext cx="10938892" cy="1114291"/>
          </a:xfrm>
        </p:spPr>
        <p:txBody>
          <a:bodyPr/>
          <a:lstStyle>
            <a:lvl1pPr marL="0" indent="0">
              <a:buNone/>
              <a:defRPr lang="en-US" sz="8800" i="0" kern="1200" spc="-100" baseline="0" dirty="0" smtClean="0">
                <a:solidFill>
                  <a:schemeClr val="bg1"/>
                </a:solidFill>
                <a:latin typeface="Segoe UI Light" pitchFamily="34" charset="0"/>
                <a:ea typeface="+mn-ea"/>
                <a:cs typeface="+mn-cs"/>
              </a:defRPr>
            </a:lvl1pPr>
          </a:lstStyle>
          <a:p>
            <a:pPr marL="0" lvl="0" indent="0" algn="l" defTabSz="913527" rtl="0" eaLnBrk="1" latinLnBrk="0" hangingPunct="1">
              <a:lnSpc>
                <a:spcPct val="90000"/>
              </a:lnSpc>
              <a:spcBef>
                <a:spcPct val="20000"/>
              </a:spcBef>
              <a:buSzPct val="90000"/>
              <a:buFont typeface="Arial" pitchFamily="34" charset="0"/>
              <a:buNone/>
            </a:pPr>
            <a:r>
              <a:rPr lang="en-US" dirty="0" smtClean="0"/>
              <a:t>Chapter title</a:t>
            </a:r>
          </a:p>
        </p:txBody>
      </p:sp>
      <p:sp>
        <p:nvSpPr>
          <p:cNvPr id="8" name="Text Placeholder 8"/>
          <p:cNvSpPr>
            <a:spLocks noGrp="1"/>
          </p:cNvSpPr>
          <p:nvPr>
            <p:ph type="body" sz="quarter" idx="11" hasCustomPrompt="1"/>
          </p:nvPr>
        </p:nvSpPr>
        <p:spPr>
          <a:xfrm>
            <a:off x="624174" y="1773677"/>
            <a:ext cx="10938892" cy="443301"/>
          </a:xfrm>
        </p:spPr>
        <p:txBody>
          <a:bodyPr/>
          <a:lstStyle>
            <a:lvl1pPr marL="0" indent="0">
              <a:buNone/>
              <a:defRPr lang="en-US" sz="3200" kern="1200" spc="-100" baseline="0" dirty="0">
                <a:solidFill>
                  <a:schemeClr val="bg1"/>
                </a:solidFill>
                <a:latin typeface="Segoe UI Light" pitchFamily="34" charset="0"/>
                <a:ea typeface="+mn-ea"/>
                <a:cs typeface="+mn-cs"/>
              </a:defRPr>
            </a:lvl1pPr>
          </a:lstStyle>
          <a:p>
            <a:pPr marL="0" lvl="0" indent="0" algn="l" defTabSz="913527" rtl="0" eaLnBrk="1" latinLnBrk="0" hangingPunct="1">
              <a:lnSpc>
                <a:spcPct val="90000"/>
              </a:lnSpc>
              <a:spcBef>
                <a:spcPct val="20000"/>
              </a:spcBef>
              <a:buSzPct val="90000"/>
              <a:buFont typeface="Arial" pitchFamily="34" charset="0"/>
              <a:buNone/>
            </a:pPr>
            <a:r>
              <a:rPr lang="en-US" dirty="0" smtClean="0"/>
              <a:t>Chapter Title x/y</a:t>
            </a:r>
            <a:endParaRPr lang="en-US" dirty="0"/>
          </a:p>
        </p:txBody>
      </p:sp>
      <p:pic>
        <p:nvPicPr>
          <p:cNvPr id="6" name="Picture 9"/>
          <p:cNvPicPr>
            <a:picLocks noChangeAspect="1" noChangeArrowheads="1"/>
          </p:cNvPicPr>
          <p:nvPr userDrawn="1"/>
        </p:nvPicPr>
        <p:blipFill>
          <a:blip r:embed="rId2">
            <a:extLst>
              <a:ext uri="{28A0092B-C50C-407E-A947-70E740481C1C}">
                <a14:useLocalDpi xmlns:a14="http://schemas.microsoft.com/office/drawing/2010/main" val="0"/>
              </a:ext>
            </a:extLst>
          </a:blip>
          <a:stretch>
            <a:fillRect/>
          </a:stretch>
        </p:blipFill>
        <p:spPr bwMode="auto">
          <a:xfrm>
            <a:off x="9165471" y="5848448"/>
            <a:ext cx="2671745" cy="983396"/>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Group 10"/>
          <p:cNvGrpSpPr/>
          <p:nvPr userDrawn="1"/>
        </p:nvGrpSpPr>
        <p:grpSpPr>
          <a:xfrm>
            <a:off x="623148" y="308488"/>
            <a:ext cx="1631544" cy="612004"/>
            <a:chOff x="10186018" y="534632"/>
            <a:chExt cx="1706539" cy="639737"/>
          </a:xfrm>
        </p:grpSpPr>
        <p:pic>
          <p:nvPicPr>
            <p:cNvPr id="12" name="Picture 1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186018" y="534632"/>
              <a:ext cx="1706539" cy="585216"/>
            </a:xfrm>
            <a:prstGeom prst="rect">
              <a:avLst/>
            </a:prstGeom>
          </p:spPr>
        </p:pic>
        <p:sp>
          <p:nvSpPr>
            <p:cNvPr id="13" name="TextBox 12"/>
            <p:cNvSpPr txBox="1"/>
            <p:nvPr userDrawn="1"/>
          </p:nvSpPr>
          <p:spPr>
            <a:xfrm>
              <a:off x="10576932" y="981291"/>
              <a:ext cx="498340" cy="193078"/>
            </a:xfrm>
            <a:prstGeom prst="rect">
              <a:avLst/>
            </a:prstGeom>
            <a:noFill/>
          </p:spPr>
          <p:txBody>
            <a:bodyPr wrap="none" lIns="0" tIns="0" rIns="0" bIns="0" rtlCol="0">
              <a:spAutoFit/>
            </a:bodyPr>
            <a:lstStyle/>
            <a:p>
              <a:pPr defTabSz="913527">
                <a:lnSpc>
                  <a:spcPct val="90000"/>
                </a:lnSpc>
                <a:spcAft>
                  <a:spcPts val="800"/>
                </a:spcAft>
              </a:pPr>
              <a:r>
                <a:rPr lang="en-US" sz="1300" dirty="0" smtClean="0">
                  <a:solidFill>
                    <a:srgbClr val="FFFFFF"/>
                  </a:solidFill>
                </a:rPr>
                <a:t>| Basel</a:t>
              </a:r>
            </a:p>
          </p:txBody>
        </p:sp>
      </p:grpSp>
    </p:spTree>
    <p:extLst>
      <p:ext uri="{BB962C8B-B14F-4D97-AF65-F5344CB8AC3E}">
        <p14:creationId xmlns:p14="http://schemas.microsoft.com/office/powerpoint/2010/main" val="2810135499"/>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63" presetClass="path" presetSubtype="0" accel="50000" decel="50000" fill="hold" nodeType="withEffect">
                                  <p:stCondLst>
                                    <p:cond delay="0"/>
                                  </p:stCondLst>
                                  <p:childTnLst>
                                    <p:animMotion origin="layout" path="M 4.44444E-6 1.11111E-6 L 1.61041 1.11111E-6 " pathEditMode="relative" rAng="0" ptsTypes="AA">
                                      <p:cBhvr>
                                        <p:cTn id="8" dur="1000" spd="-100000" fill="hold"/>
                                        <p:tgtEl>
                                          <p:spTgt spid="11"/>
                                        </p:tgtEl>
                                        <p:attrNameLst>
                                          <p:attrName>ppt_x</p:attrName>
                                          <p:attrName>ppt_y</p:attrName>
                                        </p:attrNameLst>
                                      </p:cBhvr>
                                      <p:rCtr x="80521" y="0"/>
                                    </p:animMotion>
                                  </p:childTnLst>
                                </p:cTn>
                              </p:par>
                              <p:par>
                                <p:cTn id="9" presetID="1"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63" presetClass="path" presetSubtype="0" accel="50000" decel="50000" fill="hold" grpId="1" nodeType="withEffect">
                                  <p:stCondLst>
                                    <p:cond delay="0"/>
                                  </p:stCondLst>
                                  <p:childTnLst>
                                    <p:animMotion origin="layout" path="M 1.66667E-6 1.02244E-6 L 1.23528 1.02244E-6 " pathEditMode="relative" rAng="0" ptsTypes="AA">
                                      <p:cBhvr>
                                        <p:cTn id="12" dur="1000" spd="-100000" fill="hold"/>
                                        <p:tgtEl>
                                          <p:spTgt spid="8"/>
                                        </p:tgtEl>
                                        <p:attrNameLst>
                                          <p:attrName>ppt_x</p:attrName>
                                          <p:attrName>ppt_y</p:attrName>
                                        </p:attrNameLst>
                                      </p:cBhvr>
                                      <p:rCtr x="61758" y="0"/>
                                    </p:animMotion>
                                  </p:childTnLst>
                                </p:cTn>
                              </p:par>
                              <p:par>
                                <p:cTn id="13" presetID="1"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par>
                                <p:cTn id="15" presetID="63" presetClass="path" presetSubtype="0" accel="50000" decel="50000" fill="hold" grpId="1" nodeType="withEffect">
                                  <p:stCondLst>
                                    <p:cond delay="0"/>
                                  </p:stCondLst>
                                  <p:childTnLst>
                                    <p:animMotion origin="layout" path="M 0 -3.96021E-6 L 1.23424 -3.96021E-6 " pathEditMode="relative" rAng="0" ptsTypes="AA">
                                      <p:cBhvr>
                                        <p:cTn id="16" dur="1000" spd="-100000" fill="hold"/>
                                        <p:tgtEl>
                                          <p:spTgt spid="5"/>
                                        </p:tgtEl>
                                        <p:attrNameLst>
                                          <p:attrName>ppt_x</p:attrName>
                                          <p:attrName>ppt_y</p:attrName>
                                        </p:attrNameLst>
                                      </p:cBhvr>
                                      <p:rCtr x="61706" y="0"/>
                                    </p:animMotion>
                                  </p:childTnLst>
                                </p:cTn>
                              </p:par>
                              <p:par>
                                <p:cTn id="17" presetID="1" presetClass="entr" presetSubtype="0" fill="hold" nodeType="withEffect">
                                  <p:stCondLst>
                                    <p:cond delay="0"/>
                                  </p:stCondLst>
                                  <p:childTnLst>
                                    <p:set>
                                      <p:cBhvr>
                                        <p:cTn id="18" dur="1" fill="hold">
                                          <p:stCondLst>
                                            <p:cond delay="0"/>
                                          </p:stCondLst>
                                        </p:cTn>
                                        <p:tgtEl>
                                          <p:spTgt spid="6"/>
                                        </p:tgtEl>
                                        <p:attrNameLst>
                                          <p:attrName>style.visibility</p:attrName>
                                        </p:attrNameLst>
                                      </p:cBhvr>
                                      <p:to>
                                        <p:strVal val="visible"/>
                                      </p:to>
                                    </p:set>
                                  </p:childTnLst>
                                </p:cTn>
                              </p:par>
                              <p:par>
                                <p:cTn id="19" presetID="63" presetClass="path" presetSubtype="0" accel="50000" decel="50000" fill="hold" nodeType="withEffect">
                                  <p:stCondLst>
                                    <p:cond delay="0"/>
                                  </p:stCondLst>
                                  <p:childTnLst>
                                    <p:animMotion origin="layout" path="M 1.02137E-6 -3.54152E-6 L 0.86438 -3.54152E-6 " pathEditMode="relative" rAng="0" ptsTypes="AA">
                                      <p:cBhvr>
                                        <p:cTn id="20" dur="1000" spd="-100000" fill="hold"/>
                                        <p:tgtEl>
                                          <p:spTgt spid="6"/>
                                        </p:tgtEl>
                                        <p:attrNameLst>
                                          <p:attrName>ppt_x</p:attrName>
                                          <p:attrName>ppt_y</p:attrName>
                                        </p:attrNameLst>
                                      </p:cBhvr>
                                      <p:rCtr x="43213"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tmplLst>
          <p:tmpl>
            <p:tnLst>
              <p:par>
                <p:cTn presetID="1" presetClass="entr" presetSubtype="0" fill="hold" nodeType="withEffect">
                  <p:stCondLst>
                    <p:cond delay="0"/>
                  </p:stCondLst>
                  <p:childTnLst>
                    <p:set>
                      <p:cBhvr>
                        <p:cTn dur="1" fill="hold">
                          <p:stCondLst>
                            <p:cond delay="0"/>
                          </p:stCondLst>
                        </p:cTn>
                        <p:tgtEl>
                          <p:spTgt spid="5"/>
                        </p:tgtEl>
                        <p:attrNameLst>
                          <p:attrName>style.visibility</p:attrName>
                        </p:attrNameLst>
                      </p:cBhvr>
                      <p:to>
                        <p:strVal val="visible"/>
                      </p:to>
                    </p:set>
                  </p:childTnLst>
                </p:cTn>
              </p:par>
            </p:tnLst>
          </p:tmpl>
        </p:tmplLst>
      </p:bldP>
      <p:bldP spid="5" grpId="1">
        <p:tmplLst>
          <p:tmpl>
            <p:tnLst>
              <p:par>
                <p:cTn presetID="63" presetClass="path" presetSubtype="0" accel="50000" decel="50000" fill="hold" nodeType="withEffect">
                  <p:stCondLst>
                    <p:cond delay="0"/>
                  </p:stCondLst>
                  <p:childTnLst>
                    <p:animMotion origin="layout" path="M 0 -3.96021E-6 L 1.23424 -3.96021E-6 " pathEditMode="relative" rAng="0" ptsTypes="AA">
                      <p:cBhvr>
                        <p:cTn dur="1000" spd="-100000" fill="hold"/>
                        <p:tgtEl>
                          <p:spTgt spid="5"/>
                        </p:tgtEl>
                        <p:attrNameLst>
                          <p:attrName>ppt_x</p:attrName>
                          <p:attrName>ppt_y</p:attrName>
                        </p:attrNameLst>
                      </p:cBhvr>
                      <p:rCtr x="61706" y="0"/>
                    </p:animMotion>
                  </p:childTnLst>
                </p:cTn>
              </p:par>
            </p:tnLst>
          </p:tmpl>
        </p:tmplLst>
      </p:bldP>
      <p:bldP spid="8" grpId="0">
        <p:tmplLst>
          <p:tmpl>
            <p:tnLst>
              <p:par>
                <p:cTn presetID="1" presetClass="entr" presetSubtype="0" fill="hold" nodeType="withEffect">
                  <p:stCondLst>
                    <p:cond delay="0"/>
                  </p:stCondLst>
                  <p:childTnLst>
                    <p:set>
                      <p:cBhvr>
                        <p:cTn dur="1" fill="hold">
                          <p:stCondLst>
                            <p:cond delay="0"/>
                          </p:stCondLst>
                        </p:cTn>
                        <p:tgtEl>
                          <p:spTgt spid="8"/>
                        </p:tgtEl>
                        <p:attrNameLst>
                          <p:attrName>style.visibility</p:attrName>
                        </p:attrNameLst>
                      </p:cBhvr>
                      <p:to>
                        <p:strVal val="visible"/>
                      </p:to>
                    </p:set>
                  </p:childTnLst>
                </p:cTn>
              </p:par>
            </p:tnLst>
          </p:tmpl>
        </p:tmplLst>
      </p:bldP>
      <p:bldP spid="8" grpId="1">
        <p:tmplLst>
          <p:tmpl>
            <p:tnLst>
              <p:par>
                <p:cTn presetID="63" presetClass="path" presetSubtype="0" accel="50000" decel="50000" fill="hold" nodeType="withEffect">
                  <p:stCondLst>
                    <p:cond delay="0"/>
                  </p:stCondLst>
                  <p:childTnLst>
                    <p:animMotion origin="layout" path="M 1.66667E-6 1.02244E-6 L 1.23528 1.02244E-6 " pathEditMode="relative" rAng="0" ptsTypes="AA">
                      <p:cBhvr>
                        <p:cTn dur="1000" spd="-100000" fill="hold"/>
                        <p:tgtEl>
                          <p:spTgt spid="8"/>
                        </p:tgtEl>
                        <p:attrNameLst>
                          <p:attrName>ppt_x</p:attrName>
                          <p:attrName>ppt_y</p:attrName>
                        </p:attrNameLst>
                      </p:cBhvr>
                      <p:rCtr x="61758" y="0"/>
                    </p:animMotion>
                  </p:childTnLst>
                </p:cTn>
              </p:par>
            </p:tnLst>
          </p:tmpl>
        </p:tmplLst>
      </p:bldP>
    </p:bldLst>
  </p:timing>
</p:sldLayout>
</file>

<file path=ppt/slideLayouts/slideLayout201.xml><?xml version="1.0" encoding="utf-8"?>
<p:sldLayout xmlns:a="http://schemas.openxmlformats.org/drawingml/2006/main" xmlns:r="http://schemas.openxmlformats.org/officeDocument/2006/relationships" xmlns:p="http://schemas.openxmlformats.org/presentationml/2006/main" preserve="1" userDrawn="1">
  <p:cSld name="Chapter Title Plum">
    <p:bg>
      <p:bgPr>
        <a:solidFill>
          <a:srgbClr val="B4009E"/>
        </a:solidFill>
        <a:effectLst/>
      </p:bgPr>
    </p:bg>
    <p:spTree>
      <p:nvGrpSpPr>
        <p:cNvPr id="1" name=""/>
        <p:cNvGrpSpPr/>
        <p:nvPr/>
      </p:nvGrpSpPr>
      <p:grpSpPr>
        <a:xfrm>
          <a:off x="0" y="0"/>
          <a:ext cx="0" cy="0"/>
          <a:chOff x="0" y="0"/>
          <a:chExt cx="0" cy="0"/>
        </a:xfrm>
      </p:grpSpPr>
      <p:sp>
        <p:nvSpPr>
          <p:cNvPr id="5" name="Text Placeholder 5"/>
          <p:cNvSpPr>
            <a:spLocks noGrp="1"/>
          </p:cNvSpPr>
          <p:nvPr>
            <p:ph type="body" sz="quarter" idx="10" hasCustomPrompt="1"/>
          </p:nvPr>
        </p:nvSpPr>
        <p:spPr>
          <a:xfrm>
            <a:off x="624174" y="2785540"/>
            <a:ext cx="10938892" cy="1114291"/>
          </a:xfrm>
        </p:spPr>
        <p:txBody>
          <a:bodyPr/>
          <a:lstStyle>
            <a:lvl1pPr marL="0" indent="0">
              <a:buNone/>
              <a:defRPr lang="en-US" sz="8800" i="0" kern="1200" spc="-100" baseline="0" dirty="0" smtClean="0">
                <a:solidFill>
                  <a:schemeClr val="bg1"/>
                </a:solidFill>
                <a:latin typeface="Segoe UI Light" pitchFamily="34" charset="0"/>
                <a:ea typeface="+mn-ea"/>
                <a:cs typeface="+mn-cs"/>
              </a:defRPr>
            </a:lvl1pPr>
          </a:lstStyle>
          <a:p>
            <a:pPr marL="0" lvl="0" indent="0" algn="l" defTabSz="913527" rtl="0" eaLnBrk="1" latinLnBrk="0" hangingPunct="1">
              <a:lnSpc>
                <a:spcPct val="90000"/>
              </a:lnSpc>
              <a:spcBef>
                <a:spcPct val="20000"/>
              </a:spcBef>
              <a:buSzPct val="90000"/>
              <a:buFont typeface="Arial" pitchFamily="34" charset="0"/>
              <a:buNone/>
            </a:pPr>
            <a:r>
              <a:rPr lang="en-US" dirty="0" smtClean="0"/>
              <a:t>Chapter title</a:t>
            </a:r>
          </a:p>
        </p:txBody>
      </p:sp>
      <p:sp>
        <p:nvSpPr>
          <p:cNvPr id="8" name="Text Placeholder 8"/>
          <p:cNvSpPr>
            <a:spLocks noGrp="1"/>
          </p:cNvSpPr>
          <p:nvPr>
            <p:ph type="body" sz="quarter" idx="11" hasCustomPrompt="1"/>
          </p:nvPr>
        </p:nvSpPr>
        <p:spPr>
          <a:xfrm>
            <a:off x="624174" y="1773677"/>
            <a:ext cx="10938892" cy="443301"/>
          </a:xfrm>
        </p:spPr>
        <p:txBody>
          <a:bodyPr/>
          <a:lstStyle>
            <a:lvl1pPr marL="0" indent="0">
              <a:buNone/>
              <a:defRPr lang="en-US" sz="3200" kern="1200" spc="-100" baseline="0" dirty="0">
                <a:solidFill>
                  <a:schemeClr val="bg1"/>
                </a:solidFill>
                <a:latin typeface="Segoe UI Light" pitchFamily="34" charset="0"/>
                <a:ea typeface="+mn-ea"/>
                <a:cs typeface="+mn-cs"/>
              </a:defRPr>
            </a:lvl1pPr>
          </a:lstStyle>
          <a:p>
            <a:pPr marL="0" lvl="0" indent="0" algn="l" defTabSz="913527" rtl="0" eaLnBrk="1" latinLnBrk="0" hangingPunct="1">
              <a:lnSpc>
                <a:spcPct val="90000"/>
              </a:lnSpc>
              <a:spcBef>
                <a:spcPct val="20000"/>
              </a:spcBef>
              <a:buSzPct val="90000"/>
              <a:buFont typeface="Arial" pitchFamily="34" charset="0"/>
              <a:buNone/>
            </a:pPr>
            <a:r>
              <a:rPr lang="en-US" dirty="0" smtClean="0"/>
              <a:t>Chapter Title x/y</a:t>
            </a:r>
            <a:endParaRPr lang="en-US" dirty="0"/>
          </a:p>
        </p:txBody>
      </p:sp>
      <p:pic>
        <p:nvPicPr>
          <p:cNvPr id="6" name="Picture 9"/>
          <p:cNvPicPr>
            <a:picLocks noChangeAspect="1" noChangeArrowheads="1"/>
          </p:cNvPicPr>
          <p:nvPr userDrawn="1"/>
        </p:nvPicPr>
        <p:blipFill>
          <a:blip r:embed="rId2">
            <a:extLst>
              <a:ext uri="{28A0092B-C50C-407E-A947-70E740481C1C}">
                <a14:useLocalDpi xmlns:a14="http://schemas.microsoft.com/office/drawing/2010/main" val="0"/>
              </a:ext>
            </a:extLst>
          </a:blip>
          <a:stretch>
            <a:fillRect/>
          </a:stretch>
        </p:blipFill>
        <p:spPr bwMode="auto">
          <a:xfrm>
            <a:off x="9165471" y="5848448"/>
            <a:ext cx="2671745" cy="983396"/>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Group 10"/>
          <p:cNvGrpSpPr/>
          <p:nvPr userDrawn="1"/>
        </p:nvGrpSpPr>
        <p:grpSpPr>
          <a:xfrm>
            <a:off x="623148" y="308488"/>
            <a:ext cx="1631544" cy="612004"/>
            <a:chOff x="10186018" y="534632"/>
            <a:chExt cx="1706539" cy="639737"/>
          </a:xfrm>
        </p:grpSpPr>
        <p:pic>
          <p:nvPicPr>
            <p:cNvPr id="12" name="Picture 1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186018" y="534632"/>
              <a:ext cx="1706539" cy="585216"/>
            </a:xfrm>
            <a:prstGeom prst="rect">
              <a:avLst/>
            </a:prstGeom>
          </p:spPr>
        </p:pic>
        <p:sp>
          <p:nvSpPr>
            <p:cNvPr id="13" name="TextBox 12"/>
            <p:cNvSpPr txBox="1"/>
            <p:nvPr userDrawn="1"/>
          </p:nvSpPr>
          <p:spPr>
            <a:xfrm>
              <a:off x="10576932" y="981291"/>
              <a:ext cx="498340" cy="193078"/>
            </a:xfrm>
            <a:prstGeom prst="rect">
              <a:avLst/>
            </a:prstGeom>
            <a:noFill/>
          </p:spPr>
          <p:txBody>
            <a:bodyPr wrap="none" lIns="0" tIns="0" rIns="0" bIns="0" rtlCol="0">
              <a:spAutoFit/>
            </a:bodyPr>
            <a:lstStyle/>
            <a:p>
              <a:pPr defTabSz="913527">
                <a:lnSpc>
                  <a:spcPct val="90000"/>
                </a:lnSpc>
                <a:spcAft>
                  <a:spcPts val="800"/>
                </a:spcAft>
              </a:pPr>
              <a:r>
                <a:rPr lang="en-US" sz="1300" dirty="0" smtClean="0">
                  <a:solidFill>
                    <a:srgbClr val="FFFFFF"/>
                  </a:solidFill>
                </a:rPr>
                <a:t>| Basel</a:t>
              </a:r>
            </a:p>
          </p:txBody>
        </p:sp>
      </p:grpSp>
    </p:spTree>
    <p:extLst>
      <p:ext uri="{BB962C8B-B14F-4D97-AF65-F5344CB8AC3E}">
        <p14:creationId xmlns:p14="http://schemas.microsoft.com/office/powerpoint/2010/main" val="968782646"/>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63" presetClass="path" presetSubtype="0" accel="50000" decel="50000" fill="hold" nodeType="withEffect">
                                  <p:stCondLst>
                                    <p:cond delay="0"/>
                                  </p:stCondLst>
                                  <p:childTnLst>
                                    <p:animMotion origin="layout" path="M 4.44444E-6 1.11111E-6 L 1.61041 1.11111E-6 " pathEditMode="relative" rAng="0" ptsTypes="AA">
                                      <p:cBhvr>
                                        <p:cTn id="8" dur="1000" spd="-100000" fill="hold"/>
                                        <p:tgtEl>
                                          <p:spTgt spid="11"/>
                                        </p:tgtEl>
                                        <p:attrNameLst>
                                          <p:attrName>ppt_x</p:attrName>
                                          <p:attrName>ppt_y</p:attrName>
                                        </p:attrNameLst>
                                      </p:cBhvr>
                                      <p:rCtr x="80521" y="0"/>
                                    </p:animMotion>
                                  </p:childTnLst>
                                </p:cTn>
                              </p:par>
                              <p:par>
                                <p:cTn id="9" presetID="1"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63" presetClass="path" presetSubtype="0" accel="50000" decel="50000" fill="hold" grpId="1" nodeType="withEffect">
                                  <p:stCondLst>
                                    <p:cond delay="0"/>
                                  </p:stCondLst>
                                  <p:childTnLst>
                                    <p:animMotion origin="layout" path="M 1.66667E-6 1.02244E-6 L 1.23528 1.02244E-6 " pathEditMode="relative" rAng="0" ptsTypes="AA">
                                      <p:cBhvr>
                                        <p:cTn id="12" dur="1000" spd="-100000" fill="hold"/>
                                        <p:tgtEl>
                                          <p:spTgt spid="8"/>
                                        </p:tgtEl>
                                        <p:attrNameLst>
                                          <p:attrName>ppt_x</p:attrName>
                                          <p:attrName>ppt_y</p:attrName>
                                        </p:attrNameLst>
                                      </p:cBhvr>
                                      <p:rCtr x="61758" y="0"/>
                                    </p:animMotion>
                                  </p:childTnLst>
                                </p:cTn>
                              </p:par>
                              <p:par>
                                <p:cTn id="13" presetID="1"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par>
                                <p:cTn id="15" presetID="63" presetClass="path" presetSubtype="0" accel="50000" decel="50000" fill="hold" grpId="1" nodeType="withEffect">
                                  <p:stCondLst>
                                    <p:cond delay="0"/>
                                  </p:stCondLst>
                                  <p:childTnLst>
                                    <p:animMotion origin="layout" path="M 0 -3.96021E-6 L 1.23424 -3.96021E-6 " pathEditMode="relative" rAng="0" ptsTypes="AA">
                                      <p:cBhvr>
                                        <p:cTn id="16" dur="1000" spd="-100000" fill="hold"/>
                                        <p:tgtEl>
                                          <p:spTgt spid="5"/>
                                        </p:tgtEl>
                                        <p:attrNameLst>
                                          <p:attrName>ppt_x</p:attrName>
                                          <p:attrName>ppt_y</p:attrName>
                                        </p:attrNameLst>
                                      </p:cBhvr>
                                      <p:rCtr x="61706" y="0"/>
                                    </p:animMotion>
                                  </p:childTnLst>
                                </p:cTn>
                              </p:par>
                              <p:par>
                                <p:cTn id="17" presetID="1" presetClass="entr" presetSubtype="0" fill="hold" nodeType="withEffect">
                                  <p:stCondLst>
                                    <p:cond delay="0"/>
                                  </p:stCondLst>
                                  <p:childTnLst>
                                    <p:set>
                                      <p:cBhvr>
                                        <p:cTn id="18" dur="1" fill="hold">
                                          <p:stCondLst>
                                            <p:cond delay="0"/>
                                          </p:stCondLst>
                                        </p:cTn>
                                        <p:tgtEl>
                                          <p:spTgt spid="6"/>
                                        </p:tgtEl>
                                        <p:attrNameLst>
                                          <p:attrName>style.visibility</p:attrName>
                                        </p:attrNameLst>
                                      </p:cBhvr>
                                      <p:to>
                                        <p:strVal val="visible"/>
                                      </p:to>
                                    </p:set>
                                  </p:childTnLst>
                                </p:cTn>
                              </p:par>
                              <p:par>
                                <p:cTn id="19" presetID="63" presetClass="path" presetSubtype="0" accel="50000" decel="50000" fill="hold" nodeType="withEffect">
                                  <p:stCondLst>
                                    <p:cond delay="0"/>
                                  </p:stCondLst>
                                  <p:childTnLst>
                                    <p:animMotion origin="layout" path="M 1.02137E-6 -3.54152E-6 L 0.86438 -3.54152E-6 " pathEditMode="relative" rAng="0" ptsTypes="AA">
                                      <p:cBhvr>
                                        <p:cTn id="20" dur="1000" spd="-100000" fill="hold"/>
                                        <p:tgtEl>
                                          <p:spTgt spid="6"/>
                                        </p:tgtEl>
                                        <p:attrNameLst>
                                          <p:attrName>ppt_x</p:attrName>
                                          <p:attrName>ppt_y</p:attrName>
                                        </p:attrNameLst>
                                      </p:cBhvr>
                                      <p:rCtr x="43213"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tmplLst>
          <p:tmpl>
            <p:tnLst>
              <p:par>
                <p:cTn presetID="1" presetClass="entr" presetSubtype="0" fill="hold" nodeType="withEffect">
                  <p:stCondLst>
                    <p:cond delay="0"/>
                  </p:stCondLst>
                  <p:childTnLst>
                    <p:set>
                      <p:cBhvr>
                        <p:cTn dur="1" fill="hold">
                          <p:stCondLst>
                            <p:cond delay="0"/>
                          </p:stCondLst>
                        </p:cTn>
                        <p:tgtEl>
                          <p:spTgt spid="5"/>
                        </p:tgtEl>
                        <p:attrNameLst>
                          <p:attrName>style.visibility</p:attrName>
                        </p:attrNameLst>
                      </p:cBhvr>
                      <p:to>
                        <p:strVal val="visible"/>
                      </p:to>
                    </p:set>
                  </p:childTnLst>
                </p:cTn>
              </p:par>
            </p:tnLst>
          </p:tmpl>
        </p:tmplLst>
      </p:bldP>
      <p:bldP spid="5" grpId="1">
        <p:tmplLst>
          <p:tmpl>
            <p:tnLst>
              <p:par>
                <p:cTn presetID="63" presetClass="path" presetSubtype="0" accel="50000" decel="50000" fill="hold" nodeType="withEffect">
                  <p:stCondLst>
                    <p:cond delay="0"/>
                  </p:stCondLst>
                  <p:childTnLst>
                    <p:animMotion origin="layout" path="M 0 -3.96021E-6 L 1.23424 -3.96021E-6 " pathEditMode="relative" rAng="0" ptsTypes="AA">
                      <p:cBhvr>
                        <p:cTn dur="1000" spd="-100000" fill="hold"/>
                        <p:tgtEl>
                          <p:spTgt spid="5"/>
                        </p:tgtEl>
                        <p:attrNameLst>
                          <p:attrName>ppt_x</p:attrName>
                          <p:attrName>ppt_y</p:attrName>
                        </p:attrNameLst>
                      </p:cBhvr>
                      <p:rCtr x="61706" y="0"/>
                    </p:animMotion>
                  </p:childTnLst>
                </p:cTn>
              </p:par>
            </p:tnLst>
          </p:tmpl>
        </p:tmplLst>
      </p:bldP>
      <p:bldP spid="8" grpId="0">
        <p:tmplLst>
          <p:tmpl>
            <p:tnLst>
              <p:par>
                <p:cTn presetID="1" presetClass="entr" presetSubtype="0" fill="hold" nodeType="withEffect">
                  <p:stCondLst>
                    <p:cond delay="0"/>
                  </p:stCondLst>
                  <p:childTnLst>
                    <p:set>
                      <p:cBhvr>
                        <p:cTn dur="1" fill="hold">
                          <p:stCondLst>
                            <p:cond delay="0"/>
                          </p:stCondLst>
                        </p:cTn>
                        <p:tgtEl>
                          <p:spTgt spid="8"/>
                        </p:tgtEl>
                        <p:attrNameLst>
                          <p:attrName>style.visibility</p:attrName>
                        </p:attrNameLst>
                      </p:cBhvr>
                      <p:to>
                        <p:strVal val="visible"/>
                      </p:to>
                    </p:set>
                  </p:childTnLst>
                </p:cTn>
              </p:par>
            </p:tnLst>
          </p:tmpl>
        </p:tmplLst>
      </p:bldP>
      <p:bldP spid="8" grpId="1">
        <p:tmplLst>
          <p:tmpl>
            <p:tnLst>
              <p:par>
                <p:cTn presetID="63" presetClass="path" presetSubtype="0" accel="50000" decel="50000" fill="hold" nodeType="withEffect">
                  <p:stCondLst>
                    <p:cond delay="0"/>
                  </p:stCondLst>
                  <p:childTnLst>
                    <p:animMotion origin="layout" path="M 1.66667E-6 1.02244E-6 L 1.23528 1.02244E-6 " pathEditMode="relative" rAng="0" ptsTypes="AA">
                      <p:cBhvr>
                        <p:cTn dur="1000" spd="-100000" fill="hold"/>
                        <p:tgtEl>
                          <p:spTgt spid="8"/>
                        </p:tgtEl>
                        <p:attrNameLst>
                          <p:attrName>ppt_x</p:attrName>
                          <p:attrName>ppt_y</p:attrName>
                        </p:attrNameLst>
                      </p:cBhvr>
                      <p:rCtr x="61758" y="0"/>
                    </p:animMotion>
                  </p:childTnLst>
                </p:cTn>
              </p:par>
            </p:tnLst>
          </p:tmpl>
        </p:tmplLst>
      </p:bldP>
    </p:bldLst>
  </p:timing>
</p:sldLayout>
</file>

<file path=ppt/slideLayouts/slideLayout202.xml><?xml version="1.0" encoding="utf-8"?>
<p:sldLayout xmlns:a="http://schemas.openxmlformats.org/drawingml/2006/main" xmlns:r="http://schemas.openxmlformats.org/officeDocument/2006/relationships" xmlns:p="http://schemas.openxmlformats.org/presentationml/2006/main" preserve="1" userDrawn="1">
  <p:cSld name="Section Title Dark Purple">
    <p:bg>
      <p:bgPr>
        <a:solidFill>
          <a:schemeClr val="accent2"/>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a:xfrm>
            <a:off x="624174" y="1773649"/>
            <a:ext cx="10938892" cy="2126154"/>
          </a:xfrm>
        </p:spPr>
        <p:txBody>
          <a:bodyPr>
            <a:normAutofit/>
          </a:bodyPr>
          <a:lstStyle>
            <a:lvl1pPr marL="0" indent="0">
              <a:buNone/>
              <a:defRPr lang="en-US" sz="12800" i="0" kern="1200" spc="-100" baseline="0" dirty="0" smtClean="0">
                <a:solidFill>
                  <a:schemeClr val="bg1"/>
                </a:solidFill>
                <a:latin typeface="Segoe UI Light" pitchFamily="34" charset="0"/>
                <a:ea typeface="+mn-ea"/>
                <a:cs typeface="+mn-cs"/>
              </a:defRPr>
            </a:lvl1pPr>
          </a:lstStyle>
          <a:p>
            <a:pPr marL="0" lvl="0" indent="0" algn="l" defTabSz="913527" rtl="0" eaLnBrk="1" latinLnBrk="0" hangingPunct="1">
              <a:lnSpc>
                <a:spcPct val="90000"/>
              </a:lnSpc>
              <a:spcBef>
                <a:spcPct val="20000"/>
              </a:spcBef>
              <a:buSzPct val="90000"/>
              <a:buFont typeface="Arial" pitchFamily="34" charset="0"/>
              <a:buNone/>
            </a:pPr>
            <a:r>
              <a:rPr lang="en-US" dirty="0" smtClean="0"/>
              <a:t>Section title</a:t>
            </a:r>
          </a:p>
        </p:txBody>
      </p:sp>
      <p:sp>
        <p:nvSpPr>
          <p:cNvPr id="4" name="Text Placeholder 8"/>
          <p:cNvSpPr>
            <a:spLocks noGrp="1"/>
          </p:cNvSpPr>
          <p:nvPr>
            <p:ph type="body" sz="quarter" idx="11" hasCustomPrompt="1"/>
          </p:nvPr>
        </p:nvSpPr>
        <p:spPr>
          <a:xfrm>
            <a:off x="624174" y="4007780"/>
            <a:ext cx="10938892" cy="574412"/>
          </a:xfrm>
        </p:spPr>
        <p:txBody>
          <a:bodyPr/>
          <a:lstStyle>
            <a:lvl1pPr marL="0" indent="0">
              <a:buNone/>
              <a:defRPr lang="en-US" sz="3200" kern="1200" spc="-100" baseline="0" dirty="0">
                <a:solidFill>
                  <a:schemeClr val="bg1"/>
                </a:solidFill>
                <a:latin typeface="Segoe UI Light" pitchFamily="34" charset="0"/>
                <a:ea typeface="+mn-ea"/>
                <a:cs typeface="+mn-cs"/>
              </a:defRPr>
            </a:lvl1pPr>
          </a:lstStyle>
          <a:p>
            <a:pPr marL="0" lvl="0" indent="0" algn="l" defTabSz="913527" rtl="0" eaLnBrk="1" latinLnBrk="0" hangingPunct="1">
              <a:lnSpc>
                <a:spcPct val="90000"/>
              </a:lnSpc>
              <a:spcBef>
                <a:spcPct val="20000"/>
              </a:spcBef>
              <a:buSzPct val="90000"/>
              <a:buFont typeface="Arial" pitchFamily="34" charset="0"/>
              <a:buNone/>
            </a:pPr>
            <a:r>
              <a:rPr lang="en-US" dirty="0" smtClean="0"/>
              <a:t>Section subtitle</a:t>
            </a:r>
            <a:endParaRPr lang="en-US" dirty="0"/>
          </a:p>
        </p:txBody>
      </p:sp>
    </p:spTree>
    <p:extLst>
      <p:ext uri="{BB962C8B-B14F-4D97-AF65-F5344CB8AC3E}">
        <p14:creationId xmlns:p14="http://schemas.microsoft.com/office/powerpoint/2010/main" val="2255696768"/>
      </p:ext>
    </p:extLst>
  </p:cSld>
  <p:clrMapOvr>
    <a:masterClrMapping/>
  </p:clrMapOvr>
  <p:transition spd="slow">
    <p:push/>
  </p:transition>
  <p:timing>
    <p:tnLst>
      <p:par>
        <p:cTn id="1" dur="indefinite" restart="never" nodeType="tmRoot"/>
      </p:par>
    </p:tnLst>
  </p:timing>
</p:sldLayout>
</file>

<file path=ppt/slideLayouts/slideLayout203.xml><?xml version="1.0" encoding="utf-8"?>
<p:sldLayout xmlns:a="http://schemas.openxmlformats.org/drawingml/2006/main" xmlns:r="http://schemas.openxmlformats.org/officeDocument/2006/relationships" xmlns:p="http://schemas.openxmlformats.org/presentationml/2006/main" preserve="1" userDrawn="1">
  <p:cSld name="Section Title Dark Teal">
    <p:bg>
      <p:bgPr>
        <a:solidFill>
          <a:srgbClr val="008272"/>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a:xfrm>
            <a:off x="624174" y="1773649"/>
            <a:ext cx="10938892" cy="2126154"/>
          </a:xfrm>
        </p:spPr>
        <p:txBody>
          <a:bodyPr>
            <a:normAutofit/>
          </a:bodyPr>
          <a:lstStyle>
            <a:lvl1pPr marL="0" indent="0">
              <a:buNone/>
              <a:defRPr lang="en-US" sz="12800" i="0" kern="1200" spc="-100" baseline="0" dirty="0" smtClean="0">
                <a:solidFill>
                  <a:schemeClr val="bg1"/>
                </a:solidFill>
                <a:latin typeface="Segoe UI Light" pitchFamily="34" charset="0"/>
                <a:ea typeface="+mn-ea"/>
                <a:cs typeface="+mn-cs"/>
              </a:defRPr>
            </a:lvl1pPr>
          </a:lstStyle>
          <a:p>
            <a:pPr marL="0" lvl="0" indent="0" algn="l" defTabSz="913527" rtl="0" eaLnBrk="1" latinLnBrk="0" hangingPunct="1">
              <a:lnSpc>
                <a:spcPct val="90000"/>
              </a:lnSpc>
              <a:spcBef>
                <a:spcPct val="20000"/>
              </a:spcBef>
              <a:buSzPct val="90000"/>
              <a:buFont typeface="Arial" pitchFamily="34" charset="0"/>
              <a:buNone/>
            </a:pPr>
            <a:r>
              <a:rPr lang="en-US" dirty="0" smtClean="0"/>
              <a:t>Section title</a:t>
            </a:r>
          </a:p>
        </p:txBody>
      </p:sp>
      <p:sp>
        <p:nvSpPr>
          <p:cNvPr id="4" name="Text Placeholder 8"/>
          <p:cNvSpPr>
            <a:spLocks noGrp="1"/>
          </p:cNvSpPr>
          <p:nvPr>
            <p:ph type="body" sz="quarter" idx="11" hasCustomPrompt="1"/>
          </p:nvPr>
        </p:nvSpPr>
        <p:spPr>
          <a:xfrm>
            <a:off x="624174" y="4007780"/>
            <a:ext cx="10938892" cy="574412"/>
          </a:xfrm>
        </p:spPr>
        <p:txBody>
          <a:bodyPr/>
          <a:lstStyle>
            <a:lvl1pPr marL="0" indent="0">
              <a:buNone/>
              <a:defRPr lang="en-US" sz="3200" kern="1200" spc="-100" baseline="0" dirty="0">
                <a:solidFill>
                  <a:schemeClr val="bg1"/>
                </a:solidFill>
                <a:latin typeface="Segoe UI Light" pitchFamily="34" charset="0"/>
                <a:ea typeface="+mn-ea"/>
                <a:cs typeface="+mn-cs"/>
              </a:defRPr>
            </a:lvl1pPr>
          </a:lstStyle>
          <a:p>
            <a:pPr marL="0" lvl="0" indent="0" algn="l" defTabSz="913527" rtl="0" eaLnBrk="1" latinLnBrk="0" hangingPunct="1">
              <a:lnSpc>
                <a:spcPct val="90000"/>
              </a:lnSpc>
              <a:spcBef>
                <a:spcPct val="20000"/>
              </a:spcBef>
              <a:buSzPct val="90000"/>
              <a:buFont typeface="Arial" pitchFamily="34" charset="0"/>
              <a:buNone/>
            </a:pPr>
            <a:r>
              <a:rPr lang="en-US" dirty="0" smtClean="0"/>
              <a:t>Section subtitle</a:t>
            </a:r>
            <a:endParaRPr lang="en-US" dirty="0"/>
          </a:p>
        </p:txBody>
      </p:sp>
    </p:spTree>
    <p:extLst>
      <p:ext uri="{BB962C8B-B14F-4D97-AF65-F5344CB8AC3E}">
        <p14:creationId xmlns:p14="http://schemas.microsoft.com/office/powerpoint/2010/main" val="1394425685"/>
      </p:ext>
    </p:extLst>
  </p:cSld>
  <p:clrMapOvr>
    <a:masterClrMapping/>
  </p:clrMapOvr>
  <p:transition spd="slow">
    <p:push/>
  </p:transition>
  <p:timing>
    <p:tnLst>
      <p:par>
        <p:cTn id="1" dur="indefinite" restart="never" nodeType="tmRoot"/>
      </p:par>
    </p:tnLst>
  </p:timing>
</p:sldLayout>
</file>

<file path=ppt/slideLayouts/slideLayout204.xml><?xml version="1.0" encoding="utf-8"?>
<p:sldLayout xmlns:a="http://schemas.openxmlformats.org/drawingml/2006/main" xmlns:r="http://schemas.openxmlformats.org/officeDocument/2006/relationships" xmlns:p="http://schemas.openxmlformats.org/presentationml/2006/main" preserve="1" userDrawn="1">
  <p:cSld name="Section Title Plum">
    <p:bg>
      <p:bgPr>
        <a:solidFill>
          <a:srgbClr val="B4009E"/>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a:xfrm>
            <a:off x="624174" y="1773649"/>
            <a:ext cx="10938892" cy="2126154"/>
          </a:xfrm>
        </p:spPr>
        <p:txBody>
          <a:bodyPr>
            <a:normAutofit/>
          </a:bodyPr>
          <a:lstStyle>
            <a:lvl1pPr marL="0" indent="0">
              <a:buNone/>
              <a:defRPr lang="en-US" sz="12800" i="0" kern="1200" spc="-100" baseline="0" dirty="0" smtClean="0">
                <a:solidFill>
                  <a:schemeClr val="bg1"/>
                </a:solidFill>
                <a:latin typeface="Segoe UI Light" pitchFamily="34" charset="0"/>
                <a:ea typeface="+mn-ea"/>
                <a:cs typeface="+mn-cs"/>
              </a:defRPr>
            </a:lvl1pPr>
          </a:lstStyle>
          <a:p>
            <a:pPr marL="0" lvl="0" indent="0" algn="l" defTabSz="913527" rtl="0" eaLnBrk="1" latinLnBrk="0" hangingPunct="1">
              <a:lnSpc>
                <a:spcPct val="90000"/>
              </a:lnSpc>
              <a:spcBef>
                <a:spcPct val="20000"/>
              </a:spcBef>
              <a:buSzPct val="90000"/>
              <a:buFont typeface="Arial" pitchFamily="34" charset="0"/>
              <a:buNone/>
            </a:pPr>
            <a:r>
              <a:rPr lang="en-US" dirty="0" smtClean="0"/>
              <a:t>Section title</a:t>
            </a:r>
          </a:p>
        </p:txBody>
      </p:sp>
      <p:sp>
        <p:nvSpPr>
          <p:cNvPr id="4" name="Text Placeholder 8"/>
          <p:cNvSpPr>
            <a:spLocks noGrp="1"/>
          </p:cNvSpPr>
          <p:nvPr>
            <p:ph type="body" sz="quarter" idx="11" hasCustomPrompt="1"/>
          </p:nvPr>
        </p:nvSpPr>
        <p:spPr>
          <a:xfrm>
            <a:off x="624174" y="4007780"/>
            <a:ext cx="10938892" cy="574412"/>
          </a:xfrm>
        </p:spPr>
        <p:txBody>
          <a:bodyPr/>
          <a:lstStyle>
            <a:lvl1pPr marL="0" indent="0">
              <a:buNone/>
              <a:defRPr lang="en-US" sz="3200" kern="1200" spc="-100" baseline="0" dirty="0">
                <a:solidFill>
                  <a:schemeClr val="bg1"/>
                </a:solidFill>
                <a:latin typeface="Segoe UI Light" pitchFamily="34" charset="0"/>
                <a:ea typeface="+mn-ea"/>
                <a:cs typeface="+mn-cs"/>
              </a:defRPr>
            </a:lvl1pPr>
          </a:lstStyle>
          <a:p>
            <a:pPr marL="0" lvl="0" indent="0" algn="l" defTabSz="913527" rtl="0" eaLnBrk="1" latinLnBrk="0" hangingPunct="1">
              <a:lnSpc>
                <a:spcPct val="90000"/>
              </a:lnSpc>
              <a:spcBef>
                <a:spcPct val="20000"/>
              </a:spcBef>
              <a:buSzPct val="90000"/>
              <a:buFont typeface="Arial" pitchFamily="34" charset="0"/>
              <a:buNone/>
            </a:pPr>
            <a:r>
              <a:rPr lang="en-US" dirty="0" smtClean="0"/>
              <a:t>Section subtitle</a:t>
            </a:r>
            <a:endParaRPr lang="en-US" dirty="0"/>
          </a:p>
        </p:txBody>
      </p:sp>
    </p:spTree>
    <p:extLst>
      <p:ext uri="{BB962C8B-B14F-4D97-AF65-F5344CB8AC3E}">
        <p14:creationId xmlns:p14="http://schemas.microsoft.com/office/powerpoint/2010/main" val="758272178"/>
      </p:ext>
    </p:extLst>
  </p:cSld>
  <p:clrMapOvr>
    <a:masterClrMapping/>
  </p:clrMapOvr>
  <p:transition spd="slow">
    <p:push/>
  </p:transition>
  <p:timing>
    <p:tnLst>
      <p:par>
        <p:cTn id="1" dur="indefinite" restart="never" nodeType="tmRoot"/>
      </p:par>
    </p:tnLst>
  </p:timing>
</p:sldLayout>
</file>

<file path=ppt/slideLayouts/slideLayout20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Content Placeholder 12"/>
          <p:cNvSpPr>
            <a:spLocks noGrp="1"/>
          </p:cNvSpPr>
          <p:nvPr>
            <p:ph sz="quarter" idx="10"/>
          </p:nvPr>
        </p:nvSpPr>
        <p:spPr>
          <a:xfrm>
            <a:off x="624174" y="1797467"/>
            <a:ext cx="10938892" cy="4321118"/>
          </a:xfrm>
        </p:spPr>
        <p:txBody>
          <a:bodyPr/>
          <a:lstStyle>
            <a:lvl1pPr marL="0" indent="0">
              <a:buNone/>
              <a:defRPr sz="4000"/>
            </a:lvl1pPr>
            <a:lvl2pPr marL="0" indent="0">
              <a:buNone/>
              <a:tabLst/>
              <a:defRPr sz="2000">
                <a:latin typeface="+mn-lt"/>
              </a:defRPr>
            </a:lvl2pPr>
            <a:lvl3pPr marL="241048" indent="-241048">
              <a:defRPr sz="2000">
                <a:latin typeface="+mn-lt"/>
              </a:defRPr>
            </a:lvl3pPr>
          </a:lstStyle>
          <a:p>
            <a:pPr lvl="0"/>
            <a:r>
              <a:rPr lang="en-US" smtClean="0"/>
              <a:t>Click to edit Master text styles</a:t>
            </a:r>
          </a:p>
          <a:p>
            <a:pPr lvl="1"/>
            <a:r>
              <a:rPr lang="en-US" smtClean="0"/>
              <a:t>Second level</a:t>
            </a:r>
          </a:p>
          <a:p>
            <a:pPr lvl="2"/>
            <a:r>
              <a:rPr lang="en-US" smtClean="0"/>
              <a:t>Third level</a:t>
            </a:r>
          </a:p>
        </p:txBody>
      </p:sp>
    </p:spTree>
    <p:extLst>
      <p:ext uri="{BB962C8B-B14F-4D97-AF65-F5344CB8AC3E}">
        <p14:creationId xmlns:p14="http://schemas.microsoft.com/office/powerpoint/2010/main" val="4003717448"/>
      </p:ext>
    </p:extLst>
  </p:cSld>
  <p:clrMapOvr>
    <a:masterClrMapping/>
  </p:clrMapOvr>
  <p:transition spd="slow">
    <p:push dir="u"/>
  </p:transition>
  <p:timing>
    <p:tnLst>
      <p:par>
        <p:cTn id="1" dur="indefinite" restart="never" nodeType="tmRoot"/>
      </p:par>
    </p:tnLst>
  </p:timing>
</p:sldLayout>
</file>

<file path=ppt/slideLayouts/slideLayout20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Tree>
    <p:extLst>
      <p:ext uri="{BB962C8B-B14F-4D97-AF65-F5344CB8AC3E}">
        <p14:creationId xmlns:p14="http://schemas.microsoft.com/office/powerpoint/2010/main" val="338204889"/>
      </p:ext>
    </p:extLst>
  </p:cSld>
  <p:clrMapOvr>
    <a:masterClrMapping/>
  </p:clrMapOvr>
  <p:transition spd="slow">
    <p:push dir="u"/>
  </p:transition>
  <p:timing>
    <p:tnLst>
      <p:par>
        <p:cTn id="1" dur="indefinite" restart="never" nodeType="tmRoot"/>
      </p:par>
    </p:tnLst>
  </p:timing>
</p:sldLayout>
</file>

<file path=ppt/slideLayouts/slideLayout20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281816057"/>
      </p:ext>
    </p:extLst>
  </p:cSld>
  <p:clrMapOvr>
    <a:masterClrMapping/>
  </p:clrMapOvr>
  <p:transition spd="slow">
    <p:push dir="u"/>
  </p:transition>
  <p:timing>
    <p:tnLst>
      <p:par>
        <p:cTn id="1" dur="indefinite" restart="never" nodeType="tmRoot"/>
      </p:par>
    </p:tnLst>
  </p:timing>
</p:sldLayout>
</file>

<file path=ppt/slideLayouts/slideLayout208.xml><?xml version="1.0" encoding="utf-8"?>
<p:sldLayout xmlns:a="http://schemas.openxmlformats.org/drawingml/2006/main" xmlns:r="http://schemas.openxmlformats.org/officeDocument/2006/relationships" xmlns:p="http://schemas.openxmlformats.org/presentationml/2006/main" preserve="1" userDrawn="1">
  <p:cSld name="Title and 2 Column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5" name="Content Placeholder 12"/>
          <p:cNvSpPr>
            <a:spLocks noGrp="1"/>
          </p:cNvSpPr>
          <p:nvPr>
            <p:ph sz="quarter" idx="10"/>
          </p:nvPr>
        </p:nvSpPr>
        <p:spPr>
          <a:xfrm>
            <a:off x="624202" y="1797467"/>
            <a:ext cx="5397447" cy="4321118"/>
          </a:xfrm>
        </p:spPr>
        <p:txBody>
          <a:bodyPr/>
          <a:lstStyle>
            <a:lvl1pPr marL="0" indent="0">
              <a:buNone/>
              <a:defRPr sz="4000"/>
            </a:lvl1pPr>
            <a:lvl2pPr marL="0" indent="0">
              <a:buNone/>
              <a:tabLst/>
              <a:defRPr sz="2000">
                <a:latin typeface="+mn-lt"/>
              </a:defRPr>
            </a:lvl2pPr>
            <a:lvl3pPr marL="241048" indent="-241048">
              <a:defRPr sz="2000">
                <a:latin typeface="+mn-lt"/>
              </a:defRPr>
            </a:lvl3pPr>
          </a:lstStyle>
          <a:p>
            <a:pPr lvl="0"/>
            <a:r>
              <a:rPr lang="en-US" smtClean="0"/>
              <a:t>Click to edit Master text styles</a:t>
            </a:r>
          </a:p>
          <a:p>
            <a:pPr lvl="1"/>
            <a:r>
              <a:rPr lang="en-US" smtClean="0"/>
              <a:t>Second level</a:t>
            </a:r>
          </a:p>
          <a:p>
            <a:pPr lvl="2"/>
            <a:r>
              <a:rPr lang="en-US" smtClean="0"/>
              <a:t>Third level</a:t>
            </a:r>
          </a:p>
        </p:txBody>
      </p:sp>
      <p:sp>
        <p:nvSpPr>
          <p:cNvPr id="7" name="Content Placeholder 12"/>
          <p:cNvSpPr>
            <a:spLocks noGrp="1"/>
          </p:cNvSpPr>
          <p:nvPr>
            <p:ph sz="quarter" idx="11"/>
          </p:nvPr>
        </p:nvSpPr>
        <p:spPr>
          <a:xfrm>
            <a:off x="6158501" y="1797466"/>
            <a:ext cx="5404566" cy="4321116"/>
          </a:xfrm>
        </p:spPr>
        <p:txBody>
          <a:bodyPr/>
          <a:lstStyle>
            <a:lvl1pPr marL="0" indent="0">
              <a:buNone/>
              <a:defRPr sz="4000"/>
            </a:lvl1pPr>
            <a:lvl2pPr marL="0" indent="0">
              <a:buNone/>
              <a:tabLst/>
              <a:defRPr sz="2000">
                <a:latin typeface="+mn-lt"/>
              </a:defRPr>
            </a:lvl2pPr>
            <a:lvl3pPr marL="241048" indent="-241048">
              <a:defRPr sz="2000">
                <a:latin typeface="+mn-lt"/>
              </a:defRPr>
            </a:lvl3pPr>
          </a:lstStyle>
          <a:p>
            <a:pPr lvl="0"/>
            <a:r>
              <a:rPr lang="en-US" smtClean="0"/>
              <a:t>Click to edit Master text styles</a:t>
            </a:r>
          </a:p>
          <a:p>
            <a:pPr lvl="1"/>
            <a:r>
              <a:rPr lang="en-US" smtClean="0"/>
              <a:t>Second level</a:t>
            </a:r>
          </a:p>
          <a:p>
            <a:pPr lvl="2"/>
            <a:r>
              <a:rPr lang="en-US" smtClean="0"/>
              <a:t>Third level</a:t>
            </a:r>
          </a:p>
        </p:txBody>
      </p:sp>
    </p:spTree>
    <p:extLst>
      <p:ext uri="{BB962C8B-B14F-4D97-AF65-F5344CB8AC3E}">
        <p14:creationId xmlns:p14="http://schemas.microsoft.com/office/powerpoint/2010/main" val="2140073650"/>
      </p:ext>
    </p:extLst>
  </p:cSld>
  <p:clrMapOvr>
    <a:masterClrMapping/>
  </p:clrMapOvr>
  <p:transition spd="slow">
    <p:push dir="u"/>
  </p:transition>
  <p:timing>
    <p:tnLst>
      <p:par>
        <p:cTn id="1" dur="indefinite" restart="never" nodeType="tmRoot"/>
      </p:par>
    </p:tnLst>
  </p:timing>
</p:sldLayout>
</file>

<file path=ppt/slideLayouts/slideLayout209.xml><?xml version="1.0" encoding="utf-8"?>
<p:sldLayout xmlns:a="http://schemas.openxmlformats.org/drawingml/2006/main" xmlns:r="http://schemas.openxmlformats.org/officeDocument/2006/relationships" xmlns:p="http://schemas.openxmlformats.org/presentationml/2006/main" preserve="1" userDrawn="1">
  <p:cSld name="1_Metro Blocks 1">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13" name="Content Placeholder 12"/>
          <p:cNvSpPr>
            <a:spLocks noGrp="1"/>
          </p:cNvSpPr>
          <p:nvPr>
            <p:ph sz="quarter" idx="10"/>
          </p:nvPr>
        </p:nvSpPr>
        <p:spPr>
          <a:xfrm>
            <a:off x="624174" y="1797465"/>
            <a:ext cx="6525250" cy="4321118"/>
          </a:xfrm>
        </p:spPr>
        <p:txBody>
          <a:bodyPr/>
          <a:lstStyle>
            <a:lvl1pPr marL="0" indent="0">
              <a:buNone/>
              <a:defRPr sz="4000"/>
            </a:lvl1pPr>
            <a:lvl2pPr marL="0" indent="0">
              <a:buNone/>
              <a:tabLst/>
              <a:defRPr sz="2000">
                <a:latin typeface="+mn-lt"/>
              </a:defRPr>
            </a:lvl2pPr>
            <a:lvl3pPr marL="459935" indent="-229982">
              <a:defRPr sz="2000">
                <a:latin typeface="+mn-lt"/>
              </a:defRPr>
            </a:lvl3pPr>
          </a:lstStyle>
          <a:p>
            <a:pPr lvl="0"/>
            <a:r>
              <a:rPr lang="en-US" smtClean="0"/>
              <a:t>Click to edit Master text styles</a:t>
            </a:r>
          </a:p>
          <a:p>
            <a:pPr lvl="1"/>
            <a:r>
              <a:rPr lang="en-US" smtClean="0"/>
              <a:t>Second level</a:t>
            </a:r>
          </a:p>
          <a:p>
            <a:pPr lvl="2"/>
            <a:r>
              <a:rPr lang="en-US" smtClean="0"/>
              <a:t>Third level</a:t>
            </a:r>
          </a:p>
        </p:txBody>
      </p:sp>
      <p:sp>
        <p:nvSpPr>
          <p:cNvPr id="4" name="Picture Placeholder 3"/>
          <p:cNvSpPr>
            <a:spLocks noGrp="1"/>
          </p:cNvSpPr>
          <p:nvPr>
            <p:ph type="pic" sz="quarter" idx="11"/>
          </p:nvPr>
        </p:nvSpPr>
        <p:spPr>
          <a:xfrm>
            <a:off x="7244637" y="1797466"/>
            <a:ext cx="2111607" cy="2097660"/>
          </a:xfrm>
        </p:spPr>
        <p:txBody>
          <a:bodyPr/>
          <a:lstStyle/>
          <a:p>
            <a:r>
              <a:rPr lang="en-US" smtClean="0"/>
              <a:t>Click icon to add picture</a:t>
            </a:r>
            <a:endParaRPr lang="de-CH" dirty="0"/>
          </a:p>
        </p:txBody>
      </p:sp>
      <p:sp>
        <p:nvSpPr>
          <p:cNvPr id="5" name="Picture Placeholder 3"/>
          <p:cNvSpPr>
            <a:spLocks noGrp="1"/>
          </p:cNvSpPr>
          <p:nvPr>
            <p:ph type="pic" sz="quarter" idx="12"/>
          </p:nvPr>
        </p:nvSpPr>
        <p:spPr>
          <a:xfrm>
            <a:off x="9453574" y="1797466"/>
            <a:ext cx="2109493" cy="2097660"/>
          </a:xfrm>
        </p:spPr>
        <p:txBody>
          <a:bodyPr/>
          <a:lstStyle/>
          <a:p>
            <a:r>
              <a:rPr lang="en-US" smtClean="0"/>
              <a:t>Click icon to add picture</a:t>
            </a:r>
            <a:endParaRPr lang="de-CH" dirty="0"/>
          </a:p>
        </p:txBody>
      </p:sp>
      <p:sp>
        <p:nvSpPr>
          <p:cNvPr id="8" name="Picture Placeholder 3"/>
          <p:cNvSpPr>
            <a:spLocks noGrp="1"/>
          </p:cNvSpPr>
          <p:nvPr>
            <p:ph type="pic" sz="quarter" idx="13"/>
          </p:nvPr>
        </p:nvSpPr>
        <p:spPr>
          <a:xfrm>
            <a:off x="7244637" y="4005794"/>
            <a:ext cx="2111607" cy="2112790"/>
          </a:xfrm>
        </p:spPr>
        <p:txBody>
          <a:bodyPr/>
          <a:lstStyle/>
          <a:p>
            <a:r>
              <a:rPr lang="en-US" smtClean="0"/>
              <a:t>Click icon to add picture</a:t>
            </a:r>
            <a:endParaRPr lang="de-CH" dirty="0"/>
          </a:p>
        </p:txBody>
      </p:sp>
      <p:sp>
        <p:nvSpPr>
          <p:cNvPr id="9" name="Picture Placeholder 3"/>
          <p:cNvSpPr>
            <a:spLocks noGrp="1"/>
          </p:cNvSpPr>
          <p:nvPr>
            <p:ph type="pic" sz="quarter" idx="14"/>
          </p:nvPr>
        </p:nvSpPr>
        <p:spPr>
          <a:xfrm>
            <a:off x="9542810" y="4001235"/>
            <a:ext cx="2020256" cy="2117377"/>
          </a:xfrm>
        </p:spPr>
        <p:txBody>
          <a:bodyPr/>
          <a:lstStyle/>
          <a:p>
            <a:r>
              <a:rPr lang="en-US" smtClean="0"/>
              <a:t>Click icon to add picture</a:t>
            </a:r>
            <a:endParaRPr lang="de-CH" dirty="0"/>
          </a:p>
        </p:txBody>
      </p:sp>
    </p:spTree>
    <p:extLst>
      <p:ext uri="{BB962C8B-B14F-4D97-AF65-F5344CB8AC3E}">
        <p14:creationId xmlns:p14="http://schemas.microsoft.com/office/powerpoint/2010/main" val="2888441659"/>
      </p:ext>
    </p:extLst>
  </p:cSld>
  <p:clrMapOvr>
    <a:masterClrMapping/>
  </p:clrMapOvr>
  <p:transition spd="slow">
    <p:push dir="u"/>
  </p:transition>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69844" y="1448157"/>
            <a:ext cx="10241216" cy="1523850"/>
          </a:xfrm>
        </p:spPr>
        <p:txBody>
          <a:bodyPr anchor="ctr">
            <a:noAutofit/>
          </a:bodyPr>
          <a:lstStyle>
            <a:lvl1pPr>
              <a:lnSpc>
                <a:spcPct val="90000"/>
              </a:lnSpc>
              <a:defRPr sz="5900"/>
            </a:lvl1pPr>
          </a:lstStyle>
          <a:p>
            <a:r>
              <a:rPr lang="en-US" smtClean="0"/>
              <a:t>Click to edit Master title style</a:t>
            </a:r>
            <a:endParaRPr lang="en-US" dirty="0"/>
          </a:p>
        </p:txBody>
      </p:sp>
      <p:sp>
        <p:nvSpPr>
          <p:cNvPr id="3" name="Subtitle 2"/>
          <p:cNvSpPr>
            <a:spLocks noGrp="1"/>
          </p:cNvSpPr>
          <p:nvPr>
            <p:ph type="subTitle" idx="1"/>
          </p:nvPr>
        </p:nvSpPr>
        <p:spPr>
          <a:xfrm>
            <a:off x="969838" y="3875728"/>
            <a:ext cx="10241217" cy="463363"/>
          </a:xfrm>
        </p:spPr>
        <p:txBody>
          <a:bodyPr>
            <a:noAutofit/>
          </a:bodyPr>
          <a:lstStyle>
            <a:lvl1pPr marL="0" indent="0" algn="l">
              <a:lnSpc>
                <a:spcPct val="90000"/>
              </a:lnSpc>
              <a:spcBef>
                <a:spcPts val="0"/>
              </a:spcBef>
              <a:buNone/>
              <a:defRPr sz="3500">
                <a:gradFill>
                  <a:gsLst>
                    <a:gs pos="0">
                      <a:schemeClr val="tx1"/>
                    </a:gs>
                    <a:gs pos="86000">
                      <a:schemeClr val="tx1"/>
                    </a:gs>
                  </a:gsLst>
                  <a:lin ang="5400000" scaled="0"/>
                </a:gradFill>
              </a:defRPr>
            </a:lvl1pPr>
            <a:lvl2pPr marL="554152" indent="0" algn="ctr">
              <a:buNone/>
              <a:defRPr>
                <a:solidFill>
                  <a:schemeClr val="tx1">
                    <a:tint val="75000"/>
                  </a:schemeClr>
                </a:solidFill>
              </a:defRPr>
            </a:lvl2pPr>
            <a:lvl3pPr marL="1108365" indent="0" algn="ctr">
              <a:buNone/>
              <a:defRPr>
                <a:solidFill>
                  <a:schemeClr val="tx1">
                    <a:tint val="75000"/>
                  </a:schemeClr>
                </a:solidFill>
              </a:defRPr>
            </a:lvl3pPr>
            <a:lvl4pPr marL="1662544" indent="0" algn="ctr">
              <a:buNone/>
              <a:defRPr>
                <a:solidFill>
                  <a:schemeClr val="tx1">
                    <a:tint val="75000"/>
                  </a:schemeClr>
                </a:solidFill>
              </a:defRPr>
            </a:lvl4pPr>
            <a:lvl5pPr marL="2216740" indent="0" algn="ctr">
              <a:buNone/>
              <a:defRPr>
                <a:solidFill>
                  <a:schemeClr val="tx1">
                    <a:tint val="75000"/>
                  </a:schemeClr>
                </a:solidFill>
              </a:defRPr>
            </a:lvl5pPr>
            <a:lvl6pPr marL="2770896" indent="0" algn="ctr">
              <a:buNone/>
              <a:defRPr>
                <a:solidFill>
                  <a:schemeClr val="tx1">
                    <a:tint val="75000"/>
                  </a:schemeClr>
                </a:solidFill>
              </a:defRPr>
            </a:lvl6pPr>
            <a:lvl7pPr marL="3325087" indent="0" algn="ctr">
              <a:buNone/>
              <a:defRPr>
                <a:solidFill>
                  <a:schemeClr val="tx1">
                    <a:tint val="75000"/>
                  </a:schemeClr>
                </a:solidFill>
              </a:defRPr>
            </a:lvl7pPr>
            <a:lvl8pPr marL="3879262" indent="0" algn="ctr">
              <a:buNone/>
              <a:defRPr>
                <a:solidFill>
                  <a:schemeClr val="tx1">
                    <a:tint val="75000"/>
                  </a:schemeClr>
                </a:solidFill>
              </a:defRPr>
            </a:lvl8pPr>
            <a:lvl9pPr marL="4433451" indent="0" algn="ctr">
              <a:buNone/>
              <a:defRPr>
                <a:solidFill>
                  <a:schemeClr val="tx1">
                    <a:tint val="75000"/>
                  </a:schemeClr>
                </a:solidFill>
              </a:defRPr>
            </a:lvl9pPr>
          </a:lstStyle>
          <a:p>
            <a:r>
              <a:rPr lang="en-US" smtClean="0"/>
              <a:t>Click to edit Master subtitle style</a:t>
            </a:r>
            <a:endParaRPr lang="en-US" dirty="0"/>
          </a:p>
        </p:txBody>
      </p:sp>
      <p:pic>
        <p:nvPicPr>
          <p:cNvPr id="1026" name="Picture 2" descr="\\server3\Restrict\FTP_Root\Clients\White_Whale\7-20683_TechEd_Europe_Template\TechEd_Europe_Keynote_Template\SFP_Art\PNG\TechEd_Europe_2010_Logo.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9808838" y="299059"/>
            <a:ext cx="2004577" cy="9409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22656643"/>
      </p:ext>
    </p:extLst>
  </p:cSld>
  <p:clrMapOvr>
    <a:masterClrMapping/>
  </p:clrMapOvr>
  <p:transition>
    <p:fade/>
  </p:transition>
  <p:timing>
    <p:tnLst>
      <p:par>
        <p:cTn id="1" dur="indefinite" restart="never" nodeType="tmRoot"/>
      </p:par>
    </p:tnLst>
  </p:timing>
</p:sldLayout>
</file>

<file path=ppt/slideLayouts/slideLayout210.xml><?xml version="1.0" encoding="utf-8"?>
<p:sldLayout xmlns:a="http://schemas.openxmlformats.org/drawingml/2006/main" xmlns:r="http://schemas.openxmlformats.org/officeDocument/2006/relationships" xmlns:p="http://schemas.openxmlformats.org/presentationml/2006/main" preserve="1" userDrawn="1">
  <p:cSld name="1_Metro Blocks 2">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Picture Placeholder 3"/>
          <p:cNvSpPr>
            <a:spLocks noGrp="1"/>
          </p:cNvSpPr>
          <p:nvPr>
            <p:ph type="pic" sz="quarter" idx="11"/>
          </p:nvPr>
        </p:nvSpPr>
        <p:spPr>
          <a:xfrm>
            <a:off x="7244638" y="1797466"/>
            <a:ext cx="2111608" cy="2097660"/>
          </a:xfrm>
        </p:spPr>
        <p:txBody>
          <a:bodyPr/>
          <a:lstStyle/>
          <a:p>
            <a:r>
              <a:rPr lang="en-US" smtClean="0"/>
              <a:t>Click icon to add picture</a:t>
            </a:r>
            <a:endParaRPr lang="de-CH" dirty="0"/>
          </a:p>
        </p:txBody>
      </p:sp>
      <p:sp>
        <p:nvSpPr>
          <p:cNvPr id="5" name="Picture Placeholder 3"/>
          <p:cNvSpPr>
            <a:spLocks noGrp="1"/>
          </p:cNvSpPr>
          <p:nvPr>
            <p:ph type="pic" sz="quarter" idx="12"/>
          </p:nvPr>
        </p:nvSpPr>
        <p:spPr>
          <a:xfrm>
            <a:off x="9453574" y="1797494"/>
            <a:ext cx="2109493" cy="4321119"/>
          </a:xfrm>
        </p:spPr>
        <p:txBody>
          <a:bodyPr/>
          <a:lstStyle/>
          <a:p>
            <a:r>
              <a:rPr lang="en-US" smtClean="0"/>
              <a:t>Click icon to add picture</a:t>
            </a:r>
            <a:endParaRPr lang="de-CH"/>
          </a:p>
        </p:txBody>
      </p:sp>
      <p:sp>
        <p:nvSpPr>
          <p:cNvPr id="8" name="Picture Placeholder 3"/>
          <p:cNvSpPr>
            <a:spLocks noGrp="1"/>
          </p:cNvSpPr>
          <p:nvPr>
            <p:ph type="pic" sz="quarter" idx="13"/>
          </p:nvPr>
        </p:nvSpPr>
        <p:spPr>
          <a:xfrm>
            <a:off x="7244638" y="4005661"/>
            <a:ext cx="2111608" cy="2112924"/>
          </a:xfrm>
        </p:spPr>
        <p:txBody>
          <a:bodyPr/>
          <a:lstStyle/>
          <a:p>
            <a:r>
              <a:rPr lang="en-US" smtClean="0"/>
              <a:t>Click icon to add picture</a:t>
            </a:r>
            <a:endParaRPr lang="de-CH"/>
          </a:p>
        </p:txBody>
      </p:sp>
      <p:sp>
        <p:nvSpPr>
          <p:cNvPr id="10" name="Content Placeholder 12"/>
          <p:cNvSpPr>
            <a:spLocks noGrp="1"/>
          </p:cNvSpPr>
          <p:nvPr>
            <p:ph sz="quarter" idx="10"/>
          </p:nvPr>
        </p:nvSpPr>
        <p:spPr>
          <a:xfrm>
            <a:off x="624174" y="1797467"/>
            <a:ext cx="6525250" cy="4321118"/>
          </a:xfrm>
        </p:spPr>
        <p:txBody>
          <a:bodyPr/>
          <a:lstStyle>
            <a:lvl1pPr marL="0" indent="0">
              <a:buNone/>
              <a:defRPr sz="4000"/>
            </a:lvl1pPr>
            <a:lvl2pPr marL="0" indent="0">
              <a:buNone/>
              <a:tabLst/>
              <a:defRPr sz="2000">
                <a:latin typeface="+mn-lt"/>
              </a:defRPr>
            </a:lvl2pPr>
            <a:lvl3pPr marL="459935" indent="-229982">
              <a:defRPr sz="2000">
                <a:latin typeface="+mn-lt"/>
              </a:defRPr>
            </a:lvl3pPr>
          </a:lstStyle>
          <a:p>
            <a:pPr lvl="0"/>
            <a:r>
              <a:rPr lang="en-US" smtClean="0"/>
              <a:t>Click to edit Master text styles</a:t>
            </a:r>
          </a:p>
          <a:p>
            <a:pPr lvl="1"/>
            <a:r>
              <a:rPr lang="en-US" smtClean="0"/>
              <a:t>Second level</a:t>
            </a:r>
          </a:p>
          <a:p>
            <a:pPr lvl="2"/>
            <a:r>
              <a:rPr lang="en-US" smtClean="0"/>
              <a:t>Third level</a:t>
            </a:r>
          </a:p>
        </p:txBody>
      </p:sp>
    </p:spTree>
    <p:extLst>
      <p:ext uri="{BB962C8B-B14F-4D97-AF65-F5344CB8AC3E}">
        <p14:creationId xmlns:p14="http://schemas.microsoft.com/office/powerpoint/2010/main" val="2317028406"/>
      </p:ext>
    </p:extLst>
  </p:cSld>
  <p:clrMapOvr>
    <a:masterClrMapping/>
  </p:clrMapOvr>
  <p:transition spd="slow">
    <p:push dir="u"/>
  </p:transition>
  <p:timing>
    <p:tnLst>
      <p:par>
        <p:cTn id="1" dur="indefinite" restart="never" nodeType="tmRoot"/>
      </p:par>
    </p:tnLst>
  </p:timing>
</p:sldLayout>
</file>

<file path=ppt/slideLayouts/slideLayout211.xml><?xml version="1.0" encoding="utf-8"?>
<p:sldLayout xmlns:a="http://schemas.openxmlformats.org/drawingml/2006/main" xmlns:r="http://schemas.openxmlformats.org/officeDocument/2006/relationships" xmlns:p="http://schemas.openxmlformats.org/presentationml/2006/main" preserve="1" userDrawn="1">
  <p:cSld name="Metro Blocks 3">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Picture Placeholder 3"/>
          <p:cNvSpPr>
            <a:spLocks noGrp="1"/>
          </p:cNvSpPr>
          <p:nvPr>
            <p:ph type="pic" sz="quarter" idx="11"/>
          </p:nvPr>
        </p:nvSpPr>
        <p:spPr>
          <a:xfrm>
            <a:off x="7244638" y="1797238"/>
            <a:ext cx="2111608" cy="4321348"/>
          </a:xfrm>
        </p:spPr>
        <p:txBody>
          <a:bodyPr/>
          <a:lstStyle/>
          <a:p>
            <a:r>
              <a:rPr lang="en-US" smtClean="0"/>
              <a:t>Click icon to add picture</a:t>
            </a:r>
            <a:endParaRPr lang="de-CH" dirty="0"/>
          </a:p>
        </p:txBody>
      </p:sp>
      <p:sp>
        <p:nvSpPr>
          <p:cNvPr id="5" name="Picture Placeholder 3"/>
          <p:cNvSpPr>
            <a:spLocks noGrp="1"/>
          </p:cNvSpPr>
          <p:nvPr>
            <p:ph type="pic" sz="quarter" idx="12"/>
          </p:nvPr>
        </p:nvSpPr>
        <p:spPr>
          <a:xfrm>
            <a:off x="9453574" y="1797263"/>
            <a:ext cx="2109493" cy="2113155"/>
          </a:xfrm>
        </p:spPr>
        <p:txBody>
          <a:bodyPr/>
          <a:lstStyle/>
          <a:p>
            <a:r>
              <a:rPr lang="en-US" smtClean="0"/>
              <a:t>Click icon to add picture</a:t>
            </a:r>
            <a:endParaRPr lang="de-CH" dirty="0"/>
          </a:p>
        </p:txBody>
      </p:sp>
      <p:sp>
        <p:nvSpPr>
          <p:cNvPr id="9" name="Picture Placeholder 3"/>
          <p:cNvSpPr>
            <a:spLocks noGrp="1"/>
          </p:cNvSpPr>
          <p:nvPr>
            <p:ph type="pic" sz="quarter" idx="14"/>
          </p:nvPr>
        </p:nvSpPr>
        <p:spPr>
          <a:xfrm>
            <a:off x="9453576" y="4005664"/>
            <a:ext cx="2109492" cy="2112922"/>
          </a:xfrm>
        </p:spPr>
        <p:txBody>
          <a:bodyPr/>
          <a:lstStyle/>
          <a:p>
            <a:r>
              <a:rPr lang="en-US" smtClean="0"/>
              <a:t>Click icon to add picture</a:t>
            </a:r>
            <a:endParaRPr lang="de-CH" dirty="0"/>
          </a:p>
        </p:txBody>
      </p:sp>
      <p:sp>
        <p:nvSpPr>
          <p:cNvPr id="10" name="Content Placeholder 12"/>
          <p:cNvSpPr>
            <a:spLocks noGrp="1"/>
          </p:cNvSpPr>
          <p:nvPr>
            <p:ph sz="quarter" idx="10"/>
          </p:nvPr>
        </p:nvSpPr>
        <p:spPr>
          <a:xfrm>
            <a:off x="624174" y="1797238"/>
            <a:ext cx="6525250" cy="4321348"/>
          </a:xfrm>
        </p:spPr>
        <p:txBody>
          <a:bodyPr/>
          <a:lstStyle>
            <a:lvl1pPr marL="0" indent="0">
              <a:buNone/>
              <a:defRPr sz="4000"/>
            </a:lvl1pPr>
            <a:lvl2pPr marL="0" indent="0">
              <a:buNone/>
              <a:tabLst/>
              <a:defRPr sz="2000">
                <a:latin typeface="+mn-lt"/>
              </a:defRPr>
            </a:lvl2pPr>
            <a:lvl3pPr marL="459935" indent="-229982">
              <a:defRPr sz="2000">
                <a:latin typeface="+mn-lt"/>
              </a:defRPr>
            </a:lvl3pPr>
          </a:lstStyle>
          <a:p>
            <a:pPr lvl="0"/>
            <a:r>
              <a:rPr lang="en-US" smtClean="0"/>
              <a:t>Click to edit Master text styles</a:t>
            </a:r>
          </a:p>
          <a:p>
            <a:pPr lvl="1"/>
            <a:r>
              <a:rPr lang="en-US" smtClean="0"/>
              <a:t>Second level</a:t>
            </a:r>
          </a:p>
          <a:p>
            <a:pPr lvl="2"/>
            <a:r>
              <a:rPr lang="en-US" smtClean="0"/>
              <a:t>Third level</a:t>
            </a:r>
          </a:p>
        </p:txBody>
      </p:sp>
    </p:spTree>
    <p:extLst>
      <p:ext uri="{BB962C8B-B14F-4D97-AF65-F5344CB8AC3E}">
        <p14:creationId xmlns:p14="http://schemas.microsoft.com/office/powerpoint/2010/main" val="4156892475"/>
      </p:ext>
    </p:extLst>
  </p:cSld>
  <p:clrMapOvr>
    <a:masterClrMapping/>
  </p:clrMapOvr>
  <p:transition spd="slow">
    <p:push dir="u"/>
  </p:transition>
  <p:timing>
    <p:tnLst>
      <p:par>
        <p:cTn id="1" dur="indefinite" restart="never" nodeType="tmRoot"/>
      </p:par>
    </p:tnLst>
  </p:timing>
</p:sldLayout>
</file>

<file path=ppt/slideLayouts/slideLayout212.xml><?xml version="1.0" encoding="utf-8"?>
<p:sldLayout xmlns:a="http://schemas.openxmlformats.org/drawingml/2006/main" xmlns:r="http://schemas.openxmlformats.org/officeDocument/2006/relationships" xmlns:p="http://schemas.openxmlformats.org/presentationml/2006/main" preserve="1" userDrawn="1">
  <p:cSld name="Metro Blocks 4">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Picture Placeholder 3"/>
          <p:cNvSpPr>
            <a:spLocks noGrp="1"/>
          </p:cNvSpPr>
          <p:nvPr>
            <p:ph type="pic" sz="quarter" idx="11"/>
          </p:nvPr>
        </p:nvSpPr>
        <p:spPr>
          <a:xfrm>
            <a:off x="7244637" y="1797465"/>
            <a:ext cx="4318430" cy="2112924"/>
          </a:xfrm>
        </p:spPr>
        <p:txBody>
          <a:bodyPr/>
          <a:lstStyle/>
          <a:p>
            <a:r>
              <a:rPr lang="en-US" smtClean="0"/>
              <a:t>Click icon to add picture</a:t>
            </a:r>
            <a:endParaRPr lang="de-CH" dirty="0"/>
          </a:p>
        </p:txBody>
      </p:sp>
      <p:sp>
        <p:nvSpPr>
          <p:cNvPr id="8" name="Picture Placeholder 3"/>
          <p:cNvSpPr>
            <a:spLocks noGrp="1"/>
          </p:cNvSpPr>
          <p:nvPr>
            <p:ph type="pic" sz="quarter" idx="13"/>
          </p:nvPr>
        </p:nvSpPr>
        <p:spPr>
          <a:xfrm>
            <a:off x="7244637" y="4005664"/>
            <a:ext cx="2111607" cy="2112922"/>
          </a:xfrm>
        </p:spPr>
        <p:txBody>
          <a:bodyPr/>
          <a:lstStyle/>
          <a:p>
            <a:r>
              <a:rPr lang="en-US" smtClean="0"/>
              <a:t>Click icon to add picture</a:t>
            </a:r>
            <a:endParaRPr lang="de-CH" dirty="0"/>
          </a:p>
        </p:txBody>
      </p:sp>
      <p:sp>
        <p:nvSpPr>
          <p:cNvPr id="9" name="Picture Placeholder 3"/>
          <p:cNvSpPr>
            <a:spLocks noGrp="1"/>
          </p:cNvSpPr>
          <p:nvPr>
            <p:ph type="pic" sz="quarter" idx="14"/>
          </p:nvPr>
        </p:nvSpPr>
        <p:spPr>
          <a:xfrm>
            <a:off x="9453573" y="4001235"/>
            <a:ext cx="2109493" cy="2117377"/>
          </a:xfrm>
        </p:spPr>
        <p:txBody>
          <a:bodyPr/>
          <a:lstStyle/>
          <a:p>
            <a:r>
              <a:rPr lang="en-US" smtClean="0"/>
              <a:t>Click icon to add picture</a:t>
            </a:r>
            <a:endParaRPr lang="de-CH" dirty="0"/>
          </a:p>
        </p:txBody>
      </p:sp>
      <p:sp>
        <p:nvSpPr>
          <p:cNvPr id="10" name="Content Placeholder 12"/>
          <p:cNvSpPr>
            <a:spLocks noGrp="1"/>
          </p:cNvSpPr>
          <p:nvPr>
            <p:ph sz="quarter" idx="10"/>
          </p:nvPr>
        </p:nvSpPr>
        <p:spPr>
          <a:xfrm>
            <a:off x="624174" y="1797467"/>
            <a:ext cx="6525250" cy="4321118"/>
          </a:xfrm>
        </p:spPr>
        <p:txBody>
          <a:bodyPr/>
          <a:lstStyle>
            <a:lvl1pPr marL="0" indent="0">
              <a:buNone/>
              <a:defRPr sz="4000"/>
            </a:lvl1pPr>
            <a:lvl2pPr marL="0" indent="0">
              <a:buNone/>
              <a:tabLst/>
              <a:defRPr sz="2000">
                <a:latin typeface="+mn-lt"/>
              </a:defRPr>
            </a:lvl2pPr>
            <a:lvl3pPr marL="459935" indent="-229982">
              <a:defRPr sz="2000">
                <a:latin typeface="+mn-lt"/>
              </a:defRPr>
            </a:lvl3pPr>
          </a:lstStyle>
          <a:p>
            <a:pPr lvl="0"/>
            <a:r>
              <a:rPr lang="en-US" smtClean="0"/>
              <a:t>Click to edit Master text styles</a:t>
            </a:r>
          </a:p>
          <a:p>
            <a:pPr lvl="1"/>
            <a:r>
              <a:rPr lang="en-US" smtClean="0"/>
              <a:t>Second level</a:t>
            </a:r>
          </a:p>
          <a:p>
            <a:pPr lvl="2"/>
            <a:r>
              <a:rPr lang="en-US" smtClean="0"/>
              <a:t>Third level</a:t>
            </a:r>
          </a:p>
        </p:txBody>
      </p:sp>
    </p:spTree>
    <p:extLst>
      <p:ext uri="{BB962C8B-B14F-4D97-AF65-F5344CB8AC3E}">
        <p14:creationId xmlns:p14="http://schemas.microsoft.com/office/powerpoint/2010/main" val="3517337673"/>
      </p:ext>
    </p:extLst>
  </p:cSld>
  <p:clrMapOvr>
    <a:masterClrMapping/>
  </p:clrMapOvr>
  <p:transition spd="slow">
    <p:push dir="u"/>
  </p:transition>
  <p:timing>
    <p:tnLst>
      <p:par>
        <p:cTn id="1" dur="indefinite" restart="never" nodeType="tmRoot"/>
      </p:par>
    </p:tnLst>
  </p:timing>
</p:sldLayout>
</file>

<file path=ppt/slideLayouts/slideLayout213.xml><?xml version="1.0" encoding="utf-8"?>
<p:sldLayout xmlns:a="http://schemas.openxmlformats.org/drawingml/2006/main" xmlns:r="http://schemas.openxmlformats.org/officeDocument/2006/relationships" xmlns:p="http://schemas.openxmlformats.org/presentationml/2006/main" preserve="1" userDrawn="1">
  <p:cSld name="Metro Blocks 5">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Picture Placeholder 3"/>
          <p:cNvSpPr>
            <a:spLocks noGrp="1"/>
          </p:cNvSpPr>
          <p:nvPr>
            <p:ph type="pic" sz="quarter" idx="11"/>
          </p:nvPr>
        </p:nvSpPr>
        <p:spPr>
          <a:xfrm>
            <a:off x="7244638" y="1797466"/>
            <a:ext cx="2111608" cy="2097660"/>
          </a:xfrm>
        </p:spPr>
        <p:txBody>
          <a:bodyPr/>
          <a:lstStyle/>
          <a:p>
            <a:r>
              <a:rPr lang="en-US" smtClean="0"/>
              <a:t>Click icon to add picture</a:t>
            </a:r>
            <a:endParaRPr lang="de-CH"/>
          </a:p>
        </p:txBody>
      </p:sp>
      <p:sp>
        <p:nvSpPr>
          <p:cNvPr id="5" name="Picture Placeholder 3"/>
          <p:cNvSpPr>
            <a:spLocks noGrp="1"/>
          </p:cNvSpPr>
          <p:nvPr>
            <p:ph type="pic" sz="quarter" idx="12"/>
          </p:nvPr>
        </p:nvSpPr>
        <p:spPr>
          <a:xfrm>
            <a:off x="9453574" y="1797466"/>
            <a:ext cx="2109493" cy="2097660"/>
          </a:xfrm>
        </p:spPr>
        <p:txBody>
          <a:bodyPr/>
          <a:lstStyle/>
          <a:p>
            <a:r>
              <a:rPr lang="en-US" smtClean="0"/>
              <a:t>Click icon to add picture</a:t>
            </a:r>
            <a:endParaRPr lang="de-CH" dirty="0"/>
          </a:p>
        </p:txBody>
      </p:sp>
      <p:sp>
        <p:nvSpPr>
          <p:cNvPr id="8" name="Picture Placeholder 3"/>
          <p:cNvSpPr>
            <a:spLocks noGrp="1"/>
          </p:cNvSpPr>
          <p:nvPr>
            <p:ph type="pic" sz="quarter" idx="13"/>
          </p:nvPr>
        </p:nvSpPr>
        <p:spPr>
          <a:xfrm>
            <a:off x="7244637" y="4005823"/>
            <a:ext cx="4318430" cy="2112789"/>
          </a:xfrm>
        </p:spPr>
        <p:txBody>
          <a:bodyPr/>
          <a:lstStyle/>
          <a:p>
            <a:r>
              <a:rPr lang="en-US" smtClean="0"/>
              <a:t>Click icon to add picture</a:t>
            </a:r>
            <a:endParaRPr lang="de-CH" dirty="0"/>
          </a:p>
        </p:txBody>
      </p:sp>
      <p:sp>
        <p:nvSpPr>
          <p:cNvPr id="10" name="Content Placeholder 12"/>
          <p:cNvSpPr>
            <a:spLocks noGrp="1"/>
          </p:cNvSpPr>
          <p:nvPr>
            <p:ph sz="quarter" idx="10"/>
          </p:nvPr>
        </p:nvSpPr>
        <p:spPr>
          <a:xfrm>
            <a:off x="624174" y="1797467"/>
            <a:ext cx="6525250" cy="4321118"/>
          </a:xfrm>
        </p:spPr>
        <p:txBody>
          <a:bodyPr/>
          <a:lstStyle>
            <a:lvl1pPr marL="0" indent="0">
              <a:buNone/>
              <a:defRPr sz="4000"/>
            </a:lvl1pPr>
            <a:lvl2pPr marL="0" indent="0">
              <a:buNone/>
              <a:tabLst/>
              <a:defRPr sz="2000">
                <a:latin typeface="+mn-lt"/>
              </a:defRPr>
            </a:lvl2pPr>
            <a:lvl3pPr marL="459935" indent="-229982">
              <a:defRPr sz="2000">
                <a:latin typeface="+mn-lt"/>
              </a:defRPr>
            </a:lvl3pPr>
          </a:lstStyle>
          <a:p>
            <a:pPr lvl="0"/>
            <a:r>
              <a:rPr lang="en-US" smtClean="0"/>
              <a:t>Click to edit Master text styles</a:t>
            </a:r>
          </a:p>
          <a:p>
            <a:pPr lvl="1"/>
            <a:r>
              <a:rPr lang="en-US" smtClean="0"/>
              <a:t>Second level</a:t>
            </a:r>
          </a:p>
          <a:p>
            <a:pPr lvl="2"/>
            <a:r>
              <a:rPr lang="en-US" smtClean="0"/>
              <a:t>Third level</a:t>
            </a:r>
          </a:p>
        </p:txBody>
      </p:sp>
    </p:spTree>
    <p:extLst>
      <p:ext uri="{BB962C8B-B14F-4D97-AF65-F5344CB8AC3E}">
        <p14:creationId xmlns:p14="http://schemas.microsoft.com/office/powerpoint/2010/main" val="3367292625"/>
      </p:ext>
    </p:extLst>
  </p:cSld>
  <p:clrMapOvr>
    <a:masterClrMapping/>
  </p:clrMapOvr>
  <p:transition spd="slow">
    <p:push dir="u"/>
  </p:transition>
  <p:timing>
    <p:tnLst>
      <p:par>
        <p:cTn id="1" dur="indefinite" restart="never" nodeType="tmRoot"/>
      </p:par>
    </p:tnLst>
  </p:timing>
</p:sldLayout>
</file>

<file path=ppt/slideLayouts/slideLayout214.xml><?xml version="1.0" encoding="utf-8"?>
<p:sldLayout xmlns:a="http://schemas.openxmlformats.org/drawingml/2006/main" xmlns:r="http://schemas.openxmlformats.org/officeDocument/2006/relationships" xmlns:p="http://schemas.openxmlformats.org/presentationml/2006/main" preserve="1" userDrawn="1">
  <p:cSld name="Metro Blocks 6">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Picture Placeholder 3"/>
          <p:cNvSpPr>
            <a:spLocks noGrp="1"/>
          </p:cNvSpPr>
          <p:nvPr>
            <p:ph type="pic" sz="quarter" idx="11"/>
          </p:nvPr>
        </p:nvSpPr>
        <p:spPr>
          <a:xfrm>
            <a:off x="7244637" y="1797470"/>
            <a:ext cx="4318430" cy="4321116"/>
          </a:xfrm>
        </p:spPr>
        <p:txBody>
          <a:bodyPr/>
          <a:lstStyle/>
          <a:p>
            <a:r>
              <a:rPr lang="en-US" smtClean="0"/>
              <a:t>Click icon to add picture</a:t>
            </a:r>
            <a:endParaRPr lang="de-CH"/>
          </a:p>
        </p:txBody>
      </p:sp>
      <p:sp>
        <p:nvSpPr>
          <p:cNvPr id="6" name="Content Placeholder 12"/>
          <p:cNvSpPr>
            <a:spLocks noGrp="1"/>
          </p:cNvSpPr>
          <p:nvPr>
            <p:ph sz="quarter" idx="10"/>
          </p:nvPr>
        </p:nvSpPr>
        <p:spPr>
          <a:xfrm>
            <a:off x="624174" y="1797467"/>
            <a:ext cx="6525250" cy="4321118"/>
          </a:xfrm>
        </p:spPr>
        <p:txBody>
          <a:bodyPr/>
          <a:lstStyle>
            <a:lvl1pPr marL="0" indent="0">
              <a:buNone/>
              <a:defRPr sz="4000"/>
            </a:lvl1pPr>
            <a:lvl2pPr marL="0" indent="0">
              <a:buNone/>
              <a:tabLst/>
              <a:defRPr sz="2000">
                <a:latin typeface="+mn-lt"/>
              </a:defRPr>
            </a:lvl2pPr>
            <a:lvl3pPr marL="459935" indent="-229982">
              <a:defRPr sz="2000">
                <a:latin typeface="+mn-lt"/>
              </a:defRPr>
            </a:lvl3pPr>
          </a:lstStyle>
          <a:p>
            <a:pPr lvl="0"/>
            <a:r>
              <a:rPr lang="en-US" smtClean="0"/>
              <a:t>Click to edit Master text styles</a:t>
            </a:r>
          </a:p>
          <a:p>
            <a:pPr lvl="1"/>
            <a:r>
              <a:rPr lang="en-US" smtClean="0"/>
              <a:t>Second level</a:t>
            </a:r>
          </a:p>
          <a:p>
            <a:pPr lvl="2"/>
            <a:r>
              <a:rPr lang="en-US" smtClean="0"/>
              <a:t>Third level</a:t>
            </a:r>
          </a:p>
        </p:txBody>
      </p:sp>
    </p:spTree>
    <p:extLst>
      <p:ext uri="{BB962C8B-B14F-4D97-AF65-F5344CB8AC3E}">
        <p14:creationId xmlns:p14="http://schemas.microsoft.com/office/powerpoint/2010/main" val="1382567277"/>
      </p:ext>
    </p:extLst>
  </p:cSld>
  <p:clrMapOvr>
    <a:masterClrMapping/>
  </p:clrMapOvr>
  <p:transition spd="slow">
    <p:push dir="u"/>
  </p:transition>
  <p:timing>
    <p:tnLst>
      <p:par>
        <p:cTn id="1" dur="indefinite" restart="never" nodeType="tmRoot"/>
      </p:par>
    </p:tnLst>
  </p:timing>
</p:sldLayout>
</file>

<file path=ppt/slideLayouts/slideLayout215.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chemeClr val="accent2"/>
        </a:solidFill>
        <a:effectLst/>
      </p:bgPr>
    </p:bg>
    <p:spTree>
      <p:nvGrpSpPr>
        <p:cNvPr id="1" name=""/>
        <p:cNvGrpSpPr/>
        <p:nvPr/>
      </p:nvGrpSpPr>
      <p:grpSpPr>
        <a:xfrm>
          <a:off x="0" y="0"/>
          <a:ext cx="0" cy="0"/>
          <a:chOff x="0" y="0"/>
          <a:chExt cx="0" cy="0"/>
        </a:xfrm>
      </p:grpSpPr>
      <p:sp>
        <p:nvSpPr>
          <p:cNvPr id="4" name="Text Box 3"/>
          <p:cNvSpPr txBox="1">
            <a:spLocks noChangeArrowheads="1"/>
          </p:cNvSpPr>
          <p:nvPr userDrawn="1"/>
        </p:nvSpPr>
        <p:spPr bwMode="blackWhite">
          <a:xfrm>
            <a:off x="520632" y="6299757"/>
            <a:ext cx="11171635" cy="323165"/>
          </a:xfrm>
          <a:prstGeom prst="rect">
            <a:avLst/>
          </a:prstGeom>
          <a:noFill/>
          <a:ln w="12700">
            <a:noFill/>
            <a:miter lim="800000"/>
            <a:headEnd type="none" w="sm" len="sm"/>
            <a:tailEnd type="none" w="sm" len="sm"/>
          </a:ln>
          <a:effectLst/>
        </p:spPr>
        <p:txBody>
          <a:bodyPr vert="horz" wrap="square" lIns="0" tIns="0" rIns="0" bIns="0" numCol="1" anchor="t" anchorCtr="0" compatLnSpc="1">
            <a:prstTxWarp prst="textNoShape">
              <a:avLst/>
            </a:prstTxWarp>
            <a:spAutoFit/>
          </a:bodyPr>
          <a:lstStyle/>
          <a:p>
            <a:pPr algn="ctr" defTabSz="913263" eaLnBrk="0" hangingPunct="0"/>
            <a:r>
              <a:rPr lang="en-US" sz="700" dirty="0">
                <a:gradFill>
                  <a:gsLst>
                    <a:gs pos="0">
                      <a:srgbClr val="FFFFFF"/>
                    </a:gs>
                    <a:gs pos="100000">
                      <a:srgbClr val="FFFFFF"/>
                    </a:gs>
                  </a:gsLst>
                  <a:lin ang="5400000" scaled="0"/>
                </a:gradFill>
                <a:cs typeface="Arial" charset="0"/>
              </a:rPr>
              <a:t>© </a:t>
            </a:r>
            <a:r>
              <a:rPr lang="en-US" sz="700" dirty="0" smtClean="0">
                <a:gradFill>
                  <a:gsLst>
                    <a:gs pos="0">
                      <a:srgbClr val="FFFFFF"/>
                    </a:gs>
                    <a:gs pos="100000">
                      <a:srgbClr val="FFFFFF"/>
                    </a:gs>
                  </a:gsLst>
                  <a:lin ang="5400000" scaled="0"/>
                </a:gradFill>
                <a:cs typeface="Arial" charset="0"/>
              </a:rPr>
              <a:t>2012 Microsoft </a:t>
            </a:r>
            <a:r>
              <a:rPr lang="en-US" sz="700" dirty="0">
                <a:gradFill>
                  <a:gsLst>
                    <a:gs pos="0">
                      <a:srgbClr val="FFFFFF"/>
                    </a:gs>
                    <a:gs pos="100000">
                      <a:srgbClr val="FFFFFF"/>
                    </a:gs>
                  </a:gsLst>
                  <a:lin ang="5400000" scaled="0"/>
                </a:gradFill>
                <a:cs typeface="Arial" charset="0"/>
              </a:rPr>
              <a:t>Corporation. All rights reserved. Microsoft, Windows, Windows Vista and other product names are or may be registered trademarks and/or trademarks in the U.S. and/or other countries.</a:t>
            </a:r>
          </a:p>
          <a:p>
            <a:pPr algn="ctr" defTabSz="913263" eaLnBrk="0" hangingPunct="0"/>
            <a:r>
              <a:rPr lang="en-US" sz="700" dirty="0">
                <a:gradFill>
                  <a:gsLst>
                    <a:gs pos="0">
                      <a:srgbClr val="FFFFFF"/>
                    </a:gs>
                    <a:gs pos="100000">
                      <a:srgbClr val="FFFFFF"/>
                    </a:gs>
                  </a:gsLst>
                  <a:lin ang="5400000" scaled="0"/>
                </a:gradFill>
                <a:cs typeface="Arial"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r>
              <a:rPr lang="en-US" sz="700" dirty="0" smtClean="0">
                <a:gradFill>
                  <a:gsLst>
                    <a:gs pos="0">
                      <a:srgbClr val="FFFFFF"/>
                    </a:gs>
                    <a:gs pos="100000">
                      <a:srgbClr val="FFFFFF"/>
                    </a:gs>
                  </a:gsLst>
                  <a:lin ang="5400000" scaled="0"/>
                </a:gradFill>
                <a:cs typeface="Arial" charset="0"/>
              </a:rPr>
              <a:t>MICROSOFT </a:t>
            </a:r>
            <a:r>
              <a:rPr lang="en-US" sz="700" dirty="0">
                <a:gradFill>
                  <a:gsLst>
                    <a:gs pos="0">
                      <a:srgbClr val="FFFFFF"/>
                    </a:gs>
                    <a:gs pos="100000">
                      <a:srgbClr val="FFFFFF"/>
                    </a:gs>
                  </a:gsLst>
                  <a:lin ang="5400000" scaled="0"/>
                </a:gradFill>
                <a:cs typeface="Arial" charset="0"/>
              </a:rPr>
              <a:t>MAKES NO WARRANTIES, EXPRESS, IMPLIED OR STATUTORY, AS TO THE INFORMATION IN THIS PRESENTATION.</a:t>
            </a:r>
          </a:p>
        </p:txBody>
      </p:sp>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836203" y="1862757"/>
            <a:ext cx="8514834" cy="3134076"/>
          </a:xfrm>
          <a:prstGeom prst="rect">
            <a:avLst/>
          </a:prstGeom>
        </p:spPr>
      </p:pic>
    </p:spTree>
    <p:extLst>
      <p:ext uri="{BB962C8B-B14F-4D97-AF65-F5344CB8AC3E}">
        <p14:creationId xmlns:p14="http://schemas.microsoft.com/office/powerpoint/2010/main" val="3977457426"/>
      </p:ext>
    </p:extLst>
  </p:cSld>
  <p:clrMapOvr>
    <a:masterClrMapping/>
  </p:clrMapOvr>
  <p:transition spd="slow">
    <p:push/>
  </p:transition>
  <p:timing>
    <p:tnLst>
      <p:par>
        <p:cTn id="1" dur="indefinite" restart="never" nodeType="tmRoot"/>
      </p:par>
    </p:tnLst>
  </p:timing>
</p:sldLayout>
</file>

<file path=ppt/slideLayouts/slideLayout216.xml><?xml version="1.0" encoding="utf-8"?>
<p:sldLayout xmlns:a="http://schemas.openxmlformats.org/drawingml/2006/main" xmlns:r="http://schemas.openxmlformats.org/officeDocument/2006/relationships" xmlns:p="http://schemas.openxmlformats.org/presentationml/2006/main" userDrawn="1">
  <p:cSld name="Color Shape &amp; Color Background">
    <p:spTree>
      <p:nvGrpSpPr>
        <p:cNvPr id="1" name=""/>
        <p:cNvGrpSpPr/>
        <p:nvPr/>
      </p:nvGrpSpPr>
      <p:grpSpPr>
        <a:xfrm>
          <a:off x="0" y="0"/>
          <a:ext cx="0" cy="0"/>
          <a:chOff x="0" y="0"/>
          <a:chExt cx="0" cy="0"/>
        </a:xfrm>
      </p:grpSpPr>
      <p:sp>
        <p:nvSpPr>
          <p:cNvPr id="4" name="Text Placeholder 13"/>
          <p:cNvSpPr>
            <a:spLocks noGrp="1"/>
          </p:cNvSpPr>
          <p:nvPr>
            <p:ph type="body" sz="quarter" idx="15"/>
          </p:nvPr>
        </p:nvSpPr>
        <p:spPr>
          <a:xfrm>
            <a:off x="4749509" y="2981414"/>
            <a:ext cx="7168600" cy="896760"/>
          </a:xfrm>
        </p:spPr>
        <p:txBody>
          <a:bodyPr wrap="square" lIns="0" tIns="0" rIns="0" bIns="0" anchor="ctr">
            <a:noAutofit/>
          </a:bodyPr>
          <a:lstStyle>
            <a:lvl1pPr>
              <a:lnSpc>
                <a:spcPct val="95000"/>
              </a:lnSpc>
              <a:spcBef>
                <a:spcPts val="0"/>
              </a:spcBef>
              <a:spcAft>
                <a:spcPts val="1600"/>
              </a:spcAft>
              <a:defRPr lang="en-US" sz="3500" kern="1200" dirty="0" smtClean="0">
                <a:gradFill>
                  <a:gsLst>
                    <a:gs pos="0">
                      <a:schemeClr val="tx1"/>
                    </a:gs>
                    <a:gs pos="100000">
                      <a:schemeClr val="tx1"/>
                    </a:gs>
                  </a:gsLst>
                  <a:lin ang="5400000" scaled="0"/>
                </a:gradFill>
                <a:latin typeface="+mj-lt"/>
                <a:ea typeface="+mn-ea"/>
                <a:cs typeface="+mn-cs"/>
              </a:defRPr>
            </a:lvl1pPr>
            <a:lvl2pPr>
              <a:lnSpc>
                <a:spcPct val="100000"/>
              </a:lnSpc>
              <a:spcBef>
                <a:spcPts val="800"/>
              </a:spcBef>
              <a:defRPr sz="1900">
                <a:solidFill>
                  <a:srgbClr val="FFFFFF"/>
                </a:solidFill>
              </a:defRPr>
            </a:lvl2pPr>
            <a:lvl3pPr>
              <a:lnSpc>
                <a:spcPct val="100000"/>
              </a:lnSpc>
              <a:spcBef>
                <a:spcPts val="800"/>
              </a:spcBef>
              <a:defRPr sz="1900">
                <a:solidFill>
                  <a:srgbClr val="FFFFFF"/>
                </a:solidFill>
              </a:defRPr>
            </a:lvl3pPr>
            <a:lvl4pPr>
              <a:lnSpc>
                <a:spcPct val="100000"/>
              </a:lnSpc>
              <a:spcBef>
                <a:spcPts val="800"/>
              </a:spcBef>
              <a:defRPr sz="1900">
                <a:solidFill>
                  <a:srgbClr val="FFFFFF"/>
                </a:solidFill>
              </a:defRPr>
            </a:lvl4pPr>
            <a:lvl5pPr>
              <a:lnSpc>
                <a:spcPct val="100000"/>
              </a:lnSpc>
              <a:spcBef>
                <a:spcPts val="800"/>
              </a:spcBef>
              <a:defRPr sz="1900">
                <a:solidFill>
                  <a:srgbClr val="FFFFFF"/>
                </a:solidFill>
              </a:defRPr>
            </a:lvl5pPr>
          </a:lstStyle>
          <a:p>
            <a:pPr marL="0" lvl="0" indent="0" algn="l" defTabSz="895307" rtl="0" eaLnBrk="1" latinLnBrk="0" hangingPunct="1">
              <a:spcBef>
                <a:spcPct val="20000"/>
              </a:spcBef>
              <a:buFont typeface="Arial" pitchFamily="34" charset="0"/>
              <a:buNone/>
            </a:pPr>
            <a:r>
              <a:rPr lang="en-US" smtClean="0"/>
              <a:t>Click to edit Master text styles</a:t>
            </a:r>
          </a:p>
        </p:txBody>
      </p:sp>
      <p:sp>
        <p:nvSpPr>
          <p:cNvPr id="15" name="Title 1"/>
          <p:cNvSpPr>
            <a:spLocks noGrp="1"/>
          </p:cNvSpPr>
          <p:nvPr>
            <p:ph type="ctrTitle" hasCustomPrompt="1"/>
          </p:nvPr>
        </p:nvSpPr>
        <p:spPr>
          <a:xfrm>
            <a:off x="269164" y="1507901"/>
            <a:ext cx="3853141" cy="3843786"/>
          </a:xfrm>
          <a:custGeom>
            <a:avLst/>
            <a:gdLst>
              <a:gd name="connsiteX0" fmla="*/ 0 w 2431552"/>
              <a:gd name="connsiteY0" fmla="*/ 0 h 576072"/>
              <a:gd name="connsiteX1" fmla="*/ 2431552 w 2431552"/>
              <a:gd name="connsiteY1" fmla="*/ 0 h 576072"/>
              <a:gd name="connsiteX2" fmla="*/ 2431552 w 2431552"/>
              <a:gd name="connsiteY2" fmla="*/ 576072 h 576072"/>
              <a:gd name="connsiteX3" fmla="*/ 0 w 2431552"/>
              <a:gd name="connsiteY3" fmla="*/ 576072 h 576072"/>
              <a:gd name="connsiteX4" fmla="*/ 0 w 2431552"/>
              <a:gd name="connsiteY4" fmla="*/ 0 h 576072"/>
              <a:gd name="connsiteX0" fmla="*/ 0 w 2610228"/>
              <a:gd name="connsiteY0" fmla="*/ 704193 h 1280265"/>
              <a:gd name="connsiteX1" fmla="*/ 2610228 w 2610228"/>
              <a:gd name="connsiteY1" fmla="*/ 0 h 1280265"/>
              <a:gd name="connsiteX2" fmla="*/ 2431552 w 2610228"/>
              <a:gd name="connsiteY2" fmla="*/ 1280265 h 1280265"/>
              <a:gd name="connsiteX3" fmla="*/ 0 w 2610228"/>
              <a:gd name="connsiteY3" fmla="*/ 1280265 h 1280265"/>
              <a:gd name="connsiteX4" fmla="*/ 0 w 2610228"/>
              <a:gd name="connsiteY4" fmla="*/ 704193 h 1280265"/>
              <a:gd name="connsiteX0" fmla="*/ 0 w 2620739"/>
              <a:gd name="connsiteY0" fmla="*/ 704193 h 2037009"/>
              <a:gd name="connsiteX1" fmla="*/ 2610228 w 2620739"/>
              <a:gd name="connsiteY1" fmla="*/ 0 h 2037009"/>
              <a:gd name="connsiteX2" fmla="*/ 2620739 w 2620739"/>
              <a:gd name="connsiteY2" fmla="*/ 2037009 h 2037009"/>
              <a:gd name="connsiteX3" fmla="*/ 0 w 2620739"/>
              <a:gd name="connsiteY3" fmla="*/ 1280265 h 2037009"/>
              <a:gd name="connsiteX4" fmla="*/ 0 w 2620739"/>
              <a:gd name="connsiteY4" fmla="*/ 704193 h 2037009"/>
              <a:gd name="connsiteX0" fmla="*/ 0 w 2620739"/>
              <a:gd name="connsiteY0" fmla="*/ 483476 h 1816292"/>
              <a:gd name="connsiteX1" fmla="*/ 2389511 w 2620739"/>
              <a:gd name="connsiteY1" fmla="*/ 0 h 1816292"/>
              <a:gd name="connsiteX2" fmla="*/ 2620739 w 2620739"/>
              <a:gd name="connsiteY2" fmla="*/ 1816292 h 1816292"/>
              <a:gd name="connsiteX3" fmla="*/ 0 w 2620739"/>
              <a:gd name="connsiteY3" fmla="*/ 1059548 h 1816292"/>
              <a:gd name="connsiteX4" fmla="*/ 0 w 2620739"/>
              <a:gd name="connsiteY4" fmla="*/ 483476 h 1816292"/>
              <a:gd name="connsiteX0" fmla="*/ 0 w 2620739"/>
              <a:gd name="connsiteY0" fmla="*/ 704193 h 2037009"/>
              <a:gd name="connsiteX1" fmla="*/ 2589207 w 2620739"/>
              <a:gd name="connsiteY1" fmla="*/ 0 h 2037009"/>
              <a:gd name="connsiteX2" fmla="*/ 2620739 w 2620739"/>
              <a:gd name="connsiteY2" fmla="*/ 2037009 h 2037009"/>
              <a:gd name="connsiteX3" fmla="*/ 0 w 2620739"/>
              <a:gd name="connsiteY3" fmla="*/ 1280265 h 2037009"/>
              <a:gd name="connsiteX4" fmla="*/ 0 w 2620739"/>
              <a:gd name="connsiteY4" fmla="*/ 704193 h 2037009"/>
              <a:gd name="connsiteX0" fmla="*/ 0 w 2862477"/>
              <a:gd name="connsiteY0" fmla="*/ 0 h 2425892"/>
              <a:gd name="connsiteX1" fmla="*/ 2830945 w 2862477"/>
              <a:gd name="connsiteY1" fmla="*/ 388883 h 2425892"/>
              <a:gd name="connsiteX2" fmla="*/ 2862477 w 2862477"/>
              <a:gd name="connsiteY2" fmla="*/ 2425892 h 2425892"/>
              <a:gd name="connsiteX3" fmla="*/ 241738 w 2862477"/>
              <a:gd name="connsiteY3" fmla="*/ 1669148 h 2425892"/>
              <a:gd name="connsiteX4" fmla="*/ 0 w 2862477"/>
              <a:gd name="connsiteY4" fmla="*/ 0 h 2425892"/>
              <a:gd name="connsiteX0" fmla="*/ 0 w 2862477"/>
              <a:gd name="connsiteY0" fmla="*/ 0 h 2804265"/>
              <a:gd name="connsiteX1" fmla="*/ 2830945 w 2862477"/>
              <a:gd name="connsiteY1" fmla="*/ 388883 h 2804265"/>
              <a:gd name="connsiteX2" fmla="*/ 2862477 w 2862477"/>
              <a:gd name="connsiteY2" fmla="*/ 2425892 h 2804265"/>
              <a:gd name="connsiteX3" fmla="*/ 21021 w 2862477"/>
              <a:gd name="connsiteY3" fmla="*/ 2804265 h 2804265"/>
              <a:gd name="connsiteX4" fmla="*/ 0 w 2862477"/>
              <a:gd name="connsiteY4" fmla="*/ 0 h 2804265"/>
              <a:gd name="connsiteX0" fmla="*/ 0 w 2967580"/>
              <a:gd name="connsiteY0" fmla="*/ 0 h 2961920"/>
              <a:gd name="connsiteX1" fmla="*/ 2936048 w 2967580"/>
              <a:gd name="connsiteY1" fmla="*/ 546538 h 2961920"/>
              <a:gd name="connsiteX2" fmla="*/ 2967580 w 2967580"/>
              <a:gd name="connsiteY2" fmla="*/ 2583547 h 2961920"/>
              <a:gd name="connsiteX3" fmla="*/ 126124 w 2967580"/>
              <a:gd name="connsiteY3" fmla="*/ 2961920 h 2961920"/>
              <a:gd name="connsiteX4" fmla="*/ 0 w 2967580"/>
              <a:gd name="connsiteY4" fmla="*/ 0 h 2961920"/>
              <a:gd name="connsiteX0" fmla="*/ 10511 w 2841456"/>
              <a:gd name="connsiteY0" fmla="*/ 0 h 2814775"/>
              <a:gd name="connsiteX1" fmla="*/ 2809924 w 2841456"/>
              <a:gd name="connsiteY1" fmla="*/ 399393 h 2814775"/>
              <a:gd name="connsiteX2" fmla="*/ 2841456 w 2841456"/>
              <a:gd name="connsiteY2" fmla="*/ 2436402 h 2814775"/>
              <a:gd name="connsiteX3" fmla="*/ 0 w 2841456"/>
              <a:gd name="connsiteY3" fmla="*/ 2814775 h 2814775"/>
              <a:gd name="connsiteX4" fmla="*/ 10511 w 2841456"/>
              <a:gd name="connsiteY4" fmla="*/ 0 h 2814775"/>
              <a:gd name="connsiteX0" fmla="*/ 10511 w 2845941"/>
              <a:gd name="connsiteY0" fmla="*/ 0 h 2814775"/>
              <a:gd name="connsiteX1" fmla="*/ 2842437 w 2845941"/>
              <a:gd name="connsiteY1" fmla="*/ 415742 h 2814775"/>
              <a:gd name="connsiteX2" fmla="*/ 2841456 w 2845941"/>
              <a:gd name="connsiteY2" fmla="*/ 2436402 h 2814775"/>
              <a:gd name="connsiteX3" fmla="*/ 0 w 2845941"/>
              <a:gd name="connsiteY3" fmla="*/ 2814775 h 2814775"/>
              <a:gd name="connsiteX4" fmla="*/ 10511 w 2845941"/>
              <a:gd name="connsiteY4" fmla="*/ 0 h 2814775"/>
              <a:gd name="connsiteX0" fmla="*/ 10511 w 2841456"/>
              <a:gd name="connsiteY0" fmla="*/ 0 h 2814775"/>
              <a:gd name="connsiteX1" fmla="*/ 2834309 w 2841456"/>
              <a:gd name="connsiteY1" fmla="*/ 391219 h 2814775"/>
              <a:gd name="connsiteX2" fmla="*/ 2841456 w 2841456"/>
              <a:gd name="connsiteY2" fmla="*/ 2436402 h 2814775"/>
              <a:gd name="connsiteX3" fmla="*/ 0 w 2841456"/>
              <a:gd name="connsiteY3" fmla="*/ 2814775 h 2814775"/>
              <a:gd name="connsiteX4" fmla="*/ 10511 w 2841456"/>
              <a:gd name="connsiteY4" fmla="*/ 0 h 2814775"/>
              <a:gd name="connsiteX0" fmla="*/ 3504 w 2834449"/>
              <a:gd name="connsiteY0" fmla="*/ 0 h 2847473"/>
              <a:gd name="connsiteX1" fmla="*/ 2827302 w 2834449"/>
              <a:gd name="connsiteY1" fmla="*/ 391219 h 2847473"/>
              <a:gd name="connsiteX2" fmla="*/ 2834449 w 2834449"/>
              <a:gd name="connsiteY2" fmla="*/ 2436402 h 2847473"/>
              <a:gd name="connsiteX3" fmla="*/ 1122 w 2834449"/>
              <a:gd name="connsiteY3" fmla="*/ 2847473 h 2847473"/>
              <a:gd name="connsiteX4" fmla="*/ 3504 w 2834449"/>
              <a:gd name="connsiteY4" fmla="*/ 0 h 28474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34449" h="2847473">
                <a:moveTo>
                  <a:pt x="3504" y="0"/>
                </a:moveTo>
                <a:lnTo>
                  <a:pt x="2827302" y="391219"/>
                </a:lnTo>
                <a:cubicBezTo>
                  <a:pt x="2830806" y="1070222"/>
                  <a:pt x="2830945" y="1757399"/>
                  <a:pt x="2834449" y="2436402"/>
                </a:cubicBezTo>
                <a:lnTo>
                  <a:pt x="1122" y="2847473"/>
                </a:lnTo>
                <a:cubicBezTo>
                  <a:pt x="4626" y="1909215"/>
                  <a:pt x="0" y="938258"/>
                  <a:pt x="3504" y="0"/>
                </a:cubicBezTo>
                <a:close/>
              </a:path>
            </a:pathLst>
          </a:custGeom>
          <a:solidFill>
            <a:srgbClr val="969696">
              <a:alpha val="80000"/>
            </a:srgbClr>
          </a:solidFill>
          <a:ln>
            <a:noFill/>
          </a:ln>
          <a:extLst/>
        </p:spPr>
        <p:txBody>
          <a:bodyPr vert="horz" wrap="square" lIns="121787" tIns="0" rIns="121787" bIns="0" numCol="1" anchor="ctr" anchorCtr="0" compatLnSpc="1">
            <a:prstTxWarp prst="textNoShape">
              <a:avLst/>
            </a:prstTxWarp>
            <a:noAutofit/>
          </a:bodyPr>
          <a:lstStyle>
            <a:lvl1pPr>
              <a:lnSpc>
                <a:spcPct val="95000"/>
              </a:lnSpc>
              <a:defRPr lang="en-US" sz="3900" kern="1200" dirty="0" smtClean="0">
                <a:gradFill>
                  <a:gsLst>
                    <a:gs pos="0">
                      <a:srgbClr val="FFFFFF"/>
                    </a:gs>
                    <a:gs pos="100000">
                      <a:srgbClr val="FFFFFF"/>
                    </a:gs>
                  </a:gsLst>
                  <a:lin ang="5400000" scaled="0"/>
                </a:gradFill>
                <a:latin typeface="Segoe UI Light"/>
                <a:ea typeface="ＭＳ Ｐゴシック" charset="0"/>
                <a:cs typeface="Segoe UI Light"/>
              </a:defRPr>
            </a:lvl1pPr>
          </a:lstStyle>
          <a:p>
            <a:pPr marL="0" lvl="0" indent="0" algn="l" defTabSz="1217620" rtl="0" eaLnBrk="1" fontAlgn="base" latinLnBrk="0" hangingPunct="1">
              <a:lnSpc>
                <a:spcPct val="100000"/>
              </a:lnSpc>
              <a:spcBef>
                <a:spcPct val="0"/>
              </a:spcBef>
              <a:spcAft>
                <a:spcPct val="0"/>
              </a:spcAft>
              <a:buFontTx/>
              <a:buNone/>
            </a:pPr>
            <a:r>
              <a:rPr lang="en-US" dirty="0" smtClean="0"/>
              <a:t>Click to edit master title style</a:t>
            </a:r>
            <a:endParaRPr lang="en-US" dirty="0"/>
          </a:p>
        </p:txBody>
      </p:sp>
    </p:spTree>
    <p:extLst>
      <p:ext uri="{BB962C8B-B14F-4D97-AF65-F5344CB8AC3E}">
        <p14:creationId xmlns:p14="http://schemas.microsoft.com/office/powerpoint/2010/main" val="600585450"/>
      </p:ext>
    </p:extLst>
  </p:cSld>
  <p:clrMapOvr>
    <a:masterClrMapping/>
  </p:clrMapOvr>
  <p:timing>
    <p:tnLst>
      <p:par>
        <p:cTn id="1" dur="indefinite" restart="never" nodeType="tmRoot"/>
      </p:par>
    </p:tnLst>
  </p:timing>
  <p:extLst mod="1">
    <p:ext uri="{DCECCB84-F9BA-43D5-87BE-67443E8EF086}">
      <p15:sldGuideLst xmlns:p15="http://schemas.microsoft.com/office/powerpoint/2012/main" xmlns="">
        <p15:guide id="1" orient="horz" pos="2203">
          <p15:clr>
            <a:srgbClr val="FBAE40"/>
          </p15:clr>
        </p15:guide>
        <p15:guide id="2" pos="3053">
          <p15:clr>
            <a:srgbClr val="FBAE40"/>
          </p15:clr>
        </p15:guide>
      </p15:sldGuideLst>
    </p:ext>
  </p:extLst>
</p:sldLayout>
</file>

<file path=ppt/slideLayouts/slideLayout217.xml><?xml version="1.0" encoding="utf-8"?>
<p:sldLayout xmlns:a="http://schemas.openxmlformats.org/drawingml/2006/main" xmlns:r="http://schemas.openxmlformats.org/officeDocument/2006/relationships" xmlns:p="http://schemas.openxmlformats.org/presentationml/2006/main">
  <p:cSld name="1_Custom Layou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69134" y="1636324"/>
            <a:ext cx="2688224" cy="4930601"/>
          </a:xfrm>
        </p:spPr>
        <p:txBody>
          <a:bodyPr vert="horz" lIns="0" tIns="0" rIns="0" bIns="0" rtlCol="0">
            <a:noAutofit/>
          </a:bodyPr>
          <a:lstStyle>
            <a:lvl1pPr>
              <a:defRPr lang="en-US" sz="2400" dirty="0" smtClean="0">
                <a:latin typeface="+mn-lt"/>
                <a:ea typeface="+mj-ea"/>
                <a:cs typeface="+mj-cs"/>
              </a:defRPr>
            </a:lvl1pPr>
          </a:lstStyle>
          <a:p>
            <a:pPr lvl="0">
              <a:spcBef>
                <a:spcPct val="0"/>
              </a:spcBef>
            </a:pPr>
            <a:r>
              <a:rPr lang="en-US" dirty="0" smtClean="0"/>
              <a:t>Click to edit Master text styles</a:t>
            </a:r>
          </a:p>
        </p:txBody>
      </p:sp>
      <p:sp>
        <p:nvSpPr>
          <p:cNvPr id="2" name="Title 1"/>
          <p:cNvSpPr>
            <a:spLocks noGrp="1"/>
          </p:cNvSpPr>
          <p:nvPr>
            <p:ph type="title" hasCustomPrompt="1"/>
          </p:nvPr>
        </p:nvSpPr>
        <p:spPr/>
        <p:txBody>
          <a:bodyPr lIns="0" tIns="0" rIns="0" bIns="0"/>
          <a:lstStyle/>
          <a:p>
            <a:r>
              <a:rPr lang="en-US" dirty="0" smtClean="0"/>
              <a:t>Click to edit master title style</a:t>
            </a:r>
            <a:endParaRPr lang="en-US" dirty="0"/>
          </a:p>
        </p:txBody>
      </p:sp>
    </p:spTree>
    <p:extLst>
      <p:ext uri="{BB962C8B-B14F-4D97-AF65-F5344CB8AC3E}">
        <p14:creationId xmlns:p14="http://schemas.microsoft.com/office/powerpoint/2010/main" val="2524457591"/>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userDrawn="1">
  <p:cSld name="Text Only_Large">
    <p:bg>
      <p:bgPr>
        <a:solidFill>
          <a:srgbClr val="505050"/>
        </a:solidFill>
        <a:effectLst/>
      </p:bgPr>
    </p:bg>
    <p:spTree>
      <p:nvGrpSpPr>
        <p:cNvPr id="1" name=""/>
        <p:cNvGrpSpPr/>
        <p:nvPr/>
      </p:nvGrpSpPr>
      <p:grpSpPr>
        <a:xfrm>
          <a:off x="0" y="0"/>
          <a:ext cx="0" cy="0"/>
          <a:chOff x="0" y="0"/>
          <a:chExt cx="0" cy="0"/>
        </a:xfrm>
      </p:grpSpPr>
      <p:sp>
        <p:nvSpPr>
          <p:cNvPr id="4" name="Title 3"/>
          <p:cNvSpPr>
            <a:spLocks noGrp="1"/>
          </p:cNvSpPr>
          <p:nvPr>
            <p:ph type="title" hasCustomPrompt="1"/>
          </p:nvPr>
        </p:nvSpPr>
        <p:spPr>
          <a:xfrm>
            <a:off x="1165213" y="2084685"/>
            <a:ext cx="9856822" cy="488965"/>
          </a:xfrm>
        </p:spPr>
        <p:txBody>
          <a:bodyPr/>
          <a:lstStyle>
            <a:lvl1pPr>
              <a:defRPr sz="3500"/>
            </a:lvl1pPr>
          </a:lstStyle>
          <a:p>
            <a:r>
              <a:rPr lang="en-US" dirty="0" smtClean="0"/>
              <a:t>Click to edit master title style</a:t>
            </a:r>
            <a:endParaRPr lang="en-US" dirty="0"/>
          </a:p>
        </p:txBody>
      </p:sp>
    </p:spTree>
    <p:extLst>
      <p:ext uri="{BB962C8B-B14F-4D97-AF65-F5344CB8AC3E}">
        <p14:creationId xmlns:p14="http://schemas.microsoft.com/office/powerpoint/2010/main" val="2010364139"/>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19045" y="228653"/>
            <a:ext cx="11147562" cy="757306"/>
          </a:xfrm>
        </p:spPr>
        <p:txBody>
          <a:bodyPr/>
          <a:lstStyle>
            <a:lvl1pPr>
              <a:defRPr sz="5500"/>
            </a:lvl1pPr>
          </a:lstStyle>
          <a:p>
            <a:r>
              <a:rPr lang="en-US" smtClean="0"/>
              <a:t>Click to edit Master title style</a:t>
            </a:r>
            <a:endParaRPr lang="en-US" dirty="0"/>
          </a:p>
        </p:txBody>
      </p:sp>
      <p:sp>
        <p:nvSpPr>
          <p:cNvPr id="5" name="Text Placeholder 4"/>
          <p:cNvSpPr>
            <a:spLocks noGrp="1"/>
          </p:cNvSpPr>
          <p:nvPr>
            <p:ph type="body" sz="quarter" idx="10"/>
          </p:nvPr>
        </p:nvSpPr>
        <p:spPr>
          <a:xfrm>
            <a:off x="519045" y="1448135"/>
            <a:ext cx="11147562" cy="946632"/>
          </a:xfrm>
        </p:spPr>
        <p:txBody>
          <a:bodyPr/>
          <a:lstStyle>
            <a:lvl1pPr marL="3175" indent="0">
              <a:spcBef>
                <a:spcPts val="0"/>
              </a:spcBef>
              <a:spcAft>
                <a:spcPts val="900"/>
              </a:spcAft>
              <a:buSzPct val="80000"/>
              <a:buFont typeface="Arial" pitchFamily="34" charset="0"/>
              <a:buNone/>
              <a:defRPr sz="4000" spc="-100" baseline="0">
                <a:gradFill>
                  <a:gsLst>
                    <a:gs pos="0">
                      <a:srgbClr val="595959"/>
                    </a:gs>
                    <a:gs pos="86000">
                      <a:srgbClr val="595959"/>
                    </a:gs>
                  </a:gsLst>
                  <a:lin ang="5400000" scaled="0"/>
                </a:gradFill>
                <a:latin typeface="Segoe UI Light" pitchFamily="34" charset="0"/>
              </a:defRPr>
            </a:lvl1pPr>
            <a:lvl2pPr marL="3175" indent="0">
              <a:spcBef>
                <a:spcPts val="0"/>
              </a:spcBef>
              <a:buSzPct val="80000"/>
              <a:buFont typeface="Arial" pitchFamily="34" charset="0"/>
              <a:buNone/>
              <a:defRPr sz="2000" spc="-51" baseline="0">
                <a:gradFill>
                  <a:gsLst>
                    <a:gs pos="0">
                      <a:srgbClr val="595959"/>
                    </a:gs>
                    <a:gs pos="86000">
                      <a:srgbClr val="595959"/>
                    </a:gs>
                  </a:gsLst>
                  <a:lin ang="5400000" scaled="0"/>
                </a:gradFill>
              </a:defRPr>
            </a:lvl2pPr>
            <a:lvl3pPr marL="1257744" indent="-402871">
              <a:buSzPct val="80000"/>
              <a:buFontTx/>
              <a:buBlip>
                <a:blip r:embed="rId2"/>
              </a:buBlip>
              <a:defRPr>
                <a:gradFill>
                  <a:gsLst>
                    <a:gs pos="0">
                      <a:schemeClr val="tx1">
                        <a:lumMod val="90000"/>
                        <a:lumOff val="10000"/>
                      </a:schemeClr>
                    </a:gs>
                    <a:gs pos="86000">
                      <a:schemeClr val="tx1">
                        <a:lumMod val="90000"/>
                        <a:lumOff val="10000"/>
                      </a:schemeClr>
                    </a:gs>
                  </a:gsLst>
                  <a:lin ang="5400000" scaled="0"/>
                </a:gradFill>
              </a:defRPr>
            </a:lvl3pPr>
            <a:lvl4pPr marL="1603487" indent="-345753">
              <a:buSzPct val="80000"/>
              <a:buFontTx/>
              <a:buBlip>
                <a:blip r:embed="rId2"/>
              </a:buBlip>
              <a:defRPr>
                <a:gradFill>
                  <a:gsLst>
                    <a:gs pos="0">
                      <a:schemeClr val="tx1">
                        <a:lumMod val="90000"/>
                        <a:lumOff val="10000"/>
                      </a:schemeClr>
                    </a:gs>
                    <a:gs pos="86000">
                      <a:schemeClr val="tx1">
                        <a:lumMod val="90000"/>
                        <a:lumOff val="10000"/>
                      </a:schemeClr>
                    </a:gs>
                  </a:gsLst>
                  <a:lin ang="5400000" scaled="0"/>
                </a:gradFill>
              </a:defRPr>
            </a:lvl4pPr>
            <a:lvl5pPr marL="1939746" indent="-336242">
              <a:buSzPct val="80000"/>
              <a:buFontTx/>
              <a:buBlip>
                <a:blip r:embed="rId2"/>
              </a:buBlip>
              <a:defRPr>
                <a:gradFill>
                  <a:gsLst>
                    <a:gs pos="0">
                      <a:schemeClr val="tx1">
                        <a:lumMod val="90000"/>
                        <a:lumOff val="10000"/>
                      </a:schemeClr>
                    </a:gs>
                    <a:gs pos="86000">
                      <a:schemeClr val="tx1">
                        <a:lumMod val="90000"/>
                        <a:lumOff val="10000"/>
                      </a:schemeClr>
                    </a:gs>
                  </a:gsLst>
                  <a:lin ang="5400000" scaled="0"/>
                </a:gradFill>
              </a:defRPr>
            </a:lvl5pPr>
          </a:lstStyle>
          <a:p>
            <a:pPr lvl="0"/>
            <a:r>
              <a:rPr lang="en-US" smtClean="0"/>
              <a:t>Click to edit Master text styles</a:t>
            </a:r>
          </a:p>
          <a:p>
            <a:pPr lvl="1"/>
            <a:r>
              <a:rPr lang="en-US" smtClean="0"/>
              <a:t>Second level</a:t>
            </a:r>
          </a:p>
        </p:txBody>
      </p:sp>
    </p:spTree>
    <p:extLst>
      <p:ext uri="{BB962C8B-B14F-4D97-AF65-F5344CB8AC3E}">
        <p14:creationId xmlns:p14="http://schemas.microsoft.com/office/powerpoint/2010/main" val="1843603837"/>
      </p:ext>
    </p:extLst>
  </p:cSld>
  <p:clrMapOvr>
    <a:masterClrMapping/>
  </p:clrMapOvr>
  <p:transition>
    <p:fade/>
  </p:transition>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1_Demo, Video etc. &quot;special&quot; slides">
    <p:spTree>
      <p:nvGrpSpPr>
        <p:cNvPr id="1" name=""/>
        <p:cNvGrpSpPr/>
        <p:nvPr/>
      </p:nvGrpSpPr>
      <p:grpSpPr>
        <a:xfrm>
          <a:off x="0" y="0"/>
          <a:ext cx="0" cy="0"/>
          <a:chOff x="0" y="0"/>
          <a:chExt cx="0" cy="0"/>
        </a:xfrm>
      </p:grpSpPr>
      <p:sp>
        <p:nvSpPr>
          <p:cNvPr id="2" name="Title 1"/>
          <p:cNvSpPr>
            <a:spLocks noGrp="1"/>
          </p:cNvSpPr>
          <p:nvPr>
            <p:ph type="ctrTitle"/>
          </p:nvPr>
        </p:nvSpPr>
        <p:spPr>
          <a:xfrm>
            <a:off x="728834" y="1951278"/>
            <a:ext cx="10789877" cy="1523846"/>
          </a:xfrm>
        </p:spPr>
        <p:txBody>
          <a:bodyPr anchor="ctr" anchorCtr="0">
            <a:noAutofit/>
          </a:bodyPr>
          <a:lstStyle>
            <a:lvl1pPr>
              <a:lnSpc>
                <a:spcPct val="90000"/>
              </a:lnSpc>
              <a:defRPr sz="5900" b="1"/>
            </a:lvl1pPr>
          </a:lstStyle>
          <a:p>
            <a:r>
              <a:rPr lang="en-US" dirty="0" smtClean="0"/>
              <a:t>Click to edit Master title style</a:t>
            </a:r>
            <a:endParaRPr lang="en-US" dirty="0"/>
          </a:p>
        </p:txBody>
      </p:sp>
    </p:spTree>
    <p:extLst>
      <p:ext uri="{BB962C8B-B14F-4D97-AF65-F5344CB8AC3E}">
        <p14:creationId xmlns:p14="http://schemas.microsoft.com/office/powerpoint/2010/main" val="2841590764"/>
      </p:ext>
    </p:extLst>
  </p:cSld>
  <p:clrMapOvr>
    <a:masterClrMapping/>
  </p:clrMapOvr>
  <p:transition>
    <p:fade/>
  </p:transition>
  <p:timing>
    <p:tnLst>
      <p:par>
        <p:cTn id="1" dur="indefinite" restart="never" nodeType="tmRoot"/>
      </p:par>
    </p:tnLst>
  </p:timing>
</p:sldLayout>
</file>

<file path=ppt/slideLayouts/slideLayout220.xml><?xml version="1.0" encoding="utf-8"?>
<p:sldLayout xmlns:a="http://schemas.openxmlformats.org/drawingml/2006/main" xmlns:r="http://schemas.openxmlformats.org/officeDocument/2006/relationships" xmlns:p="http://schemas.openxmlformats.org/presentationml/2006/main" showMasterSp="0" userDrawn="1">
  <p:cSld name="1_Demo, Video etc. &quot;special&quot; slides">
    <p:spTree>
      <p:nvGrpSpPr>
        <p:cNvPr id="1" name=""/>
        <p:cNvGrpSpPr/>
        <p:nvPr/>
      </p:nvGrpSpPr>
      <p:grpSpPr>
        <a:xfrm>
          <a:off x="0" y="0"/>
          <a:ext cx="0" cy="0"/>
          <a:chOff x="0" y="0"/>
          <a:chExt cx="0" cy="0"/>
        </a:xfrm>
      </p:grpSpPr>
      <p:sp>
        <p:nvSpPr>
          <p:cNvPr id="2" name="Title 1"/>
          <p:cNvSpPr>
            <a:spLocks noGrp="1"/>
          </p:cNvSpPr>
          <p:nvPr>
            <p:ph type="ctrTitle"/>
          </p:nvPr>
        </p:nvSpPr>
        <p:spPr>
          <a:xfrm>
            <a:off x="728834" y="1951278"/>
            <a:ext cx="10789877" cy="1523846"/>
          </a:xfrm>
        </p:spPr>
        <p:txBody>
          <a:bodyPr anchor="ctr" anchorCtr="0">
            <a:noAutofit/>
          </a:bodyPr>
          <a:lstStyle>
            <a:lvl1pPr>
              <a:lnSpc>
                <a:spcPct val="90000"/>
              </a:lnSpc>
              <a:defRPr sz="5900" b="1"/>
            </a:lvl1pPr>
          </a:lstStyle>
          <a:p>
            <a:r>
              <a:rPr lang="en-US" dirty="0" smtClean="0"/>
              <a:t>Click to edit Master title style</a:t>
            </a:r>
            <a:endParaRPr lang="en-US" dirty="0"/>
          </a:p>
        </p:txBody>
      </p:sp>
    </p:spTree>
    <p:extLst>
      <p:ext uri="{BB962C8B-B14F-4D97-AF65-F5344CB8AC3E}">
        <p14:creationId xmlns:p14="http://schemas.microsoft.com/office/powerpoint/2010/main" val="3832933203"/>
      </p:ext>
    </p:extLst>
  </p:cSld>
  <p:clrMapOvr>
    <a:masterClrMapping/>
  </p:clrMapOvr>
  <p:transition>
    <p:fade/>
  </p:transition>
  <p:timing>
    <p:tnLst>
      <p:par>
        <p:cTn id="1" dur="indefinite" restart="never" nodeType="tmRoot"/>
      </p:par>
    </p:tnLst>
  </p:timing>
</p:sldLayout>
</file>

<file path=ppt/slideLayouts/slideLayout221.xml><?xml version="1.0" encoding="utf-8"?>
<p:sldLayout xmlns:a="http://schemas.openxmlformats.org/drawingml/2006/main" xmlns:r="http://schemas.openxmlformats.org/officeDocument/2006/relationships" xmlns:p="http://schemas.openxmlformats.org/presentationml/2006/main" preserve="1" userDrawn="1">
  <p:cSld name="Title Slide Option 1">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pic>
        <p:nvPicPr>
          <p:cNvPr id="9" name="Picture 9"/>
          <p:cNvPicPr>
            <a:picLocks noChangeAspect="1" noChangeArrowheads="1"/>
          </p:cNvPicPr>
          <p:nvPr userDrawn="1"/>
        </p:nvPicPr>
        <p:blipFill>
          <a:blip r:embed="rId3">
            <a:extLst>
              <a:ext uri="{28A0092B-C50C-407E-A947-70E740481C1C}">
                <a14:useLocalDpi xmlns:a14="http://schemas.microsoft.com/office/drawing/2010/main" val="0"/>
              </a:ext>
            </a:extLst>
          </a:blip>
          <a:stretch>
            <a:fillRect/>
          </a:stretch>
        </p:blipFill>
        <p:spPr bwMode="auto">
          <a:xfrm>
            <a:off x="9164762" y="5867636"/>
            <a:ext cx="2655946" cy="977581"/>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userDrawn="1"/>
        </p:nvSpPr>
        <p:spPr bwMode="gray">
          <a:xfrm>
            <a:off x="431202" y="2085333"/>
            <a:ext cx="7869800" cy="3437436"/>
          </a:xfrm>
          <a:prstGeom prst="rect">
            <a:avLst/>
          </a:prstGeom>
          <a:solidFill>
            <a:schemeClr val="accent2">
              <a:alpha val="8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43797" tIns="195038" rIns="243797" bIns="195038" numCol="1" spcCol="0" rtlCol="0" fromWordArt="0" anchor="t" anchorCtr="0" forceAA="0" compatLnSpc="1">
            <a:prstTxWarp prst="textNoShape">
              <a:avLst/>
            </a:prstTxWarp>
            <a:noAutofit/>
          </a:bodyPr>
          <a:lstStyle/>
          <a:p>
            <a:pPr algn="ctr" defTabSz="1243078" fontAlgn="base">
              <a:lnSpc>
                <a:spcPct val="90000"/>
              </a:lnSpc>
              <a:spcBef>
                <a:spcPct val="0"/>
              </a:spcBef>
              <a:spcAft>
                <a:spcPct val="0"/>
              </a:spcAft>
            </a:pPr>
            <a:endParaRPr lang="en-US" sz="32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7" name="Text Placeholder 5"/>
          <p:cNvSpPr>
            <a:spLocks noGrp="1"/>
          </p:cNvSpPr>
          <p:nvPr>
            <p:ph type="body" sz="quarter" idx="10" hasCustomPrompt="1"/>
          </p:nvPr>
        </p:nvSpPr>
        <p:spPr>
          <a:xfrm>
            <a:off x="624174" y="2306750"/>
            <a:ext cx="7484882" cy="1654204"/>
          </a:xfrm>
        </p:spPr>
        <p:txBody>
          <a:bodyPr>
            <a:normAutofit/>
          </a:bodyPr>
          <a:lstStyle>
            <a:lvl1pPr marL="0" indent="0">
              <a:buNone/>
              <a:defRPr lang="en-US" sz="6100" i="0" kern="1200" spc="-100" baseline="0" dirty="0" smtClean="0">
                <a:solidFill>
                  <a:schemeClr val="bg1"/>
                </a:solidFill>
                <a:latin typeface="Segoe UI Light" pitchFamily="34" charset="0"/>
                <a:ea typeface="+mn-ea"/>
                <a:cs typeface="+mn-cs"/>
              </a:defRPr>
            </a:lvl1pPr>
          </a:lstStyle>
          <a:p>
            <a:pPr marL="0" lvl="0" indent="0" algn="l" defTabSz="914325" rtl="0" eaLnBrk="1" latinLnBrk="0" hangingPunct="1">
              <a:lnSpc>
                <a:spcPct val="90000"/>
              </a:lnSpc>
              <a:spcBef>
                <a:spcPct val="20000"/>
              </a:spcBef>
              <a:buSzPct val="90000"/>
              <a:buFont typeface="Arial" pitchFamily="34" charset="0"/>
              <a:buNone/>
            </a:pPr>
            <a:r>
              <a:rPr lang="en-US" dirty="0" smtClean="0"/>
              <a:t>Presentation Title</a:t>
            </a:r>
          </a:p>
        </p:txBody>
      </p:sp>
      <p:sp>
        <p:nvSpPr>
          <p:cNvPr id="8" name="Text Placeholder 8"/>
          <p:cNvSpPr>
            <a:spLocks noGrp="1"/>
          </p:cNvSpPr>
          <p:nvPr>
            <p:ph type="body" sz="quarter" idx="11" hasCustomPrompt="1"/>
          </p:nvPr>
        </p:nvSpPr>
        <p:spPr>
          <a:xfrm>
            <a:off x="624174" y="4111478"/>
            <a:ext cx="7484882" cy="1305917"/>
          </a:xfrm>
        </p:spPr>
        <p:txBody>
          <a:bodyPr>
            <a:normAutofit/>
          </a:bodyPr>
          <a:lstStyle>
            <a:lvl1pPr marL="0" indent="0">
              <a:buNone/>
              <a:defRPr lang="en-US" sz="2700" kern="1200" spc="-100" baseline="0" dirty="0">
                <a:solidFill>
                  <a:schemeClr val="bg1"/>
                </a:solidFill>
                <a:latin typeface="Segoe UI Light" pitchFamily="34" charset="0"/>
                <a:ea typeface="+mn-ea"/>
                <a:cs typeface="+mn-cs"/>
              </a:defRPr>
            </a:lvl1pPr>
          </a:lstStyle>
          <a:p>
            <a:pPr marL="0" lvl="0" indent="0" algn="l" defTabSz="914325" rtl="0" eaLnBrk="1" latinLnBrk="0" hangingPunct="1">
              <a:lnSpc>
                <a:spcPct val="90000"/>
              </a:lnSpc>
              <a:spcBef>
                <a:spcPct val="20000"/>
              </a:spcBef>
              <a:buSzPct val="90000"/>
              <a:buFont typeface="Arial" pitchFamily="34" charset="0"/>
              <a:buNone/>
            </a:pPr>
            <a:r>
              <a:rPr lang="en-US" dirty="0" smtClean="0"/>
              <a:t>Speaker Name</a:t>
            </a:r>
          </a:p>
          <a:p>
            <a:pPr marL="0" lvl="0" indent="0" algn="l" defTabSz="914325" rtl="0" eaLnBrk="1" latinLnBrk="0" hangingPunct="1">
              <a:lnSpc>
                <a:spcPct val="90000"/>
              </a:lnSpc>
              <a:spcBef>
                <a:spcPct val="20000"/>
              </a:spcBef>
              <a:buSzPct val="90000"/>
              <a:buFont typeface="Arial" pitchFamily="34" charset="0"/>
              <a:buNone/>
            </a:pPr>
            <a:r>
              <a:rPr lang="en-US" dirty="0" smtClean="0"/>
              <a:t>Speaker Title, Company</a:t>
            </a:r>
          </a:p>
          <a:p>
            <a:pPr marL="0" lvl="0" indent="0" algn="l" defTabSz="914325" rtl="0" eaLnBrk="1" latinLnBrk="0" hangingPunct="1">
              <a:lnSpc>
                <a:spcPct val="90000"/>
              </a:lnSpc>
              <a:spcBef>
                <a:spcPct val="20000"/>
              </a:spcBef>
              <a:buSzPct val="90000"/>
              <a:buFont typeface="Arial" pitchFamily="34" charset="0"/>
              <a:buNone/>
            </a:pPr>
            <a:r>
              <a:rPr lang="en-US" dirty="0" smtClean="0"/>
              <a:t>Contact Information</a:t>
            </a:r>
          </a:p>
        </p:txBody>
      </p:sp>
      <p:grpSp>
        <p:nvGrpSpPr>
          <p:cNvPr id="10" name="Group 9"/>
          <p:cNvGrpSpPr/>
          <p:nvPr userDrawn="1"/>
        </p:nvGrpSpPr>
        <p:grpSpPr>
          <a:xfrm>
            <a:off x="623148" y="383150"/>
            <a:ext cx="1631544" cy="599376"/>
            <a:chOff x="10186018" y="534632"/>
            <a:chExt cx="1706539" cy="626536"/>
          </a:xfrm>
        </p:grpSpPr>
        <p:pic>
          <p:nvPicPr>
            <p:cNvPr id="11" name="Picture 10"/>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186018" y="534632"/>
              <a:ext cx="1706539" cy="585216"/>
            </a:xfrm>
            <a:prstGeom prst="rect">
              <a:avLst/>
            </a:prstGeom>
          </p:spPr>
        </p:pic>
        <p:sp>
          <p:nvSpPr>
            <p:cNvPr id="12" name="TextBox 11"/>
            <p:cNvSpPr txBox="1"/>
            <p:nvPr userDrawn="1"/>
          </p:nvSpPr>
          <p:spPr>
            <a:xfrm>
              <a:off x="10576932" y="972960"/>
              <a:ext cx="484562" cy="188208"/>
            </a:xfrm>
            <a:prstGeom prst="rect">
              <a:avLst/>
            </a:prstGeom>
            <a:noFill/>
          </p:spPr>
          <p:txBody>
            <a:bodyPr wrap="none" lIns="0" tIns="0" rIns="0" bIns="0" rtlCol="0">
              <a:spAutoFit/>
            </a:bodyPr>
            <a:lstStyle/>
            <a:p>
              <a:pPr defTabSz="914325">
                <a:lnSpc>
                  <a:spcPct val="90000"/>
                </a:lnSpc>
                <a:spcAft>
                  <a:spcPts val="800"/>
                </a:spcAft>
              </a:pPr>
              <a:r>
                <a:rPr lang="en-US" sz="1300" dirty="0" smtClean="0">
                  <a:solidFill>
                    <a:srgbClr val="FFFFFF"/>
                  </a:solidFill>
                </a:rPr>
                <a:t>| Basel</a:t>
              </a:r>
            </a:p>
          </p:txBody>
        </p:sp>
      </p:grpSp>
    </p:spTree>
    <p:extLst>
      <p:ext uri="{BB962C8B-B14F-4D97-AF65-F5344CB8AC3E}">
        <p14:creationId xmlns:p14="http://schemas.microsoft.com/office/powerpoint/2010/main" val="1621265392"/>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500"/>
                                  </p:stCondLst>
                                  <p:childTnLst>
                                    <p:set>
                                      <p:cBhvr>
                                        <p:cTn id="6" dur="1" fill="hold">
                                          <p:stCondLst>
                                            <p:cond delay="0"/>
                                          </p:stCondLst>
                                        </p:cTn>
                                        <p:tgtEl>
                                          <p:spTgt spid="5"/>
                                        </p:tgtEl>
                                        <p:attrNameLst>
                                          <p:attrName>style.visibility</p:attrName>
                                        </p:attrNameLst>
                                      </p:cBhvr>
                                      <p:to>
                                        <p:strVal val="visible"/>
                                      </p:to>
                                    </p:set>
                                  </p:childTnLst>
                                </p:cTn>
                              </p:par>
                              <p:par>
                                <p:cTn id="7" presetID="63" presetClass="path" presetSubtype="0" accel="50000" decel="50000" fill="hold" grpId="1" nodeType="withEffect">
                                  <p:stCondLst>
                                    <p:cond delay="500"/>
                                  </p:stCondLst>
                                  <p:childTnLst>
                                    <p:animMotion origin="layout" path="M 2.77778E-7 3.7037E-7 L 1.17344 3.7037E-7 " pathEditMode="relative" rAng="0" ptsTypes="AA">
                                      <p:cBhvr>
                                        <p:cTn id="8" dur="1000" spd="-100000" fill="hold"/>
                                        <p:tgtEl>
                                          <p:spTgt spid="5"/>
                                        </p:tgtEl>
                                        <p:attrNameLst>
                                          <p:attrName>ppt_x</p:attrName>
                                          <p:attrName>ppt_y</p:attrName>
                                        </p:attrNameLst>
                                      </p:cBhvr>
                                      <p:rCtr x="58663" y="0"/>
                                    </p:animMotion>
                                  </p:childTnLst>
                                </p:cTn>
                              </p:par>
                              <p:par>
                                <p:cTn id="9" presetID="1" presetClass="entr" presetSubtype="0" fill="hold" nodeType="withEffect">
                                  <p:stCondLst>
                                    <p:cond delay="500"/>
                                  </p:stCondLst>
                                  <p:childTnLst>
                                    <p:set>
                                      <p:cBhvr>
                                        <p:cTn id="10" dur="1" fill="hold">
                                          <p:stCondLst>
                                            <p:cond delay="0"/>
                                          </p:stCondLst>
                                        </p:cTn>
                                        <p:tgtEl>
                                          <p:spTgt spid="10"/>
                                        </p:tgtEl>
                                        <p:attrNameLst>
                                          <p:attrName>style.visibility</p:attrName>
                                        </p:attrNameLst>
                                      </p:cBhvr>
                                      <p:to>
                                        <p:strVal val="visible"/>
                                      </p:to>
                                    </p:set>
                                  </p:childTnLst>
                                </p:cTn>
                              </p:par>
                              <p:par>
                                <p:cTn id="11" presetID="63" presetClass="path" presetSubtype="0" accel="50000" decel="50000" fill="hold" nodeType="withEffect">
                                  <p:stCondLst>
                                    <p:cond delay="500"/>
                                  </p:stCondLst>
                                  <p:childTnLst>
                                    <p:animMotion origin="layout" path="M 4.44444E-6 -4.07407E-6 L 1.40572 -4.07407E-6 " pathEditMode="relative" rAng="0" ptsTypes="AA">
                                      <p:cBhvr>
                                        <p:cTn id="12" dur="1000" spd="-100000" fill="hold"/>
                                        <p:tgtEl>
                                          <p:spTgt spid="10"/>
                                        </p:tgtEl>
                                        <p:attrNameLst>
                                          <p:attrName>ppt_x</p:attrName>
                                          <p:attrName>ppt_y</p:attrName>
                                        </p:attrNameLst>
                                      </p:cBhvr>
                                      <p:rCtr x="70278" y="0"/>
                                    </p:animMotion>
                                  </p:childTnLst>
                                </p:cTn>
                              </p:par>
                              <p:par>
                                <p:cTn id="13" presetID="1" presetClass="entr" presetSubtype="0" fill="hold" nodeType="withEffect">
                                  <p:stCondLst>
                                    <p:cond delay="500"/>
                                  </p:stCondLst>
                                  <p:childTnLst>
                                    <p:set>
                                      <p:cBhvr>
                                        <p:cTn id="14" dur="1" fill="hold">
                                          <p:stCondLst>
                                            <p:cond delay="0"/>
                                          </p:stCondLst>
                                        </p:cTn>
                                        <p:tgtEl>
                                          <p:spTgt spid="9"/>
                                        </p:tgtEl>
                                        <p:attrNameLst>
                                          <p:attrName>style.visibility</p:attrName>
                                        </p:attrNameLst>
                                      </p:cBhvr>
                                      <p:to>
                                        <p:strVal val="visible"/>
                                      </p:to>
                                    </p:set>
                                  </p:childTnLst>
                                </p:cTn>
                              </p:par>
                              <p:par>
                                <p:cTn id="15" presetID="63" presetClass="path" presetSubtype="0" accel="50000" decel="50000" fill="hold" nodeType="withEffect">
                                  <p:stCondLst>
                                    <p:cond delay="500"/>
                                  </p:stCondLst>
                                  <p:childTnLst>
                                    <p:animMotion origin="layout" path="M 2.5E-6 -3.20988E-6 L 0.67066 -3.20988E-6 " pathEditMode="relative" rAng="0" ptsTypes="AA">
                                      <p:cBhvr>
                                        <p:cTn id="16" dur="1000" spd="-100000" fill="hold"/>
                                        <p:tgtEl>
                                          <p:spTgt spid="9"/>
                                        </p:tgtEl>
                                        <p:attrNameLst>
                                          <p:attrName>ppt_x</p:attrName>
                                          <p:attrName>ppt_y</p:attrName>
                                        </p:attrNameLst>
                                      </p:cBhvr>
                                      <p:rCtr x="33524" y="0"/>
                                    </p:animMotion>
                                  </p:childTnLst>
                                </p:cTn>
                              </p:par>
                              <p:par>
                                <p:cTn id="17" presetID="1" presetClass="entr" presetSubtype="0" fill="hold" grpId="1" nodeType="withEffect">
                                  <p:stCondLst>
                                    <p:cond delay="500"/>
                                  </p:stCondLst>
                                  <p:childTnLst>
                                    <p:set>
                                      <p:cBhvr>
                                        <p:cTn id="18" dur="1" fill="hold">
                                          <p:stCondLst>
                                            <p:cond delay="0"/>
                                          </p:stCondLst>
                                        </p:cTn>
                                        <p:tgtEl>
                                          <p:spTgt spid="7"/>
                                        </p:tgtEl>
                                        <p:attrNameLst>
                                          <p:attrName>style.visibility</p:attrName>
                                        </p:attrNameLst>
                                      </p:cBhvr>
                                      <p:to>
                                        <p:strVal val="visible"/>
                                      </p:to>
                                    </p:set>
                                  </p:childTnLst>
                                </p:cTn>
                              </p:par>
                              <p:par>
                                <p:cTn id="19" presetID="35" presetClass="path" presetSubtype="0" accel="50000" decel="50000" fill="hold" grpId="0" nodeType="withEffect">
                                  <p:stCondLst>
                                    <p:cond delay="500"/>
                                  </p:stCondLst>
                                  <p:childTnLst>
                                    <p:animMotion origin="layout" path="M -3.33333E-6 -1.23457E-7 L 1.175 -1.23457E-7 " pathEditMode="relative" rAng="0" ptsTypes="AA">
                                      <p:cBhvr>
                                        <p:cTn id="20" dur="1000" spd="-100000" fill="hold"/>
                                        <p:tgtEl>
                                          <p:spTgt spid="7"/>
                                        </p:tgtEl>
                                        <p:attrNameLst>
                                          <p:attrName>ppt_x</p:attrName>
                                          <p:attrName>ppt_y</p:attrName>
                                        </p:attrNameLst>
                                      </p:cBhvr>
                                      <p:rCtr x="58750" y="0"/>
                                    </p:animMotion>
                                  </p:childTnLst>
                                </p:cTn>
                              </p:par>
                              <p:par>
                                <p:cTn id="21" presetID="1" presetClass="entr" presetSubtype="0" fill="hold" grpId="1" nodeType="withEffect">
                                  <p:stCondLst>
                                    <p:cond delay="500"/>
                                  </p:stCondLst>
                                  <p:childTnLst>
                                    <p:set>
                                      <p:cBhvr>
                                        <p:cTn id="22" dur="1" fill="hold">
                                          <p:stCondLst>
                                            <p:cond delay="0"/>
                                          </p:stCondLst>
                                        </p:cTn>
                                        <p:tgtEl>
                                          <p:spTgt spid="8"/>
                                        </p:tgtEl>
                                        <p:attrNameLst>
                                          <p:attrName>style.visibility</p:attrName>
                                        </p:attrNameLst>
                                      </p:cBhvr>
                                      <p:to>
                                        <p:strVal val="visible"/>
                                      </p:to>
                                    </p:set>
                                  </p:childTnLst>
                                </p:cTn>
                              </p:par>
                              <p:par>
                                <p:cTn id="23" presetID="35" presetClass="path" presetSubtype="0" accel="50000" decel="50000" fill="hold" grpId="0" nodeType="withEffect">
                                  <p:stCondLst>
                                    <p:cond delay="500"/>
                                  </p:stCondLst>
                                  <p:childTnLst>
                                    <p:animMotion origin="layout" path="M -3.33333E-6 -4.44444E-6 L 1.17622 -4.44444E-6 " pathEditMode="relative" rAng="0" ptsTypes="AA">
                                      <p:cBhvr>
                                        <p:cTn id="24" dur="1000" spd="-100000" fill="hold"/>
                                        <p:tgtEl>
                                          <p:spTgt spid="8"/>
                                        </p:tgtEl>
                                        <p:attrNameLst>
                                          <p:attrName>ppt_x</p:attrName>
                                          <p:attrName>ppt_y</p:attrName>
                                        </p:attrNameLst>
                                      </p:cBhvr>
                                      <p:rCtr x="58802"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7" grpId="0">
        <p:tmplLst>
          <p:tmpl>
            <p:tnLst>
              <p:par>
                <p:cTn presetID="35" presetClass="path" presetSubtype="0" accel="50000" decel="50000" fill="hold" nodeType="withEffect">
                  <p:stCondLst>
                    <p:cond delay="500"/>
                  </p:stCondLst>
                  <p:childTnLst>
                    <p:animMotion origin="layout" path="M -3.33333E-6 -1.23457E-7 L 1.175 -1.23457E-7 " pathEditMode="relative" rAng="0" ptsTypes="AA">
                      <p:cBhvr>
                        <p:cTn dur="1000" spd="-100000" fill="hold"/>
                        <p:tgtEl>
                          <p:spTgt spid="7"/>
                        </p:tgtEl>
                        <p:attrNameLst>
                          <p:attrName>ppt_x</p:attrName>
                          <p:attrName>ppt_y</p:attrName>
                        </p:attrNameLst>
                      </p:cBhvr>
                      <p:rCtr x="58750" y="0"/>
                    </p:animMotion>
                  </p:childTnLst>
                </p:cTn>
              </p:par>
            </p:tnLst>
          </p:tmpl>
        </p:tmplLst>
      </p:bldP>
      <p:bldP spid="7" grpId="1">
        <p:tmplLst>
          <p:tmpl>
            <p:tnLst>
              <p:par>
                <p:cTn presetID="1" presetClass="entr" presetSubtype="0" fill="hold" nodeType="withEffect">
                  <p:stCondLst>
                    <p:cond delay="500"/>
                  </p:stCondLst>
                  <p:childTnLst>
                    <p:set>
                      <p:cBhvr>
                        <p:cTn dur="1" fill="hold">
                          <p:stCondLst>
                            <p:cond delay="0"/>
                          </p:stCondLst>
                        </p:cTn>
                        <p:tgtEl>
                          <p:spTgt spid="7"/>
                        </p:tgtEl>
                        <p:attrNameLst>
                          <p:attrName>style.visibility</p:attrName>
                        </p:attrNameLst>
                      </p:cBhvr>
                      <p:to>
                        <p:strVal val="visible"/>
                      </p:to>
                    </p:set>
                  </p:childTnLst>
                </p:cTn>
              </p:par>
            </p:tnLst>
          </p:tmpl>
        </p:tmplLst>
      </p:bldP>
      <p:bldP spid="8" grpId="0">
        <p:tmplLst>
          <p:tmpl>
            <p:tnLst>
              <p:par>
                <p:cTn presetID="35" presetClass="path" presetSubtype="0" accel="50000" decel="50000" fill="hold" nodeType="withEffect">
                  <p:stCondLst>
                    <p:cond delay="500"/>
                  </p:stCondLst>
                  <p:childTnLst>
                    <p:animMotion origin="layout" path="M -3.33333E-6 -4.44444E-6 L 1.17622 -4.44444E-6 " pathEditMode="relative" rAng="0" ptsTypes="AA">
                      <p:cBhvr>
                        <p:cTn dur="1000" spd="-100000" fill="hold"/>
                        <p:tgtEl>
                          <p:spTgt spid="8"/>
                        </p:tgtEl>
                        <p:attrNameLst>
                          <p:attrName>ppt_x</p:attrName>
                          <p:attrName>ppt_y</p:attrName>
                        </p:attrNameLst>
                      </p:cBhvr>
                      <p:rCtr x="58802" y="0"/>
                    </p:animMotion>
                  </p:childTnLst>
                </p:cTn>
              </p:par>
            </p:tnLst>
          </p:tmpl>
        </p:tmplLst>
      </p:bldP>
      <p:bldP spid="8" grpId="1">
        <p:tmplLst>
          <p:tmpl>
            <p:tnLst>
              <p:par>
                <p:cTn presetID="1" presetClass="entr" presetSubtype="0" fill="hold" nodeType="withEffect">
                  <p:stCondLst>
                    <p:cond delay="500"/>
                  </p:stCondLst>
                  <p:childTnLst>
                    <p:set>
                      <p:cBhvr>
                        <p:cTn dur="1" fill="hold">
                          <p:stCondLst>
                            <p:cond delay="0"/>
                          </p:stCondLst>
                        </p:cTn>
                        <p:tgtEl>
                          <p:spTgt spid="8"/>
                        </p:tgtEl>
                        <p:attrNameLst>
                          <p:attrName>style.visibility</p:attrName>
                        </p:attrNameLst>
                      </p:cBhvr>
                      <p:to>
                        <p:strVal val="visible"/>
                      </p:to>
                    </p:set>
                  </p:childTnLst>
                </p:cTn>
              </p:par>
            </p:tnLst>
          </p:tmpl>
        </p:tmplLst>
      </p:bldP>
    </p:bldLst>
  </p:timing>
</p:sldLayout>
</file>

<file path=ppt/slideLayouts/slideLayout222.xml><?xml version="1.0" encoding="utf-8"?>
<p:sldLayout xmlns:a="http://schemas.openxmlformats.org/drawingml/2006/main" xmlns:r="http://schemas.openxmlformats.org/officeDocument/2006/relationships" xmlns:p="http://schemas.openxmlformats.org/presentationml/2006/main" preserve="1" userDrawn="1">
  <p:cSld name="Title Slide Option 2">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5" name="Rectangle 4"/>
          <p:cNvSpPr/>
          <p:nvPr userDrawn="1"/>
        </p:nvSpPr>
        <p:spPr bwMode="gray">
          <a:xfrm>
            <a:off x="431202" y="2085333"/>
            <a:ext cx="7869800" cy="3437436"/>
          </a:xfrm>
          <a:prstGeom prst="rect">
            <a:avLst/>
          </a:prstGeom>
          <a:solidFill>
            <a:schemeClr val="accent2">
              <a:alpha val="8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43797" tIns="195038" rIns="243797" bIns="195038" numCol="1" spcCol="0" rtlCol="0" fromWordArt="0" anchor="t" anchorCtr="0" forceAA="0" compatLnSpc="1">
            <a:prstTxWarp prst="textNoShape">
              <a:avLst/>
            </a:prstTxWarp>
            <a:noAutofit/>
          </a:bodyPr>
          <a:lstStyle/>
          <a:p>
            <a:pPr algn="ctr" defTabSz="1243078" fontAlgn="base">
              <a:lnSpc>
                <a:spcPct val="90000"/>
              </a:lnSpc>
              <a:spcBef>
                <a:spcPct val="0"/>
              </a:spcBef>
              <a:spcAft>
                <a:spcPct val="0"/>
              </a:spcAft>
            </a:pPr>
            <a:endParaRPr lang="en-US" sz="32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6" name="Text Placeholder 5"/>
          <p:cNvSpPr>
            <a:spLocks noGrp="1"/>
          </p:cNvSpPr>
          <p:nvPr>
            <p:ph type="body" sz="quarter" idx="10" hasCustomPrompt="1"/>
          </p:nvPr>
        </p:nvSpPr>
        <p:spPr>
          <a:xfrm>
            <a:off x="624174" y="2306750"/>
            <a:ext cx="7484882" cy="1654204"/>
          </a:xfrm>
        </p:spPr>
        <p:txBody>
          <a:bodyPr>
            <a:normAutofit/>
          </a:bodyPr>
          <a:lstStyle>
            <a:lvl1pPr marL="0" indent="0">
              <a:buNone/>
              <a:defRPr lang="en-US" sz="6100" i="0" kern="1200" spc="-100" baseline="0" dirty="0" smtClean="0">
                <a:solidFill>
                  <a:schemeClr val="bg1"/>
                </a:solidFill>
                <a:latin typeface="Segoe UI Light" pitchFamily="34" charset="0"/>
                <a:ea typeface="+mn-ea"/>
                <a:cs typeface="+mn-cs"/>
              </a:defRPr>
            </a:lvl1pPr>
          </a:lstStyle>
          <a:p>
            <a:pPr marL="0" lvl="0" indent="0" algn="l" defTabSz="914325" rtl="0" eaLnBrk="1" latinLnBrk="0" hangingPunct="1">
              <a:lnSpc>
                <a:spcPct val="90000"/>
              </a:lnSpc>
              <a:spcBef>
                <a:spcPct val="20000"/>
              </a:spcBef>
              <a:buSzPct val="90000"/>
              <a:buFont typeface="Arial" pitchFamily="34" charset="0"/>
              <a:buNone/>
            </a:pPr>
            <a:r>
              <a:rPr lang="en-US" dirty="0" smtClean="0"/>
              <a:t>Presentation Title</a:t>
            </a:r>
          </a:p>
        </p:txBody>
      </p:sp>
      <p:sp>
        <p:nvSpPr>
          <p:cNvPr id="4" name="Text Placeholder 8"/>
          <p:cNvSpPr>
            <a:spLocks noGrp="1"/>
          </p:cNvSpPr>
          <p:nvPr>
            <p:ph type="body" sz="quarter" idx="11" hasCustomPrompt="1"/>
          </p:nvPr>
        </p:nvSpPr>
        <p:spPr>
          <a:xfrm>
            <a:off x="624174" y="4111478"/>
            <a:ext cx="7484882" cy="1305917"/>
          </a:xfrm>
        </p:spPr>
        <p:txBody>
          <a:bodyPr>
            <a:normAutofit/>
          </a:bodyPr>
          <a:lstStyle>
            <a:lvl1pPr marL="0" indent="0">
              <a:buNone/>
              <a:defRPr lang="en-US" sz="2700" kern="1200" spc="-100" baseline="0" dirty="0">
                <a:solidFill>
                  <a:schemeClr val="bg1"/>
                </a:solidFill>
                <a:latin typeface="Segoe UI Light" pitchFamily="34" charset="0"/>
                <a:ea typeface="+mn-ea"/>
                <a:cs typeface="+mn-cs"/>
              </a:defRPr>
            </a:lvl1pPr>
          </a:lstStyle>
          <a:p>
            <a:pPr marL="0" lvl="0" indent="0" algn="l" defTabSz="914325" rtl="0" eaLnBrk="1" latinLnBrk="0" hangingPunct="1">
              <a:lnSpc>
                <a:spcPct val="90000"/>
              </a:lnSpc>
              <a:spcBef>
                <a:spcPct val="20000"/>
              </a:spcBef>
              <a:buSzPct val="90000"/>
              <a:buFont typeface="Arial" pitchFamily="34" charset="0"/>
              <a:buNone/>
            </a:pPr>
            <a:r>
              <a:rPr lang="en-US" dirty="0" smtClean="0"/>
              <a:t>Speaker Name</a:t>
            </a:r>
          </a:p>
          <a:p>
            <a:pPr marL="0" lvl="0" indent="0" algn="l" defTabSz="914325" rtl="0" eaLnBrk="1" latinLnBrk="0" hangingPunct="1">
              <a:lnSpc>
                <a:spcPct val="90000"/>
              </a:lnSpc>
              <a:spcBef>
                <a:spcPct val="20000"/>
              </a:spcBef>
              <a:buSzPct val="90000"/>
              <a:buFont typeface="Arial" pitchFamily="34" charset="0"/>
              <a:buNone/>
            </a:pPr>
            <a:r>
              <a:rPr lang="en-US" dirty="0" smtClean="0"/>
              <a:t>Speaker Title, Company</a:t>
            </a:r>
          </a:p>
          <a:p>
            <a:pPr marL="0" lvl="0" indent="0" algn="l" defTabSz="914325" rtl="0" eaLnBrk="1" latinLnBrk="0" hangingPunct="1">
              <a:lnSpc>
                <a:spcPct val="90000"/>
              </a:lnSpc>
              <a:spcBef>
                <a:spcPct val="20000"/>
              </a:spcBef>
              <a:buSzPct val="90000"/>
              <a:buFont typeface="Arial" pitchFamily="34" charset="0"/>
              <a:buNone/>
            </a:pPr>
            <a:r>
              <a:rPr lang="en-US" dirty="0" smtClean="0"/>
              <a:t>Contact Information</a:t>
            </a:r>
          </a:p>
        </p:txBody>
      </p:sp>
      <p:pic>
        <p:nvPicPr>
          <p:cNvPr id="9" name="Picture 9"/>
          <p:cNvPicPr>
            <a:picLocks noChangeAspect="1" noChangeArrowheads="1"/>
          </p:cNvPicPr>
          <p:nvPr userDrawn="1"/>
        </p:nvPicPr>
        <p:blipFill>
          <a:blip r:embed="rId3">
            <a:extLst>
              <a:ext uri="{28A0092B-C50C-407E-A947-70E740481C1C}">
                <a14:useLocalDpi xmlns:a14="http://schemas.microsoft.com/office/drawing/2010/main" val="0"/>
              </a:ext>
            </a:extLst>
          </a:blip>
          <a:stretch>
            <a:fillRect/>
          </a:stretch>
        </p:blipFill>
        <p:spPr bwMode="auto">
          <a:xfrm>
            <a:off x="9164762" y="5867636"/>
            <a:ext cx="2655946" cy="977581"/>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roup 6"/>
          <p:cNvGrpSpPr/>
          <p:nvPr userDrawn="1"/>
        </p:nvGrpSpPr>
        <p:grpSpPr>
          <a:xfrm>
            <a:off x="594808" y="308487"/>
            <a:ext cx="1631544" cy="599376"/>
            <a:chOff x="10186018" y="534632"/>
            <a:chExt cx="1706539" cy="626536"/>
          </a:xfrm>
        </p:grpSpPr>
        <p:pic>
          <p:nvPicPr>
            <p:cNvPr id="8" name="Picture 7"/>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186018" y="534632"/>
              <a:ext cx="1706539" cy="585216"/>
            </a:xfrm>
            <a:prstGeom prst="rect">
              <a:avLst/>
            </a:prstGeom>
          </p:spPr>
        </p:pic>
        <p:sp>
          <p:nvSpPr>
            <p:cNvPr id="10" name="TextBox 9"/>
            <p:cNvSpPr txBox="1"/>
            <p:nvPr userDrawn="1"/>
          </p:nvSpPr>
          <p:spPr>
            <a:xfrm>
              <a:off x="10576932" y="972960"/>
              <a:ext cx="484562" cy="188208"/>
            </a:xfrm>
            <a:prstGeom prst="rect">
              <a:avLst/>
            </a:prstGeom>
            <a:noFill/>
          </p:spPr>
          <p:txBody>
            <a:bodyPr wrap="none" lIns="0" tIns="0" rIns="0" bIns="0" rtlCol="0">
              <a:spAutoFit/>
            </a:bodyPr>
            <a:lstStyle/>
            <a:p>
              <a:pPr defTabSz="914325">
                <a:lnSpc>
                  <a:spcPct val="90000"/>
                </a:lnSpc>
                <a:spcAft>
                  <a:spcPts val="800"/>
                </a:spcAft>
              </a:pPr>
              <a:r>
                <a:rPr lang="en-US" sz="1300" dirty="0" smtClean="0">
                  <a:solidFill>
                    <a:srgbClr val="FFFFFF"/>
                  </a:solidFill>
                </a:rPr>
                <a:t>| Basel</a:t>
              </a:r>
            </a:p>
          </p:txBody>
        </p:sp>
      </p:grpSp>
    </p:spTree>
    <p:extLst>
      <p:ext uri="{BB962C8B-B14F-4D97-AF65-F5344CB8AC3E}">
        <p14:creationId xmlns:p14="http://schemas.microsoft.com/office/powerpoint/2010/main" val="3338784302"/>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50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63" presetClass="path" presetSubtype="0" accel="50000" decel="50000" fill="hold" grpId="1" nodeType="clickEffect">
                                  <p:stCondLst>
                                    <p:cond delay="500"/>
                                  </p:stCondLst>
                                  <p:childTnLst>
                                    <p:animMotion origin="layout" path="M 2.77778E-7 3.7037E-7 L 1.17344 3.7037E-7 " pathEditMode="relative" rAng="0" ptsTypes="AA">
                                      <p:cBhvr>
                                        <p:cTn id="10" dur="1000" spd="-100000" fill="hold"/>
                                        <p:tgtEl>
                                          <p:spTgt spid="5"/>
                                        </p:tgtEl>
                                        <p:attrNameLst>
                                          <p:attrName>ppt_x</p:attrName>
                                          <p:attrName>ppt_y</p:attrName>
                                        </p:attrNameLst>
                                      </p:cBhvr>
                                      <p:rCtr x="58663" y="0"/>
                                    </p:animMotion>
                                  </p:childTnLst>
                                </p:cTn>
                              </p:par>
                              <p:par>
                                <p:cTn id="11" presetID="1" presetClass="entr" presetSubtype="0" fill="hold" nodeType="withEffect">
                                  <p:stCondLst>
                                    <p:cond delay="500"/>
                                  </p:stCondLst>
                                  <p:childTnLst>
                                    <p:set>
                                      <p:cBhvr>
                                        <p:cTn id="12" dur="1" fill="hold">
                                          <p:stCondLst>
                                            <p:cond delay="0"/>
                                          </p:stCondLst>
                                        </p:cTn>
                                        <p:tgtEl>
                                          <p:spTgt spid="7"/>
                                        </p:tgtEl>
                                        <p:attrNameLst>
                                          <p:attrName>style.visibility</p:attrName>
                                        </p:attrNameLst>
                                      </p:cBhvr>
                                      <p:to>
                                        <p:strVal val="visible"/>
                                      </p:to>
                                    </p:set>
                                  </p:childTnLst>
                                </p:cTn>
                              </p:par>
                              <p:par>
                                <p:cTn id="13" presetID="63" presetClass="path" presetSubtype="0" accel="50000" decel="50000" fill="hold" nodeType="withEffect">
                                  <p:stCondLst>
                                    <p:cond delay="500"/>
                                  </p:stCondLst>
                                  <p:childTnLst>
                                    <p:animMotion origin="layout" path="M 5E-6 -1.60494E-6 L 1.41598 -1.60494E-6 " pathEditMode="relative" rAng="0" ptsTypes="AA">
                                      <p:cBhvr>
                                        <p:cTn id="14" dur="1000" spd="-100000" fill="hold"/>
                                        <p:tgtEl>
                                          <p:spTgt spid="7"/>
                                        </p:tgtEl>
                                        <p:attrNameLst>
                                          <p:attrName>ppt_x</p:attrName>
                                          <p:attrName>ppt_y</p:attrName>
                                        </p:attrNameLst>
                                      </p:cBhvr>
                                      <p:rCtr x="70799" y="0"/>
                                    </p:animMotion>
                                  </p:childTnLst>
                                </p:cTn>
                              </p:par>
                              <p:par>
                                <p:cTn id="15" presetID="1" presetClass="entr" presetSubtype="0" fill="hold" nodeType="withEffect">
                                  <p:stCondLst>
                                    <p:cond delay="500"/>
                                  </p:stCondLst>
                                  <p:childTnLst>
                                    <p:set>
                                      <p:cBhvr>
                                        <p:cTn id="16" dur="1" fill="hold">
                                          <p:stCondLst>
                                            <p:cond delay="0"/>
                                          </p:stCondLst>
                                        </p:cTn>
                                        <p:tgtEl>
                                          <p:spTgt spid="9"/>
                                        </p:tgtEl>
                                        <p:attrNameLst>
                                          <p:attrName>style.visibility</p:attrName>
                                        </p:attrNameLst>
                                      </p:cBhvr>
                                      <p:to>
                                        <p:strVal val="visible"/>
                                      </p:to>
                                    </p:set>
                                  </p:childTnLst>
                                </p:cTn>
                              </p:par>
                              <p:par>
                                <p:cTn id="17" presetID="63" presetClass="path" presetSubtype="0" accel="50000" decel="50000" fill="hold" nodeType="withEffect">
                                  <p:stCondLst>
                                    <p:cond delay="500"/>
                                  </p:stCondLst>
                                  <p:childTnLst>
                                    <p:animMotion origin="layout" path="M 2.5E-6 -3.20988E-6 L 0.67066 -3.20988E-6 " pathEditMode="relative" rAng="0" ptsTypes="AA">
                                      <p:cBhvr>
                                        <p:cTn id="18" dur="1000" spd="-100000" fill="hold"/>
                                        <p:tgtEl>
                                          <p:spTgt spid="9"/>
                                        </p:tgtEl>
                                        <p:attrNameLst>
                                          <p:attrName>ppt_x</p:attrName>
                                          <p:attrName>ppt_y</p:attrName>
                                        </p:attrNameLst>
                                      </p:cBhvr>
                                      <p:rCtr x="33524" y="0"/>
                                    </p:animMotion>
                                  </p:childTnLst>
                                </p:cTn>
                              </p:par>
                              <p:par>
                                <p:cTn id="19" presetID="1" presetClass="entr" presetSubtype="0" fill="hold" grpId="1" nodeType="withEffect">
                                  <p:stCondLst>
                                    <p:cond delay="500"/>
                                  </p:stCondLst>
                                  <p:childTnLst>
                                    <p:set>
                                      <p:cBhvr>
                                        <p:cTn id="20" dur="1" fill="hold">
                                          <p:stCondLst>
                                            <p:cond delay="0"/>
                                          </p:stCondLst>
                                        </p:cTn>
                                        <p:tgtEl>
                                          <p:spTgt spid="6"/>
                                        </p:tgtEl>
                                        <p:attrNameLst>
                                          <p:attrName>style.visibility</p:attrName>
                                        </p:attrNameLst>
                                      </p:cBhvr>
                                      <p:to>
                                        <p:strVal val="visible"/>
                                      </p:to>
                                    </p:set>
                                  </p:childTnLst>
                                </p:cTn>
                              </p:par>
                              <p:par>
                                <p:cTn id="21" presetID="35" presetClass="path" presetSubtype="0" accel="50000" decel="50000" fill="hold" grpId="0" nodeType="withEffect">
                                  <p:stCondLst>
                                    <p:cond delay="500"/>
                                  </p:stCondLst>
                                  <p:childTnLst>
                                    <p:animMotion origin="layout" path="M -3.33333E-6 -1.23457E-7 L 1.175 -1.23457E-7 " pathEditMode="relative" rAng="0" ptsTypes="AA">
                                      <p:cBhvr>
                                        <p:cTn id="22" dur="1000" spd="-100000" fill="hold"/>
                                        <p:tgtEl>
                                          <p:spTgt spid="6"/>
                                        </p:tgtEl>
                                        <p:attrNameLst>
                                          <p:attrName>ppt_x</p:attrName>
                                          <p:attrName>ppt_y</p:attrName>
                                        </p:attrNameLst>
                                      </p:cBhvr>
                                      <p:rCtr x="58750" y="0"/>
                                    </p:animMotion>
                                  </p:childTnLst>
                                </p:cTn>
                              </p:par>
                              <p:par>
                                <p:cTn id="23" presetID="1" presetClass="entr" presetSubtype="0" fill="hold" grpId="1" nodeType="withEffect">
                                  <p:stCondLst>
                                    <p:cond delay="500"/>
                                  </p:stCondLst>
                                  <p:childTnLst>
                                    <p:set>
                                      <p:cBhvr>
                                        <p:cTn id="24" dur="1" fill="hold">
                                          <p:stCondLst>
                                            <p:cond delay="0"/>
                                          </p:stCondLst>
                                        </p:cTn>
                                        <p:tgtEl>
                                          <p:spTgt spid="4"/>
                                        </p:tgtEl>
                                        <p:attrNameLst>
                                          <p:attrName>style.visibility</p:attrName>
                                        </p:attrNameLst>
                                      </p:cBhvr>
                                      <p:to>
                                        <p:strVal val="visible"/>
                                      </p:to>
                                    </p:set>
                                  </p:childTnLst>
                                </p:cTn>
                              </p:par>
                              <p:par>
                                <p:cTn id="25" presetID="35" presetClass="path" presetSubtype="0" accel="50000" decel="50000" fill="hold" grpId="0" nodeType="withEffect">
                                  <p:stCondLst>
                                    <p:cond delay="500"/>
                                  </p:stCondLst>
                                  <p:childTnLst>
                                    <p:animMotion origin="layout" path="M -3.33333E-6 -4.44444E-6 L 1.17622 -4.44444E-6 " pathEditMode="relative" rAng="0" ptsTypes="AA">
                                      <p:cBhvr>
                                        <p:cTn id="26" dur="1000" spd="-100000" fill="hold"/>
                                        <p:tgtEl>
                                          <p:spTgt spid="4"/>
                                        </p:tgtEl>
                                        <p:attrNameLst>
                                          <p:attrName>ppt_x</p:attrName>
                                          <p:attrName>ppt_y</p:attrName>
                                        </p:attrNameLst>
                                      </p:cBhvr>
                                      <p:rCtr x="58802"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6" grpId="0">
        <p:tmplLst>
          <p:tmpl>
            <p:tnLst>
              <p:par>
                <p:cTn presetID="35" presetClass="path" presetSubtype="0" accel="50000" decel="50000" fill="hold" nodeType="withEffect">
                  <p:stCondLst>
                    <p:cond delay="500"/>
                  </p:stCondLst>
                  <p:childTnLst>
                    <p:animMotion origin="layout" path="M -3.33333E-6 -1.23457E-7 L 1.175 -1.23457E-7 " pathEditMode="relative" rAng="0" ptsTypes="AA">
                      <p:cBhvr>
                        <p:cTn dur="1000" spd="-100000" fill="hold"/>
                        <p:tgtEl>
                          <p:spTgt spid="6"/>
                        </p:tgtEl>
                        <p:attrNameLst>
                          <p:attrName>ppt_x</p:attrName>
                          <p:attrName>ppt_y</p:attrName>
                        </p:attrNameLst>
                      </p:cBhvr>
                      <p:rCtr x="58750" y="0"/>
                    </p:animMotion>
                  </p:childTnLst>
                </p:cTn>
              </p:par>
            </p:tnLst>
          </p:tmpl>
        </p:tmplLst>
      </p:bldP>
      <p:bldP spid="6" grpId="1">
        <p:tmplLst>
          <p:tmpl>
            <p:tnLst>
              <p:par>
                <p:cTn presetID="1" presetClass="entr" presetSubtype="0" fill="hold" nodeType="withEffect">
                  <p:stCondLst>
                    <p:cond delay="500"/>
                  </p:stCondLst>
                  <p:childTnLst>
                    <p:set>
                      <p:cBhvr>
                        <p:cTn dur="1" fill="hold">
                          <p:stCondLst>
                            <p:cond delay="0"/>
                          </p:stCondLst>
                        </p:cTn>
                        <p:tgtEl>
                          <p:spTgt spid="6"/>
                        </p:tgtEl>
                        <p:attrNameLst>
                          <p:attrName>style.visibility</p:attrName>
                        </p:attrNameLst>
                      </p:cBhvr>
                      <p:to>
                        <p:strVal val="visible"/>
                      </p:to>
                    </p:set>
                  </p:childTnLst>
                </p:cTn>
              </p:par>
            </p:tnLst>
          </p:tmpl>
        </p:tmplLst>
      </p:bldP>
      <p:bldP spid="4" grpId="0">
        <p:tmplLst>
          <p:tmpl>
            <p:tnLst>
              <p:par>
                <p:cTn presetID="35" presetClass="path" presetSubtype="0" accel="50000" decel="50000" fill="hold" nodeType="withEffect">
                  <p:stCondLst>
                    <p:cond delay="500"/>
                  </p:stCondLst>
                  <p:childTnLst>
                    <p:animMotion origin="layout" path="M -3.33333E-6 -4.44444E-6 L 1.17622 -4.44444E-6 " pathEditMode="relative" rAng="0" ptsTypes="AA">
                      <p:cBhvr>
                        <p:cTn dur="1000" spd="-100000" fill="hold"/>
                        <p:tgtEl>
                          <p:spTgt spid="4"/>
                        </p:tgtEl>
                        <p:attrNameLst>
                          <p:attrName>ppt_x</p:attrName>
                          <p:attrName>ppt_y</p:attrName>
                        </p:attrNameLst>
                      </p:cBhvr>
                      <p:rCtr x="58802" y="0"/>
                    </p:animMotion>
                  </p:childTnLst>
                </p:cTn>
              </p:par>
            </p:tnLst>
          </p:tmpl>
        </p:tmplLst>
      </p:bldP>
      <p:bldP spid="4" grpId="1">
        <p:tmplLst>
          <p:tmpl>
            <p:tnLst>
              <p:par>
                <p:cTn presetID="1" presetClass="entr" presetSubtype="0" fill="hold" nodeType="withEffect">
                  <p:stCondLst>
                    <p:cond delay="500"/>
                  </p:stCondLst>
                  <p:childTnLst>
                    <p:set>
                      <p:cBhvr>
                        <p:cTn dur="1" fill="hold">
                          <p:stCondLst>
                            <p:cond delay="0"/>
                          </p:stCondLst>
                        </p:cTn>
                        <p:tgtEl>
                          <p:spTgt spid="4"/>
                        </p:tgtEl>
                        <p:attrNameLst>
                          <p:attrName>style.visibility</p:attrName>
                        </p:attrNameLst>
                      </p:cBhvr>
                      <p:to>
                        <p:strVal val="visible"/>
                      </p:to>
                    </p:set>
                  </p:childTnLst>
                </p:cTn>
              </p:par>
            </p:tnLst>
          </p:tmpl>
        </p:tmplLst>
      </p:bldP>
    </p:bldLst>
  </p:timing>
</p:sldLayout>
</file>

<file path=ppt/slideLayouts/slideLayout223.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smtClean="0"/>
              <a:t>Agenda</a:t>
            </a:r>
            <a:endParaRPr lang="en-US" dirty="0"/>
          </a:p>
        </p:txBody>
      </p:sp>
      <p:sp>
        <p:nvSpPr>
          <p:cNvPr id="11" name="Content Placeholder 12"/>
          <p:cNvSpPr>
            <a:spLocks noGrp="1"/>
          </p:cNvSpPr>
          <p:nvPr>
            <p:ph sz="quarter" idx="10" hasCustomPrompt="1"/>
          </p:nvPr>
        </p:nvSpPr>
        <p:spPr>
          <a:xfrm>
            <a:off x="624173" y="1797467"/>
            <a:ext cx="8732072" cy="4321118"/>
          </a:xfrm>
        </p:spPr>
        <p:txBody>
          <a:bodyPr/>
          <a:lstStyle>
            <a:lvl1pPr marL="0" indent="0">
              <a:buNone/>
              <a:tabLst>
                <a:tab pos="7603808" algn="l"/>
              </a:tabLst>
              <a:defRPr sz="4000" baseline="0">
                <a:solidFill>
                  <a:schemeClr val="accent2"/>
                </a:solidFill>
              </a:defRPr>
            </a:lvl1pPr>
            <a:lvl2pPr marL="0" indent="0">
              <a:buNone/>
              <a:tabLst>
                <a:tab pos="7603808" algn="l"/>
              </a:tabLst>
              <a:defRPr sz="2000">
                <a:latin typeface="+mn-lt"/>
              </a:defRPr>
            </a:lvl2pPr>
            <a:lvl3pPr marL="460355" indent="-230178">
              <a:tabLst>
                <a:tab pos="7603808" algn="l"/>
              </a:tabLst>
              <a:defRPr sz="2000" baseline="0">
                <a:latin typeface="+mn-lt"/>
              </a:defRPr>
            </a:lvl3pPr>
          </a:lstStyle>
          <a:p>
            <a:pPr lvl="0"/>
            <a:r>
              <a:rPr lang="en-US" dirty="0" smtClean="0"/>
              <a:t>Topic	xx</a:t>
            </a:r>
          </a:p>
          <a:p>
            <a:pPr lvl="1"/>
            <a:r>
              <a:rPr lang="en-US" dirty="0" smtClean="0"/>
              <a:t>Subtopic	xx</a:t>
            </a:r>
          </a:p>
          <a:p>
            <a:pPr lvl="0"/>
            <a:r>
              <a:rPr lang="en-US" dirty="0" smtClean="0"/>
              <a:t>Topic	xx</a:t>
            </a:r>
          </a:p>
          <a:p>
            <a:pPr lvl="1"/>
            <a:r>
              <a:rPr lang="en-US" dirty="0" smtClean="0"/>
              <a:t>Subtopic	xx</a:t>
            </a:r>
          </a:p>
        </p:txBody>
      </p:sp>
      <p:sp>
        <p:nvSpPr>
          <p:cNvPr id="12" name="Rectangle 11"/>
          <p:cNvSpPr/>
          <p:nvPr userDrawn="1"/>
        </p:nvSpPr>
        <p:spPr bwMode="auto">
          <a:xfrm>
            <a:off x="9453573" y="1797467"/>
            <a:ext cx="2109493" cy="2102336"/>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36" tIns="45719" rIns="45719" bIns="91436" numCol="1" spcCol="0" rtlCol="0" fromWordArt="0" anchor="b" anchorCtr="0" forceAA="0" compatLnSpc="1">
            <a:prstTxWarp prst="textNoShape">
              <a:avLst/>
            </a:prstTxWarp>
            <a:noAutofit/>
          </a:bodyPr>
          <a:lstStyle/>
          <a:p>
            <a:pPr algn="ctr" defTabSz="914061" fontAlgn="base">
              <a:spcBef>
                <a:spcPct val="0"/>
              </a:spcBef>
              <a:spcAft>
                <a:spcPct val="0"/>
              </a:spcAft>
            </a:pPr>
            <a:endParaRPr lang="en-US" sz="1900" spc="-51" dirty="0" err="1" smtClean="0">
              <a:gradFill>
                <a:gsLst>
                  <a:gs pos="0">
                    <a:srgbClr val="FFFFFF"/>
                  </a:gs>
                  <a:gs pos="100000">
                    <a:srgbClr val="FFFFFF"/>
                  </a:gs>
                </a:gsLst>
                <a:lin ang="5400000" scaled="0"/>
              </a:gradFill>
              <a:ea typeface="Segoe UI" pitchFamily="34" charset="0"/>
              <a:cs typeface="Segoe UI" pitchFamily="34" charset="0"/>
            </a:endParaRPr>
          </a:p>
        </p:txBody>
      </p:sp>
      <p:pic>
        <p:nvPicPr>
          <p:cNvPr id="3075" name="Picture 3" descr="C:\Temp\Agenda.png"/>
          <p:cNvPicPr>
            <a:picLocks noChangeAspect="1" noChangeArrowheads="1"/>
          </p:cNvPicPr>
          <p:nvPr userDrawn="1"/>
        </p:nvPicPr>
        <p:blipFill>
          <a:blip r:embed="rId2" cstate="screen">
            <a:extLst>
              <a:ext uri="{28A0092B-C50C-407E-A947-70E740481C1C}">
                <a14:useLocalDpi xmlns:a14="http://schemas.microsoft.com/office/drawing/2010/main" val="0"/>
              </a:ext>
            </a:extLst>
          </a:blip>
          <a:srcRect/>
          <a:stretch>
            <a:fillRect/>
          </a:stretch>
        </p:blipFill>
        <p:spPr bwMode="auto">
          <a:xfrm>
            <a:off x="10181410" y="2224728"/>
            <a:ext cx="641765" cy="1277092"/>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p:cNvSpPr txBox="1"/>
          <p:nvPr userDrawn="1"/>
        </p:nvSpPr>
        <p:spPr>
          <a:xfrm>
            <a:off x="9569993" y="3546406"/>
            <a:ext cx="833562" cy="292388"/>
          </a:xfrm>
          <a:prstGeom prst="rect">
            <a:avLst/>
          </a:prstGeom>
          <a:noFill/>
        </p:spPr>
        <p:txBody>
          <a:bodyPr wrap="none" lIns="0" tIns="0" rIns="0" bIns="0" rtlCol="0">
            <a:spAutoFit/>
          </a:bodyPr>
          <a:lstStyle/>
          <a:p>
            <a:pPr defTabSz="914325"/>
            <a:r>
              <a:rPr lang="en-US" sz="1900" dirty="0" smtClean="0">
                <a:solidFill>
                  <a:srgbClr val="FFFFFF"/>
                </a:solidFill>
              </a:rPr>
              <a:t>Agenda</a:t>
            </a:r>
          </a:p>
        </p:txBody>
      </p:sp>
    </p:spTree>
    <p:extLst>
      <p:ext uri="{BB962C8B-B14F-4D97-AF65-F5344CB8AC3E}">
        <p14:creationId xmlns:p14="http://schemas.microsoft.com/office/powerpoint/2010/main" val="33148766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4" presetClass="path" presetSubtype="0" accel="50000" decel="50000" fill="hold" nodeType="afterEffect">
                                  <p:stCondLst>
                                    <p:cond delay="0"/>
                                  </p:stCondLst>
                                  <p:childTnLst>
                                    <p:animMotion origin="layout" path="M 3.70409E-6 -1.11111E-6 L 3.70409E-6 -0.05393 " pathEditMode="relative" rAng="0" ptsTypes="AA">
                                      <p:cBhvr>
                                        <p:cTn id="6" dur="500" fill="hold"/>
                                        <p:tgtEl>
                                          <p:spTgt spid="3075"/>
                                        </p:tgtEl>
                                        <p:attrNameLst>
                                          <p:attrName>ppt_x</p:attrName>
                                          <p:attrName>ppt_y</p:attrName>
                                        </p:attrNameLst>
                                      </p:cBhvr>
                                      <p:rCtr x="0" y="-2708"/>
                                    </p:animMotion>
                                  </p:childTnLst>
                                </p:cTn>
                              </p:par>
                              <p:par>
                                <p:cTn id="7" presetID="1" presetClass="entr" presetSubtype="0" fill="hold" grpId="0" nodeType="withEffect">
                                  <p:stCondLst>
                                    <p:cond delay="500"/>
                                  </p:stCondLst>
                                  <p:childTnLst>
                                    <p:set>
                                      <p:cBhvr>
                                        <p:cTn id="8" dur="1" fill="hold">
                                          <p:stCondLst>
                                            <p:cond delay="0"/>
                                          </p:stCondLst>
                                        </p:cTn>
                                        <p:tgtEl>
                                          <p:spTgt spid="14"/>
                                        </p:tgtEl>
                                        <p:attrNameLst>
                                          <p:attrName>style.visibility</p:attrName>
                                        </p:attrNameLst>
                                      </p:cBhvr>
                                      <p:to>
                                        <p:strVal val="visible"/>
                                      </p:to>
                                    </p:set>
                                  </p:childTnLst>
                                </p:cTn>
                              </p:par>
                              <p:par>
                                <p:cTn id="9" presetID="42" presetClass="path" presetSubtype="0" accel="50000" decel="50000" fill="hold" grpId="1" nodeType="withEffect">
                                  <p:stCondLst>
                                    <p:cond delay="500"/>
                                  </p:stCondLst>
                                  <p:childTnLst>
                                    <p:animMotion origin="layout" path="M -4.17296E-6 2.96296E-6 L -4.17296E-6 0.04722 " pathEditMode="relative" rAng="0" ptsTypes="AA">
                                      <p:cBhvr>
                                        <p:cTn id="10" dur="500" spd="-100000" fill="hold"/>
                                        <p:tgtEl>
                                          <p:spTgt spid="14"/>
                                        </p:tgtEl>
                                        <p:attrNameLst>
                                          <p:attrName>ppt_x</p:attrName>
                                          <p:attrName>ppt_y</p:attrName>
                                        </p:attrNameLst>
                                      </p:cBhvr>
                                      <p:rCtr x="0" y="236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4" grpId="1"/>
    </p:bldLst>
  </p:timing>
</p:sldLayout>
</file>

<file path=ppt/slideLayouts/slideLayout224.xml><?xml version="1.0" encoding="utf-8"?>
<p:sldLayout xmlns:a="http://schemas.openxmlformats.org/drawingml/2006/main" xmlns:r="http://schemas.openxmlformats.org/officeDocument/2006/relationships" xmlns:p="http://schemas.openxmlformats.org/presentationml/2006/main" preserve="1" userDrawn="1">
  <p:cSld name="Chapter Title Dark Purple">
    <p:bg>
      <p:bgPr>
        <a:solidFill>
          <a:schemeClr val="accent2"/>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a:xfrm>
            <a:off x="624174" y="2785512"/>
            <a:ext cx="10938892" cy="1114291"/>
          </a:xfrm>
        </p:spPr>
        <p:txBody>
          <a:bodyPr/>
          <a:lstStyle>
            <a:lvl1pPr marL="0" indent="0">
              <a:buNone/>
              <a:defRPr lang="en-US" sz="8800" i="0" kern="1200" spc="-100" baseline="0" dirty="0" smtClean="0">
                <a:solidFill>
                  <a:schemeClr val="bg1"/>
                </a:solidFill>
                <a:latin typeface="Segoe UI Light" pitchFamily="34" charset="0"/>
                <a:ea typeface="+mn-ea"/>
                <a:cs typeface="+mn-cs"/>
              </a:defRPr>
            </a:lvl1pPr>
          </a:lstStyle>
          <a:p>
            <a:pPr marL="0" lvl="0" indent="0" algn="l" defTabSz="914325" rtl="0" eaLnBrk="1" latinLnBrk="0" hangingPunct="1">
              <a:lnSpc>
                <a:spcPct val="90000"/>
              </a:lnSpc>
              <a:spcBef>
                <a:spcPct val="20000"/>
              </a:spcBef>
              <a:buSzPct val="90000"/>
              <a:buFont typeface="Arial" pitchFamily="34" charset="0"/>
              <a:buNone/>
            </a:pPr>
            <a:r>
              <a:rPr lang="en-US" dirty="0" smtClean="0"/>
              <a:t>Chapter title</a:t>
            </a:r>
          </a:p>
        </p:txBody>
      </p:sp>
      <p:sp>
        <p:nvSpPr>
          <p:cNvPr id="4" name="Text Placeholder 8"/>
          <p:cNvSpPr>
            <a:spLocks noGrp="1"/>
          </p:cNvSpPr>
          <p:nvPr>
            <p:ph type="body" sz="quarter" idx="11" hasCustomPrompt="1"/>
          </p:nvPr>
        </p:nvSpPr>
        <p:spPr>
          <a:xfrm>
            <a:off x="624174" y="1773649"/>
            <a:ext cx="10938892" cy="443301"/>
          </a:xfrm>
        </p:spPr>
        <p:txBody>
          <a:bodyPr/>
          <a:lstStyle>
            <a:lvl1pPr marL="0" indent="0">
              <a:buNone/>
              <a:defRPr lang="en-US" sz="3200" kern="1200" spc="-100" baseline="0" dirty="0">
                <a:solidFill>
                  <a:schemeClr val="bg1"/>
                </a:solidFill>
                <a:latin typeface="Segoe UI Light" pitchFamily="34" charset="0"/>
                <a:ea typeface="+mn-ea"/>
                <a:cs typeface="+mn-cs"/>
              </a:defRPr>
            </a:lvl1pPr>
          </a:lstStyle>
          <a:p>
            <a:pPr marL="0" lvl="0" indent="0" algn="l" defTabSz="914325" rtl="0" eaLnBrk="1" latinLnBrk="0" hangingPunct="1">
              <a:lnSpc>
                <a:spcPct val="90000"/>
              </a:lnSpc>
              <a:spcBef>
                <a:spcPct val="20000"/>
              </a:spcBef>
              <a:buSzPct val="90000"/>
              <a:buFont typeface="Arial" pitchFamily="34" charset="0"/>
              <a:buNone/>
            </a:pPr>
            <a:r>
              <a:rPr lang="en-US" dirty="0" smtClean="0"/>
              <a:t>Chapter Title x/y</a:t>
            </a:r>
            <a:endParaRPr lang="en-US" dirty="0"/>
          </a:p>
        </p:txBody>
      </p:sp>
      <p:pic>
        <p:nvPicPr>
          <p:cNvPr id="11" name="Picture 9"/>
          <p:cNvPicPr>
            <a:picLocks noChangeAspect="1" noChangeArrowheads="1"/>
          </p:cNvPicPr>
          <p:nvPr userDrawn="1"/>
        </p:nvPicPr>
        <p:blipFill>
          <a:blip r:embed="rId2">
            <a:extLst>
              <a:ext uri="{28A0092B-C50C-407E-A947-70E740481C1C}">
                <a14:useLocalDpi xmlns:a14="http://schemas.microsoft.com/office/drawing/2010/main" val="0"/>
              </a:ext>
            </a:extLst>
          </a:blip>
          <a:stretch>
            <a:fillRect/>
          </a:stretch>
        </p:blipFill>
        <p:spPr bwMode="auto">
          <a:xfrm>
            <a:off x="9165471" y="5848448"/>
            <a:ext cx="2671745" cy="983396"/>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 4"/>
          <p:cNvGrpSpPr/>
          <p:nvPr userDrawn="1"/>
        </p:nvGrpSpPr>
        <p:grpSpPr>
          <a:xfrm>
            <a:off x="623148" y="308487"/>
            <a:ext cx="1631544" cy="607346"/>
            <a:chOff x="10186018" y="534632"/>
            <a:chExt cx="1706539" cy="634867"/>
          </a:xfrm>
        </p:grpSpPr>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186018" y="534632"/>
              <a:ext cx="1706539" cy="585216"/>
            </a:xfrm>
            <a:prstGeom prst="rect">
              <a:avLst/>
            </a:prstGeom>
          </p:spPr>
        </p:pic>
        <p:sp>
          <p:nvSpPr>
            <p:cNvPr id="8" name="TextBox 7"/>
            <p:cNvSpPr txBox="1"/>
            <p:nvPr userDrawn="1"/>
          </p:nvSpPr>
          <p:spPr>
            <a:xfrm>
              <a:off x="10576932" y="981291"/>
              <a:ext cx="484562" cy="188208"/>
            </a:xfrm>
            <a:prstGeom prst="rect">
              <a:avLst/>
            </a:prstGeom>
            <a:noFill/>
          </p:spPr>
          <p:txBody>
            <a:bodyPr wrap="none" lIns="0" tIns="0" rIns="0" bIns="0" rtlCol="0">
              <a:spAutoFit/>
            </a:bodyPr>
            <a:lstStyle/>
            <a:p>
              <a:pPr defTabSz="914325">
                <a:lnSpc>
                  <a:spcPct val="90000"/>
                </a:lnSpc>
                <a:spcAft>
                  <a:spcPts val="800"/>
                </a:spcAft>
              </a:pPr>
              <a:r>
                <a:rPr lang="en-US" sz="1300" dirty="0" smtClean="0">
                  <a:solidFill>
                    <a:srgbClr val="FFFFFF"/>
                  </a:solidFill>
                </a:rPr>
                <a:t>| Basel</a:t>
              </a:r>
            </a:p>
          </p:txBody>
        </p:sp>
      </p:grpSp>
    </p:spTree>
    <p:extLst>
      <p:ext uri="{BB962C8B-B14F-4D97-AF65-F5344CB8AC3E}">
        <p14:creationId xmlns:p14="http://schemas.microsoft.com/office/powerpoint/2010/main" val="3443138763"/>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63" presetClass="path" presetSubtype="0" accel="50000" decel="50000" fill="hold" nodeType="withEffect">
                                  <p:stCondLst>
                                    <p:cond delay="0"/>
                                  </p:stCondLst>
                                  <p:childTnLst>
                                    <p:animMotion origin="layout" path="M 4.44444E-6 1.11111E-6 L 1.61041 1.11111E-6 " pathEditMode="relative" rAng="0" ptsTypes="AA">
                                      <p:cBhvr>
                                        <p:cTn id="8" dur="1000" spd="-100000" fill="hold"/>
                                        <p:tgtEl>
                                          <p:spTgt spid="5"/>
                                        </p:tgtEl>
                                        <p:attrNameLst>
                                          <p:attrName>ppt_x</p:attrName>
                                          <p:attrName>ppt_y</p:attrName>
                                        </p:attrNameLst>
                                      </p:cBhvr>
                                      <p:rCtr x="80521" y="0"/>
                                    </p:animMotion>
                                  </p:childTnLst>
                                </p:cTn>
                              </p:par>
                              <p:par>
                                <p:cTn id="9" presetID="1" presetClass="entr" presetSubtype="0"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63" presetClass="path" presetSubtype="0" accel="50000" decel="50000" fill="hold" grpId="1" nodeType="withEffect">
                                  <p:stCondLst>
                                    <p:cond delay="0"/>
                                  </p:stCondLst>
                                  <p:childTnLst>
                                    <p:animMotion origin="layout" path="M 1.66667E-6 1.02244E-6 L 1.23528 1.02244E-6 " pathEditMode="relative" rAng="0" ptsTypes="AA">
                                      <p:cBhvr>
                                        <p:cTn id="12" dur="1000" spd="-100000" fill="hold"/>
                                        <p:tgtEl>
                                          <p:spTgt spid="4"/>
                                        </p:tgtEl>
                                        <p:attrNameLst>
                                          <p:attrName>ppt_x</p:attrName>
                                          <p:attrName>ppt_y</p:attrName>
                                        </p:attrNameLst>
                                      </p:cBhvr>
                                      <p:rCtr x="61758" y="0"/>
                                    </p:animMotion>
                                  </p:childTnLst>
                                </p:cTn>
                              </p:par>
                              <p:par>
                                <p:cTn id="13" presetID="1"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par>
                                <p:cTn id="15" presetID="63" presetClass="path" presetSubtype="0" accel="50000" decel="50000" fill="hold" grpId="1" nodeType="withEffect">
                                  <p:stCondLst>
                                    <p:cond delay="0"/>
                                  </p:stCondLst>
                                  <p:childTnLst>
                                    <p:animMotion origin="layout" path="M 0 -3.96021E-6 L 1.23424 -3.96021E-6 " pathEditMode="relative" rAng="0" ptsTypes="AA">
                                      <p:cBhvr>
                                        <p:cTn id="16" dur="1000" spd="-100000" fill="hold"/>
                                        <p:tgtEl>
                                          <p:spTgt spid="6"/>
                                        </p:tgtEl>
                                        <p:attrNameLst>
                                          <p:attrName>ppt_x</p:attrName>
                                          <p:attrName>ppt_y</p:attrName>
                                        </p:attrNameLst>
                                      </p:cBhvr>
                                      <p:rCtr x="61706" y="0"/>
                                    </p:animMotion>
                                  </p:childTnLst>
                                </p:cTn>
                              </p:par>
                              <p:par>
                                <p:cTn id="17" presetID="1" presetClass="entr" presetSubtype="0"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par>
                                <p:cTn id="19" presetID="63" presetClass="path" presetSubtype="0" accel="50000" decel="50000" fill="hold" nodeType="withEffect">
                                  <p:stCondLst>
                                    <p:cond delay="0"/>
                                  </p:stCondLst>
                                  <p:childTnLst>
                                    <p:animMotion origin="layout" path="M 1.02137E-6 -3.54152E-6 L 0.86438 -3.54152E-6 " pathEditMode="relative" rAng="0" ptsTypes="AA">
                                      <p:cBhvr>
                                        <p:cTn id="20" dur="1000" spd="-100000" fill="hold"/>
                                        <p:tgtEl>
                                          <p:spTgt spid="11"/>
                                        </p:tgtEl>
                                        <p:attrNameLst>
                                          <p:attrName>ppt_x</p:attrName>
                                          <p:attrName>ppt_y</p:attrName>
                                        </p:attrNameLst>
                                      </p:cBhvr>
                                      <p:rCtr x="43213"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tmplLst>
          <p:tmpl>
            <p:tnLst>
              <p:par>
                <p:cTn presetID="1" presetClass="entr" presetSubtype="0" fill="hold" nodeType="withEffect">
                  <p:stCondLst>
                    <p:cond delay="0"/>
                  </p:stCondLst>
                  <p:childTnLst>
                    <p:set>
                      <p:cBhvr>
                        <p:cTn dur="1" fill="hold">
                          <p:stCondLst>
                            <p:cond delay="0"/>
                          </p:stCondLst>
                        </p:cTn>
                        <p:tgtEl>
                          <p:spTgt spid="6"/>
                        </p:tgtEl>
                        <p:attrNameLst>
                          <p:attrName>style.visibility</p:attrName>
                        </p:attrNameLst>
                      </p:cBhvr>
                      <p:to>
                        <p:strVal val="visible"/>
                      </p:to>
                    </p:set>
                  </p:childTnLst>
                </p:cTn>
              </p:par>
            </p:tnLst>
          </p:tmpl>
        </p:tmplLst>
      </p:bldP>
      <p:bldP spid="6" grpId="1">
        <p:tmplLst>
          <p:tmpl>
            <p:tnLst>
              <p:par>
                <p:cTn presetID="63" presetClass="path" presetSubtype="0" accel="50000" decel="50000" fill="hold" nodeType="withEffect">
                  <p:stCondLst>
                    <p:cond delay="0"/>
                  </p:stCondLst>
                  <p:childTnLst>
                    <p:animMotion origin="layout" path="M 0 -3.96021E-6 L 1.23424 -3.96021E-6 " pathEditMode="relative" rAng="0" ptsTypes="AA">
                      <p:cBhvr>
                        <p:cTn dur="1000" spd="-100000" fill="hold"/>
                        <p:tgtEl>
                          <p:spTgt spid="6"/>
                        </p:tgtEl>
                        <p:attrNameLst>
                          <p:attrName>ppt_x</p:attrName>
                          <p:attrName>ppt_y</p:attrName>
                        </p:attrNameLst>
                      </p:cBhvr>
                      <p:rCtr x="61706" y="0"/>
                    </p:animMotion>
                  </p:childTnLst>
                </p:cTn>
              </p:par>
            </p:tnLst>
          </p:tmpl>
        </p:tmplLst>
      </p:bldP>
      <p:bldP spid="4" grpId="0">
        <p:tmplLst>
          <p:tmpl>
            <p:tnLst>
              <p:par>
                <p:cTn presetID="1" presetClass="entr" presetSubtype="0" fill="hold" nodeType="withEffect">
                  <p:stCondLst>
                    <p:cond delay="0"/>
                  </p:stCondLst>
                  <p:childTnLst>
                    <p:set>
                      <p:cBhvr>
                        <p:cTn dur="1" fill="hold">
                          <p:stCondLst>
                            <p:cond delay="0"/>
                          </p:stCondLst>
                        </p:cTn>
                        <p:tgtEl>
                          <p:spTgt spid="4"/>
                        </p:tgtEl>
                        <p:attrNameLst>
                          <p:attrName>style.visibility</p:attrName>
                        </p:attrNameLst>
                      </p:cBhvr>
                      <p:to>
                        <p:strVal val="visible"/>
                      </p:to>
                    </p:set>
                  </p:childTnLst>
                </p:cTn>
              </p:par>
            </p:tnLst>
          </p:tmpl>
        </p:tmplLst>
      </p:bldP>
      <p:bldP spid="4" grpId="1">
        <p:tmplLst>
          <p:tmpl>
            <p:tnLst>
              <p:par>
                <p:cTn presetID="63" presetClass="path" presetSubtype="0" accel="50000" decel="50000" fill="hold" nodeType="withEffect">
                  <p:stCondLst>
                    <p:cond delay="0"/>
                  </p:stCondLst>
                  <p:childTnLst>
                    <p:animMotion origin="layout" path="M 1.66667E-6 1.02244E-6 L 1.23528 1.02244E-6 " pathEditMode="relative" rAng="0" ptsTypes="AA">
                      <p:cBhvr>
                        <p:cTn dur="1000" spd="-100000" fill="hold"/>
                        <p:tgtEl>
                          <p:spTgt spid="4"/>
                        </p:tgtEl>
                        <p:attrNameLst>
                          <p:attrName>ppt_x</p:attrName>
                          <p:attrName>ppt_y</p:attrName>
                        </p:attrNameLst>
                      </p:cBhvr>
                      <p:rCtr x="61758" y="0"/>
                    </p:animMotion>
                  </p:childTnLst>
                </p:cTn>
              </p:par>
            </p:tnLst>
          </p:tmpl>
        </p:tmplLst>
      </p:bldP>
    </p:bldLst>
  </p:timing>
</p:sldLayout>
</file>

<file path=ppt/slideLayouts/slideLayout225.xml><?xml version="1.0" encoding="utf-8"?>
<p:sldLayout xmlns:a="http://schemas.openxmlformats.org/drawingml/2006/main" xmlns:r="http://schemas.openxmlformats.org/officeDocument/2006/relationships" xmlns:p="http://schemas.openxmlformats.org/presentationml/2006/main" preserve="1" userDrawn="1">
  <p:cSld name="Chapter Title Dark Teal">
    <p:bg>
      <p:bgPr>
        <a:solidFill>
          <a:srgbClr val="008272"/>
        </a:solidFill>
        <a:effectLst/>
      </p:bgPr>
    </p:bg>
    <p:spTree>
      <p:nvGrpSpPr>
        <p:cNvPr id="1" name=""/>
        <p:cNvGrpSpPr/>
        <p:nvPr/>
      </p:nvGrpSpPr>
      <p:grpSpPr>
        <a:xfrm>
          <a:off x="0" y="0"/>
          <a:ext cx="0" cy="0"/>
          <a:chOff x="0" y="0"/>
          <a:chExt cx="0" cy="0"/>
        </a:xfrm>
      </p:grpSpPr>
      <p:sp>
        <p:nvSpPr>
          <p:cNvPr id="5" name="Text Placeholder 5"/>
          <p:cNvSpPr>
            <a:spLocks noGrp="1"/>
          </p:cNvSpPr>
          <p:nvPr>
            <p:ph type="body" sz="quarter" idx="10" hasCustomPrompt="1"/>
          </p:nvPr>
        </p:nvSpPr>
        <p:spPr>
          <a:xfrm>
            <a:off x="624174" y="2785512"/>
            <a:ext cx="10938892" cy="1114291"/>
          </a:xfrm>
        </p:spPr>
        <p:txBody>
          <a:bodyPr/>
          <a:lstStyle>
            <a:lvl1pPr marL="0" indent="0">
              <a:buNone/>
              <a:defRPr lang="en-US" sz="8800" i="0" kern="1200" spc="-100" baseline="0" dirty="0" smtClean="0">
                <a:solidFill>
                  <a:schemeClr val="bg1"/>
                </a:solidFill>
                <a:latin typeface="Segoe UI Light" pitchFamily="34" charset="0"/>
                <a:ea typeface="+mn-ea"/>
                <a:cs typeface="+mn-cs"/>
              </a:defRPr>
            </a:lvl1pPr>
          </a:lstStyle>
          <a:p>
            <a:pPr marL="0" lvl="0" indent="0" algn="l" defTabSz="914325" rtl="0" eaLnBrk="1" latinLnBrk="0" hangingPunct="1">
              <a:lnSpc>
                <a:spcPct val="90000"/>
              </a:lnSpc>
              <a:spcBef>
                <a:spcPct val="20000"/>
              </a:spcBef>
              <a:buSzPct val="90000"/>
              <a:buFont typeface="Arial" pitchFamily="34" charset="0"/>
              <a:buNone/>
            </a:pPr>
            <a:r>
              <a:rPr lang="en-US" dirty="0" smtClean="0"/>
              <a:t>Chapter title</a:t>
            </a:r>
          </a:p>
        </p:txBody>
      </p:sp>
      <p:sp>
        <p:nvSpPr>
          <p:cNvPr id="8" name="Text Placeholder 8"/>
          <p:cNvSpPr>
            <a:spLocks noGrp="1"/>
          </p:cNvSpPr>
          <p:nvPr>
            <p:ph type="body" sz="quarter" idx="11" hasCustomPrompt="1"/>
          </p:nvPr>
        </p:nvSpPr>
        <p:spPr>
          <a:xfrm>
            <a:off x="624174" y="1773649"/>
            <a:ext cx="10938892" cy="443301"/>
          </a:xfrm>
        </p:spPr>
        <p:txBody>
          <a:bodyPr/>
          <a:lstStyle>
            <a:lvl1pPr marL="0" indent="0">
              <a:buNone/>
              <a:defRPr lang="en-US" sz="3200" kern="1200" spc="-100" baseline="0" dirty="0">
                <a:solidFill>
                  <a:schemeClr val="bg1"/>
                </a:solidFill>
                <a:latin typeface="Segoe UI Light" pitchFamily="34" charset="0"/>
                <a:ea typeface="+mn-ea"/>
                <a:cs typeface="+mn-cs"/>
              </a:defRPr>
            </a:lvl1pPr>
          </a:lstStyle>
          <a:p>
            <a:pPr marL="0" lvl="0" indent="0" algn="l" defTabSz="914325" rtl="0" eaLnBrk="1" latinLnBrk="0" hangingPunct="1">
              <a:lnSpc>
                <a:spcPct val="90000"/>
              </a:lnSpc>
              <a:spcBef>
                <a:spcPct val="20000"/>
              </a:spcBef>
              <a:buSzPct val="90000"/>
              <a:buFont typeface="Arial" pitchFamily="34" charset="0"/>
              <a:buNone/>
            </a:pPr>
            <a:r>
              <a:rPr lang="en-US" dirty="0" smtClean="0"/>
              <a:t>Chapter Title x/y</a:t>
            </a:r>
            <a:endParaRPr lang="en-US" dirty="0"/>
          </a:p>
        </p:txBody>
      </p:sp>
      <p:pic>
        <p:nvPicPr>
          <p:cNvPr id="6" name="Picture 9"/>
          <p:cNvPicPr>
            <a:picLocks noChangeAspect="1" noChangeArrowheads="1"/>
          </p:cNvPicPr>
          <p:nvPr userDrawn="1"/>
        </p:nvPicPr>
        <p:blipFill>
          <a:blip r:embed="rId2">
            <a:extLst>
              <a:ext uri="{28A0092B-C50C-407E-A947-70E740481C1C}">
                <a14:useLocalDpi xmlns:a14="http://schemas.microsoft.com/office/drawing/2010/main" val="0"/>
              </a:ext>
            </a:extLst>
          </a:blip>
          <a:stretch>
            <a:fillRect/>
          </a:stretch>
        </p:blipFill>
        <p:spPr bwMode="auto">
          <a:xfrm>
            <a:off x="9165471" y="5848448"/>
            <a:ext cx="2671745" cy="983396"/>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Group 10"/>
          <p:cNvGrpSpPr/>
          <p:nvPr userDrawn="1"/>
        </p:nvGrpSpPr>
        <p:grpSpPr>
          <a:xfrm>
            <a:off x="623148" y="308487"/>
            <a:ext cx="1631544" cy="607346"/>
            <a:chOff x="10186018" y="534632"/>
            <a:chExt cx="1706539" cy="634867"/>
          </a:xfrm>
        </p:grpSpPr>
        <p:pic>
          <p:nvPicPr>
            <p:cNvPr id="12" name="Picture 1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186018" y="534632"/>
              <a:ext cx="1706539" cy="585216"/>
            </a:xfrm>
            <a:prstGeom prst="rect">
              <a:avLst/>
            </a:prstGeom>
          </p:spPr>
        </p:pic>
        <p:sp>
          <p:nvSpPr>
            <p:cNvPr id="13" name="TextBox 12"/>
            <p:cNvSpPr txBox="1"/>
            <p:nvPr userDrawn="1"/>
          </p:nvSpPr>
          <p:spPr>
            <a:xfrm>
              <a:off x="10576932" y="981291"/>
              <a:ext cx="484562" cy="188208"/>
            </a:xfrm>
            <a:prstGeom prst="rect">
              <a:avLst/>
            </a:prstGeom>
            <a:noFill/>
          </p:spPr>
          <p:txBody>
            <a:bodyPr wrap="none" lIns="0" tIns="0" rIns="0" bIns="0" rtlCol="0">
              <a:spAutoFit/>
            </a:bodyPr>
            <a:lstStyle/>
            <a:p>
              <a:pPr defTabSz="914325">
                <a:lnSpc>
                  <a:spcPct val="90000"/>
                </a:lnSpc>
                <a:spcAft>
                  <a:spcPts val="800"/>
                </a:spcAft>
              </a:pPr>
              <a:r>
                <a:rPr lang="en-US" sz="1300" dirty="0" smtClean="0">
                  <a:solidFill>
                    <a:srgbClr val="FFFFFF"/>
                  </a:solidFill>
                </a:rPr>
                <a:t>| Basel</a:t>
              </a:r>
            </a:p>
          </p:txBody>
        </p:sp>
      </p:grpSp>
    </p:spTree>
    <p:extLst>
      <p:ext uri="{BB962C8B-B14F-4D97-AF65-F5344CB8AC3E}">
        <p14:creationId xmlns:p14="http://schemas.microsoft.com/office/powerpoint/2010/main" val="3408703827"/>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63" presetClass="path" presetSubtype="0" accel="50000" decel="50000" fill="hold" nodeType="withEffect">
                                  <p:stCondLst>
                                    <p:cond delay="0"/>
                                  </p:stCondLst>
                                  <p:childTnLst>
                                    <p:animMotion origin="layout" path="M 4.44444E-6 1.11111E-6 L 1.61041 1.11111E-6 " pathEditMode="relative" rAng="0" ptsTypes="AA">
                                      <p:cBhvr>
                                        <p:cTn id="8" dur="1000" spd="-100000" fill="hold"/>
                                        <p:tgtEl>
                                          <p:spTgt spid="11"/>
                                        </p:tgtEl>
                                        <p:attrNameLst>
                                          <p:attrName>ppt_x</p:attrName>
                                          <p:attrName>ppt_y</p:attrName>
                                        </p:attrNameLst>
                                      </p:cBhvr>
                                      <p:rCtr x="80521" y="0"/>
                                    </p:animMotion>
                                  </p:childTnLst>
                                </p:cTn>
                              </p:par>
                              <p:par>
                                <p:cTn id="9" presetID="1"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63" presetClass="path" presetSubtype="0" accel="50000" decel="50000" fill="hold" grpId="1" nodeType="withEffect">
                                  <p:stCondLst>
                                    <p:cond delay="0"/>
                                  </p:stCondLst>
                                  <p:childTnLst>
                                    <p:animMotion origin="layout" path="M 1.66667E-6 1.02244E-6 L 1.23528 1.02244E-6 " pathEditMode="relative" rAng="0" ptsTypes="AA">
                                      <p:cBhvr>
                                        <p:cTn id="12" dur="1000" spd="-100000" fill="hold"/>
                                        <p:tgtEl>
                                          <p:spTgt spid="8"/>
                                        </p:tgtEl>
                                        <p:attrNameLst>
                                          <p:attrName>ppt_x</p:attrName>
                                          <p:attrName>ppt_y</p:attrName>
                                        </p:attrNameLst>
                                      </p:cBhvr>
                                      <p:rCtr x="61758" y="0"/>
                                    </p:animMotion>
                                  </p:childTnLst>
                                </p:cTn>
                              </p:par>
                              <p:par>
                                <p:cTn id="13" presetID="1"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par>
                                <p:cTn id="15" presetID="63" presetClass="path" presetSubtype="0" accel="50000" decel="50000" fill="hold" grpId="1" nodeType="withEffect">
                                  <p:stCondLst>
                                    <p:cond delay="0"/>
                                  </p:stCondLst>
                                  <p:childTnLst>
                                    <p:animMotion origin="layout" path="M 0 -3.96021E-6 L 1.23424 -3.96021E-6 " pathEditMode="relative" rAng="0" ptsTypes="AA">
                                      <p:cBhvr>
                                        <p:cTn id="16" dur="1000" spd="-100000" fill="hold"/>
                                        <p:tgtEl>
                                          <p:spTgt spid="5"/>
                                        </p:tgtEl>
                                        <p:attrNameLst>
                                          <p:attrName>ppt_x</p:attrName>
                                          <p:attrName>ppt_y</p:attrName>
                                        </p:attrNameLst>
                                      </p:cBhvr>
                                      <p:rCtr x="61706" y="0"/>
                                    </p:animMotion>
                                  </p:childTnLst>
                                </p:cTn>
                              </p:par>
                              <p:par>
                                <p:cTn id="17" presetID="1" presetClass="entr" presetSubtype="0" fill="hold" nodeType="withEffect">
                                  <p:stCondLst>
                                    <p:cond delay="0"/>
                                  </p:stCondLst>
                                  <p:childTnLst>
                                    <p:set>
                                      <p:cBhvr>
                                        <p:cTn id="18" dur="1" fill="hold">
                                          <p:stCondLst>
                                            <p:cond delay="0"/>
                                          </p:stCondLst>
                                        </p:cTn>
                                        <p:tgtEl>
                                          <p:spTgt spid="6"/>
                                        </p:tgtEl>
                                        <p:attrNameLst>
                                          <p:attrName>style.visibility</p:attrName>
                                        </p:attrNameLst>
                                      </p:cBhvr>
                                      <p:to>
                                        <p:strVal val="visible"/>
                                      </p:to>
                                    </p:set>
                                  </p:childTnLst>
                                </p:cTn>
                              </p:par>
                              <p:par>
                                <p:cTn id="19" presetID="63" presetClass="path" presetSubtype="0" accel="50000" decel="50000" fill="hold" nodeType="withEffect">
                                  <p:stCondLst>
                                    <p:cond delay="0"/>
                                  </p:stCondLst>
                                  <p:childTnLst>
                                    <p:animMotion origin="layout" path="M 1.02137E-6 -3.54152E-6 L 0.86438 -3.54152E-6 " pathEditMode="relative" rAng="0" ptsTypes="AA">
                                      <p:cBhvr>
                                        <p:cTn id="20" dur="1000" spd="-100000" fill="hold"/>
                                        <p:tgtEl>
                                          <p:spTgt spid="6"/>
                                        </p:tgtEl>
                                        <p:attrNameLst>
                                          <p:attrName>ppt_x</p:attrName>
                                          <p:attrName>ppt_y</p:attrName>
                                        </p:attrNameLst>
                                      </p:cBhvr>
                                      <p:rCtr x="43213"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tmplLst>
          <p:tmpl>
            <p:tnLst>
              <p:par>
                <p:cTn presetID="1" presetClass="entr" presetSubtype="0" fill="hold" nodeType="withEffect">
                  <p:stCondLst>
                    <p:cond delay="0"/>
                  </p:stCondLst>
                  <p:childTnLst>
                    <p:set>
                      <p:cBhvr>
                        <p:cTn dur="1" fill="hold">
                          <p:stCondLst>
                            <p:cond delay="0"/>
                          </p:stCondLst>
                        </p:cTn>
                        <p:tgtEl>
                          <p:spTgt spid="5"/>
                        </p:tgtEl>
                        <p:attrNameLst>
                          <p:attrName>style.visibility</p:attrName>
                        </p:attrNameLst>
                      </p:cBhvr>
                      <p:to>
                        <p:strVal val="visible"/>
                      </p:to>
                    </p:set>
                  </p:childTnLst>
                </p:cTn>
              </p:par>
            </p:tnLst>
          </p:tmpl>
        </p:tmplLst>
      </p:bldP>
      <p:bldP spid="5" grpId="1">
        <p:tmplLst>
          <p:tmpl>
            <p:tnLst>
              <p:par>
                <p:cTn presetID="63" presetClass="path" presetSubtype="0" accel="50000" decel="50000" fill="hold" nodeType="withEffect">
                  <p:stCondLst>
                    <p:cond delay="0"/>
                  </p:stCondLst>
                  <p:childTnLst>
                    <p:animMotion origin="layout" path="M 0 -3.96021E-6 L 1.23424 -3.96021E-6 " pathEditMode="relative" rAng="0" ptsTypes="AA">
                      <p:cBhvr>
                        <p:cTn dur="1000" spd="-100000" fill="hold"/>
                        <p:tgtEl>
                          <p:spTgt spid="5"/>
                        </p:tgtEl>
                        <p:attrNameLst>
                          <p:attrName>ppt_x</p:attrName>
                          <p:attrName>ppt_y</p:attrName>
                        </p:attrNameLst>
                      </p:cBhvr>
                      <p:rCtr x="61706" y="0"/>
                    </p:animMotion>
                  </p:childTnLst>
                </p:cTn>
              </p:par>
            </p:tnLst>
          </p:tmpl>
        </p:tmplLst>
      </p:bldP>
      <p:bldP spid="8" grpId="0">
        <p:tmplLst>
          <p:tmpl>
            <p:tnLst>
              <p:par>
                <p:cTn presetID="1" presetClass="entr" presetSubtype="0" fill="hold" nodeType="withEffect">
                  <p:stCondLst>
                    <p:cond delay="0"/>
                  </p:stCondLst>
                  <p:childTnLst>
                    <p:set>
                      <p:cBhvr>
                        <p:cTn dur="1" fill="hold">
                          <p:stCondLst>
                            <p:cond delay="0"/>
                          </p:stCondLst>
                        </p:cTn>
                        <p:tgtEl>
                          <p:spTgt spid="8"/>
                        </p:tgtEl>
                        <p:attrNameLst>
                          <p:attrName>style.visibility</p:attrName>
                        </p:attrNameLst>
                      </p:cBhvr>
                      <p:to>
                        <p:strVal val="visible"/>
                      </p:to>
                    </p:set>
                  </p:childTnLst>
                </p:cTn>
              </p:par>
            </p:tnLst>
          </p:tmpl>
        </p:tmplLst>
      </p:bldP>
      <p:bldP spid="8" grpId="1">
        <p:tmplLst>
          <p:tmpl>
            <p:tnLst>
              <p:par>
                <p:cTn presetID="63" presetClass="path" presetSubtype="0" accel="50000" decel="50000" fill="hold" nodeType="withEffect">
                  <p:stCondLst>
                    <p:cond delay="0"/>
                  </p:stCondLst>
                  <p:childTnLst>
                    <p:animMotion origin="layout" path="M 1.66667E-6 1.02244E-6 L 1.23528 1.02244E-6 " pathEditMode="relative" rAng="0" ptsTypes="AA">
                      <p:cBhvr>
                        <p:cTn dur="1000" spd="-100000" fill="hold"/>
                        <p:tgtEl>
                          <p:spTgt spid="8"/>
                        </p:tgtEl>
                        <p:attrNameLst>
                          <p:attrName>ppt_x</p:attrName>
                          <p:attrName>ppt_y</p:attrName>
                        </p:attrNameLst>
                      </p:cBhvr>
                      <p:rCtr x="61758" y="0"/>
                    </p:animMotion>
                  </p:childTnLst>
                </p:cTn>
              </p:par>
            </p:tnLst>
          </p:tmpl>
        </p:tmplLst>
      </p:bldP>
    </p:bldLst>
  </p:timing>
</p:sldLayout>
</file>

<file path=ppt/slideLayouts/slideLayout226.xml><?xml version="1.0" encoding="utf-8"?>
<p:sldLayout xmlns:a="http://schemas.openxmlformats.org/drawingml/2006/main" xmlns:r="http://schemas.openxmlformats.org/officeDocument/2006/relationships" xmlns:p="http://schemas.openxmlformats.org/presentationml/2006/main" preserve="1" userDrawn="1">
  <p:cSld name="Chapter Title Plum">
    <p:bg>
      <p:bgPr>
        <a:solidFill>
          <a:srgbClr val="B4009E"/>
        </a:solidFill>
        <a:effectLst/>
      </p:bgPr>
    </p:bg>
    <p:spTree>
      <p:nvGrpSpPr>
        <p:cNvPr id="1" name=""/>
        <p:cNvGrpSpPr/>
        <p:nvPr/>
      </p:nvGrpSpPr>
      <p:grpSpPr>
        <a:xfrm>
          <a:off x="0" y="0"/>
          <a:ext cx="0" cy="0"/>
          <a:chOff x="0" y="0"/>
          <a:chExt cx="0" cy="0"/>
        </a:xfrm>
      </p:grpSpPr>
      <p:sp>
        <p:nvSpPr>
          <p:cNvPr id="5" name="Text Placeholder 5"/>
          <p:cNvSpPr>
            <a:spLocks noGrp="1"/>
          </p:cNvSpPr>
          <p:nvPr>
            <p:ph type="body" sz="quarter" idx="10" hasCustomPrompt="1"/>
          </p:nvPr>
        </p:nvSpPr>
        <p:spPr>
          <a:xfrm>
            <a:off x="624174" y="2785512"/>
            <a:ext cx="10938892" cy="1114291"/>
          </a:xfrm>
        </p:spPr>
        <p:txBody>
          <a:bodyPr/>
          <a:lstStyle>
            <a:lvl1pPr marL="0" indent="0">
              <a:buNone/>
              <a:defRPr lang="en-US" sz="8800" i="0" kern="1200" spc="-100" baseline="0" dirty="0" smtClean="0">
                <a:solidFill>
                  <a:schemeClr val="bg1"/>
                </a:solidFill>
                <a:latin typeface="Segoe UI Light" pitchFamily="34" charset="0"/>
                <a:ea typeface="+mn-ea"/>
                <a:cs typeface="+mn-cs"/>
              </a:defRPr>
            </a:lvl1pPr>
          </a:lstStyle>
          <a:p>
            <a:pPr marL="0" lvl="0" indent="0" algn="l" defTabSz="914325" rtl="0" eaLnBrk="1" latinLnBrk="0" hangingPunct="1">
              <a:lnSpc>
                <a:spcPct val="90000"/>
              </a:lnSpc>
              <a:spcBef>
                <a:spcPct val="20000"/>
              </a:spcBef>
              <a:buSzPct val="90000"/>
              <a:buFont typeface="Arial" pitchFamily="34" charset="0"/>
              <a:buNone/>
            </a:pPr>
            <a:r>
              <a:rPr lang="en-US" dirty="0" smtClean="0"/>
              <a:t>Chapter title</a:t>
            </a:r>
          </a:p>
        </p:txBody>
      </p:sp>
      <p:sp>
        <p:nvSpPr>
          <p:cNvPr id="8" name="Text Placeholder 8"/>
          <p:cNvSpPr>
            <a:spLocks noGrp="1"/>
          </p:cNvSpPr>
          <p:nvPr>
            <p:ph type="body" sz="quarter" idx="11" hasCustomPrompt="1"/>
          </p:nvPr>
        </p:nvSpPr>
        <p:spPr>
          <a:xfrm>
            <a:off x="624174" y="1773649"/>
            <a:ext cx="10938892" cy="443301"/>
          </a:xfrm>
        </p:spPr>
        <p:txBody>
          <a:bodyPr/>
          <a:lstStyle>
            <a:lvl1pPr marL="0" indent="0">
              <a:buNone/>
              <a:defRPr lang="en-US" sz="3200" kern="1200" spc="-100" baseline="0" dirty="0">
                <a:solidFill>
                  <a:schemeClr val="bg1"/>
                </a:solidFill>
                <a:latin typeface="Segoe UI Light" pitchFamily="34" charset="0"/>
                <a:ea typeface="+mn-ea"/>
                <a:cs typeface="+mn-cs"/>
              </a:defRPr>
            </a:lvl1pPr>
          </a:lstStyle>
          <a:p>
            <a:pPr marL="0" lvl="0" indent="0" algn="l" defTabSz="914325" rtl="0" eaLnBrk="1" latinLnBrk="0" hangingPunct="1">
              <a:lnSpc>
                <a:spcPct val="90000"/>
              </a:lnSpc>
              <a:spcBef>
                <a:spcPct val="20000"/>
              </a:spcBef>
              <a:buSzPct val="90000"/>
              <a:buFont typeface="Arial" pitchFamily="34" charset="0"/>
              <a:buNone/>
            </a:pPr>
            <a:r>
              <a:rPr lang="en-US" dirty="0" smtClean="0"/>
              <a:t>Chapter Title x/y</a:t>
            </a:r>
            <a:endParaRPr lang="en-US" dirty="0"/>
          </a:p>
        </p:txBody>
      </p:sp>
      <p:pic>
        <p:nvPicPr>
          <p:cNvPr id="6" name="Picture 9"/>
          <p:cNvPicPr>
            <a:picLocks noChangeAspect="1" noChangeArrowheads="1"/>
          </p:cNvPicPr>
          <p:nvPr userDrawn="1"/>
        </p:nvPicPr>
        <p:blipFill>
          <a:blip r:embed="rId2">
            <a:extLst>
              <a:ext uri="{28A0092B-C50C-407E-A947-70E740481C1C}">
                <a14:useLocalDpi xmlns:a14="http://schemas.microsoft.com/office/drawing/2010/main" val="0"/>
              </a:ext>
            </a:extLst>
          </a:blip>
          <a:stretch>
            <a:fillRect/>
          </a:stretch>
        </p:blipFill>
        <p:spPr bwMode="auto">
          <a:xfrm>
            <a:off x="9165471" y="5848448"/>
            <a:ext cx="2671745" cy="983396"/>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Group 10"/>
          <p:cNvGrpSpPr/>
          <p:nvPr userDrawn="1"/>
        </p:nvGrpSpPr>
        <p:grpSpPr>
          <a:xfrm>
            <a:off x="623148" y="308487"/>
            <a:ext cx="1631544" cy="607346"/>
            <a:chOff x="10186018" y="534632"/>
            <a:chExt cx="1706539" cy="634867"/>
          </a:xfrm>
        </p:grpSpPr>
        <p:pic>
          <p:nvPicPr>
            <p:cNvPr id="12" name="Picture 1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186018" y="534632"/>
              <a:ext cx="1706539" cy="585216"/>
            </a:xfrm>
            <a:prstGeom prst="rect">
              <a:avLst/>
            </a:prstGeom>
          </p:spPr>
        </p:pic>
        <p:sp>
          <p:nvSpPr>
            <p:cNvPr id="13" name="TextBox 12"/>
            <p:cNvSpPr txBox="1"/>
            <p:nvPr userDrawn="1"/>
          </p:nvSpPr>
          <p:spPr>
            <a:xfrm>
              <a:off x="10576932" y="981291"/>
              <a:ext cx="484562" cy="188208"/>
            </a:xfrm>
            <a:prstGeom prst="rect">
              <a:avLst/>
            </a:prstGeom>
            <a:noFill/>
          </p:spPr>
          <p:txBody>
            <a:bodyPr wrap="none" lIns="0" tIns="0" rIns="0" bIns="0" rtlCol="0">
              <a:spAutoFit/>
            </a:bodyPr>
            <a:lstStyle/>
            <a:p>
              <a:pPr defTabSz="914325">
                <a:lnSpc>
                  <a:spcPct val="90000"/>
                </a:lnSpc>
                <a:spcAft>
                  <a:spcPts val="800"/>
                </a:spcAft>
              </a:pPr>
              <a:r>
                <a:rPr lang="en-US" sz="1300" dirty="0" smtClean="0">
                  <a:solidFill>
                    <a:srgbClr val="FFFFFF"/>
                  </a:solidFill>
                </a:rPr>
                <a:t>| Basel</a:t>
              </a:r>
            </a:p>
          </p:txBody>
        </p:sp>
      </p:grpSp>
    </p:spTree>
    <p:extLst>
      <p:ext uri="{BB962C8B-B14F-4D97-AF65-F5344CB8AC3E}">
        <p14:creationId xmlns:p14="http://schemas.microsoft.com/office/powerpoint/2010/main" val="303565271"/>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63" presetClass="path" presetSubtype="0" accel="50000" decel="50000" fill="hold" nodeType="withEffect">
                                  <p:stCondLst>
                                    <p:cond delay="0"/>
                                  </p:stCondLst>
                                  <p:childTnLst>
                                    <p:animMotion origin="layout" path="M 4.44444E-6 1.11111E-6 L 1.61041 1.11111E-6 " pathEditMode="relative" rAng="0" ptsTypes="AA">
                                      <p:cBhvr>
                                        <p:cTn id="8" dur="1000" spd="-100000" fill="hold"/>
                                        <p:tgtEl>
                                          <p:spTgt spid="11"/>
                                        </p:tgtEl>
                                        <p:attrNameLst>
                                          <p:attrName>ppt_x</p:attrName>
                                          <p:attrName>ppt_y</p:attrName>
                                        </p:attrNameLst>
                                      </p:cBhvr>
                                      <p:rCtr x="80521" y="0"/>
                                    </p:animMotion>
                                  </p:childTnLst>
                                </p:cTn>
                              </p:par>
                              <p:par>
                                <p:cTn id="9" presetID="1"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63" presetClass="path" presetSubtype="0" accel="50000" decel="50000" fill="hold" grpId="1" nodeType="withEffect">
                                  <p:stCondLst>
                                    <p:cond delay="0"/>
                                  </p:stCondLst>
                                  <p:childTnLst>
                                    <p:animMotion origin="layout" path="M 1.66667E-6 1.02244E-6 L 1.23528 1.02244E-6 " pathEditMode="relative" rAng="0" ptsTypes="AA">
                                      <p:cBhvr>
                                        <p:cTn id="12" dur="1000" spd="-100000" fill="hold"/>
                                        <p:tgtEl>
                                          <p:spTgt spid="8"/>
                                        </p:tgtEl>
                                        <p:attrNameLst>
                                          <p:attrName>ppt_x</p:attrName>
                                          <p:attrName>ppt_y</p:attrName>
                                        </p:attrNameLst>
                                      </p:cBhvr>
                                      <p:rCtr x="61758" y="0"/>
                                    </p:animMotion>
                                  </p:childTnLst>
                                </p:cTn>
                              </p:par>
                              <p:par>
                                <p:cTn id="13" presetID="1"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par>
                                <p:cTn id="15" presetID="63" presetClass="path" presetSubtype="0" accel="50000" decel="50000" fill="hold" grpId="1" nodeType="withEffect">
                                  <p:stCondLst>
                                    <p:cond delay="0"/>
                                  </p:stCondLst>
                                  <p:childTnLst>
                                    <p:animMotion origin="layout" path="M 0 -3.96021E-6 L 1.23424 -3.96021E-6 " pathEditMode="relative" rAng="0" ptsTypes="AA">
                                      <p:cBhvr>
                                        <p:cTn id="16" dur="1000" spd="-100000" fill="hold"/>
                                        <p:tgtEl>
                                          <p:spTgt spid="5"/>
                                        </p:tgtEl>
                                        <p:attrNameLst>
                                          <p:attrName>ppt_x</p:attrName>
                                          <p:attrName>ppt_y</p:attrName>
                                        </p:attrNameLst>
                                      </p:cBhvr>
                                      <p:rCtr x="61706" y="0"/>
                                    </p:animMotion>
                                  </p:childTnLst>
                                </p:cTn>
                              </p:par>
                              <p:par>
                                <p:cTn id="17" presetID="1" presetClass="entr" presetSubtype="0" fill="hold" nodeType="withEffect">
                                  <p:stCondLst>
                                    <p:cond delay="0"/>
                                  </p:stCondLst>
                                  <p:childTnLst>
                                    <p:set>
                                      <p:cBhvr>
                                        <p:cTn id="18" dur="1" fill="hold">
                                          <p:stCondLst>
                                            <p:cond delay="0"/>
                                          </p:stCondLst>
                                        </p:cTn>
                                        <p:tgtEl>
                                          <p:spTgt spid="6"/>
                                        </p:tgtEl>
                                        <p:attrNameLst>
                                          <p:attrName>style.visibility</p:attrName>
                                        </p:attrNameLst>
                                      </p:cBhvr>
                                      <p:to>
                                        <p:strVal val="visible"/>
                                      </p:to>
                                    </p:set>
                                  </p:childTnLst>
                                </p:cTn>
                              </p:par>
                              <p:par>
                                <p:cTn id="19" presetID="63" presetClass="path" presetSubtype="0" accel="50000" decel="50000" fill="hold" nodeType="withEffect">
                                  <p:stCondLst>
                                    <p:cond delay="0"/>
                                  </p:stCondLst>
                                  <p:childTnLst>
                                    <p:animMotion origin="layout" path="M 1.02137E-6 -3.54152E-6 L 0.86438 -3.54152E-6 " pathEditMode="relative" rAng="0" ptsTypes="AA">
                                      <p:cBhvr>
                                        <p:cTn id="20" dur="1000" spd="-100000" fill="hold"/>
                                        <p:tgtEl>
                                          <p:spTgt spid="6"/>
                                        </p:tgtEl>
                                        <p:attrNameLst>
                                          <p:attrName>ppt_x</p:attrName>
                                          <p:attrName>ppt_y</p:attrName>
                                        </p:attrNameLst>
                                      </p:cBhvr>
                                      <p:rCtr x="43213"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tmplLst>
          <p:tmpl>
            <p:tnLst>
              <p:par>
                <p:cTn presetID="1" presetClass="entr" presetSubtype="0" fill="hold" nodeType="withEffect">
                  <p:stCondLst>
                    <p:cond delay="0"/>
                  </p:stCondLst>
                  <p:childTnLst>
                    <p:set>
                      <p:cBhvr>
                        <p:cTn dur="1" fill="hold">
                          <p:stCondLst>
                            <p:cond delay="0"/>
                          </p:stCondLst>
                        </p:cTn>
                        <p:tgtEl>
                          <p:spTgt spid="5"/>
                        </p:tgtEl>
                        <p:attrNameLst>
                          <p:attrName>style.visibility</p:attrName>
                        </p:attrNameLst>
                      </p:cBhvr>
                      <p:to>
                        <p:strVal val="visible"/>
                      </p:to>
                    </p:set>
                  </p:childTnLst>
                </p:cTn>
              </p:par>
            </p:tnLst>
          </p:tmpl>
        </p:tmplLst>
      </p:bldP>
      <p:bldP spid="5" grpId="1">
        <p:tmplLst>
          <p:tmpl>
            <p:tnLst>
              <p:par>
                <p:cTn presetID="63" presetClass="path" presetSubtype="0" accel="50000" decel="50000" fill="hold" nodeType="withEffect">
                  <p:stCondLst>
                    <p:cond delay="0"/>
                  </p:stCondLst>
                  <p:childTnLst>
                    <p:animMotion origin="layout" path="M 0 -3.96021E-6 L 1.23424 -3.96021E-6 " pathEditMode="relative" rAng="0" ptsTypes="AA">
                      <p:cBhvr>
                        <p:cTn dur="1000" spd="-100000" fill="hold"/>
                        <p:tgtEl>
                          <p:spTgt spid="5"/>
                        </p:tgtEl>
                        <p:attrNameLst>
                          <p:attrName>ppt_x</p:attrName>
                          <p:attrName>ppt_y</p:attrName>
                        </p:attrNameLst>
                      </p:cBhvr>
                      <p:rCtr x="61706" y="0"/>
                    </p:animMotion>
                  </p:childTnLst>
                </p:cTn>
              </p:par>
            </p:tnLst>
          </p:tmpl>
        </p:tmplLst>
      </p:bldP>
      <p:bldP spid="8" grpId="0">
        <p:tmplLst>
          <p:tmpl>
            <p:tnLst>
              <p:par>
                <p:cTn presetID="1" presetClass="entr" presetSubtype="0" fill="hold" nodeType="withEffect">
                  <p:stCondLst>
                    <p:cond delay="0"/>
                  </p:stCondLst>
                  <p:childTnLst>
                    <p:set>
                      <p:cBhvr>
                        <p:cTn dur="1" fill="hold">
                          <p:stCondLst>
                            <p:cond delay="0"/>
                          </p:stCondLst>
                        </p:cTn>
                        <p:tgtEl>
                          <p:spTgt spid="8"/>
                        </p:tgtEl>
                        <p:attrNameLst>
                          <p:attrName>style.visibility</p:attrName>
                        </p:attrNameLst>
                      </p:cBhvr>
                      <p:to>
                        <p:strVal val="visible"/>
                      </p:to>
                    </p:set>
                  </p:childTnLst>
                </p:cTn>
              </p:par>
            </p:tnLst>
          </p:tmpl>
        </p:tmplLst>
      </p:bldP>
      <p:bldP spid="8" grpId="1">
        <p:tmplLst>
          <p:tmpl>
            <p:tnLst>
              <p:par>
                <p:cTn presetID="63" presetClass="path" presetSubtype="0" accel="50000" decel="50000" fill="hold" nodeType="withEffect">
                  <p:stCondLst>
                    <p:cond delay="0"/>
                  </p:stCondLst>
                  <p:childTnLst>
                    <p:animMotion origin="layout" path="M 1.66667E-6 1.02244E-6 L 1.23528 1.02244E-6 " pathEditMode="relative" rAng="0" ptsTypes="AA">
                      <p:cBhvr>
                        <p:cTn dur="1000" spd="-100000" fill="hold"/>
                        <p:tgtEl>
                          <p:spTgt spid="8"/>
                        </p:tgtEl>
                        <p:attrNameLst>
                          <p:attrName>ppt_x</p:attrName>
                          <p:attrName>ppt_y</p:attrName>
                        </p:attrNameLst>
                      </p:cBhvr>
                      <p:rCtr x="61758" y="0"/>
                    </p:animMotion>
                  </p:childTnLst>
                </p:cTn>
              </p:par>
            </p:tnLst>
          </p:tmpl>
        </p:tmplLst>
      </p:bldP>
    </p:bldLst>
  </p:timing>
</p:sldLayout>
</file>

<file path=ppt/slideLayouts/slideLayout227.xml><?xml version="1.0" encoding="utf-8"?>
<p:sldLayout xmlns:a="http://schemas.openxmlformats.org/drawingml/2006/main" xmlns:r="http://schemas.openxmlformats.org/officeDocument/2006/relationships" xmlns:p="http://schemas.openxmlformats.org/presentationml/2006/main" preserve="1" userDrawn="1">
  <p:cSld name="Section Title Dark Purple">
    <p:bg>
      <p:bgPr>
        <a:solidFill>
          <a:schemeClr val="accent2"/>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a:xfrm>
            <a:off x="624174" y="1773649"/>
            <a:ext cx="10938892" cy="2126154"/>
          </a:xfrm>
        </p:spPr>
        <p:txBody>
          <a:bodyPr>
            <a:normAutofit/>
          </a:bodyPr>
          <a:lstStyle>
            <a:lvl1pPr marL="0" indent="0">
              <a:buNone/>
              <a:defRPr lang="en-US" sz="12800" i="0" kern="1200" spc="-100" baseline="0" dirty="0" smtClean="0">
                <a:solidFill>
                  <a:schemeClr val="bg1"/>
                </a:solidFill>
                <a:latin typeface="Segoe UI Light" pitchFamily="34" charset="0"/>
                <a:ea typeface="+mn-ea"/>
                <a:cs typeface="+mn-cs"/>
              </a:defRPr>
            </a:lvl1pPr>
          </a:lstStyle>
          <a:p>
            <a:pPr marL="0" lvl="0" indent="0" algn="l" defTabSz="914325" rtl="0" eaLnBrk="1" latinLnBrk="0" hangingPunct="1">
              <a:lnSpc>
                <a:spcPct val="90000"/>
              </a:lnSpc>
              <a:spcBef>
                <a:spcPct val="20000"/>
              </a:spcBef>
              <a:buSzPct val="90000"/>
              <a:buFont typeface="Arial" pitchFamily="34" charset="0"/>
              <a:buNone/>
            </a:pPr>
            <a:r>
              <a:rPr lang="en-US" dirty="0" smtClean="0"/>
              <a:t>Section title</a:t>
            </a:r>
          </a:p>
        </p:txBody>
      </p:sp>
      <p:sp>
        <p:nvSpPr>
          <p:cNvPr id="4" name="Text Placeholder 8"/>
          <p:cNvSpPr>
            <a:spLocks noGrp="1"/>
          </p:cNvSpPr>
          <p:nvPr>
            <p:ph type="body" sz="quarter" idx="11" hasCustomPrompt="1"/>
          </p:nvPr>
        </p:nvSpPr>
        <p:spPr>
          <a:xfrm>
            <a:off x="624174" y="4007778"/>
            <a:ext cx="10938892" cy="574412"/>
          </a:xfrm>
        </p:spPr>
        <p:txBody>
          <a:bodyPr/>
          <a:lstStyle>
            <a:lvl1pPr marL="0" indent="0">
              <a:buNone/>
              <a:defRPr lang="en-US" sz="3200" kern="1200" spc="-100" baseline="0" dirty="0">
                <a:solidFill>
                  <a:schemeClr val="bg1"/>
                </a:solidFill>
                <a:latin typeface="Segoe UI Light" pitchFamily="34" charset="0"/>
                <a:ea typeface="+mn-ea"/>
                <a:cs typeface="+mn-cs"/>
              </a:defRPr>
            </a:lvl1pPr>
          </a:lstStyle>
          <a:p>
            <a:pPr marL="0" lvl="0" indent="0" algn="l" defTabSz="914325" rtl="0" eaLnBrk="1" latinLnBrk="0" hangingPunct="1">
              <a:lnSpc>
                <a:spcPct val="90000"/>
              </a:lnSpc>
              <a:spcBef>
                <a:spcPct val="20000"/>
              </a:spcBef>
              <a:buSzPct val="90000"/>
              <a:buFont typeface="Arial" pitchFamily="34" charset="0"/>
              <a:buNone/>
            </a:pPr>
            <a:r>
              <a:rPr lang="en-US" dirty="0" smtClean="0"/>
              <a:t>Section subtitle</a:t>
            </a:r>
            <a:endParaRPr lang="en-US" dirty="0"/>
          </a:p>
        </p:txBody>
      </p:sp>
    </p:spTree>
    <p:extLst>
      <p:ext uri="{BB962C8B-B14F-4D97-AF65-F5344CB8AC3E}">
        <p14:creationId xmlns:p14="http://schemas.microsoft.com/office/powerpoint/2010/main" val="637672530"/>
      </p:ext>
    </p:extLst>
  </p:cSld>
  <p:clrMapOvr>
    <a:masterClrMapping/>
  </p:clrMapOvr>
  <p:transition spd="slow">
    <p:push/>
  </p:transition>
  <p:timing>
    <p:tnLst>
      <p:par>
        <p:cTn id="1" dur="indefinite" restart="never" nodeType="tmRoot"/>
      </p:par>
    </p:tnLst>
  </p:timing>
</p:sldLayout>
</file>

<file path=ppt/slideLayouts/slideLayout228.xml><?xml version="1.0" encoding="utf-8"?>
<p:sldLayout xmlns:a="http://schemas.openxmlformats.org/drawingml/2006/main" xmlns:r="http://schemas.openxmlformats.org/officeDocument/2006/relationships" xmlns:p="http://schemas.openxmlformats.org/presentationml/2006/main" preserve="1" userDrawn="1">
  <p:cSld name="Section Title Dark Teal">
    <p:bg>
      <p:bgPr>
        <a:solidFill>
          <a:srgbClr val="008272"/>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a:xfrm>
            <a:off x="624174" y="1773649"/>
            <a:ext cx="10938892" cy="2126154"/>
          </a:xfrm>
        </p:spPr>
        <p:txBody>
          <a:bodyPr>
            <a:normAutofit/>
          </a:bodyPr>
          <a:lstStyle>
            <a:lvl1pPr marL="0" indent="0">
              <a:buNone/>
              <a:defRPr lang="en-US" sz="12800" i="0" kern="1200" spc="-100" baseline="0" dirty="0" smtClean="0">
                <a:solidFill>
                  <a:schemeClr val="bg1"/>
                </a:solidFill>
                <a:latin typeface="Segoe UI Light" pitchFamily="34" charset="0"/>
                <a:ea typeface="+mn-ea"/>
                <a:cs typeface="+mn-cs"/>
              </a:defRPr>
            </a:lvl1pPr>
          </a:lstStyle>
          <a:p>
            <a:pPr marL="0" lvl="0" indent="0" algn="l" defTabSz="914325" rtl="0" eaLnBrk="1" latinLnBrk="0" hangingPunct="1">
              <a:lnSpc>
                <a:spcPct val="90000"/>
              </a:lnSpc>
              <a:spcBef>
                <a:spcPct val="20000"/>
              </a:spcBef>
              <a:buSzPct val="90000"/>
              <a:buFont typeface="Arial" pitchFamily="34" charset="0"/>
              <a:buNone/>
            </a:pPr>
            <a:r>
              <a:rPr lang="en-US" dirty="0" smtClean="0"/>
              <a:t>Section title</a:t>
            </a:r>
          </a:p>
        </p:txBody>
      </p:sp>
      <p:sp>
        <p:nvSpPr>
          <p:cNvPr id="4" name="Text Placeholder 8"/>
          <p:cNvSpPr>
            <a:spLocks noGrp="1"/>
          </p:cNvSpPr>
          <p:nvPr>
            <p:ph type="body" sz="quarter" idx="11" hasCustomPrompt="1"/>
          </p:nvPr>
        </p:nvSpPr>
        <p:spPr>
          <a:xfrm>
            <a:off x="624174" y="4007778"/>
            <a:ext cx="10938892" cy="574412"/>
          </a:xfrm>
        </p:spPr>
        <p:txBody>
          <a:bodyPr/>
          <a:lstStyle>
            <a:lvl1pPr marL="0" indent="0">
              <a:buNone/>
              <a:defRPr lang="en-US" sz="3200" kern="1200" spc="-100" baseline="0" dirty="0">
                <a:solidFill>
                  <a:schemeClr val="bg1"/>
                </a:solidFill>
                <a:latin typeface="Segoe UI Light" pitchFamily="34" charset="0"/>
                <a:ea typeface="+mn-ea"/>
                <a:cs typeface="+mn-cs"/>
              </a:defRPr>
            </a:lvl1pPr>
          </a:lstStyle>
          <a:p>
            <a:pPr marL="0" lvl="0" indent="0" algn="l" defTabSz="914325" rtl="0" eaLnBrk="1" latinLnBrk="0" hangingPunct="1">
              <a:lnSpc>
                <a:spcPct val="90000"/>
              </a:lnSpc>
              <a:spcBef>
                <a:spcPct val="20000"/>
              </a:spcBef>
              <a:buSzPct val="90000"/>
              <a:buFont typeface="Arial" pitchFamily="34" charset="0"/>
              <a:buNone/>
            </a:pPr>
            <a:r>
              <a:rPr lang="en-US" dirty="0" smtClean="0"/>
              <a:t>Section subtitle</a:t>
            </a:r>
            <a:endParaRPr lang="en-US" dirty="0"/>
          </a:p>
        </p:txBody>
      </p:sp>
    </p:spTree>
    <p:extLst>
      <p:ext uri="{BB962C8B-B14F-4D97-AF65-F5344CB8AC3E}">
        <p14:creationId xmlns:p14="http://schemas.microsoft.com/office/powerpoint/2010/main" val="4147111266"/>
      </p:ext>
    </p:extLst>
  </p:cSld>
  <p:clrMapOvr>
    <a:masterClrMapping/>
  </p:clrMapOvr>
  <p:transition spd="slow">
    <p:push/>
  </p:transition>
  <p:timing>
    <p:tnLst>
      <p:par>
        <p:cTn id="1" dur="indefinite" restart="never" nodeType="tmRoot"/>
      </p:par>
    </p:tnLst>
  </p:timing>
</p:sldLayout>
</file>

<file path=ppt/slideLayouts/slideLayout229.xml><?xml version="1.0" encoding="utf-8"?>
<p:sldLayout xmlns:a="http://schemas.openxmlformats.org/drawingml/2006/main" xmlns:r="http://schemas.openxmlformats.org/officeDocument/2006/relationships" xmlns:p="http://schemas.openxmlformats.org/presentationml/2006/main" preserve="1" userDrawn="1">
  <p:cSld name="Section Title Plum">
    <p:bg>
      <p:bgPr>
        <a:solidFill>
          <a:srgbClr val="B4009E"/>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a:xfrm>
            <a:off x="624174" y="1773649"/>
            <a:ext cx="10938892" cy="2126154"/>
          </a:xfrm>
        </p:spPr>
        <p:txBody>
          <a:bodyPr>
            <a:normAutofit/>
          </a:bodyPr>
          <a:lstStyle>
            <a:lvl1pPr marL="0" indent="0">
              <a:buNone/>
              <a:defRPr lang="en-US" sz="12800" i="0" kern="1200" spc="-100" baseline="0" dirty="0" smtClean="0">
                <a:solidFill>
                  <a:schemeClr val="bg1"/>
                </a:solidFill>
                <a:latin typeface="Segoe UI Light" pitchFamily="34" charset="0"/>
                <a:ea typeface="+mn-ea"/>
                <a:cs typeface="+mn-cs"/>
              </a:defRPr>
            </a:lvl1pPr>
          </a:lstStyle>
          <a:p>
            <a:pPr marL="0" lvl="0" indent="0" algn="l" defTabSz="914325" rtl="0" eaLnBrk="1" latinLnBrk="0" hangingPunct="1">
              <a:lnSpc>
                <a:spcPct val="90000"/>
              </a:lnSpc>
              <a:spcBef>
                <a:spcPct val="20000"/>
              </a:spcBef>
              <a:buSzPct val="90000"/>
              <a:buFont typeface="Arial" pitchFamily="34" charset="0"/>
              <a:buNone/>
            </a:pPr>
            <a:r>
              <a:rPr lang="en-US" dirty="0" smtClean="0"/>
              <a:t>Section title</a:t>
            </a:r>
          </a:p>
        </p:txBody>
      </p:sp>
      <p:sp>
        <p:nvSpPr>
          <p:cNvPr id="4" name="Text Placeholder 8"/>
          <p:cNvSpPr>
            <a:spLocks noGrp="1"/>
          </p:cNvSpPr>
          <p:nvPr>
            <p:ph type="body" sz="quarter" idx="11" hasCustomPrompt="1"/>
          </p:nvPr>
        </p:nvSpPr>
        <p:spPr>
          <a:xfrm>
            <a:off x="624174" y="4007778"/>
            <a:ext cx="10938892" cy="574412"/>
          </a:xfrm>
        </p:spPr>
        <p:txBody>
          <a:bodyPr/>
          <a:lstStyle>
            <a:lvl1pPr marL="0" indent="0">
              <a:buNone/>
              <a:defRPr lang="en-US" sz="3200" kern="1200" spc="-100" baseline="0" dirty="0">
                <a:solidFill>
                  <a:schemeClr val="bg1"/>
                </a:solidFill>
                <a:latin typeface="Segoe UI Light" pitchFamily="34" charset="0"/>
                <a:ea typeface="+mn-ea"/>
                <a:cs typeface="+mn-cs"/>
              </a:defRPr>
            </a:lvl1pPr>
          </a:lstStyle>
          <a:p>
            <a:pPr marL="0" lvl="0" indent="0" algn="l" defTabSz="914325" rtl="0" eaLnBrk="1" latinLnBrk="0" hangingPunct="1">
              <a:lnSpc>
                <a:spcPct val="90000"/>
              </a:lnSpc>
              <a:spcBef>
                <a:spcPct val="20000"/>
              </a:spcBef>
              <a:buSzPct val="90000"/>
              <a:buFont typeface="Arial" pitchFamily="34" charset="0"/>
              <a:buNone/>
            </a:pPr>
            <a:r>
              <a:rPr lang="en-US" dirty="0" smtClean="0"/>
              <a:t>Section subtitle</a:t>
            </a:r>
            <a:endParaRPr lang="en-US" dirty="0"/>
          </a:p>
        </p:txBody>
      </p:sp>
    </p:spTree>
    <p:extLst>
      <p:ext uri="{BB962C8B-B14F-4D97-AF65-F5344CB8AC3E}">
        <p14:creationId xmlns:p14="http://schemas.microsoft.com/office/powerpoint/2010/main" val="700268100"/>
      </p:ext>
    </p:extLst>
  </p:cSld>
  <p:clrMapOvr>
    <a:masterClrMapping/>
  </p:clrMapOvr>
  <p:transition spd="slow">
    <p:push/>
  </p:transition>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19045" y="228654"/>
            <a:ext cx="11147562" cy="757306"/>
          </a:xfrm>
        </p:spPr>
        <p:txBody>
          <a:bodyPr/>
          <a:lstStyle>
            <a:lvl1pPr>
              <a:defRPr/>
            </a:lvl1pPr>
          </a:lstStyle>
          <a:p>
            <a:r>
              <a:rPr lang="en-US" dirty="0" smtClean="0"/>
              <a:t>Click to edit Master title style</a:t>
            </a:r>
            <a:endParaRPr lang="en-US" dirty="0"/>
          </a:p>
        </p:txBody>
      </p:sp>
      <p:sp>
        <p:nvSpPr>
          <p:cNvPr id="5" name="Text Placeholder 4"/>
          <p:cNvSpPr>
            <a:spLocks noGrp="1"/>
          </p:cNvSpPr>
          <p:nvPr>
            <p:ph type="body" sz="quarter" idx="10"/>
          </p:nvPr>
        </p:nvSpPr>
        <p:spPr>
          <a:xfrm>
            <a:off x="519045" y="1448200"/>
            <a:ext cx="11147562" cy="2436051"/>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38326516"/>
      </p:ext>
    </p:extLst>
  </p:cSld>
  <p:clrMapOvr>
    <a:masterClrMapping/>
  </p:clrMapOvr>
  <p:transition>
    <p:fade/>
  </p:transition>
  <p:timing>
    <p:tnLst>
      <p:par>
        <p:cTn id="1" dur="indefinite" restart="never" nodeType="tmRoot"/>
      </p:par>
    </p:tnLst>
  </p:timing>
</p:sldLayout>
</file>

<file path=ppt/slideLayouts/slideLayout23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Content Placeholder 12"/>
          <p:cNvSpPr>
            <a:spLocks noGrp="1"/>
          </p:cNvSpPr>
          <p:nvPr>
            <p:ph sz="quarter" idx="10"/>
          </p:nvPr>
        </p:nvSpPr>
        <p:spPr>
          <a:xfrm>
            <a:off x="624174" y="1797467"/>
            <a:ext cx="10938892" cy="4321118"/>
          </a:xfrm>
        </p:spPr>
        <p:txBody>
          <a:bodyPr/>
          <a:lstStyle>
            <a:lvl1pPr marL="0" indent="0">
              <a:buNone/>
              <a:defRPr sz="4000"/>
            </a:lvl1pPr>
            <a:lvl2pPr marL="0" indent="0">
              <a:buNone/>
              <a:tabLst/>
              <a:defRPr sz="2000">
                <a:latin typeface="+mn-lt"/>
              </a:defRPr>
            </a:lvl2pPr>
            <a:lvl3pPr marL="241258" indent="-241258">
              <a:defRPr sz="2000">
                <a:latin typeface="+mn-lt"/>
              </a:defRPr>
            </a:lvl3pPr>
          </a:lstStyle>
          <a:p>
            <a:pPr lvl="0"/>
            <a:r>
              <a:rPr lang="en-US" smtClean="0"/>
              <a:t>Click to edit Master text styles</a:t>
            </a:r>
          </a:p>
          <a:p>
            <a:pPr lvl="1"/>
            <a:r>
              <a:rPr lang="en-US" smtClean="0"/>
              <a:t>Second level</a:t>
            </a:r>
          </a:p>
          <a:p>
            <a:pPr lvl="2"/>
            <a:r>
              <a:rPr lang="en-US" smtClean="0"/>
              <a:t>Third level</a:t>
            </a:r>
          </a:p>
        </p:txBody>
      </p:sp>
    </p:spTree>
    <p:extLst>
      <p:ext uri="{BB962C8B-B14F-4D97-AF65-F5344CB8AC3E}">
        <p14:creationId xmlns:p14="http://schemas.microsoft.com/office/powerpoint/2010/main" val="1930063533"/>
      </p:ext>
    </p:extLst>
  </p:cSld>
  <p:clrMapOvr>
    <a:masterClrMapping/>
  </p:clrMapOvr>
  <p:transition spd="slow">
    <p:push dir="u"/>
  </p:transition>
  <p:timing>
    <p:tnLst>
      <p:par>
        <p:cTn id="1" dur="indefinite" restart="never" nodeType="tmRoot"/>
      </p:par>
    </p:tnLst>
  </p:timing>
</p:sldLayout>
</file>

<file path=ppt/slideLayouts/slideLayout2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Tree>
    <p:extLst>
      <p:ext uri="{BB962C8B-B14F-4D97-AF65-F5344CB8AC3E}">
        <p14:creationId xmlns:p14="http://schemas.microsoft.com/office/powerpoint/2010/main" val="2558976711"/>
      </p:ext>
    </p:extLst>
  </p:cSld>
  <p:clrMapOvr>
    <a:masterClrMapping/>
  </p:clrMapOvr>
  <p:transition spd="slow">
    <p:push dir="u"/>
  </p:transition>
  <p:timing>
    <p:tnLst>
      <p:par>
        <p:cTn id="1" dur="indefinite" restart="never" nodeType="tmRoot"/>
      </p:par>
    </p:tnLst>
  </p:timing>
</p:sldLayout>
</file>

<file path=ppt/slideLayouts/slideLayout2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52972885"/>
      </p:ext>
    </p:extLst>
  </p:cSld>
  <p:clrMapOvr>
    <a:masterClrMapping/>
  </p:clrMapOvr>
  <p:transition spd="slow">
    <p:push dir="u"/>
  </p:transition>
  <p:timing>
    <p:tnLst>
      <p:par>
        <p:cTn id="1" dur="indefinite" restart="never" nodeType="tmRoot"/>
      </p:par>
    </p:tnLst>
  </p:timing>
</p:sldLayout>
</file>

<file path=ppt/slideLayouts/slideLayout233.xml><?xml version="1.0" encoding="utf-8"?>
<p:sldLayout xmlns:a="http://schemas.openxmlformats.org/drawingml/2006/main" xmlns:r="http://schemas.openxmlformats.org/officeDocument/2006/relationships" xmlns:p="http://schemas.openxmlformats.org/presentationml/2006/main" preserve="1" userDrawn="1">
  <p:cSld name="Title and 2 Column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5" name="Content Placeholder 12"/>
          <p:cNvSpPr>
            <a:spLocks noGrp="1"/>
          </p:cNvSpPr>
          <p:nvPr>
            <p:ph sz="quarter" idx="10"/>
          </p:nvPr>
        </p:nvSpPr>
        <p:spPr>
          <a:xfrm>
            <a:off x="624174" y="1797467"/>
            <a:ext cx="5397447" cy="4321118"/>
          </a:xfrm>
        </p:spPr>
        <p:txBody>
          <a:bodyPr/>
          <a:lstStyle>
            <a:lvl1pPr marL="0" indent="0">
              <a:buNone/>
              <a:defRPr sz="4000"/>
            </a:lvl1pPr>
            <a:lvl2pPr marL="0" indent="0">
              <a:buNone/>
              <a:tabLst/>
              <a:defRPr sz="2000">
                <a:latin typeface="+mn-lt"/>
              </a:defRPr>
            </a:lvl2pPr>
            <a:lvl3pPr marL="241258" indent="-241258">
              <a:defRPr sz="2000">
                <a:latin typeface="+mn-lt"/>
              </a:defRPr>
            </a:lvl3pPr>
          </a:lstStyle>
          <a:p>
            <a:pPr lvl="0"/>
            <a:r>
              <a:rPr lang="en-US" smtClean="0"/>
              <a:t>Click to edit Master text styles</a:t>
            </a:r>
          </a:p>
          <a:p>
            <a:pPr lvl="1"/>
            <a:r>
              <a:rPr lang="en-US" smtClean="0"/>
              <a:t>Second level</a:t>
            </a:r>
          </a:p>
          <a:p>
            <a:pPr lvl="2"/>
            <a:r>
              <a:rPr lang="en-US" smtClean="0"/>
              <a:t>Third level</a:t>
            </a:r>
          </a:p>
        </p:txBody>
      </p:sp>
      <p:sp>
        <p:nvSpPr>
          <p:cNvPr id="7" name="Content Placeholder 12"/>
          <p:cNvSpPr>
            <a:spLocks noGrp="1"/>
          </p:cNvSpPr>
          <p:nvPr>
            <p:ph sz="quarter" idx="11"/>
          </p:nvPr>
        </p:nvSpPr>
        <p:spPr>
          <a:xfrm>
            <a:off x="6158501" y="1797466"/>
            <a:ext cx="5404566" cy="4321116"/>
          </a:xfrm>
        </p:spPr>
        <p:txBody>
          <a:bodyPr/>
          <a:lstStyle>
            <a:lvl1pPr marL="0" indent="0">
              <a:buNone/>
              <a:defRPr sz="4000"/>
            </a:lvl1pPr>
            <a:lvl2pPr marL="0" indent="0">
              <a:buNone/>
              <a:tabLst/>
              <a:defRPr sz="2000">
                <a:latin typeface="+mn-lt"/>
              </a:defRPr>
            </a:lvl2pPr>
            <a:lvl3pPr marL="241258" indent="-241258">
              <a:defRPr sz="2000">
                <a:latin typeface="+mn-lt"/>
              </a:defRPr>
            </a:lvl3pPr>
          </a:lstStyle>
          <a:p>
            <a:pPr lvl="0"/>
            <a:r>
              <a:rPr lang="en-US" smtClean="0"/>
              <a:t>Click to edit Master text styles</a:t>
            </a:r>
          </a:p>
          <a:p>
            <a:pPr lvl="1"/>
            <a:r>
              <a:rPr lang="en-US" smtClean="0"/>
              <a:t>Second level</a:t>
            </a:r>
          </a:p>
          <a:p>
            <a:pPr lvl="2"/>
            <a:r>
              <a:rPr lang="en-US" smtClean="0"/>
              <a:t>Third level</a:t>
            </a:r>
          </a:p>
        </p:txBody>
      </p:sp>
    </p:spTree>
    <p:extLst>
      <p:ext uri="{BB962C8B-B14F-4D97-AF65-F5344CB8AC3E}">
        <p14:creationId xmlns:p14="http://schemas.microsoft.com/office/powerpoint/2010/main" val="381951249"/>
      </p:ext>
    </p:extLst>
  </p:cSld>
  <p:clrMapOvr>
    <a:masterClrMapping/>
  </p:clrMapOvr>
  <p:transition spd="slow">
    <p:push dir="u"/>
  </p:transition>
  <p:timing>
    <p:tnLst>
      <p:par>
        <p:cTn id="1" dur="indefinite" restart="never" nodeType="tmRoot"/>
      </p:par>
    </p:tnLst>
  </p:timing>
</p:sldLayout>
</file>

<file path=ppt/slideLayouts/slideLayout234.xml><?xml version="1.0" encoding="utf-8"?>
<p:sldLayout xmlns:a="http://schemas.openxmlformats.org/drawingml/2006/main" xmlns:r="http://schemas.openxmlformats.org/officeDocument/2006/relationships" xmlns:p="http://schemas.openxmlformats.org/presentationml/2006/main" preserve="1" userDrawn="1">
  <p:cSld name="1_Metro Blocks 1">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13" name="Content Placeholder 12"/>
          <p:cNvSpPr>
            <a:spLocks noGrp="1"/>
          </p:cNvSpPr>
          <p:nvPr>
            <p:ph sz="quarter" idx="10"/>
          </p:nvPr>
        </p:nvSpPr>
        <p:spPr>
          <a:xfrm>
            <a:off x="624174" y="1797465"/>
            <a:ext cx="6525250" cy="4321118"/>
          </a:xfrm>
        </p:spPr>
        <p:txBody>
          <a:bodyPr/>
          <a:lstStyle>
            <a:lvl1pPr marL="0" indent="0">
              <a:buNone/>
              <a:defRPr sz="4000"/>
            </a:lvl1pPr>
            <a:lvl2pPr marL="0" indent="0">
              <a:buNone/>
              <a:tabLst/>
              <a:defRPr sz="2000">
                <a:latin typeface="+mn-lt"/>
              </a:defRPr>
            </a:lvl2pPr>
            <a:lvl3pPr marL="460355" indent="-230178">
              <a:defRPr sz="2000">
                <a:latin typeface="+mn-lt"/>
              </a:defRPr>
            </a:lvl3pPr>
          </a:lstStyle>
          <a:p>
            <a:pPr lvl="0"/>
            <a:r>
              <a:rPr lang="en-US" smtClean="0"/>
              <a:t>Click to edit Master text styles</a:t>
            </a:r>
          </a:p>
          <a:p>
            <a:pPr lvl="1"/>
            <a:r>
              <a:rPr lang="en-US" smtClean="0"/>
              <a:t>Second level</a:t>
            </a:r>
          </a:p>
          <a:p>
            <a:pPr lvl="2"/>
            <a:r>
              <a:rPr lang="en-US" smtClean="0"/>
              <a:t>Third level</a:t>
            </a:r>
          </a:p>
        </p:txBody>
      </p:sp>
      <p:sp>
        <p:nvSpPr>
          <p:cNvPr id="4" name="Picture Placeholder 3"/>
          <p:cNvSpPr>
            <a:spLocks noGrp="1"/>
          </p:cNvSpPr>
          <p:nvPr>
            <p:ph type="pic" sz="quarter" idx="11"/>
          </p:nvPr>
        </p:nvSpPr>
        <p:spPr>
          <a:xfrm>
            <a:off x="7244637" y="1797466"/>
            <a:ext cx="2111607" cy="2097660"/>
          </a:xfrm>
        </p:spPr>
        <p:txBody>
          <a:bodyPr/>
          <a:lstStyle/>
          <a:p>
            <a:r>
              <a:rPr lang="en-US" smtClean="0"/>
              <a:t>Click icon to add picture</a:t>
            </a:r>
            <a:endParaRPr lang="de-CH" dirty="0"/>
          </a:p>
        </p:txBody>
      </p:sp>
      <p:sp>
        <p:nvSpPr>
          <p:cNvPr id="5" name="Picture Placeholder 3"/>
          <p:cNvSpPr>
            <a:spLocks noGrp="1"/>
          </p:cNvSpPr>
          <p:nvPr>
            <p:ph type="pic" sz="quarter" idx="12"/>
          </p:nvPr>
        </p:nvSpPr>
        <p:spPr>
          <a:xfrm>
            <a:off x="9453574" y="1797466"/>
            <a:ext cx="2109493" cy="2097660"/>
          </a:xfrm>
        </p:spPr>
        <p:txBody>
          <a:bodyPr/>
          <a:lstStyle/>
          <a:p>
            <a:r>
              <a:rPr lang="en-US" smtClean="0"/>
              <a:t>Click icon to add picture</a:t>
            </a:r>
            <a:endParaRPr lang="de-CH" dirty="0"/>
          </a:p>
        </p:txBody>
      </p:sp>
      <p:sp>
        <p:nvSpPr>
          <p:cNvPr id="8" name="Picture Placeholder 3"/>
          <p:cNvSpPr>
            <a:spLocks noGrp="1"/>
          </p:cNvSpPr>
          <p:nvPr>
            <p:ph type="pic" sz="quarter" idx="13"/>
          </p:nvPr>
        </p:nvSpPr>
        <p:spPr>
          <a:xfrm>
            <a:off x="7244637" y="4005794"/>
            <a:ext cx="2111607" cy="2112790"/>
          </a:xfrm>
        </p:spPr>
        <p:txBody>
          <a:bodyPr/>
          <a:lstStyle/>
          <a:p>
            <a:r>
              <a:rPr lang="en-US" smtClean="0"/>
              <a:t>Click icon to add picture</a:t>
            </a:r>
            <a:endParaRPr lang="de-CH" dirty="0"/>
          </a:p>
        </p:txBody>
      </p:sp>
      <p:sp>
        <p:nvSpPr>
          <p:cNvPr id="9" name="Picture Placeholder 3"/>
          <p:cNvSpPr>
            <a:spLocks noGrp="1"/>
          </p:cNvSpPr>
          <p:nvPr>
            <p:ph type="pic" sz="quarter" idx="14"/>
          </p:nvPr>
        </p:nvSpPr>
        <p:spPr>
          <a:xfrm>
            <a:off x="9542810" y="4001207"/>
            <a:ext cx="2020256" cy="2117377"/>
          </a:xfrm>
        </p:spPr>
        <p:txBody>
          <a:bodyPr/>
          <a:lstStyle/>
          <a:p>
            <a:r>
              <a:rPr lang="en-US" smtClean="0"/>
              <a:t>Click icon to add picture</a:t>
            </a:r>
            <a:endParaRPr lang="de-CH" dirty="0"/>
          </a:p>
        </p:txBody>
      </p:sp>
    </p:spTree>
    <p:extLst>
      <p:ext uri="{BB962C8B-B14F-4D97-AF65-F5344CB8AC3E}">
        <p14:creationId xmlns:p14="http://schemas.microsoft.com/office/powerpoint/2010/main" val="1055326277"/>
      </p:ext>
    </p:extLst>
  </p:cSld>
  <p:clrMapOvr>
    <a:masterClrMapping/>
  </p:clrMapOvr>
  <p:transition spd="slow">
    <p:push dir="u"/>
  </p:transition>
  <p:timing>
    <p:tnLst>
      <p:par>
        <p:cTn id="1" dur="indefinite" restart="never" nodeType="tmRoot"/>
      </p:par>
    </p:tnLst>
  </p:timing>
</p:sldLayout>
</file>

<file path=ppt/slideLayouts/slideLayout235.xml><?xml version="1.0" encoding="utf-8"?>
<p:sldLayout xmlns:a="http://schemas.openxmlformats.org/drawingml/2006/main" xmlns:r="http://schemas.openxmlformats.org/officeDocument/2006/relationships" xmlns:p="http://schemas.openxmlformats.org/presentationml/2006/main" preserve="1" userDrawn="1">
  <p:cSld name="1_Metro Blocks 2">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Picture Placeholder 3"/>
          <p:cNvSpPr>
            <a:spLocks noGrp="1"/>
          </p:cNvSpPr>
          <p:nvPr>
            <p:ph type="pic" sz="quarter" idx="11"/>
          </p:nvPr>
        </p:nvSpPr>
        <p:spPr>
          <a:xfrm>
            <a:off x="7244637" y="1797466"/>
            <a:ext cx="2111608" cy="2097660"/>
          </a:xfrm>
        </p:spPr>
        <p:txBody>
          <a:bodyPr/>
          <a:lstStyle/>
          <a:p>
            <a:r>
              <a:rPr lang="en-US" smtClean="0"/>
              <a:t>Click icon to add picture</a:t>
            </a:r>
            <a:endParaRPr lang="de-CH" dirty="0"/>
          </a:p>
        </p:txBody>
      </p:sp>
      <p:sp>
        <p:nvSpPr>
          <p:cNvPr id="5" name="Picture Placeholder 3"/>
          <p:cNvSpPr>
            <a:spLocks noGrp="1"/>
          </p:cNvSpPr>
          <p:nvPr>
            <p:ph type="pic" sz="quarter" idx="12"/>
          </p:nvPr>
        </p:nvSpPr>
        <p:spPr>
          <a:xfrm>
            <a:off x="9453574" y="1797466"/>
            <a:ext cx="2109493" cy="4321119"/>
          </a:xfrm>
        </p:spPr>
        <p:txBody>
          <a:bodyPr/>
          <a:lstStyle/>
          <a:p>
            <a:r>
              <a:rPr lang="en-US" smtClean="0"/>
              <a:t>Click icon to add picture</a:t>
            </a:r>
            <a:endParaRPr lang="de-CH"/>
          </a:p>
        </p:txBody>
      </p:sp>
      <p:sp>
        <p:nvSpPr>
          <p:cNvPr id="8" name="Picture Placeholder 3"/>
          <p:cNvSpPr>
            <a:spLocks noGrp="1"/>
          </p:cNvSpPr>
          <p:nvPr>
            <p:ph type="pic" sz="quarter" idx="13"/>
          </p:nvPr>
        </p:nvSpPr>
        <p:spPr>
          <a:xfrm>
            <a:off x="7244637" y="4005661"/>
            <a:ext cx="2111608" cy="2112924"/>
          </a:xfrm>
        </p:spPr>
        <p:txBody>
          <a:bodyPr/>
          <a:lstStyle/>
          <a:p>
            <a:r>
              <a:rPr lang="en-US" smtClean="0"/>
              <a:t>Click icon to add picture</a:t>
            </a:r>
            <a:endParaRPr lang="de-CH"/>
          </a:p>
        </p:txBody>
      </p:sp>
      <p:sp>
        <p:nvSpPr>
          <p:cNvPr id="10" name="Content Placeholder 12"/>
          <p:cNvSpPr>
            <a:spLocks noGrp="1"/>
          </p:cNvSpPr>
          <p:nvPr>
            <p:ph sz="quarter" idx="10"/>
          </p:nvPr>
        </p:nvSpPr>
        <p:spPr>
          <a:xfrm>
            <a:off x="624174" y="1797467"/>
            <a:ext cx="6525250" cy="4321118"/>
          </a:xfrm>
        </p:spPr>
        <p:txBody>
          <a:bodyPr/>
          <a:lstStyle>
            <a:lvl1pPr marL="0" indent="0">
              <a:buNone/>
              <a:defRPr sz="4000"/>
            </a:lvl1pPr>
            <a:lvl2pPr marL="0" indent="0">
              <a:buNone/>
              <a:tabLst/>
              <a:defRPr sz="2000">
                <a:latin typeface="+mn-lt"/>
              </a:defRPr>
            </a:lvl2pPr>
            <a:lvl3pPr marL="460355" indent="-230178">
              <a:defRPr sz="2000">
                <a:latin typeface="+mn-lt"/>
              </a:defRPr>
            </a:lvl3pPr>
          </a:lstStyle>
          <a:p>
            <a:pPr lvl="0"/>
            <a:r>
              <a:rPr lang="en-US" smtClean="0"/>
              <a:t>Click to edit Master text styles</a:t>
            </a:r>
          </a:p>
          <a:p>
            <a:pPr lvl="1"/>
            <a:r>
              <a:rPr lang="en-US" smtClean="0"/>
              <a:t>Second level</a:t>
            </a:r>
          </a:p>
          <a:p>
            <a:pPr lvl="2"/>
            <a:r>
              <a:rPr lang="en-US" smtClean="0"/>
              <a:t>Third level</a:t>
            </a:r>
          </a:p>
        </p:txBody>
      </p:sp>
    </p:spTree>
    <p:extLst>
      <p:ext uri="{BB962C8B-B14F-4D97-AF65-F5344CB8AC3E}">
        <p14:creationId xmlns:p14="http://schemas.microsoft.com/office/powerpoint/2010/main" val="2166516483"/>
      </p:ext>
    </p:extLst>
  </p:cSld>
  <p:clrMapOvr>
    <a:masterClrMapping/>
  </p:clrMapOvr>
  <p:transition spd="slow">
    <p:push dir="u"/>
  </p:transition>
  <p:timing>
    <p:tnLst>
      <p:par>
        <p:cTn id="1" dur="indefinite" restart="never" nodeType="tmRoot"/>
      </p:par>
    </p:tnLst>
  </p:timing>
</p:sldLayout>
</file>

<file path=ppt/slideLayouts/slideLayout236.xml><?xml version="1.0" encoding="utf-8"?>
<p:sldLayout xmlns:a="http://schemas.openxmlformats.org/drawingml/2006/main" xmlns:r="http://schemas.openxmlformats.org/officeDocument/2006/relationships" xmlns:p="http://schemas.openxmlformats.org/presentationml/2006/main" preserve="1" userDrawn="1">
  <p:cSld name="Metro Blocks 3">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Picture Placeholder 3"/>
          <p:cNvSpPr>
            <a:spLocks noGrp="1"/>
          </p:cNvSpPr>
          <p:nvPr>
            <p:ph type="pic" sz="quarter" idx="11"/>
          </p:nvPr>
        </p:nvSpPr>
        <p:spPr>
          <a:xfrm>
            <a:off x="7244637" y="1797236"/>
            <a:ext cx="2111608" cy="4321348"/>
          </a:xfrm>
        </p:spPr>
        <p:txBody>
          <a:bodyPr/>
          <a:lstStyle/>
          <a:p>
            <a:r>
              <a:rPr lang="en-US" smtClean="0"/>
              <a:t>Click icon to add picture</a:t>
            </a:r>
            <a:endParaRPr lang="de-CH" dirty="0"/>
          </a:p>
        </p:txBody>
      </p:sp>
      <p:sp>
        <p:nvSpPr>
          <p:cNvPr id="5" name="Picture Placeholder 3"/>
          <p:cNvSpPr>
            <a:spLocks noGrp="1"/>
          </p:cNvSpPr>
          <p:nvPr>
            <p:ph type="pic" sz="quarter" idx="12"/>
          </p:nvPr>
        </p:nvSpPr>
        <p:spPr>
          <a:xfrm>
            <a:off x="9453574" y="1797235"/>
            <a:ext cx="2109493" cy="2113155"/>
          </a:xfrm>
        </p:spPr>
        <p:txBody>
          <a:bodyPr/>
          <a:lstStyle/>
          <a:p>
            <a:r>
              <a:rPr lang="en-US" smtClean="0"/>
              <a:t>Click icon to add picture</a:t>
            </a:r>
            <a:endParaRPr lang="de-CH" dirty="0"/>
          </a:p>
        </p:txBody>
      </p:sp>
      <p:sp>
        <p:nvSpPr>
          <p:cNvPr id="9" name="Picture Placeholder 3"/>
          <p:cNvSpPr>
            <a:spLocks noGrp="1"/>
          </p:cNvSpPr>
          <p:nvPr>
            <p:ph type="pic" sz="quarter" idx="14"/>
          </p:nvPr>
        </p:nvSpPr>
        <p:spPr>
          <a:xfrm>
            <a:off x="9453575" y="4005662"/>
            <a:ext cx="2109492" cy="2112922"/>
          </a:xfrm>
        </p:spPr>
        <p:txBody>
          <a:bodyPr/>
          <a:lstStyle/>
          <a:p>
            <a:r>
              <a:rPr lang="en-US" smtClean="0"/>
              <a:t>Click icon to add picture</a:t>
            </a:r>
            <a:endParaRPr lang="de-CH" dirty="0"/>
          </a:p>
        </p:txBody>
      </p:sp>
      <p:sp>
        <p:nvSpPr>
          <p:cNvPr id="10" name="Content Placeholder 12"/>
          <p:cNvSpPr>
            <a:spLocks noGrp="1"/>
          </p:cNvSpPr>
          <p:nvPr>
            <p:ph sz="quarter" idx="10"/>
          </p:nvPr>
        </p:nvSpPr>
        <p:spPr>
          <a:xfrm>
            <a:off x="624174" y="1797236"/>
            <a:ext cx="6525250" cy="4321348"/>
          </a:xfrm>
        </p:spPr>
        <p:txBody>
          <a:bodyPr/>
          <a:lstStyle>
            <a:lvl1pPr marL="0" indent="0">
              <a:buNone/>
              <a:defRPr sz="4000"/>
            </a:lvl1pPr>
            <a:lvl2pPr marL="0" indent="0">
              <a:buNone/>
              <a:tabLst/>
              <a:defRPr sz="2000">
                <a:latin typeface="+mn-lt"/>
              </a:defRPr>
            </a:lvl2pPr>
            <a:lvl3pPr marL="460355" indent="-230178">
              <a:defRPr sz="2000">
                <a:latin typeface="+mn-lt"/>
              </a:defRPr>
            </a:lvl3pPr>
          </a:lstStyle>
          <a:p>
            <a:pPr lvl="0"/>
            <a:r>
              <a:rPr lang="en-US" smtClean="0"/>
              <a:t>Click to edit Master text styles</a:t>
            </a:r>
          </a:p>
          <a:p>
            <a:pPr lvl="1"/>
            <a:r>
              <a:rPr lang="en-US" smtClean="0"/>
              <a:t>Second level</a:t>
            </a:r>
          </a:p>
          <a:p>
            <a:pPr lvl="2"/>
            <a:r>
              <a:rPr lang="en-US" smtClean="0"/>
              <a:t>Third level</a:t>
            </a:r>
          </a:p>
        </p:txBody>
      </p:sp>
    </p:spTree>
    <p:extLst>
      <p:ext uri="{BB962C8B-B14F-4D97-AF65-F5344CB8AC3E}">
        <p14:creationId xmlns:p14="http://schemas.microsoft.com/office/powerpoint/2010/main" val="2118239042"/>
      </p:ext>
    </p:extLst>
  </p:cSld>
  <p:clrMapOvr>
    <a:masterClrMapping/>
  </p:clrMapOvr>
  <p:transition spd="slow">
    <p:push dir="u"/>
  </p:transition>
  <p:timing>
    <p:tnLst>
      <p:par>
        <p:cTn id="1" dur="indefinite" restart="never" nodeType="tmRoot"/>
      </p:par>
    </p:tnLst>
  </p:timing>
</p:sldLayout>
</file>

<file path=ppt/slideLayouts/slideLayout237.xml><?xml version="1.0" encoding="utf-8"?>
<p:sldLayout xmlns:a="http://schemas.openxmlformats.org/drawingml/2006/main" xmlns:r="http://schemas.openxmlformats.org/officeDocument/2006/relationships" xmlns:p="http://schemas.openxmlformats.org/presentationml/2006/main" preserve="1" userDrawn="1">
  <p:cSld name="Metro Blocks 4">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Picture Placeholder 3"/>
          <p:cNvSpPr>
            <a:spLocks noGrp="1"/>
          </p:cNvSpPr>
          <p:nvPr>
            <p:ph type="pic" sz="quarter" idx="11"/>
          </p:nvPr>
        </p:nvSpPr>
        <p:spPr>
          <a:xfrm>
            <a:off x="7244637" y="1797465"/>
            <a:ext cx="4318430" cy="2112924"/>
          </a:xfrm>
        </p:spPr>
        <p:txBody>
          <a:bodyPr/>
          <a:lstStyle/>
          <a:p>
            <a:r>
              <a:rPr lang="en-US" smtClean="0"/>
              <a:t>Click icon to add picture</a:t>
            </a:r>
            <a:endParaRPr lang="de-CH" dirty="0"/>
          </a:p>
        </p:txBody>
      </p:sp>
      <p:sp>
        <p:nvSpPr>
          <p:cNvPr id="8" name="Picture Placeholder 3"/>
          <p:cNvSpPr>
            <a:spLocks noGrp="1"/>
          </p:cNvSpPr>
          <p:nvPr>
            <p:ph type="pic" sz="quarter" idx="13"/>
          </p:nvPr>
        </p:nvSpPr>
        <p:spPr>
          <a:xfrm>
            <a:off x="7244637" y="4005662"/>
            <a:ext cx="2111607" cy="2112922"/>
          </a:xfrm>
        </p:spPr>
        <p:txBody>
          <a:bodyPr/>
          <a:lstStyle/>
          <a:p>
            <a:r>
              <a:rPr lang="en-US" smtClean="0"/>
              <a:t>Click icon to add picture</a:t>
            </a:r>
            <a:endParaRPr lang="de-CH" dirty="0"/>
          </a:p>
        </p:txBody>
      </p:sp>
      <p:sp>
        <p:nvSpPr>
          <p:cNvPr id="9" name="Picture Placeholder 3"/>
          <p:cNvSpPr>
            <a:spLocks noGrp="1"/>
          </p:cNvSpPr>
          <p:nvPr>
            <p:ph type="pic" sz="quarter" idx="14"/>
          </p:nvPr>
        </p:nvSpPr>
        <p:spPr>
          <a:xfrm>
            <a:off x="9453573" y="4001207"/>
            <a:ext cx="2109493" cy="2117377"/>
          </a:xfrm>
        </p:spPr>
        <p:txBody>
          <a:bodyPr/>
          <a:lstStyle/>
          <a:p>
            <a:r>
              <a:rPr lang="en-US" smtClean="0"/>
              <a:t>Click icon to add picture</a:t>
            </a:r>
            <a:endParaRPr lang="de-CH" dirty="0"/>
          </a:p>
        </p:txBody>
      </p:sp>
      <p:sp>
        <p:nvSpPr>
          <p:cNvPr id="10" name="Content Placeholder 12"/>
          <p:cNvSpPr>
            <a:spLocks noGrp="1"/>
          </p:cNvSpPr>
          <p:nvPr>
            <p:ph sz="quarter" idx="10"/>
          </p:nvPr>
        </p:nvSpPr>
        <p:spPr>
          <a:xfrm>
            <a:off x="624174" y="1797467"/>
            <a:ext cx="6525250" cy="4321118"/>
          </a:xfrm>
        </p:spPr>
        <p:txBody>
          <a:bodyPr/>
          <a:lstStyle>
            <a:lvl1pPr marL="0" indent="0">
              <a:buNone/>
              <a:defRPr sz="4000"/>
            </a:lvl1pPr>
            <a:lvl2pPr marL="0" indent="0">
              <a:buNone/>
              <a:tabLst/>
              <a:defRPr sz="2000">
                <a:latin typeface="+mn-lt"/>
              </a:defRPr>
            </a:lvl2pPr>
            <a:lvl3pPr marL="460355" indent="-230178">
              <a:defRPr sz="2000">
                <a:latin typeface="+mn-lt"/>
              </a:defRPr>
            </a:lvl3pPr>
          </a:lstStyle>
          <a:p>
            <a:pPr lvl="0"/>
            <a:r>
              <a:rPr lang="en-US" smtClean="0"/>
              <a:t>Click to edit Master text styles</a:t>
            </a:r>
          </a:p>
          <a:p>
            <a:pPr lvl="1"/>
            <a:r>
              <a:rPr lang="en-US" smtClean="0"/>
              <a:t>Second level</a:t>
            </a:r>
          </a:p>
          <a:p>
            <a:pPr lvl="2"/>
            <a:r>
              <a:rPr lang="en-US" smtClean="0"/>
              <a:t>Third level</a:t>
            </a:r>
          </a:p>
        </p:txBody>
      </p:sp>
    </p:spTree>
    <p:extLst>
      <p:ext uri="{BB962C8B-B14F-4D97-AF65-F5344CB8AC3E}">
        <p14:creationId xmlns:p14="http://schemas.microsoft.com/office/powerpoint/2010/main" val="2489417114"/>
      </p:ext>
    </p:extLst>
  </p:cSld>
  <p:clrMapOvr>
    <a:masterClrMapping/>
  </p:clrMapOvr>
  <p:transition spd="slow">
    <p:push dir="u"/>
  </p:transition>
  <p:timing>
    <p:tnLst>
      <p:par>
        <p:cTn id="1" dur="indefinite" restart="never" nodeType="tmRoot"/>
      </p:par>
    </p:tnLst>
  </p:timing>
</p:sldLayout>
</file>

<file path=ppt/slideLayouts/slideLayout238.xml><?xml version="1.0" encoding="utf-8"?>
<p:sldLayout xmlns:a="http://schemas.openxmlformats.org/drawingml/2006/main" xmlns:r="http://schemas.openxmlformats.org/officeDocument/2006/relationships" xmlns:p="http://schemas.openxmlformats.org/presentationml/2006/main" preserve="1" userDrawn="1">
  <p:cSld name="Metro Blocks 5">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Picture Placeholder 3"/>
          <p:cNvSpPr>
            <a:spLocks noGrp="1"/>
          </p:cNvSpPr>
          <p:nvPr>
            <p:ph type="pic" sz="quarter" idx="11"/>
          </p:nvPr>
        </p:nvSpPr>
        <p:spPr>
          <a:xfrm>
            <a:off x="7244637" y="1797466"/>
            <a:ext cx="2111608" cy="2097660"/>
          </a:xfrm>
        </p:spPr>
        <p:txBody>
          <a:bodyPr/>
          <a:lstStyle/>
          <a:p>
            <a:r>
              <a:rPr lang="en-US" smtClean="0"/>
              <a:t>Click icon to add picture</a:t>
            </a:r>
            <a:endParaRPr lang="de-CH"/>
          </a:p>
        </p:txBody>
      </p:sp>
      <p:sp>
        <p:nvSpPr>
          <p:cNvPr id="5" name="Picture Placeholder 3"/>
          <p:cNvSpPr>
            <a:spLocks noGrp="1"/>
          </p:cNvSpPr>
          <p:nvPr>
            <p:ph type="pic" sz="quarter" idx="12"/>
          </p:nvPr>
        </p:nvSpPr>
        <p:spPr>
          <a:xfrm>
            <a:off x="9453574" y="1797466"/>
            <a:ext cx="2109493" cy="2097660"/>
          </a:xfrm>
        </p:spPr>
        <p:txBody>
          <a:bodyPr/>
          <a:lstStyle/>
          <a:p>
            <a:r>
              <a:rPr lang="en-US" smtClean="0"/>
              <a:t>Click icon to add picture</a:t>
            </a:r>
            <a:endParaRPr lang="de-CH" dirty="0"/>
          </a:p>
        </p:txBody>
      </p:sp>
      <p:sp>
        <p:nvSpPr>
          <p:cNvPr id="8" name="Picture Placeholder 3"/>
          <p:cNvSpPr>
            <a:spLocks noGrp="1"/>
          </p:cNvSpPr>
          <p:nvPr>
            <p:ph type="pic" sz="quarter" idx="13"/>
          </p:nvPr>
        </p:nvSpPr>
        <p:spPr>
          <a:xfrm>
            <a:off x="7244637" y="4005795"/>
            <a:ext cx="4318430" cy="2112789"/>
          </a:xfrm>
        </p:spPr>
        <p:txBody>
          <a:bodyPr/>
          <a:lstStyle/>
          <a:p>
            <a:r>
              <a:rPr lang="en-US" smtClean="0"/>
              <a:t>Click icon to add picture</a:t>
            </a:r>
            <a:endParaRPr lang="de-CH" dirty="0"/>
          </a:p>
        </p:txBody>
      </p:sp>
      <p:sp>
        <p:nvSpPr>
          <p:cNvPr id="10" name="Content Placeholder 12"/>
          <p:cNvSpPr>
            <a:spLocks noGrp="1"/>
          </p:cNvSpPr>
          <p:nvPr>
            <p:ph sz="quarter" idx="10"/>
          </p:nvPr>
        </p:nvSpPr>
        <p:spPr>
          <a:xfrm>
            <a:off x="624174" y="1797467"/>
            <a:ext cx="6525250" cy="4321118"/>
          </a:xfrm>
        </p:spPr>
        <p:txBody>
          <a:bodyPr/>
          <a:lstStyle>
            <a:lvl1pPr marL="0" indent="0">
              <a:buNone/>
              <a:defRPr sz="4000"/>
            </a:lvl1pPr>
            <a:lvl2pPr marL="0" indent="0">
              <a:buNone/>
              <a:tabLst/>
              <a:defRPr sz="2000">
                <a:latin typeface="+mn-lt"/>
              </a:defRPr>
            </a:lvl2pPr>
            <a:lvl3pPr marL="460355" indent="-230178">
              <a:defRPr sz="2000">
                <a:latin typeface="+mn-lt"/>
              </a:defRPr>
            </a:lvl3pPr>
          </a:lstStyle>
          <a:p>
            <a:pPr lvl="0"/>
            <a:r>
              <a:rPr lang="en-US" smtClean="0"/>
              <a:t>Click to edit Master text styles</a:t>
            </a:r>
          </a:p>
          <a:p>
            <a:pPr lvl="1"/>
            <a:r>
              <a:rPr lang="en-US" smtClean="0"/>
              <a:t>Second level</a:t>
            </a:r>
          </a:p>
          <a:p>
            <a:pPr lvl="2"/>
            <a:r>
              <a:rPr lang="en-US" smtClean="0"/>
              <a:t>Third level</a:t>
            </a:r>
          </a:p>
        </p:txBody>
      </p:sp>
    </p:spTree>
    <p:extLst>
      <p:ext uri="{BB962C8B-B14F-4D97-AF65-F5344CB8AC3E}">
        <p14:creationId xmlns:p14="http://schemas.microsoft.com/office/powerpoint/2010/main" val="2705933620"/>
      </p:ext>
    </p:extLst>
  </p:cSld>
  <p:clrMapOvr>
    <a:masterClrMapping/>
  </p:clrMapOvr>
  <p:transition spd="slow">
    <p:push dir="u"/>
  </p:transition>
  <p:timing>
    <p:tnLst>
      <p:par>
        <p:cTn id="1" dur="indefinite" restart="never" nodeType="tmRoot"/>
      </p:par>
    </p:tnLst>
  </p:timing>
</p:sldLayout>
</file>

<file path=ppt/slideLayouts/slideLayout239.xml><?xml version="1.0" encoding="utf-8"?>
<p:sldLayout xmlns:a="http://schemas.openxmlformats.org/drawingml/2006/main" xmlns:r="http://schemas.openxmlformats.org/officeDocument/2006/relationships" xmlns:p="http://schemas.openxmlformats.org/presentationml/2006/main" preserve="1" userDrawn="1">
  <p:cSld name="Metro Blocks 6">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Picture Placeholder 3"/>
          <p:cNvSpPr>
            <a:spLocks noGrp="1"/>
          </p:cNvSpPr>
          <p:nvPr>
            <p:ph type="pic" sz="quarter" idx="11"/>
          </p:nvPr>
        </p:nvSpPr>
        <p:spPr>
          <a:xfrm>
            <a:off x="7244637" y="1797468"/>
            <a:ext cx="4318430" cy="4321116"/>
          </a:xfrm>
        </p:spPr>
        <p:txBody>
          <a:bodyPr/>
          <a:lstStyle/>
          <a:p>
            <a:r>
              <a:rPr lang="en-US" smtClean="0"/>
              <a:t>Click icon to add picture</a:t>
            </a:r>
            <a:endParaRPr lang="de-CH"/>
          </a:p>
        </p:txBody>
      </p:sp>
      <p:sp>
        <p:nvSpPr>
          <p:cNvPr id="6" name="Content Placeholder 12"/>
          <p:cNvSpPr>
            <a:spLocks noGrp="1"/>
          </p:cNvSpPr>
          <p:nvPr>
            <p:ph sz="quarter" idx="10"/>
          </p:nvPr>
        </p:nvSpPr>
        <p:spPr>
          <a:xfrm>
            <a:off x="624174" y="1797467"/>
            <a:ext cx="6525250" cy="4321118"/>
          </a:xfrm>
        </p:spPr>
        <p:txBody>
          <a:bodyPr/>
          <a:lstStyle>
            <a:lvl1pPr marL="0" indent="0">
              <a:buNone/>
              <a:defRPr sz="4000"/>
            </a:lvl1pPr>
            <a:lvl2pPr marL="0" indent="0">
              <a:buNone/>
              <a:tabLst/>
              <a:defRPr sz="2000">
                <a:latin typeface="+mn-lt"/>
              </a:defRPr>
            </a:lvl2pPr>
            <a:lvl3pPr marL="460355" indent="-230178">
              <a:defRPr sz="2000">
                <a:latin typeface="+mn-lt"/>
              </a:defRPr>
            </a:lvl3pPr>
          </a:lstStyle>
          <a:p>
            <a:pPr lvl="0"/>
            <a:r>
              <a:rPr lang="en-US" smtClean="0"/>
              <a:t>Click to edit Master text styles</a:t>
            </a:r>
          </a:p>
          <a:p>
            <a:pPr lvl="1"/>
            <a:r>
              <a:rPr lang="en-US" smtClean="0"/>
              <a:t>Second level</a:t>
            </a:r>
          </a:p>
          <a:p>
            <a:pPr lvl="2"/>
            <a:r>
              <a:rPr lang="en-US" smtClean="0"/>
              <a:t>Third level</a:t>
            </a:r>
          </a:p>
        </p:txBody>
      </p:sp>
    </p:spTree>
    <p:extLst>
      <p:ext uri="{BB962C8B-B14F-4D97-AF65-F5344CB8AC3E}">
        <p14:creationId xmlns:p14="http://schemas.microsoft.com/office/powerpoint/2010/main" val="1373395187"/>
      </p:ext>
    </p:extLst>
  </p:cSld>
  <p:clrMapOvr>
    <a:masterClrMapping/>
  </p:clrMapOvr>
  <p:transition spd="slow">
    <p:push dir="u"/>
  </p:transition>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Content Placeholder 2"/>
          <p:cNvSpPr>
            <a:spLocks noGrp="1"/>
          </p:cNvSpPr>
          <p:nvPr>
            <p:ph idx="1"/>
          </p:nvPr>
        </p:nvSpPr>
        <p:spPr>
          <a:xfrm>
            <a:off x="480960" y="1429155"/>
            <a:ext cx="11147562" cy="2436051"/>
          </a:xfrm>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36517041"/>
      </p:ext>
    </p:extLst>
  </p:cSld>
  <p:clrMapOvr>
    <a:masterClrMapping/>
  </p:clrMapOvr>
  <p:transition>
    <p:fade/>
  </p:transition>
  <p:timing>
    <p:tnLst>
      <p:par>
        <p:cTn id="1" dur="indefinite" restart="never" nodeType="tmRoot"/>
      </p:par>
    </p:tnLst>
  </p:timing>
</p:sldLayout>
</file>

<file path=ppt/slideLayouts/slideLayout240.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chemeClr val="accent2"/>
        </a:solidFill>
        <a:effectLst/>
      </p:bgPr>
    </p:bg>
    <p:spTree>
      <p:nvGrpSpPr>
        <p:cNvPr id="1" name=""/>
        <p:cNvGrpSpPr/>
        <p:nvPr/>
      </p:nvGrpSpPr>
      <p:grpSpPr>
        <a:xfrm>
          <a:off x="0" y="0"/>
          <a:ext cx="0" cy="0"/>
          <a:chOff x="0" y="0"/>
          <a:chExt cx="0" cy="0"/>
        </a:xfrm>
      </p:grpSpPr>
      <p:sp>
        <p:nvSpPr>
          <p:cNvPr id="4" name="Text Box 3"/>
          <p:cNvSpPr txBox="1">
            <a:spLocks noChangeArrowheads="1"/>
          </p:cNvSpPr>
          <p:nvPr userDrawn="1"/>
        </p:nvSpPr>
        <p:spPr bwMode="blackWhite">
          <a:xfrm>
            <a:off x="520632" y="6299757"/>
            <a:ext cx="11171635" cy="323165"/>
          </a:xfrm>
          <a:prstGeom prst="rect">
            <a:avLst/>
          </a:prstGeom>
          <a:noFill/>
          <a:ln w="12700">
            <a:noFill/>
            <a:miter lim="800000"/>
            <a:headEnd type="none" w="sm" len="sm"/>
            <a:tailEnd type="none" w="sm" len="sm"/>
          </a:ln>
          <a:effectLst/>
        </p:spPr>
        <p:txBody>
          <a:bodyPr vert="horz" wrap="square" lIns="0" tIns="0" rIns="0" bIns="0" numCol="1" anchor="t" anchorCtr="0" compatLnSpc="1">
            <a:prstTxWarp prst="textNoShape">
              <a:avLst/>
            </a:prstTxWarp>
            <a:spAutoFit/>
          </a:bodyPr>
          <a:lstStyle/>
          <a:p>
            <a:pPr algn="ctr" defTabSz="914061" eaLnBrk="0" hangingPunct="0"/>
            <a:r>
              <a:rPr lang="en-US" sz="700" dirty="0">
                <a:gradFill>
                  <a:gsLst>
                    <a:gs pos="0">
                      <a:srgbClr val="FFFFFF"/>
                    </a:gs>
                    <a:gs pos="100000">
                      <a:srgbClr val="FFFFFF"/>
                    </a:gs>
                  </a:gsLst>
                  <a:lin ang="5400000" scaled="0"/>
                </a:gradFill>
                <a:cs typeface="Arial" charset="0"/>
              </a:rPr>
              <a:t>© </a:t>
            </a:r>
            <a:r>
              <a:rPr lang="en-US" sz="700" dirty="0" smtClean="0">
                <a:gradFill>
                  <a:gsLst>
                    <a:gs pos="0">
                      <a:srgbClr val="FFFFFF"/>
                    </a:gs>
                    <a:gs pos="100000">
                      <a:srgbClr val="FFFFFF"/>
                    </a:gs>
                  </a:gsLst>
                  <a:lin ang="5400000" scaled="0"/>
                </a:gradFill>
                <a:cs typeface="Arial" charset="0"/>
              </a:rPr>
              <a:t>2012 Microsoft </a:t>
            </a:r>
            <a:r>
              <a:rPr lang="en-US" sz="700" dirty="0">
                <a:gradFill>
                  <a:gsLst>
                    <a:gs pos="0">
                      <a:srgbClr val="FFFFFF"/>
                    </a:gs>
                    <a:gs pos="100000">
                      <a:srgbClr val="FFFFFF"/>
                    </a:gs>
                  </a:gsLst>
                  <a:lin ang="5400000" scaled="0"/>
                </a:gradFill>
                <a:cs typeface="Arial" charset="0"/>
              </a:rPr>
              <a:t>Corporation. All rights reserved. Microsoft, Windows, Windows Vista and other product names are or may be registered trademarks and/or trademarks in the U.S. and/or other countries.</a:t>
            </a:r>
          </a:p>
          <a:p>
            <a:pPr algn="ctr" defTabSz="914061" eaLnBrk="0" hangingPunct="0"/>
            <a:r>
              <a:rPr lang="en-US" sz="700" dirty="0">
                <a:gradFill>
                  <a:gsLst>
                    <a:gs pos="0">
                      <a:srgbClr val="FFFFFF"/>
                    </a:gs>
                    <a:gs pos="100000">
                      <a:srgbClr val="FFFFFF"/>
                    </a:gs>
                  </a:gsLst>
                  <a:lin ang="5400000" scaled="0"/>
                </a:gradFill>
                <a:cs typeface="Arial"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r>
              <a:rPr lang="en-US" sz="700" dirty="0" smtClean="0">
                <a:gradFill>
                  <a:gsLst>
                    <a:gs pos="0">
                      <a:srgbClr val="FFFFFF"/>
                    </a:gs>
                    <a:gs pos="100000">
                      <a:srgbClr val="FFFFFF"/>
                    </a:gs>
                  </a:gsLst>
                  <a:lin ang="5400000" scaled="0"/>
                </a:gradFill>
                <a:cs typeface="Arial" charset="0"/>
              </a:rPr>
              <a:t>MICROSOFT </a:t>
            </a:r>
            <a:r>
              <a:rPr lang="en-US" sz="700" dirty="0">
                <a:gradFill>
                  <a:gsLst>
                    <a:gs pos="0">
                      <a:srgbClr val="FFFFFF"/>
                    </a:gs>
                    <a:gs pos="100000">
                      <a:srgbClr val="FFFFFF"/>
                    </a:gs>
                  </a:gsLst>
                  <a:lin ang="5400000" scaled="0"/>
                </a:gradFill>
                <a:cs typeface="Arial" charset="0"/>
              </a:rPr>
              <a:t>MAKES NO WARRANTIES, EXPRESS, IMPLIED OR STATUTORY, AS TO THE INFORMATION IN THIS PRESENTATION.</a:t>
            </a:r>
          </a:p>
        </p:txBody>
      </p:sp>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836202" y="1862756"/>
            <a:ext cx="8514834" cy="3134076"/>
          </a:xfrm>
          <a:prstGeom prst="rect">
            <a:avLst/>
          </a:prstGeom>
        </p:spPr>
      </p:pic>
    </p:spTree>
    <p:extLst>
      <p:ext uri="{BB962C8B-B14F-4D97-AF65-F5344CB8AC3E}">
        <p14:creationId xmlns:p14="http://schemas.microsoft.com/office/powerpoint/2010/main" val="214251341"/>
      </p:ext>
    </p:extLst>
  </p:cSld>
  <p:clrMapOvr>
    <a:masterClrMapping/>
  </p:clrMapOvr>
  <p:transition spd="slow">
    <p:push/>
  </p:transition>
  <p:timing>
    <p:tnLst>
      <p:par>
        <p:cTn id="1" dur="indefinite" restart="never" nodeType="tmRoot"/>
      </p:par>
    </p:tnLst>
  </p:timing>
</p:sldLayout>
</file>

<file path=ppt/slideLayouts/slideLayout241.xml><?xml version="1.0" encoding="utf-8"?>
<p:sldLayout xmlns:a="http://schemas.openxmlformats.org/drawingml/2006/main" xmlns:r="http://schemas.openxmlformats.org/officeDocument/2006/relationships" xmlns:p="http://schemas.openxmlformats.org/presentationml/2006/main" userDrawn="1">
  <p:cSld name="Color Shape &amp; Color Background">
    <p:spTree>
      <p:nvGrpSpPr>
        <p:cNvPr id="1" name=""/>
        <p:cNvGrpSpPr/>
        <p:nvPr/>
      </p:nvGrpSpPr>
      <p:grpSpPr>
        <a:xfrm>
          <a:off x="0" y="0"/>
          <a:ext cx="0" cy="0"/>
          <a:chOff x="0" y="0"/>
          <a:chExt cx="0" cy="0"/>
        </a:xfrm>
      </p:grpSpPr>
      <p:sp>
        <p:nvSpPr>
          <p:cNvPr id="4" name="Text Placeholder 13"/>
          <p:cNvSpPr>
            <a:spLocks noGrp="1"/>
          </p:cNvSpPr>
          <p:nvPr>
            <p:ph type="body" sz="quarter" idx="15"/>
          </p:nvPr>
        </p:nvSpPr>
        <p:spPr>
          <a:xfrm>
            <a:off x="4749509" y="2981414"/>
            <a:ext cx="7168600" cy="896760"/>
          </a:xfrm>
        </p:spPr>
        <p:txBody>
          <a:bodyPr wrap="square" lIns="0" tIns="0" rIns="0" bIns="0" anchor="ctr">
            <a:noAutofit/>
          </a:bodyPr>
          <a:lstStyle>
            <a:lvl1pPr>
              <a:lnSpc>
                <a:spcPct val="95000"/>
              </a:lnSpc>
              <a:spcBef>
                <a:spcPts val="0"/>
              </a:spcBef>
              <a:spcAft>
                <a:spcPts val="1600"/>
              </a:spcAft>
              <a:defRPr lang="en-US" sz="3500" kern="1200" dirty="0" smtClean="0">
                <a:gradFill>
                  <a:gsLst>
                    <a:gs pos="0">
                      <a:schemeClr val="tx1"/>
                    </a:gs>
                    <a:gs pos="100000">
                      <a:schemeClr val="tx1"/>
                    </a:gs>
                  </a:gsLst>
                  <a:lin ang="5400000" scaled="0"/>
                </a:gradFill>
                <a:latin typeface="+mj-lt"/>
                <a:ea typeface="+mn-ea"/>
                <a:cs typeface="+mn-cs"/>
              </a:defRPr>
            </a:lvl1pPr>
            <a:lvl2pPr>
              <a:lnSpc>
                <a:spcPct val="100000"/>
              </a:lnSpc>
              <a:spcBef>
                <a:spcPts val="800"/>
              </a:spcBef>
              <a:defRPr sz="1900">
                <a:solidFill>
                  <a:srgbClr val="FFFFFF"/>
                </a:solidFill>
              </a:defRPr>
            </a:lvl2pPr>
            <a:lvl3pPr>
              <a:lnSpc>
                <a:spcPct val="100000"/>
              </a:lnSpc>
              <a:spcBef>
                <a:spcPts val="800"/>
              </a:spcBef>
              <a:defRPr sz="1900">
                <a:solidFill>
                  <a:srgbClr val="FFFFFF"/>
                </a:solidFill>
              </a:defRPr>
            </a:lvl3pPr>
            <a:lvl4pPr>
              <a:lnSpc>
                <a:spcPct val="100000"/>
              </a:lnSpc>
              <a:spcBef>
                <a:spcPts val="800"/>
              </a:spcBef>
              <a:defRPr sz="1900">
                <a:solidFill>
                  <a:srgbClr val="FFFFFF"/>
                </a:solidFill>
              </a:defRPr>
            </a:lvl4pPr>
            <a:lvl5pPr>
              <a:lnSpc>
                <a:spcPct val="100000"/>
              </a:lnSpc>
              <a:spcBef>
                <a:spcPts val="800"/>
              </a:spcBef>
              <a:defRPr sz="1900">
                <a:solidFill>
                  <a:srgbClr val="FFFFFF"/>
                </a:solidFill>
              </a:defRPr>
            </a:lvl5pPr>
          </a:lstStyle>
          <a:p>
            <a:pPr marL="0" lvl="0" indent="0" algn="l" defTabSz="896091" rtl="0" eaLnBrk="1" latinLnBrk="0" hangingPunct="1">
              <a:spcBef>
                <a:spcPct val="20000"/>
              </a:spcBef>
              <a:buFont typeface="Arial" pitchFamily="34" charset="0"/>
              <a:buNone/>
            </a:pPr>
            <a:r>
              <a:rPr lang="en-US" smtClean="0"/>
              <a:t>Click to edit Master text styles</a:t>
            </a:r>
          </a:p>
        </p:txBody>
      </p:sp>
      <p:sp>
        <p:nvSpPr>
          <p:cNvPr id="15" name="Title 1"/>
          <p:cNvSpPr>
            <a:spLocks noGrp="1"/>
          </p:cNvSpPr>
          <p:nvPr>
            <p:ph type="ctrTitle" hasCustomPrompt="1"/>
          </p:nvPr>
        </p:nvSpPr>
        <p:spPr>
          <a:xfrm>
            <a:off x="269136" y="1507901"/>
            <a:ext cx="3853141" cy="3843786"/>
          </a:xfrm>
          <a:custGeom>
            <a:avLst/>
            <a:gdLst>
              <a:gd name="connsiteX0" fmla="*/ 0 w 2431552"/>
              <a:gd name="connsiteY0" fmla="*/ 0 h 576072"/>
              <a:gd name="connsiteX1" fmla="*/ 2431552 w 2431552"/>
              <a:gd name="connsiteY1" fmla="*/ 0 h 576072"/>
              <a:gd name="connsiteX2" fmla="*/ 2431552 w 2431552"/>
              <a:gd name="connsiteY2" fmla="*/ 576072 h 576072"/>
              <a:gd name="connsiteX3" fmla="*/ 0 w 2431552"/>
              <a:gd name="connsiteY3" fmla="*/ 576072 h 576072"/>
              <a:gd name="connsiteX4" fmla="*/ 0 w 2431552"/>
              <a:gd name="connsiteY4" fmla="*/ 0 h 576072"/>
              <a:gd name="connsiteX0" fmla="*/ 0 w 2610228"/>
              <a:gd name="connsiteY0" fmla="*/ 704193 h 1280265"/>
              <a:gd name="connsiteX1" fmla="*/ 2610228 w 2610228"/>
              <a:gd name="connsiteY1" fmla="*/ 0 h 1280265"/>
              <a:gd name="connsiteX2" fmla="*/ 2431552 w 2610228"/>
              <a:gd name="connsiteY2" fmla="*/ 1280265 h 1280265"/>
              <a:gd name="connsiteX3" fmla="*/ 0 w 2610228"/>
              <a:gd name="connsiteY3" fmla="*/ 1280265 h 1280265"/>
              <a:gd name="connsiteX4" fmla="*/ 0 w 2610228"/>
              <a:gd name="connsiteY4" fmla="*/ 704193 h 1280265"/>
              <a:gd name="connsiteX0" fmla="*/ 0 w 2620739"/>
              <a:gd name="connsiteY0" fmla="*/ 704193 h 2037009"/>
              <a:gd name="connsiteX1" fmla="*/ 2610228 w 2620739"/>
              <a:gd name="connsiteY1" fmla="*/ 0 h 2037009"/>
              <a:gd name="connsiteX2" fmla="*/ 2620739 w 2620739"/>
              <a:gd name="connsiteY2" fmla="*/ 2037009 h 2037009"/>
              <a:gd name="connsiteX3" fmla="*/ 0 w 2620739"/>
              <a:gd name="connsiteY3" fmla="*/ 1280265 h 2037009"/>
              <a:gd name="connsiteX4" fmla="*/ 0 w 2620739"/>
              <a:gd name="connsiteY4" fmla="*/ 704193 h 2037009"/>
              <a:gd name="connsiteX0" fmla="*/ 0 w 2620739"/>
              <a:gd name="connsiteY0" fmla="*/ 483476 h 1816292"/>
              <a:gd name="connsiteX1" fmla="*/ 2389511 w 2620739"/>
              <a:gd name="connsiteY1" fmla="*/ 0 h 1816292"/>
              <a:gd name="connsiteX2" fmla="*/ 2620739 w 2620739"/>
              <a:gd name="connsiteY2" fmla="*/ 1816292 h 1816292"/>
              <a:gd name="connsiteX3" fmla="*/ 0 w 2620739"/>
              <a:gd name="connsiteY3" fmla="*/ 1059548 h 1816292"/>
              <a:gd name="connsiteX4" fmla="*/ 0 w 2620739"/>
              <a:gd name="connsiteY4" fmla="*/ 483476 h 1816292"/>
              <a:gd name="connsiteX0" fmla="*/ 0 w 2620739"/>
              <a:gd name="connsiteY0" fmla="*/ 704193 h 2037009"/>
              <a:gd name="connsiteX1" fmla="*/ 2589207 w 2620739"/>
              <a:gd name="connsiteY1" fmla="*/ 0 h 2037009"/>
              <a:gd name="connsiteX2" fmla="*/ 2620739 w 2620739"/>
              <a:gd name="connsiteY2" fmla="*/ 2037009 h 2037009"/>
              <a:gd name="connsiteX3" fmla="*/ 0 w 2620739"/>
              <a:gd name="connsiteY3" fmla="*/ 1280265 h 2037009"/>
              <a:gd name="connsiteX4" fmla="*/ 0 w 2620739"/>
              <a:gd name="connsiteY4" fmla="*/ 704193 h 2037009"/>
              <a:gd name="connsiteX0" fmla="*/ 0 w 2862477"/>
              <a:gd name="connsiteY0" fmla="*/ 0 h 2425892"/>
              <a:gd name="connsiteX1" fmla="*/ 2830945 w 2862477"/>
              <a:gd name="connsiteY1" fmla="*/ 388883 h 2425892"/>
              <a:gd name="connsiteX2" fmla="*/ 2862477 w 2862477"/>
              <a:gd name="connsiteY2" fmla="*/ 2425892 h 2425892"/>
              <a:gd name="connsiteX3" fmla="*/ 241738 w 2862477"/>
              <a:gd name="connsiteY3" fmla="*/ 1669148 h 2425892"/>
              <a:gd name="connsiteX4" fmla="*/ 0 w 2862477"/>
              <a:gd name="connsiteY4" fmla="*/ 0 h 2425892"/>
              <a:gd name="connsiteX0" fmla="*/ 0 w 2862477"/>
              <a:gd name="connsiteY0" fmla="*/ 0 h 2804265"/>
              <a:gd name="connsiteX1" fmla="*/ 2830945 w 2862477"/>
              <a:gd name="connsiteY1" fmla="*/ 388883 h 2804265"/>
              <a:gd name="connsiteX2" fmla="*/ 2862477 w 2862477"/>
              <a:gd name="connsiteY2" fmla="*/ 2425892 h 2804265"/>
              <a:gd name="connsiteX3" fmla="*/ 21021 w 2862477"/>
              <a:gd name="connsiteY3" fmla="*/ 2804265 h 2804265"/>
              <a:gd name="connsiteX4" fmla="*/ 0 w 2862477"/>
              <a:gd name="connsiteY4" fmla="*/ 0 h 2804265"/>
              <a:gd name="connsiteX0" fmla="*/ 0 w 2967580"/>
              <a:gd name="connsiteY0" fmla="*/ 0 h 2961920"/>
              <a:gd name="connsiteX1" fmla="*/ 2936048 w 2967580"/>
              <a:gd name="connsiteY1" fmla="*/ 546538 h 2961920"/>
              <a:gd name="connsiteX2" fmla="*/ 2967580 w 2967580"/>
              <a:gd name="connsiteY2" fmla="*/ 2583547 h 2961920"/>
              <a:gd name="connsiteX3" fmla="*/ 126124 w 2967580"/>
              <a:gd name="connsiteY3" fmla="*/ 2961920 h 2961920"/>
              <a:gd name="connsiteX4" fmla="*/ 0 w 2967580"/>
              <a:gd name="connsiteY4" fmla="*/ 0 h 2961920"/>
              <a:gd name="connsiteX0" fmla="*/ 10511 w 2841456"/>
              <a:gd name="connsiteY0" fmla="*/ 0 h 2814775"/>
              <a:gd name="connsiteX1" fmla="*/ 2809924 w 2841456"/>
              <a:gd name="connsiteY1" fmla="*/ 399393 h 2814775"/>
              <a:gd name="connsiteX2" fmla="*/ 2841456 w 2841456"/>
              <a:gd name="connsiteY2" fmla="*/ 2436402 h 2814775"/>
              <a:gd name="connsiteX3" fmla="*/ 0 w 2841456"/>
              <a:gd name="connsiteY3" fmla="*/ 2814775 h 2814775"/>
              <a:gd name="connsiteX4" fmla="*/ 10511 w 2841456"/>
              <a:gd name="connsiteY4" fmla="*/ 0 h 2814775"/>
              <a:gd name="connsiteX0" fmla="*/ 10511 w 2845941"/>
              <a:gd name="connsiteY0" fmla="*/ 0 h 2814775"/>
              <a:gd name="connsiteX1" fmla="*/ 2842437 w 2845941"/>
              <a:gd name="connsiteY1" fmla="*/ 415742 h 2814775"/>
              <a:gd name="connsiteX2" fmla="*/ 2841456 w 2845941"/>
              <a:gd name="connsiteY2" fmla="*/ 2436402 h 2814775"/>
              <a:gd name="connsiteX3" fmla="*/ 0 w 2845941"/>
              <a:gd name="connsiteY3" fmla="*/ 2814775 h 2814775"/>
              <a:gd name="connsiteX4" fmla="*/ 10511 w 2845941"/>
              <a:gd name="connsiteY4" fmla="*/ 0 h 2814775"/>
              <a:gd name="connsiteX0" fmla="*/ 10511 w 2841456"/>
              <a:gd name="connsiteY0" fmla="*/ 0 h 2814775"/>
              <a:gd name="connsiteX1" fmla="*/ 2834309 w 2841456"/>
              <a:gd name="connsiteY1" fmla="*/ 391219 h 2814775"/>
              <a:gd name="connsiteX2" fmla="*/ 2841456 w 2841456"/>
              <a:gd name="connsiteY2" fmla="*/ 2436402 h 2814775"/>
              <a:gd name="connsiteX3" fmla="*/ 0 w 2841456"/>
              <a:gd name="connsiteY3" fmla="*/ 2814775 h 2814775"/>
              <a:gd name="connsiteX4" fmla="*/ 10511 w 2841456"/>
              <a:gd name="connsiteY4" fmla="*/ 0 h 2814775"/>
              <a:gd name="connsiteX0" fmla="*/ 3504 w 2834449"/>
              <a:gd name="connsiteY0" fmla="*/ 0 h 2847473"/>
              <a:gd name="connsiteX1" fmla="*/ 2827302 w 2834449"/>
              <a:gd name="connsiteY1" fmla="*/ 391219 h 2847473"/>
              <a:gd name="connsiteX2" fmla="*/ 2834449 w 2834449"/>
              <a:gd name="connsiteY2" fmla="*/ 2436402 h 2847473"/>
              <a:gd name="connsiteX3" fmla="*/ 1122 w 2834449"/>
              <a:gd name="connsiteY3" fmla="*/ 2847473 h 2847473"/>
              <a:gd name="connsiteX4" fmla="*/ 3504 w 2834449"/>
              <a:gd name="connsiteY4" fmla="*/ 0 h 28474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34449" h="2847473">
                <a:moveTo>
                  <a:pt x="3504" y="0"/>
                </a:moveTo>
                <a:lnTo>
                  <a:pt x="2827302" y="391219"/>
                </a:lnTo>
                <a:cubicBezTo>
                  <a:pt x="2830806" y="1070222"/>
                  <a:pt x="2830945" y="1757399"/>
                  <a:pt x="2834449" y="2436402"/>
                </a:cubicBezTo>
                <a:lnTo>
                  <a:pt x="1122" y="2847473"/>
                </a:lnTo>
                <a:cubicBezTo>
                  <a:pt x="4626" y="1909215"/>
                  <a:pt x="0" y="938258"/>
                  <a:pt x="3504" y="0"/>
                </a:cubicBezTo>
                <a:close/>
              </a:path>
            </a:pathLst>
          </a:custGeom>
          <a:solidFill>
            <a:srgbClr val="969696">
              <a:alpha val="80000"/>
            </a:srgbClr>
          </a:solidFill>
          <a:ln>
            <a:noFill/>
          </a:ln>
          <a:extLst/>
        </p:spPr>
        <p:txBody>
          <a:bodyPr vert="horz" wrap="square" lIns="121899" tIns="0" rIns="121899" bIns="0" numCol="1" anchor="ctr" anchorCtr="0" compatLnSpc="1">
            <a:prstTxWarp prst="textNoShape">
              <a:avLst/>
            </a:prstTxWarp>
            <a:noAutofit/>
          </a:bodyPr>
          <a:lstStyle>
            <a:lvl1pPr>
              <a:lnSpc>
                <a:spcPct val="95000"/>
              </a:lnSpc>
              <a:defRPr lang="en-US" sz="3900" kern="1200" dirty="0" smtClean="0">
                <a:gradFill>
                  <a:gsLst>
                    <a:gs pos="0">
                      <a:srgbClr val="FFFFFF"/>
                    </a:gs>
                    <a:gs pos="100000">
                      <a:srgbClr val="FFFFFF"/>
                    </a:gs>
                  </a:gsLst>
                  <a:lin ang="5400000" scaled="0"/>
                </a:gradFill>
                <a:latin typeface="Segoe UI Light"/>
                <a:ea typeface="ＭＳ Ｐゴシック" charset="0"/>
                <a:cs typeface="Segoe UI Light"/>
              </a:defRPr>
            </a:lvl1pPr>
          </a:lstStyle>
          <a:p>
            <a:pPr marL="0" lvl="0" indent="0" algn="l" defTabSz="1218684" rtl="0" eaLnBrk="1" fontAlgn="base" latinLnBrk="0" hangingPunct="1">
              <a:lnSpc>
                <a:spcPct val="100000"/>
              </a:lnSpc>
              <a:spcBef>
                <a:spcPct val="0"/>
              </a:spcBef>
              <a:spcAft>
                <a:spcPct val="0"/>
              </a:spcAft>
              <a:buFontTx/>
              <a:buNone/>
            </a:pPr>
            <a:r>
              <a:rPr lang="en-US" dirty="0" smtClean="0"/>
              <a:t>Click to edit master title style</a:t>
            </a:r>
            <a:endParaRPr lang="en-US" dirty="0"/>
          </a:p>
        </p:txBody>
      </p:sp>
    </p:spTree>
    <p:extLst>
      <p:ext uri="{BB962C8B-B14F-4D97-AF65-F5344CB8AC3E}">
        <p14:creationId xmlns:p14="http://schemas.microsoft.com/office/powerpoint/2010/main" val="1910498033"/>
      </p:ext>
    </p:extLst>
  </p:cSld>
  <p:clrMapOvr>
    <a:masterClrMapping/>
  </p:clrMapOvr>
  <p:timing>
    <p:tnLst>
      <p:par>
        <p:cTn id="1" dur="indefinite" restart="never" nodeType="tmRoot"/>
      </p:par>
    </p:tnLst>
  </p:timing>
  <p:extLst mod="1">
    <p:ext uri="{DCECCB84-F9BA-43D5-87BE-67443E8EF086}">
      <p15:sldGuideLst xmlns:p15="http://schemas.microsoft.com/office/powerpoint/2012/main" xmlns="">
        <p15:guide id="1" orient="horz" pos="2203">
          <p15:clr>
            <a:srgbClr val="FBAE40"/>
          </p15:clr>
        </p15:guide>
        <p15:guide id="2" pos="3053">
          <p15:clr>
            <a:srgbClr val="FBAE40"/>
          </p15:clr>
        </p15:guide>
      </p15:sldGuideLst>
    </p:ext>
  </p:extLst>
</p:sldLayout>
</file>

<file path=ppt/slideLayouts/slideLayout242.xml><?xml version="1.0" encoding="utf-8"?>
<p:sldLayout xmlns:a="http://schemas.openxmlformats.org/drawingml/2006/main" xmlns:r="http://schemas.openxmlformats.org/officeDocument/2006/relationships" xmlns:p="http://schemas.openxmlformats.org/presentationml/2006/main">
  <p:cSld name="1_Custom Layou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69134" y="1636296"/>
            <a:ext cx="2688224" cy="4930601"/>
          </a:xfrm>
        </p:spPr>
        <p:txBody>
          <a:bodyPr vert="horz" lIns="0" tIns="0" rIns="0" bIns="0" rtlCol="0">
            <a:noAutofit/>
          </a:bodyPr>
          <a:lstStyle>
            <a:lvl1pPr>
              <a:defRPr lang="en-US" sz="2400" dirty="0" smtClean="0">
                <a:latin typeface="+mn-lt"/>
                <a:ea typeface="+mj-ea"/>
                <a:cs typeface="+mj-cs"/>
              </a:defRPr>
            </a:lvl1pPr>
          </a:lstStyle>
          <a:p>
            <a:pPr lvl="0">
              <a:spcBef>
                <a:spcPct val="0"/>
              </a:spcBef>
            </a:pPr>
            <a:r>
              <a:rPr lang="en-US" dirty="0" smtClean="0"/>
              <a:t>Click to edit Master text styles</a:t>
            </a:r>
          </a:p>
        </p:txBody>
      </p:sp>
      <p:sp>
        <p:nvSpPr>
          <p:cNvPr id="2" name="Title 1"/>
          <p:cNvSpPr>
            <a:spLocks noGrp="1"/>
          </p:cNvSpPr>
          <p:nvPr>
            <p:ph type="title" hasCustomPrompt="1"/>
          </p:nvPr>
        </p:nvSpPr>
        <p:spPr/>
        <p:txBody>
          <a:bodyPr lIns="0" tIns="0" rIns="0" bIns="0"/>
          <a:lstStyle/>
          <a:p>
            <a:r>
              <a:rPr lang="en-US" dirty="0" smtClean="0"/>
              <a:t>Click to edit master title style</a:t>
            </a:r>
            <a:endParaRPr lang="en-US" dirty="0"/>
          </a:p>
        </p:txBody>
      </p:sp>
    </p:spTree>
    <p:extLst>
      <p:ext uri="{BB962C8B-B14F-4D97-AF65-F5344CB8AC3E}">
        <p14:creationId xmlns:p14="http://schemas.microsoft.com/office/powerpoint/2010/main" val="3439666659"/>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userDrawn="1">
  <p:cSld name="Text Only_Large">
    <p:bg>
      <p:bgPr>
        <a:solidFill>
          <a:srgbClr val="505050"/>
        </a:solidFill>
        <a:effectLst/>
      </p:bgPr>
    </p:bg>
    <p:spTree>
      <p:nvGrpSpPr>
        <p:cNvPr id="1" name=""/>
        <p:cNvGrpSpPr/>
        <p:nvPr/>
      </p:nvGrpSpPr>
      <p:grpSpPr>
        <a:xfrm>
          <a:off x="0" y="0"/>
          <a:ext cx="0" cy="0"/>
          <a:chOff x="0" y="0"/>
          <a:chExt cx="0" cy="0"/>
        </a:xfrm>
      </p:grpSpPr>
      <p:sp>
        <p:nvSpPr>
          <p:cNvPr id="4" name="Title 3"/>
          <p:cNvSpPr>
            <a:spLocks noGrp="1"/>
          </p:cNvSpPr>
          <p:nvPr>
            <p:ph type="title" hasCustomPrompt="1"/>
          </p:nvPr>
        </p:nvSpPr>
        <p:spPr>
          <a:xfrm>
            <a:off x="1165211" y="2084657"/>
            <a:ext cx="9856822" cy="488965"/>
          </a:xfrm>
        </p:spPr>
        <p:txBody>
          <a:bodyPr/>
          <a:lstStyle>
            <a:lvl1pPr>
              <a:defRPr sz="3500"/>
            </a:lvl1pPr>
          </a:lstStyle>
          <a:p>
            <a:r>
              <a:rPr lang="en-US" dirty="0" smtClean="0"/>
              <a:t>Click to edit master title style</a:t>
            </a:r>
            <a:endParaRPr lang="en-US" dirty="0"/>
          </a:p>
        </p:txBody>
      </p:sp>
    </p:spTree>
    <p:extLst>
      <p:ext uri="{BB962C8B-B14F-4D97-AF65-F5344CB8AC3E}">
        <p14:creationId xmlns:p14="http://schemas.microsoft.com/office/powerpoint/2010/main" val="1104260048"/>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tx">
  <p:cSld name="1_Title an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mj-lt"/>
              </a:defRPr>
            </a:lvl1pPr>
          </a:lstStyle>
          <a:p>
            <a:r>
              <a:rPr lang="en-US" dirty="0" smtClean="0"/>
              <a:t>Click to edit Master title style</a:t>
            </a:r>
            <a:endParaRPr lang="en-GB" dirty="0"/>
          </a:p>
        </p:txBody>
      </p:sp>
      <p:sp>
        <p:nvSpPr>
          <p:cNvPr id="3" name="Text Placeholder 2"/>
          <p:cNvSpPr>
            <a:spLocks noGrp="1"/>
          </p:cNvSpPr>
          <p:nvPr>
            <p:ph type="body" idx="1"/>
          </p:nvPr>
        </p:nvSpPr>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4" name="Footer Placeholder 3"/>
          <p:cNvSpPr>
            <a:spLocks noGrp="1"/>
          </p:cNvSpPr>
          <p:nvPr>
            <p:ph type="ftr" sz="quarter" idx="10"/>
          </p:nvPr>
        </p:nvSpPr>
        <p:spPr>
          <a:xfrm>
            <a:off x="812485" y="6249663"/>
            <a:ext cx="7225287" cy="365210"/>
          </a:xfrm>
          <a:prstGeom prst="rect">
            <a:avLst/>
          </a:prstGeom>
        </p:spPr>
        <p:txBody>
          <a:bodyPr lIns="121899" tIns="60949" rIns="121899" bIns="60949"/>
          <a:lstStyle>
            <a:lvl1pPr>
              <a:defRPr/>
            </a:lvl1pPr>
          </a:lstStyle>
          <a:p>
            <a:pPr defTabSz="914325"/>
            <a:endParaRPr lang="en-GB" sz="1900">
              <a:solidFill>
                <a:srgbClr val="505050"/>
              </a:solidFill>
            </a:endParaRPr>
          </a:p>
        </p:txBody>
      </p:sp>
      <p:sp>
        <p:nvSpPr>
          <p:cNvPr id="5" name="Slide Number Placeholder 4"/>
          <p:cNvSpPr>
            <a:spLocks noGrp="1"/>
          </p:cNvSpPr>
          <p:nvPr>
            <p:ph type="sldNum" sz="quarter" idx="11"/>
          </p:nvPr>
        </p:nvSpPr>
        <p:spPr>
          <a:xfrm>
            <a:off x="0" y="1272518"/>
            <a:ext cx="710922" cy="244533"/>
          </a:xfrm>
          <a:prstGeom prst="rect">
            <a:avLst/>
          </a:prstGeom>
        </p:spPr>
        <p:txBody>
          <a:bodyPr lIns="121899" tIns="60949" rIns="121899" bIns="60949"/>
          <a:lstStyle>
            <a:lvl1pPr>
              <a:defRPr/>
            </a:lvl1pPr>
          </a:lstStyle>
          <a:p>
            <a:pPr defTabSz="914325"/>
            <a:fld id="{8BAA82A5-D41F-40B6-864A-06BCCF57D3E7}" type="slidenum">
              <a:rPr lang="en-GB" sz="1900">
                <a:solidFill>
                  <a:srgbClr val="505050"/>
                </a:solidFill>
              </a:rPr>
              <a:pPr defTabSz="914325"/>
              <a:t>‹#›</a:t>
            </a:fld>
            <a:endParaRPr lang="en-GB" sz="1900">
              <a:solidFill>
                <a:srgbClr val="505050"/>
              </a:solidFill>
            </a:endParaRPr>
          </a:p>
        </p:txBody>
      </p:sp>
      <p:sp>
        <p:nvSpPr>
          <p:cNvPr id="6" name="Date Placeholder 5"/>
          <p:cNvSpPr>
            <a:spLocks noGrp="1"/>
          </p:cNvSpPr>
          <p:nvPr>
            <p:ph type="dt" sz="half" idx="12"/>
          </p:nvPr>
        </p:nvSpPr>
        <p:spPr>
          <a:xfrm>
            <a:off x="8124825" y="6249857"/>
            <a:ext cx="3554611" cy="365210"/>
          </a:xfrm>
          <a:prstGeom prst="rect">
            <a:avLst/>
          </a:prstGeom>
        </p:spPr>
        <p:txBody>
          <a:bodyPr lIns="121899" tIns="60949" rIns="121899" bIns="60949"/>
          <a:lstStyle>
            <a:lvl1pPr>
              <a:defRPr/>
            </a:lvl1pPr>
          </a:lstStyle>
          <a:p>
            <a:pPr defTabSz="914325"/>
            <a:endParaRPr lang="en-GB" sz="1900">
              <a:solidFill>
                <a:srgbClr val="505050"/>
              </a:solidFill>
            </a:endParaRPr>
          </a:p>
        </p:txBody>
      </p:sp>
    </p:spTree>
    <p:extLst>
      <p:ext uri="{BB962C8B-B14F-4D97-AF65-F5344CB8AC3E}">
        <p14:creationId xmlns:p14="http://schemas.microsoft.com/office/powerpoint/2010/main" val="3015776574"/>
      </p:ext>
    </p:extLst>
  </p:cSld>
  <p:clrMapOvr>
    <a:masterClrMapping/>
  </p:clrMapOvr>
  <p:transition/>
</p:sldLayout>
</file>

<file path=ppt/slideLayouts/slideLayout245.xml><?xml version="1.0" encoding="utf-8"?>
<p:sldLayout xmlns:a="http://schemas.openxmlformats.org/drawingml/2006/main" xmlns:r="http://schemas.openxmlformats.org/officeDocument/2006/relationships" xmlns:p="http://schemas.openxmlformats.org/presentationml/2006/main" userDrawn="1">
  <p:cSld name="2_Title and Text">
    <p:spTree>
      <p:nvGrpSpPr>
        <p:cNvPr id="1" name=""/>
        <p:cNvGrpSpPr/>
        <p:nvPr/>
      </p:nvGrpSpPr>
      <p:grpSpPr>
        <a:xfrm>
          <a:off x="0" y="0"/>
          <a:ext cx="0" cy="0"/>
          <a:chOff x="0" y="0"/>
          <a:chExt cx="0" cy="0"/>
        </a:xfrm>
      </p:grpSpPr>
      <p:sp>
        <p:nvSpPr>
          <p:cNvPr id="2" name="Title 1"/>
          <p:cNvSpPr>
            <a:spLocks noGrp="1"/>
          </p:cNvSpPr>
          <p:nvPr>
            <p:ph type="title"/>
          </p:nvPr>
        </p:nvSpPr>
        <p:spPr>
          <a:xfrm>
            <a:off x="455462" y="2327912"/>
            <a:ext cx="11171635" cy="757306"/>
          </a:xfrm>
        </p:spPr>
        <p:txBody>
          <a:bodyPr/>
          <a:lstStyle>
            <a:lvl1pPr algn="ctr">
              <a:defRPr>
                <a:latin typeface="+mj-lt"/>
              </a:defRPr>
            </a:lvl1pPr>
          </a:lstStyle>
          <a:p>
            <a:r>
              <a:rPr lang="en-US" dirty="0" smtClean="0"/>
              <a:t>Click to edit Master title style</a:t>
            </a:r>
            <a:endParaRPr lang="en-GB" dirty="0"/>
          </a:p>
        </p:txBody>
      </p:sp>
    </p:spTree>
    <p:extLst>
      <p:ext uri="{BB962C8B-B14F-4D97-AF65-F5344CB8AC3E}">
        <p14:creationId xmlns:p14="http://schemas.microsoft.com/office/powerpoint/2010/main" val="1608725965"/>
      </p:ext>
    </p:extLst>
  </p:cSld>
  <p:clrMapOvr>
    <a:masterClrMapping/>
  </p:clrMapOvr>
  <p:transition/>
</p:sldLayout>
</file>

<file path=ppt/slideLayouts/slideLayout246.xml><?xml version="1.0" encoding="utf-8"?>
<p:sldLayout xmlns:a="http://schemas.openxmlformats.org/drawingml/2006/main" xmlns:r="http://schemas.openxmlformats.org/officeDocument/2006/relationships" xmlns:p="http://schemas.openxmlformats.org/presentationml/2006/main">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19045" y="228653"/>
            <a:ext cx="11147562" cy="757306"/>
          </a:xfrm>
        </p:spPr>
        <p:txBody>
          <a:bodyPr/>
          <a:lstStyle>
            <a:lvl1pPr>
              <a:defRPr sz="5500"/>
            </a:lvl1pPr>
          </a:lstStyle>
          <a:p>
            <a:r>
              <a:rPr lang="en-US" smtClean="0"/>
              <a:t>Click to edit Master title style</a:t>
            </a:r>
            <a:endParaRPr lang="en-US" dirty="0"/>
          </a:p>
        </p:txBody>
      </p:sp>
      <p:sp>
        <p:nvSpPr>
          <p:cNvPr id="5" name="Text Placeholder 4"/>
          <p:cNvSpPr>
            <a:spLocks noGrp="1"/>
          </p:cNvSpPr>
          <p:nvPr>
            <p:ph type="body" sz="quarter" idx="10"/>
          </p:nvPr>
        </p:nvSpPr>
        <p:spPr>
          <a:xfrm>
            <a:off x="519045" y="1448135"/>
            <a:ext cx="11147562" cy="946632"/>
          </a:xfrm>
        </p:spPr>
        <p:txBody>
          <a:bodyPr/>
          <a:lstStyle>
            <a:lvl1pPr marL="3175" indent="0">
              <a:spcBef>
                <a:spcPts val="0"/>
              </a:spcBef>
              <a:spcAft>
                <a:spcPts val="900"/>
              </a:spcAft>
              <a:buSzPct val="80000"/>
              <a:buFont typeface="Arial" pitchFamily="34" charset="0"/>
              <a:buNone/>
              <a:defRPr sz="4000" spc="-100" baseline="0">
                <a:gradFill>
                  <a:gsLst>
                    <a:gs pos="0">
                      <a:srgbClr val="595959"/>
                    </a:gs>
                    <a:gs pos="86000">
                      <a:srgbClr val="595959"/>
                    </a:gs>
                  </a:gsLst>
                  <a:lin ang="5400000" scaled="0"/>
                </a:gradFill>
                <a:latin typeface="Segoe UI Light" pitchFamily="34" charset="0"/>
              </a:defRPr>
            </a:lvl1pPr>
            <a:lvl2pPr marL="3175" indent="0">
              <a:spcBef>
                <a:spcPts val="0"/>
              </a:spcBef>
              <a:buSzPct val="80000"/>
              <a:buFont typeface="Arial" pitchFamily="34" charset="0"/>
              <a:buNone/>
              <a:defRPr sz="2000" spc="-51" baseline="0">
                <a:gradFill>
                  <a:gsLst>
                    <a:gs pos="0">
                      <a:srgbClr val="595959"/>
                    </a:gs>
                    <a:gs pos="86000">
                      <a:srgbClr val="595959"/>
                    </a:gs>
                  </a:gsLst>
                  <a:lin ang="5400000" scaled="0"/>
                </a:gradFill>
              </a:defRPr>
            </a:lvl2pPr>
            <a:lvl3pPr marL="1258836" indent="-403208">
              <a:buSzPct val="80000"/>
              <a:buFontTx/>
              <a:buBlip>
                <a:blip r:embed="rId2"/>
              </a:buBlip>
              <a:defRPr>
                <a:gradFill>
                  <a:gsLst>
                    <a:gs pos="0">
                      <a:schemeClr val="tx1">
                        <a:lumMod val="90000"/>
                        <a:lumOff val="10000"/>
                      </a:schemeClr>
                    </a:gs>
                    <a:gs pos="86000">
                      <a:schemeClr val="tx1">
                        <a:lumMod val="90000"/>
                        <a:lumOff val="10000"/>
                      </a:schemeClr>
                    </a:gs>
                  </a:gsLst>
                  <a:lin ang="5400000" scaled="0"/>
                </a:gradFill>
              </a:defRPr>
            </a:lvl3pPr>
            <a:lvl4pPr marL="1604896" indent="-346061">
              <a:buSzPct val="80000"/>
              <a:buFontTx/>
              <a:buBlip>
                <a:blip r:embed="rId2"/>
              </a:buBlip>
              <a:defRPr>
                <a:gradFill>
                  <a:gsLst>
                    <a:gs pos="0">
                      <a:schemeClr val="tx1">
                        <a:lumMod val="90000"/>
                        <a:lumOff val="10000"/>
                      </a:schemeClr>
                    </a:gs>
                    <a:gs pos="86000">
                      <a:schemeClr val="tx1">
                        <a:lumMod val="90000"/>
                        <a:lumOff val="10000"/>
                      </a:schemeClr>
                    </a:gs>
                  </a:gsLst>
                  <a:lin ang="5400000" scaled="0"/>
                </a:gradFill>
              </a:defRPr>
            </a:lvl4pPr>
            <a:lvl5pPr marL="1941432" indent="-336536">
              <a:buSzPct val="80000"/>
              <a:buFontTx/>
              <a:buBlip>
                <a:blip r:embed="rId2"/>
              </a:buBlip>
              <a:defRPr>
                <a:gradFill>
                  <a:gsLst>
                    <a:gs pos="0">
                      <a:schemeClr val="tx1">
                        <a:lumMod val="90000"/>
                        <a:lumOff val="10000"/>
                      </a:schemeClr>
                    </a:gs>
                    <a:gs pos="86000">
                      <a:schemeClr val="tx1">
                        <a:lumMod val="90000"/>
                        <a:lumOff val="10000"/>
                      </a:schemeClr>
                    </a:gs>
                  </a:gsLst>
                  <a:lin ang="5400000" scaled="0"/>
                </a:gradFill>
              </a:defRPr>
            </a:lvl5pPr>
          </a:lstStyle>
          <a:p>
            <a:pPr lvl="0"/>
            <a:r>
              <a:rPr lang="en-US" smtClean="0"/>
              <a:t>Click to edit Master text styles</a:t>
            </a:r>
          </a:p>
          <a:p>
            <a:pPr lvl="1"/>
            <a:r>
              <a:rPr lang="en-US" smtClean="0"/>
              <a:t>Second level</a:t>
            </a:r>
          </a:p>
        </p:txBody>
      </p:sp>
    </p:spTree>
    <p:extLst>
      <p:ext uri="{BB962C8B-B14F-4D97-AF65-F5344CB8AC3E}">
        <p14:creationId xmlns:p14="http://schemas.microsoft.com/office/powerpoint/2010/main" val="3150091476"/>
      </p:ext>
    </p:extLst>
  </p:cSld>
  <p:clrMapOvr>
    <a:masterClrMapping/>
  </p:clrMapOvr>
  <p:transition>
    <p:fade/>
  </p:transition>
  <p:timing>
    <p:tnLst>
      <p:par>
        <p:cTn id="1" dur="indefinite" restart="never" nodeType="tmRoot"/>
      </p:par>
    </p:tnLst>
  </p:timing>
</p:sldLayout>
</file>

<file path=ppt/slideLayouts/slideLayout247.xml><?xml version="1.0" encoding="utf-8"?>
<p:sldLayout xmlns:a="http://schemas.openxmlformats.org/drawingml/2006/main" xmlns:r="http://schemas.openxmlformats.org/officeDocument/2006/relationships" xmlns:p="http://schemas.openxmlformats.org/presentationml/2006/main" showMasterSp="0" userDrawn="1">
  <p:cSld name="1_Demo, Video etc. &quot;special&quot; slides">
    <p:spTree>
      <p:nvGrpSpPr>
        <p:cNvPr id="1" name=""/>
        <p:cNvGrpSpPr/>
        <p:nvPr/>
      </p:nvGrpSpPr>
      <p:grpSpPr>
        <a:xfrm>
          <a:off x="0" y="0"/>
          <a:ext cx="0" cy="0"/>
          <a:chOff x="0" y="0"/>
          <a:chExt cx="0" cy="0"/>
        </a:xfrm>
      </p:grpSpPr>
      <p:sp>
        <p:nvSpPr>
          <p:cNvPr id="2" name="Title 1"/>
          <p:cNvSpPr>
            <a:spLocks noGrp="1"/>
          </p:cNvSpPr>
          <p:nvPr>
            <p:ph type="ctrTitle"/>
          </p:nvPr>
        </p:nvSpPr>
        <p:spPr>
          <a:xfrm>
            <a:off x="728834" y="1951278"/>
            <a:ext cx="10789877" cy="1523846"/>
          </a:xfrm>
        </p:spPr>
        <p:txBody>
          <a:bodyPr anchor="ctr" anchorCtr="0">
            <a:noAutofit/>
          </a:bodyPr>
          <a:lstStyle>
            <a:lvl1pPr>
              <a:lnSpc>
                <a:spcPct val="90000"/>
              </a:lnSpc>
              <a:defRPr sz="5900" b="1"/>
            </a:lvl1pPr>
          </a:lstStyle>
          <a:p>
            <a:r>
              <a:rPr lang="en-US" dirty="0" smtClean="0"/>
              <a:t>Click to edit Master title style</a:t>
            </a:r>
            <a:endParaRPr lang="en-US" dirty="0"/>
          </a:p>
        </p:txBody>
      </p:sp>
    </p:spTree>
    <p:extLst>
      <p:ext uri="{BB962C8B-B14F-4D97-AF65-F5344CB8AC3E}">
        <p14:creationId xmlns:p14="http://schemas.microsoft.com/office/powerpoint/2010/main" val="3305962340"/>
      </p:ext>
    </p:extLst>
  </p:cSld>
  <p:clrMapOvr>
    <a:masterClrMapping/>
  </p:clrMapOvr>
  <p:transition>
    <p:fade/>
  </p:transition>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Content Placeholder 2"/>
          <p:cNvSpPr>
            <a:spLocks noGrp="1"/>
          </p:cNvSpPr>
          <p:nvPr>
            <p:ph sz="half" idx="1"/>
          </p:nvPr>
        </p:nvSpPr>
        <p:spPr>
          <a:xfrm>
            <a:off x="519045" y="1448139"/>
            <a:ext cx="5485686" cy="2577629"/>
          </a:xfrm>
        </p:spPr>
        <p:txBody>
          <a:bodyPr/>
          <a:lstStyle>
            <a:lvl1pPr marL="412100" indent="-412100">
              <a:lnSpc>
                <a:spcPct val="90000"/>
              </a:lnSpc>
              <a:defRPr sz="3500"/>
            </a:lvl1pPr>
            <a:lvl2pPr marL="816200" indent="-394490">
              <a:lnSpc>
                <a:spcPct val="90000"/>
              </a:lnSpc>
              <a:defRPr sz="2900"/>
            </a:lvl2pPr>
            <a:lvl3pPr marL="1156155" indent="-349564">
              <a:lnSpc>
                <a:spcPct val="90000"/>
              </a:lnSpc>
              <a:defRPr sz="2400"/>
            </a:lvl3pPr>
            <a:lvl4pPr marL="1488082" indent="-331927">
              <a:lnSpc>
                <a:spcPct val="90000"/>
              </a:lnSpc>
              <a:defRPr sz="2100"/>
            </a:lvl4pPr>
            <a:lvl5pPr marL="1837673" indent="-339954">
              <a:lnSpc>
                <a:spcPct val="90000"/>
              </a:lnSpc>
              <a:defRPr sz="2100"/>
            </a:lvl5pPr>
            <a:lvl6pPr>
              <a:defRPr sz="2100"/>
            </a:lvl6pPr>
            <a:lvl7pPr>
              <a:defRPr sz="2100"/>
            </a:lvl7pPr>
            <a:lvl8pPr>
              <a:defRPr sz="2100"/>
            </a:lvl8pPr>
            <a:lvl9pPr>
              <a:defRPr sz="2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80919" y="1448139"/>
            <a:ext cx="5485686" cy="2577629"/>
          </a:xfrm>
        </p:spPr>
        <p:txBody>
          <a:bodyPr/>
          <a:lstStyle>
            <a:lvl1pPr marL="421720" indent="-421720">
              <a:lnSpc>
                <a:spcPct val="90000"/>
              </a:lnSpc>
              <a:defRPr sz="3500"/>
            </a:lvl1pPr>
            <a:lvl2pPr marL="816200" indent="-412100">
              <a:lnSpc>
                <a:spcPct val="90000"/>
              </a:lnSpc>
              <a:defRPr sz="2900"/>
            </a:lvl2pPr>
            <a:lvl3pPr marL="1165792" indent="-367182">
              <a:lnSpc>
                <a:spcPct val="90000"/>
              </a:lnSpc>
              <a:defRPr sz="2400"/>
            </a:lvl3pPr>
            <a:lvl4pPr marL="1488082" indent="-322314">
              <a:lnSpc>
                <a:spcPct val="90000"/>
              </a:lnSpc>
              <a:defRPr sz="2100"/>
            </a:lvl4pPr>
            <a:lvl5pPr marL="1837673" indent="-331927">
              <a:lnSpc>
                <a:spcPct val="90000"/>
              </a:lnSpc>
              <a:defRPr sz="2100"/>
            </a:lvl5pPr>
            <a:lvl6pPr>
              <a:defRPr sz="2100"/>
            </a:lvl6pPr>
            <a:lvl7pPr>
              <a:defRPr sz="2100"/>
            </a:lvl7pPr>
            <a:lvl8pPr>
              <a:defRPr sz="2100"/>
            </a:lvl8pPr>
            <a:lvl9pPr>
              <a:defRPr sz="2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869083608"/>
      </p:ext>
    </p:extLst>
  </p:cSld>
  <p:clrMapOvr>
    <a:masterClrMapping/>
  </p:clrMapOvr>
  <p:transition>
    <p:fade/>
  </p:transition>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519045" y="1328870"/>
            <a:ext cx="5485686" cy="429347"/>
          </a:xfrm>
        </p:spPr>
        <p:txBody>
          <a:bodyPr anchor="b"/>
          <a:lstStyle>
            <a:lvl1pPr marL="0" indent="0">
              <a:lnSpc>
                <a:spcPct val="90000"/>
              </a:lnSpc>
              <a:spcBef>
                <a:spcPts val="0"/>
              </a:spcBef>
              <a:buNone/>
              <a:defRPr sz="3100" b="1"/>
            </a:lvl1pPr>
            <a:lvl2pPr marL="554152" indent="0">
              <a:buNone/>
              <a:defRPr sz="2400" b="1"/>
            </a:lvl2pPr>
            <a:lvl3pPr marL="1108365" indent="0">
              <a:buNone/>
              <a:defRPr sz="2100" b="1"/>
            </a:lvl3pPr>
            <a:lvl4pPr marL="1662544" indent="0">
              <a:buNone/>
              <a:defRPr sz="1900" b="1"/>
            </a:lvl4pPr>
            <a:lvl5pPr marL="2216740" indent="0">
              <a:buNone/>
              <a:defRPr sz="1900" b="1"/>
            </a:lvl5pPr>
            <a:lvl6pPr marL="2770896" indent="0">
              <a:buNone/>
              <a:defRPr sz="1900" b="1"/>
            </a:lvl6pPr>
            <a:lvl7pPr marL="3325087" indent="0">
              <a:buNone/>
              <a:defRPr sz="1900" b="1"/>
            </a:lvl7pPr>
            <a:lvl8pPr marL="3879262" indent="0">
              <a:buNone/>
              <a:defRPr sz="1900" b="1"/>
            </a:lvl8pPr>
            <a:lvl9pPr marL="4433451" indent="0">
              <a:buNone/>
              <a:defRPr sz="1900" b="1"/>
            </a:lvl9pPr>
          </a:lstStyle>
          <a:p>
            <a:pPr lvl="0"/>
            <a:r>
              <a:rPr lang="en-US" smtClean="0"/>
              <a:t>Click to edit Master text styles</a:t>
            </a:r>
          </a:p>
        </p:txBody>
      </p:sp>
      <p:sp>
        <p:nvSpPr>
          <p:cNvPr id="4" name="Content Placeholder 3"/>
          <p:cNvSpPr>
            <a:spLocks noGrp="1"/>
          </p:cNvSpPr>
          <p:nvPr>
            <p:ph sz="half" idx="2"/>
          </p:nvPr>
        </p:nvSpPr>
        <p:spPr>
          <a:xfrm>
            <a:off x="507804" y="2134099"/>
            <a:ext cx="5484257" cy="1917892"/>
          </a:xfrm>
        </p:spPr>
        <p:txBody>
          <a:bodyPr/>
          <a:lstStyle>
            <a:lvl1pPr marL="341554" indent="-341554">
              <a:defRPr sz="2900"/>
            </a:lvl1pPr>
            <a:lvl2pPr marL="681518" indent="-322314">
              <a:defRPr sz="2400"/>
            </a:lvl2pPr>
            <a:lvl3pPr marL="986165" indent="-295063">
              <a:defRPr sz="2100"/>
            </a:lvl3pPr>
            <a:lvl4pPr marL="1273196" indent="-277398">
              <a:defRPr sz="2100"/>
            </a:lvl4pPr>
            <a:lvl5pPr marL="1550650" indent="-250160">
              <a:defRPr sz="2100"/>
            </a:lvl5pPr>
            <a:lvl6pPr>
              <a:defRPr sz="1900"/>
            </a:lvl6pPr>
            <a:lvl7pPr>
              <a:defRPr sz="1900"/>
            </a:lvl7pPr>
            <a:lvl8pPr>
              <a:defRPr sz="1900"/>
            </a:lvl8pPr>
            <a:lvl9pPr>
              <a:defRPr sz="19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180919" y="1328870"/>
            <a:ext cx="5485686" cy="429347"/>
          </a:xfrm>
        </p:spPr>
        <p:txBody>
          <a:bodyPr anchor="b"/>
          <a:lstStyle>
            <a:lvl1pPr marL="0" indent="0">
              <a:lnSpc>
                <a:spcPct val="90000"/>
              </a:lnSpc>
              <a:spcBef>
                <a:spcPts val="0"/>
              </a:spcBef>
              <a:buNone/>
              <a:defRPr sz="3100" b="1"/>
            </a:lvl1pPr>
            <a:lvl2pPr marL="554152" indent="0">
              <a:buNone/>
              <a:defRPr sz="2400" b="1"/>
            </a:lvl2pPr>
            <a:lvl3pPr marL="1108365" indent="0">
              <a:buNone/>
              <a:defRPr sz="2100" b="1"/>
            </a:lvl3pPr>
            <a:lvl4pPr marL="1662544" indent="0">
              <a:buNone/>
              <a:defRPr sz="1900" b="1"/>
            </a:lvl4pPr>
            <a:lvl5pPr marL="2216740" indent="0">
              <a:buNone/>
              <a:defRPr sz="1900" b="1"/>
            </a:lvl5pPr>
            <a:lvl6pPr marL="2770896" indent="0">
              <a:buNone/>
              <a:defRPr sz="1900" b="1"/>
            </a:lvl6pPr>
            <a:lvl7pPr marL="3325087" indent="0">
              <a:buNone/>
              <a:defRPr sz="1900" b="1"/>
            </a:lvl7pPr>
            <a:lvl8pPr marL="3879262" indent="0">
              <a:buNone/>
              <a:defRPr sz="1900" b="1"/>
            </a:lvl8pPr>
            <a:lvl9pPr marL="4433451" indent="0">
              <a:buNone/>
              <a:defRPr sz="1900" b="1"/>
            </a:lvl9pPr>
          </a:lstStyle>
          <a:p>
            <a:pPr lvl="0"/>
            <a:r>
              <a:rPr lang="en-US" smtClean="0"/>
              <a:t>Click to edit Master text styles</a:t>
            </a:r>
          </a:p>
        </p:txBody>
      </p:sp>
      <p:sp>
        <p:nvSpPr>
          <p:cNvPr id="6" name="Content Placeholder 5"/>
          <p:cNvSpPr>
            <a:spLocks noGrp="1"/>
          </p:cNvSpPr>
          <p:nvPr>
            <p:ph sz="quarter" idx="4"/>
          </p:nvPr>
        </p:nvSpPr>
        <p:spPr>
          <a:xfrm>
            <a:off x="6180919" y="2134109"/>
            <a:ext cx="5485686" cy="1917892"/>
          </a:xfrm>
        </p:spPr>
        <p:txBody>
          <a:bodyPr/>
          <a:lstStyle>
            <a:lvl1pPr marL="359150" indent="-359150">
              <a:defRPr sz="2900"/>
            </a:lvl1pPr>
            <a:lvl2pPr marL="691154" indent="-331927">
              <a:defRPr sz="2400"/>
            </a:lvl2pPr>
            <a:lvl3pPr marL="995798" indent="-296671">
              <a:defRPr sz="2100"/>
            </a:lvl3pPr>
            <a:lvl4pPr marL="1273196" indent="-287034">
              <a:defRPr sz="2100"/>
            </a:lvl4pPr>
            <a:lvl5pPr marL="1550650" indent="-267754">
              <a:defRPr sz="2100"/>
            </a:lvl5pPr>
            <a:lvl6pPr>
              <a:defRPr sz="1900"/>
            </a:lvl6pPr>
            <a:lvl7pPr>
              <a:defRPr sz="1900"/>
            </a:lvl7pPr>
            <a:lvl8pPr>
              <a:defRPr sz="1900"/>
            </a:lvl8pPr>
            <a:lvl9pPr>
              <a:defRPr sz="19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853040006"/>
      </p:ext>
    </p:extLst>
  </p:cSld>
  <p:clrMapOvr>
    <a:masterClrMapping/>
  </p:clrMapOvr>
  <p:transition>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Tree>
    <p:extLst>
      <p:ext uri="{BB962C8B-B14F-4D97-AF65-F5344CB8AC3E}">
        <p14:creationId xmlns:p14="http://schemas.microsoft.com/office/powerpoint/2010/main" val="4055993509"/>
      </p:ext>
    </p:extLst>
  </p:cSld>
  <p:clrMapOvr>
    <a:masterClrMapping/>
  </p:clrMapOvr>
  <p:transition>
    <p:fade/>
  </p:transition>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194942487"/>
      </p:ext>
    </p:extLst>
  </p:cSld>
  <p:clrMapOvr>
    <a:masterClrMapping/>
  </p:clrMapOvr>
  <p:transition>
    <p:fade/>
  </p:transition>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type="tx">
  <p:cSld name="1_Title an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Candara" pitchFamily="34" charset="0"/>
              </a:defRPr>
            </a:lvl1pPr>
          </a:lstStyle>
          <a:p>
            <a:r>
              <a:rPr lang="en-US" dirty="0" smtClean="0"/>
              <a:t>Click to edit Master title style</a:t>
            </a:r>
            <a:endParaRPr lang="en-GB" dirty="0"/>
          </a:p>
        </p:txBody>
      </p:sp>
      <p:sp>
        <p:nvSpPr>
          <p:cNvPr id="3" name="Text Placeholder 2"/>
          <p:cNvSpPr>
            <a:spLocks noGrp="1"/>
          </p:cNvSpPr>
          <p:nvPr>
            <p:ph type="body" idx="1"/>
          </p:nvPr>
        </p:nvSpPr>
        <p:spPr>
          <a:xfrm>
            <a:off x="519047" y="1448200"/>
            <a:ext cx="11147560" cy="2436051"/>
          </a:xfrm>
        </p:spPr>
        <p:txBody>
          <a:bodyPr/>
          <a:lstStyle>
            <a:lvl1pPr>
              <a:defRPr>
                <a:latin typeface="Candara" pitchFamily="34" charset="0"/>
              </a:defRPr>
            </a:lvl1pPr>
            <a:lvl2pPr>
              <a:defRPr>
                <a:latin typeface="Candara" pitchFamily="34" charset="0"/>
              </a:defRPr>
            </a:lvl2pPr>
            <a:lvl3pPr>
              <a:defRPr>
                <a:latin typeface="Candara" pitchFamily="34" charset="0"/>
              </a:defRPr>
            </a:lvl3pPr>
            <a:lvl4pPr>
              <a:defRPr>
                <a:latin typeface="Candara" pitchFamily="34" charset="0"/>
              </a:defRPr>
            </a:lvl4pPr>
            <a:lvl5pPr>
              <a:defRPr>
                <a:latin typeface="Candara"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Tree>
    <p:extLst>
      <p:ext uri="{BB962C8B-B14F-4D97-AF65-F5344CB8AC3E}">
        <p14:creationId xmlns:p14="http://schemas.microsoft.com/office/powerpoint/2010/main" val="3695327288"/>
      </p:ext>
    </p:extLst>
  </p:cSld>
  <p:clrMapOvr>
    <a:masterClrMapping/>
  </p:clrMapOvr>
  <p:transition/>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19045" y="228654"/>
            <a:ext cx="11147562" cy="757306"/>
          </a:xfrm>
        </p:spPr>
        <p:txBody>
          <a:bodyPr/>
          <a:lstStyle>
            <a:lvl1pPr>
              <a:defRPr/>
            </a:lvl1pPr>
          </a:lstStyle>
          <a:p>
            <a:r>
              <a:rPr lang="en-US" dirty="0" smtClean="0"/>
              <a:t>Click to edit Master title style</a:t>
            </a:r>
            <a:endParaRPr lang="en-US" dirty="0"/>
          </a:p>
        </p:txBody>
      </p:sp>
      <p:sp>
        <p:nvSpPr>
          <p:cNvPr id="5" name="Text Placeholder 4"/>
          <p:cNvSpPr>
            <a:spLocks noGrp="1"/>
          </p:cNvSpPr>
          <p:nvPr>
            <p:ph type="body" sz="quarter" idx="10"/>
          </p:nvPr>
        </p:nvSpPr>
        <p:spPr>
          <a:xfrm>
            <a:off x="519045" y="1448200"/>
            <a:ext cx="11147562" cy="2436051"/>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transition>
    <p:fade/>
  </p:transition>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69844" y="1448157"/>
            <a:ext cx="10241216" cy="1523850"/>
          </a:xfrm>
        </p:spPr>
        <p:txBody>
          <a:bodyPr anchor="ctr">
            <a:noAutofit/>
          </a:bodyPr>
          <a:lstStyle>
            <a:lvl1pPr>
              <a:lnSpc>
                <a:spcPct val="90000"/>
              </a:lnSpc>
              <a:defRPr sz="5900"/>
            </a:lvl1pPr>
          </a:lstStyle>
          <a:p>
            <a:r>
              <a:rPr lang="en-US" smtClean="0"/>
              <a:t>Click to edit Master title style</a:t>
            </a:r>
            <a:endParaRPr lang="en-US" dirty="0"/>
          </a:p>
        </p:txBody>
      </p:sp>
      <p:sp>
        <p:nvSpPr>
          <p:cNvPr id="3" name="Subtitle 2"/>
          <p:cNvSpPr>
            <a:spLocks noGrp="1"/>
          </p:cNvSpPr>
          <p:nvPr>
            <p:ph type="subTitle" idx="1"/>
          </p:nvPr>
        </p:nvSpPr>
        <p:spPr>
          <a:xfrm>
            <a:off x="969838" y="3875728"/>
            <a:ext cx="10241217" cy="463363"/>
          </a:xfrm>
        </p:spPr>
        <p:txBody>
          <a:bodyPr>
            <a:noAutofit/>
          </a:bodyPr>
          <a:lstStyle>
            <a:lvl1pPr marL="0" indent="0" algn="l">
              <a:lnSpc>
                <a:spcPct val="90000"/>
              </a:lnSpc>
              <a:spcBef>
                <a:spcPts val="0"/>
              </a:spcBef>
              <a:buNone/>
              <a:defRPr sz="3500">
                <a:gradFill>
                  <a:gsLst>
                    <a:gs pos="0">
                      <a:schemeClr val="tx1"/>
                    </a:gs>
                    <a:gs pos="86000">
                      <a:schemeClr val="tx1"/>
                    </a:gs>
                  </a:gsLst>
                  <a:lin ang="5400000" scaled="0"/>
                </a:gradFill>
              </a:defRPr>
            </a:lvl1pPr>
            <a:lvl2pPr marL="554284" indent="0" algn="ctr">
              <a:buNone/>
              <a:defRPr>
                <a:solidFill>
                  <a:schemeClr val="tx1">
                    <a:tint val="75000"/>
                  </a:schemeClr>
                </a:solidFill>
              </a:defRPr>
            </a:lvl2pPr>
            <a:lvl3pPr marL="1108615" indent="0" algn="ctr">
              <a:buNone/>
              <a:defRPr>
                <a:solidFill>
                  <a:schemeClr val="tx1">
                    <a:tint val="75000"/>
                  </a:schemeClr>
                </a:solidFill>
              </a:defRPr>
            </a:lvl3pPr>
            <a:lvl4pPr marL="1662920" indent="0" algn="ctr">
              <a:buNone/>
              <a:defRPr>
                <a:solidFill>
                  <a:schemeClr val="tx1">
                    <a:tint val="75000"/>
                  </a:schemeClr>
                </a:solidFill>
              </a:defRPr>
            </a:lvl4pPr>
            <a:lvl5pPr marL="2217240" indent="0" algn="ctr">
              <a:buNone/>
              <a:defRPr>
                <a:solidFill>
                  <a:schemeClr val="tx1">
                    <a:tint val="75000"/>
                  </a:schemeClr>
                </a:solidFill>
              </a:defRPr>
            </a:lvl5pPr>
            <a:lvl6pPr marL="2771523" indent="0" algn="ctr">
              <a:buNone/>
              <a:defRPr>
                <a:solidFill>
                  <a:schemeClr val="tx1">
                    <a:tint val="75000"/>
                  </a:schemeClr>
                </a:solidFill>
              </a:defRPr>
            </a:lvl6pPr>
            <a:lvl7pPr marL="3325841" indent="0" algn="ctr">
              <a:buNone/>
              <a:defRPr>
                <a:solidFill>
                  <a:schemeClr val="tx1">
                    <a:tint val="75000"/>
                  </a:schemeClr>
                </a:solidFill>
              </a:defRPr>
            </a:lvl7pPr>
            <a:lvl8pPr marL="3880140" indent="0" algn="ctr">
              <a:buNone/>
              <a:defRPr>
                <a:solidFill>
                  <a:schemeClr val="tx1">
                    <a:tint val="75000"/>
                  </a:schemeClr>
                </a:solidFill>
              </a:defRPr>
            </a:lvl8pPr>
            <a:lvl9pPr marL="4434449" indent="0" algn="ctr">
              <a:buNone/>
              <a:defRPr>
                <a:solidFill>
                  <a:schemeClr val="tx1">
                    <a:tint val="75000"/>
                  </a:schemeClr>
                </a:solidFill>
              </a:defRPr>
            </a:lvl9pPr>
          </a:lstStyle>
          <a:p>
            <a:r>
              <a:rPr lang="en-US" smtClean="0"/>
              <a:t>Click to edit Master subtitle style</a:t>
            </a:r>
            <a:endParaRPr lang="en-US" dirty="0"/>
          </a:p>
        </p:txBody>
      </p:sp>
      <p:pic>
        <p:nvPicPr>
          <p:cNvPr id="1026" name="Picture 2" descr="\\server3\Restrict\FTP_Root\Clients\White_Whale\7-20683_TechEd_Europe_Template\TechEd_Europe_Keynote_Template\SFP_Art\PNG\TechEd_Europe_2010_Logo.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9808838" y="299059"/>
            <a:ext cx="2004577" cy="9409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17395427"/>
      </p:ext>
    </p:extLst>
  </p:cSld>
  <p:clrMapOvr>
    <a:masterClrMapping/>
  </p:clrMapOvr>
  <p:transition>
    <p:fade/>
  </p:transition>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1_Demo, Video etc. &quot;special&quot; slides">
    <p:spTree>
      <p:nvGrpSpPr>
        <p:cNvPr id="1" name=""/>
        <p:cNvGrpSpPr/>
        <p:nvPr/>
      </p:nvGrpSpPr>
      <p:grpSpPr>
        <a:xfrm>
          <a:off x="0" y="0"/>
          <a:ext cx="0" cy="0"/>
          <a:chOff x="0" y="0"/>
          <a:chExt cx="0" cy="0"/>
        </a:xfrm>
      </p:grpSpPr>
      <p:sp>
        <p:nvSpPr>
          <p:cNvPr id="2" name="Title 1"/>
          <p:cNvSpPr>
            <a:spLocks noGrp="1"/>
          </p:cNvSpPr>
          <p:nvPr>
            <p:ph type="ctrTitle"/>
          </p:nvPr>
        </p:nvSpPr>
        <p:spPr>
          <a:xfrm>
            <a:off x="728834" y="1951278"/>
            <a:ext cx="10789877" cy="1523846"/>
          </a:xfrm>
        </p:spPr>
        <p:txBody>
          <a:bodyPr anchor="ctr" anchorCtr="0">
            <a:noAutofit/>
          </a:bodyPr>
          <a:lstStyle>
            <a:lvl1pPr>
              <a:lnSpc>
                <a:spcPct val="90000"/>
              </a:lnSpc>
              <a:defRPr sz="5900" b="1"/>
            </a:lvl1pPr>
          </a:lstStyle>
          <a:p>
            <a:r>
              <a:rPr lang="en-US" dirty="0" smtClean="0"/>
              <a:t>Click to edit Master title style</a:t>
            </a:r>
            <a:endParaRPr lang="en-US" dirty="0"/>
          </a:p>
        </p:txBody>
      </p:sp>
    </p:spTree>
    <p:extLst>
      <p:ext uri="{BB962C8B-B14F-4D97-AF65-F5344CB8AC3E}">
        <p14:creationId xmlns:p14="http://schemas.microsoft.com/office/powerpoint/2010/main" val="2212769756"/>
      </p:ext>
    </p:extLst>
  </p:cSld>
  <p:clrMapOvr>
    <a:masterClrMapping/>
  </p:clrMapOvr>
  <p:transition>
    <p:fade/>
  </p:transition>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19045" y="228654"/>
            <a:ext cx="11147562" cy="757306"/>
          </a:xfrm>
        </p:spPr>
        <p:txBody>
          <a:bodyPr/>
          <a:lstStyle>
            <a:lvl1pPr>
              <a:defRPr/>
            </a:lvl1pPr>
          </a:lstStyle>
          <a:p>
            <a:r>
              <a:rPr lang="en-US" dirty="0" smtClean="0"/>
              <a:t>Click to edit Master title style</a:t>
            </a:r>
            <a:endParaRPr lang="en-US" dirty="0"/>
          </a:p>
        </p:txBody>
      </p:sp>
      <p:sp>
        <p:nvSpPr>
          <p:cNvPr id="5" name="Text Placeholder 4"/>
          <p:cNvSpPr>
            <a:spLocks noGrp="1"/>
          </p:cNvSpPr>
          <p:nvPr>
            <p:ph type="body" sz="quarter" idx="10"/>
          </p:nvPr>
        </p:nvSpPr>
        <p:spPr>
          <a:xfrm>
            <a:off x="519045" y="1448198"/>
            <a:ext cx="11147562" cy="2436051"/>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276364674"/>
      </p:ext>
    </p:extLst>
  </p:cSld>
  <p:clrMapOvr>
    <a:masterClrMapping/>
  </p:clrMapOvr>
  <p:transition>
    <p:fade/>
  </p:transition>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Content Placeholder 2"/>
          <p:cNvSpPr>
            <a:spLocks noGrp="1"/>
          </p:cNvSpPr>
          <p:nvPr>
            <p:ph idx="1"/>
          </p:nvPr>
        </p:nvSpPr>
        <p:spPr>
          <a:xfrm>
            <a:off x="480960" y="1429151"/>
            <a:ext cx="11147562" cy="2436051"/>
          </a:xfrm>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292700812"/>
      </p:ext>
    </p:extLst>
  </p:cSld>
  <p:clrMapOvr>
    <a:masterClrMapping/>
  </p:clrMapOvr>
  <p:transition>
    <p:fade/>
  </p:transition>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Content Placeholder 2"/>
          <p:cNvSpPr>
            <a:spLocks noGrp="1"/>
          </p:cNvSpPr>
          <p:nvPr>
            <p:ph sz="half" idx="1"/>
          </p:nvPr>
        </p:nvSpPr>
        <p:spPr>
          <a:xfrm>
            <a:off x="519045" y="1448139"/>
            <a:ext cx="5485686" cy="2577629"/>
          </a:xfrm>
        </p:spPr>
        <p:txBody>
          <a:bodyPr/>
          <a:lstStyle>
            <a:lvl1pPr marL="412193" indent="-412193">
              <a:lnSpc>
                <a:spcPct val="90000"/>
              </a:lnSpc>
              <a:defRPr sz="3500"/>
            </a:lvl1pPr>
            <a:lvl2pPr marL="816384" indent="-394575">
              <a:lnSpc>
                <a:spcPct val="90000"/>
              </a:lnSpc>
              <a:defRPr sz="2900"/>
            </a:lvl2pPr>
            <a:lvl3pPr marL="1156416" indent="-349644">
              <a:lnSpc>
                <a:spcPct val="90000"/>
              </a:lnSpc>
              <a:defRPr sz="2400"/>
            </a:lvl3pPr>
            <a:lvl4pPr marL="1488419" indent="-332003">
              <a:lnSpc>
                <a:spcPct val="90000"/>
              </a:lnSpc>
              <a:defRPr sz="2100"/>
            </a:lvl4pPr>
            <a:lvl5pPr marL="1838089" indent="-340034">
              <a:lnSpc>
                <a:spcPct val="90000"/>
              </a:lnSpc>
              <a:defRPr sz="2100"/>
            </a:lvl5pPr>
            <a:lvl6pPr>
              <a:defRPr sz="2100"/>
            </a:lvl6pPr>
            <a:lvl7pPr>
              <a:defRPr sz="2100"/>
            </a:lvl7pPr>
            <a:lvl8pPr>
              <a:defRPr sz="2100"/>
            </a:lvl8pPr>
            <a:lvl9pPr>
              <a:defRPr sz="2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80919" y="1448139"/>
            <a:ext cx="5485686" cy="2577629"/>
          </a:xfrm>
        </p:spPr>
        <p:txBody>
          <a:bodyPr/>
          <a:lstStyle>
            <a:lvl1pPr marL="421813" indent="-421813">
              <a:lnSpc>
                <a:spcPct val="90000"/>
              </a:lnSpc>
              <a:defRPr sz="3500"/>
            </a:lvl1pPr>
            <a:lvl2pPr marL="816384" indent="-412193">
              <a:lnSpc>
                <a:spcPct val="90000"/>
              </a:lnSpc>
              <a:defRPr sz="2900"/>
            </a:lvl2pPr>
            <a:lvl3pPr marL="1166056" indent="-367266">
              <a:lnSpc>
                <a:spcPct val="90000"/>
              </a:lnSpc>
              <a:defRPr sz="2400"/>
            </a:lvl3pPr>
            <a:lvl4pPr marL="1488419" indent="-322386">
              <a:lnSpc>
                <a:spcPct val="90000"/>
              </a:lnSpc>
              <a:defRPr sz="2100"/>
            </a:lvl4pPr>
            <a:lvl5pPr marL="1838089" indent="-332003">
              <a:lnSpc>
                <a:spcPct val="90000"/>
              </a:lnSpc>
              <a:defRPr sz="2100"/>
            </a:lvl5pPr>
            <a:lvl6pPr>
              <a:defRPr sz="2100"/>
            </a:lvl6pPr>
            <a:lvl7pPr>
              <a:defRPr sz="2100"/>
            </a:lvl7pPr>
            <a:lvl8pPr>
              <a:defRPr sz="2100"/>
            </a:lvl8pPr>
            <a:lvl9pPr>
              <a:defRPr sz="2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37911031"/>
      </p:ext>
    </p:extLst>
  </p:cSld>
  <p:clrMapOvr>
    <a:masterClrMapping/>
  </p:clrMapOvr>
  <p:transition>
    <p:fade/>
  </p:transition>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519045" y="1328870"/>
            <a:ext cx="5485686" cy="429347"/>
          </a:xfrm>
        </p:spPr>
        <p:txBody>
          <a:bodyPr anchor="b"/>
          <a:lstStyle>
            <a:lvl1pPr marL="0" indent="0">
              <a:lnSpc>
                <a:spcPct val="90000"/>
              </a:lnSpc>
              <a:spcBef>
                <a:spcPts val="0"/>
              </a:spcBef>
              <a:buNone/>
              <a:defRPr sz="3100" b="1"/>
            </a:lvl1pPr>
            <a:lvl2pPr marL="554284" indent="0">
              <a:buNone/>
              <a:defRPr sz="2400" b="1"/>
            </a:lvl2pPr>
            <a:lvl3pPr marL="1108615" indent="0">
              <a:buNone/>
              <a:defRPr sz="2100" b="1"/>
            </a:lvl3pPr>
            <a:lvl4pPr marL="1662920" indent="0">
              <a:buNone/>
              <a:defRPr sz="1900" b="1"/>
            </a:lvl4pPr>
            <a:lvl5pPr marL="2217240" indent="0">
              <a:buNone/>
              <a:defRPr sz="1900" b="1"/>
            </a:lvl5pPr>
            <a:lvl6pPr marL="2771523" indent="0">
              <a:buNone/>
              <a:defRPr sz="1900" b="1"/>
            </a:lvl6pPr>
            <a:lvl7pPr marL="3325841" indent="0">
              <a:buNone/>
              <a:defRPr sz="1900" b="1"/>
            </a:lvl7pPr>
            <a:lvl8pPr marL="3880140" indent="0">
              <a:buNone/>
              <a:defRPr sz="1900" b="1"/>
            </a:lvl8pPr>
            <a:lvl9pPr marL="4434449" indent="0">
              <a:buNone/>
              <a:defRPr sz="1900" b="1"/>
            </a:lvl9pPr>
          </a:lstStyle>
          <a:p>
            <a:pPr lvl="0"/>
            <a:r>
              <a:rPr lang="en-US" smtClean="0"/>
              <a:t>Click to edit Master text styles</a:t>
            </a:r>
          </a:p>
        </p:txBody>
      </p:sp>
      <p:sp>
        <p:nvSpPr>
          <p:cNvPr id="4" name="Content Placeholder 3"/>
          <p:cNvSpPr>
            <a:spLocks noGrp="1"/>
          </p:cNvSpPr>
          <p:nvPr>
            <p:ph sz="half" idx="2"/>
          </p:nvPr>
        </p:nvSpPr>
        <p:spPr>
          <a:xfrm>
            <a:off x="507804" y="2134099"/>
            <a:ext cx="5484257" cy="1896343"/>
          </a:xfrm>
        </p:spPr>
        <p:txBody>
          <a:bodyPr/>
          <a:lstStyle>
            <a:lvl1pPr marL="341626" indent="-341626">
              <a:defRPr sz="2900"/>
            </a:lvl1pPr>
            <a:lvl2pPr marL="681670" indent="-322386">
              <a:defRPr sz="2400"/>
            </a:lvl2pPr>
            <a:lvl3pPr marL="986389" indent="-295130">
              <a:defRPr sz="2100"/>
            </a:lvl3pPr>
            <a:lvl4pPr marL="1273484" indent="-277459">
              <a:defRPr sz="2100"/>
            </a:lvl4pPr>
            <a:lvl5pPr marL="1550998" indent="-250212">
              <a:defRPr sz="2100"/>
            </a:lvl5pPr>
            <a:lvl6pPr>
              <a:defRPr sz="1900"/>
            </a:lvl6pPr>
            <a:lvl7pPr>
              <a:defRPr sz="1900"/>
            </a:lvl7pPr>
            <a:lvl8pPr>
              <a:defRPr sz="1900"/>
            </a:lvl8pPr>
            <a:lvl9pPr>
              <a:defRPr sz="19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180919" y="1328870"/>
            <a:ext cx="5485686" cy="429347"/>
          </a:xfrm>
        </p:spPr>
        <p:txBody>
          <a:bodyPr anchor="b"/>
          <a:lstStyle>
            <a:lvl1pPr marL="0" indent="0">
              <a:lnSpc>
                <a:spcPct val="90000"/>
              </a:lnSpc>
              <a:spcBef>
                <a:spcPts val="0"/>
              </a:spcBef>
              <a:buNone/>
              <a:defRPr sz="3100" b="1"/>
            </a:lvl1pPr>
            <a:lvl2pPr marL="554284" indent="0">
              <a:buNone/>
              <a:defRPr sz="2400" b="1"/>
            </a:lvl2pPr>
            <a:lvl3pPr marL="1108615" indent="0">
              <a:buNone/>
              <a:defRPr sz="2100" b="1"/>
            </a:lvl3pPr>
            <a:lvl4pPr marL="1662920" indent="0">
              <a:buNone/>
              <a:defRPr sz="1900" b="1"/>
            </a:lvl4pPr>
            <a:lvl5pPr marL="2217240" indent="0">
              <a:buNone/>
              <a:defRPr sz="1900" b="1"/>
            </a:lvl5pPr>
            <a:lvl6pPr marL="2771523" indent="0">
              <a:buNone/>
              <a:defRPr sz="1900" b="1"/>
            </a:lvl6pPr>
            <a:lvl7pPr marL="3325841" indent="0">
              <a:buNone/>
              <a:defRPr sz="1900" b="1"/>
            </a:lvl7pPr>
            <a:lvl8pPr marL="3880140" indent="0">
              <a:buNone/>
              <a:defRPr sz="1900" b="1"/>
            </a:lvl8pPr>
            <a:lvl9pPr marL="4434449" indent="0">
              <a:buNone/>
              <a:defRPr sz="1900" b="1"/>
            </a:lvl9pPr>
          </a:lstStyle>
          <a:p>
            <a:pPr lvl="0"/>
            <a:r>
              <a:rPr lang="en-US" smtClean="0"/>
              <a:t>Click to edit Master text styles</a:t>
            </a:r>
          </a:p>
        </p:txBody>
      </p:sp>
      <p:sp>
        <p:nvSpPr>
          <p:cNvPr id="6" name="Content Placeholder 5"/>
          <p:cNvSpPr>
            <a:spLocks noGrp="1"/>
          </p:cNvSpPr>
          <p:nvPr>
            <p:ph sz="quarter" idx="4"/>
          </p:nvPr>
        </p:nvSpPr>
        <p:spPr>
          <a:xfrm>
            <a:off x="6180919" y="2134110"/>
            <a:ext cx="5485686" cy="1896343"/>
          </a:xfrm>
        </p:spPr>
        <p:txBody>
          <a:bodyPr/>
          <a:lstStyle>
            <a:lvl1pPr marL="359234" indent="-359234">
              <a:defRPr sz="2900"/>
            </a:lvl1pPr>
            <a:lvl2pPr marL="691302" indent="-332003">
              <a:defRPr sz="2400"/>
            </a:lvl2pPr>
            <a:lvl3pPr marL="996022" indent="-296736">
              <a:defRPr sz="2100"/>
            </a:lvl3pPr>
            <a:lvl4pPr marL="1273484" indent="-287099">
              <a:defRPr sz="2100"/>
            </a:lvl4pPr>
            <a:lvl5pPr marL="1550998" indent="-267814">
              <a:defRPr sz="2100"/>
            </a:lvl5pPr>
            <a:lvl6pPr>
              <a:defRPr sz="1900"/>
            </a:lvl6pPr>
            <a:lvl7pPr>
              <a:defRPr sz="1900"/>
            </a:lvl7pPr>
            <a:lvl8pPr>
              <a:defRPr sz="1900"/>
            </a:lvl8pPr>
            <a:lvl9pPr>
              <a:defRPr sz="19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829107399"/>
      </p:ext>
    </p:extLst>
  </p:cSld>
  <p:clrMapOvr>
    <a:masterClrMapping/>
  </p:clrMapOvr>
  <p:transition>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Tree>
    <p:extLst>
      <p:ext uri="{BB962C8B-B14F-4D97-AF65-F5344CB8AC3E}">
        <p14:creationId xmlns:p14="http://schemas.microsoft.com/office/powerpoint/2010/main" val="328882962"/>
      </p:ext>
    </p:extLst>
  </p:cSld>
  <p:clrMapOvr>
    <a:masterClrMapping/>
  </p:clrMapOvr>
  <p:transition>
    <p:fade/>
  </p:transition>
  <p:timing>
    <p:tnLst>
      <p:par>
        <p:cT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2_Title and Text">
    <p:spTree>
      <p:nvGrpSpPr>
        <p:cNvPr id="1" name=""/>
        <p:cNvGrpSpPr/>
        <p:nvPr/>
      </p:nvGrpSpPr>
      <p:grpSpPr>
        <a:xfrm>
          <a:off x="0" y="0"/>
          <a:ext cx="0" cy="0"/>
          <a:chOff x="0" y="0"/>
          <a:chExt cx="0" cy="0"/>
        </a:xfrm>
      </p:grpSpPr>
      <p:sp>
        <p:nvSpPr>
          <p:cNvPr id="2" name="Title 1"/>
          <p:cNvSpPr>
            <a:spLocks noGrp="1"/>
          </p:cNvSpPr>
          <p:nvPr>
            <p:ph type="title"/>
          </p:nvPr>
        </p:nvSpPr>
        <p:spPr>
          <a:xfrm>
            <a:off x="455463" y="2327923"/>
            <a:ext cx="11171635" cy="757306"/>
          </a:xfrm>
        </p:spPr>
        <p:txBody>
          <a:bodyPr/>
          <a:lstStyle>
            <a:lvl1pPr algn="ctr">
              <a:defRPr>
                <a:latin typeface="Candara" pitchFamily="34" charset="0"/>
              </a:defRPr>
            </a:lvl1pPr>
          </a:lstStyle>
          <a:p>
            <a:r>
              <a:rPr lang="en-US" dirty="0" smtClean="0"/>
              <a:t>Click to edit Master title style</a:t>
            </a:r>
            <a:endParaRPr lang="en-GB" dirty="0"/>
          </a:p>
        </p:txBody>
      </p:sp>
    </p:spTree>
    <p:extLst>
      <p:ext uri="{BB962C8B-B14F-4D97-AF65-F5344CB8AC3E}">
        <p14:creationId xmlns:p14="http://schemas.microsoft.com/office/powerpoint/2010/main" val="1487205405"/>
      </p:ext>
    </p:extLst>
  </p:cSld>
  <p:clrMapOvr>
    <a:masterClrMapping/>
  </p:clrMapOvr>
  <p:transition/>
  <p:timing>
    <p:tnLst>
      <p:par>
        <p:cTn id="1" dur="indefinite" restart="never" nodeType="tmRoot"/>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692721848"/>
      </p:ext>
    </p:extLst>
  </p:cSld>
  <p:clrMapOvr>
    <a:masterClrMapping/>
  </p:clrMapOvr>
  <p:transition>
    <p:fade/>
  </p:transition>
  <p:timing>
    <p:tnLst>
      <p:par>
        <p:cTn id="1" dur="indefinite" restart="never" nodeType="tmRoot"/>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type="tx">
  <p:cSld name="1_Title an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Candara" pitchFamily="34" charset="0"/>
              </a:defRPr>
            </a:lvl1pPr>
          </a:lstStyle>
          <a:p>
            <a:r>
              <a:rPr lang="en-US" dirty="0" smtClean="0"/>
              <a:t>Click to edit Master title style</a:t>
            </a:r>
            <a:endParaRPr lang="en-GB" dirty="0"/>
          </a:p>
        </p:txBody>
      </p:sp>
      <p:sp>
        <p:nvSpPr>
          <p:cNvPr id="3" name="Text Placeholder 2"/>
          <p:cNvSpPr>
            <a:spLocks noGrp="1"/>
          </p:cNvSpPr>
          <p:nvPr>
            <p:ph type="body" idx="1"/>
          </p:nvPr>
        </p:nvSpPr>
        <p:spPr>
          <a:xfrm>
            <a:off x="519047" y="1448198"/>
            <a:ext cx="11147560" cy="2436051"/>
          </a:xfrm>
        </p:spPr>
        <p:txBody>
          <a:bodyPr/>
          <a:lstStyle>
            <a:lvl1pPr>
              <a:defRPr>
                <a:latin typeface="Candara" pitchFamily="34" charset="0"/>
              </a:defRPr>
            </a:lvl1pPr>
            <a:lvl2pPr>
              <a:defRPr>
                <a:latin typeface="Candara" pitchFamily="34" charset="0"/>
              </a:defRPr>
            </a:lvl2pPr>
            <a:lvl3pPr>
              <a:defRPr>
                <a:latin typeface="Candara" pitchFamily="34" charset="0"/>
              </a:defRPr>
            </a:lvl3pPr>
            <a:lvl4pPr>
              <a:defRPr>
                <a:latin typeface="Candara" pitchFamily="34" charset="0"/>
              </a:defRPr>
            </a:lvl4pPr>
            <a:lvl5pPr>
              <a:defRPr>
                <a:latin typeface="Candara"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Tree>
    <p:extLst>
      <p:ext uri="{BB962C8B-B14F-4D97-AF65-F5344CB8AC3E}">
        <p14:creationId xmlns:p14="http://schemas.microsoft.com/office/powerpoint/2010/main" val="2535538776"/>
      </p:ext>
    </p:extLst>
  </p:cSld>
  <p:clrMapOvr>
    <a:masterClrMapping/>
  </p:clrMapOvr>
  <p:transition/>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Content Placeholder 2"/>
          <p:cNvSpPr>
            <a:spLocks noGrp="1"/>
          </p:cNvSpPr>
          <p:nvPr>
            <p:ph idx="1"/>
          </p:nvPr>
        </p:nvSpPr>
        <p:spPr>
          <a:xfrm>
            <a:off x="480960" y="1429153"/>
            <a:ext cx="11147562" cy="2436051"/>
          </a:xfrm>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transition>
    <p:fad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4_text slide BLUE">
    <p:spTree>
      <p:nvGrpSpPr>
        <p:cNvPr id="1" name=""/>
        <p:cNvGrpSpPr/>
        <p:nvPr/>
      </p:nvGrpSpPr>
      <p:grpSpPr>
        <a:xfrm>
          <a:off x="0" y="0"/>
          <a:ext cx="0" cy="0"/>
          <a:chOff x="0" y="0"/>
          <a:chExt cx="0" cy="0"/>
        </a:xfrm>
      </p:grpSpPr>
      <p:sp>
        <p:nvSpPr>
          <p:cNvPr id="9" name="Title 8"/>
          <p:cNvSpPr>
            <a:spLocks noGrp="1"/>
          </p:cNvSpPr>
          <p:nvPr>
            <p:ph type="title" hasCustomPrompt="1"/>
          </p:nvPr>
        </p:nvSpPr>
        <p:spPr>
          <a:xfrm>
            <a:off x="160803" y="152706"/>
            <a:ext cx="11735768" cy="789447"/>
          </a:xfrm>
        </p:spPr>
        <p:txBody>
          <a:bodyPr/>
          <a:lstStyle>
            <a:lvl1pPr>
              <a:defRPr sz="5700">
                <a:latin typeface="Segoe UI" pitchFamily="34" charset="0"/>
                <a:ea typeface="Segoe UI" pitchFamily="34" charset="0"/>
                <a:cs typeface="Segoe UI" pitchFamily="34" charset="0"/>
              </a:defRPr>
            </a:lvl1pPr>
          </a:lstStyle>
          <a:p>
            <a:r>
              <a:rPr lang="en-US" dirty="0" smtClean="0"/>
              <a:t>headline</a:t>
            </a:r>
            <a:endParaRPr lang="en-US" dirty="0"/>
          </a:p>
        </p:txBody>
      </p:sp>
      <p:sp>
        <p:nvSpPr>
          <p:cNvPr id="11" name="Text Placeholder 10"/>
          <p:cNvSpPr>
            <a:spLocks noGrp="1"/>
          </p:cNvSpPr>
          <p:nvPr>
            <p:ph type="body" sz="quarter" idx="11" hasCustomPrompt="1"/>
          </p:nvPr>
        </p:nvSpPr>
        <p:spPr>
          <a:xfrm>
            <a:off x="160803" y="1465394"/>
            <a:ext cx="11735768" cy="806981"/>
          </a:xfrm>
        </p:spPr>
        <p:txBody>
          <a:bodyPr>
            <a:normAutofit/>
          </a:bodyPr>
          <a:lstStyle>
            <a:lvl1pPr marL="0" indent="0">
              <a:buNone/>
              <a:defRPr sz="3300" b="0" i="0">
                <a:latin typeface="Segoe UI" pitchFamily="34" charset="0"/>
                <a:ea typeface="Segoe UI" pitchFamily="34" charset="0"/>
                <a:cs typeface="Segoe UI" pitchFamily="34" charset="0"/>
              </a:defRPr>
            </a:lvl1pPr>
          </a:lstStyle>
          <a:p>
            <a:pPr lvl="0"/>
            <a:r>
              <a:rPr lang="en-US" dirty="0" smtClean="0"/>
              <a:t>subhead</a:t>
            </a:r>
          </a:p>
        </p:txBody>
      </p:sp>
      <p:sp>
        <p:nvSpPr>
          <p:cNvPr id="4" name="Text Placeholder 3"/>
          <p:cNvSpPr>
            <a:spLocks noGrp="1"/>
          </p:cNvSpPr>
          <p:nvPr>
            <p:ph type="body" sz="quarter" idx="15" hasCustomPrompt="1"/>
          </p:nvPr>
        </p:nvSpPr>
        <p:spPr>
          <a:xfrm>
            <a:off x="166150" y="2386971"/>
            <a:ext cx="11730051" cy="2867691"/>
          </a:xfrm>
        </p:spPr>
        <p:txBody>
          <a:bodyPr>
            <a:normAutofit/>
          </a:bodyPr>
          <a:lstStyle>
            <a:lvl1pPr marL="0" indent="0">
              <a:buNone/>
              <a:defRPr sz="2900">
                <a:latin typeface="Segoe UI" pitchFamily="34" charset="0"/>
                <a:ea typeface="Segoe UI" pitchFamily="34" charset="0"/>
                <a:cs typeface="Segoe UI" pitchFamily="34" charset="0"/>
              </a:defRPr>
            </a:lvl1pPr>
          </a:lstStyle>
          <a:p>
            <a:pPr lvl="0"/>
            <a:r>
              <a:rPr lang="en-US" dirty="0" smtClean="0"/>
              <a:t>Click to add text</a:t>
            </a:r>
          </a:p>
        </p:txBody>
      </p:sp>
      <p:pic>
        <p:nvPicPr>
          <p:cNvPr id="6" name="Picture 5"/>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0" y="6409490"/>
            <a:ext cx="12187238" cy="450102"/>
          </a:xfrm>
          <a:prstGeom prst="rect">
            <a:avLst/>
          </a:prstGeom>
        </p:spPr>
      </p:pic>
      <p:sp>
        <p:nvSpPr>
          <p:cNvPr id="3" name="Slide Number Placeholder 2"/>
          <p:cNvSpPr>
            <a:spLocks noGrp="1"/>
          </p:cNvSpPr>
          <p:nvPr>
            <p:ph type="sldNum" sz="quarter" idx="10"/>
          </p:nvPr>
        </p:nvSpPr>
        <p:spPr>
          <a:xfrm>
            <a:off x="8734187" y="6357822"/>
            <a:ext cx="2843689" cy="365210"/>
          </a:xfrm>
          <a:prstGeom prst="rect">
            <a:avLst/>
          </a:prstGeom>
        </p:spPr>
        <p:txBody>
          <a:bodyPr lIns="108660" tIns="54304" rIns="108660" bIns="54304"/>
          <a:lstStyle>
            <a:lvl1pPr>
              <a:defRPr>
                <a:solidFill>
                  <a:srgbClr val="FFFFFF"/>
                </a:solidFill>
              </a:defRPr>
            </a:lvl1pPr>
          </a:lstStyle>
          <a:p>
            <a:pPr defTabSz="1108615"/>
            <a:fld id="{EEF83519-0986-6A4F-9867-35DB47F5FA02}" type="slidenum">
              <a:rPr lang="en-US" smtClean="0"/>
              <a:pPr defTabSz="1108615"/>
              <a:t>‹#›</a:t>
            </a:fld>
            <a:endParaRPr lang="en-US" dirty="0"/>
          </a:p>
        </p:txBody>
      </p:sp>
    </p:spTree>
    <p:extLst>
      <p:ext uri="{BB962C8B-B14F-4D97-AF65-F5344CB8AC3E}">
        <p14:creationId xmlns:p14="http://schemas.microsoft.com/office/powerpoint/2010/main" val="1019684161"/>
      </p:ext>
    </p:extLst>
  </p:cSld>
  <p:clrMapOvr>
    <a:masterClrMapping/>
  </p:clrMapOvr>
  <p:timing>
    <p:tnLst>
      <p:par>
        <p:cTn id="1" dur="indefinite" restart="never" nodeType="tmRoot"/>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itle Slide Option 1">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pic>
        <p:nvPicPr>
          <p:cNvPr id="9" name="Picture 9"/>
          <p:cNvPicPr>
            <a:picLocks noChangeAspect="1" noChangeArrowheads="1"/>
          </p:cNvPicPr>
          <p:nvPr userDrawn="1"/>
        </p:nvPicPr>
        <p:blipFill>
          <a:blip r:embed="rId3">
            <a:extLst>
              <a:ext uri="{28A0092B-C50C-407E-A947-70E740481C1C}">
                <a14:useLocalDpi xmlns:a14="http://schemas.microsoft.com/office/drawing/2010/main" val="0"/>
              </a:ext>
            </a:extLst>
          </a:blip>
          <a:stretch>
            <a:fillRect/>
          </a:stretch>
        </p:blipFill>
        <p:spPr bwMode="auto">
          <a:xfrm>
            <a:off x="9164762" y="5867637"/>
            <a:ext cx="2655946" cy="977581"/>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userDrawn="1"/>
        </p:nvSpPr>
        <p:spPr bwMode="gray">
          <a:xfrm>
            <a:off x="431202" y="2085333"/>
            <a:ext cx="7869800" cy="3437436"/>
          </a:xfrm>
          <a:prstGeom prst="rect">
            <a:avLst/>
          </a:prstGeom>
          <a:solidFill>
            <a:schemeClr val="accent2">
              <a:alpha val="8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43397" tIns="194718" rIns="243397" bIns="194718" numCol="1" spcCol="0" rtlCol="0" fromWordArt="0" anchor="t" anchorCtr="0" forceAA="0" compatLnSpc="1">
            <a:prstTxWarp prst="textNoShape">
              <a:avLst/>
            </a:prstTxWarp>
            <a:noAutofit/>
          </a:bodyPr>
          <a:lstStyle/>
          <a:p>
            <a:pPr algn="ctr" defTabSz="1241000" fontAlgn="base">
              <a:lnSpc>
                <a:spcPct val="90000"/>
              </a:lnSpc>
              <a:spcBef>
                <a:spcPct val="0"/>
              </a:spcBef>
              <a:spcAft>
                <a:spcPct val="0"/>
              </a:spcAft>
            </a:pPr>
            <a:endParaRPr lang="en-US" sz="32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7" name="Text Placeholder 5"/>
          <p:cNvSpPr>
            <a:spLocks noGrp="1"/>
          </p:cNvSpPr>
          <p:nvPr>
            <p:ph type="body" sz="quarter" idx="10" hasCustomPrompt="1"/>
          </p:nvPr>
        </p:nvSpPr>
        <p:spPr>
          <a:xfrm>
            <a:off x="624174" y="2306750"/>
            <a:ext cx="7484882" cy="1654204"/>
          </a:xfrm>
        </p:spPr>
        <p:txBody>
          <a:bodyPr>
            <a:normAutofit/>
          </a:bodyPr>
          <a:lstStyle>
            <a:lvl1pPr marL="0" indent="0">
              <a:buNone/>
              <a:defRPr lang="en-US" sz="6100" i="0" kern="1200" spc="-100" baseline="0" dirty="0" smtClean="0">
                <a:solidFill>
                  <a:schemeClr val="bg1"/>
                </a:solidFill>
                <a:latin typeface="Segoe UI Light" pitchFamily="34" charset="0"/>
                <a:ea typeface="+mn-ea"/>
                <a:cs typeface="+mn-cs"/>
              </a:defRPr>
            </a:lvl1pPr>
          </a:lstStyle>
          <a:p>
            <a:pPr marL="0" lvl="0" indent="0" algn="l" defTabSz="912806" rtl="0" eaLnBrk="1" latinLnBrk="0" hangingPunct="1">
              <a:lnSpc>
                <a:spcPct val="90000"/>
              </a:lnSpc>
              <a:spcBef>
                <a:spcPct val="20000"/>
              </a:spcBef>
              <a:buSzPct val="90000"/>
              <a:buFont typeface="Arial" pitchFamily="34" charset="0"/>
              <a:buNone/>
            </a:pPr>
            <a:r>
              <a:rPr lang="en-US" dirty="0" smtClean="0"/>
              <a:t>Presentation Title</a:t>
            </a:r>
          </a:p>
        </p:txBody>
      </p:sp>
      <p:sp>
        <p:nvSpPr>
          <p:cNvPr id="8" name="Text Placeholder 8"/>
          <p:cNvSpPr>
            <a:spLocks noGrp="1"/>
          </p:cNvSpPr>
          <p:nvPr>
            <p:ph type="body" sz="quarter" idx="11" hasCustomPrompt="1"/>
          </p:nvPr>
        </p:nvSpPr>
        <p:spPr>
          <a:xfrm>
            <a:off x="624174" y="4111531"/>
            <a:ext cx="7484882" cy="1305917"/>
          </a:xfrm>
        </p:spPr>
        <p:txBody>
          <a:bodyPr>
            <a:normAutofit/>
          </a:bodyPr>
          <a:lstStyle>
            <a:lvl1pPr marL="0" indent="0">
              <a:buNone/>
              <a:defRPr lang="en-US" sz="2700" kern="1200" spc="-100" baseline="0" dirty="0">
                <a:solidFill>
                  <a:schemeClr val="bg1"/>
                </a:solidFill>
                <a:latin typeface="Segoe UI Light" pitchFamily="34" charset="0"/>
                <a:ea typeface="+mn-ea"/>
                <a:cs typeface="+mn-cs"/>
              </a:defRPr>
            </a:lvl1pPr>
          </a:lstStyle>
          <a:p>
            <a:pPr marL="0" lvl="0" indent="0" algn="l" defTabSz="912806" rtl="0" eaLnBrk="1" latinLnBrk="0" hangingPunct="1">
              <a:lnSpc>
                <a:spcPct val="90000"/>
              </a:lnSpc>
              <a:spcBef>
                <a:spcPct val="20000"/>
              </a:spcBef>
              <a:buSzPct val="90000"/>
              <a:buFont typeface="Arial" pitchFamily="34" charset="0"/>
              <a:buNone/>
            </a:pPr>
            <a:r>
              <a:rPr lang="en-US" dirty="0" smtClean="0"/>
              <a:t>Speaker Name</a:t>
            </a:r>
          </a:p>
          <a:p>
            <a:pPr marL="0" lvl="0" indent="0" algn="l" defTabSz="912806" rtl="0" eaLnBrk="1" latinLnBrk="0" hangingPunct="1">
              <a:lnSpc>
                <a:spcPct val="90000"/>
              </a:lnSpc>
              <a:spcBef>
                <a:spcPct val="20000"/>
              </a:spcBef>
              <a:buSzPct val="90000"/>
              <a:buFont typeface="Arial" pitchFamily="34" charset="0"/>
              <a:buNone/>
            </a:pPr>
            <a:r>
              <a:rPr lang="en-US" dirty="0" smtClean="0"/>
              <a:t>Speaker Title, Company</a:t>
            </a:r>
          </a:p>
          <a:p>
            <a:pPr marL="0" lvl="0" indent="0" algn="l" defTabSz="912806" rtl="0" eaLnBrk="1" latinLnBrk="0" hangingPunct="1">
              <a:lnSpc>
                <a:spcPct val="90000"/>
              </a:lnSpc>
              <a:spcBef>
                <a:spcPct val="20000"/>
              </a:spcBef>
              <a:buSzPct val="90000"/>
              <a:buFont typeface="Arial" pitchFamily="34" charset="0"/>
              <a:buNone/>
            </a:pPr>
            <a:r>
              <a:rPr lang="en-US" dirty="0" smtClean="0"/>
              <a:t>Contact Information</a:t>
            </a:r>
          </a:p>
        </p:txBody>
      </p:sp>
      <p:grpSp>
        <p:nvGrpSpPr>
          <p:cNvPr id="10" name="Group 9"/>
          <p:cNvGrpSpPr/>
          <p:nvPr userDrawn="1"/>
        </p:nvGrpSpPr>
        <p:grpSpPr>
          <a:xfrm>
            <a:off x="623148" y="383202"/>
            <a:ext cx="1631544" cy="604035"/>
            <a:chOff x="10186018" y="534632"/>
            <a:chExt cx="1706539" cy="631406"/>
          </a:xfrm>
        </p:grpSpPr>
        <p:pic>
          <p:nvPicPr>
            <p:cNvPr id="11" name="Picture 10"/>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186018" y="534632"/>
              <a:ext cx="1706539" cy="585216"/>
            </a:xfrm>
            <a:prstGeom prst="rect">
              <a:avLst/>
            </a:prstGeom>
          </p:spPr>
        </p:pic>
        <p:sp>
          <p:nvSpPr>
            <p:cNvPr id="12" name="TextBox 11"/>
            <p:cNvSpPr txBox="1"/>
            <p:nvPr userDrawn="1"/>
          </p:nvSpPr>
          <p:spPr>
            <a:xfrm>
              <a:off x="10576932" y="972960"/>
              <a:ext cx="498340" cy="193078"/>
            </a:xfrm>
            <a:prstGeom prst="rect">
              <a:avLst/>
            </a:prstGeom>
            <a:noFill/>
          </p:spPr>
          <p:txBody>
            <a:bodyPr wrap="none" lIns="0" tIns="0" rIns="0" bIns="0" rtlCol="0">
              <a:spAutoFit/>
            </a:bodyPr>
            <a:lstStyle/>
            <a:p>
              <a:pPr defTabSz="912806">
                <a:lnSpc>
                  <a:spcPct val="90000"/>
                </a:lnSpc>
                <a:spcAft>
                  <a:spcPts val="800"/>
                </a:spcAft>
              </a:pPr>
              <a:r>
                <a:rPr lang="en-US" sz="1300" dirty="0" smtClean="0">
                  <a:solidFill>
                    <a:srgbClr val="FFFFFF"/>
                  </a:solidFill>
                </a:rPr>
                <a:t>| Basel</a:t>
              </a:r>
            </a:p>
          </p:txBody>
        </p:sp>
      </p:grpSp>
    </p:spTree>
    <p:extLst>
      <p:ext uri="{BB962C8B-B14F-4D97-AF65-F5344CB8AC3E}">
        <p14:creationId xmlns:p14="http://schemas.microsoft.com/office/powerpoint/2010/main" val="3142691857"/>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500"/>
                                  </p:stCondLst>
                                  <p:childTnLst>
                                    <p:set>
                                      <p:cBhvr>
                                        <p:cTn id="6" dur="1" fill="hold">
                                          <p:stCondLst>
                                            <p:cond delay="0"/>
                                          </p:stCondLst>
                                        </p:cTn>
                                        <p:tgtEl>
                                          <p:spTgt spid="5"/>
                                        </p:tgtEl>
                                        <p:attrNameLst>
                                          <p:attrName>style.visibility</p:attrName>
                                        </p:attrNameLst>
                                      </p:cBhvr>
                                      <p:to>
                                        <p:strVal val="visible"/>
                                      </p:to>
                                    </p:set>
                                  </p:childTnLst>
                                </p:cTn>
                              </p:par>
                              <p:par>
                                <p:cTn id="7" presetID="63" presetClass="path" presetSubtype="0" accel="50000" decel="50000" fill="hold" grpId="1" nodeType="withEffect">
                                  <p:stCondLst>
                                    <p:cond delay="500"/>
                                  </p:stCondLst>
                                  <p:childTnLst>
                                    <p:animMotion origin="layout" path="M 2.77778E-7 3.7037E-7 L 1.17344 3.7037E-7 " pathEditMode="relative" rAng="0" ptsTypes="AA">
                                      <p:cBhvr>
                                        <p:cTn id="8" dur="1000" spd="-100000" fill="hold"/>
                                        <p:tgtEl>
                                          <p:spTgt spid="5"/>
                                        </p:tgtEl>
                                        <p:attrNameLst>
                                          <p:attrName>ppt_x</p:attrName>
                                          <p:attrName>ppt_y</p:attrName>
                                        </p:attrNameLst>
                                      </p:cBhvr>
                                      <p:rCtr x="58663" y="0"/>
                                    </p:animMotion>
                                  </p:childTnLst>
                                </p:cTn>
                              </p:par>
                              <p:par>
                                <p:cTn id="9" presetID="1" presetClass="entr" presetSubtype="0" fill="hold" nodeType="withEffect">
                                  <p:stCondLst>
                                    <p:cond delay="500"/>
                                  </p:stCondLst>
                                  <p:childTnLst>
                                    <p:set>
                                      <p:cBhvr>
                                        <p:cTn id="10" dur="1" fill="hold">
                                          <p:stCondLst>
                                            <p:cond delay="0"/>
                                          </p:stCondLst>
                                        </p:cTn>
                                        <p:tgtEl>
                                          <p:spTgt spid="10"/>
                                        </p:tgtEl>
                                        <p:attrNameLst>
                                          <p:attrName>style.visibility</p:attrName>
                                        </p:attrNameLst>
                                      </p:cBhvr>
                                      <p:to>
                                        <p:strVal val="visible"/>
                                      </p:to>
                                    </p:set>
                                  </p:childTnLst>
                                </p:cTn>
                              </p:par>
                              <p:par>
                                <p:cTn id="11" presetID="63" presetClass="path" presetSubtype="0" accel="50000" decel="50000" fill="hold" nodeType="withEffect">
                                  <p:stCondLst>
                                    <p:cond delay="500"/>
                                  </p:stCondLst>
                                  <p:childTnLst>
                                    <p:animMotion origin="layout" path="M 4.44444E-6 -4.07407E-6 L 1.40572 -4.07407E-6 " pathEditMode="relative" rAng="0" ptsTypes="AA">
                                      <p:cBhvr>
                                        <p:cTn id="12" dur="1000" spd="-100000" fill="hold"/>
                                        <p:tgtEl>
                                          <p:spTgt spid="10"/>
                                        </p:tgtEl>
                                        <p:attrNameLst>
                                          <p:attrName>ppt_x</p:attrName>
                                          <p:attrName>ppt_y</p:attrName>
                                        </p:attrNameLst>
                                      </p:cBhvr>
                                      <p:rCtr x="70278" y="0"/>
                                    </p:animMotion>
                                  </p:childTnLst>
                                </p:cTn>
                              </p:par>
                              <p:par>
                                <p:cTn id="13" presetID="1" presetClass="entr" presetSubtype="0" fill="hold" nodeType="withEffect">
                                  <p:stCondLst>
                                    <p:cond delay="500"/>
                                  </p:stCondLst>
                                  <p:childTnLst>
                                    <p:set>
                                      <p:cBhvr>
                                        <p:cTn id="14" dur="1" fill="hold">
                                          <p:stCondLst>
                                            <p:cond delay="0"/>
                                          </p:stCondLst>
                                        </p:cTn>
                                        <p:tgtEl>
                                          <p:spTgt spid="9"/>
                                        </p:tgtEl>
                                        <p:attrNameLst>
                                          <p:attrName>style.visibility</p:attrName>
                                        </p:attrNameLst>
                                      </p:cBhvr>
                                      <p:to>
                                        <p:strVal val="visible"/>
                                      </p:to>
                                    </p:set>
                                  </p:childTnLst>
                                </p:cTn>
                              </p:par>
                              <p:par>
                                <p:cTn id="15" presetID="63" presetClass="path" presetSubtype="0" accel="50000" decel="50000" fill="hold" nodeType="withEffect">
                                  <p:stCondLst>
                                    <p:cond delay="500"/>
                                  </p:stCondLst>
                                  <p:childTnLst>
                                    <p:animMotion origin="layout" path="M 2.5E-6 -3.20988E-6 L 0.67066 -3.20988E-6 " pathEditMode="relative" rAng="0" ptsTypes="AA">
                                      <p:cBhvr>
                                        <p:cTn id="16" dur="1000" spd="-100000" fill="hold"/>
                                        <p:tgtEl>
                                          <p:spTgt spid="9"/>
                                        </p:tgtEl>
                                        <p:attrNameLst>
                                          <p:attrName>ppt_x</p:attrName>
                                          <p:attrName>ppt_y</p:attrName>
                                        </p:attrNameLst>
                                      </p:cBhvr>
                                      <p:rCtr x="33524" y="0"/>
                                    </p:animMotion>
                                  </p:childTnLst>
                                </p:cTn>
                              </p:par>
                              <p:par>
                                <p:cTn id="17" presetID="1" presetClass="entr" presetSubtype="0" fill="hold" grpId="1" nodeType="withEffect">
                                  <p:stCondLst>
                                    <p:cond delay="500"/>
                                  </p:stCondLst>
                                  <p:childTnLst>
                                    <p:set>
                                      <p:cBhvr>
                                        <p:cTn id="18" dur="1" fill="hold">
                                          <p:stCondLst>
                                            <p:cond delay="0"/>
                                          </p:stCondLst>
                                        </p:cTn>
                                        <p:tgtEl>
                                          <p:spTgt spid="7"/>
                                        </p:tgtEl>
                                        <p:attrNameLst>
                                          <p:attrName>style.visibility</p:attrName>
                                        </p:attrNameLst>
                                      </p:cBhvr>
                                      <p:to>
                                        <p:strVal val="visible"/>
                                      </p:to>
                                    </p:set>
                                  </p:childTnLst>
                                </p:cTn>
                              </p:par>
                              <p:par>
                                <p:cTn id="19" presetID="35" presetClass="path" presetSubtype="0" accel="50000" decel="50000" fill="hold" grpId="0" nodeType="withEffect">
                                  <p:stCondLst>
                                    <p:cond delay="500"/>
                                  </p:stCondLst>
                                  <p:childTnLst>
                                    <p:animMotion origin="layout" path="M -3.33333E-6 -1.23457E-7 L 1.175 -1.23457E-7 " pathEditMode="relative" rAng="0" ptsTypes="AA">
                                      <p:cBhvr>
                                        <p:cTn id="20" dur="1000" spd="-100000" fill="hold"/>
                                        <p:tgtEl>
                                          <p:spTgt spid="7"/>
                                        </p:tgtEl>
                                        <p:attrNameLst>
                                          <p:attrName>ppt_x</p:attrName>
                                          <p:attrName>ppt_y</p:attrName>
                                        </p:attrNameLst>
                                      </p:cBhvr>
                                      <p:rCtr x="58750" y="0"/>
                                    </p:animMotion>
                                  </p:childTnLst>
                                </p:cTn>
                              </p:par>
                              <p:par>
                                <p:cTn id="21" presetID="1" presetClass="entr" presetSubtype="0" fill="hold" grpId="1" nodeType="withEffect">
                                  <p:stCondLst>
                                    <p:cond delay="500"/>
                                  </p:stCondLst>
                                  <p:childTnLst>
                                    <p:set>
                                      <p:cBhvr>
                                        <p:cTn id="22" dur="1" fill="hold">
                                          <p:stCondLst>
                                            <p:cond delay="0"/>
                                          </p:stCondLst>
                                        </p:cTn>
                                        <p:tgtEl>
                                          <p:spTgt spid="8"/>
                                        </p:tgtEl>
                                        <p:attrNameLst>
                                          <p:attrName>style.visibility</p:attrName>
                                        </p:attrNameLst>
                                      </p:cBhvr>
                                      <p:to>
                                        <p:strVal val="visible"/>
                                      </p:to>
                                    </p:set>
                                  </p:childTnLst>
                                </p:cTn>
                              </p:par>
                              <p:par>
                                <p:cTn id="23" presetID="35" presetClass="path" presetSubtype="0" accel="50000" decel="50000" fill="hold" grpId="0" nodeType="withEffect">
                                  <p:stCondLst>
                                    <p:cond delay="500"/>
                                  </p:stCondLst>
                                  <p:childTnLst>
                                    <p:animMotion origin="layout" path="M -3.33333E-6 -4.44444E-6 L 1.17622 -4.44444E-6 " pathEditMode="relative" rAng="0" ptsTypes="AA">
                                      <p:cBhvr>
                                        <p:cTn id="24" dur="1000" spd="-100000" fill="hold"/>
                                        <p:tgtEl>
                                          <p:spTgt spid="8"/>
                                        </p:tgtEl>
                                        <p:attrNameLst>
                                          <p:attrName>ppt_x</p:attrName>
                                          <p:attrName>ppt_y</p:attrName>
                                        </p:attrNameLst>
                                      </p:cBhvr>
                                      <p:rCtr x="58802"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7" grpId="0">
        <p:tmplLst>
          <p:tmpl>
            <p:tnLst>
              <p:par>
                <p:cTn presetID="35" presetClass="path" presetSubtype="0" accel="50000" decel="50000" fill="hold" nodeType="withEffect">
                  <p:stCondLst>
                    <p:cond delay="500"/>
                  </p:stCondLst>
                  <p:childTnLst>
                    <p:animMotion origin="layout" path="M -3.33333E-6 -1.23457E-7 L 1.175 -1.23457E-7 " pathEditMode="relative" rAng="0" ptsTypes="AA">
                      <p:cBhvr>
                        <p:cTn dur="1000" spd="-100000" fill="hold"/>
                        <p:tgtEl>
                          <p:spTgt spid="7"/>
                        </p:tgtEl>
                        <p:attrNameLst>
                          <p:attrName>ppt_x</p:attrName>
                          <p:attrName>ppt_y</p:attrName>
                        </p:attrNameLst>
                      </p:cBhvr>
                      <p:rCtr x="58750" y="0"/>
                    </p:animMotion>
                  </p:childTnLst>
                </p:cTn>
              </p:par>
            </p:tnLst>
          </p:tmpl>
        </p:tmplLst>
      </p:bldP>
      <p:bldP spid="7" grpId="1">
        <p:tmplLst>
          <p:tmpl>
            <p:tnLst>
              <p:par>
                <p:cTn presetID="1" presetClass="entr" presetSubtype="0" fill="hold" nodeType="withEffect">
                  <p:stCondLst>
                    <p:cond delay="500"/>
                  </p:stCondLst>
                  <p:childTnLst>
                    <p:set>
                      <p:cBhvr>
                        <p:cTn dur="1" fill="hold">
                          <p:stCondLst>
                            <p:cond delay="0"/>
                          </p:stCondLst>
                        </p:cTn>
                        <p:tgtEl>
                          <p:spTgt spid="7"/>
                        </p:tgtEl>
                        <p:attrNameLst>
                          <p:attrName>style.visibility</p:attrName>
                        </p:attrNameLst>
                      </p:cBhvr>
                      <p:to>
                        <p:strVal val="visible"/>
                      </p:to>
                    </p:set>
                  </p:childTnLst>
                </p:cTn>
              </p:par>
            </p:tnLst>
          </p:tmpl>
        </p:tmplLst>
      </p:bldP>
      <p:bldP spid="8" grpId="0">
        <p:tmplLst>
          <p:tmpl>
            <p:tnLst>
              <p:par>
                <p:cTn presetID="35" presetClass="path" presetSubtype="0" accel="50000" decel="50000" fill="hold" nodeType="withEffect">
                  <p:stCondLst>
                    <p:cond delay="500"/>
                  </p:stCondLst>
                  <p:childTnLst>
                    <p:animMotion origin="layout" path="M -3.33333E-6 -4.44444E-6 L 1.17622 -4.44444E-6 " pathEditMode="relative" rAng="0" ptsTypes="AA">
                      <p:cBhvr>
                        <p:cTn dur="1000" spd="-100000" fill="hold"/>
                        <p:tgtEl>
                          <p:spTgt spid="8"/>
                        </p:tgtEl>
                        <p:attrNameLst>
                          <p:attrName>ppt_x</p:attrName>
                          <p:attrName>ppt_y</p:attrName>
                        </p:attrNameLst>
                      </p:cBhvr>
                      <p:rCtr x="58802" y="0"/>
                    </p:animMotion>
                  </p:childTnLst>
                </p:cTn>
              </p:par>
            </p:tnLst>
          </p:tmpl>
        </p:tmplLst>
      </p:bldP>
      <p:bldP spid="8" grpId="1">
        <p:tmplLst>
          <p:tmpl>
            <p:tnLst>
              <p:par>
                <p:cTn presetID="1" presetClass="entr" presetSubtype="0" fill="hold" nodeType="withEffect">
                  <p:stCondLst>
                    <p:cond delay="500"/>
                  </p:stCondLst>
                  <p:childTnLst>
                    <p:set>
                      <p:cBhvr>
                        <p:cTn dur="1" fill="hold">
                          <p:stCondLst>
                            <p:cond delay="0"/>
                          </p:stCondLst>
                        </p:cTn>
                        <p:tgtEl>
                          <p:spTgt spid="8"/>
                        </p:tgtEl>
                        <p:attrNameLst>
                          <p:attrName>style.visibility</p:attrName>
                        </p:attrNameLst>
                      </p:cBhvr>
                      <p:to>
                        <p:strVal val="visible"/>
                      </p:to>
                    </p:set>
                  </p:childTnLst>
                </p:cTn>
              </p:par>
            </p:tnLst>
          </p:tmpl>
        </p:tmplLst>
      </p:bldP>
    </p:bld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itle Slide Option 2">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5" name="Rectangle 4"/>
          <p:cNvSpPr/>
          <p:nvPr userDrawn="1"/>
        </p:nvSpPr>
        <p:spPr bwMode="gray">
          <a:xfrm>
            <a:off x="431202" y="2085333"/>
            <a:ext cx="7869800" cy="3437436"/>
          </a:xfrm>
          <a:prstGeom prst="rect">
            <a:avLst/>
          </a:prstGeom>
          <a:solidFill>
            <a:schemeClr val="accent2">
              <a:alpha val="8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43397" tIns="194718" rIns="243397" bIns="194718" numCol="1" spcCol="0" rtlCol="0" fromWordArt="0" anchor="t" anchorCtr="0" forceAA="0" compatLnSpc="1">
            <a:prstTxWarp prst="textNoShape">
              <a:avLst/>
            </a:prstTxWarp>
            <a:noAutofit/>
          </a:bodyPr>
          <a:lstStyle/>
          <a:p>
            <a:pPr algn="ctr" defTabSz="1241000" fontAlgn="base">
              <a:lnSpc>
                <a:spcPct val="90000"/>
              </a:lnSpc>
              <a:spcBef>
                <a:spcPct val="0"/>
              </a:spcBef>
              <a:spcAft>
                <a:spcPct val="0"/>
              </a:spcAft>
            </a:pPr>
            <a:endParaRPr lang="en-US" sz="32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6" name="Text Placeholder 5"/>
          <p:cNvSpPr>
            <a:spLocks noGrp="1"/>
          </p:cNvSpPr>
          <p:nvPr>
            <p:ph type="body" sz="quarter" idx="10" hasCustomPrompt="1"/>
          </p:nvPr>
        </p:nvSpPr>
        <p:spPr>
          <a:xfrm>
            <a:off x="624174" y="2306750"/>
            <a:ext cx="7484882" cy="1654204"/>
          </a:xfrm>
        </p:spPr>
        <p:txBody>
          <a:bodyPr>
            <a:normAutofit/>
          </a:bodyPr>
          <a:lstStyle>
            <a:lvl1pPr marL="0" indent="0">
              <a:buNone/>
              <a:defRPr lang="en-US" sz="6100" i="0" kern="1200" spc="-100" baseline="0" dirty="0" smtClean="0">
                <a:solidFill>
                  <a:schemeClr val="bg1"/>
                </a:solidFill>
                <a:latin typeface="Segoe UI Light" pitchFamily="34" charset="0"/>
                <a:ea typeface="+mn-ea"/>
                <a:cs typeface="+mn-cs"/>
              </a:defRPr>
            </a:lvl1pPr>
          </a:lstStyle>
          <a:p>
            <a:pPr marL="0" lvl="0" indent="0" algn="l" defTabSz="912806" rtl="0" eaLnBrk="1" latinLnBrk="0" hangingPunct="1">
              <a:lnSpc>
                <a:spcPct val="90000"/>
              </a:lnSpc>
              <a:spcBef>
                <a:spcPct val="20000"/>
              </a:spcBef>
              <a:buSzPct val="90000"/>
              <a:buFont typeface="Arial" pitchFamily="34" charset="0"/>
              <a:buNone/>
            </a:pPr>
            <a:r>
              <a:rPr lang="en-US" dirty="0" smtClean="0"/>
              <a:t>Presentation Title</a:t>
            </a:r>
          </a:p>
        </p:txBody>
      </p:sp>
      <p:sp>
        <p:nvSpPr>
          <p:cNvPr id="4" name="Text Placeholder 8"/>
          <p:cNvSpPr>
            <a:spLocks noGrp="1"/>
          </p:cNvSpPr>
          <p:nvPr>
            <p:ph type="body" sz="quarter" idx="11" hasCustomPrompt="1"/>
          </p:nvPr>
        </p:nvSpPr>
        <p:spPr>
          <a:xfrm>
            <a:off x="624174" y="4111531"/>
            <a:ext cx="7484882" cy="1305917"/>
          </a:xfrm>
        </p:spPr>
        <p:txBody>
          <a:bodyPr>
            <a:normAutofit/>
          </a:bodyPr>
          <a:lstStyle>
            <a:lvl1pPr marL="0" indent="0">
              <a:buNone/>
              <a:defRPr lang="en-US" sz="2700" kern="1200" spc="-100" baseline="0" dirty="0">
                <a:solidFill>
                  <a:schemeClr val="bg1"/>
                </a:solidFill>
                <a:latin typeface="Segoe UI Light" pitchFamily="34" charset="0"/>
                <a:ea typeface="+mn-ea"/>
                <a:cs typeface="+mn-cs"/>
              </a:defRPr>
            </a:lvl1pPr>
          </a:lstStyle>
          <a:p>
            <a:pPr marL="0" lvl="0" indent="0" algn="l" defTabSz="912806" rtl="0" eaLnBrk="1" latinLnBrk="0" hangingPunct="1">
              <a:lnSpc>
                <a:spcPct val="90000"/>
              </a:lnSpc>
              <a:spcBef>
                <a:spcPct val="20000"/>
              </a:spcBef>
              <a:buSzPct val="90000"/>
              <a:buFont typeface="Arial" pitchFamily="34" charset="0"/>
              <a:buNone/>
            </a:pPr>
            <a:r>
              <a:rPr lang="en-US" dirty="0" smtClean="0"/>
              <a:t>Speaker Name</a:t>
            </a:r>
          </a:p>
          <a:p>
            <a:pPr marL="0" lvl="0" indent="0" algn="l" defTabSz="912806" rtl="0" eaLnBrk="1" latinLnBrk="0" hangingPunct="1">
              <a:lnSpc>
                <a:spcPct val="90000"/>
              </a:lnSpc>
              <a:spcBef>
                <a:spcPct val="20000"/>
              </a:spcBef>
              <a:buSzPct val="90000"/>
              <a:buFont typeface="Arial" pitchFamily="34" charset="0"/>
              <a:buNone/>
            </a:pPr>
            <a:r>
              <a:rPr lang="en-US" dirty="0" smtClean="0"/>
              <a:t>Speaker Title, Company</a:t>
            </a:r>
          </a:p>
          <a:p>
            <a:pPr marL="0" lvl="0" indent="0" algn="l" defTabSz="912806" rtl="0" eaLnBrk="1" latinLnBrk="0" hangingPunct="1">
              <a:lnSpc>
                <a:spcPct val="90000"/>
              </a:lnSpc>
              <a:spcBef>
                <a:spcPct val="20000"/>
              </a:spcBef>
              <a:buSzPct val="90000"/>
              <a:buFont typeface="Arial" pitchFamily="34" charset="0"/>
              <a:buNone/>
            </a:pPr>
            <a:r>
              <a:rPr lang="en-US" dirty="0" smtClean="0"/>
              <a:t>Contact Information</a:t>
            </a:r>
          </a:p>
        </p:txBody>
      </p:sp>
      <p:pic>
        <p:nvPicPr>
          <p:cNvPr id="9" name="Picture 9"/>
          <p:cNvPicPr>
            <a:picLocks noChangeAspect="1" noChangeArrowheads="1"/>
          </p:cNvPicPr>
          <p:nvPr userDrawn="1"/>
        </p:nvPicPr>
        <p:blipFill>
          <a:blip r:embed="rId3">
            <a:extLst>
              <a:ext uri="{28A0092B-C50C-407E-A947-70E740481C1C}">
                <a14:useLocalDpi xmlns:a14="http://schemas.microsoft.com/office/drawing/2010/main" val="0"/>
              </a:ext>
            </a:extLst>
          </a:blip>
          <a:stretch>
            <a:fillRect/>
          </a:stretch>
        </p:blipFill>
        <p:spPr bwMode="auto">
          <a:xfrm>
            <a:off x="9164762" y="5867637"/>
            <a:ext cx="2655946" cy="977581"/>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roup 6"/>
          <p:cNvGrpSpPr/>
          <p:nvPr userDrawn="1"/>
        </p:nvGrpSpPr>
        <p:grpSpPr>
          <a:xfrm>
            <a:off x="594808" y="308540"/>
            <a:ext cx="1631544" cy="604035"/>
            <a:chOff x="10186018" y="534632"/>
            <a:chExt cx="1706539" cy="631406"/>
          </a:xfrm>
        </p:grpSpPr>
        <p:pic>
          <p:nvPicPr>
            <p:cNvPr id="8" name="Picture 7"/>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186018" y="534632"/>
              <a:ext cx="1706539" cy="585216"/>
            </a:xfrm>
            <a:prstGeom prst="rect">
              <a:avLst/>
            </a:prstGeom>
          </p:spPr>
        </p:pic>
        <p:sp>
          <p:nvSpPr>
            <p:cNvPr id="10" name="TextBox 9"/>
            <p:cNvSpPr txBox="1"/>
            <p:nvPr userDrawn="1"/>
          </p:nvSpPr>
          <p:spPr>
            <a:xfrm>
              <a:off x="10576932" y="972960"/>
              <a:ext cx="498340" cy="193078"/>
            </a:xfrm>
            <a:prstGeom prst="rect">
              <a:avLst/>
            </a:prstGeom>
            <a:noFill/>
          </p:spPr>
          <p:txBody>
            <a:bodyPr wrap="none" lIns="0" tIns="0" rIns="0" bIns="0" rtlCol="0">
              <a:spAutoFit/>
            </a:bodyPr>
            <a:lstStyle/>
            <a:p>
              <a:pPr defTabSz="912806">
                <a:lnSpc>
                  <a:spcPct val="90000"/>
                </a:lnSpc>
                <a:spcAft>
                  <a:spcPts val="800"/>
                </a:spcAft>
              </a:pPr>
              <a:r>
                <a:rPr lang="en-US" sz="1300" dirty="0" smtClean="0">
                  <a:solidFill>
                    <a:srgbClr val="FFFFFF"/>
                  </a:solidFill>
                </a:rPr>
                <a:t>| Basel</a:t>
              </a:r>
            </a:p>
          </p:txBody>
        </p:sp>
      </p:grpSp>
    </p:spTree>
    <p:extLst>
      <p:ext uri="{BB962C8B-B14F-4D97-AF65-F5344CB8AC3E}">
        <p14:creationId xmlns:p14="http://schemas.microsoft.com/office/powerpoint/2010/main" val="1425157946"/>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50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63" presetClass="path" presetSubtype="0" accel="50000" decel="50000" fill="hold" grpId="1" nodeType="clickEffect">
                                  <p:stCondLst>
                                    <p:cond delay="500"/>
                                  </p:stCondLst>
                                  <p:childTnLst>
                                    <p:animMotion origin="layout" path="M 2.77778E-7 3.7037E-7 L 1.17344 3.7037E-7 " pathEditMode="relative" rAng="0" ptsTypes="AA">
                                      <p:cBhvr>
                                        <p:cTn id="10" dur="1000" spd="-100000" fill="hold"/>
                                        <p:tgtEl>
                                          <p:spTgt spid="5"/>
                                        </p:tgtEl>
                                        <p:attrNameLst>
                                          <p:attrName>ppt_x</p:attrName>
                                          <p:attrName>ppt_y</p:attrName>
                                        </p:attrNameLst>
                                      </p:cBhvr>
                                      <p:rCtr x="58663" y="0"/>
                                    </p:animMotion>
                                  </p:childTnLst>
                                </p:cTn>
                              </p:par>
                              <p:par>
                                <p:cTn id="11" presetID="1" presetClass="entr" presetSubtype="0" fill="hold" nodeType="withEffect">
                                  <p:stCondLst>
                                    <p:cond delay="500"/>
                                  </p:stCondLst>
                                  <p:childTnLst>
                                    <p:set>
                                      <p:cBhvr>
                                        <p:cTn id="12" dur="1" fill="hold">
                                          <p:stCondLst>
                                            <p:cond delay="0"/>
                                          </p:stCondLst>
                                        </p:cTn>
                                        <p:tgtEl>
                                          <p:spTgt spid="7"/>
                                        </p:tgtEl>
                                        <p:attrNameLst>
                                          <p:attrName>style.visibility</p:attrName>
                                        </p:attrNameLst>
                                      </p:cBhvr>
                                      <p:to>
                                        <p:strVal val="visible"/>
                                      </p:to>
                                    </p:set>
                                  </p:childTnLst>
                                </p:cTn>
                              </p:par>
                              <p:par>
                                <p:cTn id="13" presetID="63" presetClass="path" presetSubtype="0" accel="50000" decel="50000" fill="hold" nodeType="withEffect">
                                  <p:stCondLst>
                                    <p:cond delay="500"/>
                                  </p:stCondLst>
                                  <p:childTnLst>
                                    <p:animMotion origin="layout" path="M 5E-6 -1.60494E-6 L 1.41598 -1.60494E-6 " pathEditMode="relative" rAng="0" ptsTypes="AA">
                                      <p:cBhvr>
                                        <p:cTn id="14" dur="1000" spd="-100000" fill="hold"/>
                                        <p:tgtEl>
                                          <p:spTgt spid="7"/>
                                        </p:tgtEl>
                                        <p:attrNameLst>
                                          <p:attrName>ppt_x</p:attrName>
                                          <p:attrName>ppt_y</p:attrName>
                                        </p:attrNameLst>
                                      </p:cBhvr>
                                      <p:rCtr x="70799" y="0"/>
                                    </p:animMotion>
                                  </p:childTnLst>
                                </p:cTn>
                              </p:par>
                              <p:par>
                                <p:cTn id="15" presetID="1" presetClass="entr" presetSubtype="0" fill="hold" nodeType="withEffect">
                                  <p:stCondLst>
                                    <p:cond delay="500"/>
                                  </p:stCondLst>
                                  <p:childTnLst>
                                    <p:set>
                                      <p:cBhvr>
                                        <p:cTn id="16" dur="1" fill="hold">
                                          <p:stCondLst>
                                            <p:cond delay="0"/>
                                          </p:stCondLst>
                                        </p:cTn>
                                        <p:tgtEl>
                                          <p:spTgt spid="9"/>
                                        </p:tgtEl>
                                        <p:attrNameLst>
                                          <p:attrName>style.visibility</p:attrName>
                                        </p:attrNameLst>
                                      </p:cBhvr>
                                      <p:to>
                                        <p:strVal val="visible"/>
                                      </p:to>
                                    </p:set>
                                  </p:childTnLst>
                                </p:cTn>
                              </p:par>
                              <p:par>
                                <p:cTn id="17" presetID="63" presetClass="path" presetSubtype="0" accel="50000" decel="50000" fill="hold" nodeType="withEffect">
                                  <p:stCondLst>
                                    <p:cond delay="500"/>
                                  </p:stCondLst>
                                  <p:childTnLst>
                                    <p:animMotion origin="layout" path="M 2.5E-6 -3.20988E-6 L 0.67066 -3.20988E-6 " pathEditMode="relative" rAng="0" ptsTypes="AA">
                                      <p:cBhvr>
                                        <p:cTn id="18" dur="1000" spd="-100000" fill="hold"/>
                                        <p:tgtEl>
                                          <p:spTgt spid="9"/>
                                        </p:tgtEl>
                                        <p:attrNameLst>
                                          <p:attrName>ppt_x</p:attrName>
                                          <p:attrName>ppt_y</p:attrName>
                                        </p:attrNameLst>
                                      </p:cBhvr>
                                      <p:rCtr x="33524" y="0"/>
                                    </p:animMotion>
                                  </p:childTnLst>
                                </p:cTn>
                              </p:par>
                              <p:par>
                                <p:cTn id="19" presetID="1" presetClass="entr" presetSubtype="0" fill="hold" grpId="1" nodeType="withEffect">
                                  <p:stCondLst>
                                    <p:cond delay="500"/>
                                  </p:stCondLst>
                                  <p:childTnLst>
                                    <p:set>
                                      <p:cBhvr>
                                        <p:cTn id="20" dur="1" fill="hold">
                                          <p:stCondLst>
                                            <p:cond delay="0"/>
                                          </p:stCondLst>
                                        </p:cTn>
                                        <p:tgtEl>
                                          <p:spTgt spid="6"/>
                                        </p:tgtEl>
                                        <p:attrNameLst>
                                          <p:attrName>style.visibility</p:attrName>
                                        </p:attrNameLst>
                                      </p:cBhvr>
                                      <p:to>
                                        <p:strVal val="visible"/>
                                      </p:to>
                                    </p:set>
                                  </p:childTnLst>
                                </p:cTn>
                              </p:par>
                              <p:par>
                                <p:cTn id="21" presetID="35" presetClass="path" presetSubtype="0" accel="50000" decel="50000" fill="hold" grpId="0" nodeType="withEffect">
                                  <p:stCondLst>
                                    <p:cond delay="500"/>
                                  </p:stCondLst>
                                  <p:childTnLst>
                                    <p:animMotion origin="layout" path="M -3.33333E-6 -1.23457E-7 L 1.175 -1.23457E-7 " pathEditMode="relative" rAng="0" ptsTypes="AA">
                                      <p:cBhvr>
                                        <p:cTn id="22" dur="1000" spd="-100000" fill="hold"/>
                                        <p:tgtEl>
                                          <p:spTgt spid="6"/>
                                        </p:tgtEl>
                                        <p:attrNameLst>
                                          <p:attrName>ppt_x</p:attrName>
                                          <p:attrName>ppt_y</p:attrName>
                                        </p:attrNameLst>
                                      </p:cBhvr>
                                      <p:rCtr x="58750" y="0"/>
                                    </p:animMotion>
                                  </p:childTnLst>
                                </p:cTn>
                              </p:par>
                              <p:par>
                                <p:cTn id="23" presetID="1" presetClass="entr" presetSubtype="0" fill="hold" grpId="1" nodeType="withEffect">
                                  <p:stCondLst>
                                    <p:cond delay="500"/>
                                  </p:stCondLst>
                                  <p:childTnLst>
                                    <p:set>
                                      <p:cBhvr>
                                        <p:cTn id="24" dur="1" fill="hold">
                                          <p:stCondLst>
                                            <p:cond delay="0"/>
                                          </p:stCondLst>
                                        </p:cTn>
                                        <p:tgtEl>
                                          <p:spTgt spid="4"/>
                                        </p:tgtEl>
                                        <p:attrNameLst>
                                          <p:attrName>style.visibility</p:attrName>
                                        </p:attrNameLst>
                                      </p:cBhvr>
                                      <p:to>
                                        <p:strVal val="visible"/>
                                      </p:to>
                                    </p:set>
                                  </p:childTnLst>
                                </p:cTn>
                              </p:par>
                              <p:par>
                                <p:cTn id="25" presetID="35" presetClass="path" presetSubtype="0" accel="50000" decel="50000" fill="hold" grpId="0" nodeType="withEffect">
                                  <p:stCondLst>
                                    <p:cond delay="500"/>
                                  </p:stCondLst>
                                  <p:childTnLst>
                                    <p:animMotion origin="layout" path="M -3.33333E-6 -4.44444E-6 L 1.17622 -4.44444E-6 " pathEditMode="relative" rAng="0" ptsTypes="AA">
                                      <p:cBhvr>
                                        <p:cTn id="26" dur="1000" spd="-100000" fill="hold"/>
                                        <p:tgtEl>
                                          <p:spTgt spid="4"/>
                                        </p:tgtEl>
                                        <p:attrNameLst>
                                          <p:attrName>ppt_x</p:attrName>
                                          <p:attrName>ppt_y</p:attrName>
                                        </p:attrNameLst>
                                      </p:cBhvr>
                                      <p:rCtr x="58802"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6" grpId="0">
        <p:tmplLst>
          <p:tmpl>
            <p:tnLst>
              <p:par>
                <p:cTn presetID="35" presetClass="path" presetSubtype="0" accel="50000" decel="50000" fill="hold" nodeType="withEffect">
                  <p:stCondLst>
                    <p:cond delay="500"/>
                  </p:stCondLst>
                  <p:childTnLst>
                    <p:animMotion origin="layout" path="M -3.33333E-6 -1.23457E-7 L 1.175 -1.23457E-7 " pathEditMode="relative" rAng="0" ptsTypes="AA">
                      <p:cBhvr>
                        <p:cTn dur="1000" spd="-100000" fill="hold"/>
                        <p:tgtEl>
                          <p:spTgt spid="6"/>
                        </p:tgtEl>
                        <p:attrNameLst>
                          <p:attrName>ppt_x</p:attrName>
                          <p:attrName>ppt_y</p:attrName>
                        </p:attrNameLst>
                      </p:cBhvr>
                      <p:rCtr x="58750" y="0"/>
                    </p:animMotion>
                  </p:childTnLst>
                </p:cTn>
              </p:par>
            </p:tnLst>
          </p:tmpl>
        </p:tmplLst>
      </p:bldP>
      <p:bldP spid="6" grpId="1">
        <p:tmplLst>
          <p:tmpl>
            <p:tnLst>
              <p:par>
                <p:cTn presetID="1" presetClass="entr" presetSubtype="0" fill="hold" nodeType="withEffect">
                  <p:stCondLst>
                    <p:cond delay="500"/>
                  </p:stCondLst>
                  <p:childTnLst>
                    <p:set>
                      <p:cBhvr>
                        <p:cTn dur="1" fill="hold">
                          <p:stCondLst>
                            <p:cond delay="0"/>
                          </p:stCondLst>
                        </p:cTn>
                        <p:tgtEl>
                          <p:spTgt spid="6"/>
                        </p:tgtEl>
                        <p:attrNameLst>
                          <p:attrName>style.visibility</p:attrName>
                        </p:attrNameLst>
                      </p:cBhvr>
                      <p:to>
                        <p:strVal val="visible"/>
                      </p:to>
                    </p:set>
                  </p:childTnLst>
                </p:cTn>
              </p:par>
            </p:tnLst>
          </p:tmpl>
        </p:tmplLst>
      </p:bldP>
      <p:bldP spid="4" grpId="0">
        <p:tmplLst>
          <p:tmpl>
            <p:tnLst>
              <p:par>
                <p:cTn presetID="35" presetClass="path" presetSubtype="0" accel="50000" decel="50000" fill="hold" nodeType="withEffect">
                  <p:stCondLst>
                    <p:cond delay="500"/>
                  </p:stCondLst>
                  <p:childTnLst>
                    <p:animMotion origin="layout" path="M -3.33333E-6 -4.44444E-6 L 1.17622 -4.44444E-6 " pathEditMode="relative" rAng="0" ptsTypes="AA">
                      <p:cBhvr>
                        <p:cTn dur="1000" spd="-100000" fill="hold"/>
                        <p:tgtEl>
                          <p:spTgt spid="4"/>
                        </p:tgtEl>
                        <p:attrNameLst>
                          <p:attrName>ppt_x</p:attrName>
                          <p:attrName>ppt_y</p:attrName>
                        </p:attrNameLst>
                      </p:cBhvr>
                      <p:rCtr x="58802" y="0"/>
                    </p:animMotion>
                  </p:childTnLst>
                </p:cTn>
              </p:par>
            </p:tnLst>
          </p:tmpl>
        </p:tmplLst>
      </p:bldP>
      <p:bldP spid="4" grpId="1">
        <p:tmplLst>
          <p:tmpl>
            <p:tnLst>
              <p:par>
                <p:cTn presetID="1" presetClass="entr" presetSubtype="0" fill="hold" nodeType="withEffect">
                  <p:stCondLst>
                    <p:cond delay="500"/>
                  </p:stCondLst>
                  <p:childTnLst>
                    <p:set>
                      <p:cBhvr>
                        <p:cTn dur="1" fill="hold">
                          <p:stCondLst>
                            <p:cond delay="0"/>
                          </p:stCondLst>
                        </p:cTn>
                        <p:tgtEl>
                          <p:spTgt spid="4"/>
                        </p:tgtEl>
                        <p:attrNameLst>
                          <p:attrName>style.visibility</p:attrName>
                        </p:attrNameLst>
                      </p:cBhvr>
                      <p:to>
                        <p:strVal val="visible"/>
                      </p:to>
                    </p:set>
                  </p:childTnLst>
                </p:cTn>
              </p:par>
            </p:tnLst>
          </p:tmpl>
        </p:tmplLst>
      </p:bldP>
    </p:bld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smtClean="0"/>
              <a:t>Agenda</a:t>
            </a:r>
            <a:endParaRPr lang="en-US" dirty="0"/>
          </a:p>
        </p:txBody>
      </p:sp>
      <p:sp>
        <p:nvSpPr>
          <p:cNvPr id="11" name="Content Placeholder 12"/>
          <p:cNvSpPr>
            <a:spLocks noGrp="1"/>
          </p:cNvSpPr>
          <p:nvPr>
            <p:ph sz="quarter" idx="10" hasCustomPrompt="1"/>
          </p:nvPr>
        </p:nvSpPr>
        <p:spPr>
          <a:xfrm>
            <a:off x="624174" y="1797467"/>
            <a:ext cx="8732072" cy="4321118"/>
          </a:xfrm>
        </p:spPr>
        <p:txBody>
          <a:bodyPr/>
          <a:lstStyle>
            <a:lvl1pPr marL="0" indent="0">
              <a:buNone/>
              <a:tabLst>
                <a:tab pos="7591154" algn="l"/>
              </a:tabLst>
              <a:defRPr sz="4000" baseline="0">
                <a:solidFill>
                  <a:schemeClr val="accent2"/>
                </a:solidFill>
              </a:defRPr>
            </a:lvl1pPr>
            <a:lvl2pPr marL="0" indent="0">
              <a:buNone/>
              <a:tabLst>
                <a:tab pos="7591154" algn="l"/>
              </a:tabLst>
              <a:defRPr sz="2000">
                <a:latin typeface="+mn-lt"/>
              </a:defRPr>
            </a:lvl2pPr>
            <a:lvl3pPr marL="459558" indent="-229792">
              <a:tabLst>
                <a:tab pos="7591154" algn="l"/>
              </a:tabLst>
              <a:defRPr sz="2000" baseline="0">
                <a:latin typeface="+mn-lt"/>
              </a:defRPr>
            </a:lvl3pPr>
          </a:lstStyle>
          <a:p>
            <a:pPr lvl="0"/>
            <a:r>
              <a:rPr lang="en-US" dirty="0" smtClean="0"/>
              <a:t>Topic	xx</a:t>
            </a:r>
          </a:p>
          <a:p>
            <a:pPr lvl="1"/>
            <a:r>
              <a:rPr lang="en-US" dirty="0" smtClean="0"/>
              <a:t>Subtopic	xx</a:t>
            </a:r>
          </a:p>
          <a:p>
            <a:pPr lvl="0"/>
            <a:r>
              <a:rPr lang="en-US" dirty="0" smtClean="0"/>
              <a:t>Topic	xx</a:t>
            </a:r>
          </a:p>
          <a:p>
            <a:pPr lvl="1"/>
            <a:r>
              <a:rPr lang="en-US" dirty="0" smtClean="0"/>
              <a:t>Subtopic	xx</a:t>
            </a:r>
          </a:p>
        </p:txBody>
      </p:sp>
      <p:sp>
        <p:nvSpPr>
          <p:cNvPr id="12" name="Rectangle 11"/>
          <p:cNvSpPr/>
          <p:nvPr userDrawn="1"/>
        </p:nvSpPr>
        <p:spPr bwMode="auto">
          <a:xfrm>
            <a:off x="9453573" y="1797467"/>
            <a:ext cx="2109493" cy="2102336"/>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276" tIns="45639" rIns="45639" bIns="91276" numCol="1" spcCol="0" rtlCol="0" fromWordArt="0" anchor="b" anchorCtr="0" forceAA="0" compatLnSpc="1">
            <a:prstTxWarp prst="textNoShape">
              <a:avLst/>
            </a:prstTxWarp>
            <a:noAutofit/>
          </a:bodyPr>
          <a:lstStyle/>
          <a:p>
            <a:pPr algn="ctr" defTabSz="912542" fontAlgn="base">
              <a:spcBef>
                <a:spcPct val="0"/>
              </a:spcBef>
              <a:spcAft>
                <a:spcPct val="0"/>
              </a:spcAft>
            </a:pPr>
            <a:endParaRPr lang="en-US" sz="1900" spc="-51" dirty="0" err="1" smtClean="0">
              <a:gradFill>
                <a:gsLst>
                  <a:gs pos="0">
                    <a:srgbClr val="FFFFFF"/>
                  </a:gs>
                  <a:gs pos="100000">
                    <a:srgbClr val="FFFFFF"/>
                  </a:gs>
                </a:gsLst>
                <a:lin ang="5400000" scaled="0"/>
              </a:gradFill>
              <a:ea typeface="Segoe UI" pitchFamily="34" charset="0"/>
              <a:cs typeface="Segoe UI" pitchFamily="34" charset="0"/>
            </a:endParaRPr>
          </a:p>
        </p:txBody>
      </p:sp>
      <p:pic>
        <p:nvPicPr>
          <p:cNvPr id="3075" name="Picture 3" descr="C:\Temp\Agenda.png"/>
          <p:cNvPicPr>
            <a:picLocks noChangeAspect="1" noChangeArrowheads="1"/>
          </p:cNvPicPr>
          <p:nvPr userDrawn="1"/>
        </p:nvPicPr>
        <p:blipFill>
          <a:blip r:embed="rId2" cstate="screen">
            <a:extLst>
              <a:ext uri="{28A0092B-C50C-407E-A947-70E740481C1C}">
                <a14:useLocalDpi xmlns:a14="http://schemas.microsoft.com/office/drawing/2010/main" val="0"/>
              </a:ext>
            </a:extLst>
          </a:blip>
          <a:srcRect/>
          <a:stretch>
            <a:fillRect/>
          </a:stretch>
        </p:blipFill>
        <p:spPr bwMode="auto">
          <a:xfrm>
            <a:off x="10181410" y="2224730"/>
            <a:ext cx="641765" cy="1277092"/>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p:cNvSpPr txBox="1"/>
          <p:nvPr userDrawn="1"/>
        </p:nvSpPr>
        <p:spPr>
          <a:xfrm>
            <a:off x="9569993" y="3546406"/>
            <a:ext cx="833562" cy="292388"/>
          </a:xfrm>
          <a:prstGeom prst="rect">
            <a:avLst/>
          </a:prstGeom>
          <a:noFill/>
        </p:spPr>
        <p:txBody>
          <a:bodyPr wrap="none" lIns="0" tIns="0" rIns="0" bIns="0" rtlCol="0">
            <a:spAutoFit/>
          </a:bodyPr>
          <a:lstStyle/>
          <a:p>
            <a:pPr defTabSz="912806"/>
            <a:r>
              <a:rPr lang="en-US" sz="1900" dirty="0" smtClean="0">
                <a:solidFill>
                  <a:srgbClr val="FFFFFF"/>
                </a:solidFill>
              </a:rPr>
              <a:t>Agenda</a:t>
            </a:r>
          </a:p>
        </p:txBody>
      </p:sp>
    </p:spTree>
    <p:extLst>
      <p:ext uri="{BB962C8B-B14F-4D97-AF65-F5344CB8AC3E}">
        <p14:creationId xmlns:p14="http://schemas.microsoft.com/office/powerpoint/2010/main" val="348927647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4" presetClass="path" presetSubtype="0" accel="50000" decel="50000" fill="hold" nodeType="afterEffect">
                                  <p:stCondLst>
                                    <p:cond delay="0"/>
                                  </p:stCondLst>
                                  <p:childTnLst>
                                    <p:animMotion origin="layout" path="M 3.70409E-6 -1.11111E-6 L 3.70409E-6 -0.05393 " pathEditMode="relative" rAng="0" ptsTypes="AA">
                                      <p:cBhvr>
                                        <p:cTn id="6" dur="500" fill="hold"/>
                                        <p:tgtEl>
                                          <p:spTgt spid="3075"/>
                                        </p:tgtEl>
                                        <p:attrNameLst>
                                          <p:attrName>ppt_x</p:attrName>
                                          <p:attrName>ppt_y</p:attrName>
                                        </p:attrNameLst>
                                      </p:cBhvr>
                                      <p:rCtr x="0" y="-2708"/>
                                    </p:animMotion>
                                  </p:childTnLst>
                                </p:cTn>
                              </p:par>
                              <p:par>
                                <p:cTn id="7" presetID="1" presetClass="entr" presetSubtype="0" fill="hold" grpId="0" nodeType="withEffect">
                                  <p:stCondLst>
                                    <p:cond delay="500"/>
                                  </p:stCondLst>
                                  <p:childTnLst>
                                    <p:set>
                                      <p:cBhvr>
                                        <p:cTn id="8" dur="1" fill="hold">
                                          <p:stCondLst>
                                            <p:cond delay="0"/>
                                          </p:stCondLst>
                                        </p:cTn>
                                        <p:tgtEl>
                                          <p:spTgt spid="14"/>
                                        </p:tgtEl>
                                        <p:attrNameLst>
                                          <p:attrName>style.visibility</p:attrName>
                                        </p:attrNameLst>
                                      </p:cBhvr>
                                      <p:to>
                                        <p:strVal val="visible"/>
                                      </p:to>
                                    </p:set>
                                  </p:childTnLst>
                                </p:cTn>
                              </p:par>
                              <p:par>
                                <p:cTn id="9" presetID="42" presetClass="path" presetSubtype="0" accel="50000" decel="50000" fill="hold" grpId="1" nodeType="withEffect">
                                  <p:stCondLst>
                                    <p:cond delay="500"/>
                                  </p:stCondLst>
                                  <p:childTnLst>
                                    <p:animMotion origin="layout" path="M -4.17296E-6 2.96296E-6 L -4.17296E-6 0.04722 " pathEditMode="relative" rAng="0" ptsTypes="AA">
                                      <p:cBhvr>
                                        <p:cTn id="10" dur="500" spd="-100000" fill="hold"/>
                                        <p:tgtEl>
                                          <p:spTgt spid="14"/>
                                        </p:tgtEl>
                                        <p:attrNameLst>
                                          <p:attrName>ppt_x</p:attrName>
                                          <p:attrName>ppt_y</p:attrName>
                                        </p:attrNameLst>
                                      </p:cBhvr>
                                      <p:rCtr x="0" y="236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4" grpId="1"/>
    </p:bld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Chapter Title Dark Purple">
    <p:bg>
      <p:bgPr>
        <a:solidFill>
          <a:schemeClr val="accent2"/>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a:xfrm>
            <a:off x="624174" y="2785566"/>
            <a:ext cx="10938892" cy="1114291"/>
          </a:xfrm>
        </p:spPr>
        <p:txBody>
          <a:bodyPr/>
          <a:lstStyle>
            <a:lvl1pPr marL="0" indent="0">
              <a:buNone/>
              <a:defRPr lang="en-US" sz="8800" i="0" kern="1200" spc="-100" baseline="0" dirty="0" smtClean="0">
                <a:solidFill>
                  <a:schemeClr val="bg1"/>
                </a:solidFill>
                <a:latin typeface="Segoe UI Light" pitchFamily="34" charset="0"/>
                <a:ea typeface="+mn-ea"/>
                <a:cs typeface="+mn-cs"/>
              </a:defRPr>
            </a:lvl1pPr>
          </a:lstStyle>
          <a:p>
            <a:pPr marL="0" lvl="0" indent="0" algn="l" defTabSz="912806" rtl="0" eaLnBrk="1" latinLnBrk="0" hangingPunct="1">
              <a:lnSpc>
                <a:spcPct val="90000"/>
              </a:lnSpc>
              <a:spcBef>
                <a:spcPct val="20000"/>
              </a:spcBef>
              <a:buSzPct val="90000"/>
              <a:buFont typeface="Arial" pitchFamily="34" charset="0"/>
              <a:buNone/>
            </a:pPr>
            <a:r>
              <a:rPr lang="en-US" dirty="0" smtClean="0"/>
              <a:t>Chapter title</a:t>
            </a:r>
          </a:p>
        </p:txBody>
      </p:sp>
      <p:sp>
        <p:nvSpPr>
          <p:cNvPr id="4" name="Text Placeholder 8"/>
          <p:cNvSpPr>
            <a:spLocks noGrp="1"/>
          </p:cNvSpPr>
          <p:nvPr>
            <p:ph type="body" sz="quarter" idx="11" hasCustomPrompt="1"/>
          </p:nvPr>
        </p:nvSpPr>
        <p:spPr>
          <a:xfrm>
            <a:off x="624174" y="1773702"/>
            <a:ext cx="10938892" cy="443301"/>
          </a:xfrm>
        </p:spPr>
        <p:txBody>
          <a:bodyPr/>
          <a:lstStyle>
            <a:lvl1pPr marL="0" indent="0">
              <a:buNone/>
              <a:defRPr lang="en-US" sz="3200" kern="1200" spc="-100" baseline="0" dirty="0">
                <a:solidFill>
                  <a:schemeClr val="bg1"/>
                </a:solidFill>
                <a:latin typeface="Segoe UI Light" pitchFamily="34" charset="0"/>
                <a:ea typeface="+mn-ea"/>
                <a:cs typeface="+mn-cs"/>
              </a:defRPr>
            </a:lvl1pPr>
          </a:lstStyle>
          <a:p>
            <a:pPr marL="0" lvl="0" indent="0" algn="l" defTabSz="912806" rtl="0" eaLnBrk="1" latinLnBrk="0" hangingPunct="1">
              <a:lnSpc>
                <a:spcPct val="90000"/>
              </a:lnSpc>
              <a:spcBef>
                <a:spcPct val="20000"/>
              </a:spcBef>
              <a:buSzPct val="90000"/>
              <a:buFont typeface="Arial" pitchFamily="34" charset="0"/>
              <a:buNone/>
            </a:pPr>
            <a:r>
              <a:rPr lang="en-US" dirty="0" smtClean="0"/>
              <a:t>Chapter Title x/y</a:t>
            </a:r>
            <a:endParaRPr lang="en-US" dirty="0"/>
          </a:p>
        </p:txBody>
      </p:sp>
      <p:pic>
        <p:nvPicPr>
          <p:cNvPr id="11" name="Picture 9"/>
          <p:cNvPicPr>
            <a:picLocks noChangeAspect="1" noChangeArrowheads="1"/>
          </p:cNvPicPr>
          <p:nvPr userDrawn="1"/>
        </p:nvPicPr>
        <p:blipFill>
          <a:blip r:embed="rId2">
            <a:extLst>
              <a:ext uri="{28A0092B-C50C-407E-A947-70E740481C1C}">
                <a14:useLocalDpi xmlns:a14="http://schemas.microsoft.com/office/drawing/2010/main" val="0"/>
              </a:ext>
            </a:extLst>
          </a:blip>
          <a:stretch>
            <a:fillRect/>
          </a:stretch>
        </p:blipFill>
        <p:spPr bwMode="auto">
          <a:xfrm>
            <a:off x="9165471" y="5848448"/>
            <a:ext cx="2671745" cy="983396"/>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 4"/>
          <p:cNvGrpSpPr/>
          <p:nvPr userDrawn="1"/>
        </p:nvGrpSpPr>
        <p:grpSpPr>
          <a:xfrm>
            <a:off x="623148" y="308488"/>
            <a:ext cx="1631544" cy="612004"/>
            <a:chOff x="10186018" y="534632"/>
            <a:chExt cx="1706539" cy="639737"/>
          </a:xfrm>
        </p:grpSpPr>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186018" y="534632"/>
              <a:ext cx="1706539" cy="585216"/>
            </a:xfrm>
            <a:prstGeom prst="rect">
              <a:avLst/>
            </a:prstGeom>
          </p:spPr>
        </p:pic>
        <p:sp>
          <p:nvSpPr>
            <p:cNvPr id="8" name="TextBox 7"/>
            <p:cNvSpPr txBox="1"/>
            <p:nvPr userDrawn="1"/>
          </p:nvSpPr>
          <p:spPr>
            <a:xfrm>
              <a:off x="10576932" y="981291"/>
              <a:ext cx="498340" cy="193078"/>
            </a:xfrm>
            <a:prstGeom prst="rect">
              <a:avLst/>
            </a:prstGeom>
            <a:noFill/>
          </p:spPr>
          <p:txBody>
            <a:bodyPr wrap="none" lIns="0" tIns="0" rIns="0" bIns="0" rtlCol="0">
              <a:spAutoFit/>
            </a:bodyPr>
            <a:lstStyle/>
            <a:p>
              <a:pPr defTabSz="912806">
                <a:lnSpc>
                  <a:spcPct val="90000"/>
                </a:lnSpc>
                <a:spcAft>
                  <a:spcPts val="800"/>
                </a:spcAft>
              </a:pPr>
              <a:r>
                <a:rPr lang="en-US" sz="1300" dirty="0" smtClean="0">
                  <a:solidFill>
                    <a:srgbClr val="FFFFFF"/>
                  </a:solidFill>
                </a:rPr>
                <a:t>| Basel</a:t>
              </a:r>
            </a:p>
          </p:txBody>
        </p:sp>
      </p:grpSp>
    </p:spTree>
    <p:extLst>
      <p:ext uri="{BB962C8B-B14F-4D97-AF65-F5344CB8AC3E}">
        <p14:creationId xmlns:p14="http://schemas.microsoft.com/office/powerpoint/2010/main" val="537417602"/>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63" presetClass="path" presetSubtype="0" accel="50000" decel="50000" fill="hold" nodeType="withEffect">
                                  <p:stCondLst>
                                    <p:cond delay="0"/>
                                  </p:stCondLst>
                                  <p:childTnLst>
                                    <p:animMotion origin="layout" path="M 4.44444E-6 1.11111E-6 L 1.61041 1.11111E-6 " pathEditMode="relative" rAng="0" ptsTypes="AA">
                                      <p:cBhvr>
                                        <p:cTn id="8" dur="1000" spd="-100000" fill="hold"/>
                                        <p:tgtEl>
                                          <p:spTgt spid="5"/>
                                        </p:tgtEl>
                                        <p:attrNameLst>
                                          <p:attrName>ppt_x</p:attrName>
                                          <p:attrName>ppt_y</p:attrName>
                                        </p:attrNameLst>
                                      </p:cBhvr>
                                      <p:rCtr x="80521" y="0"/>
                                    </p:animMotion>
                                  </p:childTnLst>
                                </p:cTn>
                              </p:par>
                              <p:par>
                                <p:cTn id="9" presetID="1" presetClass="entr" presetSubtype="0"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63" presetClass="path" presetSubtype="0" accel="50000" decel="50000" fill="hold" grpId="1" nodeType="withEffect">
                                  <p:stCondLst>
                                    <p:cond delay="0"/>
                                  </p:stCondLst>
                                  <p:childTnLst>
                                    <p:animMotion origin="layout" path="M 1.66667E-6 1.02244E-6 L 1.23528 1.02244E-6 " pathEditMode="relative" rAng="0" ptsTypes="AA">
                                      <p:cBhvr>
                                        <p:cTn id="12" dur="1000" spd="-100000" fill="hold"/>
                                        <p:tgtEl>
                                          <p:spTgt spid="4"/>
                                        </p:tgtEl>
                                        <p:attrNameLst>
                                          <p:attrName>ppt_x</p:attrName>
                                          <p:attrName>ppt_y</p:attrName>
                                        </p:attrNameLst>
                                      </p:cBhvr>
                                      <p:rCtr x="61758" y="0"/>
                                    </p:animMotion>
                                  </p:childTnLst>
                                </p:cTn>
                              </p:par>
                              <p:par>
                                <p:cTn id="13" presetID="1"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par>
                                <p:cTn id="15" presetID="63" presetClass="path" presetSubtype="0" accel="50000" decel="50000" fill="hold" grpId="1" nodeType="withEffect">
                                  <p:stCondLst>
                                    <p:cond delay="0"/>
                                  </p:stCondLst>
                                  <p:childTnLst>
                                    <p:animMotion origin="layout" path="M 0 -3.96021E-6 L 1.23424 -3.96021E-6 " pathEditMode="relative" rAng="0" ptsTypes="AA">
                                      <p:cBhvr>
                                        <p:cTn id="16" dur="1000" spd="-100000" fill="hold"/>
                                        <p:tgtEl>
                                          <p:spTgt spid="6"/>
                                        </p:tgtEl>
                                        <p:attrNameLst>
                                          <p:attrName>ppt_x</p:attrName>
                                          <p:attrName>ppt_y</p:attrName>
                                        </p:attrNameLst>
                                      </p:cBhvr>
                                      <p:rCtr x="61706" y="0"/>
                                    </p:animMotion>
                                  </p:childTnLst>
                                </p:cTn>
                              </p:par>
                              <p:par>
                                <p:cTn id="17" presetID="1" presetClass="entr" presetSubtype="0"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par>
                                <p:cTn id="19" presetID="63" presetClass="path" presetSubtype="0" accel="50000" decel="50000" fill="hold" nodeType="withEffect">
                                  <p:stCondLst>
                                    <p:cond delay="0"/>
                                  </p:stCondLst>
                                  <p:childTnLst>
                                    <p:animMotion origin="layout" path="M 1.02137E-6 -3.54152E-6 L 0.86438 -3.54152E-6 " pathEditMode="relative" rAng="0" ptsTypes="AA">
                                      <p:cBhvr>
                                        <p:cTn id="20" dur="1000" spd="-100000" fill="hold"/>
                                        <p:tgtEl>
                                          <p:spTgt spid="11"/>
                                        </p:tgtEl>
                                        <p:attrNameLst>
                                          <p:attrName>ppt_x</p:attrName>
                                          <p:attrName>ppt_y</p:attrName>
                                        </p:attrNameLst>
                                      </p:cBhvr>
                                      <p:rCtr x="43213"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tmplLst>
          <p:tmpl>
            <p:tnLst>
              <p:par>
                <p:cTn presetID="1" presetClass="entr" presetSubtype="0" fill="hold" nodeType="withEffect">
                  <p:stCondLst>
                    <p:cond delay="0"/>
                  </p:stCondLst>
                  <p:childTnLst>
                    <p:set>
                      <p:cBhvr>
                        <p:cTn dur="1" fill="hold">
                          <p:stCondLst>
                            <p:cond delay="0"/>
                          </p:stCondLst>
                        </p:cTn>
                        <p:tgtEl>
                          <p:spTgt spid="6"/>
                        </p:tgtEl>
                        <p:attrNameLst>
                          <p:attrName>style.visibility</p:attrName>
                        </p:attrNameLst>
                      </p:cBhvr>
                      <p:to>
                        <p:strVal val="visible"/>
                      </p:to>
                    </p:set>
                  </p:childTnLst>
                </p:cTn>
              </p:par>
            </p:tnLst>
          </p:tmpl>
        </p:tmplLst>
      </p:bldP>
      <p:bldP spid="6" grpId="1">
        <p:tmplLst>
          <p:tmpl>
            <p:tnLst>
              <p:par>
                <p:cTn presetID="63" presetClass="path" presetSubtype="0" accel="50000" decel="50000" fill="hold" nodeType="withEffect">
                  <p:stCondLst>
                    <p:cond delay="0"/>
                  </p:stCondLst>
                  <p:childTnLst>
                    <p:animMotion origin="layout" path="M 0 -3.96021E-6 L 1.23424 -3.96021E-6 " pathEditMode="relative" rAng="0" ptsTypes="AA">
                      <p:cBhvr>
                        <p:cTn dur="1000" spd="-100000" fill="hold"/>
                        <p:tgtEl>
                          <p:spTgt spid="6"/>
                        </p:tgtEl>
                        <p:attrNameLst>
                          <p:attrName>ppt_x</p:attrName>
                          <p:attrName>ppt_y</p:attrName>
                        </p:attrNameLst>
                      </p:cBhvr>
                      <p:rCtr x="61706" y="0"/>
                    </p:animMotion>
                  </p:childTnLst>
                </p:cTn>
              </p:par>
            </p:tnLst>
          </p:tmpl>
        </p:tmplLst>
      </p:bldP>
      <p:bldP spid="4" grpId="0">
        <p:tmplLst>
          <p:tmpl>
            <p:tnLst>
              <p:par>
                <p:cTn presetID="1" presetClass="entr" presetSubtype="0" fill="hold" nodeType="withEffect">
                  <p:stCondLst>
                    <p:cond delay="0"/>
                  </p:stCondLst>
                  <p:childTnLst>
                    <p:set>
                      <p:cBhvr>
                        <p:cTn dur="1" fill="hold">
                          <p:stCondLst>
                            <p:cond delay="0"/>
                          </p:stCondLst>
                        </p:cTn>
                        <p:tgtEl>
                          <p:spTgt spid="4"/>
                        </p:tgtEl>
                        <p:attrNameLst>
                          <p:attrName>style.visibility</p:attrName>
                        </p:attrNameLst>
                      </p:cBhvr>
                      <p:to>
                        <p:strVal val="visible"/>
                      </p:to>
                    </p:set>
                  </p:childTnLst>
                </p:cTn>
              </p:par>
            </p:tnLst>
          </p:tmpl>
        </p:tmplLst>
      </p:bldP>
      <p:bldP spid="4" grpId="1">
        <p:tmplLst>
          <p:tmpl>
            <p:tnLst>
              <p:par>
                <p:cTn presetID="63" presetClass="path" presetSubtype="0" accel="50000" decel="50000" fill="hold" nodeType="withEffect">
                  <p:stCondLst>
                    <p:cond delay="0"/>
                  </p:stCondLst>
                  <p:childTnLst>
                    <p:animMotion origin="layout" path="M 1.66667E-6 1.02244E-6 L 1.23528 1.02244E-6 " pathEditMode="relative" rAng="0" ptsTypes="AA">
                      <p:cBhvr>
                        <p:cTn dur="1000" spd="-100000" fill="hold"/>
                        <p:tgtEl>
                          <p:spTgt spid="4"/>
                        </p:tgtEl>
                        <p:attrNameLst>
                          <p:attrName>ppt_x</p:attrName>
                          <p:attrName>ppt_y</p:attrName>
                        </p:attrNameLst>
                      </p:cBhvr>
                      <p:rCtr x="61758" y="0"/>
                    </p:animMotion>
                  </p:childTnLst>
                </p:cTn>
              </p:par>
            </p:tnLst>
          </p:tmpl>
        </p:tmplLst>
      </p:bldP>
    </p:bld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Chapter Title Dark Teal">
    <p:bg>
      <p:bgPr>
        <a:solidFill>
          <a:srgbClr val="008272"/>
        </a:solidFill>
        <a:effectLst/>
      </p:bgPr>
    </p:bg>
    <p:spTree>
      <p:nvGrpSpPr>
        <p:cNvPr id="1" name=""/>
        <p:cNvGrpSpPr/>
        <p:nvPr/>
      </p:nvGrpSpPr>
      <p:grpSpPr>
        <a:xfrm>
          <a:off x="0" y="0"/>
          <a:ext cx="0" cy="0"/>
          <a:chOff x="0" y="0"/>
          <a:chExt cx="0" cy="0"/>
        </a:xfrm>
      </p:grpSpPr>
      <p:sp>
        <p:nvSpPr>
          <p:cNvPr id="5" name="Text Placeholder 5"/>
          <p:cNvSpPr>
            <a:spLocks noGrp="1"/>
          </p:cNvSpPr>
          <p:nvPr>
            <p:ph type="body" sz="quarter" idx="10" hasCustomPrompt="1"/>
          </p:nvPr>
        </p:nvSpPr>
        <p:spPr>
          <a:xfrm>
            <a:off x="624174" y="2785566"/>
            <a:ext cx="10938892" cy="1114291"/>
          </a:xfrm>
        </p:spPr>
        <p:txBody>
          <a:bodyPr/>
          <a:lstStyle>
            <a:lvl1pPr marL="0" indent="0">
              <a:buNone/>
              <a:defRPr lang="en-US" sz="8800" i="0" kern="1200" spc="-100" baseline="0" dirty="0" smtClean="0">
                <a:solidFill>
                  <a:schemeClr val="bg1"/>
                </a:solidFill>
                <a:latin typeface="Segoe UI Light" pitchFamily="34" charset="0"/>
                <a:ea typeface="+mn-ea"/>
                <a:cs typeface="+mn-cs"/>
              </a:defRPr>
            </a:lvl1pPr>
          </a:lstStyle>
          <a:p>
            <a:pPr marL="0" lvl="0" indent="0" algn="l" defTabSz="912806" rtl="0" eaLnBrk="1" latinLnBrk="0" hangingPunct="1">
              <a:lnSpc>
                <a:spcPct val="90000"/>
              </a:lnSpc>
              <a:spcBef>
                <a:spcPct val="20000"/>
              </a:spcBef>
              <a:buSzPct val="90000"/>
              <a:buFont typeface="Arial" pitchFamily="34" charset="0"/>
              <a:buNone/>
            </a:pPr>
            <a:r>
              <a:rPr lang="en-US" dirty="0" smtClean="0"/>
              <a:t>Chapter title</a:t>
            </a:r>
          </a:p>
        </p:txBody>
      </p:sp>
      <p:sp>
        <p:nvSpPr>
          <p:cNvPr id="8" name="Text Placeholder 8"/>
          <p:cNvSpPr>
            <a:spLocks noGrp="1"/>
          </p:cNvSpPr>
          <p:nvPr>
            <p:ph type="body" sz="quarter" idx="11" hasCustomPrompt="1"/>
          </p:nvPr>
        </p:nvSpPr>
        <p:spPr>
          <a:xfrm>
            <a:off x="624174" y="1773702"/>
            <a:ext cx="10938892" cy="443301"/>
          </a:xfrm>
        </p:spPr>
        <p:txBody>
          <a:bodyPr/>
          <a:lstStyle>
            <a:lvl1pPr marL="0" indent="0">
              <a:buNone/>
              <a:defRPr lang="en-US" sz="3200" kern="1200" spc="-100" baseline="0" dirty="0">
                <a:solidFill>
                  <a:schemeClr val="bg1"/>
                </a:solidFill>
                <a:latin typeface="Segoe UI Light" pitchFamily="34" charset="0"/>
                <a:ea typeface="+mn-ea"/>
                <a:cs typeface="+mn-cs"/>
              </a:defRPr>
            </a:lvl1pPr>
          </a:lstStyle>
          <a:p>
            <a:pPr marL="0" lvl="0" indent="0" algn="l" defTabSz="912806" rtl="0" eaLnBrk="1" latinLnBrk="0" hangingPunct="1">
              <a:lnSpc>
                <a:spcPct val="90000"/>
              </a:lnSpc>
              <a:spcBef>
                <a:spcPct val="20000"/>
              </a:spcBef>
              <a:buSzPct val="90000"/>
              <a:buFont typeface="Arial" pitchFamily="34" charset="0"/>
              <a:buNone/>
            </a:pPr>
            <a:r>
              <a:rPr lang="en-US" dirty="0" smtClean="0"/>
              <a:t>Chapter Title x/y</a:t>
            </a:r>
            <a:endParaRPr lang="en-US" dirty="0"/>
          </a:p>
        </p:txBody>
      </p:sp>
      <p:pic>
        <p:nvPicPr>
          <p:cNvPr id="6" name="Picture 9"/>
          <p:cNvPicPr>
            <a:picLocks noChangeAspect="1" noChangeArrowheads="1"/>
          </p:cNvPicPr>
          <p:nvPr userDrawn="1"/>
        </p:nvPicPr>
        <p:blipFill>
          <a:blip r:embed="rId2">
            <a:extLst>
              <a:ext uri="{28A0092B-C50C-407E-A947-70E740481C1C}">
                <a14:useLocalDpi xmlns:a14="http://schemas.microsoft.com/office/drawing/2010/main" val="0"/>
              </a:ext>
            </a:extLst>
          </a:blip>
          <a:stretch>
            <a:fillRect/>
          </a:stretch>
        </p:blipFill>
        <p:spPr bwMode="auto">
          <a:xfrm>
            <a:off x="9165471" y="5848448"/>
            <a:ext cx="2671745" cy="983396"/>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Group 10"/>
          <p:cNvGrpSpPr/>
          <p:nvPr userDrawn="1"/>
        </p:nvGrpSpPr>
        <p:grpSpPr>
          <a:xfrm>
            <a:off x="623148" y="308488"/>
            <a:ext cx="1631544" cy="612004"/>
            <a:chOff x="10186018" y="534632"/>
            <a:chExt cx="1706539" cy="639737"/>
          </a:xfrm>
        </p:grpSpPr>
        <p:pic>
          <p:nvPicPr>
            <p:cNvPr id="12" name="Picture 1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186018" y="534632"/>
              <a:ext cx="1706539" cy="585216"/>
            </a:xfrm>
            <a:prstGeom prst="rect">
              <a:avLst/>
            </a:prstGeom>
          </p:spPr>
        </p:pic>
        <p:sp>
          <p:nvSpPr>
            <p:cNvPr id="13" name="TextBox 12"/>
            <p:cNvSpPr txBox="1"/>
            <p:nvPr userDrawn="1"/>
          </p:nvSpPr>
          <p:spPr>
            <a:xfrm>
              <a:off x="10576932" y="981291"/>
              <a:ext cx="498340" cy="193078"/>
            </a:xfrm>
            <a:prstGeom prst="rect">
              <a:avLst/>
            </a:prstGeom>
            <a:noFill/>
          </p:spPr>
          <p:txBody>
            <a:bodyPr wrap="none" lIns="0" tIns="0" rIns="0" bIns="0" rtlCol="0">
              <a:spAutoFit/>
            </a:bodyPr>
            <a:lstStyle/>
            <a:p>
              <a:pPr defTabSz="912806">
                <a:lnSpc>
                  <a:spcPct val="90000"/>
                </a:lnSpc>
                <a:spcAft>
                  <a:spcPts val="800"/>
                </a:spcAft>
              </a:pPr>
              <a:r>
                <a:rPr lang="en-US" sz="1300" dirty="0" smtClean="0">
                  <a:solidFill>
                    <a:srgbClr val="FFFFFF"/>
                  </a:solidFill>
                </a:rPr>
                <a:t>| Basel</a:t>
              </a:r>
            </a:p>
          </p:txBody>
        </p:sp>
      </p:grpSp>
    </p:spTree>
    <p:extLst>
      <p:ext uri="{BB962C8B-B14F-4D97-AF65-F5344CB8AC3E}">
        <p14:creationId xmlns:p14="http://schemas.microsoft.com/office/powerpoint/2010/main" val="2583513729"/>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63" presetClass="path" presetSubtype="0" accel="50000" decel="50000" fill="hold" nodeType="withEffect">
                                  <p:stCondLst>
                                    <p:cond delay="0"/>
                                  </p:stCondLst>
                                  <p:childTnLst>
                                    <p:animMotion origin="layout" path="M 4.44444E-6 1.11111E-6 L 1.61041 1.11111E-6 " pathEditMode="relative" rAng="0" ptsTypes="AA">
                                      <p:cBhvr>
                                        <p:cTn id="8" dur="1000" spd="-100000" fill="hold"/>
                                        <p:tgtEl>
                                          <p:spTgt spid="11"/>
                                        </p:tgtEl>
                                        <p:attrNameLst>
                                          <p:attrName>ppt_x</p:attrName>
                                          <p:attrName>ppt_y</p:attrName>
                                        </p:attrNameLst>
                                      </p:cBhvr>
                                      <p:rCtr x="80521" y="0"/>
                                    </p:animMotion>
                                  </p:childTnLst>
                                </p:cTn>
                              </p:par>
                              <p:par>
                                <p:cTn id="9" presetID="1"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63" presetClass="path" presetSubtype="0" accel="50000" decel="50000" fill="hold" grpId="1" nodeType="withEffect">
                                  <p:stCondLst>
                                    <p:cond delay="0"/>
                                  </p:stCondLst>
                                  <p:childTnLst>
                                    <p:animMotion origin="layout" path="M 1.66667E-6 1.02244E-6 L 1.23528 1.02244E-6 " pathEditMode="relative" rAng="0" ptsTypes="AA">
                                      <p:cBhvr>
                                        <p:cTn id="12" dur="1000" spd="-100000" fill="hold"/>
                                        <p:tgtEl>
                                          <p:spTgt spid="8"/>
                                        </p:tgtEl>
                                        <p:attrNameLst>
                                          <p:attrName>ppt_x</p:attrName>
                                          <p:attrName>ppt_y</p:attrName>
                                        </p:attrNameLst>
                                      </p:cBhvr>
                                      <p:rCtr x="61758" y="0"/>
                                    </p:animMotion>
                                  </p:childTnLst>
                                </p:cTn>
                              </p:par>
                              <p:par>
                                <p:cTn id="13" presetID="1"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par>
                                <p:cTn id="15" presetID="63" presetClass="path" presetSubtype="0" accel="50000" decel="50000" fill="hold" grpId="1" nodeType="withEffect">
                                  <p:stCondLst>
                                    <p:cond delay="0"/>
                                  </p:stCondLst>
                                  <p:childTnLst>
                                    <p:animMotion origin="layout" path="M 0 -3.96021E-6 L 1.23424 -3.96021E-6 " pathEditMode="relative" rAng="0" ptsTypes="AA">
                                      <p:cBhvr>
                                        <p:cTn id="16" dur="1000" spd="-100000" fill="hold"/>
                                        <p:tgtEl>
                                          <p:spTgt spid="5"/>
                                        </p:tgtEl>
                                        <p:attrNameLst>
                                          <p:attrName>ppt_x</p:attrName>
                                          <p:attrName>ppt_y</p:attrName>
                                        </p:attrNameLst>
                                      </p:cBhvr>
                                      <p:rCtr x="61706" y="0"/>
                                    </p:animMotion>
                                  </p:childTnLst>
                                </p:cTn>
                              </p:par>
                              <p:par>
                                <p:cTn id="17" presetID="1" presetClass="entr" presetSubtype="0" fill="hold" nodeType="withEffect">
                                  <p:stCondLst>
                                    <p:cond delay="0"/>
                                  </p:stCondLst>
                                  <p:childTnLst>
                                    <p:set>
                                      <p:cBhvr>
                                        <p:cTn id="18" dur="1" fill="hold">
                                          <p:stCondLst>
                                            <p:cond delay="0"/>
                                          </p:stCondLst>
                                        </p:cTn>
                                        <p:tgtEl>
                                          <p:spTgt spid="6"/>
                                        </p:tgtEl>
                                        <p:attrNameLst>
                                          <p:attrName>style.visibility</p:attrName>
                                        </p:attrNameLst>
                                      </p:cBhvr>
                                      <p:to>
                                        <p:strVal val="visible"/>
                                      </p:to>
                                    </p:set>
                                  </p:childTnLst>
                                </p:cTn>
                              </p:par>
                              <p:par>
                                <p:cTn id="19" presetID="63" presetClass="path" presetSubtype="0" accel="50000" decel="50000" fill="hold" nodeType="withEffect">
                                  <p:stCondLst>
                                    <p:cond delay="0"/>
                                  </p:stCondLst>
                                  <p:childTnLst>
                                    <p:animMotion origin="layout" path="M 1.02137E-6 -3.54152E-6 L 0.86438 -3.54152E-6 " pathEditMode="relative" rAng="0" ptsTypes="AA">
                                      <p:cBhvr>
                                        <p:cTn id="20" dur="1000" spd="-100000" fill="hold"/>
                                        <p:tgtEl>
                                          <p:spTgt spid="6"/>
                                        </p:tgtEl>
                                        <p:attrNameLst>
                                          <p:attrName>ppt_x</p:attrName>
                                          <p:attrName>ppt_y</p:attrName>
                                        </p:attrNameLst>
                                      </p:cBhvr>
                                      <p:rCtr x="43213"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tmplLst>
          <p:tmpl>
            <p:tnLst>
              <p:par>
                <p:cTn presetID="1" presetClass="entr" presetSubtype="0" fill="hold" nodeType="withEffect">
                  <p:stCondLst>
                    <p:cond delay="0"/>
                  </p:stCondLst>
                  <p:childTnLst>
                    <p:set>
                      <p:cBhvr>
                        <p:cTn dur="1" fill="hold">
                          <p:stCondLst>
                            <p:cond delay="0"/>
                          </p:stCondLst>
                        </p:cTn>
                        <p:tgtEl>
                          <p:spTgt spid="5"/>
                        </p:tgtEl>
                        <p:attrNameLst>
                          <p:attrName>style.visibility</p:attrName>
                        </p:attrNameLst>
                      </p:cBhvr>
                      <p:to>
                        <p:strVal val="visible"/>
                      </p:to>
                    </p:set>
                  </p:childTnLst>
                </p:cTn>
              </p:par>
            </p:tnLst>
          </p:tmpl>
        </p:tmplLst>
      </p:bldP>
      <p:bldP spid="5" grpId="1">
        <p:tmplLst>
          <p:tmpl>
            <p:tnLst>
              <p:par>
                <p:cTn presetID="63" presetClass="path" presetSubtype="0" accel="50000" decel="50000" fill="hold" nodeType="withEffect">
                  <p:stCondLst>
                    <p:cond delay="0"/>
                  </p:stCondLst>
                  <p:childTnLst>
                    <p:animMotion origin="layout" path="M 0 -3.96021E-6 L 1.23424 -3.96021E-6 " pathEditMode="relative" rAng="0" ptsTypes="AA">
                      <p:cBhvr>
                        <p:cTn dur="1000" spd="-100000" fill="hold"/>
                        <p:tgtEl>
                          <p:spTgt spid="5"/>
                        </p:tgtEl>
                        <p:attrNameLst>
                          <p:attrName>ppt_x</p:attrName>
                          <p:attrName>ppt_y</p:attrName>
                        </p:attrNameLst>
                      </p:cBhvr>
                      <p:rCtr x="61706" y="0"/>
                    </p:animMotion>
                  </p:childTnLst>
                </p:cTn>
              </p:par>
            </p:tnLst>
          </p:tmpl>
        </p:tmplLst>
      </p:bldP>
      <p:bldP spid="8" grpId="0">
        <p:tmplLst>
          <p:tmpl>
            <p:tnLst>
              <p:par>
                <p:cTn presetID="1" presetClass="entr" presetSubtype="0" fill="hold" nodeType="withEffect">
                  <p:stCondLst>
                    <p:cond delay="0"/>
                  </p:stCondLst>
                  <p:childTnLst>
                    <p:set>
                      <p:cBhvr>
                        <p:cTn dur="1" fill="hold">
                          <p:stCondLst>
                            <p:cond delay="0"/>
                          </p:stCondLst>
                        </p:cTn>
                        <p:tgtEl>
                          <p:spTgt spid="8"/>
                        </p:tgtEl>
                        <p:attrNameLst>
                          <p:attrName>style.visibility</p:attrName>
                        </p:attrNameLst>
                      </p:cBhvr>
                      <p:to>
                        <p:strVal val="visible"/>
                      </p:to>
                    </p:set>
                  </p:childTnLst>
                </p:cTn>
              </p:par>
            </p:tnLst>
          </p:tmpl>
        </p:tmplLst>
      </p:bldP>
      <p:bldP spid="8" grpId="1">
        <p:tmplLst>
          <p:tmpl>
            <p:tnLst>
              <p:par>
                <p:cTn presetID="63" presetClass="path" presetSubtype="0" accel="50000" decel="50000" fill="hold" nodeType="withEffect">
                  <p:stCondLst>
                    <p:cond delay="0"/>
                  </p:stCondLst>
                  <p:childTnLst>
                    <p:animMotion origin="layout" path="M 1.66667E-6 1.02244E-6 L 1.23528 1.02244E-6 " pathEditMode="relative" rAng="0" ptsTypes="AA">
                      <p:cBhvr>
                        <p:cTn dur="1000" spd="-100000" fill="hold"/>
                        <p:tgtEl>
                          <p:spTgt spid="8"/>
                        </p:tgtEl>
                        <p:attrNameLst>
                          <p:attrName>ppt_x</p:attrName>
                          <p:attrName>ppt_y</p:attrName>
                        </p:attrNameLst>
                      </p:cBhvr>
                      <p:rCtr x="61758" y="0"/>
                    </p:animMotion>
                  </p:childTnLst>
                </p:cTn>
              </p:par>
            </p:tnLst>
          </p:tmpl>
        </p:tmplLst>
      </p:bldP>
    </p:bld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Chapter Title Plum">
    <p:bg>
      <p:bgPr>
        <a:solidFill>
          <a:srgbClr val="B4009E"/>
        </a:solidFill>
        <a:effectLst/>
      </p:bgPr>
    </p:bg>
    <p:spTree>
      <p:nvGrpSpPr>
        <p:cNvPr id="1" name=""/>
        <p:cNvGrpSpPr/>
        <p:nvPr/>
      </p:nvGrpSpPr>
      <p:grpSpPr>
        <a:xfrm>
          <a:off x="0" y="0"/>
          <a:ext cx="0" cy="0"/>
          <a:chOff x="0" y="0"/>
          <a:chExt cx="0" cy="0"/>
        </a:xfrm>
      </p:grpSpPr>
      <p:sp>
        <p:nvSpPr>
          <p:cNvPr id="5" name="Text Placeholder 5"/>
          <p:cNvSpPr>
            <a:spLocks noGrp="1"/>
          </p:cNvSpPr>
          <p:nvPr>
            <p:ph type="body" sz="quarter" idx="10" hasCustomPrompt="1"/>
          </p:nvPr>
        </p:nvSpPr>
        <p:spPr>
          <a:xfrm>
            <a:off x="624174" y="2785566"/>
            <a:ext cx="10938892" cy="1114291"/>
          </a:xfrm>
        </p:spPr>
        <p:txBody>
          <a:bodyPr/>
          <a:lstStyle>
            <a:lvl1pPr marL="0" indent="0">
              <a:buNone/>
              <a:defRPr lang="en-US" sz="8800" i="0" kern="1200" spc="-100" baseline="0" dirty="0" smtClean="0">
                <a:solidFill>
                  <a:schemeClr val="bg1"/>
                </a:solidFill>
                <a:latin typeface="Segoe UI Light" pitchFamily="34" charset="0"/>
                <a:ea typeface="+mn-ea"/>
                <a:cs typeface="+mn-cs"/>
              </a:defRPr>
            </a:lvl1pPr>
          </a:lstStyle>
          <a:p>
            <a:pPr marL="0" lvl="0" indent="0" algn="l" defTabSz="912806" rtl="0" eaLnBrk="1" latinLnBrk="0" hangingPunct="1">
              <a:lnSpc>
                <a:spcPct val="90000"/>
              </a:lnSpc>
              <a:spcBef>
                <a:spcPct val="20000"/>
              </a:spcBef>
              <a:buSzPct val="90000"/>
              <a:buFont typeface="Arial" pitchFamily="34" charset="0"/>
              <a:buNone/>
            </a:pPr>
            <a:r>
              <a:rPr lang="en-US" dirty="0" smtClean="0"/>
              <a:t>Chapter title</a:t>
            </a:r>
          </a:p>
        </p:txBody>
      </p:sp>
      <p:sp>
        <p:nvSpPr>
          <p:cNvPr id="8" name="Text Placeholder 8"/>
          <p:cNvSpPr>
            <a:spLocks noGrp="1"/>
          </p:cNvSpPr>
          <p:nvPr>
            <p:ph type="body" sz="quarter" idx="11" hasCustomPrompt="1"/>
          </p:nvPr>
        </p:nvSpPr>
        <p:spPr>
          <a:xfrm>
            <a:off x="624174" y="1773702"/>
            <a:ext cx="10938892" cy="443301"/>
          </a:xfrm>
        </p:spPr>
        <p:txBody>
          <a:bodyPr/>
          <a:lstStyle>
            <a:lvl1pPr marL="0" indent="0">
              <a:buNone/>
              <a:defRPr lang="en-US" sz="3200" kern="1200" spc="-100" baseline="0" dirty="0">
                <a:solidFill>
                  <a:schemeClr val="bg1"/>
                </a:solidFill>
                <a:latin typeface="Segoe UI Light" pitchFamily="34" charset="0"/>
                <a:ea typeface="+mn-ea"/>
                <a:cs typeface="+mn-cs"/>
              </a:defRPr>
            </a:lvl1pPr>
          </a:lstStyle>
          <a:p>
            <a:pPr marL="0" lvl="0" indent="0" algn="l" defTabSz="912806" rtl="0" eaLnBrk="1" latinLnBrk="0" hangingPunct="1">
              <a:lnSpc>
                <a:spcPct val="90000"/>
              </a:lnSpc>
              <a:spcBef>
                <a:spcPct val="20000"/>
              </a:spcBef>
              <a:buSzPct val="90000"/>
              <a:buFont typeface="Arial" pitchFamily="34" charset="0"/>
              <a:buNone/>
            </a:pPr>
            <a:r>
              <a:rPr lang="en-US" dirty="0" smtClean="0"/>
              <a:t>Chapter Title x/y</a:t>
            </a:r>
            <a:endParaRPr lang="en-US" dirty="0"/>
          </a:p>
        </p:txBody>
      </p:sp>
      <p:pic>
        <p:nvPicPr>
          <p:cNvPr id="6" name="Picture 9"/>
          <p:cNvPicPr>
            <a:picLocks noChangeAspect="1" noChangeArrowheads="1"/>
          </p:cNvPicPr>
          <p:nvPr userDrawn="1"/>
        </p:nvPicPr>
        <p:blipFill>
          <a:blip r:embed="rId2">
            <a:extLst>
              <a:ext uri="{28A0092B-C50C-407E-A947-70E740481C1C}">
                <a14:useLocalDpi xmlns:a14="http://schemas.microsoft.com/office/drawing/2010/main" val="0"/>
              </a:ext>
            </a:extLst>
          </a:blip>
          <a:stretch>
            <a:fillRect/>
          </a:stretch>
        </p:blipFill>
        <p:spPr bwMode="auto">
          <a:xfrm>
            <a:off x="9165471" y="5848448"/>
            <a:ext cx="2671745" cy="983396"/>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Group 10"/>
          <p:cNvGrpSpPr/>
          <p:nvPr userDrawn="1"/>
        </p:nvGrpSpPr>
        <p:grpSpPr>
          <a:xfrm>
            <a:off x="623148" y="308488"/>
            <a:ext cx="1631544" cy="612004"/>
            <a:chOff x="10186018" y="534632"/>
            <a:chExt cx="1706539" cy="639737"/>
          </a:xfrm>
        </p:grpSpPr>
        <p:pic>
          <p:nvPicPr>
            <p:cNvPr id="12" name="Picture 1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186018" y="534632"/>
              <a:ext cx="1706539" cy="585216"/>
            </a:xfrm>
            <a:prstGeom prst="rect">
              <a:avLst/>
            </a:prstGeom>
          </p:spPr>
        </p:pic>
        <p:sp>
          <p:nvSpPr>
            <p:cNvPr id="13" name="TextBox 12"/>
            <p:cNvSpPr txBox="1"/>
            <p:nvPr userDrawn="1"/>
          </p:nvSpPr>
          <p:spPr>
            <a:xfrm>
              <a:off x="10576932" y="981291"/>
              <a:ext cx="498340" cy="193078"/>
            </a:xfrm>
            <a:prstGeom prst="rect">
              <a:avLst/>
            </a:prstGeom>
            <a:noFill/>
          </p:spPr>
          <p:txBody>
            <a:bodyPr wrap="none" lIns="0" tIns="0" rIns="0" bIns="0" rtlCol="0">
              <a:spAutoFit/>
            </a:bodyPr>
            <a:lstStyle/>
            <a:p>
              <a:pPr defTabSz="912806">
                <a:lnSpc>
                  <a:spcPct val="90000"/>
                </a:lnSpc>
                <a:spcAft>
                  <a:spcPts val="800"/>
                </a:spcAft>
              </a:pPr>
              <a:r>
                <a:rPr lang="en-US" sz="1300" dirty="0" smtClean="0">
                  <a:solidFill>
                    <a:srgbClr val="FFFFFF"/>
                  </a:solidFill>
                </a:rPr>
                <a:t>| Basel</a:t>
              </a:r>
            </a:p>
          </p:txBody>
        </p:sp>
      </p:grpSp>
    </p:spTree>
    <p:extLst>
      <p:ext uri="{BB962C8B-B14F-4D97-AF65-F5344CB8AC3E}">
        <p14:creationId xmlns:p14="http://schemas.microsoft.com/office/powerpoint/2010/main" val="2629786518"/>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63" presetClass="path" presetSubtype="0" accel="50000" decel="50000" fill="hold" nodeType="withEffect">
                                  <p:stCondLst>
                                    <p:cond delay="0"/>
                                  </p:stCondLst>
                                  <p:childTnLst>
                                    <p:animMotion origin="layout" path="M 4.44444E-6 1.11111E-6 L 1.61041 1.11111E-6 " pathEditMode="relative" rAng="0" ptsTypes="AA">
                                      <p:cBhvr>
                                        <p:cTn id="8" dur="1000" spd="-100000" fill="hold"/>
                                        <p:tgtEl>
                                          <p:spTgt spid="11"/>
                                        </p:tgtEl>
                                        <p:attrNameLst>
                                          <p:attrName>ppt_x</p:attrName>
                                          <p:attrName>ppt_y</p:attrName>
                                        </p:attrNameLst>
                                      </p:cBhvr>
                                      <p:rCtr x="80521" y="0"/>
                                    </p:animMotion>
                                  </p:childTnLst>
                                </p:cTn>
                              </p:par>
                              <p:par>
                                <p:cTn id="9" presetID="1"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63" presetClass="path" presetSubtype="0" accel="50000" decel="50000" fill="hold" grpId="1" nodeType="withEffect">
                                  <p:stCondLst>
                                    <p:cond delay="0"/>
                                  </p:stCondLst>
                                  <p:childTnLst>
                                    <p:animMotion origin="layout" path="M 1.66667E-6 1.02244E-6 L 1.23528 1.02244E-6 " pathEditMode="relative" rAng="0" ptsTypes="AA">
                                      <p:cBhvr>
                                        <p:cTn id="12" dur="1000" spd="-100000" fill="hold"/>
                                        <p:tgtEl>
                                          <p:spTgt spid="8"/>
                                        </p:tgtEl>
                                        <p:attrNameLst>
                                          <p:attrName>ppt_x</p:attrName>
                                          <p:attrName>ppt_y</p:attrName>
                                        </p:attrNameLst>
                                      </p:cBhvr>
                                      <p:rCtr x="61758" y="0"/>
                                    </p:animMotion>
                                  </p:childTnLst>
                                </p:cTn>
                              </p:par>
                              <p:par>
                                <p:cTn id="13" presetID="1"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par>
                                <p:cTn id="15" presetID="63" presetClass="path" presetSubtype="0" accel="50000" decel="50000" fill="hold" grpId="1" nodeType="withEffect">
                                  <p:stCondLst>
                                    <p:cond delay="0"/>
                                  </p:stCondLst>
                                  <p:childTnLst>
                                    <p:animMotion origin="layout" path="M 0 -3.96021E-6 L 1.23424 -3.96021E-6 " pathEditMode="relative" rAng="0" ptsTypes="AA">
                                      <p:cBhvr>
                                        <p:cTn id="16" dur="1000" spd="-100000" fill="hold"/>
                                        <p:tgtEl>
                                          <p:spTgt spid="5"/>
                                        </p:tgtEl>
                                        <p:attrNameLst>
                                          <p:attrName>ppt_x</p:attrName>
                                          <p:attrName>ppt_y</p:attrName>
                                        </p:attrNameLst>
                                      </p:cBhvr>
                                      <p:rCtr x="61706" y="0"/>
                                    </p:animMotion>
                                  </p:childTnLst>
                                </p:cTn>
                              </p:par>
                              <p:par>
                                <p:cTn id="17" presetID="1" presetClass="entr" presetSubtype="0" fill="hold" nodeType="withEffect">
                                  <p:stCondLst>
                                    <p:cond delay="0"/>
                                  </p:stCondLst>
                                  <p:childTnLst>
                                    <p:set>
                                      <p:cBhvr>
                                        <p:cTn id="18" dur="1" fill="hold">
                                          <p:stCondLst>
                                            <p:cond delay="0"/>
                                          </p:stCondLst>
                                        </p:cTn>
                                        <p:tgtEl>
                                          <p:spTgt spid="6"/>
                                        </p:tgtEl>
                                        <p:attrNameLst>
                                          <p:attrName>style.visibility</p:attrName>
                                        </p:attrNameLst>
                                      </p:cBhvr>
                                      <p:to>
                                        <p:strVal val="visible"/>
                                      </p:to>
                                    </p:set>
                                  </p:childTnLst>
                                </p:cTn>
                              </p:par>
                              <p:par>
                                <p:cTn id="19" presetID="63" presetClass="path" presetSubtype="0" accel="50000" decel="50000" fill="hold" nodeType="withEffect">
                                  <p:stCondLst>
                                    <p:cond delay="0"/>
                                  </p:stCondLst>
                                  <p:childTnLst>
                                    <p:animMotion origin="layout" path="M 1.02137E-6 -3.54152E-6 L 0.86438 -3.54152E-6 " pathEditMode="relative" rAng="0" ptsTypes="AA">
                                      <p:cBhvr>
                                        <p:cTn id="20" dur="1000" spd="-100000" fill="hold"/>
                                        <p:tgtEl>
                                          <p:spTgt spid="6"/>
                                        </p:tgtEl>
                                        <p:attrNameLst>
                                          <p:attrName>ppt_x</p:attrName>
                                          <p:attrName>ppt_y</p:attrName>
                                        </p:attrNameLst>
                                      </p:cBhvr>
                                      <p:rCtr x="43213"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tmplLst>
          <p:tmpl>
            <p:tnLst>
              <p:par>
                <p:cTn presetID="1" presetClass="entr" presetSubtype="0" fill="hold" nodeType="withEffect">
                  <p:stCondLst>
                    <p:cond delay="0"/>
                  </p:stCondLst>
                  <p:childTnLst>
                    <p:set>
                      <p:cBhvr>
                        <p:cTn dur="1" fill="hold">
                          <p:stCondLst>
                            <p:cond delay="0"/>
                          </p:stCondLst>
                        </p:cTn>
                        <p:tgtEl>
                          <p:spTgt spid="5"/>
                        </p:tgtEl>
                        <p:attrNameLst>
                          <p:attrName>style.visibility</p:attrName>
                        </p:attrNameLst>
                      </p:cBhvr>
                      <p:to>
                        <p:strVal val="visible"/>
                      </p:to>
                    </p:set>
                  </p:childTnLst>
                </p:cTn>
              </p:par>
            </p:tnLst>
          </p:tmpl>
        </p:tmplLst>
      </p:bldP>
      <p:bldP spid="5" grpId="1">
        <p:tmplLst>
          <p:tmpl>
            <p:tnLst>
              <p:par>
                <p:cTn presetID="63" presetClass="path" presetSubtype="0" accel="50000" decel="50000" fill="hold" nodeType="withEffect">
                  <p:stCondLst>
                    <p:cond delay="0"/>
                  </p:stCondLst>
                  <p:childTnLst>
                    <p:animMotion origin="layout" path="M 0 -3.96021E-6 L 1.23424 -3.96021E-6 " pathEditMode="relative" rAng="0" ptsTypes="AA">
                      <p:cBhvr>
                        <p:cTn dur="1000" spd="-100000" fill="hold"/>
                        <p:tgtEl>
                          <p:spTgt spid="5"/>
                        </p:tgtEl>
                        <p:attrNameLst>
                          <p:attrName>ppt_x</p:attrName>
                          <p:attrName>ppt_y</p:attrName>
                        </p:attrNameLst>
                      </p:cBhvr>
                      <p:rCtr x="61706" y="0"/>
                    </p:animMotion>
                  </p:childTnLst>
                </p:cTn>
              </p:par>
            </p:tnLst>
          </p:tmpl>
        </p:tmplLst>
      </p:bldP>
      <p:bldP spid="8" grpId="0">
        <p:tmplLst>
          <p:tmpl>
            <p:tnLst>
              <p:par>
                <p:cTn presetID="1" presetClass="entr" presetSubtype="0" fill="hold" nodeType="withEffect">
                  <p:stCondLst>
                    <p:cond delay="0"/>
                  </p:stCondLst>
                  <p:childTnLst>
                    <p:set>
                      <p:cBhvr>
                        <p:cTn dur="1" fill="hold">
                          <p:stCondLst>
                            <p:cond delay="0"/>
                          </p:stCondLst>
                        </p:cTn>
                        <p:tgtEl>
                          <p:spTgt spid="8"/>
                        </p:tgtEl>
                        <p:attrNameLst>
                          <p:attrName>style.visibility</p:attrName>
                        </p:attrNameLst>
                      </p:cBhvr>
                      <p:to>
                        <p:strVal val="visible"/>
                      </p:to>
                    </p:set>
                  </p:childTnLst>
                </p:cTn>
              </p:par>
            </p:tnLst>
          </p:tmpl>
        </p:tmplLst>
      </p:bldP>
      <p:bldP spid="8" grpId="1">
        <p:tmplLst>
          <p:tmpl>
            <p:tnLst>
              <p:par>
                <p:cTn presetID="63" presetClass="path" presetSubtype="0" accel="50000" decel="50000" fill="hold" nodeType="withEffect">
                  <p:stCondLst>
                    <p:cond delay="0"/>
                  </p:stCondLst>
                  <p:childTnLst>
                    <p:animMotion origin="layout" path="M 1.66667E-6 1.02244E-6 L 1.23528 1.02244E-6 " pathEditMode="relative" rAng="0" ptsTypes="AA">
                      <p:cBhvr>
                        <p:cTn dur="1000" spd="-100000" fill="hold"/>
                        <p:tgtEl>
                          <p:spTgt spid="8"/>
                        </p:tgtEl>
                        <p:attrNameLst>
                          <p:attrName>ppt_x</p:attrName>
                          <p:attrName>ppt_y</p:attrName>
                        </p:attrNameLst>
                      </p:cBhvr>
                      <p:rCtr x="61758" y="0"/>
                    </p:animMotion>
                  </p:childTnLst>
                </p:cTn>
              </p:par>
            </p:tnLst>
          </p:tmpl>
        </p:tmplLst>
      </p:bldP>
    </p:bld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Section Title Dark Purple">
    <p:bg>
      <p:bgPr>
        <a:solidFill>
          <a:schemeClr val="accent2"/>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a:xfrm>
            <a:off x="624174" y="1773649"/>
            <a:ext cx="10938892" cy="2126154"/>
          </a:xfrm>
        </p:spPr>
        <p:txBody>
          <a:bodyPr>
            <a:normAutofit/>
          </a:bodyPr>
          <a:lstStyle>
            <a:lvl1pPr marL="0" indent="0">
              <a:buNone/>
              <a:defRPr lang="en-US" sz="12800" i="0" kern="1200" spc="-100" baseline="0" dirty="0" smtClean="0">
                <a:solidFill>
                  <a:schemeClr val="bg1"/>
                </a:solidFill>
                <a:latin typeface="Segoe UI Light" pitchFamily="34" charset="0"/>
                <a:ea typeface="+mn-ea"/>
                <a:cs typeface="+mn-cs"/>
              </a:defRPr>
            </a:lvl1pPr>
          </a:lstStyle>
          <a:p>
            <a:pPr marL="0" lvl="0" indent="0" algn="l" defTabSz="912806" rtl="0" eaLnBrk="1" latinLnBrk="0" hangingPunct="1">
              <a:lnSpc>
                <a:spcPct val="90000"/>
              </a:lnSpc>
              <a:spcBef>
                <a:spcPct val="20000"/>
              </a:spcBef>
              <a:buSzPct val="90000"/>
              <a:buFont typeface="Arial" pitchFamily="34" charset="0"/>
              <a:buNone/>
            </a:pPr>
            <a:r>
              <a:rPr lang="en-US" dirty="0" smtClean="0"/>
              <a:t>Section title</a:t>
            </a:r>
          </a:p>
        </p:txBody>
      </p:sp>
      <p:sp>
        <p:nvSpPr>
          <p:cNvPr id="4" name="Text Placeholder 8"/>
          <p:cNvSpPr>
            <a:spLocks noGrp="1"/>
          </p:cNvSpPr>
          <p:nvPr>
            <p:ph type="body" sz="quarter" idx="11" hasCustomPrompt="1"/>
          </p:nvPr>
        </p:nvSpPr>
        <p:spPr>
          <a:xfrm>
            <a:off x="624174" y="4007780"/>
            <a:ext cx="10938892" cy="574412"/>
          </a:xfrm>
        </p:spPr>
        <p:txBody>
          <a:bodyPr/>
          <a:lstStyle>
            <a:lvl1pPr marL="0" indent="0">
              <a:buNone/>
              <a:defRPr lang="en-US" sz="3200" kern="1200" spc="-100" baseline="0" dirty="0">
                <a:solidFill>
                  <a:schemeClr val="bg1"/>
                </a:solidFill>
                <a:latin typeface="Segoe UI Light" pitchFamily="34" charset="0"/>
                <a:ea typeface="+mn-ea"/>
                <a:cs typeface="+mn-cs"/>
              </a:defRPr>
            </a:lvl1pPr>
          </a:lstStyle>
          <a:p>
            <a:pPr marL="0" lvl="0" indent="0" algn="l" defTabSz="912806" rtl="0" eaLnBrk="1" latinLnBrk="0" hangingPunct="1">
              <a:lnSpc>
                <a:spcPct val="90000"/>
              </a:lnSpc>
              <a:spcBef>
                <a:spcPct val="20000"/>
              </a:spcBef>
              <a:buSzPct val="90000"/>
              <a:buFont typeface="Arial" pitchFamily="34" charset="0"/>
              <a:buNone/>
            </a:pPr>
            <a:r>
              <a:rPr lang="en-US" dirty="0" smtClean="0"/>
              <a:t>Section subtitle</a:t>
            </a:r>
            <a:endParaRPr lang="en-US" dirty="0"/>
          </a:p>
        </p:txBody>
      </p:sp>
    </p:spTree>
    <p:extLst>
      <p:ext uri="{BB962C8B-B14F-4D97-AF65-F5344CB8AC3E}">
        <p14:creationId xmlns:p14="http://schemas.microsoft.com/office/powerpoint/2010/main" val="1812317059"/>
      </p:ext>
    </p:extLst>
  </p:cSld>
  <p:clrMapOvr>
    <a:masterClrMapping/>
  </p:clrMapOvr>
  <p:transition spd="slow">
    <p:push/>
  </p:transition>
  <p:timing>
    <p:tnLst>
      <p:par>
        <p:cTn id="1" dur="indefinite" restart="never" nodeType="tmRoot"/>
      </p:par>
    </p:tn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Section Title Dark Teal">
    <p:bg>
      <p:bgPr>
        <a:solidFill>
          <a:srgbClr val="008272"/>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a:xfrm>
            <a:off x="624174" y="1773649"/>
            <a:ext cx="10938892" cy="2126154"/>
          </a:xfrm>
        </p:spPr>
        <p:txBody>
          <a:bodyPr>
            <a:normAutofit/>
          </a:bodyPr>
          <a:lstStyle>
            <a:lvl1pPr marL="0" indent="0">
              <a:buNone/>
              <a:defRPr lang="en-US" sz="12800" i="0" kern="1200" spc="-100" baseline="0" dirty="0" smtClean="0">
                <a:solidFill>
                  <a:schemeClr val="bg1"/>
                </a:solidFill>
                <a:latin typeface="Segoe UI Light" pitchFamily="34" charset="0"/>
                <a:ea typeface="+mn-ea"/>
                <a:cs typeface="+mn-cs"/>
              </a:defRPr>
            </a:lvl1pPr>
          </a:lstStyle>
          <a:p>
            <a:pPr marL="0" lvl="0" indent="0" algn="l" defTabSz="912806" rtl="0" eaLnBrk="1" latinLnBrk="0" hangingPunct="1">
              <a:lnSpc>
                <a:spcPct val="90000"/>
              </a:lnSpc>
              <a:spcBef>
                <a:spcPct val="20000"/>
              </a:spcBef>
              <a:buSzPct val="90000"/>
              <a:buFont typeface="Arial" pitchFamily="34" charset="0"/>
              <a:buNone/>
            </a:pPr>
            <a:r>
              <a:rPr lang="en-US" dirty="0" smtClean="0"/>
              <a:t>Section title</a:t>
            </a:r>
          </a:p>
        </p:txBody>
      </p:sp>
      <p:sp>
        <p:nvSpPr>
          <p:cNvPr id="4" name="Text Placeholder 8"/>
          <p:cNvSpPr>
            <a:spLocks noGrp="1"/>
          </p:cNvSpPr>
          <p:nvPr>
            <p:ph type="body" sz="quarter" idx="11" hasCustomPrompt="1"/>
          </p:nvPr>
        </p:nvSpPr>
        <p:spPr>
          <a:xfrm>
            <a:off x="624174" y="4007780"/>
            <a:ext cx="10938892" cy="574412"/>
          </a:xfrm>
        </p:spPr>
        <p:txBody>
          <a:bodyPr/>
          <a:lstStyle>
            <a:lvl1pPr marL="0" indent="0">
              <a:buNone/>
              <a:defRPr lang="en-US" sz="3200" kern="1200" spc="-100" baseline="0" dirty="0">
                <a:solidFill>
                  <a:schemeClr val="bg1"/>
                </a:solidFill>
                <a:latin typeface="Segoe UI Light" pitchFamily="34" charset="0"/>
                <a:ea typeface="+mn-ea"/>
                <a:cs typeface="+mn-cs"/>
              </a:defRPr>
            </a:lvl1pPr>
          </a:lstStyle>
          <a:p>
            <a:pPr marL="0" lvl="0" indent="0" algn="l" defTabSz="912806" rtl="0" eaLnBrk="1" latinLnBrk="0" hangingPunct="1">
              <a:lnSpc>
                <a:spcPct val="90000"/>
              </a:lnSpc>
              <a:spcBef>
                <a:spcPct val="20000"/>
              </a:spcBef>
              <a:buSzPct val="90000"/>
              <a:buFont typeface="Arial" pitchFamily="34" charset="0"/>
              <a:buNone/>
            </a:pPr>
            <a:r>
              <a:rPr lang="en-US" dirty="0" smtClean="0"/>
              <a:t>Section subtitle</a:t>
            </a:r>
            <a:endParaRPr lang="en-US" dirty="0"/>
          </a:p>
        </p:txBody>
      </p:sp>
    </p:spTree>
    <p:extLst>
      <p:ext uri="{BB962C8B-B14F-4D97-AF65-F5344CB8AC3E}">
        <p14:creationId xmlns:p14="http://schemas.microsoft.com/office/powerpoint/2010/main" val="1827875069"/>
      </p:ext>
    </p:extLst>
  </p:cSld>
  <p:clrMapOvr>
    <a:masterClrMapping/>
  </p:clrMapOvr>
  <p:transition spd="slow">
    <p:push/>
  </p:transition>
  <p:timing>
    <p:tnLst>
      <p:par>
        <p:cTn id="1" dur="indefinite" restart="never" nodeType="tmRoot"/>
      </p:par>
    </p:tn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Section Title Plum">
    <p:bg>
      <p:bgPr>
        <a:solidFill>
          <a:srgbClr val="B4009E"/>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a:xfrm>
            <a:off x="624174" y="1773649"/>
            <a:ext cx="10938892" cy="2126154"/>
          </a:xfrm>
        </p:spPr>
        <p:txBody>
          <a:bodyPr>
            <a:normAutofit/>
          </a:bodyPr>
          <a:lstStyle>
            <a:lvl1pPr marL="0" indent="0">
              <a:buNone/>
              <a:defRPr lang="en-US" sz="12800" i="0" kern="1200" spc="-100" baseline="0" dirty="0" smtClean="0">
                <a:solidFill>
                  <a:schemeClr val="bg1"/>
                </a:solidFill>
                <a:latin typeface="Segoe UI Light" pitchFamily="34" charset="0"/>
                <a:ea typeface="+mn-ea"/>
                <a:cs typeface="+mn-cs"/>
              </a:defRPr>
            </a:lvl1pPr>
          </a:lstStyle>
          <a:p>
            <a:pPr marL="0" lvl="0" indent="0" algn="l" defTabSz="912806" rtl="0" eaLnBrk="1" latinLnBrk="0" hangingPunct="1">
              <a:lnSpc>
                <a:spcPct val="90000"/>
              </a:lnSpc>
              <a:spcBef>
                <a:spcPct val="20000"/>
              </a:spcBef>
              <a:buSzPct val="90000"/>
              <a:buFont typeface="Arial" pitchFamily="34" charset="0"/>
              <a:buNone/>
            </a:pPr>
            <a:r>
              <a:rPr lang="en-US" dirty="0" smtClean="0"/>
              <a:t>Section title</a:t>
            </a:r>
          </a:p>
        </p:txBody>
      </p:sp>
      <p:sp>
        <p:nvSpPr>
          <p:cNvPr id="4" name="Text Placeholder 8"/>
          <p:cNvSpPr>
            <a:spLocks noGrp="1"/>
          </p:cNvSpPr>
          <p:nvPr>
            <p:ph type="body" sz="quarter" idx="11" hasCustomPrompt="1"/>
          </p:nvPr>
        </p:nvSpPr>
        <p:spPr>
          <a:xfrm>
            <a:off x="624174" y="4007780"/>
            <a:ext cx="10938892" cy="574412"/>
          </a:xfrm>
        </p:spPr>
        <p:txBody>
          <a:bodyPr/>
          <a:lstStyle>
            <a:lvl1pPr marL="0" indent="0">
              <a:buNone/>
              <a:defRPr lang="en-US" sz="3200" kern="1200" spc="-100" baseline="0" dirty="0">
                <a:solidFill>
                  <a:schemeClr val="bg1"/>
                </a:solidFill>
                <a:latin typeface="Segoe UI Light" pitchFamily="34" charset="0"/>
                <a:ea typeface="+mn-ea"/>
                <a:cs typeface="+mn-cs"/>
              </a:defRPr>
            </a:lvl1pPr>
          </a:lstStyle>
          <a:p>
            <a:pPr marL="0" lvl="0" indent="0" algn="l" defTabSz="912806" rtl="0" eaLnBrk="1" latinLnBrk="0" hangingPunct="1">
              <a:lnSpc>
                <a:spcPct val="90000"/>
              </a:lnSpc>
              <a:spcBef>
                <a:spcPct val="20000"/>
              </a:spcBef>
              <a:buSzPct val="90000"/>
              <a:buFont typeface="Arial" pitchFamily="34" charset="0"/>
              <a:buNone/>
            </a:pPr>
            <a:r>
              <a:rPr lang="en-US" dirty="0" smtClean="0"/>
              <a:t>Section subtitle</a:t>
            </a:r>
            <a:endParaRPr lang="en-US" dirty="0"/>
          </a:p>
        </p:txBody>
      </p:sp>
    </p:spTree>
    <p:extLst>
      <p:ext uri="{BB962C8B-B14F-4D97-AF65-F5344CB8AC3E}">
        <p14:creationId xmlns:p14="http://schemas.microsoft.com/office/powerpoint/2010/main" val="589604512"/>
      </p:ext>
    </p:extLst>
  </p:cSld>
  <p:clrMapOvr>
    <a:masterClrMapping/>
  </p:clrMapOvr>
  <p:transition spd="slow">
    <p:push/>
  </p:transition>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Content Placeholder 2"/>
          <p:cNvSpPr>
            <a:spLocks noGrp="1"/>
          </p:cNvSpPr>
          <p:nvPr>
            <p:ph sz="half" idx="1"/>
          </p:nvPr>
        </p:nvSpPr>
        <p:spPr>
          <a:xfrm>
            <a:off x="519045" y="1448139"/>
            <a:ext cx="5485686" cy="2577629"/>
          </a:xfrm>
        </p:spPr>
        <p:txBody>
          <a:bodyPr/>
          <a:lstStyle>
            <a:lvl1pPr marL="412147" indent="-412147">
              <a:lnSpc>
                <a:spcPct val="90000"/>
              </a:lnSpc>
              <a:defRPr sz="3500"/>
            </a:lvl1pPr>
            <a:lvl2pPr marL="816292" indent="-394534">
              <a:lnSpc>
                <a:spcPct val="90000"/>
              </a:lnSpc>
              <a:defRPr sz="2900"/>
            </a:lvl2pPr>
            <a:lvl3pPr marL="1156284" indent="-349604">
              <a:lnSpc>
                <a:spcPct val="90000"/>
              </a:lnSpc>
              <a:defRPr sz="2400"/>
            </a:lvl3pPr>
            <a:lvl4pPr marL="1488249" indent="-331965">
              <a:lnSpc>
                <a:spcPct val="90000"/>
              </a:lnSpc>
              <a:defRPr sz="2100"/>
            </a:lvl4pPr>
            <a:lvl5pPr marL="1837881" indent="-339994">
              <a:lnSpc>
                <a:spcPct val="90000"/>
              </a:lnSpc>
              <a:defRPr sz="2100"/>
            </a:lvl5pPr>
            <a:lvl6pPr>
              <a:defRPr sz="2100"/>
            </a:lvl6pPr>
            <a:lvl7pPr>
              <a:defRPr sz="2100"/>
            </a:lvl7pPr>
            <a:lvl8pPr>
              <a:defRPr sz="2100"/>
            </a:lvl8pPr>
            <a:lvl9pPr>
              <a:defRPr sz="2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80919" y="1448139"/>
            <a:ext cx="5485686" cy="2577629"/>
          </a:xfrm>
        </p:spPr>
        <p:txBody>
          <a:bodyPr/>
          <a:lstStyle>
            <a:lvl1pPr marL="421765" indent="-421765">
              <a:lnSpc>
                <a:spcPct val="90000"/>
              </a:lnSpc>
              <a:defRPr sz="3500"/>
            </a:lvl1pPr>
            <a:lvl2pPr marL="816292" indent="-412147">
              <a:lnSpc>
                <a:spcPct val="90000"/>
              </a:lnSpc>
              <a:defRPr sz="2900"/>
            </a:lvl2pPr>
            <a:lvl3pPr marL="1165924" indent="-367222">
              <a:lnSpc>
                <a:spcPct val="90000"/>
              </a:lnSpc>
              <a:defRPr sz="2400"/>
            </a:lvl3pPr>
            <a:lvl4pPr marL="1488249" indent="-322350">
              <a:lnSpc>
                <a:spcPct val="90000"/>
              </a:lnSpc>
              <a:defRPr sz="2100"/>
            </a:lvl4pPr>
            <a:lvl5pPr marL="1837881" indent="-331965">
              <a:lnSpc>
                <a:spcPct val="90000"/>
              </a:lnSpc>
              <a:defRPr sz="2100"/>
            </a:lvl5pPr>
            <a:lvl6pPr>
              <a:defRPr sz="2100"/>
            </a:lvl6pPr>
            <a:lvl7pPr>
              <a:defRPr sz="2100"/>
            </a:lvl7pPr>
            <a:lvl8pPr>
              <a:defRPr sz="2100"/>
            </a:lvl8pPr>
            <a:lvl9pPr>
              <a:defRPr sz="2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transition>
    <p:fade/>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Content Placeholder 12"/>
          <p:cNvSpPr>
            <a:spLocks noGrp="1"/>
          </p:cNvSpPr>
          <p:nvPr>
            <p:ph sz="quarter" idx="10"/>
          </p:nvPr>
        </p:nvSpPr>
        <p:spPr>
          <a:xfrm>
            <a:off x="624174" y="1797467"/>
            <a:ext cx="10938892" cy="4321118"/>
          </a:xfrm>
        </p:spPr>
        <p:txBody>
          <a:bodyPr/>
          <a:lstStyle>
            <a:lvl1pPr marL="0" indent="0">
              <a:buNone/>
              <a:defRPr sz="4000"/>
            </a:lvl1pPr>
            <a:lvl2pPr marL="0" indent="0">
              <a:buNone/>
              <a:tabLst/>
              <a:defRPr sz="2000">
                <a:latin typeface="+mn-lt"/>
              </a:defRPr>
            </a:lvl2pPr>
            <a:lvl3pPr marL="240859" indent="-240859">
              <a:defRPr sz="2000">
                <a:latin typeface="+mn-lt"/>
              </a:defRPr>
            </a:lvl3pPr>
          </a:lstStyle>
          <a:p>
            <a:pPr lvl="0"/>
            <a:r>
              <a:rPr lang="en-US" smtClean="0"/>
              <a:t>Click to edit Master text styles</a:t>
            </a:r>
          </a:p>
          <a:p>
            <a:pPr lvl="1"/>
            <a:r>
              <a:rPr lang="en-US" smtClean="0"/>
              <a:t>Second level</a:t>
            </a:r>
          </a:p>
          <a:p>
            <a:pPr lvl="2"/>
            <a:r>
              <a:rPr lang="en-US" smtClean="0"/>
              <a:t>Third level</a:t>
            </a:r>
          </a:p>
        </p:txBody>
      </p:sp>
    </p:spTree>
    <p:extLst>
      <p:ext uri="{BB962C8B-B14F-4D97-AF65-F5344CB8AC3E}">
        <p14:creationId xmlns:p14="http://schemas.microsoft.com/office/powerpoint/2010/main" val="1839024092"/>
      </p:ext>
    </p:extLst>
  </p:cSld>
  <p:clrMapOvr>
    <a:masterClrMapping/>
  </p:clrMapOvr>
  <p:transition spd="slow">
    <p:push dir="u"/>
  </p:transition>
  <p:timing>
    <p:tnLst>
      <p:par>
        <p:cTn id="1" dur="indefinite" restart="never" nodeType="tmRoot"/>
      </p:par>
    </p:tnLst>
  </p:timing>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Tree>
    <p:extLst>
      <p:ext uri="{BB962C8B-B14F-4D97-AF65-F5344CB8AC3E}">
        <p14:creationId xmlns:p14="http://schemas.microsoft.com/office/powerpoint/2010/main" val="3945076747"/>
      </p:ext>
    </p:extLst>
  </p:cSld>
  <p:clrMapOvr>
    <a:masterClrMapping/>
  </p:clrMapOvr>
  <p:transition spd="slow">
    <p:push dir="u"/>
  </p:transition>
  <p:timing>
    <p:tnLst>
      <p:par>
        <p:cTn id="1" dur="indefinite" restart="never" nodeType="tmRoot"/>
      </p:par>
    </p:tnLst>
  </p:timing>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149828366"/>
      </p:ext>
    </p:extLst>
  </p:cSld>
  <p:clrMapOvr>
    <a:masterClrMapping/>
  </p:clrMapOvr>
  <p:transition spd="slow">
    <p:push dir="u"/>
  </p:transition>
  <p:timing>
    <p:tnLst>
      <p:par>
        <p:cTn id="1" dur="indefinite" restart="never" nodeType="tmRoot"/>
      </p:par>
    </p:tnLst>
  </p:timing>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itle and 2 Column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5" name="Content Placeholder 12"/>
          <p:cNvSpPr>
            <a:spLocks noGrp="1"/>
          </p:cNvSpPr>
          <p:nvPr>
            <p:ph sz="quarter" idx="10"/>
          </p:nvPr>
        </p:nvSpPr>
        <p:spPr>
          <a:xfrm>
            <a:off x="624227" y="1797467"/>
            <a:ext cx="5397447" cy="4321118"/>
          </a:xfrm>
        </p:spPr>
        <p:txBody>
          <a:bodyPr/>
          <a:lstStyle>
            <a:lvl1pPr marL="0" indent="0">
              <a:buNone/>
              <a:defRPr sz="4000"/>
            </a:lvl1pPr>
            <a:lvl2pPr marL="0" indent="0">
              <a:buNone/>
              <a:tabLst/>
              <a:defRPr sz="2000">
                <a:latin typeface="+mn-lt"/>
              </a:defRPr>
            </a:lvl2pPr>
            <a:lvl3pPr marL="240859" indent="-240859">
              <a:defRPr sz="2000">
                <a:latin typeface="+mn-lt"/>
              </a:defRPr>
            </a:lvl3pPr>
          </a:lstStyle>
          <a:p>
            <a:pPr lvl="0"/>
            <a:r>
              <a:rPr lang="en-US" smtClean="0"/>
              <a:t>Click to edit Master text styles</a:t>
            </a:r>
          </a:p>
          <a:p>
            <a:pPr lvl="1"/>
            <a:r>
              <a:rPr lang="en-US" smtClean="0"/>
              <a:t>Second level</a:t>
            </a:r>
          </a:p>
          <a:p>
            <a:pPr lvl="2"/>
            <a:r>
              <a:rPr lang="en-US" smtClean="0"/>
              <a:t>Third level</a:t>
            </a:r>
          </a:p>
        </p:txBody>
      </p:sp>
      <p:sp>
        <p:nvSpPr>
          <p:cNvPr id="7" name="Content Placeholder 12"/>
          <p:cNvSpPr>
            <a:spLocks noGrp="1"/>
          </p:cNvSpPr>
          <p:nvPr>
            <p:ph sz="quarter" idx="11"/>
          </p:nvPr>
        </p:nvSpPr>
        <p:spPr>
          <a:xfrm>
            <a:off x="6158501" y="1797466"/>
            <a:ext cx="5404566" cy="4321116"/>
          </a:xfrm>
        </p:spPr>
        <p:txBody>
          <a:bodyPr/>
          <a:lstStyle>
            <a:lvl1pPr marL="0" indent="0">
              <a:buNone/>
              <a:defRPr sz="4000"/>
            </a:lvl1pPr>
            <a:lvl2pPr marL="0" indent="0">
              <a:buNone/>
              <a:tabLst/>
              <a:defRPr sz="2000">
                <a:latin typeface="+mn-lt"/>
              </a:defRPr>
            </a:lvl2pPr>
            <a:lvl3pPr marL="240859" indent="-240859">
              <a:defRPr sz="2000">
                <a:latin typeface="+mn-lt"/>
              </a:defRPr>
            </a:lvl3pPr>
          </a:lstStyle>
          <a:p>
            <a:pPr lvl="0"/>
            <a:r>
              <a:rPr lang="en-US" smtClean="0"/>
              <a:t>Click to edit Master text styles</a:t>
            </a:r>
          </a:p>
          <a:p>
            <a:pPr lvl="1"/>
            <a:r>
              <a:rPr lang="en-US" smtClean="0"/>
              <a:t>Second level</a:t>
            </a:r>
          </a:p>
          <a:p>
            <a:pPr lvl="2"/>
            <a:r>
              <a:rPr lang="en-US" smtClean="0"/>
              <a:t>Third level</a:t>
            </a:r>
          </a:p>
        </p:txBody>
      </p:sp>
    </p:spTree>
    <p:extLst>
      <p:ext uri="{BB962C8B-B14F-4D97-AF65-F5344CB8AC3E}">
        <p14:creationId xmlns:p14="http://schemas.microsoft.com/office/powerpoint/2010/main" val="4170705753"/>
      </p:ext>
    </p:extLst>
  </p:cSld>
  <p:clrMapOvr>
    <a:masterClrMapping/>
  </p:clrMapOvr>
  <p:transition spd="slow">
    <p:push dir="u"/>
  </p:transition>
  <p:timing>
    <p:tnLst>
      <p:par>
        <p:cTn id="1" dur="indefinite" restart="never" nodeType="tmRoot"/>
      </p:par>
    </p:tnLst>
  </p:timing>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1_Metro Blocks 1">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13" name="Content Placeholder 12"/>
          <p:cNvSpPr>
            <a:spLocks noGrp="1"/>
          </p:cNvSpPr>
          <p:nvPr>
            <p:ph sz="quarter" idx="10"/>
          </p:nvPr>
        </p:nvSpPr>
        <p:spPr>
          <a:xfrm>
            <a:off x="624174" y="1797465"/>
            <a:ext cx="6525250" cy="4321118"/>
          </a:xfrm>
        </p:spPr>
        <p:txBody>
          <a:bodyPr/>
          <a:lstStyle>
            <a:lvl1pPr marL="0" indent="0">
              <a:buNone/>
              <a:defRPr sz="4000"/>
            </a:lvl1pPr>
            <a:lvl2pPr marL="0" indent="0">
              <a:buNone/>
              <a:tabLst/>
              <a:defRPr sz="2000">
                <a:latin typeface="+mn-lt"/>
              </a:defRPr>
            </a:lvl2pPr>
            <a:lvl3pPr marL="459558" indent="-229792">
              <a:defRPr sz="2000">
                <a:latin typeface="+mn-lt"/>
              </a:defRPr>
            </a:lvl3pPr>
          </a:lstStyle>
          <a:p>
            <a:pPr lvl="0"/>
            <a:r>
              <a:rPr lang="en-US" smtClean="0"/>
              <a:t>Click to edit Master text styles</a:t>
            </a:r>
          </a:p>
          <a:p>
            <a:pPr lvl="1"/>
            <a:r>
              <a:rPr lang="en-US" smtClean="0"/>
              <a:t>Second level</a:t>
            </a:r>
          </a:p>
          <a:p>
            <a:pPr lvl="2"/>
            <a:r>
              <a:rPr lang="en-US" smtClean="0"/>
              <a:t>Third level</a:t>
            </a:r>
          </a:p>
        </p:txBody>
      </p:sp>
      <p:sp>
        <p:nvSpPr>
          <p:cNvPr id="4" name="Picture Placeholder 3"/>
          <p:cNvSpPr>
            <a:spLocks noGrp="1"/>
          </p:cNvSpPr>
          <p:nvPr>
            <p:ph type="pic" sz="quarter" idx="11"/>
          </p:nvPr>
        </p:nvSpPr>
        <p:spPr>
          <a:xfrm>
            <a:off x="7244637" y="1797466"/>
            <a:ext cx="2111607" cy="2097660"/>
          </a:xfrm>
        </p:spPr>
        <p:txBody>
          <a:bodyPr/>
          <a:lstStyle/>
          <a:p>
            <a:r>
              <a:rPr lang="en-US" smtClean="0"/>
              <a:t>Click icon to add picture</a:t>
            </a:r>
            <a:endParaRPr lang="de-CH" dirty="0"/>
          </a:p>
        </p:txBody>
      </p:sp>
      <p:sp>
        <p:nvSpPr>
          <p:cNvPr id="5" name="Picture Placeholder 3"/>
          <p:cNvSpPr>
            <a:spLocks noGrp="1"/>
          </p:cNvSpPr>
          <p:nvPr>
            <p:ph type="pic" sz="quarter" idx="12"/>
          </p:nvPr>
        </p:nvSpPr>
        <p:spPr>
          <a:xfrm>
            <a:off x="9453574" y="1797466"/>
            <a:ext cx="2109493" cy="2097660"/>
          </a:xfrm>
        </p:spPr>
        <p:txBody>
          <a:bodyPr/>
          <a:lstStyle/>
          <a:p>
            <a:r>
              <a:rPr lang="en-US" smtClean="0"/>
              <a:t>Click icon to add picture</a:t>
            </a:r>
            <a:endParaRPr lang="de-CH" dirty="0"/>
          </a:p>
        </p:txBody>
      </p:sp>
      <p:sp>
        <p:nvSpPr>
          <p:cNvPr id="8" name="Picture Placeholder 3"/>
          <p:cNvSpPr>
            <a:spLocks noGrp="1"/>
          </p:cNvSpPr>
          <p:nvPr>
            <p:ph type="pic" sz="quarter" idx="13"/>
          </p:nvPr>
        </p:nvSpPr>
        <p:spPr>
          <a:xfrm>
            <a:off x="7244637" y="4005794"/>
            <a:ext cx="2111607" cy="2112790"/>
          </a:xfrm>
        </p:spPr>
        <p:txBody>
          <a:bodyPr/>
          <a:lstStyle/>
          <a:p>
            <a:r>
              <a:rPr lang="en-US" smtClean="0"/>
              <a:t>Click icon to add picture</a:t>
            </a:r>
            <a:endParaRPr lang="de-CH" dirty="0"/>
          </a:p>
        </p:txBody>
      </p:sp>
      <p:sp>
        <p:nvSpPr>
          <p:cNvPr id="9" name="Picture Placeholder 3"/>
          <p:cNvSpPr>
            <a:spLocks noGrp="1"/>
          </p:cNvSpPr>
          <p:nvPr>
            <p:ph type="pic" sz="quarter" idx="14"/>
          </p:nvPr>
        </p:nvSpPr>
        <p:spPr>
          <a:xfrm>
            <a:off x="9542810" y="4001260"/>
            <a:ext cx="2020256" cy="2117377"/>
          </a:xfrm>
        </p:spPr>
        <p:txBody>
          <a:bodyPr/>
          <a:lstStyle/>
          <a:p>
            <a:r>
              <a:rPr lang="en-US" smtClean="0"/>
              <a:t>Click icon to add picture</a:t>
            </a:r>
            <a:endParaRPr lang="de-CH" dirty="0"/>
          </a:p>
        </p:txBody>
      </p:sp>
    </p:spTree>
    <p:extLst>
      <p:ext uri="{BB962C8B-B14F-4D97-AF65-F5344CB8AC3E}">
        <p14:creationId xmlns:p14="http://schemas.microsoft.com/office/powerpoint/2010/main" val="1187807623"/>
      </p:ext>
    </p:extLst>
  </p:cSld>
  <p:clrMapOvr>
    <a:masterClrMapping/>
  </p:clrMapOvr>
  <p:transition spd="slow">
    <p:push dir="u"/>
  </p:transition>
  <p:timing>
    <p:tnLst>
      <p:par>
        <p:cTn id="1" dur="indefinite" restart="never" nodeType="tmRoot"/>
      </p:par>
    </p:tnLst>
  </p:timing>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1_Metro Blocks 2">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Picture Placeholder 3"/>
          <p:cNvSpPr>
            <a:spLocks noGrp="1"/>
          </p:cNvSpPr>
          <p:nvPr>
            <p:ph type="pic" sz="quarter" idx="11"/>
          </p:nvPr>
        </p:nvSpPr>
        <p:spPr>
          <a:xfrm>
            <a:off x="7244638" y="1797466"/>
            <a:ext cx="2111608" cy="2097660"/>
          </a:xfrm>
        </p:spPr>
        <p:txBody>
          <a:bodyPr/>
          <a:lstStyle/>
          <a:p>
            <a:r>
              <a:rPr lang="en-US" smtClean="0"/>
              <a:t>Click icon to add picture</a:t>
            </a:r>
            <a:endParaRPr lang="de-CH" dirty="0"/>
          </a:p>
        </p:txBody>
      </p:sp>
      <p:sp>
        <p:nvSpPr>
          <p:cNvPr id="5" name="Picture Placeholder 3"/>
          <p:cNvSpPr>
            <a:spLocks noGrp="1"/>
          </p:cNvSpPr>
          <p:nvPr>
            <p:ph type="pic" sz="quarter" idx="12"/>
          </p:nvPr>
        </p:nvSpPr>
        <p:spPr>
          <a:xfrm>
            <a:off x="9453574" y="1797519"/>
            <a:ext cx="2109493" cy="4321119"/>
          </a:xfrm>
        </p:spPr>
        <p:txBody>
          <a:bodyPr/>
          <a:lstStyle/>
          <a:p>
            <a:r>
              <a:rPr lang="en-US" smtClean="0"/>
              <a:t>Click icon to add picture</a:t>
            </a:r>
            <a:endParaRPr lang="de-CH"/>
          </a:p>
        </p:txBody>
      </p:sp>
      <p:sp>
        <p:nvSpPr>
          <p:cNvPr id="8" name="Picture Placeholder 3"/>
          <p:cNvSpPr>
            <a:spLocks noGrp="1"/>
          </p:cNvSpPr>
          <p:nvPr>
            <p:ph type="pic" sz="quarter" idx="13"/>
          </p:nvPr>
        </p:nvSpPr>
        <p:spPr>
          <a:xfrm>
            <a:off x="7244638" y="4005661"/>
            <a:ext cx="2111608" cy="2112924"/>
          </a:xfrm>
        </p:spPr>
        <p:txBody>
          <a:bodyPr/>
          <a:lstStyle/>
          <a:p>
            <a:r>
              <a:rPr lang="en-US" smtClean="0"/>
              <a:t>Click icon to add picture</a:t>
            </a:r>
            <a:endParaRPr lang="de-CH"/>
          </a:p>
        </p:txBody>
      </p:sp>
      <p:sp>
        <p:nvSpPr>
          <p:cNvPr id="10" name="Content Placeholder 12"/>
          <p:cNvSpPr>
            <a:spLocks noGrp="1"/>
          </p:cNvSpPr>
          <p:nvPr>
            <p:ph sz="quarter" idx="10"/>
          </p:nvPr>
        </p:nvSpPr>
        <p:spPr>
          <a:xfrm>
            <a:off x="624174" y="1797467"/>
            <a:ext cx="6525250" cy="4321118"/>
          </a:xfrm>
        </p:spPr>
        <p:txBody>
          <a:bodyPr/>
          <a:lstStyle>
            <a:lvl1pPr marL="0" indent="0">
              <a:buNone/>
              <a:defRPr sz="4000"/>
            </a:lvl1pPr>
            <a:lvl2pPr marL="0" indent="0">
              <a:buNone/>
              <a:tabLst/>
              <a:defRPr sz="2000">
                <a:latin typeface="+mn-lt"/>
              </a:defRPr>
            </a:lvl2pPr>
            <a:lvl3pPr marL="459558" indent="-229792">
              <a:defRPr sz="2000">
                <a:latin typeface="+mn-lt"/>
              </a:defRPr>
            </a:lvl3pPr>
          </a:lstStyle>
          <a:p>
            <a:pPr lvl="0"/>
            <a:r>
              <a:rPr lang="en-US" smtClean="0"/>
              <a:t>Click to edit Master text styles</a:t>
            </a:r>
          </a:p>
          <a:p>
            <a:pPr lvl="1"/>
            <a:r>
              <a:rPr lang="en-US" smtClean="0"/>
              <a:t>Second level</a:t>
            </a:r>
          </a:p>
          <a:p>
            <a:pPr lvl="2"/>
            <a:r>
              <a:rPr lang="en-US" smtClean="0"/>
              <a:t>Third level</a:t>
            </a:r>
          </a:p>
        </p:txBody>
      </p:sp>
    </p:spTree>
    <p:extLst>
      <p:ext uri="{BB962C8B-B14F-4D97-AF65-F5344CB8AC3E}">
        <p14:creationId xmlns:p14="http://schemas.microsoft.com/office/powerpoint/2010/main" val="3625266023"/>
      </p:ext>
    </p:extLst>
  </p:cSld>
  <p:clrMapOvr>
    <a:masterClrMapping/>
  </p:clrMapOvr>
  <p:transition spd="slow">
    <p:push dir="u"/>
  </p:transition>
  <p:timing>
    <p:tnLst>
      <p:par>
        <p:cTn id="1" dur="indefinite" restart="never" nodeType="tmRoot"/>
      </p:par>
    </p:tnLst>
  </p:timing>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Metro Blocks 3">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Picture Placeholder 3"/>
          <p:cNvSpPr>
            <a:spLocks noGrp="1"/>
          </p:cNvSpPr>
          <p:nvPr>
            <p:ph type="pic" sz="quarter" idx="11"/>
          </p:nvPr>
        </p:nvSpPr>
        <p:spPr>
          <a:xfrm>
            <a:off x="7244638" y="1797238"/>
            <a:ext cx="2111608" cy="4321348"/>
          </a:xfrm>
        </p:spPr>
        <p:txBody>
          <a:bodyPr/>
          <a:lstStyle/>
          <a:p>
            <a:r>
              <a:rPr lang="en-US" smtClean="0"/>
              <a:t>Click icon to add picture</a:t>
            </a:r>
            <a:endParaRPr lang="de-CH" dirty="0"/>
          </a:p>
        </p:txBody>
      </p:sp>
      <p:sp>
        <p:nvSpPr>
          <p:cNvPr id="5" name="Picture Placeholder 3"/>
          <p:cNvSpPr>
            <a:spLocks noGrp="1"/>
          </p:cNvSpPr>
          <p:nvPr>
            <p:ph type="pic" sz="quarter" idx="12"/>
          </p:nvPr>
        </p:nvSpPr>
        <p:spPr>
          <a:xfrm>
            <a:off x="9453574" y="1797289"/>
            <a:ext cx="2109493" cy="2113155"/>
          </a:xfrm>
        </p:spPr>
        <p:txBody>
          <a:bodyPr/>
          <a:lstStyle/>
          <a:p>
            <a:r>
              <a:rPr lang="en-US" smtClean="0"/>
              <a:t>Click icon to add picture</a:t>
            </a:r>
            <a:endParaRPr lang="de-CH" dirty="0"/>
          </a:p>
        </p:txBody>
      </p:sp>
      <p:sp>
        <p:nvSpPr>
          <p:cNvPr id="9" name="Picture Placeholder 3"/>
          <p:cNvSpPr>
            <a:spLocks noGrp="1"/>
          </p:cNvSpPr>
          <p:nvPr>
            <p:ph type="pic" sz="quarter" idx="14"/>
          </p:nvPr>
        </p:nvSpPr>
        <p:spPr>
          <a:xfrm>
            <a:off x="9453576" y="4005664"/>
            <a:ext cx="2109492" cy="2112922"/>
          </a:xfrm>
        </p:spPr>
        <p:txBody>
          <a:bodyPr/>
          <a:lstStyle/>
          <a:p>
            <a:r>
              <a:rPr lang="en-US" smtClean="0"/>
              <a:t>Click icon to add picture</a:t>
            </a:r>
            <a:endParaRPr lang="de-CH" dirty="0"/>
          </a:p>
        </p:txBody>
      </p:sp>
      <p:sp>
        <p:nvSpPr>
          <p:cNvPr id="10" name="Content Placeholder 12"/>
          <p:cNvSpPr>
            <a:spLocks noGrp="1"/>
          </p:cNvSpPr>
          <p:nvPr>
            <p:ph sz="quarter" idx="10"/>
          </p:nvPr>
        </p:nvSpPr>
        <p:spPr>
          <a:xfrm>
            <a:off x="624174" y="1797238"/>
            <a:ext cx="6525250" cy="4321348"/>
          </a:xfrm>
        </p:spPr>
        <p:txBody>
          <a:bodyPr/>
          <a:lstStyle>
            <a:lvl1pPr marL="0" indent="0">
              <a:buNone/>
              <a:defRPr sz="4000"/>
            </a:lvl1pPr>
            <a:lvl2pPr marL="0" indent="0">
              <a:buNone/>
              <a:tabLst/>
              <a:defRPr sz="2000">
                <a:latin typeface="+mn-lt"/>
              </a:defRPr>
            </a:lvl2pPr>
            <a:lvl3pPr marL="459558" indent="-229792">
              <a:defRPr sz="2000">
                <a:latin typeface="+mn-lt"/>
              </a:defRPr>
            </a:lvl3pPr>
          </a:lstStyle>
          <a:p>
            <a:pPr lvl="0"/>
            <a:r>
              <a:rPr lang="en-US" smtClean="0"/>
              <a:t>Click to edit Master text styles</a:t>
            </a:r>
          </a:p>
          <a:p>
            <a:pPr lvl="1"/>
            <a:r>
              <a:rPr lang="en-US" smtClean="0"/>
              <a:t>Second level</a:t>
            </a:r>
          </a:p>
          <a:p>
            <a:pPr lvl="2"/>
            <a:r>
              <a:rPr lang="en-US" smtClean="0"/>
              <a:t>Third level</a:t>
            </a:r>
          </a:p>
        </p:txBody>
      </p:sp>
    </p:spTree>
    <p:extLst>
      <p:ext uri="{BB962C8B-B14F-4D97-AF65-F5344CB8AC3E}">
        <p14:creationId xmlns:p14="http://schemas.microsoft.com/office/powerpoint/2010/main" val="2830094053"/>
      </p:ext>
    </p:extLst>
  </p:cSld>
  <p:clrMapOvr>
    <a:masterClrMapping/>
  </p:clrMapOvr>
  <p:transition spd="slow">
    <p:push dir="u"/>
  </p:transition>
  <p:timing>
    <p:tnLst>
      <p:par>
        <p:cTn id="1" dur="indefinite" restart="never" nodeType="tmRoot"/>
      </p:par>
    </p:tnLst>
  </p:timing>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Metro Blocks 4">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Picture Placeholder 3"/>
          <p:cNvSpPr>
            <a:spLocks noGrp="1"/>
          </p:cNvSpPr>
          <p:nvPr>
            <p:ph type="pic" sz="quarter" idx="11"/>
          </p:nvPr>
        </p:nvSpPr>
        <p:spPr>
          <a:xfrm>
            <a:off x="7244637" y="1797465"/>
            <a:ext cx="4318430" cy="2112924"/>
          </a:xfrm>
        </p:spPr>
        <p:txBody>
          <a:bodyPr/>
          <a:lstStyle/>
          <a:p>
            <a:r>
              <a:rPr lang="en-US" smtClean="0"/>
              <a:t>Click icon to add picture</a:t>
            </a:r>
            <a:endParaRPr lang="de-CH" dirty="0"/>
          </a:p>
        </p:txBody>
      </p:sp>
      <p:sp>
        <p:nvSpPr>
          <p:cNvPr id="8" name="Picture Placeholder 3"/>
          <p:cNvSpPr>
            <a:spLocks noGrp="1"/>
          </p:cNvSpPr>
          <p:nvPr>
            <p:ph type="pic" sz="quarter" idx="13"/>
          </p:nvPr>
        </p:nvSpPr>
        <p:spPr>
          <a:xfrm>
            <a:off x="7244637" y="4005664"/>
            <a:ext cx="2111607" cy="2112922"/>
          </a:xfrm>
        </p:spPr>
        <p:txBody>
          <a:bodyPr/>
          <a:lstStyle/>
          <a:p>
            <a:r>
              <a:rPr lang="en-US" smtClean="0"/>
              <a:t>Click icon to add picture</a:t>
            </a:r>
            <a:endParaRPr lang="de-CH" dirty="0"/>
          </a:p>
        </p:txBody>
      </p:sp>
      <p:sp>
        <p:nvSpPr>
          <p:cNvPr id="9" name="Picture Placeholder 3"/>
          <p:cNvSpPr>
            <a:spLocks noGrp="1"/>
          </p:cNvSpPr>
          <p:nvPr>
            <p:ph type="pic" sz="quarter" idx="14"/>
          </p:nvPr>
        </p:nvSpPr>
        <p:spPr>
          <a:xfrm>
            <a:off x="9453573" y="4001260"/>
            <a:ext cx="2109493" cy="2117377"/>
          </a:xfrm>
        </p:spPr>
        <p:txBody>
          <a:bodyPr/>
          <a:lstStyle/>
          <a:p>
            <a:r>
              <a:rPr lang="en-US" smtClean="0"/>
              <a:t>Click icon to add picture</a:t>
            </a:r>
            <a:endParaRPr lang="de-CH" dirty="0"/>
          </a:p>
        </p:txBody>
      </p:sp>
      <p:sp>
        <p:nvSpPr>
          <p:cNvPr id="10" name="Content Placeholder 12"/>
          <p:cNvSpPr>
            <a:spLocks noGrp="1"/>
          </p:cNvSpPr>
          <p:nvPr>
            <p:ph sz="quarter" idx="10"/>
          </p:nvPr>
        </p:nvSpPr>
        <p:spPr>
          <a:xfrm>
            <a:off x="624174" y="1797467"/>
            <a:ext cx="6525250" cy="4321118"/>
          </a:xfrm>
        </p:spPr>
        <p:txBody>
          <a:bodyPr/>
          <a:lstStyle>
            <a:lvl1pPr marL="0" indent="0">
              <a:buNone/>
              <a:defRPr sz="4000"/>
            </a:lvl1pPr>
            <a:lvl2pPr marL="0" indent="0">
              <a:buNone/>
              <a:tabLst/>
              <a:defRPr sz="2000">
                <a:latin typeface="+mn-lt"/>
              </a:defRPr>
            </a:lvl2pPr>
            <a:lvl3pPr marL="459558" indent="-229792">
              <a:defRPr sz="2000">
                <a:latin typeface="+mn-lt"/>
              </a:defRPr>
            </a:lvl3pPr>
          </a:lstStyle>
          <a:p>
            <a:pPr lvl="0"/>
            <a:r>
              <a:rPr lang="en-US" smtClean="0"/>
              <a:t>Click to edit Master text styles</a:t>
            </a:r>
          </a:p>
          <a:p>
            <a:pPr lvl="1"/>
            <a:r>
              <a:rPr lang="en-US" smtClean="0"/>
              <a:t>Second level</a:t>
            </a:r>
          </a:p>
          <a:p>
            <a:pPr lvl="2"/>
            <a:r>
              <a:rPr lang="en-US" smtClean="0"/>
              <a:t>Third level</a:t>
            </a:r>
          </a:p>
        </p:txBody>
      </p:sp>
    </p:spTree>
    <p:extLst>
      <p:ext uri="{BB962C8B-B14F-4D97-AF65-F5344CB8AC3E}">
        <p14:creationId xmlns:p14="http://schemas.microsoft.com/office/powerpoint/2010/main" val="2049096858"/>
      </p:ext>
    </p:extLst>
  </p:cSld>
  <p:clrMapOvr>
    <a:masterClrMapping/>
  </p:clrMapOvr>
  <p:transition spd="slow">
    <p:push dir="u"/>
  </p:transition>
  <p:timing>
    <p:tnLst>
      <p:par>
        <p:cTn id="1" dur="indefinite" restart="never" nodeType="tmRoot"/>
      </p:par>
    </p:tnLst>
  </p:timing>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Metro Blocks 5">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Picture Placeholder 3"/>
          <p:cNvSpPr>
            <a:spLocks noGrp="1"/>
          </p:cNvSpPr>
          <p:nvPr>
            <p:ph type="pic" sz="quarter" idx="11"/>
          </p:nvPr>
        </p:nvSpPr>
        <p:spPr>
          <a:xfrm>
            <a:off x="7244638" y="1797466"/>
            <a:ext cx="2111608" cy="2097660"/>
          </a:xfrm>
        </p:spPr>
        <p:txBody>
          <a:bodyPr/>
          <a:lstStyle/>
          <a:p>
            <a:r>
              <a:rPr lang="en-US" smtClean="0"/>
              <a:t>Click icon to add picture</a:t>
            </a:r>
            <a:endParaRPr lang="de-CH"/>
          </a:p>
        </p:txBody>
      </p:sp>
      <p:sp>
        <p:nvSpPr>
          <p:cNvPr id="5" name="Picture Placeholder 3"/>
          <p:cNvSpPr>
            <a:spLocks noGrp="1"/>
          </p:cNvSpPr>
          <p:nvPr>
            <p:ph type="pic" sz="quarter" idx="12"/>
          </p:nvPr>
        </p:nvSpPr>
        <p:spPr>
          <a:xfrm>
            <a:off x="9453574" y="1797466"/>
            <a:ext cx="2109493" cy="2097660"/>
          </a:xfrm>
        </p:spPr>
        <p:txBody>
          <a:bodyPr/>
          <a:lstStyle/>
          <a:p>
            <a:r>
              <a:rPr lang="en-US" smtClean="0"/>
              <a:t>Click icon to add picture</a:t>
            </a:r>
            <a:endParaRPr lang="de-CH" dirty="0"/>
          </a:p>
        </p:txBody>
      </p:sp>
      <p:sp>
        <p:nvSpPr>
          <p:cNvPr id="8" name="Picture Placeholder 3"/>
          <p:cNvSpPr>
            <a:spLocks noGrp="1"/>
          </p:cNvSpPr>
          <p:nvPr>
            <p:ph type="pic" sz="quarter" idx="13"/>
          </p:nvPr>
        </p:nvSpPr>
        <p:spPr>
          <a:xfrm>
            <a:off x="7244637" y="4005848"/>
            <a:ext cx="4318430" cy="2112789"/>
          </a:xfrm>
        </p:spPr>
        <p:txBody>
          <a:bodyPr/>
          <a:lstStyle/>
          <a:p>
            <a:r>
              <a:rPr lang="en-US" smtClean="0"/>
              <a:t>Click icon to add picture</a:t>
            </a:r>
            <a:endParaRPr lang="de-CH" dirty="0"/>
          </a:p>
        </p:txBody>
      </p:sp>
      <p:sp>
        <p:nvSpPr>
          <p:cNvPr id="10" name="Content Placeholder 12"/>
          <p:cNvSpPr>
            <a:spLocks noGrp="1"/>
          </p:cNvSpPr>
          <p:nvPr>
            <p:ph sz="quarter" idx="10"/>
          </p:nvPr>
        </p:nvSpPr>
        <p:spPr>
          <a:xfrm>
            <a:off x="624174" y="1797467"/>
            <a:ext cx="6525250" cy="4321118"/>
          </a:xfrm>
        </p:spPr>
        <p:txBody>
          <a:bodyPr/>
          <a:lstStyle>
            <a:lvl1pPr marL="0" indent="0">
              <a:buNone/>
              <a:defRPr sz="4000"/>
            </a:lvl1pPr>
            <a:lvl2pPr marL="0" indent="0">
              <a:buNone/>
              <a:tabLst/>
              <a:defRPr sz="2000">
                <a:latin typeface="+mn-lt"/>
              </a:defRPr>
            </a:lvl2pPr>
            <a:lvl3pPr marL="459558" indent="-229792">
              <a:defRPr sz="2000">
                <a:latin typeface="+mn-lt"/>
              </a:defRPr>
            </a:lvl3pPr>
          </a:lstStyle>
          <a:p>
            <a:pPr lvl="0"/>
            <a:r>
              <a:rPr lang="en-US" smtClean="0"/>
              <a:t>Click to edit Master text styles</a:t>
            </a:r>
          </a:p>
          <a:p>
            <a:pPr lvl="1"/>
            <a:r>
              <a:rPr lang="en-US" smtClean="0"/>
              <a:t>Second level</a:t>
            </a:r>
          </a:p>
          <a:p>
            <a:pPr lvl="2"/>
            <a:r>
              <a:rPr lang="en-US" smtClean="0"/>
              <a:t>Third level</a:t>
            </a:r>
          </a:p>
        </p:txBody>
      </p:sp>
    </p:spTree>
    <p:extLst>
      <p:ext uri="{BB962C8B-B14F-4D97-AF65-F5344CB8AC3E}">
        <p14:creationId xmlns:p14="http://schemas.microsoft.com/office/powerpoint/2010/main" val="2040178558"/>
      </p:ext>
    </p:extLst>
  </p:cSld>
  <p:clrMapOvr>
    <a:masterClrMapping/>
  </p:clrMapOvr>
  <p:transition spd="slow">
    <p:push dir="u"/>
  </p:transition>
  <p:timing>
    <p:tnLst>
      <p:par>
        <p:cTn id="1" dur="indefinite" restart="never" nodeType="tmRoot"/>
      </p:par>
    </p:tnLst>
  </p:timing>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Metro Blocks 6">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Picture Placeholder 3"/>
          <p:cNvSpPr>
            <a:spLocks noGrp="1"/>
          </p:cNvSpPr>
          <p:nvPr>
            <p:ph type="pic" sz="quarter" idx="11"/>
          </p:nvPr>
        </p:nvSpPr>
        <p:spPr>
          <a:xfrm>
            <a:off x="7244637" y="1797470"/>
            <a:ext cx="4318430" cy="4321116"/>
          </a:xfrm>
        </p:spPr>
        <p:txBody>
          <a:bodyPr/>
          <a:lstStyle/>
          <a:p>
            <a:r>
              <a:rPr lang="en-US" smtClean="0"/>
              <a:t>Click icon to add picture</a:t>
            </a:r>
            <a:endParaRPr lang="de-CH"/>
          </a:p>
        </p:txBody>
      </p:sp>
      <p:sp>
        <p:nvSpPr>
          <p:cNvPr id="6" name="Content Placeholder 12"/>
          <p:cNvSpPr>
            <a:spLocks noGrp="1"/>
          </p:cNvSpPr>
          <p:nvPr>
            <p:ph sz="quarter" idx="10"/>
          </p:nvPr>
        </p:nvSpPr>
        <p:spPr>
          <a:xfrm>
            <a:off x="624174" y="1797467"/>
            <a:ext cx="6525250" cy="4321118"/>
          </a:xfrm>
        </p:spPr>
        <p:txBody>
          <a:bodyPr/>
          <a:lstStyle>
            <a:lvl1pPr marL="0" indent="0">
              <a:buNone/>
              <a:defRPr sz="4000"/>
            </a:lvl1pPr>
            <a:lvl2pPr marL="0" indent="0">
              <a:buNone/>
              <a:tabLst/>
              <a:defRPr sz="2000">
                <a:latin typeface="+mn-lt"/>
              </a:defRPr>
            </a:lvl2pPr>
            <a:lvl3pPr marL="459558" indent="-229792">
              <a:defRPr sz="2000">
                <a:latin typeface="+mn-lt"/>
              </a:defRPr>
            </a:lvl3pPr>
          </a:lstStyle>
          <a:p>
            <a:pPr lvl="0"/>
            <a:r>
              <a:rPr lang="en-US" smtClean="0"/>
              <a:t>Click to edit Master text styles</a:t>
            </a:r>
          </a:p>
          <a:p>
            <a:pPr lvl="1"/>
            <a:r>
              <a:rPr lang="en-US" smtClean="0"/>
              <a:t>Second level</a:t>
            </a:r>
          </a:p>
          <a:p>
            <a:pPr lvl="2"/>
            <a:r>
              <a:rPr lang="en-US" smtClean="0"/>
              <a:t>Third level</a:t>
            </a:r>
          </a:p>
        </p:txBody>
      </p:sp>
    </p:spTree>
    <p:extLst>
      <p:ext uri="{BB962C8B-B14F-4D97-AF65-F5344CB8AC3E}">
        <p14:creationId xmlns:p14="http://schemas.microsoft.com/office/powerpoint/2010/main" val="2320938673"/>
      </p:ext>
    </p:extLst>
  </p:cSld>
  <p:clrMapOvr>
    <a:masterClrMapping/>
  </p:clrMapOvr>
  <p:transition spd="slow">
    <p:push dir="u"/>
  </p:transition>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519045" y="1328870"/>
            <a:ext cx="5485686" cy="429347"/>
          </a:xfrm>
        </p:spPr>
        <p:txBody>
          <a:bodyPr anchor="b"/>
          <a:lstStyle>
            <a:lvl1pPr marL="0" indent="0">
              <a:lnSpc>
                <a:spcPct val="90000"/>
              </a:lnSpc>
              <a:spcBef>
                <a:spcPts val="0"/>
              </a:spcBef>
              <a:buNone/>
              <a:defRPr sz="3100" b="1"/>
            </a:lvl1pPr>
            <a:lvl2pPr marL="554220" indent="0">
              <a:buNone/>
              <a:defRPr sz="2400" b="1"/>
            </a:lvl2pPr>
            <a:lvl3pPr marL="1108491" indent="0">
              <a:buNone/>
              <a:defRPr sz="2100" b="1"/>
            </a:lvl3pPr>
            <a:lvl4pPr marL="1662732" indent="0">
              <a:buNone/>
              <a:defRPr sz="1900" b="1"/>
            </a:lvl4pPr>
            <a:lvl5pPr marL="2216988" indent="0">
              <a:buNone/>
              <a:defRPr sz="1900" b="1"/>
            </a:lvl5pPr>
            <a:lvl6pPr marL="2771211" indent="0">
              <a:buNone/>
              <a:defRPr sz="1900" b="1"/>
            </a:lvl6pPr>
            <a:lvl7pPr marL="3325463" indent="0">
              <a:buNone/>
              <a:defRPr sz="1900" b="1"/>
            </a:lvl7pPr>
            <a:lvl8pPr marL="3879704" indent="0">
              <a:buNone/>
              <a:defRPr sz="1900" b="1"/>
            </a:lvl8pPr>
            <a:lvl9pPr marL="4433951" indent="0">
              <a:buNone/>
              <a:defRPr sz="1900" b="1"/>
            </a:lvl9pPr>
          </a:lstStyle>
          <a:p>
            <a:pPr lvl="0"/>
            <a:r>
              <a:rPr lang="en-US" smtClean="0"/>
              <a:t>Click to edit Master text styles</a:t>
            </a:r>
          </a:p>
        </p:txBody>
      </p:sp>
      <p:sp>
        <p:nvSpPr>
          <p:cNvPr id="4" name="Content Placeholder 3"/>
          <p:cNvSpPr>
            <a:spLocks noGrp="1"/>
          </p:cNvSpPr>
          <p:nvPr>
            <p:ph sz="half" idx="2"/>
          </p:nvPr>
        </p:nvSpPr>
        <p:spPr>
          <a:xfrm>
            <a:off x="507804" y="2134102"/>
            <a:ext cx="5484257" cy="1896343"/>
          </a:xfrm>
        </p:spPr>
        <p:txBody>
          <a:bodyPr/>
          <a:lstStyle>
            <a:lvl1pPr marL="341590" indent="-341590">
              <a:defRPr sz="2900"/>
            </a:lvl1pPr>
            <a:lvl2pPr marL="681594" indent="-322350">
              <a:defRPr sz="2400"/>
            </a:lvl2pPr>
            <a:lvl3pPr marL="986277" indent="-295096">
              <a:defRPr sz="2100"/>
            </a:lvl3pPr>
            <a:lvl4pPr marL="1273340" indent="-277430">
              <a:defRPr sz="2100"/>
            </a:lvl4pPr>
            <a:lvl5pPr marL="1550822" indent="-250186">
              <a:defRPr sz="2100"/>
            </a:lvl5pPr>
            <a:lvl6pPr>
              <a:defRPr sz="1900"/>
            </a:lvl6pPr>
            <a:lvl7pPr>
              <a:defRPr sz="1900"/>
            </a:lvl7pPr>
            <a:lvl8pPr>
              <a:defRPr sz="1900"/>
            </a:lvl8pPr>
            <a:lvl9pPr>
              <a:defRPr sz="19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180919" y="1328870"/>
            <a:ext cx="5485686" cy="429347"/>
          </a:xfrm>
        </p:spPr>
        <p:txBody>
          <a:bodyPr anchor="b"/>
          <a:lstStyle>
            <a:lvl1pPr marL="0" indent="0">
              <a:lnSpc>
                <a:spcPct val="90000"/>
              </a:lnSpc>
              <a:spcBef>
                <a:spcPts val="0"/>
              </a:spcBef>
              <a:buNone/>
              <a:defRPr sz="3100" b="1"/>
            </a:lvl1pPr>
            <a:lvl2pPr marL="554220" indent="0">
              <a:buNone/>
              <a:defRPr sz="2400" b="1"/>
            </a:lvl2pPr>
            <a:lvl3pPr marL="1108491" indent="0">
              <a:buNone/>
              <a:defRPr sz="2100" b="1"/>
            </a:lvl3pPr>
            <a:lvl4pPr marL="1662732" indent="0">
              <a:buNone/>
              <a:defRPr sz="1900" b="1"/>
            </a:lvl4pPr>
            <a:lvl5pPr marL="2216988" indent="0">
              <a:buNone/>
              <a:defRPr sz="1900" b="1"/>
            </a:lvl5pPr>
            <a:lvl6pPr marL="2771211" indent="0">
              <a:buNone/>
              <a:defRPr sz="1900" b="1"/>
            </a:lvl6pPr>
            <a:lvl7pPr marL="3325463" indent="0">
              <a:buNone/>
              <a:defRPr sz="1900" b="1"/>
            </a:lvl7pPr>
            <a:lvl8pPr marL="3879704" indent="0">
              <a:buNone/>
              <a:defRPr sz="1900" b="1"/>
            </a:lvl8pPr>
            <a:lvl9pPr marL="4433951" indent="0">
              <a:buNone/>
              <a:defRPr sz="1900" b="1"/>
            </a:lvl9pPr>
          </a:lstStyle>
          <a:p>
            <a:pPr lvl="0"/>
            <a:r>
              <a:rPr lang="en-US" smtClean="0"/>
              <a:t>Click to edit Master text styles</a:t>
            </a:r>
          </a:p>
        </p:txBody>
      </p:sp>
      <p:sp>
        <p:nvSpPr>
          <p:cNvPr id="6" name="Content Placeholder 5"/>
          <p:cNvSpPr>
            <a:spLocks noGrp="1"/>
          </p:cNvSpPr>
          <p:nvPr>
            <p:ph sz="quarter" idx="4"/>
          </p:nvPr>
        </p:nvSpPr>
        <p:spPr>
          <a:xfrm>
            <a:off x="6180919" y="2134110"/>
            <a:ext cx="5485686" cy="1896343"/>
          </a:xfrm>
        </p:spPr>
        <p:txBody>
          <a:bodyPr/>
          <a:lstStyle>
            <a:lvl1pPr marL="359194" indent="-359194">
              <a:defRPr sz="2900"/>
            </a:lvl1pPr>
            <a:lvl2pPr marL="691230" indent="-331965">
              <a:defRPr sz="2400"/>
            </a:lvl2pPr>
            <a:lvl3pPr marL="995908" indent="-296704">
              <a:defRPr sz="2100"/>
            </a:lvl3pPr>
            <a:lvl4pPr marL="1273340" indent="-287066">
              <a:defRPr sz="2100"/>
            </a:lvl4pPr>
            <a:lvl5pPr marL="1550822" indent="-267786">
              <a:defRPr sz="2100"/>
            </a:lvl5pPr>
            <a:lvl6pPr>
              <a:defRPr sz="1900"/>
            </a:lvl6pPr>
            <a:lvl7pPr>
              <a:defRPr sz="1900"/>
            </a:lvl7pPr>
            <a:lvl8pPr>
              <a:defRPr sz="1900"/>
            </a:lvl8pPr>
            <a:lvl9pPr>
              <a:defRPr sz="19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transition>
    <p:fade/>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chemeClr val="accent2"/>
        </a:solidFill>
        <a:effectLst/>
      </p:bgPr>
    </p:bg>
    <p:spTree>
      <p:nvGrpSpPr>
        <p:cNvPr id="1" name=""/>
        <p:cNvGrpSpPr/>
        <p:nvPr/>
      </p:nvGrpSpPr>
      <p:grpSpPr>
        <a:xfrm>
          <a:off x="0" y="0"/>
          <a:ext cx="0" cy="0"/>
          <a:chOff x="0" y="0"/>
          <a:chExt cx="0" cy="0"/>
        </a:xfrm>
      </p:grpSpPr>
      <p:sp>
        <p:nvSpPr>
          <p:cNvPr id="4" name="Text Box 3"/>
          <p:cNvSpPr txBox="1">
            <a:spLocks noChangeArrowheads="1"/>
          </p:cNvSpPr>
          <p:nvPr userDrawn="1"/>
        </p:nvSpPr>
        <p:spPr bwMode="blackWhite">
          <a:xfrm>
            <a:off x="520632" y="6299757"/>
            <a:ext cx="11171635" cy="323165"/>
          </a:xfrm>
          <a:prstGeom prst="rect">
            <a:avLst/>
          </a:prstGeom>
          <a:noFill/>
          <a:ln w="12700">
            <a:noFill/>
            <a:miter lim="800000"/>
            <a:headEnd type="none" w="sm" len="sm"/>
            <a:tailEnd type="none" w="sm" len="sm"/>
          </a:ln>
          <a:effectLst/>
        </p:spPr>
        <p:txBody>
          <a:bodyPr vert="horz" wrap="square" lIns="0" tIns="0" rIns="0" bIns="0" numCol="1" anchor="t" anchorCtr="0" compatLnSpc="1">
            <a:prstTxWarp prst="textNoShape">
              <a:avLst/>
            </a:prstTxWarp>
            <a:spAutoFit/>
          </a:bodyPr>
          <a:lstStyle/>
          <a:p>
            <a:pPr algn="ctr" defTabSz="912542" eaLnBrk="0" hangingPunct="0"/>
            <a:r>
              <a:rPr lang="en-US" sz="700" dirty="0">
                <a:gradFill>
                  <a:gsLst>
                    <a:gs pos="0">
                      <a:srgbClr val="FFFFFF"/>
                    </a:gs>
                    <a:gs pos="100000">
                      <a:srgbClr val="FFFFFF"/>
                    </a:gs>
                  </a:gsLst>
                  <a:lin ang="5400000" scaled="0"/>
                </a:gradFill>
                <a:cs typeface="Arial" charset="0"/>
              </a:rPr>
              <a:t>© </a:t>
            </a:r>
            <a:r>
              <a:rPr lang="en-US" sz="700" dirty="0" smtClean="0">
                <a:gradFill>
                  <a:gsLst>
                    <a:gs pos="0">
                      <a:srgbClr val="FFFFFF"/>
                    </a:gs>
                    <a:gs pos="100000">
                      <a:srgbClr val="FFFFFF"/>
                    </a:gs>
                  </a:gsLst>
                  <a:lin ang="5400000" scaled="0"/>
                </a:gradFill>
                <a:cs typeface="Arial" charset="0"/>
              </a:rPr>
              <a:t>2012 Microsoft </a:t>
            </a:r>
            <a:r>
              <a:rPr lang="en-US" sz="700" dirty="0">
                <a:gradFill>
                  <a:gsLst>
                    <a:gs pos="0">
                      <a:srgbClr val="FFFFFF"/>
                    </a:gs>
                    <a:gs pos="100000">
                      <a:srgbClr val="FFFFFF"/>
                    </a:gs>
                  </a:gsLst>
                  <a:lin ang="5400000" scaled="0"/>
                </a:gradFill>
                <a:cs typeface="Arial" charset="0"/>
              </a:rPr>
              <a:t>Corporation. All rights reserved. Microsoft, Windows, Windows Vista and other product names are or may be registered trademarks and/or trademarks in the U.S. and/or other countries.</a:t>
            </a:r>
          </a:p>
          <a:p>
            <a:pPr algn="ctr" defTabSz="912542" eaLnBrk="0" hangingPunct="0"/>
            <a:r>
              <a:rPr lang="en-US" sz="700" dirty="0">
                <a:gradFill>
                  <a:gsLst>
                    <a:gs pos="0">
                      <a:srgbClr val="FFFFFF"/>
                    </a:gs>
                    <a:gs pos="100000">
                      <a:srgbClr val="FFFFFF"/>
                    </a:gs>
                  </a:gsLst>
                  <a:lin ang="5400000" scaled="0"/>
                </a:gradFill>
                <a:cs typeface="Arial"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r>
              <a:rPr lang="en-US" sz="700" dirty="0" smtClean="0">
                <a:gradFill>
                  <a:gsLst>
                    <a:gs pos="0">
                      <a:srgbClr val="FFFFFF"/>
                    </a:gs>
                    <a:gs pos="100000">
                      <a:srgbClr val="FFFFFF"/>
                    </a:gs>
                  </a:gsLst>
                  <a:lin ang="5400000" scaled="0"/>
                </a:gradFill>
                <a:cs typeface="Arial" charset="0"/>
              </a:rPr>
              <a:t>MICROSOFT </a:t>
            </a:r>
            <a:r>
              <a:rPr lang="en-US" sz="700" dirty="0">
                <a:gradFill>
                  <a:gsLst>
                    <a:gs pos="0">
                      <a:srgbClr val="FFFFFF"/>
                    </a:gs>
                    <a:gs pos="100000">
                      <a:srgbClr val="FFFFFF"/>
                    </a:gs>
                  </a:gsLst>
                  <a:lin ang="5400000" scaled="0"/>
                </a:gradFill>
                <a:cs typeface="Arial" charset="0"/>
              </a:rPr>
              <a:t>MAKES NO WARRANTIES, EXPRESS, IMPLIED OR STATUTORY, AS TO THE INFORMATION IN THIS PRESENTATION.</a:t>
            </a:r>
          </a:p>
        </p:txBody>
      </p:sp>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836203" y="1862757"/>
            <a:ext cx="8514834" cy="3134076"/>
          </a:xfrm>
          <a:prstGeom prst="rect">
            <a:avLst/>
          </a:prstGeom>
        </p:spPr>
      </p:pic>
    </p:spTree>
    <p:extLst>
      <p:ext uri="{BB962C8B-B14F-4D97-AF65-F5344CB8AC3E}">
        <p14:creationId xmlns:p14="http://schemas.microsoft.com/office/powerpoint/2010/main" val="3998541332"/>
      </p:ext>
    </p:extLst>
  </p:cSld>
  <p:clrMapOvr>
    <a:masterClrMapping/>
  </p:clrMapOvr>
  <p:transition spd="slow">
    <p:push/>
  </p:transition>
  <p:timing>
    <p:tnLst>
      <p:par>
        <p:cTn id="1" dur="indefinite" restart="never" nodeType="tmRoot"/>
      </p:par>
    </p:tnLst>
  </p:timing>
</p:sldLayout>
</file>

<file path=ppt/slideLayouts/slideLayout61.xml><?xml version="1.0" encoding="utf-8"?>
<p:sldLayout xmlns:a="http://schemas.openxmlformats.org/drawingml/2006/main" xmlns:r="http://schemas.openxmlformats.org/officeDocument/2006/relationships" xmlns:p="http://schemas.openxmlformats.org/presentationml/2006/main" userDrawn="1">
  <p:cSld name="Color Shape &amp; Color Background">
    <p:spTree>
      <p:nvGrpSpPr>
        <p:cNvPr id="1" name=""/>
        <p:cNvGrpSpPr/>
        <p:nvPr/>
      </p:nvGrpSpPr>
      <p:grpSpPr>
        <a:xfrm>
          <a:off x="0" y="0"/>
          <a:ext cx="0" cy="0"/>
          <a:chOff x="0" y="0"/>
          <a:chExt cx="0" cy="0"/>
        </a:xfrm>
      </p:grpSpPr>
      <p:sp>
        <p:nvSpPr>
          <p:cNvPr id="4" name="Text Placeholder 13"/>
          <p:cNvSpPr>
            <a:spLocks noGrp="1"/>
          </p:cNvSpPr>
          <p:nvPr>
            <p:ph type="body" sz="quarter" idx="15"/>
          </p:nvPr>
        </p:nvSpPr>
        <p:spPr>
          <a:xfrm>
            <a:off x="4749509" y="2981414"/>
            <a:ext cx="7168600" cy="896760"/>
          </a:xfrm>
        </p:spPr>
        <p:txBody>
          <a:bodyPr wrap="square" lIns="0" tIns="0" rIns="0" bIns="0" anchor="ctr">
            <a:noAutofit/>
          </a:bodyPr>
          <a:lstStyle>
            <a:lvl1pPr>
              <a:lnSpc>
                <a:spcPct val="95000"/>
              </a:lnSpc>
              <a:spcBef>
                <a:spcPts val="0"/>
              </a:spcBef>
              <a:spcAft>
                <a:spcPts val="1600"/>
              </a:spcAft>
              <a:defRPr lang="en-US" sz="3500" kern="1200" dirty="0" smtClean="0">
                <a:gradFill>
                  <a:gsLst>
                    <a:gs pos="0">
                      <a:schemeClr val="tx1"/>
                    </a:gs>
                    <a:gs pos="100000">
                      <a:schemeClr val="tx1"/>
                    </a:gs>
                  </a:gsLst>
                  <a:lin ang="5400000" scaled="0"/>
                </a:gradFill>
                <a:latin typeface="+mj-lt"/>
                <a:ea typeface="+mn-ea"/>
                <a:cs typeface="+mn-cs"/>
              </a:defRPr>
            </a:lvl1pPr>
            <a:lvl2pPr>
              <a:lnSpc>
                <a:spcPct val="100000"/>
              </a:lnSpc>
              <a:spcBef>
                <a:spcPts val="800"/>
              </a:spcBef>
              <a:defRPr sz="1900">
                <a:solidFill>
                  <a:srgbClr val="FFFFFF"/>
                </a:solidFill>
              </a:defRPr>
            </a:lvl2pPr>
            <a:lvl3pPr>
              <a:lnSpc>
                <a:spcPct val="100000"/>
              </a:lnSpc>
              <a:spcBef>
                <a:spcPts val="800"/>
              </a:spcBef>
              <a:defRPr sz="1900">
                <a:solidFill>
                  <a:srgbClr val="FFFFFF"/>
                </a:solidFill>
              </a:defRPr>
            </a:lvl3pPr>
            <a:lvl4pPr>
              <a:lnSpc>
                <a:spcPct val="100000"/>
              </a:lnSpc>
              <a:spcBef>
                <a:spcPts val="800"/>
              </a:spcBef>
              <a:defRPr sz="1900">
                <a:solidFill>
                  <a:srgbClr val="FFFFFF"/>
                </a:solidFill>
              </a:defRPr>
            </a:lvl4pPr>
            <a:lvl5pPr>
              <a:lnSpc>
                <a:spcPct val="100000"/>
              </a:lnSpc>
              <a:spcBef>
                <a:spcPts val="800"/>
              </a:spcBef>
              <a:defRPr sz="1900">
                <a:solidFill>
                  <a:srgbClr val="FFFFFF"/>
                </a:solidFill>
              </a:defRPr>
            </a:lvl5pPr>
          </a:lstStyle>
          <a:p>
            <a:pPr marL="0" lvl="0" indent="0" algn="l" defTabSz="894598" rtl="0" eaLnBrk="1" latinLnBrk="0" hangingPunct="1">
              <a:spcBef>
                <a:spcPct val="20000"/>
              </a:spcBef>
              <a:buFont typeface="Arial" pitchFamily="34" charset="0"/>
              <a:buNone/>
            </a:pPr>
            <a:r>
              <a:rPr lang="en-US" smtClean="0"/>
              <a:t>Click to edit Master text styles</a:t>
            </a:r>
          </a:p>
        </p:txBody>
      </p:sp>
      <p:sp>
        <p:nvSpPr>
          <p:cNvPr id="15" name="Title 1"/>
          <p:cNvSpPr>
            <a:spLocks noGrp="1"/>
          </p:cNvSpPr>
          <p:nvPr>
            <p:ph type="ctrTitle" hasCustomPrompt="1"/>
          </p:nvPr>
        </p:nvSpPr>
        <p:spPr>
          <a:xfrm>
            <a:off x="269189" y="1507901"/>
            <a:ext cx="3853141" cy="3843786"/>
          </a:xfrm>
          <a:custGeom>
            <a:avLst/>
            <a:gdLst>
              <a:gd name="connsiteX0" fmla="*/ 0 w 2431552"/>
              <a:gd name="connsiteY0" fmla="*/ 0 h 576072"/>
              <a:gd name="connsiteX1" fmla="*/ 2431552 w 2431552"/>
              <a:gd name="connsiteY1" fmla="*/ 0 h 576072"/>
              <a:gd name="connsiteX2" fmla="*/ 2431552 w 2431552"/>
              <a:gd name="connsiteY2" fmla="*/ 576072 h 576072"/>
              <a:gd name="connsiteX3" fmla="*/ 0 w 2431552"/>
              <a:gd name="connsiteY3" fmla="*/ 576072 h 576072"/>
              <a:gd name="connsiteX4" fmla="*/ 0 w 2431552"/>
              <a:gd name="connsiteY4" fmla="*/ 0 h 576072"/>
              <a:gd name="connsiteX0" fmla="*/ 0 w 2610228"/>
              <a:gd name="connsiteY0" fmla="*/ 704193 h 1280265"/>
              <a:gd name="connsiteX1" fmla="*/ 2610228 w 2610228"/>
              <a:gd name="connsiteY1" fmla="*/ 0 h 1280265"/>
              <a:gd name="connsiteX2" fmla="*/ 2431552 w 2610228"/>
              <a:gd name="connsiteY2" fmla="*/ 1280265 h 1280265"/>
              <a:gd name="connsiteX3" fmla="*/ 0 w 2610228"/>
              <a:gd name="connsiteY3" fmla="*/ 1280265 h 1280265"/>
              <a:gd name="connsiteX4" fmla="*/ 0 w 2610228"/>
              <a:gd name="connsiteY4" fmla="*/ 704193 h 1280265"/>
              <a:gd name="connsiteX0" fmla="*/ 0 w 2620739"/>
              <a:gd name="connsiteY0" fmla="*/ 704193 h 2037009"/>
              <a:gd name="connsiteX1" fmla="*/ 2610228 w 2620739"/>
              <a:gd name="connsiteY1" fmla="*/ 0 h 2037009"/>
              <a:gd name="connsiteX2" fmla="*/ 2620739 w 2620739"/>
              <a:gd name="connsiteY2" fmla="*/ 2037009 h 2037009"/>
              <a:gd name="connsiteX3" fmla="*/ 0 w 2620739"/>
              <a:gd name="connsiteY3" fmla="*/ 1280265 h 2037009"/>
              <a:gd name="connsiteX4" fmla="*/ 0 w 2620739"/>
              <a:gd name="connsiteY4" fmla="*/ 704193 h 2037009"/>
              <a:gd name="connsiteX0" fmla="*/ 0 w 2620739"/>
              <a:gd name="connsiteY0" fmla="*/ 483476 h 1816292"/>
              <a:gd name="connsiteX1" fmla="*/ 2389511 w 2620739"/>
              <a:gd name="connsiteY1" fmla="*/ 0 h 1816292"/>
              <a:gd name="connsiteX2" fmla="*/ 2620739 w 2620739"/>
              <a:gd name="connsiteY2" fmla="*/ 1816292 h 1816292"/>
              <a:gd name="connsiteX3" fmla="*/ 0 w 2620739"/>
              <a:gd name="connsiteY3" fmla="*/ 1059548 h 1816292"/>
              <a:gd name="connsiteX4" fmla="*/ 0 w 2620739"/>
              <a:gd name="connsiteY4" fmla="*/ 483476 h 1816292"/>
              <a:gd name="connsiteX0" fmla="*/ 0 w 2620739"/>
              <a:gd name="connsiteY0" fmla="*/ 704193 h 2037009"/>
              <a:gd name="connsiteX1" fmla="*/ 2589207 w 2620739"/>
              <a:gd name="connsiteY1" fmla="*/ 0 h 2037009"/>
              <a:gd name="connsiteX2" fmla="*/ 2620739 w 2620739"/>
              <a:gd name="connsiteY2" fmla="*/ 2037009 h 2037009"/>
              <a:gd name="connsiteX3" fmla="*/ 0 w 2620739"/>
              <a:gd name="connsiteY3" fmla="*/ 1280265 h 2037009"/>
              <a:gd name="connsiteX4" fmla="*/ 0 w 2620739"/>
              <a:gd name="connsiteY4" fmla="*/ 704193 h 2037009"/>
              <a:gd name="connsiteX0" fmla="*/ 0 w 2862477"/>
              <a:gd name="connsiteY0" fmla="*/ 0 h 2425892"/>
              <a:gd name="connsiteX1" fmla="*/ 2830945 w 2862477"/>
              <a:gd name="connsiteY1" fmla="*/ 388883 h 2425892"/>
              <a:gd name="connsiteX2" fmla="*/ 2862477 w 2862477"/>
              <a:gd name="connsiteY2" fmla="*/ 2425892 h 2425892"/>
              <a:gd name="connsiteX3" fmla="*/ 241738 w 2862477"/>
              <a:gd name="connsiteY3" fmla="*/ 1669148 h 2425892"/>
              <a:gd name="connsiteX4" fmla="*/ 0 w 2862477"/>
              <a:gd name="connsiteY4" fmla="*/ 0 h 2425892"/>
              <a:gd name="connsiteX0" fmla="*/ 0 w 2862477"/>
              <a:gd name="connsiteY0" fmla="*/ 0 h 2804265"/>
              <a:gd name="connsiteX1" fmla="*/ 2830945 w 2862477"/>
              <a:gd name="connsiteY1" fmla="*/ 388883 h 2804265"/>
              <a:gd name="connsiteX2" fmla="*/ 2862477 w 2862477"/>
              <a:gd name="connsiteY2" fmla="*/ 2425892 h 2804265"/>
              <a:gd name="connsiteX3" fmla="*/ 21021 w 2862477"/>
              <a:gd name="connsiteY3" fmla="*/ 2804265 h 2804265"/>
              <a:gd name="connsiteX4" fmla="*/ 0 w 2862477"/>
              <a:gd name="connsiteY4" fmla="*/ 0 h 2804265"/>
              <a:gd name="connsiteX0" fmla="*/ 0 w 2967580"/>
              <a:gd name="connsiteY0" fmla="*/ 0 h 2961920"/>
              <a:gd name="connsiteX1" fmla="*/ 2936048 w 2967580"/>
              <a:gd name="connsiteY1" fmla="*/ 546538 h 2961920"/>
              <a:gd name="connsiteX2" fmla="*/ 2967580 w 2967580"/>
              <a:gd name="connsiteY2" fmla="*/ 2583547 h 2961920"/>
              <a:gd name="connsiteX3" fmla="*/ 126124 w 2967580"/>
              <a:gd name="connsiteY3" fmla="*/ 2961920 h 2961920"/>
              <a:gd name="connsiteX4" fmla="*/ 0 w 2967580"/>
              <a:gd name="connsiteY4" fmla="*/ 0 h 2961920"/>
              <a:gd name="connsiteX0" fmla="*/ 10511 w 2841456"/>
              <a:gd name="connsiteY0" fmla="*/ 0 h 2814775"/>
              <a:gd name="connsiteX1" fmla="*/ 2809924 w 2841456"/>
              <a:gd name="connsiteY1" fmla="*/ 399393 h 2814775"/>
              <a:gd name="connsiteX2" fmla="*/ 2841456 w 2841456"/>
              <a:gd name="connsiteY2" fmla="*/ 2436402 h 2814775"/>
              <a:gd name="connsiteX3" fmla="*/ 0 w 2841456"/>
              <a:gd name="connsiteY3" fmla="*/ 2814775 h 2814775"/>
              <a:gd name="connsiteX4" fmla="*/ 10511 w 2841456"/>
              <a:gd name="connsiteY4" fmla="*/ 0 h 2814775"/>
              <a:gd name="connsiteX0" fmla="*/ 10511 w 2845941"/>
              <a:gd name="connsiteY0" fmla="*/ 0 h 2814775"/>
              <a:gd name="connsiteX1" fmla="*/ 2842437 w 2845941"/>
              <a:gd name="connsiteY1" fmla="*/ 415742 h 2814775"/>
              <a:gd name="connsiteX2" fmla="*/ 2841456 w 2845941"/>
              <a:gd name="connsiteY2" fmla="*/ 2436402 h 2814775"/>
              <a:gd name="connsiteX3" fmla="*/ 0 w 2845941"/>
              <a:gd name="connsiteY3" fmla="*/ 2814775 h 2814775"/>
              <a:gd name="connsiteX4" fmla="*/ 10511 w 2845941"/>
              <a:gd name="connsiteY4" fmla="*/ 0 h 2814775"/>
              <a:gd name="connsiteX0" fmla="*/ 10511 w 2841456"/>
              <a:gd name="connsiteY0" fmla="*/ 0 h 2814775"/>
              <a:gd name="connsiteX1" fmla="*/ 2834309 w 2841456"/>
              <a:gd name="connsiteY1" fmla="*/ 391219 h 2814775"/>
              <a:gd name="connsiteX2" fmla="*/ 2841456 w 2841456"/>
              <a:gd name="connsiteY2" fmla="*/ 2436402 h 2814775"/>
              <a:gd name="connsiteX3" fmla="*/ 0 w 2841456"/>
              <a:gd name="connsiteY3" fmla="*/ 2814775 h 2814775"/>
              <a:gd name="connsiteX4" fmla="*/ 10511 w 2841456"/>
              <a:gd name="connsiteY4" fmla="*/ 0 h 2814775"/>
              <a:gd name="connsiteX0" fmla="*/ 3504 w 2834449"/>
              <a:gd name="connsiteY0" fmla="*/ 0 h 2847473"/>
              <a:gd name="connsiteX1" fmla="*/ 2827302 w 2834449"/>
              <a:gd name="connsiteY1" fmla="*/ 391219 h 2847473"/>
              <a:gd name="connsiteX2" fmla="*/ 2834449 w 2834449"/>
              <a:gd name="connsiteY2" fmla="*/ 2436402 h 2847473"/>
              <a:gd name="connsiteX3" fmla="*/ 1122 w 2834449"/>
              <a:gd name="connsiteY3" fmla="*/ 2847473 h 2847473"/>
              <a:gd name="connsiteX4" fmla="*/ 3504 w 2834449"/>
              <a:gd name="connsiteY4" fmla="*/ 0 h 28474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34449" h="2847473">
                <a:moveTo>
                  <a:pt x="3504" y="0"/>
                </a:moveTo>
                <a:lnTo>
                  <a:pt x="2827302" y="391219"/>
                </a:lnTo>
                <a:cubicBezTo>
                  <a:pt x="2830806" y="1070222"/>
                  <a:pt x="2830945" y="1757399"/>
                  <a:pt x="2834449" y="2436402"/>
                </a:cubicBezTo>
                <a:lnTo>
                  <a:pt x="1122" y="2847473"/>
                </a:lnTo>
                <a:cubicBezTo>
                  <a:pt x="4626" y="1909215"/>
                  <a:pt x="0" y="938258"/>
                  <a:pt x="3504" y="0"/>
                </a:cubicBezTo>
                <a:close/>
              </a:path>
            </a:pathLst>
          </a:custGeom>
          <a:solidFill>
            <a:srgbClr val="969696">
              <a:alpha val="80000"/>
            </a:srgbClr>
          </a:solidFill>
          <a:ln>
            <a:noFill/>
          </a:ln>
          <a:extLst/>
        </p:spPr>
        <p:txBody>
          <a:bodyPr vert="horz" wrap="square" lIns="121685" tIns="0" rIns="121685" bIns="0" numCol="1" anchor="ctr" anchorCtr="0" compatLnSpc="1">
            <a:prstTxWarp prst="textNoShape">
              <a:avLst/>
            </a:prstTxWarp>
            <a:noAutofit/>
          </a:bodyPr>
          <a:lstStyle>
            <a:lvl1pPr>
              <a:lnSpc>
                <a:spcPct val="95000"/>
              </a:lnSpc>
              <a:defRPr lang="en-US" sz="3900" kern="1200" dirty="0" smtClean="0">
                <a:gradFill>
                  <a:gsLst>
                    <a:gs pos="0">
                      <a:srgbClr val="FFFFFF"/>
                    </a:gs>
                    <a:gs pos="100000">
                      <a:srgbClr val="FFFFFF"/>
                    </a:gs>
                  </a:gsLst>
                  <a:lin ang="5400000" scaled="0"/>
                </a:gradFill>
                <a:latin typeface="Segoe UI Light"/>
                <a:ea typeface="ＭＳ Ｐゴシック" charset="0"/>
                <a:cs typeface="Segoe UI Light"/>
              </a:defRPr>
            </a:lvl1pPr>
          </a:lstStyle>
          <a:p>
            <a:pPr marL="0" lvl="0" indent="0" algn="l" defTabSz="1216658" rtl="0" eaLnBrk="1" fontAlgn="base" latinLnBrk="0" hangingPunct="1">
              <a:lnSpc>
                <a:spcPct val="100000"/>
              </a:lnSpc>
              <a:spcBef>
                <a:spcPct val="0"/>
              </a:spcBef>
              <a:spcAft>
                <a:spcPct val="0"/>
              </a:spcAft>
              <a:buFontTx/>
              <a:buNone/>
            </a:pPr>
            <a:r>
              <a:rPr lang="en-US" dirty="0" smtClean="0"/>
              <a:t>Click to edit master title style</a:t>
            </a:r>
            <a:endParaRPr lang="en-US" dirty="0"/>
          </a:p>
        </p:txBody>
      </p:sp>
    </p:spTree>
    <p:extLst>
      <p:ext uri="{BB962C8B-B14F-4D97-AF65-F5344CB8AC3E}">
        <p14:creationId xmlns:p14="http://schemas.microsoft.com/office/powerpoint/2010/main" val="298324082"/>
      </p:ext>
    </p:extLst>
  </p:cSld>
  <p:clrMapOvr>
    <a:masterClrMapping/>
  </p:clrMapOvr>
  <p:timing>
    <p:tnLst>
      <p:par>
        <p:cTn id="1" dur="indefinite" restart="never" nodeType="tmRoot"/>
      </p:par>
    </p:tnLst>
  </p:timing>
  <p:extLst mod="1">
    <p:ext uri="{DCECCB84-F9BA-43D5-87BE-67443E8EF086}">
      <p15:sldGuideLst xmlns:p15="http://schemas.microsoft.com/office/powerpoint/2012/main" xmlns="">
        <p15:guide id="1" orient="horz" pos="2203">
          <p15:clr>
            <a:srgbClr val="FBAE40"/>
          </p15:clr>
        </p15:guide>
        <p15:guide id="2" pos="3053">
          <p15:clr>
            <a:srgbClr val="FBAE40"/>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p:cSld name="1_Custom Layou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69134" y="1636349"/>
            <a:ext cx="2688224" cy="4930601"/>
          </a:xfrm>
        </p:spPr>
        <p:txBody>
          <a:bodyPr vert="horz" lIns="0" tIns="0" rIns="0" bIns="0" rtlCol="0">
            <a:noAutofit/>
          </a:bodyPr>
          <a:lstStyle>
            <a:lvl1pPr>
              <a:defRPr lang="en-US" sz="2400" dirty="0" smtClean="0">
                <a:latin typeface="+mn-lt"/>
                <a:ea typeface="+mj-ea"/>
                <a:cs typeface="+mj-cs"/>
              </a:defRPr>
            </a:lvl1pPr>
          </a:lstStyle>
          <a:p>
            <a:pPr lvl="0">
              <a:spcBef>
                <a:spcPct val="0"/>
              </a:spcBef>
            </a:pPr>
            <a:r>
              <a:rPr lang="en-US" dirty="0" smtClean="0"/>
              <a:t>Click to edit Master text styles</a:t>
            </a:r>
          </a:p>
        </p:txBody>
      </p:sp>
      <p:sp>
        <p:nvSpPr>
          <p:cNvPr id="2" name="Title 1"/>
          <p:cNvSpPr>
            <a:spLocks noGrp="1"/>
          </p:cNvSpPr>
          <p:nvPr>
            <p:ph type="title" hasCustomPrompt="1"/>
          </p:nvPr>
        </p:nvSpPr>
        <p:spPr/>
        <p:txBody>
          <a:bodyPr lIns="0" tIns="0" rIns="0" bIns="0"/>
          <a:lstStyle/>
          <a:p>
            <a:r>
              <a:rPr lang="en-US" dirty="0" smtClean="0"/>
              <a:t>Click to edit master title style</a:t>
            </a:r>
            <a:endParaRPr lang="en-US" dirty="0"/>
          </a:p>
        </p:txBody>
      </p:sp>
    </p:spTree>
    <p:extLst>
      <p:ext uri="{BB962C8B-B14F-4D97-AF65-F5344CB8AC3E}">
        <p14:creationId xmlns:p14="http://schemas.microsoft.com/office/powerpoint/2010/main" val="416589430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userDrawn="1">
  <p:cSld name="Text Only_Large">
    <p:bg>
      <p:bgPr>
        <a:solidFill>
          <a:srgbClr val="505050"/>
        </a:solidFill>
        <a:effectLst/>
      </p:bgPr>
    </p:bg>
    <p:spTree>
      <p:nvGrpSpPr>
        <p:cNvPr id="1" name=""/>
        <p:cNvGrpSpPr/>
        <p:nvPr/>
      </p:nvGrpSpPr>
      <p:grpSpPr>
        <a:xfrm>
          <a:off x="0" y="0"/>
          <a:ext cx="0" cy="0"/>
          <a:chOff x="0" y="0"/>
          <a:chExt cx="0" cy="0"/>
        </a:xfrm>
      </p:grpSpPr>
      <p:sp>
        <p:nvSpPr>
          <p:cNvPr id="4" name="Title 3"/>
          <p:cNvSpPr>
            <a:spLocks noGrp="1"/>
          </p:cNvSpPr>
          <p:nvPr>
            <p:ph type="title" hasCustomPrompt="1"/>
          </p:nvPr>
        </p:nvSpPr>
        <p:spPr>
          <a:xfrm>
            <a:off x="1165213" y="2084710"/>
            <a:ext cx="9856822" cy="488965"/>
          </a:xfrm>
        </p:spPr>
        <p:txBody>
          <a:bodyPr/>
          <a:lstStyle>
            <a:lvl1pPr>
              <a:defRPr sz="3500"/>
            </a:lvl1pPr>
          </a:lstStyle>
          <a:p>
            <a:r>
              <a:rPr lang="en-US" dirty="0" smtClean="0"/>
              <a:t>Click to edit master title style</a:t>
            </a:r>
            <a:endParaRPr lang="en-US" dirty="0"/>
          </a:p>
        </p:txBody>
      </p:sp>
    </p:spTree>
    <p:extLst>
      <p:ext uri="{BB962C8B-B14F-4D97-AF65-F5344CB8AC3E}">
        <p14:creationId xmlns:p14="http://schemas.microsoft.com/office/powerpoint/2010/main" val="14881243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x">
  <p:cSld name="1_Title an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mj-lt"/>
              </a:defRPr>
            </a:lvl1pPr>
          </a:lstStyle>
          <a:p>
            <a:r>
              <a:rPr lang="en-US" dirty="0" smtClean="0"/>
              <a:t>Click to edit Master title style</a:t>
            </a:r>
            <a:endParaRPr lang="en-GB" dirty="0"/>
          </a:p>
        </p:txBody>
      </p:sp>
      <p:sp>
        <p:nvSpPr>
          <p:cNvPr id="3" name="Text Placeholder 2"/>
          <p:cNvSpPr>
            <a:spLocks noGrp="1"/>
          </p:cNvSpPr>
          <p:nvPr>
            <p:ph type="body" idx="1"/>
          </p:nvPr>
        </p:nvSpPr>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4" name="Footer Placeholder 3"/>
          <p:cNvSpPr>
            <a:spLocks noGrp="1"/>
          </p:cNvSpPr>
          <p:nvPr>
            <p:ph type="ftr" sz="quarter" idx="10"/>
          </p:nvPr>
        </p:nvSpPr>
        <p:spPr>
          <a:xfrm>
            <a:off x="812538" y="6249663"/>
            <a:ext cx="7225287" cy="365210"/>
          </a:xfrm>
          <a:prstGeom prst="rect">
            <a:avLst/>
          </a:prstGeom>
        </p:spPr>
        <p:txBody>
          <a:bodyPr lIns="121685" tIns="60843" rIns="121685" bIns="60843"/>
          <a:lstStyle>
            <a:lvl1pPr>
              <a:defRPr/>
            </a:lvl1pPr>
          </a:lstStyle>
          <a:p>
            <a:pPr defTabSz="912806"/>
            <a:endParaRPr lang="en-GB" sz="1900">
              <a:solidFill>
                <a:srgbClr val="505050"/>
              </a:solidFill>
            </a:endParaRPr>
          </a:p>
        </p:txBody>
      </p:sp>
      <p:sp>
        <p:nvSpPr>
          <p:cNvPr id="5" name="Slide Number Placeholder 4"/>
          <p:cNvSpPr>
            <a:spLocks noGrp="1"/>
          </p:cNvSpPr>
          <p:nvPr>
            <p:ph type="sldNum" sz="quarter" idx="11"/>
          </p:nvPr>
        </p:nvSpPr>
        <p:spPr>
          <a:xfrm>
            <a:off x="0" y="1272571"/>
            <a:ext cx="710922" cy="244533"/>
          </a:xfrm>
          <a:prstGeom prst="rect">
            <a:avLst/>
          </a:prstGeom>
        </p:spPr>
        <p:txBody>
          <a:bodyPr lIns="121685" tIns="60843" rIns="121685" bIns="60843"/>
          <a:lstStyle>
            <a:lvl1pPr>
              <a:defRPr/>
            </a:lvl1pPr>
          </a:lstStyle>
          <a:p>
            <a:pPr defTabSz="912806"/>
            <a:fld id="{8BAA82A5-D41F-40B6-864A-06BCCF57D3E7}" type="slidenum">
              <a:rPr lang="en-GB" sz="1900" smtClean="0">
                <a:solidFill>
                  <a:srgbClr val="505050"/>
                </a:solidFill>
              </a:rPr>
              <a:pPr defTabSz="912806"/>
              <a:t>‹#›</a:t>
            </a:fld>
            <a:endParaRPr lang="en-GB" sz="1900">
              <a:solidFill>
                <a:srgbClr val="505050"/>
              </a:solidFill>
            </a:endParaRPr>
          </a:p>
        </p:txBody>
      </p:sp>
      <p:sp>
        <p:nvSpPr>
          <p:cNvPr id="6" name="Date Placeholder 5"/>
          <p:cNvSpPr>
            <a:spLocks noGrp="1"/>
          </p:cNvSpPr>
          <p:nvPr>
            <p:ph type="dt" sz="half" idx="12"/>
          </p:nvPr>
        </p:nvSpPr>
        <p:spPr>
          <a:xfrm>
            <a:off x="8124825" y="6249857"/>
            <a:ext cx="3554611" cy="365210"/>
          </a:xfrm>
          <a:prstGeom prst="rect">
            <a:avLst/>
          </a:prstGeom>
        </p:spPr>
        <p:txBody>
          <a:bodyPr lIns="121685" tIns="60843" rIns="121685" bIns="60843"/>
          <a:lstStyle>
            <a:lvl1pPr>
              <a:defRPr/>
            </a:lvl1pPr>
          </a:lstStyle>
          <a:p>
            <a:pPr defTabSz="912806"/>
            <a:endParaRPr lang="en-GB" sz="1900">
              <a:solidFill>
                <a:srgbClr val="505050"/>
              </a:solidFill>
            </a:endParaRPr>
          </a:p>
        </p:txBody>
      </p:sp>
    </p:spTree>
    <p:extLst>
      <p:ext uri="{BB962C8B-B14F-4D97-AF65-F5344CB8AC3E}">
        <p14:creationId xmlns:p14="http://schemas.microsoft.com/office/powerpoint/2010/main" val="1285805198"/>
      </p:ext>
    </p:extLst>
  </p:cSld>
  <p:clrMapOvr>
    <a:masterClrMapping/>
  </p:clrMapOvr>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userDrawn="1">
  <p:cSld name="2_Title and Text">
    <p:spTree>
      <p:nvGrpSpPr>
        <p:cNvPr id="1" name=""/>
        <p:cNvGrpSpPr/>
        <p:nvPr/>
      </p:nvGrpSpPr>
      <p:grpSpPr>
        <a:xfrm>
          <a:off x="0" y="0"/>
          <a:ext cx="0" cy="0"/>
          <a:chOff x="0" y="0"/>
          <a:chExt cx="0" cy="0"/>
        </a:xfrm>
      </p:grpSpPr>
      <p:sp>
        <p:nvSpPr>
          <p:cNvPr id="2" name="Title 1"/>
          <p:cNvSpPr>
            <a:spLocks noGrp="1"/>
          </p:cNvSpPr>
          <p:nvPr>
            <p:ph type="title"/>
          </p:nvPr>
        </p:nvSpPr>
        <p:spPr>
          <a:xfrm>
            <a:off x="455462" y="2327912"/>
            <a:ext cx="11171635" cy="757306"/>
          </a:xfrm>
        </p:spPr>
        <p:txBody>
          <a:bodyPr/>
          <a:lstStyle>
            <a:lvl1pPr algn="ctr">
              <a:defRPr>
                <a:latin typeface="+mj-lt"/>
              </a:defRPr>
            </a:lvl1pPr>
          </a:lstStyle>
          <a:p>
            <a:r>
              <a:rPr lang="en-US" dirty="0" smtClean="0"/>
              <a:t>Click to edit Master title style</a:t>
            </a:r>
            <a:endParaRPr lang="en-GB" dirty="0"/>
          </a:p>
        </p:txBody>
      </p:sp>
    </p:spTree>
    <p:extLst>
      <p:ext uri="{BB962C8B-B14F-4D97-AF65-F5344CB8AC3E}">
        <p14:creationId xmlns:p14="http://schemas.microsoft.com/office/powerpoint/2010/main" val="883136735"/>
      </p:ext>
    </p:extLst>
  </p:cSld>
  <p:clrMapOvr>
    <a:masterClrMapping/>
  </p:clrMapOvr>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19045" y="228653"/>
            <a:ext cx="11147562" cy="757306"/>
          </a:xfrm>
        </p:spPr>
        <p:txBody>
          <a:bodyPr/>
          <a:lstStyle>
            <a:lvl1pPr>
              <a:defRPr sz="5500"/>
            </a:lvl1pPr>
          </a:lstStyle>
          <a:p>
            <a:r>
              <a:rPr lang="en-US" smtClean="0"/>
              <a:t>Click to edit Master title style</a:t>
            </a:r>
            <a:endParaRPr lang="en-US" dirty="0"/>
          </a:p>
        </p:txBody>
      </p:sp>
      <p:sp>
        <p:nvSpPr>
          <p:cNvPr id="5" name="Text Placeholder 4"/>
          <p:cNvSpPr>
            <a:spLocks noGrp="1"/>
          </p:cNvSpPr>
          <p:nvPr>
            <p:ph type="body" sz="quarter" idx="10"/>
          </p:nvPr>
        </p:nvSpPr>
        <p:spPr>
          <a:xfrm>
            <a:off x="519045" y="1448135"/>
            <a:ext cx="11147562" cy="946632"/>
          </a:xfrm>
        </p:spPr>
        <p:txBody>
          <a:bodyPr/>
          <a:lstStyle>
            <a:lvl1pPr marL="3175" indent="0">
              <a:spcBef>
                <a:spcPts val="0"/>
              </a:spcBef>
              <a:spcAft>
                <a:spcPts val="900"/>
              </a:spcAft>
              <a:buSzPct val="80000"/>
              <a:buFont typeface="Arial" pitchFamily="34" charset="0"/>
              <a:buNone/>
              <a:defRPr sz="4000" spc="-100" baseline="0">
                <a:gradFill>
                  <a:gsLst>
                    <a:gs pos="0">
                      <a:srgbClr val="595959"/>
                    </a:gs>
                    <a:gs pos="86000">
                      <a:srgbClr val="595959"/>
                    </a:gs>
                  </a:gsLst>
                  <a:lin ang="5400000" scaled="0"/>
                </a:gradFill>
                <a:latin typeface="Segoe UI Light" pitchFamily="34" charset="0"/>
              </a:defRPr>
            </a:lvl1pPr>
            <a:lvl2pPr marL="3175" indent="0">
              <a:spcBef>
                <a:spcPts val="0"/>
              </a:spcBef>
              <a:buSzPct val="80000"/>
              <a:buFont typeface="Arial" pitchFamily="34" charset="0"/>
              <a:buNone/>
              <a:defRPr sz="2000" spc="-51" baseline="0">
                <a:gradFill>
                  <a:gsLst>
                    <a:gs pos="0">
                      <a:srgbClr val="595959"/>
                    </a:gs>
                    <a:gs pos="86000">
                      <a:srgbClr val="595959"/>
                    </a:gs>
                  </a:gsLst>
                  <a:lin ang="5400000" scaled="0"/>
                </a:gradFill>
              </a:defRPr>
            </a:lvl2pPr>
            <a:lvl3pPr marL="1256756" indent="-402567">
              <a:buSzPct val="80000"/>
              <a:buFontTx/>
              <a:buBlip>
                <a:blip r:embed="rId2"/>
              </a:buBlip>
              <a:defRPr>
                <a:gradFill>
                  <a:gsLst>
                    <a:gs pos="0">
                      <a:schemeClr val="tx1">
                        <a:lumMod val="90000"/>
                        <a:lumOff val="10000"/>
                      </a:schemeClr>
                    </a:gs>
                    <a:gs pos="86000">
                      <a:schemeClr val="tx1">
                        <a:lumMod val="90000"/>
                        <a:lumOff val="10000"/>
                      </a:schemeClr>
                    </a:gs>
                  </a:gsLst>
                  <a:lin ang="5400000" scaled="0"/>
                </a:gradFill>
              </a:defRPr>
            </a:lvl3pPr>
            <a:lvl4pPr marL="1602221" indent="-345482">
              <a:buSzPct val="80000"/>
              <a:buFontTx/>
              <a:buBlip>
                <a:blip r:embed="rId2"/>
              </a:buBlip>
              <a:defRPr>
                <a:gradFill>
                  <a:gsLst>
                    <a:gs pos="0">
                      <a:schemeClr val="tx1">
                        <a:lumMod val="90000"/>
                        <a:lumOff val="10000"/>
                      </a:schemeClr>
                    </a:gs>
                    <a:gs pos="86000">
                      <a:schemeClr val="tx1">
                        <a:lumMod val="90000"/>
                        <a:lumOff val="10000"/>
                      </a:schemeClr>
                    </a:gs>
                  </a:gsLst>
                  <a:lin ang="5400000" scaled="0"/>
                </a:gradFill>
              </a:defRPr>
            </a:lvl4pPr>
            <a:lvl5pPr marL="1938221" indent="-335977">
              <a:buSzPct val="80000"/>
              <a:buFontTx/>
              <a:buBlip>
                <a:blip r:embed="rId2"/>
              </a:buBlip>
              <a:defRPr>
                <a:gradFill>
                  <a:gsLst>
                    <a:gs pos="0">
                      <a:schemeClr val="tx1">
                        <a:lumMod val="90000"/>
                        <a:lumOff val="10000"/>
                      </a:schemeClr>
                    </a:gs>
                    <a:gs pos="86000">
                      <a:schemeClr val="tx1">
                        <a:lumMod val="90000"/>
                        <a:lumOff val="10000"/>
                      </a:schemeClr>
                    </a:gs>
                  </a:gsLst>
                  <a:lin ang="5400000" scaled="0"/>
                </a:gradFill>
              </a:defRPr>
            </a:lvl5pPr>
          </a:lstStyle>
          <a:p>
            <a:pPr lvl="0"/>
            <a:r>
              <a:rPr lang="en-US" smtClean="0"/>
              <a:t>Click to edit Master text styles</a:t>
            </a:r>
          </a:p>
          <a:p>
            <a:pPr lvl="1"/>
            <a:r>
              <a:rPr lang="en-US" smtClean="0"/>
              <a:t>Second level</a:t>
            </a:r>
          </a:p>
        </p:txBody>
      </p:sp>
    </p:spTree>
    <p:extLst>
      <p:ext uri="{BB962C8B-B14F-4D97-AF65-F5344CB8AC3E}">
        <p14:creationId xmlns:p14="http://schemas.microsoft.com/office/powerpoint/2010/main" val="3194988552"/>
      </p:ext>
    </p:extLst>
  </p:cSld>
  <p:clrMapOvr>
    <a:masterClrMapping/>
  </p:clrMapOvr>
  <p:transition>
    <p:fade/>
  </p:transition>
  <p:timing>
    <p:tnLst>
      <p:par>
        <p:cTn id="1" dur="indefinite" restart="never" nodeType="tmRoot"/>
      </p:par>
    </p:tnLst>
  </p:timing>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itle Slide Option 1">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pic>
        <p:nvPicPr>
          <p:cNvPr id="9" name="Picture 9"/>
          <p:cNvPicPr>
            <a:picLocks noChangeAspect="1" noChangeArrowheads="1"/>
          </p:cNvPicPr>
          <p:nvPr userDrawn="1"/>
        </p:nvPicPr>
        <p:blipFill>
          <a:blip r:embed="rId3">
            <a:extLst>
              <a:ext uri="{28A0092B-C50C-407E-A947-70E740481C1C}">
                <a14:useLocalDpi xmlns:a14="http://schemas.microsoft.com/office/drawing/2010/main" val="0"/>
              </a:ext>
            </a:extLst>
          </a:blip>
          <a:stretch>
            <a:fillRect/>
          </a:stretch>
        </p:blipFill>
        <p:spPr bwMode="auto">
          <a:xfrm>
            <a:off x="9164762" y="5867637"/>
            <a:ext cx="2655946" cy="977581"/>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userDrawn="1"/>
        </p:nvSpPr>
        <p:spPr bwMode="gray">
          <a:xfrm>
            <a:off x="431202" y="2085333"/>
            <a:ext cx="7869800" cy="3437436"/>
          </a:xfrm>
          <a:prstGeom prst="rect">
            <a:avLst/>
          </a:prstGeom>
          <a:solidFill>
            <a:schemeClr val="accent2">
              <a:alpha val="8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43407" tIns="194726" rIns="243407" bIns="194726" numCol="1" spcCol="0" rtlCol="0" fromWordArt="0" anchor="t" anchorCtr="0" forceAA="0" compatLnSpc="1">
            <a:prstTxWarp prst="textNoShape">
              <a:avLst/>
            </a:prstTxWarp>
            <a:noAutofit/>
          </a:bodyPr>
          <a:lstStyle/>
          <a:p>
            <a:pPr algn="ctr" defTabSz="1241052" fontAlgn="base">
              <a:lnSpc>
                <a:spcPct val="90000"/>
              </a:lnSpc>
              <a:spcBef>
                <a:spcPct val="0"/>
              </a:spcBef>
              <a:spcAft>
                <a:spcPct val="0"/>
              </a:spcAft>
            </a:pPr>
            <a:endParaRPr lang="en-US" sz="32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7" name="Text Placeholder 5"/>
          <p:cNvSpPr>
            <a:spLocks noGrp="1"/>
          </p:cNvSpPr>
          <p:nvPr>
            <p:ph type="body" sz="quarter" idx="10" hasCustomPrompt="1"/>
          </p:nvPr>
        </p:nvSpPr>
        <p:spPr>
          <a:xfrm>
            <a:off x="624174" y="2306750"/>
            <a:ext cx="7484882" cy="1654204"/>
          </a:xfrm>
        </p:spPr>
        <p:txBody>
          <a:bodyPr>
            <a:normAutofit/>
          </a:bodyPr>
          <a:lstStyle>
            <a:lvl1pPr marL="0" indent="0">
              <a:buNone/>
              <a:defRPr lang="en-US" sz="6100" i="0" kern="1200" spc="-100" baseline="0" dirty="0" smtClean="0">
                <a:solidFill>
                  <a:schemeClr val="bg1"/>
                </a:solidFill>
                <a:latin typeface="Segoe UI Light" pitchFamily="34" charset="0"/>
                <a:ea typeface="+mn-ea"/>
                <a:cs typeface="+mn-cs"/>
              </a:defRPr>
            </a:lvl1pPr>
          </a:lstStyle>
          <a:p>
            <a:pPr marL="0" lvl="0" indent="0" algn="l" defTabSz="912844" rtl="0" eaLnBrk="1" latinLnBrk="0" hangingPunct="1">
              <a:lnSpc>
                <a:spcPct val="90000"/>
              </a:lnSpc>
              <a:spcBef>
                <a:spcPct val="20000"/>
              </a:spcBef>
              <a:buSzPct val="90000"/>
              <a:buFont typeface="Arial" pitchFamily="34" charset="0"/>
              <a:buNone/>
            </a:pPr>
            <a:r>
              <a:rPr lang="en-US" dirty="0" smtClean="0"/>
              <a:t>Presentation Title</a:t>
            </a:r>
          </a:p>
        </p:txBody>
      </p:sp>
      <p:sp>
        <p:nvSpPr>
          <p:cNvPr id="8" name="Text Placeholder 8"/>
          <p:cNvSpPr>
            <a:spLocks noGrp="1"/>
          </p:cNvSpPr>
          <p:nvPr>
            <p:ph type="body" sz="quarter" idx="11" hasCustomPrompt="1"/>
          </p:nvPr>
        </p:nvSpPr>
        <p:spPr>
          <a:xfrm>
            <a:off x="624174" y="4111530"/>
            <a:ext cx="7484882" cy="1305917"/>
          </a:xfrm>
        </p:spPr>
        <p:txBody>
          <a:bodyPr>
            <a:normAutofit/>
          </a:bodyPr>
          <a:lstStyle>
            <a:lvl1pPr marL="0" indent="0">
              <a:buNone/>
              <a:defRPr lang="en-US" sz="2700" kern="1200" spc="-100" baseline="0" dirty="0">
                <a:solidFill>
                  <a:schemeClr val="bg1"/>
                </a:solidFill>
                <a:latin typeface="Segoe UI Light" pitchFamily="34" charset="0"/>
                <a:ea typeface="+mn-ea"/>
                <a:cs typeface="+mn-cs"/>
              </a:defRPr>
            </a:lvl1pPr>
          </a:lstStyle>
          <a:p>
            <a:pPr marL="0" lvl="0" indent="0" algn="l" defTabSz="912844" rtl="0" eaLnBrk="1" latinLnBrk="0" hangingPunct="1">
              <a:lnSpc>
                <a:spcPct val="90000"/>
              </a:lnSpc>
              <a:spcBef>
                <a:spcPct val="20000"/>
              </a:spcBef>
              <a:buSzPct val="90000"/>
              <a:buFont typeface="Arial" pitchFamily="34" charset="0"/>
              <a:buNone/>
            </a:pPr>
            <a:r>
              <a:rPr lang="en-US" dirty="0" smtClean="0"/>
              <a:t>Speaker Name</a:t>
            </a:r>
          </a:p>
          <a:p>
            <a:pPr marL="0" lvl="0" indent="0" algn="l" defTabSz="912844" rtl="0" eaLnBrk="1" latinLnBrk="0" hangingPunct="1">
              <a:lnSpc>
                <a:spcPct val="90000"/>
              </a:lnSpc>
              <a:spcBef>
                <a:spcPct val="20000"/>
              </a:spcBef>
              <a:buSzPct val="90000"/>
              <a:buFont typeface="Arial" pitchFamily="34" charset="0"/>
              <a:buNone/>
            </a:pPr>
            <a:r>
              <a:rPr lang="en-US" dirty="0" smtClean="0"/>
              <a:t>Speaker Title, Company</a:t>
            </a:r>
          </a:p>
          <a:p>
            <a:pPr marL="0" lvl="0" indent="0" algn="l" defTabSz="912844" rtl="0" eaLnBrk="1" latinLnBrk="0" hangingPunct="1">
              <a:lnSpc>
                <a:spcPct val="90000"/>
              </a:lnSpc>
              <a:spcBef>
                <a:spcPct val="20000"/>
              </a:spcBef>
              <a:buSzPct val="90000"/>
              <a:buFont typeface="Arial" pitchFamily="34" charset="0"/>
              <a:buNone/>
            </a:pPr>
            <a:r>
              <a:rPr lang="en-US" dirty="0" smtClean="0"/>
              <a:t>Contact Information</a:t>
            </a:r>
          </a:p>
        </p:txBody>
      </p:sp>
      <p:grpSp>
        <p:nvGrpSpPr>
          <p:cNvPr id="10" name="Group 9"/>
          <p:cNvGrpSpPr/>
          <p:nvPr userDrawn="1"/>
        </p:nvGrpSpPr>
        <p:grpSpPr>
          <a:xfrm>
            <a:off x="623148" y="383201"/>
            <a:ext cx="1631544" cy="604035"/>
            <a:chOff x="10186018" y="534632"/>
            <a:chExt cx="1706539" cy="631406"/>
          </a:xfrm>
        </p:grpSpPr>
        <p:pic>
          <p:nvPicPr>
            <p:cNvPr id="11" name="Picture 10"/>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186018" y="534632"/>
              <a:ext cx="1706539" cy="585216"/>
            </a:xfrm>
            <a:prstGeom prst="rect">
              <a:avLst/>
            </a:prstGeom>
          </p:spPr>
        </p:pic>
        <p:sp>
          <p:nvSpPr>
            <p:cNvPr id="12" name="TextBox 11"/>
            <p:cNvSpPr txBox="1"/>
            <p:nvPr userDrawn="1"/>
          </p:nvSpPr>
          <p:spPr>
            <a:xfrm>
              <a:off x="10576932" y="972960"/>
              <a:ext cx="498340" cy="193078"/>
            </a:xfrm>
            <a:prstGeom prst="rect">
              <a:avLst/>
            </a:prstGeom>
            <a:noFill/>
          </p:spPr>
          <p:txBody>
            <a:bodyPr wrap="none" lIns="0" tIns="0" rIns="0" bIns="0" rtlCol="0">
              <a:spAutoFit/>
            </a:bodyPr>
            <a:lstStyle/>
            <a:p>
              <a:pPr defTabSz="912844">
                <a:lnSpc>
                  <a:spcPct val="90000"/>
                </a:lnSpc>
                <a:spcAft>
                  <a:spcPts val="800"/>
                </a:spcAft>
              </a:pPr>
              <a:r>
                <a:rPr lang="en-US" sz="1300" dirty="0" smtClean="0">
                  <a:solidFill>
                    <a:srgbClr val="FFFFFF"/>
                  </a:solidFill>
                </a:rPr>
                <a:t>| Basel</a:t>
              </a:r>
            </a:p>
          </p:txBody>
        </p:sp>
      </p:grpSp>
    </p:spTree>
    <p:extLst>
      <p:ext uri="{BB962C8B-B14F-4D97-AF65-F5344CB8AC3E}">
        <p14:creationId xmlns:p14="http://schemas.microsoft.com/office/powerpoint/2010/main" val="1534189856"/>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500"/>
                                  </p:stCondLst>
                                  <p:childTnLst>
                                    <p:set>
                                      <p:cBhvr>
                                        <p:cTn id="6" dur="1" fill="hold">
                                          <p:stCondLst>
                                            <p:cond delay="0"/>
                                          </p:stCondLst>
                                        </p:cTn>
                                        <p:tgtEl>
                                          <p:spTgt spid="5"/>
                                        </p:tgtEl>
                                        <p:attrNameLst>
                                          <p:attrName>style.visibility</p:attrName>
                                        </p:attrNameLst>
                                      </p:cBhvr>
                                      <p:to>
                                        <p:strVal val="visible"/>
                                      </p:to>
                                    </p:set>
                                  </p:childTnLst>
                                </p:cTn>
                              </p:par>
                              <p:par>
                                <p:cTn id="7" presetID="63" presetClass="path" presetSubtype="0" accel="50000" decel="50000" fill="hold" grpId="1" nodeType="withEffect">
                                  <p:stCondLst>
                                    <p:cond delay="500"/>
                                  </p:stCondLst>
                                  <p:childTnLst>
                                    <p:animMotion origin="layout" path="M 2.77778E-7 3.7037E-7 L 1.17344 3.7037E-7 " pathEditMode="relative" rAng="0" ptsTypes="AA">
                                      <p:cBhvr>
                                        <p:cTn id="8" dur="1000" spd="-100000" fill="hold"/>
                                        <p:tgtEl>
                                          <p:spTgt spid="5"/>
                                        </p:tgtEl>
                                        <p:attrNameLst>
                                          <p:attrName>ppt_x</p:attrName>
                                          <p:attrName>ppt_y</p:attrName>
                                        </p:attrNameLst>
                                      </p:cBhvr>
                                      <p:rCtr x="58663" y="0"/>
                                    </p:animMotion>
                                  </p:childTnLst>
                                </p:cTn>
                              </p:par>
                              <p:par>
                                <p:cTn id="9" presetID="1" presetClass="entr" presetSubtype="0" fill="hold" nodeType="withEffect">
                                  <p:stCondLst>
                                    <p:cond delay="500"/>
                                  </p:stCondLst>
                                  <p:childTnLst>
                                    <p:set>
                                      <p:cBhvr>
                                        <p:cTn id="10" dur="1" fill="hold">
                                          <p:stCondLst>
                                            <p:cond delay="0"/>
                                          </p:stCondLst>
                                        </p:cTn>
                                        <p:tgtEl>
                                          <p:spTgt spid="10"/>
                                        </p:tgtEl>
                                        <p:attrNameLst>
                                          <p:attrName>style.visibility</p:attrName>
                                        </p:attrNameLst>
                                      </p:cBhvr>
                                      <p:to>
                                        <p:strVal val="visible"/>
                                      </p:to>
                                    </p:set>
                                  </p:childTnLst>
                                </p:cTn>
                              </p:par>
                              <p:par>
                                <p:cTn id="11" presetID="63" presetClass="path" presetSubtype="0" accel="50000" decel="50000" fill="hold" nodeType="withEffect">
                                  <p:stCondLst>
                                    <p:cond delay="500"/>
                                  </p:stCondLst>
                                  <p:childTnLst>
                                    <p:animMotion origin="layout" path="M 4.44444E-6 -4.07407E-6 L 1.40572 -4.07407E-6 " pathEditMode="relative" rAng="0" ptsTypes="AA">
                                      <p:cBhvr>
                                        <p:cTn id="12" dur="1000" spd="-100000" fill="hold"/>
                                        <p:tgtEl>
                                          <p:spTgt spid="10"/>
                                        </p:tgtEl>
                                        <p:attrNameLst>
                                          <p:attrName>ppt_x</p:attrName>
                                          <p:attrName>ppt_y</p:attrName>
                                        </p:attrNameLst>
                                      </p:cBhvr>
                                      <p:rCtr x="70278" y="0"/>
                                    </p:animMotion>
                                  </p:childTnLst>
                                </p:cTn>
                              </p:par>
                              <p:par>
                                <p:cTn id="13" presetID="1" presetClass="entr" presetSubtype="0" fill="hold" nodeType="withEffect">
                                  <p:stCondLst>
                                    <p:cond delay="500"/>
                                  </p:stCondLst>
                                  <p:childTnLst>
                                    <p:set>
                                      <p:cBhvr>
                                        <p:cTn id="14" dur="1" fill="hold">
                                          <p:stCondLst>
                                            <p:cond delay="0"/>
                                          </p:stCondLst>
                                        </p:cTn>
                                        <p:tgtEl>
                                          <p:spTgt spid="9"/>
                                        </p:tgtEl>
                                        <p:attrNameLst>
                                          <p:attrName>style.visibility</p:attrName>
                                        </p:attrNameLst>
                                      </p:cBhvr>
                                      <p:to>
                                        <p:strVal val="visible"/>
                                      </p:to>
                                    </p:set>
                                  </p:childTnLst>
                                </p:cTn>
                              </p:par>
                              <p:par>
                                <p:cTn id="15" presetID="63" presetClass="path" presetSubtype="0" accel="50000" decel="50000" fill="hold" nodeType="withEffect">
                                  <p:stCondLst>
                                    <p:cond delay="500"/>
                                  </p:stCondLst>
                                  <p:childTnLst>
                                    <p:animMotion origin="layout" path="M 2.5E-6 -3.20988E-6 L 0.67066 -3.20988E-6 " pathEditMode="relative" rAng="0" ptsTypes="AA">
                                      <p:cBhvr>
                                        <p:cTn id="16" dur="1000" spd="-100000" fill="hold"/>
                                        <p:tgtEl>
                                          <p:spTgt spid="9"/>
                                        </p:tgtEl>
                                        <p:attrNameLst>
                                          <p:attrName>ppt_x</p:attrName>
                                          <p:attrName>ppt_y</p:attrName>
                                        </p:attrNameLst>
                                      </p:cBhvr>
                                      <p:rCtr x="33524" y="0"/>
                                    </p:animMotion>
                                  </p:childTnLst>
                                </p:cTn>
                              </p:par>
                              <p:par>
                                <p:cTn id="17" presetID="1" presetClass="entr" presetSubtype="0" fill="hold" grpId="1" nodeType="withEffect">
                                  <p:stCondLst>
                                    <p:cond delay="500"/>
                                  </p:stCondLst>
                                  <p:childTnLst>
                                    <p:set>
                                      <p:cBhvr>
                                        <p:cTn id="18" dur="1" fill="hold">
                                          <p:stCondLst>
                                            <p:cond delay="0"/>
                                          </p:stCondLst>
                                        </p:cTn>
                                        <p:tgtEl>
                                          <p:spTgt spid="7"/>
                                        </p:tgtEl>
                                        <p:attrNameLst>
                                          <p:attrName>style.visibility</p:attrName>
                                        </p:attrNameLst>
                                      </p:cBhvr>
                                      <p:to>
                                        <p:strVal val="visible"/>
                                      </p:to>
                                    </p:set>
                                  </p:childTnLst>
                                </p:cTn>
                              </p:par>
                              <p:par>
                                <p:cTn id="19" presetID="35" presetClass="path" presetSubtype="0" accel="50000" decel="50000" fill="hold" grpId="0" nodeType="withEffect">
                                  <p:stCondLst>
                                    <p:cond delay="500"/>
                                  </p:stCondLst>
                                  <p:childTnLst>
                                    <p:animMotion origin="layout" path="M -3.33333E-6 -1.23457E-7 L 1.175 -1.23457E-7 " pathEditMode="relative" rAng="0" ptsTypes="AA">
                                      <p:cBhvr>
                                        <p:cTn id="20" dur="1000" spd="-100000" fill="hold"/>
                                        <p:tgtEl>
                                          <p:spTgt spid="7"/>
                                        </p:tgtEl>
                                        <p:attrNameLst>
                                          <p:attrName>ppt_x</p:attrName>
                                          <p:attrName>ppt_y</p:attrName>
                                        </p:attrNameLst>
                                      </p:cBhvr>
                                      <p:rCtr x="58750" y="0"/>
                                    </p:animMotion>
                                  </p:childTnLst>
                                </p:cTn>
                              </p:par>
                              <p:par>
                                <p:cTn id="21" presetID="1" presetClass="entr" presetSubtype="0" fill="hold" grpId="1" nodeType="withEffect">
                                  <p:stCondLst>
                                    <p:cond delay="500"/>
                                  </p:stCondLst>
                                  <p:childTnLst>
                                    <p:set>
                                      <p:cBhvr>
                                        <p:cTn id="22" dur="1" fill="hold">
                                          <p:stCondLst>
                                            <p:cond delay="0"/>
                                          </p:stCondLst>
                                        </p:cTn>
                                        <p:tgtEl>
                                          <p:spTgt spid="8"/>
                                        </p:tgtEl>
                                        <p:attrNameLst>
                                          <p:attrName>style.visibility</p:attrName>
                                        </p:attrNameLst>
                                      </p:cBhvr>
                                      <p:to>
                                        <p:strVal val="visible"/>
                                      </p:to>
                                    </p:set>
                                  </p:childTnLst>
                                </p:cTn>
                              </p:par>
                              <p:par>
                                <p:cTn id="23" presetID="35" presetClass="path" presetSubtype="0" accel="50000" decel="50000" fill="hold" grpId="0" nodeType="withEffect">
                                  <p:stCondLst>
                                    <p:cond delay="500"/>
                                  </p:stCondLst>
                                  <p:childTnLst>
                                    <p:animMotion origin="layout" path="M -3.33333E-6 -4.44444E-6 L 1.17622 -4.44444E-6 " pathEditMode="relative" rAng="0" ptsTypes="AA">
                                      <p:cBhvr>
                                        <p:cTn id="24" dur="1000" spd="-100000" fill="hold"/>
                                        <p:tgtEl>
                                          <p:spTgt spid="8"/>
                                        </p:tgtEl>
                                        <p:attrNameLst>
                                          <p:attrName>ppt_x</p:attrName>
                                          <p:attrName>ppt_y</p:attrName>
                                        </p:attrNameLst>
                                      </p:cBhvr>
                                      <p:rCtr x="58802"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7" grpId="0">
        <p:tmplLst>
          <p:tmpl>
            <p:tnLst>
              <p:par>
                <p:cTn presetID="35" presetClass="path" presetSubtype="0" accel="50000" decel="50000" fill="hold" nodeType="withEffect">
                  <p:stCondLst>
                    <p:cond delay="500"/>
                  </p:stCondLst>
                  <p:childTnLst>
                    <p:animMotion origin="layout" path="M -3.33333E-6 -1.23457E-7 L 1.175 -1.23457E-7 " pathEditMode="relative" rAng="0" ptsTypes="AA">
                      <p:cBhvr>
                        <p:cTn dur="1000" spd="-100000" fill="hold"/>
                        <p:tgtEl>
                          <p:spTgt spid="7"/>
                        </p:tgtEl>
                        <p:attrNameLst>
                          <p:attrName>ppt_x</p:attrName>
                          <p:attrName>ppt_y</p:attrName>
                        </p:attrNameLst>
                      </p:cBhvr>
                      <p:rCtr x="58750" y="0"/>
                    </p:animMotion>
                  </p:childTnLst>
                </p:cTn>
              </p:par>
            </p:tnLst>
          </p:tmpl>
        </p:tmplLst>
      </p:bldP>
      <p:bldP spid="7" grpId="1">
        <p:tmplLst>
          <p:tmpl>
            <p:tnLst>
              <p:par>
                <p:cTn presetID="1" presetClass="entr" presetSubtype="0" fill="hold" nodeType="withEffect">
                  <p:stCondLst>
                    <p:cond delay="500"/>
                  </p:stCondLst>
                  <p:childTnLst>
                    <p:set>
                      <p:cBhvr>
                        <p:cTn dur="1" fill="hold">
                          <p:stCondLst>
                            <p:cond delay="0"/>
                          </p:stCondLst>
                        </p:cTn>
                        <p:tgtEl>
                          <p:spTgt spid="7"/>
                        </p:tgtEl>
                        <p:attrNameLst>
                          <p:attrName>style.visibility</p:attrName>
                        </p:attrNameLst>
                      </p:cBhvr>
                      <p:to>
                        <p:strVal val="visible"/>
                      </p:to>
                    </p:set>
                  </p:childTnLst>
                </p:cTn>
              </p:par>
            </p:tnLst>
          </p:tmpl>
        </p:tmplLst>
      </p:bldP>
      <p:bldP spid="8" grpId="0">
        <p:tmplLst>
          <p:tmpl>
            <p:tnLst>
              <p:par>
                <p:cTn presetID="35" presetClass="path" presetSubtype="0" accel="50000" decel="50000" fill="hold" nodeType="withEffect">
                  <p:stCondLst>
                    <p:cond delay="500"/>
                  </p:stCondLst>
                  <p:childTnLst>
                    <p:animMotion origin="layout" path="M -3.33333E-6 -4.44444E-6 L 1.17622 -4.44444E-6 " pathEditMode="relative" rAng="0" ptsTypes="AA">
                      <p:cBhvr>
                        <p:cTn dur="1000" spd="-100000" fill="hold"/>
                        <p:tgtEl>
                          <p:spTgt spid="8"/>
                        </p:tgtEl>
                        <p:attrNameLst>
                          <p:attrName>ppt_x</p:attrName>
                          <p:attrName>ppt_y</p:attrName>
                        </p:attrNameLst>
                      </p:cBhvr>
                      <p:rCtr x="58802" y="0"/>
                    </p:animMotion>
                  </p:childTnLst>
                </p:cTn>
              </p:par>
            </p:tnLst>
          </p:tmpl>
        </p:tmplLst>
      </p:bldP>
      <p:bldP spid="8" grpId="1">
        <p:tmplLst>
          <p:tmpl>
            <p:tnLst>
              <p:par>
                <p:cTn presetID="1" presetClass="entr" presetSubtype="0" fill="hold" nodeType="withEffect">
                  <p:stCondLst>
                    <p:cond delay="500"/>
                  </p:stCondLst>
                  <p:childTnLst>
                    <p:set>
                      <p:cBhvr>
                        <p:cTn dur="1" fill="hold">
                          <p:stCondLst>
                            <p:cond delay="0"/>
                          </p:stCondLst>
                        </p:cTn>
                        <p:tgtEl>
                          <p:spTgt spid="8"/>
                        </p:tgtEl>
                        <p:attrNameLst>
                          <p:attrName>style.visibility</p:attrName>
                        </p:attrNameLst>
                      </p:cBhvr>
                      <p:to>
                        <p:strVal val="visible"/>
                      </p:to>
                    </p:set>
                  </p:childTnLst>
                </p:cTn>
              </p:par>
            </p:tnLst>
          </p:tmpl>
        </p:tmplLst>
      </p:bldP>
    </p:bldLst>
  </p:timing>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Title Slide Option 2">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5" name="Rectangle 4"/>
          <p:cNvSpPr/>
          <p:nvPr userDrawn="1"/>
        </p:nvSpPr>
        <p:spPr bwMode="gray">
          <a:xfrm>
            <a:off x="431202" y="2085333"/>
            <a:ext cx="7869800" cy="3437436"/>
          </a:xfrm>
          <a:prstGeom prst="rect">
            <a:avLst/>
          </a:prstGeom>
          <a:solidFill>
            <a:schemeClr val="accent2">
              <a:alpha val="8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43407" tIns="194726" rIns="243407" bIns="194726" numCol="1" spcCol="0" rtlCol="0" fromWordArt="0" anchor="t" anchorCtr="0" forceAA="0" compatLnSpc="1">
            <a:prstTxWarp prst="textNoShape">
              <a:avLst/>
            </a:prstTxWarp>
            <a:noAutofit/>
          </a:bodyPr>
          <a:lstStyle/>
          <a:p>
            <a:pPr algn="ctr" defTabSz="1241052" fontAlgn="base">
              <a:lnSpc>
                <a:spcPct val="90000"/>
              </a:lnSpc>
              <a:spcBef>
                <a:spcPct val="0"/>
              </a:spcBef>
              <a:spcAft>
                <a:spcPct val="0"/>
              </a:spcAft>
            </a:pPr>
            <a:endParaRPr lang="en-US" sz="32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6" name="Text Placeholder 5"/>
          <p:cNvSpPr>
            <a:spLocks noGrp="1"/>
          </p:cNvSpPr>
          <p:nvPr>
            <p:ph type="body" sz="quarter" idx="10" hasCustomPrompt="1"/>
          </p:nvPr>
        </p:nvSpPr>
        <p:spPr>
          <a:xfrm>
            <a:off x="624174" y="2306750"/>
            <a:ext cx="7484882" cy="1654204"/>
          </a:xfrm>
        </p:spPr>
        <p:txBody>
          <a:bodyPr>
            <a:normAutofit/>
          </a:bodyPr>
          <a:lstStyle>
            <a:lvl1pPr marL="0" indent="0">
              <a:buNone/>
              <a:defRPr lang="en-US" sz="6100" i="0" kern="1200" spc="-100" baseline="0" dirty="0" smtClean="0">
                <a:solidFill>
                  <a:schemeClr val="bg1"/>
                </a:solidFill>
                <a:latin typeface="Segoe UI Light" pitchFamily="34" charset="0"/>
                <a:ea typeface="+mn-ea"/>
                <a:cs typeface="+mn-cs"/>
              </a:defRPr>
            </a:lvl1pPr>
          </a:lstStyle>
          <a:p>
            <a:pPr marL="0" lvl="0" indent="0" algn="l" defTabSz="912844" rtl="0" eaLnBrk="1" latinLnBrk="0" hangingPunct="1">
              <a:lnSpc>
                <a:spcPct val="90000"/>
              </a:lnSpc>
              <a:spcBef>
                <a:spcPct val="20000"/>
              </a:spcBef>
              <a:buSzPct val="90000"/>
              <a:buFont typeface="Arial" pitchFamily="34" charset="0"/>
              <a:buNone/>
            </a:pPr>
            <a:r>
              <a:rPr lang="en-US" dirty="0" smtClean="0"/>
              <a:t>Presentation Title</a:t>
            </a:r>
          </a:p>
        </p:txBody>
      </p:sp>
      <p:sp>
        <p:nvSpPr>
          <p:cNvPr id="4" name="Text Placeholder 8"/>
          <p:cNvSpPr>
            <a:spLocks noGrp="1"/>
          </p:cNvSpPr>
          <p:nvPr>
            <p:ph type="body" sz="quarter" idx="11" hasCustomPrompt="1"/>
          </p:nvPr>
        </p:nvSpPr>
        <p:spPr>
          <a:xfrm>
            <a:off x="624174" y="4111530"/>
            <a:ext cx="7484882" cy="1305917"/>
          </a:xfrm>
        </p:spPr>
        <p:txBody>
          <a:bodyPr>
            <a:normAutofit/>
          </a:bodyPr>
          <a:lstStyle>
            <a:lvl1pPr marL="0" indent="0">
              <a:buNone/>
              <a:defRPr lang="en-US" sz="2700" kern="1200" spc="-100" baseline="0" dirty="0">
                <a:solidFill>
                  <a:schemeClr val="bg1"/>
                </a:solidFill>
                <a:latin typeface="Segoe UI Light" pitchFamily="34" charset="0"/>
                <a:ea typeface="+mn-ea"/>
                <a:cs typeface="+mn-cs"/>
              </a:defRPr>
            </a:lvl1pPr>
          </a:lstStyle>
          <a:p>
            <a:pPr marL="0" lvl="0" indent="0" algn="l" defTabSz="912844" rtl="0" eaLnBrk="1" latinLnBrk="0" hangingPunct="1">
              <a:lnSpc>
                <a:spcPct val="90000"/>
              </a:lnSpc>
              <a:spcBef>
                <a:spcPct val="20000"/>
              </a:spcBef>
              <a:buSzPct val="90000"/>
              <a:buFont typeface="Arial" pitchFamily="34" charset="0"/>
              <a:buNone/>
            </a:pPr>
            <a:r>
              <a:rPr lang="en-US" dirty="0" smtClean="0"/>
              <a:t>Speaker Name</a:t>
            </a:r>
          </a:p>
          <a:p>
            <a:pPr marL="0" lvl="0" indent="0" algn="l" defTabSz="912844" rtl="0" eaLnBrk="1" latinLnBrk="0" hangingPunct="1">
              <a:lnSpc>
                <a:spcPct val="90000"/>
              </a:lnSpc>
              <a:spcBef>
                <a:spcPct val="20000"/>
              </a:spcBef>
              <a:buSzPct val="90000"/>
              <a:buFont typeface="Arial" pitchFamily="34" charset="0"/>
              <a:buNone/>
            </a:pPr>
            <a:r>
              <a:rPr lang="en-US" dirty="0" smtClean="0"/>
              <a:t>Speaker Title, Company</a:t>
            </a:r>
          </a:p>
          <a:p>
            <a:pPr marL="0" lvl="0" indent="0" algn="l" defTabSz="912844" rtl="0" eaLnBrk="1" latinLnBrk="0" hangingPunct="1">
              <a:lnSpc>
                <a:spcPct val="90000"/>
              </a:lnSpc>
              <a:spcBef>
                <a:spcPct val="20000"/>
              </a:spcBef>
              <a:buSzPct val="90000"/>
              <a:buFont typeface="Arial" pitchFamily="34" charset="0"/>
              <a:buNone/>
            </a:pPr>
            <a:r>
              <a:rPr lang="en-US" dirty="0" smtClean="0"/>
              <a:t>Contact Information</a:t>
            </a:r>
          </a:p>
        </p:txBody>
      </p:sp>
      <p:pic>
        <p:nvPicPr>
          <p:cNvPr id="9" name="Picture 9"/>
          <p:cNvPicPr>
            <a:picLocks noChangeAspect="1" noChangeArrowheads="1"/>
          </p:cNvPicPr>
          <p:nvPr userDrawn="1"/>
        </p:nvPicPr>
        <p:blipFill>
          <a:blip r:embed="rId3">
            <a:extLst>
              <a:ext uri="{28A0092B-C50C-407E-A947-70E740481C1C}">
                <a14:useLocalDpi xmlns:a14="http://schemas.microsoft.com/office/drawing/2010/main" val="0"/>
              </a:ext>
            </a:extLst>
          </a:blip>
          <a:stretch>
            <a:fillRect/>
          </a:stretch>
        </p:blipFill>
        <p:spPr bwMode="auto">
          <a:xfrm>
            <a:off x="9164762" y="5867637"/>
            <a:ext cx="2655946" cy="977581"/>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roup 6"/>
          <p:cNvGrpSpPr/>
          <p:nvPr userDrawn="1"/>
        </p:nvGrpSpPr>
        <p:grpSpPr>
          <a:xfrm>
            <a:off x="594808" y="308539"/>
            <a:ext cx="1631544" cy="604035"/>
            <a:chOff x="10186018" y="534632"/>
            <a:chExt cx="1706539" cy="631406"/>
          </a:xfrm>
        </p:grpSpPr>
        <p:pic>
          <p:nvPicPr>
            <p:cNvPr id="8" name="Picture 7"/>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186018" y="534632"/>
              <a:ext cx="1706539" cy="585216"/>
            </a:xfrm>
            <a:prstGeom prst="rect">
              <a:avLst/>
            </a:prstGeom>
          </p:spPr>
        </p:pic>
        <p:sp>
          <p:nvSpPr>
            <p:cNvPr id="10" name="TextBox 9"/>
            <p:cNvSpPr txBox="1"/>
            <p:nvPr userDrawn="1"/>
          </p:nvSpPr>
          <p:spPr>
            <a:xfrm>
              <a:off x="10576932" y="972960"/>
              <a:ext cx="498340" cy="193078"/>
            </a:xfrm>
            <a:prstGeom prst="rect">
              <a:avLst/>
            </a:prstGeom>
            <a:noFill/>
          </p:spPr>
          <p:txBody>
            <a:bodyPr wrap="none" lIns="0" tIns="0" rIns="0" bIns="0" rtlCol="0">
              <a:spAutoFit/>
            </a:bodyPr>
            <a:lstStyle/>
            <a:p>
              <a:pPr defTabSz="912844">
                <a:lnSpc>
                  <a:spcPct val="90000"/>
                </a:lnSpc>
                <a:spcAft>
                  <a:spcPts val="800"/>
                </a:spcAft>
              </a:pPr>
              <a:r>
                <a:rPr lang="en-US" sz="1300" dirty="0" smtClean="0">
                  <a:solidFill>
                    <a:srgbClr val="FFFFFF"/>
                  </a:solidFill>
                </a:rPr>
                <a:t>| Basel</a:t>
              </a:r>
            </a:p>
          </p:txBody>
        </p:sp>
      </p:grpSp>
    </p:spTree>
    <p:extLst>
      <p:ext uri="{BB962C8B-B14F-4D97-AF65-F5344CB8AC3E}">
        <p14:creationId xmlns:p14="http://schemas.microsoft.com/office/powerpoint/2010/main" val="1909809356"/>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50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63" presetClass="path" presetSubtype="0" accel="50000" decel="50000" fill="hold" grpId="1" nodeType="clickEffect">
                                  <p:stCondLst>
                                    <p:cond delay="500"/>
                                  </p:stCondLst>
                                  <p:childTnLst>
                                    <p:animMotion origin="layout" path="M 2.77778E-7 3.7037E-7 L 1.17344 3.7037E-7 " pathEditMode="relative" rAng="0" ptsTypes="AA">
                                      <p:cBhvr>
                                        <p:cTn id="10" dur="1000" spd="-100000" fill="hold"/>
                                        <p:tgtEl>
                                          <p:spTgt spid="5"/>
                                        </p:tgtEl>
                                        <p:attrNameLst>
                                          <p:attrName>ppt_x</p:attrName>
                                          <p:attrName>ppt_y</p:attrName>
                                        </p:attrNameLst>
                                      </p:cBhvr>
                                      <p:rCtr x="58663" y="0"/>
                                    </p:animMotion>
                                  </p:childTnLst>
                                </p:cTn>
                              </p:par>
                              <p:par>
                                <p:cTn id="11" presetID="1" presetClass="entr" presetSubtype="0" fill="hold" nodeType="withEffect">
                                  <p:stCondLst>
                                    <p:cond delay="500"/>
                                  </p:stCondLst>
                                  <p:childTnLst>
                                    <p:set>
                                      <p:cBhvr>
                                        <p:cTn id="12" dur="1" fill="hold">
                                          <p:stCondLst>
                                            <p:cond delay="0"/>
                                          </p:stCondLst>
                                        </p:cTn>
                                        <p:tgtEl>
                                          <p:spTgt spid="7"/>
                                        </p:tgtEl>
                                        <p:attrNameLst>
                                          <p:attrName>style.visibility</p:attrName>
                                        </p:attrNameLst>
                                      </p:cBhvr>
                                      <p:to>
                                        <p:strVal val="visible"/>
                                      </p:to>
                                    </p:set>
                                  </p:childTnLst>
                                </p:cTn>
                              </p:par>
                              <p:par>
                                <p:cTn id="13" presetID="63" presetClass="path" presetSubtype="0" accel="50000" decel="50000" fill="hold" nodeType="withEffect">
                                  <p:stCondLst>
                                    <p:cond delay="500"/>
                                  </p:stCondLst>
                                  <p:childTnLst>
                                    <p:animMotion origin="layout" path="M 5E-6 -1.60494E-6 L 1.41598 -1.60494E-6 " pathEditMode="relative" rAng="0" ptsTypes="AA">
                                      <p:cBhvr>
                                        <p:cTn id="14" dur="1000" spd="-100000" fill="hold"/>
                                        <p:tgtEl>
                                          <p:spTgt spid="7"/>
                                        </p:tgtEl>
                                        <p:attrNameLst>
                                          <p:attrName>ppt_x</p:attrName>
                                          <p:attrName>ppt_y</p:attrName>
                                        </p:attrNameLst>
                                      </p:cBhvr>
                                      <p:rCtr x="70799" y="0"/>
                                    </p:animMotion>
                                  </p:childTnLst>
                                </p:cTn>
                              </p:par>
                              <p:par>
                                <p:cTn id="15" presetID="1" presetClass="entr" presetSubtype="0" fill="hold" nodeType="withEffect">
                                  <p:stCondLst>
                                    <p:cond delay="500"/>
                                  </p:stCondLst>
                                  <p:childTnLst>
                                    <p:set>
                                      <p:cBhvr>
                                        <p:cTn id="16" dur="1" fill="hold">
                                          <p:stCondLst>
                                            <p:cond delay="0"/>
                                          </p:stCondLst>
                                        </p:cTn>
                                        <p:tgtEl>
                                          <p:spTgt spid="9"/>
                                        </p:tgtEl>
                                        <p:attrNameLst>
                                          <p:attrName>style.visibility</p:attrName>
                                        </p:attrNameLst>
                                      </p:cBhvr>
                                      <p:to>
                                        <p:strVal val="visible"/>
                                      </p:to>
                                    </p:set>
                                  </p:childTnLst>
                                </p:cTn>
                              </p:par>
                              <p:par>
                                <p:cTn id="17" presetID="63" presetClass="path" presetSubtype="0" accel="50000" decel="50000" fill="hold" nodeType="withEffect">
                                  <p:stCondLst>
                                    <p:cond delay="500"/>
                                  </p:stCondLst>
                                  <p:childTnLst>
                                    <p:animMotion origin="layout" path="M 2.5E-6 -3.20988E-6 L 0.67066 -3.20988E-6 " pathEditMode="relative" rAng="0" ptsTypes="AA">
                                      <p:cBhvr>
                                        <p:cTn id="18" dur="1000" spd="-100000" fill="hold"/>
                                        <p:tgtEl>
                                          <p:spTgt spid="9"/>
                                        </p:tgtEl>
                                        <p:attrNameLst>
                                          <p:attrName>ppt_x</p:attrName>
                                          <p:attrName>ppt_y</p:attrName>
                                        </p:attrNameLst>
                                      </p:cBhvr>
                                      <p:rCtr x="33524" y="0"/>
                                    </p:animMotion>
                                  </p:childTnLst>
                                </p:cTn>
                              </p:par>
                              <p:par>
                                <p:cTn id="19" presetID="1" presetClass="entr" presetSubtype="0" fill="hold" grpId="1" nodeType="withEffect">
                                  <p:stCondLst>
                                    <p:cond delay="500"/>
                                  </p:stCondLst>
                                  <p:childTnLst>
                                    <p:set>
                                      <p:cBhvr>
                                        <p:cTn id="20" dur="1" fill="hold">
                                          <p:stCondLst>
                                            <p:cond delay="0"/>
                                          </p:stCondLst>
                                        </p:cTn>
                                        <p:tgtEl>
                                          <p:spTgt spid="6"/>
                                        </p:tgtEl>
                                        <p:attrNameLst>
                                          <p:attrName>style.visibility</p:attrName>
                                        </p:attrNameLst>
                                      </p:cBhvr>
                                      <p:to>
                                        <p:strVal val="visible"/>
                                      </p:to>
                                    </p:set>
                                  </p:childTnLst>
                                </p:cTn>
                              </p:par>
                              <p:par>
                                <p:cTn id="21" presetID="35" presetClass="path" presetSubtype="0" accel="50000" decel="50000" fill="hold" grpId="0" nodeType="withEffect">
                                  <p:stCondLst>
                                    <p:cond delay="500"/>
                                  </p:stCondLst>
                                  <p:childTnLst>
                                    <p:animMotion origin="layout" path="M -3.33333E-6 -1.23457E-7 L 1.175 -1.23457E-7 " pathEditMode="relative" rAng="0" ptsTypes="AA">
                                      <p:cBhvr>
                                        <p:cTn id="22" dur="1000" spd="-100000" fill="hold"/>
                                        <p:tgtEl>
                                          <p:spTgt spid="6"/>
                                        </p:tgtEl>
                                        <p:attrNameLst>
                                          <p:attrName>ppt_x</p:attrName>
                                          <p:attrName>ppt_y</p:attrName>
                                        </p:attrNameLst>
                                      </p:cBhvr>
                                      <p:rCtr x="58750" y="0"/>
                                    </p:animMotion>
                                  </p:childTnLst>
                                </p:cTn>
                              </p:par>
                              <p:par>
                                <p:cTn id="23" presetID="1" presetClass="entr" presetSubtype="0" fill="hold" grpId="1" nodeType="withEffect">
                                  <p:stCondLst>
                                    <p:cond delay="500"/>
                                  </p:stCondLst>
                                  <p:childTnLst>
                                    <p:set>
                                      <p:cBhvr>
                                        <p:cTn id="24" dur="1" fill="hold">
                                          <p:stCondLst>
                                            <p:cond delay="0"/>
                                          </p:stCondLst>
                                        </p:cTn>
                                        <p:tgtEl>
                                          <p:spTgt spid="4"/>
                                        </p:tgtEl>
                                        <p:attrNameLst>
                                          <p:attrName>style.visibility</p:attrName>
                                        </p:attrNameLst>
                                      </p:cBhvr>
                                      <p:to>
                                        <p:strVal val="visible"/>
                                      </p:to>
                                    </p:set>
                                  </p:childTnLst>
                                </p:cTn>
                              </p:par>
                              <p:par>
                                <p:cTn id="25" presetID="35" presetClass="path" presetSubtype="0" accel="50000" decel="50000" fill="hold" grpId="0" nodeType="withEffect">
                                  <p:stCondLst>
                                    <p:cond delay="500"/>
                                  </p:stCondLst>
                                  <p:childTnLst>
                                    <p:animMotion origin="layout" path="M -3.33333E-6 -4.44444E-6 L 1.17622 -4.44444E-6 " pathEditMode="relative" rAng="0" ptsTypes="AA">
                                      <p:cBhvr>
                                        <p:cTn id="26" dur="1000" spd="-100000" fill="hold"/>
                                        <p:tgtEl>
                                          <p:spTgt spid="4"/>
                                        </p:tgtEl>
                                        <p:attrNameLst>
                                          <p:attrName>ppt_x</p:attrName>
                                          <p:attrName>ppt_y</p:attrName>
                                        </p:attrNameLst>
                                      </p:cBhvr>
                                      <p:rCtr x="58802"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6" grpId="0">
        <p:tmplLst>
          <p:tmpl>
            <p:tnLst>
              <p:par>
                <p:cTn presetID="35" presetClass="path" presetSubtype="0" accel="50000" decel="50000" fill="hold" nodeType="withEffect">
                  <p:stCondLst>
                    <p:cond delay="500"/>
                  </p:stCondLst>
                  <p:childTnLst>
                    <p:animMotion origin="layout" path="M -3.33333E-6 -1.23457E-7 L 1.175 -1.23457E-7 " pathEditMode="relative" rAng="0" ptsTypes="AA">
                      <p:cBhvr>
                        <p:cTn dur="1000" spd="-100000" fill="hold"/>
                        <p:tgtEl>
                          <p:spTgt spid="6"/>
                        </p:tgtEl>
                        <p:attrNameLst>
                          <p:attrName>ppt_x</p:attrName>
                          <p:attrName>ppt_y</p:attrName>
                        </p:attrNameLst>
                      </p:cBhvr>
                      <p:rCtr x="58750" y="0"/>
                    </p:animMotion>
                  </p:childTnLst>
                </p:cTn>
              </p:par>
            </p:tnLst>
          </p:tmpl>
        </p:tmplLst>
      </p:bldP>
      <p:bldP spid="6" grpId="1">
        <p:tmplLst>
          <p:tmpl>
            <p:tnLst>
              <p:par>
                <p:cTn presetID="1" presetClass="entr" presetSubtype="0" fill="hold" nodeType="withEffect">
                  <p:stCondLst>
                    <p:cond delay="500"/>
                  </p:stCondLst>
                  <p:childTnLst>
                    <p:set>
                      <p:cBhvr>
                        <p:cTn dur="1" fill="hold">
                          <p:stCondLst>
                            <p:cond delay="0"/>
                          </p:stCondLst>
                        </p:cTn>
                        <p:tgtEl>
                          <p:spTgt spid="6"/>
                        </p:tgtEl>
                        <p:attrNameLst>
                          <p:attrName>style.visibility</p:attrName>
                        </p:attrNameLst>
                      </p:cBhvr>
                      <p:to>
                        <p:strVal val="visible"/>
                      </p:to>
                    </p:set>
                  </p:childTnLst>
                </p:cTn>
              </p:par>
            </p:tnLst>
          </p:tmpl>
        </p:tmplLst>
      </p:bldP>
      <p:bldP spid="4" grpId="0">
        <p:tmplLst>
          <p:tmpl>
            <p:tnLst>
              <p:par>
                <p:cTn presetID="35" presetClass="path" presetSubtype="0" accel="50000" decel="50000" fill="hold" nodeType="withEffect">
                  <p:stCondLst>
                    <p:cond delay="500"/>
                  </p:stCondLst>
                  <p:childTnLst>
                    <p:animMotion origin="layout" path="M -3.33333E-6 -4.44444E-6 L 1.17622 -4.44444E-6 " pathEditMode="relative" rAng="0" ptsTypes="AA">
                      <p:cBhvr>
                        <p:cTn dur="1000" spd="-100000" fill="hold"/>
                        <p:tgtEl>
                          <p:spTgt spid="4"/>
                        </p:tgtEl>
                        <p:attrNameLst>
                          <p:attrName>ppt_x</p:attrName>
                          <p:attrName>ppt_y</p:attrName>
                        </p:attrNameLst>
                      </p:cBhvr>
                      <p:rCtr x="58802" y="0"/>
                    </p:animMotion>
                  </p:childTnLst>
                </p:cTn>
              </p:par>
            </p:tnLst>
          </p:tmpl>
        </p:tmplLst>
      </p:bldP>
      <p:bldP spid="4" grpId="1">
        <p:tmplLst>
          <p:tmpl>
            <p:tnLst>
              <p:par>
                <p:cTn presetID="1" presetClass="entr" presetSubtype="0" fill="hold" nodeType="withEffect">
                  <p:stCondLst>
                    <p:cond delay="500"/>
                  </p:stCondLst>
                  <p:childTnLst>
                    <p:set>
                      <p:cBhvr>
                        <p:cTn dur="1" fill="hold">
                          <p:stCondLst>
                            <p:cond delay="0"/>
                          </p:stCondLst>
                        </p:cTn>
                        <p:tgtEl>
                          <p:spTgt spid="4"/>
                        </p:tgtEl>
                        <p:attrNameLst>
                          <p:attrName>style.visibility</p:attrName>
                        </p:attrNameLst>
                      </p:cBhvr>
                      <p:to>
                        <p:strVal val="visible"/>
                      </p:to>
                    </p:set>
                  </p:childTnLst>
                </p:cTn>
              </p:par>
            </p:tnLst>
          </p:tmpl>
        </p:tmplLst>
      </p:bldP>
    </p:bldLst>
  </p:timing>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smtClean="0"/>
              <a:t>Agenda</a:t>
            </a:r>
            <a:endParaRPr lang="en-US" dirty="0"/>
          </a:p>
        </p:txBody>
      </p:sp>
      <p:sp>
        <p:nvSpPr>
          <p:cNvPr id="11" name="Content Placeholder 12"/>
          <p:cNvSpPr>
            <a:spLocks noGrp="1"/>
          </p:cNvSpPr>
          <p:nvPr>
            <p:ph sz="quarter" idx="10" hasCustomPrompt="1"/>
          </p:nvPr>
        </p:nvSpPr>
        <p:spPr>
          <a:xfrm>
            <a:off x="624174" y="1797467"/>
            <a:ext cx="8732072" cy="4321118"/>
          </a:xfrm>
        </p:spPr>
        <p:txBody>
          <a:bodyPr/>
          <a:lstStyle>
            <a:lvl1pPr marL="0" indent="0">
              <a:buNone/>
              <a:tabLst>
                <a:tab pos="7591470" algn="l"/>
              </a:tabLst>
              <a:defRPr sz="4000" baseline="0">
                <a:solidFill>
                  <a:schemeClr val="accent2"/>
                </a:solidFill>
              </a:defRPr>
            </a:lvl1pPr>
            <a:lvl2pPr marL="0" indent="0">
              <a:buNone/>
              <a:tabLst>
                <a:tab pos="7591470" algn="l"/>
              </a:tabLst>
              <a:defRPr sz="2000">
                <a:latin typeface="+mn-lt"/>
              </a:defRPr>
            </a:lvl2pPr>
            <a:lvl3pPr marL="459578" indent="-229802">
              <a:tabLst>
                <a:tab pos="7591470" algn="l"/>
              </a:tabLst>
              <a:defRPr sz="2000" baseline="0">
                <a:latin typeface="+mn-lt"/>
              </a:defRPr>
            </a:lvl3pPr>
          </a:lstStyle>
          <a:p>
            <a:pPr lvl="0"/>
            <a:r>
              <a:rPr lang="en-US" dirty="0" smtClean="0"/>
              <a:t>Topic	xx</a:t>
            </a:r>
          </a:p>
          <a:p>
            <a:pPr lvl="1"/>
            <a:r>
              <a:rPr lang="en-US" dirty="0" smtClean="0"/>
              <a:t>Subtopic	xx</a:t>
            </a:r>
          </a:p>
          <a:p>
            <a:pPr lvl="0"/>
            <a:r>
              <a:rPr lang="en-US" dirty="0" smtClean="0"/>
              <a:t>Topic	xx</a:t>
            </a:r>
          </a:p>
          <a:p>
            <a:pPr lvl="1"/>
            <a:r>
              <a:rPr lang="en-US" dirty="0" smtClean="0"/>
              <a:t>Subtopic	xx</a:t>
            </a:r>
          </a:p>
        </p:txBody>
      </p:sp>
      <p:sp>
        <p:nvSpPr>
          <p:cNvPr id="12" name="Rectangle 11"/>
          <p:cNvSpPr/>
          <p:nvPr userDrawn="1"/>
        </p:nvSpPr>
        <p:spPr bwMode="auto">
          <a:xfrm>
            <a:off x="9453573" y="1797467"/>
            <a:ext cx="2109493" cy="2102336"/>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280" tIns="45641" rIns="45641" bIns="91280" numCol="1" spcCol="0" rtlCol="0" fromWordArt="0" anchor="b" anchorCtr="0" forceAA="0" compatLnSpc="1">
            <a:prstTxWarp prst="textNoShape">
              <a:avLst/>
            </a:prstTxWarp>
            <a:noAutofit/>
          </a:bodyPr>
          <a:lstStyle/>
          <a:p>
            <a:pPr algn="ctr" defTabSz="912580" fontAlgn="base">
              <a:spcBef>
                <a:spcPct val="0"/>
              </a:spcBef>
              <a:spcAft>
                <a:spcPct val="0"/>
              </a:spcAft>
            </a:pPr>
            <a:endParaRPr lang="en-US" sz="1900" spc="-51" dirty="0" err="1" smtClean="0">
              <a:gradFill>
                <a:gsLst>
                  <a:gs pos="0">
                    <a:srgbClr val="FFFFFF"/>
                  </a:gs>
                  <a:gs pos="100000">
                    <a:srgbClr val="FFFFFF"/>
                  </a:gs>
                </a:gsLst>
                <a:lin ang="5400000" scaled="0"/>
              </a:gradFill>
              <a:ea typeface="Segoe UI" pitchFamily="34" charset="0"/>
              <a:cs typeface="Segoe UI" pitchFamily="34" charset="0"/>
            </a:endParaRPr>
          </a:p>
        </p:txBody>
      </p:sp>
      <p:pic>
        <p:nvPicPr>
          <p:cNvPr id="3075" name="Picture 3" descr="C:\Temp\Agenda.png"/>
          <p:cNvPicPr>
            <a:picLocks noChangeAspect="1" noChangeArrowheads="1"/>
          </p:cNvPicPr>
          <p:nvPr userDrawn="1"/>
        </p:nvPicPr>
        <p:blipFill>
          <a:blip r:embed="rId2" cstate="screen">
            <a:extLst>
              <a:ext uri="{28A0092B-C50C-407E-A947-70E740481C1C}">
                <a14:useLocalDpi xmlns:a14="http://schemas.microsoft.com/office/drawing/2010/main" val="0"/>
              </a:ext>
            </a:extLst>
          </a:blip>
          <a:srcRect/>
          <a:stretch>
            <a:fillRect/>
          </a:stretch>
        </p:blipFill>
        <p:spPr bwMode="auto">
          <a:xfrm>
            <a:off x="10181410" y="2224730"/>
            <a:ext cx="641765" cy="1277092"/>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p:cNvSpPr txBox="1"/>
          <p:nvPr userDrawn="1"/>
        </p:nvSpPr>
        <p:spPr>
          <a:xfrm>
            <a:off x="9569993" y="3546406"/>
            <a:ext cx="833562" cy="292388"/>
          </a:xfrm>
          <a:prstGeom prst="rect">
            <a:avLst/>
          </a:prstGeom>
          <a:noFill/>
        </p:spPr>
        <p:txBody>
          <a:bodyPr wrap="none" lIns="0" tIns="0" rIns="0" bIns="0" rtlCol="0">
            <a:spAutoFit/>
          </a:bodyPr>
          <a:lstStyle/>
          <a:p>
            <a:pPr defTabSz="912844"/>
            <a:r>
              <a:rPr lang="en-US" sz="1900" dirty="0" smtClean="0">
                <a:solidFill>
                  <a:srgbClr val="FFFFFF"/>
                </a:solidFill>
              </a:rPr>
              <a:t>Agenda</a:t>
            </a:r>
          </a:p>
        </p:txBody>
      </p:sp>
    </p:spTree>
    <p:extLst>
      <p:ext uri="{BB962C8B-B14F-4D97-AF65-F5344CB8AC3E}">
        <p14:creationId xmlns:p14="http://schemas.microsoft.com/office/powerpoint/2010/main" val="400270228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4" presetClass="path" presetSubtype="0" accel="50000" decel="50000" fill="hold" nodeType="afterEffect">
                                  <p:stCondLst>
                                    <p:cond delay="0"/>
                                  </p:stCondLst>
                                  <p:childTnLst>
                                    <p:animMotion origin="layout" path="M 3.70409E-6 -1.11111E-6 L 3.70409E-6 -0.05393 " pathEditMode="relative" rAng="0" ptsTypes="AA">
                                      <p:cBhvr>
                                        <p:cTn id="6" dur="500" fill="hold"/>
                                        <p:tgtEl>
                                          <p:spTgt spid="3075"/>
                                        </p:tgtEl>
                                        <p:attrNameLst>
                                          <p:attrName>ppt_x</p:attrName>
                                          <p:attrName>ppt_y</p:attrName>
                                        </p:attrNameLst>
                                      </p:cBhvr>
                                      <p:rCtr x="0" y="-2708"/>
                                    </p:animMotion>
                                  </p:childTnLst>
                                </p:cTn>
                              </p:par>
                              <p:par>
                                <p:cTn id="7" presetID="1" presetClass="entr" presetSubtype="0" fill="hold" grpId="0" nodeType="withEffect">
                                  <p:stCondLst>
                                    <p:cond delay="500"/>
                                  </p:stCondLst>
                                  <p:childTnLst>
                                    <p:set>
                                      <p:cBhvr>
                                        <p:cTn id="8" dur="1" fill="hold">
                                          <p:stCondLst>
                                            <p:cond delay="0"/>
                                          </p:stCondLst>
                                        </p:cTn>
                                        <p:tgtEl>
                                          <p:spTgt spid="14"/>
                                        </p:tgtEl>
                                        <p:attrNameLst>
                                          <p:attrName>style.visibility</p:attrName>
                                        </p:attrNameLst>
                                      </p:cBhvr>
                                      <p:to>
                                        <p:strVal val="visible"/>
                                      </p:to>
                                    </p:set>
                                  </p:childTnLst>
                                </p:cTn>
                              </p:par>
                              <p:par>
                                <p:cTn id="9" presetID="42" presetClass="path" presetSubtype="0" accel="50000" decel="50000" fill="hold" grpId="1" nodeType="withEffect">
                                  <p:stCondLst>
                                    <p:cond delay="500"/>
                                  </p:stCondLst>
                                  <p:childTnLst>
                                    <p:animMotion origin="layout" path="M -4.17296E-6 2.96296E-6 L -4.17296E-6 0.04722 " pathEditMode="relative" rAng="0" ptsTypes="AA">
                                      <p:cBhvr>
                                        <p:cTn id="10" dur="500" spd="-100000" fill="hold"/>
                                        <p:tgtEl>
                                          <p:spTgt spid="14"/>
                                        </p:tgtEl>
                                        <p:attrNameLst>
                                          <p:attrName>ppt_x</p:attrName>
                                          <p:attrName>ppt_y</p:attrName>
                                        </p:attrNameLst>
                                      </p:cBhvr>
                                      <p:rCtr x="0" y="236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4" grpId="1"/>
    </p:bld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Tree>
  </p:cSld>
  <p:clrMapOvr>
    <a:masterClrMapping/>
  </p:clrMapOvr>
  <p:transition>
    <p:fade/>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Chapter Title Dark Purple">
    <p:bg>
      <p:bgPr>
        <a:solidFill>
          <a:schemeClr val="accent2"/>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a:xfrm>
            <a:off x="624174" y="2785564"/>
            <a:ext cx="10938892" cy="1114291"/>
          </a:xfrm>
        </p:spPr>
        <p:txBody>
          <a:bodyPr/>
          <a:lstStyle>
            <a:lvl1pPr marL="0" indent="0">
              <a:buNone/>
              <a:defRPr lang="en-US" sz="8800" i="0" kern="1200" spc="-100" baseline="0" dirty="0" smtClean="0">
                <a:solidFill>
                  <a:schemeClr val="bg1"/>
                </a:solidFill>
                <a:latin typeface="Segoe UI Light" pitchFamily="34" charset="0"/>
                <a:ea typeface="+mn-ea"/>
                <a:cs typeface="+mn-cs"/>
              </a:defRPr>
            </a:lvl1pPr>
          </a:lstStyle>
          <a:p>
            <a:pPr marL="0" lvl="0" indent="0" algn="l" defTabSz="912844" rtl="0" eaLnBrk="1" latinLnBrk="0" hangingPunct="1">
              <a:lnSpc>
                <a:spcPct val="90000"/>
              </a:lnSpc>
              <a:spcBef>
                <a:spcPct val="20000"/>
              </a:spcBef>
              <a:buSzPct val="90000"/>
              <a:buFont typeface="Arial" pitchFamily="34" charset="0"/>
              <a:buNone/>
            </a:pPr>
            <a:r>
              <a:rPr lang="en-US" dirty="0" smtClean="0"/>
              <a:t>Chapter title</a:t>
            </a:r>
          </a:p>
        </p:txBody>
      </p:sp>
      <p:sp>
        <p:nvSpPr>
          <p:cNvPr id="4" name="Text Placeholder 8"/>
          <p:cNvSpPr>
            <a:spLocks noGrp="1"/>
          </p:cNvSpPr>
          <p:nvPr>
            <p:ph type="body" sz="quarter" idx="11" hasCustomPrompt="1"/>
          </p:nvPr>
        </p:nvSpPr>
        <p:spPr>
          <a:xfrm>
            <a:off x="624174" y="1773701"/>
            <a:ext cx="10938892" cy="443301"/>
          </a:xfrm>
        </p:spPr>
        <p:txBody>
          <a:bodyPr/>
          <a:lstStyle>
            <a:lvl1pPr marL="0" indent="0">
              <a:buNone/>
              <a:defRPr lang="en-US" sz="3200" kern="1200" spc="-100" baseline="0" dirty="0">
                <a:solidFill>
                  <a:schemeClr val="bg1"/>
                </a:solidFill>
                <a:latin typeface="Segoe UI Light" pitchFamily="34" charset="0"/>
                <a:ea typeface="+mn-ea"/>
                <a:cs typeface="+mn-cs"/>
              </a:defRPr>
            </a:lvl1pPr>
          </a:lstStyle>
          <a:p>
            <a:pPr marL="0" lvl="0" indent="0" algn="l" defTabSz="912844" rtl="0" eaLnBrk="1" latinLnBrk="0" hangingPunct="1">
              <a:lnSpc>
                <a:spcPct val="90000"/>
              </a:lnSpc>
              <a:spcBef>
                <a:spcPct val="20000"/>
              </a:spcBef>
              <a:buSzPct val="90000"/>
              <a:buFont typeface="Arial" pitchFamily="34" charset="0"/>
              <a:buNone/>
            </a:pPr>
            <a:r>
              <a:rPr lang="en-US" dirty="0" smtClean="0"/>
              <a:t>Chapter Title x/y</a:t>
            </a:r>
            <a:endParaRPr lang="en-US" dirty="0"/>
          </a:p>
        </p:txBody>
      </p:sp>
      <p:pic>
        <p:nvPicPr>
          <p:cNvPr id="11" name="Picture 9"/>
          <p:cNvPicPr>
            <a:picLocks noChangeAspect="1" noChangeArrowheads="1"/>
          </p:cNvPicPr>
          <p:nvPr userDrawn="1"/>
        </p:nvPicPr>
        <p:blipFill>
          <a:blip r:embed="rId2">
            <a:extLst>
              <a:ext uri="{28A0092B-C50C-407E-A947-70E740481C1C}">
                <a14:useLocalDpi xmlns:a14="http://schemas.microsoft.com/office/drawing/2010/main" val="0"/>
              </a:ext>
            </a:extLst>
          </a:blip>
          <a:stretch>
            <a:fillRect/>
          </a:stretch>
        </p:blipFill>
        <p:spPr bwMode="auto">
          <a:xfrm>
            <a:off x="9165471" y="5848448"/>
            <a:ext cx="2671745" cy="983396"/>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 4"/>
          <p:cNvGrpSpPr/>
          <p:nvPr userDrawn="1"/>
        </p:nvGrpSpPr>
        <p:grpSpPr>
          <a:xfrm>
            <a:off x="623148" y="308488"/>
            <a:ext cx="1631544" cy="612004"/>
            <a:chOff x="10186018" y="534632"/>
            <a:chExt cx="1706539" cy="639737"/>
          </a:xfrm>
        </p:grpSpPr>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186018" y="534632"/>
              <a:ext cx="1706539" cy="585216"/>
            </a:xfrm>
            <a:prstGeom prst="rect">
              <a:avLst/>
            </a:prstGeom>
          </p:spPr>
        </p:pic>
        <p:sp>
          <p:nvSpPr>
            <p:cNvPr id="8" name="TextBox 7"/>
            <p:cNvSpPr txBox="1"/>
            <p:nvPr userDrawn="1"/>
          </p:nvSpPr>
          <p:spPr>
            <a:xfrm>
              <a:off x="10576932" y="981291"/>
              <a:ext cx="498340" cy="193078"/>
            </a:xfrm>
            <a:prstGeom prst="rect">
              <a:avLst/>
            </a:prstGeom>
            <a:noFill/>
          </p:spPr>
          <p:txBody>
            <a:bodyPr wrap="none" lIns="0" tIns="0" rIns="0" bIns="0" rtlCol="0">
              <a:spAutoFit/>
            </a:bodyPr>
            <a:lstStyle/>
            <a:p>
              <a:pPr defTabSz="912844">
                <a:lnSpc>
                  <a:spcPct val="90000"/>
                </a:lnSpc>
                <a:spcAft>
                  <a:spcPts val="800"/>
                </a:spcAft>
              </a:pPr>
              <a:r>
                <a:rPr lang="en-US" sz="1300" dirty="0" smtClean="0">
                  <a:solidFill>
                    <a:srgbClr val="FFFFFF"/>
                  </a:solidFill>
                </a:rPr>
                <a:t>| Basel</a:t>
              </a:r>
            </a:p>
          </p:txBody>
        </p:sp>
      </p:grpSp>
    </p:spTree>
    <p:extLst>
      <p:ext uri="{BB962C8B-B14F-4D97-AF65-F5344CB8AC3E}">
        <p14:creationId xmlns:p14="http://schemas.microsoft.com/office/powerpoint/2010/main" val="3362327435"/>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63" presetClass="path" presetSubtype="0" accel="50000" decel="50000" fill="hold" nodeType="withEffect">
                                  <p:stCondLst>
                                    <p:cond delay="0"/>
                                  </p:stCondLst>
                                  <p:childTnLst>
                                    <p:animMotion origin="layout" path="M 4.44444E-6 1.11111E-6 L 1.61041 1.11111E-6 " pathEditMode="relative" rAng="0" ptsTypes="AA">
                                      <p:cBhvr>
                                        <p:cTn id="8" dur="1000" spd="-100000" fill="hold"/>
                                        <p:tgtEl>
                                          <p:spTgt spid="5"/>
                                        </p:tgtEl>
                                        <p:attrNameLst>
                                          <p:attrName>ppt_x</p:attrName>
                                          <p:attrName>ppt_y</p:attrName>
                                        </p:attrNameLst>
                                      </p:cBhvr>
                                      <p:rCtr x="80521" y="0"/>
                                    </p:animMotion>
                                  </p:childTnLst>
                                </p:cTn>
                              </p:par>
                              <p:par>
                                <p:cTn id="9" presetID="1" presetClass="entr" presetSubtype="0"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63" presetClass="path" presetSubtype="0" accel="50000" decel="50000" fill="hold" grpId="1" nodeType="withEffect">
                                  <p:stCondLst>
                                    <p:cond delay="0"/>
                                  </p:stCondLst>
                                  <p:childTnLst>
                                    <p:animMotion origin="layout" path="M 1.66667E-6 1.02244E-6 L 1.23528 1.02244E-6 " pathEditMode="relative" rAng="0" ptsTypes="AA">
                                      <p:cBhvr>
                                        <p:cTn id="12" dur="1000" spd="-100000" fill="hold"/>
                                        <p:tgtEl>
                                          <p:spTgt spid="4"/>
                                        </p:tgtEl>
                                        <p:attrNameLst>
                                          <p:attrName>ppt_x</p:attrName>
                                          <p:attrName>ppt_y</p:attrName>
                                        </p:attrNameLst>
                                      </p:cBhvr>
                                      <p:rCtr x="61758" y="0"/>
                                    </p:animMotion>
                                  </p:childTnLst>
                                </p:cTn>
                              </p:par>
                              <p:par>
                                <p:cTn id="13" presetID="1"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par>
                                <p:cTn id="15" presetID="63" presetClass="path" presetSubtype="0" accel="50000" decel="50000" fill="hold" grpId="1" nodeType="withEffect">
                                  <p:stCondLst>
                                    <p:cond delay="0"/>
                                  </p:stCondLst>
                                  <p:childTnLst>
                                    <p:animMotion origin="layout" path="M 0 -3.96021E-6 L 1.23424 -3.96021E-6 " pathEditMode="relative" rAng="0" ptsTypes="AA">
                                      <p:cBhvr>
                                        <p:cTn id="16" dur="1000" spd="-100000" fill="hold"/>
                                        <p:tgtEl>
                                          <p:spTgt spid="6"/>
                                        </p:tgtEl>
                                        <p:attrNameLst>
                                          <p:attrName>ppt_x</p:attrName>
                                          <p:attrName>ppt_y</p:attrName>
                                        </p:attrNameLst>
                                      </p:cBhvr>
                                      <p:rCtr x="61706" y="0"/>
                                    </p:animMotion>
                                  </p:childTnLst>
                                </p:cTn>
                              </p:par>
                              <p:par>
                                <p:cTn id="17" presetID="1" presetClass="entr" presetSubtype="0"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par>
                                <p:cTn id="19" presetID="63" presetClass="path" presetSubtype="0" accel="50000" decel="50000" fill="hold" nodeType="withEffect">
                                  <p:stCondLst>
                                    <p:cond delay="0"/>
                                  </p:stCondLst>
                                  <p:childTnLst>
                                    <p:animMotion origin="layout" path="M 1.02137E-6 -3.54152E-6 L 0.86438 -3.54152E-6 " pathEditMode="relative" rAng="0" ptsTypes="AA">
                                      <p:cBhvr>
                                        <p:cTn id="20" dur="1000" spd="-100000" fill="hold"/>
                                        <p:tgtEl>
                                          <p:spTgt spid="11"/>
                                        </p:tgtEl>
                                        <p:attrNameLst>
                                          <p:attrName>ppt_x</p:attrName>
                                          <p:attrName>ppt_y</p:attrName>
                                        </p:attrNameLst>
                                      </p:cBhvr>
                                      <p:rCtr x="43213"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tmplLst>
          <p:tmpl>
            <p:tnLst>
              <p:par>
                <p:cTn presetID="1" presetClass="entr" presetSubtype="0" fill="hold" nodeType="withEffect">
                  <p:stCondLst>
                    <p:cond delay="0"/>
                  </p:stCondLst>
                  <p:childTnLst>
                    <p:set>
                      <p:cBhvr>
                        <p:cTn dur="1" fill="hold">
                          <p:stCondLst>
                            <p:cond delay="0"/>
                          </p:stCondLst>
                        </p:cTn>
                        <p:tgtEl>
                          <p:spTgt spid="6"/>
                        </p:tgtEl>
                        <p:attrNameLst>
                          <p:attrName>style.visibility</p:attrName>
                        </p:attrNameLst>
                      </p:cBhvr>
                      <p:to>
                        <p:strVal val="visible"/>
                      </p:to>
                    </p:set>
                  </p:childTnLst>
                </p:cTn>
              </p:par>
            </p:tnLst>
          </p:tmpl>
        </p:tmplLst>
      </p:bldP>
      <p:bldP spid="6" grpId="1">
        <p:tmplLst>
          <p:tmpl>
            <p:tnLst>
              <p:par>
                <p:cTn presetID="63" presetClass="path" presetSubtype="0" accel="50000" decel="50000" fill="hold" nodeType="withEffect">
                  <p:stCondLst>
                    <p:cond delay="0"/>
                  </p:stCondLst>
                  <p:childTnLst>
                    <p:animMotion origin="layout" path="M 0 -3.96021E-6 L 1.23424 -3.96021E-6 " pathEditMode="relative" rAng="0" ptsTypes="AA">
                      <p:cBhvr>
                        <p:cTn dur="1000" spd="-100000" fill="hold"/>
                        <p:tgtEl>
                          <p:spTgt spid="6"/>
                        </p:tgtEl>
                        <p:attrNameLst>
                          <p:attrName>ppt_x</p:attrName>
                          <p:attrName>ppt_y</p:attrName>
                        </p:attrNameLst>
                      </p:cBhvr>
                      <p:rCtr x="61706" y="0"/>
                    </p:animMotion>
                  </p:childTnLst>
                </p:cTn>
              </p:par>
            </p:tnLst>
          </p:tmpl>
        </p:tmplLst>
      </p:bldP>
      <p:bldP spid="4" grpId="0">
        <p:tmplLst>
          <p:tmpl>
            <p:tnLst>
              <p:par>
                <p:cTn presetID="1" presetClass="entr" presetSubtype="0" fill="hold" nodeType="withEffect">
                  <p:stCondLst>
                    <p:cond delay="0"/>
                  </p:stCondLst>
                  <p:childTnLst>
                    <p:set>
                      <p:cBhvr>
                        <p:cTn dur="1" fill="hold">
                          <p:stCondLst>
                            <p:cond delay="0"/>
                          </p:stCondLst>
                        </p:cTn>
                        <p:tgtEl>
                          <p:spTgt spid="4"/>
                        </p:tgtEl>
                        <p:attrNameLst>
                          <p:attrName>style.visibility</p:attrName>
                        </p:attrNameLst>
                      </p:cBhvr>
                      <p:to>
                        <p:strVal val="visible"/>
                      </p:to>
                    </p:set>
                  </p:childTnLst>
                </p:cTn>
              </p:par>
            </p:tnLst>
          </p:tmpl>
        </p:tmplLst>
      </p:bldP>
      <p:bldP spid="4" grpId="1">
        <p:tmplLst>
          <p:tmpl>
            <p:tnLst>
              <p:par>
                <p:cTn presetID="63" presetClass="path" presetSubtype="0" accel="50000" decel="50000" fill="hold" nodeType="withEffect">
                  <p:stCondLst>
                    <p:cond delay="0"/>
                  </p:stCondLst>
                  <p:childTnLst>
                    <p:animMotion origin="layout" path="M 1.66667E-6 1.02244E-6 L 1.23528 1.02244E-6 " pathEditMode="relative" rAng="0" ptsTypes="AA">
                      <p:cBhvr>
                        <p:cTn dur="1000" spd="-100000" fill="hold"/>
                        <p:tgtEl>
                          <p:spTgt spid="4"/>
                        </p:tgtEl>
                        <p:attrNameLst>
                          <p:attrName>ppt_x</p:attrName>
                          <p:attrName>ppt_y</p:attrName>
                        </p:attrNameLst>
                      </p:cBhvr>
                      <p:rCtr x="61758" y="0"/>
                    </p:animMotion>
                  </p:childTnLst>
                </p:cTn>
              </p:par>
            </p:tnLst>
          </p:tmpl>
        </p:tmplLst>
      </p:bldP>
    </p:bldLst>
  </p:timing>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Chapter Title Dark Teal">
    <p:bg>
      <p:bgPr>
        <a:solidFill>
          <a:srgbClr val="008272"/>
        </a:solidFill>
        <a:effectLst/>
      </p:bgPr>
    </p:bg>
    <p:spTree>
      <p:nvGrpSpPr>
        <p:cNvPr id="1" name=""/>
        <p:cNvGrpSpPr/>
        <p:nvPr/>
      </p:nvGrpSpPr>
      <p:grpSpPr>
        <a:xfrm>
          <a:off x="0" y="0"/>
          <a:ext cx="0" cy="0"/>
          <a:chOff x="0" y="0"/>
          <a:chExt cx="0" cy="0"/>
        </a:xfrm>
      </p:grpSpPr>
      <p:sp>
        <p:nvSpPr>
          <p:cNvPr id="5" name="Text Placeholder 5"/>
          <p:cNvSpPr>
            <a:spLocks noGrp="1"/>
          </p:cNvSpPr>
          <p:nvPr>
            <p:ph type="body" sz="quarter" idx="10" hasCustomPrompt="1"/>
          </p:nvPr>
        </p:nvSpPr>
        <p:spPr>
          <a:xfrm>
            <a:off x="624174" y="2785564"/>
            <a:ext cx="10938892" cy="1114291"/>
          </a:xfrm>
        </p:spPr>
        <p:txBody>
          <a:bodyPr/>
          <a:lstStyle>
            <a:lvl1pPr marL="0" indent="0">
              <a:buNone/>
              <a:defRPr lang="en-US" sz="8800" i="0" kern="1200" spc="-100" baseline="0" dirty="0" smtClean="0">
                <a:solidFill>
                  <a:schemeClr val="bg1"/>
                </a:solidFill>
                <a:latin typeface="Segoe UI Light" pitchFamily="34" charset="0"/>
                <a:ea typeface="+mn-ea"/>
                <a:cs typeface="+mn-cs"/>
              </a:defRPr>
            </a:lvl1pPr>
          </a:lstStyle>
          <a:p>
            <a:pPr marL="0" lvl="0" indent="0" algn="l" defTabSz="912844" rtl="0" eaLnBrk="1" latinLnBrk="0" hangingPunct="1">
              <a:lnSpc>
                <a:spcPct val="90000"/>
              </a:lnSpc>
              <a:spcBef>
                <a:spcPct val="20000"/>
              </a:spcBef>
              <a:buSzPct val="90000"/>
              <a:buFont typeface="Arial" pitchFamily="34" charset="0"/>
              <a:buNone/>
            </a:pPr>
            <a:r>
              <a:rPr lang="en-US" dirty="0" smtClean="0"/>
              <a:t>Chapter title</a:t>
            </a:r>
          </a:p>
        </p:txBody>
      </p:sp>
      <p:sp>
        <p:nvSpPr>
          <p:cNvPr id="8" name="Text Placeholder 8"/>
          <p:cNvSpPr>
            <a:spLocks noGrp="1"/>
          </p:cNvSpPr>
          <p:nvPr>
            <p:ph type="body" sz="quarter" idx="11" hasCustomPrompt="1"/>
          </p:nvPr>
        </p:nvSpPr>
        <p:spPr>
          <a:xfrm>
            <a:off x="624174" y="1773701"/>
            <a:ext cx="10938892" cy="443301"/>
          </a:xfrm>
        </p:spPr>
        <p:txBody>
          <a:bodyPr/>
          <a:lstStyle>
            <a:lvl1pPr marL="0" indent="0">
              <a:buNone/>
              <a:defRPr lang="en-US" sz="3200" kern="1200" spc="-100" baseline="0" dirty="0">
                <a:solidFill>
                  <a:schemeClr val="bg1"/>
                </a:solidFill>
                <a:latin typeface="Segoe UI Light" pitchFamily="34" charset="0"/>
                <a:ea typeface="+mn-ea"/>
                <a:cs typeface="+mn-cs"/>
              </a:defRPr>
            </a:lvl1pPr>
          </a:lstStyle>
          <a:p>
            <a:pPr marL="0" lvl="0" indent="0" algn="l" defTabSz="912844" rtl="0" eaLnBrk="1" latinLnBrk="0" hangingPunct="1">
              <a:lnSpc>
                <a:spcPct val="90000"/>
              </a:lnSpc>
              <a:spcBef>
                <a:spcPct val="20000"/>
              </a:spcBef>
              <a:buSzPct val="90000"/>
              <a:buFont typeface="Arial" pitchFamily="34" charset="0"/>
              <a:buNone/>
            </a:pPr>
            <a:r>
              <a:rPr lang="en-US" dirty="0" smtClean="0"/>
              <a:t>Chapter Title x/y</a:t>
            </a:r>
            <a:endParaRPr lang="en-US" dirty="0"/>
          </a:p>
        </p:txBody>
      </p:sp>
      <p:pic>
        <p:nvPicPr>
          <p:cNvPr id="6" name="Picture 9"/>
          <p:cNvPicPr>
            <a:picLocks noChangeAspect="1" noChangeArrowheads="1"/>
          </p:cNvPicPr>
          <p:nvPr userDrawn="1"/>
        </p:nvPicPr>
        <p:blipFill>
          <a:blip r:embed="rId2">
            <a:extLst>
              <a:ext uri="{28A0092B-C50C-407E-A947-70E740481C1C}">
                <a14:useLocalDpi xmlns:a14="http://schemas.microsoft.com/office/drawing/2010/main" val="0"/>
              </a:ext>
            </a:extLst>
          </a:blip>
          <a:stretch>
            <a:fillRect/>
          </a:stretch>
        </p:blipFill>
        <p:spPr bwMode="auto">
          <a:xfrm>
            <a:off x="9165471" y="5848448"/>
            <a:ext cx="2671745" cy="983396"/>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Group 10"/>
          <p:cNvGrpSpPr/>
          <p:nvPr userDrawn="1"/>
        </p:nvGrpSpPr>
        <p:grpSpPr>
          <a:xfrm>
            <a:off x="623148" y="308488"/>
            <a:ext cx="1631544" cy="612004"/>
            <a:chOff x="10186018" y="534632"/>
            <a:chExt cx="1706539" cy="639737"/>
          </a:xfrm>
        </p:grpSpPr>
        <p:pic>
          <p:nvPicPr>
            <p:cNvPr id="12" name="Picture 1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186018" y="534632"/>
              <a:ext cx="1706539" cy="585216"/>
            </a:xfrm>
            <a:prstGeom prst="rect">
              <a:avLst/>
            </a:prstGeom>
          </p:spPr>
        </p:pic>
        <p:sp>
          <p:nvSpPr>
            <p:cNvPr id="13" name="TextBox 12"/>
            <p:cNvSpPr txBox="1"/>
            <p:nvPr userDrawn="1"/>
          </p:nvSpPr>
          <p:spPr>
            <a:xfrm>
              <a:off x="10576932" y="981291"/>
              <a:ext cx="498340" cy="193078"/>
            </a:xfrm>
            <a:prstGeom prst="rect">
              <a:avLst/>
            </a:prstGeom>
            <a:noFill/>
          </p:spPr>
          <p:txBody>
            <a:bodyPr wrap="none" lIns="0" tIns="0" rIns="0" bIns="0" rtlCol="0">
              <a:spAutoFit/>
            </a:bodyPr>
            <a:lstStyle/>
            <a:p>
              <a:pPr defTabSz="912844">
                <a:lnSpc>
                  <a:spcPct val="90000"/>
                </a:lnSpc>
                <a:spcAft>
                  <a:spcPts val="800"/>
                </a:spcAft>
              </a:pPr>
              <a:r>
                <a:rPr lang="en-US" sz="1300" dirty="0" smtClean="0">
                  <a:solidFill>
                    <a:srgbClr val="FFFFFF"/>
                  </a:solidFill>
                </a:rPr>
                <a:t>| Basel</a:t>
              </a:r>
            </a:p>
          </p:txBody>
        </p:sp>
      </p:grpSp>
    </p:spTree>
    <p:extLst>
      <p:ext uri="{BB962C8B-B14F-4D97-AF65-F5344CB8AC3E}">
        <p14:creationId xmlns:p14="http://schemas.microsoft.com/office/powerpoint/2010/main" val="676095319"/>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63" presetClass="path" presetSubtype="0" accel="50000" decel="50000" fill="hold" nodeType="withEffect">
                                  <p:stCondLst>
                                    <p:cond delay="0"/>
                                  </p:stCondLst>
                                  <p:childTnLst>
                                    <p:animMotion origin="layout" path="M 4.44444E-6 1.11111E-6 L 1.61041 1.11111E-6 " pathEditMode="relative" rAng="0" ptsTypes="AA">
                                      <p:cBhvr>
                                        <p:cTn id="8" dur="1000" spd="-100000" fill="hold"/>
                                        <p:tgtEl>
                                          <p:spTgt spid="11"/>
                                        </p:tgtEl>
                                        <p:attrNameLst>
                                          <p:attrName>ppt_x</p:attrName>
                                          <p:attrName>ppt_y</p:attrName>
                                        </p:attrNameLst>
                                      </p:cBhvr>
                                      <p:rCtr x="80521" y="0"/>
                                    </p:animMotion>
                                  </p:childTnLst>
                                </p:cTn>
                              </p:par>
                              <p:par>
                                <p:cTn id="9" presetID="1"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63" presetClass="path" presetSubtype="0" accel="50000" decel="50000" fill="hold" grpId="1" nodeType="withEffect">
                                  <p:stCondLst>
                                    <p:cond delay="0"/>
                                  </p:stCondLst>
                                  <p:childTnLst>
                                    <p:animMotion origin="layout" path="M 1.66667E-6 1.02244E-6 L 1.23528 1.02244E-6 " pathEditMode="relative" rAng="0" ptsTypes="AA">
                                      <p:cBhvr>
                                        <p:cTn id="12" dur="1000" spd="-100000" fill="hold"/>
                                        <p:tgtEl>
                                          <p:spTgt spid="8"/>
                                        </p:tgtEl>
                                        <p:attrNameLst>
                                          <p:attrName>ppt_x</p:attrName>
                                          <p:attrName>ppt_y</p:attrName>
                                        </p:attrNameLst>
                                      </p:cBhvr>
                                      <p:rCtr x="61758" y="0"/>
                                    </p:animMotion>
                                  </p:childTnLst>
                                </p:cTn>
                              </p:par>
                              <p:par>
                                <p:cTn id="13" presetID="1"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par>
                                <p:cTn id="15" presetID="63" presetClass="path" presetSubtype="0" accel="50000" decel="50000" fill="hold" grpId="1" nodeType="withEffect">
                                  <p:stCondLst>
                                    <p:cond delay="0"/>
                                  </p:stCondLst>
                                  <p:childTnLst>
                                    <p:animMotion origin="layout" path="M 0 -3.96021E-6 L 1.23424 -3.96021E-6 " pathEditMode="relative" rAng="0" ptsTypes="AA">
                                      <p:cBhvr>
                                        <p:cTn id="16" dur="1000" spd="-100000" fill="hold"/>
                                        <p:tgtEl>
                                          <p:spTgt spid="5"/>
                                        </p:tgtEl>
                                        <p:attrNameLst>
                                          <p:attrName>ppt_x</p:attrName>
                                          <p:attrName>ppt_y</p:attrName>
                                        </p:attrNameLst>
                                      </p:cBhvr>
                                      <p:rCtr x="61706" y="0"/>
                                    </p:animMotion>
                                  </p:childTnLst>
                                </p:cTn>
                              </p:par>
                              <p:par>
                                <p:cTn id="17" presetID="1" presetClass="entr" presetSubtype="0" fill="hold" nodeType="withEffect">
                                  <p:stCondLst>
                                    <p:cond delay="0"/>
                                  </p:stCondLst>
                                  <p:childTnLst>
                                    <p:set>
                                      <p:cBhvr>
                                        <p:cTn id="18" dur="1" fill="hold">
                                          <p:stCondLst>
                                            <p:cond delay="0"/>
                                          </p:stCondLst>
                                        </p:cTn>
                                        <p:tgtEl>
                                          <p:spTgt spid="6"/>
                                        </p:tgtEl>
                                        <p:attrNameLst>
                                          <p:attrName>style.visibility</p:attrName>
                                        </p:attrNameLst>
                                      </p:cBhvr>
                                      <p:to>
                                        <p:strVal val="visible"/>
                                      </p:to>
                                    </p:set>
                                  </p:childTnLst>
                                </p:cTn>
                              </p:par>
                              <p:par>
                                <p:cTn id="19" presetID="63" presetClass="path" presetSubtype="0" accel="50000" decel="50000" fill="hold" nodeType="withEffect">
                                  <p:stCondLst>
                                    <p:cond delay="0"/>
                                  </p:stCondLst>
                                  <p:childTnLst>
                                    <p:animMotion origin="layout" path="M 1.02137E-6 -3.54152E-6 L 0.86438 -3.54152E-6 " pathEditMode="relative" rAng="0" ptsTypes="AA">
                                      <p:cBhvr>
                                        <p:cTn id="20" dur="1000" spd="-100000" fill="hold"/>
                                        <p:tgtEl>
                                          <p:spTgt spid="6"/>
                                        </p:tgtEl>
                                        <p:attrNameLst>
                                          <p:attrName>ppt_x</p:attrName>
                                          <p:attrName>ppt_y</p:attrName>
                                        </p:attrNameLst>
                                      </p:cBhvr>
                                      <p:rCtr x="43213"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tmplLst>
          <p:tmpl>
            <p:tnLst>
              <p:par>
                <p:cTn presetID="1" presetClass="entr" presetSubtype="0" fill="hold" nodeType="withEffect">
                  <p:stCondLst>
                    <p:cond delay="0"/>
                  </p:stCondLst>
                  <p:childTnLst>
                    <p:set>
                      <p:cBhvr>
                        <p:cTn dur="1" fill="hold">
                          <p:stCondLst>
                            <p:cond delay="0"/>
                          </p:stCondLst>
                        </p:cTn>
                        <p:tgtEl>
                          <p:spTgt spid="5"/>
                        </p:tgtEl>
                        <p:attrNameLst>
                          <p:attrName>style.visibility</p:attrName>
                        </p:attrNameLst>
                      </p:cBhvr>
                      <p:to>
                        <p:strVal val="visible"/>
                      </p:to>
                    </p:set>
                  </p:childTnLst>
                </p:cTn>
              </p:par>
            </p:tnLst>
          </p:tmpl>
        </p:tmplLst>
      </p:bldP>
      <p:bldP spid="5" grpId="1">
        <p:tmplLst>
          <p:tmpl>
            <p:tnLst>
              <p:par>
                <p:cTn presetID="63" presetClass="path" presetSubtype="0" accel="50000" decel="50000" fill="hold" nodeType="withEffect">
                  <p:stCondLst>
                    <p:cond delay="0"/>
                  </p:stCondLst>
                  <p:childTnLst>
                    <p:animMotion origin="layout" path="M 0 -3.96021E-6 L 1.23424 -3.96021E-6 " pathEditMode="relative" rAng="0" ptsTypes="AA">
                      <p:cBhvr>
                        <p:cTn dur="1000" spd="-100000" fill="hold"/>
                        <p:tgtEl>
                          <p:spTgt spid="5"/>
                        </p:tgtEl>
                        <p:attrNameLst>
                          <p:attrName>ppt_x</p:attrName>
                          <p:attrName>ppt_y</p:attrName>
                        </p:attrNameLst>
                      </p:cBhvr>
                      <p:rCtr x="61706" y="0"/>
                    </p:animMotion>
                  </p:childTnLst>
                </p:cTn>
              </p:par>
            </p:tnLst>
          </p:tmpl>
        </p:tmplLst>
      </p:bldP>
      <p:bldP spid="8" grpId="0">
        <p:tmplLst>
          <p:tmpl>
            <p:tnLst>
              <p:par>
                <p:cTn presetID="1" presetClass="entr" presetSubtype="0" fill="hold" nodeType="withEffect">
                  <p:stCondLst>
                    <p:cond delay="0"/>
                  </p:stCondLst>
                  <p:childTnLst>
                    <p:set>
                      <p:cBhvr>
                        <p:cTn dur="1" fill="hold">
                          <p:stCondLst>
                            <p:cond delay="0"/>
                          </p:stCondLst>
                        </p:cTn>
                        <p:tgtEl>
                          <p:spTgt spid="8"/>
                        </p:tgtEl>
                        <p:attrNameLst>
                          <p:attrName>style.visibility</p:attrName>
                        </p:attrNameLst>
                      </p:cBhvr>
                      <p:to>
                        <p:strVal val="visible"/>
                      </p:to>
                    </p:set>
                  </p:childTnLst>
                </p:cTn>
              </p:par>
            </p:tnLst>
          </p:tmpl>
        </p:tmplLst>
      </p:bldP>
      <p:bldP spid="8" grpId="1">
        <p:tmplLst>
          <p:tmpl>
            <p:tnLst>
              <p:par>
                <p:cTn presetID="63" presetClass="path" presetSubtype="0" accel="50000" decel="50000" fill="hold" nodeType="withEffect">
                  <p:stCondLst>
                    <p:cond delay="0"/>
                  </p:stCondLst>
                  <p:childTnLst>
                    <p:animMotion origin="layout" path="M 1.66667E-6 1.02244E-6 L 1.23528 1.02244E-6 " pathEditMode="relative" rAng="0" ptsTypes="AA">
                      <p:cBhvr>
                        <p:cTn dur="1000" spd="-100000" fill="hold"/>
                        <p:tgtEl>
                          <p:spTgt spid="8"/>
                        </p:tgtEl>
                        <p:attrNameLst>
                          <p:attrName>ppt_x</p:attrName>
                          <p:attrName>ppt_y</p:attrName>
                        </p:attrNameLst>
                      </p:cBhvr>
                      <p:rCtr x="61758" y="0"/>
                    </p:animMotion>
                  </p:childTnLst>
                </p:cTn>
              </p:par>
            </p:tnLst>
          </p:tmpl>
        </p:tmplLst>
      </p:bldP>
    </p:bldLst>
  </p:timing>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Chapter Title Plum">
    <p:bg>
      <p:bgPr>
        <a:solidFill>
          <a:srgbClr val="B4009E"/>
        </a:solidFill>
        <a:effectLst/>
      </p:bgPr>
    </p:bg>
    <p:spTree>
      <p:nvGrpSpPr>
        <p:cNvPr id="1" name=""/>
        <p:cNvGrpSpPr/>
        <p:nvPr/>
      </p:nvGrpSpPr>
      <p:grpSpPr>
        <a:xfrm>
          <a:off x="0" y="0"/>
          <a:ext cx="0" cy="0"/>
          <a:chOff x="0" y="0"/>
          <a:chExt cx="0" cy="0"/>
        </a:xfrm>
      </p:grpSpPr>
      <p:sp>
        <p:nvSpPr>
          <p:cNvPr id="5" name="Text Placeholder 5"/>
          <p:cNvSpPr>
            <a:spLocks noGrp="1"/>
          </p:cNvSpPr>
          <p:nvPr>
            <p:ph type="body" sz="quarter" idx="10" hasCustomPrompt="1"/>
          </p:nvPr>
        </p:nvSpPr>
        <p:spPr>
          <a:xfrm>
            <a:off x="624174" y="2785564"/>
            <a:ext cx="10938892" cy="1114291"/>
          </a:xfrm>
        </p:spPr>
        <p:txBody>
          <a:bodyPr/>
          <a:lstStyle>
            <a:lvl1pPr marL="0" indent="0">
              <a:buNone/>
              <a:defRPr lang="en-US" sz="8800" i="0" kern="1200" spc="-100" baseline="0" dirty="0" smtClean="0">
                <a:solidFill>
                  <a:schemeClr val="bg1"/>
                </a:solidFill>
                <a:latin typeface="Segoe UI Light" pitchFamily="34" charset="0"/>
                <a:ea typeface="+mn-ea"/>
                <a:cs typeface="+mn-cs"/>
              </a:defRPr>
            </a:lvl1pPr>
          </a:lstStyle>
          <a:p>
            <a:pPr marL="0" lvl="0" indent="0" algn="l" defTabSz="912844" rtl="0" eaLnBrk="1" latinLnBrk="0" hangingPunct="1">
              <a:lnSpc>
                <a:spcPct val="90000"/>
              </a:lnSpc>
              <a:spcBef>
                <a:spcPct val="20000"/>
              </a:spcBef>
              <a:buSzPct val="90000"/>
              <a:buFont typeface="Arial" pitchFamily="34" charset="0"/>
              <a:buNone/>
            </a:pPr>
            <a:r>
              <a:rPr lang="en-US" dirty="0" smtClean="0"/>
              <a:t>Chapter title</a:t>
            </a:r>
          </a:p>
        </p:txBody>
      </p:sp>
      <p:sp>
        <p:nvSpPr>
          <p:cNvPr id="8" name="Text Placeholder 8"/>
          <p:cNvSpPr>
            <a:spLocks noGrp="1"/>
          </p:cNvSpPr>
          <p:nvPr>
            <p:ph type="body" sz="quarter" idx="11" hasCustomPrompt="1"/>
          </p:nvPr>
        </p:nvSpPr>
        <p:spPr>
          <a:xfrm>
            <a:off x="624174" y="1773701"/>
            <a:ext cx="10938892" cy="443301"/>
          </a:xfrm>
        </p:spPr>
        <p:txBody>
          <a:bodyPr/>
          <a:lstStyle>
            <a:lvl1pPr marL="0" indent="0">
              <a:buNone/>
              <a:defRPr lang="en-US" sz="3200" kern="1200" spc="-100" baseline="0" dirty="0">
                <a:solidFill>
                  <a:schemeClr val="bg1"/>
                </a:solidFill>
                <a:latin typeface="Segoe UI Light" pitchFamily="34" charset="0"/>
                <a:ea typeface="+mn-ea"/>
                <a:cs typeface="+mn-cs"/>
              </a:defRPr>
            </a:lvl1pPr>
          </a:lstStyle>
          <a:p>
            <a:pPr marL="0" lvl="0" indent="0" algn="l" defTabSz="912844" rtl="0" eaLnBrk="1" latinLnBrk="0" hangingPunct="1">
              <a:lnSpc>
                <a:spcPct val="90000"/>
              </a:lnSpc>
              <a:spcBef>
                <a:spcPct val="20000"/>
              </a:spcBef>
              <a:buSzPct val="90000"/>
              <a:buFont typeface="Arial" pitchFamily="34" charset="0"/>
              <a:buNone/>
            </a:pPr>
            <a:r>
              <a:rPr lang="en-US" dirty="0" smtClean="0"/>
              <a:t>Chapter Title x/y</a:t>
            </a:r>
            <a:endParaRPr lang="en-US" dirty="0"/>
          </a:p>
        </p:txBody>
      </p:sp>
      <p:pic>
        <p:nvPicPr>
          <p:cNvPr id="6" name="Picture 9"/>
          <p:cNvPicPr>
            <a:picLocks noChangeAspect="1" noChangeArrowheads="1"/>
          </p:cNvPicPr>
          <p:nvPr userDrawn="1"/>
        </p:nvPicPr>
        <p:blipFill>
          <a:blip r:embed="rId2">
            <a:extLst>
              <a:ext uri="{28A0092B-C50C-407E-A947-70E740481C1C}">
                <a14:useLocalDpi xmlns:a14="http://schemas.microsoft.com/office/drawing/2010/main" val="0"/>
              </a:ext>
            </a:extLst>
          </a:blip>
          <a:stretch>
            <a:fillRect/>
          </a:stretch>
        </p:blipFill>
        <p:spPr bwMode="auto">
          <a:xfrm>
            <a:off x="9165471" y="5848448"/>
            <a:ext cx="2671745" cy="983396"/>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Group 10"/>
          <p:cNvGrpSpPr/>
          <p:nvPr userDrawn="1"/>
        </p:nvGrpSpPr>
        <p:grpSpPr>
          <a:xfrm>
            <a:off x="623148" y="308488"/>
            <a:ext cx="1631544" cy="612004"/>
            <a:chOff x="10186018" y="534632"/>
            <a:chExt cx="1706539" cy="639737"/>
          </a:xfrm>
        </p:grpSpPr>
        <p:pic>
          <p:nvPicPr>
            <p:cNvPr id="12" name="Picture 1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186018" y="534632"/>
              <a:ext cx="1706539" cy="585216"/>
            </a:xfrm>
            <a:prstGeom prst="rect">
              <a:avLst/>
            </a:prstGeom>
          </p:spPr>
        </p:pic>
        <p:sp>
          <p:nvSpPr>
            <p:cNvPr id="13" name="TextBox 12"/>
            <p:cNvSpPr txBox="1"/>
            <p:nvPr userDrawn="1"/>
          </p:nvSpPr>
          <p:spPr>
            <a:xfrm>
              <a:off x="10576932" y="981291"/>
              <a:ext cx="498340" cy="193078"/>
            </a:xfrm>
            <a:prstGeom prst="rect">
              <a:avLst/>
            </a:prstGeom>
            <a:noFill/>
          </p:spPr>
          <p:txBody>
            <a:bodyPr wrap="none" lIns="0" tIns="0" rIns="0" bIns="0" rtlCol="0">
              <a:spAutoFit/>
            </a:bodyPr>
            <a:lstStyle/>
            <a:p>
              <a:pPr defTabSz="912844">
                <a:lnSpc>
                  <a:spcPct val="90000"/>
                </a:lnSpc>
                <a:spcAft>
                  <a:spcPts val="800"/>
                </a:spcAft>
              </a:pPr>
              <a:r>
                <a:rPr lang="en-US" sz="1300" dirty="0" smtClean="0">
                  <a:solidFill>
                    <a:srgbClr val="FFFFFF"/>
                  </a:solidFill>
                </a:rPr>
                <a:t>| Basel</a:t>
              </a:r>
            </a:p>
          </p:txBody>
        </p:sp>
      </p:grpSp>
    </p:spTree>
    <p:extLst>
      <p:ext uri="{BB962C8B-B14F-4D97-AF65-F5344CB8AC3E}">
        <p14:creationId xmlns:p14="http://schemas.microsoft.com/office/powerpoint/2010/main" val="1349334493"/>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63" presetClass="path" presetSubtype="0" accel="50000" decel="50000" fill="hold" nodeType="withEffect">
                                  <p:stCondLst>
                                    <p:cond delay="0"/>
                                  </p:stCondLst>
                                  <p:childTnLst>
                                    <p:animMotion origin="layout" path="M 4.44444E-6 1.11111E-6 L 1.61041 1.11111E-6 " pathEditMode="relative" rAng="0" ptsTypes="AA">
                                      <p:cBhvr>
                                        <p:cTn id="8" dur="1000" spd="-100000" fill="hold"/>
                                        <p:tgtEl>
                                          <p:spTgt spid="11"/>
                                        </p:tgtEl>
                                        <p:attrNameLst>
                                          <p:attrName>ppt_x</p:attrName>
                                          <p:attrName>ppt_y</p:attrName>
                                        </p:attrNameLst>
                                      </p:cBhvr>
                                      <p:rCtr x="80521" y="0"/>
                                    </p:animMotion>
                                  </p:childTnLst>
                                </p:cTn>
                              </p:par>
                              <p:par>
                                <p:cTn id="9" presetID="1"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63" presetClass="path" presetSubtype="0" accel="50000" decel="50000" fill="hold" grpId="1" nodeType="withEffect">
                                  <p:stCondLst>
                                    <p:cond delay="0"/>
                                  </p:stCondLst>
                                  <p:childTnLst>
                                    <p:animMotion origin="layout" path="M 1.66667E-6 1.02244E-6 L 1.23528 1.02244E-6 " pathEditMode="relative" rAng="0" ptsTypes="AA">
                                      <p:cBhvr>
                                        <p:cTn id="12" dur="1000" spd="-100000" fill="hold"/>
                                        <p:tgtEl>
                                          <p:spTgt spid="8"/>
                                        </p:tgtEl>
                                        <p:attrNameLst>
                                          <p:attrName>ppt_x</p:attrName>
                                          <p:attrName>ppt_y</p:attrName>
                                        </p:attrNameLst>
                                      </p:cBhvr>
                                      <p:rCtr x="61758" y="0"/>
                                    </p:animMotion>
                                  </p:childTnLst>
                                </p:cTn>
                              </p:par>
                              <p:par>
                                <p:cTn id="13" presetID="1"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par>
                                <p:cTn id="15" presetID="63" presetClass="path" presetSubtype="0" accel="50000" decel="50000" fill="hold" grpId="1" nodeType="withEffect">
                                  <p:stCondLst>
                                    <p:cond delay="0"/>
                                  </p:stCondLst>
                                  <p:childTnLst>
                                    <p:animMotion origin="layout" path="M 0 -3.96021E-6 L 1.23424 -3.96021E-6 " pathEditMode="relative" rAng="0" ptsTypes="AA">
                                      <p:cBhvr>
                                        <p:cTn id="16" dur="1000" spd="-100000" fill="hold"/>
                                        <p:tgtEl>
                                          <p:spTgt spid="5"/>
                                        </p:tgtEl>
                                        <p:attrNameLst>
                                          <p:attrName>ppt_x</p:attrName>
                                          <p:attrName>ppt_y</p:attrName>
                                        </p:attrNameLst>
                                      </p:cBhvr>
                                      <p:rCtr x="61706" y="0"/>
                                    </p:animMotion>
                                  </p:childTnLst>
                                </p:cTn>
                              </p:par>
                              <p:par>
                                <p:cTn id="17" presetID="1" presetClass="entr" presetSubtype="0" fill="hold" nodeType="withEffect">
                                  <p:stCondLst>
                                    <p:cond delay="0"/>
                                  </p:stCondLst>
                                  <p:childTnLst>
                                    <p:set>
                                      <p:cBhvr>
                                        <p:cTn id="18" dur="1" fill="hold">
                                          <p:stCondLst>
                                            <p:cond delay="0"/>
                                          </p:stCondLst>
                                        </p:cTn>
                                        <p:tgtEl>
                                          <p:spTgt spid="6"/>
                                        </p:tgtEl>
                                        <p:attrNameLst>
                                          <p:attrName>style.visibility</p:attrName>
                                        </p:attrNameLst>
                                      </p:cBhvr>
                                      <p:to>
                                        <p:strVal val="visible"/>
                                      </p:to>
                                    </p:set>
                                  </p:childTnLst>
                                </p:cTn>
                              </p:par>
                              <p:par>
                                <p:cTn id="19" presetID="63" presetClass="path" presetSubtype="0" accel="50000" decel="50000" fill="hold" nodeType="withEffect">
                                  <p:stCondLst>
                                    <p:cond delay="0"/>
                                  </p:stCondLst>
                                  <p:childTnLst>
                                    <p:animMotion origin="layout" path="M 1.02137E-6 -3.54152E-6 L 0.86438 -3.54152E-6 " pathEditMode="relative" rAng="0" ptsTypes="AA">
                                      <p:cBhvr>
                                        <p:cTn id="20" dur="1000" spd="-100000" fill="hold"/>
                                        <p:tgtEl>
                                          <p:spTgt spid="6"/>
                                        </p:tgtEl>
                                        <p:attrNameLst>
                                          <p:attrName>ppt_x</p:attrName>
                                          <p:attrName>ppt_y</p:attrName>
                                        </p:attrNameLst>
                                      </p:cBhvr>
                                      <p:rCtr x="43213"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tmplLst>
          <p:tmpl>
            <p:tnLst>
              <p:par>
                <p:cTn presetID="1" presetClass="entr" presetSubtype="0" fill="hold" nodeType="withEffect">
                  <p:stCondLst>
                    <p:cond delay="0"/>
                  </p:stCondLst>
                  <p:childTnLst>
                    <p:set>
                      <p:cBhvr>
                        <p:cTn dur="1" fill="hold">
                          <p:stCondLst>
                            <p:cond delay="0"/>
                          </p:stCondLst>
                        </p:cTn>
                        <p:tgtEl>
                          <p:spTgt spid="5"/>
                        </p:tgtEl>
                        <p:attrNameLst>
                          <p:attrName>style.visibility</p:attrName>
                        </p:attrNameLst>
                      </p:cBhvr>
                      <p:to>
                        <p:strVal val="visible"/>
                      </p:to>
                    </p:set>
                  </p:childTnLst>
                </p:cTn>
              </p:par>
            </p:tnLst>
          </p:tmpl>
        </p:tmplLst>
      </p:bldP>
      <p:bldP spid="5" grpId="1">
        <p:tmplLst>
          <p:tmpl>
            <p:tnLst>
              <p:par>
                <p:cTn presetID="63" presetClass="path" presetSubtype="0" accel="50000" decel="50000" fill="hold" nodeType="withEffect">
                  <p:stCondLst>
                    <p:cond delay="0"/>
                  </p:stCondLst>
                  <p:childTnLst>
                    <p:animMotion origin="layout" path="M 0 -3.96021E-6 L 1.23424 -3.96021E-6 " pathEditMode="relative" rAng="0" ptsTypes="AA">
                      <p:cBhvr>
                        <p:cTn dur="1000" spd="-100000" fill="hold"/>
                        <p:tgtEl>
                          <p:spTgt spid="5"/>
                        </p:tgtEl>
                        <p:attrNameLst>
                          <p:attrName>ppt_x</p:attrName>
                          <p:attrName>ppt_y</p:attrName>
                        </p:attrNameLst>
                      </p:cBhvr>
                      <p:rCtr x="61706" y="0"/>
                    </p:animMotion>
                  </p:childTnLst>
                </p:cTn>
              </p:par>
            </p:tnLst>
          </p:tmpl>
        </p:tmplLst>
      </p:bldP>
      <p:bldP spid="8" grpId="0">
        <p:tmplLst>
          <p:tmpl>
            <p:tnLst>
              <p:par>
                <p:cTn presetID="1" presetClass="entr" presetSubtype="0" fill="hold" nodeType="withEffect">
                  <p:stCondLst>
                    <p:cond delay="0"/>
                  </p:stCondLst>
                  <p:childTnLst>
                    <p:set>
                      <p:cBhvr>
                        <p:cTn dur="1" fill="hold">
                          <p:stCondLst>
                            <p:cond delay="0"/>
                          </p:stCondLst>
                        </p:cTn>
                        <p:tgtEl>
                          <p:spTgt spid="8"/>
                        </p:tgtEl>
                        <p:attrNameLst>
                          <p:attrName>style.visibility</p:attrName>
                        </p:attrNameLst>
                      </p:cBhvr>
                      <p:to>
                        <p:strVal val="visible"/>
                      </p:to>
                    </p:set>
                  </p:childTnLst>
                </p:cTn>
              </p:par>
            </p:tnLst>
          </p:tmpl>
        </p:tmplLst>
      </p:bldP>
      <p:bldP spid="8" grpId="1">
        <p:tmplLst>
          <p:tmpl>
            <p:tnLst>
              <p:par>
                <p:cTn presetID="63" presetClass="path" presetSubtype="0" accel="50000" decel="50000" fill="hold" nodeType="withEffect">
                  <p:stCondLst>
                    <p:cond delay="0"/>
                  </p:stCondLst>
                  <p:childTnLst>
                    <p:animMotion origin="layout" path="M 1.66667E-6 1.02244E-6 L 1.23528 1.02244E-6 " pathEditMode="relative" rAng="0" ptsTypes="AA">
                      <p:cBhvr>
                        <p:cTn dur="1000" spd="-100000" fill="hold"/>
                        <p:tgtEl>
                          <p:spTgt spid="8"/>
                        </p:tgtEl>
                        <p:attrNameLst>
                          <p:attrName>ppt_x</p:attrName>
                          <p:attrName>ppt_y</p:attrName>
                        </p:attrNameLst>
                      </p:cBhvr>
                      <p:rCtr x="61758" y="0"/>
                    </p:animMotion>
                  </p:childTnLst>
                </p:cTn>
              </p:par>
            </p:tnLst>
          </p:tmpl>
        </p:tmplLst>
      </p:bldP>
    </p:bldLst>
  </p:timing>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Section Title Dark Purple">
    <p:bg>
      <p:bgPr>
        <a:solidFill>
          <a:schemeClr val="accent2"/>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a:xfrm>
            <a:off x="624174" y="1773649"/>
            <a:ext cx="10938892" cy="2126154"/>
          </a:xfrm>
        </p:spPr>
        <p:txBody>
          <a:bodyPr>
            <a:normAutofit/>
          </a:bodyPr>
          <a:lstStyle>
            <a:lvl1pPr marL="0" indent="0">
              <a:buNone/>
              <a:defRPr lang="en-US" sz="12800" i="0" kern="1200" spc="-100" baseline="0" dirty="0" smtClean="0">
                <a:solidFill>
                  <a:schemeClr val="bg1"/>
                </a:solidFill>
                <a:latin typeface="Segoe UI Light" pitchFamily="34" charset="0"/>
                <a:ea typeface="+mn-ea"/>
                <a:cs typeface="+mn-cs"/>
              </a:defRPr>
            </a:lvl1pPr>
          </a:lstStyle>
          <a:p>
            <a:pPr marL="0" lvl="0" indent="0" algn="l" defTabSz="912844" rtl="0" eaLnBrk="1" latinLnBrk="0" hangingPunct="1">
              <a:lnSpc>
                <a:spcPct val="90000"/>
              </a:lnSpc>
              <a:spcBef>
                <a:spcPct val="20000"/>
              </a:spcBef>
              <a:buSzPct val="90000"/>
              <a:buFont typeface="Arial" pitchFamily="34" charset="0"/>
              <a:buNone/>
            </a:pPr>
            <a:r>
              <a:rPr lang="en-US" dirty="0" smtClean="0"/>
              <a:t>Section title</a:t>
            </a:r>
          </a:p>
        </p:txBody>
      </p:sp>
      <p:sp>
        <p:nvSpPr>
          <p:cNvPr id="4" name="Text Placeholder 8"/>
          <p:cNvSpPr>
            <a:spLocks noGrp="1"/>
          </p:cNvSpPr>
          <p:nvPr>
            <p:ph type="body" sz="quarter" idx="11" hasCustomPrompt="1"/>
          </p:nvPr>
        </p:nvSpPr>
        <p:spPr>
          <a:xfrm>
            <a:off x="624174" y="4007780"/>
            <a:ext cx="10938892" cy="574412"/>
          </a:xfrm>
        </p:spPr>
        <p:txBody>
          <a:bodyPr/>
          <a:lstStyle>
            <a:lvl1pPr marL="0" indent="0">
              <a:buNone/>
              <a:defRPr lang="en-US" sz="3200" kern="1200" spc="-100" baseline="0" dirty="0">
                <a:solidFill>
                  <a:schemeClr val="bg1"/>
                </a:solidFill>
                <a:latin typeface="Segoe UI Light" pitchFamily="34" charset="0"/>
                <a:ea typeface="+mn-ea"/>
                <a:cs typeface="+mn-cs"/>
              </a:defRPr>
            </a:lvl1pPr>
          </a:lstStyle>
          <a:p>
            <a:pPr marL="0" lvl="0" indent="0" algn="l" defTabSz="912844" rtl="0" eaLnBrk="1" latinLnBrk="0" hangingPunct="1">
              <a:lnSpc>
                <a:spcPct val="90000"/>
              </a:lnSpc>
              <a:spcBef>
                <a:spcPct val="20000"/>
              </a:spcBef>
              <a:buSzPct val="90000"/>
              <a:buFont typeface="Arial" pitchFamily="34" charset="0"/>
              <a:buNone/>
            </a:pPr>
            <a:r>
              <a:rPr lang="en-US" dirty="0" smtClean="0"/>
              <a:t>Section subtitle</a:t>
            </a:r>
            <a:endParaRPr lang="en-US" dirty="0"/>
          </a:p>
        </p:txBody>
      </p:sp>
    </p:spTree>
    <p:extLst>
      <p:ext uri="{BB962C8B-B14F-4D97-AF65-F5344CB8AC3E}">
        <p14:creationId xmlns:p14="http://schemas.microsoft.com/office/powerpoint/2010/main" val="1572169928"/>
      </p:ext>
    </p:extLst>
  </p:cSld>
  <p:clrMapOvr>
    <a:masterClrMapping/>
  </p:clrMapOvr>
  <p:transition spd="slow">
    <p:push/>
  </p:transition>
  <p:timing>
    <p:tnLst>
      <p:par>
        <p:cTn id="1" dur="indefinite" restart="never" nodeType="tmRoot"/>
      </p:par>
    </p:tnLst>
  </p:timing>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Section Title Dark Teal">
    <p:bg>
      <p:bgPr>
        <a:solidFill>
          <a:srgbClr val="008272"/>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a:xfrm>
            <a:off x="624174" y="1773649"/>
            <a:ext cx="10938892" cy="2126154"/>
          </a:xfrm>
        </p:spPr>
        <p:txBody>
          <a:bodyPr>
            <a:normAutofit/>
          </a:bodyPr>
          <a:lstStyle>
            <a:lvl1pPr marL="0" indent="0">
              <a:buNone/>
              <a:defRPr lang="en-US" sz="12800" i="0" kern="1200" spc="-100" baseline="0" dirty="0" smtClean="0">
                <a:solidFill>
                  <a:schemeClr val="bg1"/>
                </a:solidFill>
                <a:latin typeface="Segoe UI Light" pitchFamily="34" charset="0"/>
                <a:ea typeface="+mn-ea"/>
                <a:cs typeface="+mn-cs"/>
              </a:defRPr>
            </a:lvl1pPr>
          </a:lstStyle>
          <a:p>
            <a:pPr marL="0" lvl="0" indent="0" algn="l" defTabSz="912844" rtl="0" eaLnBrk="1" latinLnBrk="0" hangingPunct="1">
              <a:lnSpc>
                <a:spcPct val="90000"/>
              </a:lnSpc>
              <a:spcBef>
                <a:spcPct val="20000"/>
              </a:spcBef>
              <a:buSzPct val="90000"/>
              <a:buFont typeface="Arial" pitchFamily="34" charset="0"/>
              <a:buNone/>
            </a:pPr>
            <a:r>
              <a:rPr lang="en-US" dirty="0" smtClean="0"/>
              <a:t>Section title</a:t>
            </a:r>
          </a:p>
        </p:txBody>
      </p:sp>
      <p:sp>
        <p:nvSpPr>
          <p:cNvPr id="4" name="Text Placeholder 8"/>
          <p:cNvSpPr>
            <a:spLocks noGrp="1"/>
          </p:cNvSpPr>
          <p:nvPr>
            <p:ph type="body" sz="quarter" idx="11" hasCustomPrompt="1"/>
          </p:nvPr>
        </p:nvSpPr>
        <p:spPr>
          <a:xfrm>
            <a:off x="624174" y="4007780"/>
            <a:ext cx="10938892" cy="574412"/>
          </a:xfrm>
        </p:spPr>
        <p:txBody>
          <a:bodyPr/>
          <a:lstStyle>
            <a:lvl1pPr marL="0" indent="0">
              <a:buNone/>
              <a:defRPr lang="en-US" sz="3200" kern="1200" spc="-100" baseline="0" dirty="0">
                <a:solidFill>
                  <a:schemeClr val="bg1"/>
                </a:solidFill>
                <a:latin typeface="Segoe UI Light" pitchFamily="34" charset="0"/>
                <a:ea typeface="+mn-ea"/>
                <a:cs typeface="+mn-cs"/>
              </a:defRPr>
            </a:lvl1pPr>
          </a:lstStyle>
          <a:p>
            <a:pPr marL="0" lvl="0" indent="0" algn="l" defTabSz="912844" rtl="0" eaLnBrk="1" latinLnBrk="0" hangingPunct="1">
              <a:lnSpc>
                <a:spcPct val="90000"/>
              </a:lnSpc>
              <a:spcBef>
                <a:spcPct val="20000"/>
              </a:spcBef>
              <a:buSzPct val="90000"/>
              <a:buFont typeface="Arial" pitchFamily="34" charset="0"/>
              <a:buNone/>
            </a:pPr>
            <a:r>
              <a:rPr lang="en-US" dirty="0" smtClean="0"/>
              <a:t>Section subtitle</a:t>
            </a:r>
            <a:endParaRPr lang="en-US" dirty="0"/>
          </a:p>
        </p:txBody>
      </p:sp>
    </p:spTree>
    <p:extLst>
      <p:ext uri="{BB962C8B-B14F-4D97-AF65-F5344CB8AC3E}">
        <p14:creationId xmlns:p14="http://schemas.microsoft.com/office/powerpoint/2010/main" val="45967622"/>
      </p:ext>
    </p:extLst>
  </p:cSld>
  <p:clrMapOvr>
    <a:masterClrMapping/>
  </p:clrMapOvr>
  <p:transition spd="slow">
    <p:push/>
  </p:transition>
  <p:timing>
    <p:tnLst>
      <p:par>
        <p:cTn id="1" dur="indefinite" restart="never" nodeType="tmRoot"/>
      </p:par>
    </p:tnLst>
  </p:timing>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Section Title Plum">
    <p:bg>
      <p:bgPr>
        <a:solidFill>
          <a:srgbClr val="B4009E"/>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a:xfrm>
            <a:off x="624174" y="1773649"/>
            <a:ext cx="10938892" cy="2126154"/>
          </a:xfrm>
        </p:spPr>
        <p:txBody>
          <a:bodyPr>
            <a:normAutofit/>
          </a:bodyPr>
          <a:lstStyle>
            <a:lvl1pPr marL="0" indent="0">
              <a:buNone/>
              <a:defRPr lang="en-US" sz="12800" i="0" kern="1200" spc="-100" baseline="0" dirty="0" smtClean="0">
                <a:solidFill>
                  <a:schemeClr val="bg1"/>
                </a:solidFill>
                <a:latin typeface="Segoe UI Light" pitchFamily="34" charset="0"/>
                <a:ea typeface="+mn-ea"/>
                <a:cs typeface="+mn-cs"/>
              </a:defRPr>
            </a:lvl1pPr>
          </a:lstStyle>
          <a:p>
            <a:pPr marL="0" lvl="0" indent="0" algn="l" defTabSz="912844" rtl="0" eaLnBrk="1" latinLnBrk="0" hangingPunct="1">
              <a:lnSpc>
                <a:spcPct val="90000"/>
              </a:lnSpc>
              <a:spcBef>
                <a:spcPct val="20000"/>
              </a:spcBef>
              <a:buSzPct val="90000"/>
              <a:buFont typeface="Arial" pitchFamily="34" charset="0"/>
              <a:buNone/>
            </a:pPr>
            <a:r>
              <a:rPr lang="en-US" dirty="0" smtClean="0"/>
              <a:t>Section title</a:t>
            </a:r>
          </a:p>
        </p:txBody>
      </p:sp>
      <p:sp>
        <p:nvSpPr>
          <p:cNvPr id="4" name="Text Placeholder 8"/>
          <p:cNvSpPr>
            <a:spLocks noGrp="1"/>
          </p:cNvSpPr>
          <p:nvPr>
            <p:ph type="body" sz="quarter" idx="11" hasCustomPrompt="1"/>
          </p:nvPr>
        </p:nvSpPr>
        <p:spPr>
          <a:xfrm>
            <a:off x="624174" y="4007780"/>
            <a:ext cx="10938892" cy="574412"/>
          </a:xfrm>
        </p:spPr>
        <p:txBody>
          <a:bodyPr/>
          <a:lstStyle>
            <a:lvl1pPr marL="0" indent="0">
              <a:buNone/>
              <a:defRPr lang="en-US" sz="3200" kern="1200" spc="-100" baseline="0" dirty="0">
                <a:solidFill>
                  <a:schemeClr val="bg1"/>
                </a:solidFill>
                <a:latin typeface="Segoe UI Light" pitchFamily="34" charset="0"/>
                <a:ea typeface="+mn-ea"/>
                <a:cs typeface="+mn-cs"/>
              </a:defRPr>
            </a:lvl1pPr>
          </a:lstStyle>
          <a:p>
            <a:pPr marL="0" lvl="0" indent="0" algn="l" defTabSz="912844" rtl="0" eaLnBrk="1" latinLnBrk="0" hangingPunct="1">
              <a:lnSpc>
                <a:spcPct val="90000"/>
              </a:lnSpc>
              <a:spcBef>
                <a:spcPct val="20000"/>
              </a:spcBef>
              <a:buSzPct val="90000"/>
              <a:buFont typeface="Arial" pitchFamily="34" charset="0"/>
              <a:buNone/>
            </a:pPr>
            <a:r>
              <a:rPr lang="en-US" dirty="0" smtClean="0"/>
              <a:t>Section subtitle</a:t>
            </a:r>
            <a:endParaRPr lang="en-US" dirty="0"/>
          </a:p>
        </p:txBody>
      </p:sp>
    </p:spTree>
    <p:extLst>
      <p:ext uri="{BB962C8B-B14F-4D97-AF65-F5344CB8AC3E}">
        <p14:creationId xmlns:p14="http://schemas.microsoft.com/office/powerpoint/2010/main" val="465111060"/>
      </p:ext>
    </p:extLst>
  </p:cSld>
  <p:clrMapOvr>
    <a:masterClrMapping/>
  </p:clrMapOvr>
  <p:transition spd="slow">
    <p:push/>
  </p:transition>
  <p:timing>
    <p:tnLst>
      <p:par>
        <p:cTn id="1" dur="indefinite" restart="never" nodeType="tmRoot"/>
      </p:par>
    </p:tnLst>
  </p:timing>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Content Placeholder 12"/>
          <p:cNvSpPr>
            <a:spLocks noGrp="1"/>
          </p:cNvSpPr>
          <p:nvPr>
            <p:ph sz="quarter" idx="10"/>
          </p:nvPr>
        </p:nvSpPr>
        <p:spPr>
          <a:xfrm>
            <a:off x="624174" y="1797467"/>
            <a:ext cx="10938892" cy="4321118"/>
          </a:xfrm>
        </p:spPr>
        <p:txBody>
          <a:bodyPr/>
          <a:lstStyle>
            <a:lvl1pPr marL="0" indent="0">
              <a:buNone/>
              <a:defRPr sz="4000"/>
            </a:lvl1pPr>
            <a:lvl2pPr marL="0" indent="0">
              <a:buNone/>
              <a:tabLst/>
              <a:defRPr sz="2000">
                <a:latin typeface="+mn-lt"/>
              </a:defRPr>
            </a:lvl2pPr>
            <a:lvl3pPr marL="240869" indent="-240869">
              <a:defRPr sz="2000">
                <a:latin typeface="+mn-lt"/>
              </a:defRPr>
            </a:lvl3pPr>
          </a:lstStyle>
          <a:p>
            <a:pPr lvl="0"/>
            <a:r>
              <a:rPr lang="en-US" smtClean="0"/>
              <a:t>Click to edit Master text styles</a:t>
            </a:r>
          </a:p>
          <a:p>
            <a:pPr lvl="1"/>
            <a:r>
              <a:rPr lang="en-US" smtClean="0"/>
              <a:t>Second level</a:t>
            </a:r>
          </a:p>
          <a:p>
            <a:pPr lvl="2"/>
            <a:r>
              <a:rPr lang="en-US" smtClean="0"/>
              <a:t>Third level</a:t>
            </a:r>
          </a:p>
        </p:txBody>
      </p:sp>
    </p:spTree>
    <p:extLst>
      <p:ext uri="{BB962C8B-B14F-4D97-AF65-F5344CB8AC3E}">
        <p14:creationId xmlns:p14="http://schemas.microsoft.com/office/powerpoint/2010/main" val="1084026314"/>
      </p:ext>
    </p:extLst>
  </p:cSld>
  <p:clrMapOvr>
    <a:masterClrMapping/>
  </p:clrMapOvr>
  <p:transition spd="slow">
    <p:push dir="u"/>
  </p:transition>
  <p:timing>
    <p:tnLst>
      <p:par>
        <p:cTn id="1" dur="indefinite" restart="never" nodeType="tmRoot"/>
      </p:par>
    </p:tnLst>
  </p:timing>
</p:sldLayout>
</file>

<file path=ppt/slideLayouts/slideLayout7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Tree>
    <p:extLst>
      <p:ext uri="{BB962C8B-B14F-4D97-AF65-F5344CB8AC3E}">
        <p14:creationId xmlns:p14="http://schemas.microsoft.com/office/powerpoint/2010/main" val="1041261332"/>
      </p:ext>
    </p:extLst>
  </p:cSld>
  <p:clrMapOvr>
    <a:masterClrMapping/>
  </p:clrMapOvr>
  <p:transition spd="slow">
    <p:push dir="u"/>
  </p:transition>
  <p:timing>
    <p:tnLst>
      <p:par>
        <p:cTn id="1" dur="indefinite" restart="never" nodeType="tmRoot"/>
      </p:par>
    </p:tnLst>
  </p:timing>
</p:sldLayout>
</file>

<file path=ppt/slideLayouts/slideLayout7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235162606"/>
      </p:ext>
    </p:extLst>
  </p:cSld>
  <p:clrMapOvr>
    <a:masterClrMapping/>
  </p:clrMapOvr>
  <p:transition spd="slow">
    <p:push dir="u"/>
  </p:transition>
  <p:timing>
    <p:tnLst>
      <p:par>
        <p:cTn id="1" dur="indefinite" restart="never" nodeType="tmRoot"/>
      </p:par>
    </p:tnLst>
  </p:timing>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Title and 2 Column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5" name="Content Placeholder 12"/>
          <p:cNvSpPr>
            <a:spLocks noGrp="1"/>
          </p:cNvSpPr>
          <p:nvPr>
            <p:ph sz="quarter" idx="10"/>
          </p:nvPr>
        </p:nvSpPr>
        <p:spPr>
          <a:xfrm>
            <a:off x="624226" y="1797467"/>
            <a:ext cx="5397447" cy="4321118"/>
          </a:xfrm>
        </p:spPr>
        <p:txBody>
          <a:bodyPr/>
          <a:lstStyle>
            <a:lvl1pPr marL="0" indent="0">
              <a:buNone/>
              <a:defRPr sz="4000"/>
            </a:lvl1pPr>
            <a:lvl2pPr marL="0" indent="0">
              <a:buNone/>
              <a:tabLst/>
              <a:defRPr sz="2000">
                <a:latin typeface="+mn-lt"/>
              </a:defRPr>
            </a:lvl2pPr>
            <a:lvl3pPr marL="240869" indent="-240869">
              <a:defRPr sz="2000">
                <a:latin typeface="+mn-lt"/>
              </a:defRPr>
            </a:lvl3pPr>
          </a:lstStyle>
          <a:p>
            <a:pPr lvl="0"/>
            <a:r>
              <a:rPr lang="en-US" smtClean="0"/>
              <a:t>Click to edit Master text styles</a:t>
            </a:r>
          </a:p>
          <a:p>
            <a:pPr lvl="1"/>
            <a:r>
              <a:rPr lang="en-US" smtClean="0"/>
              <a:t>Second level</a:t>
            </a:r>
          </a:p>
          <a:p>
            <a:pPr lvl="2"/>
            <a:r>
              <a:rPr lang="en-US" smtClean="0"/>
              <a:t>Third level</a:t>
            </a:r>
          </a:p>
        </p:txBody>
      </p:sp>
      <p:sp>
        <p:nvSpPr>
          <p:cNvPr id="7" name="Content Placeholder 12"/>
          <p:cNvSpPr>
            <a:spLocks noGrp="1"/>
          </p:cNvSpPr>
          <p:nvPr>
            <p:ph sz="quarter" idx="11"/>
          </p:nvPr>
        </p:nvSpPr>
        <p:spPr>
          <a:xfrm>
            <a:off x="6158501" y="1797466"/>
            <a:ext cx="5404566" cy="4321116"/>
          </a:xfrm>
        </p:spPr>
        <p:txBody>
          <a:bodyPr/>
          <a:lstStyle>
            <a:lvl1pPr marL="0" indent="0">
              <a:buNone/>
              <a:defRPr sz="4000"/>
            </a:lvl1pPr>
            <a:lvl2pPr marL="0" indent="0">
              <a:buNone/>
              <a:tabLst/>
              <a:defRPr sz="2000">
                <a:latin typeface="+mn-lt"/>
              </a:defRPr>
            </a:lvl2pPr>
            <a:lvl3pPr marL="240869" indent="-240869">
              <a:defRPr sz="2000">
                <a:latin typeface="+mn-lt"/>
              </a:defRPr>
            </a:lvl3pPr>
          </a:lstStyle>
          <a:p>
            <a:pPr lvl="0"/>
            <a:r>
              <a:rPr lang="en-US" smtClean="0"/>
              <a:t>Click to edit Master text styles</a:t>
            </a:r>
          </a:p>
          <a:p>
            <a:pPr lvl="1"/>
            <a:r>
              <a:rPr lang="en-US" smtClean="0"/>
              <a:t>Second level</a:t>
            </a:r>
          </a:p>
          <a:p>
            <a:pPr lvl="2"/>
            <a:r>
              <a:rPr lang="en-US" smtClean="0"/>
              <a:t>Third level</a:t>
            </a:r>
          </a:p>
        </p:txBody>
      </p:sp>
    </p:spTree>
    <p:extLst>
      <p:ext uri="{BB962C8B-B14F-4D97-AF65-F5344CB8AC3E}">
        <p14:creationId xmlns:p14="http://schemas.microsoft.com/office/powerpoint/2010/main" val="3248048613"/>
      </p:ext>
    </p:extLst>
  </p:cSld>
  <p:clrMapOvr>
    <a:masterClrMapping/>
  </p:clrMapOvr>
  <p:transition spd="slow">
    <p:push dir="u"/>
  </p:transition>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2_Title and Text">
    <p:spTree>
      <p:nvGrpSpPr>
        <p:cNvPr id="1" name=""/>
        <p:cNvGrpSpPr/>
        <p:nvPr/>
      </p:nvGrpSpPr>
      <p:grpSpPr>
        <a:xfrm>
          <a:off x="0" y="0"/>
          <a:ext cx="0" cy="0"/>
          <a:chOff x="0" y="0"/>
          <a:chExt cx="0" cy="0"/>
        </a:xfrm>
      </p:grpSpPr>
      <p:sp>
        <p:nvSpPr>
          <p:cNvPr id="2" name="Title 1"/>
          <p:cNvSpPr>
            <a:spLocks noGrp="1"/>
          </p:cNvSpPr>
          <p:nvPr>
            <p:ph type="title"/>
          </p:nvPr>
        </p:nvSpPr>
        <p:spPr>
          <a:xfrm>
            <a:off x="455463" y="2327923"/>
            <a:ext cx="11171635" cy="757306"/>
          </a:xfrm>
        </p:spPr>
        <p:txBody>
          <a:bodyPr/>
          <a:lstStyle>
            <a:lvl1pPr algn="ctr">
              <a:defRPr>
                <a:latin typeface="Segoe Light" charset="0"/>
              </a:defRPr>
            </a:lvl1pPr>
          </a:lstStyle>
          <a:p>
            <a:r>
              <a:rPr lang="en-US" dirty="0" smtClean="0"/>
              <a:t>Click to edit Master title style</a:t>
            </a:r>
            <a:endParaRPr lang="en-GB" dirty="0"/>
          </a:p>
        </p:txBody>
      </p:sp>
    </p:spTree>
    <p:extLst>
      <p:ext uri="{BB962C8B-B14F-4D97-AF65-F5344CB8AC3E}">
        <p14:creationId xmlns:p14="http://schemas.microsoft.com/office/powerpoint/2010/main" val="1887219711"/>
      </p:ext>
    </p:extLst>
  </p:cSld>
  <p:clrMapOvr>
    <a:masterClrMapping/>
  </p:clrMapOvr>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1_Metro Blocks 1">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13" name="Content Placeholder 12"/>
          <p:cNvSpPr>
            <a:spLocks noGrp="1"/>
          </p:cNvSpPr>
          <p:nvPr>
            <p:ph sz="quarter" idx="10"/>
          </p:nvPr>
        </p:nvSpPr>
        <p:spPr>
          <a:xfrm>
            <a:off x="624174" y="1797465"/>
            <a:ext cx="6525250" cy="4321118"/>
          </a:xfrm>
        </p:spPr>
        <p:txBody>
          <a:bodyPr/>
          <a:lstStyle>
            <a:lvl1pPr marL="0" indent="0">
              <a:buNone/>
              <a:defRPr sz="4000"/>
            </a:lvl1pPr>
            <a:lvl2pPr marL="0" indent="0">
              <a:buNone/>
              <a:tabLst/>
              <a:defRPr sz="2000">
                <a:latin typeface="+mn-lt"/>
              </a:defRPr>
            </a:lvl2pPr>
            <a:lvl3pPr marL="459578" indent="-229802">
              <a:defRPr sz="2000">
                <a:latin typeface="+mn-lt"/>
              </a:defRPr>
            </a:lvl3pPr>
          </a:lstStyle>
          <a:p>
            <a:pPr lvl="0"/>
            <a:r>
              <a:rPr lang="en-US" smtClean="0"/>
              <a:t>Click to edit Master text styles</a:t>
            </a:r>
          </a:p>
          <a:p>
            <a:pPr lvl="1"/>
            <a:r>
              <a:rPr lang="en-US" smtClean="0"/>
              <a:t>Second level</a:t>
            </a:r>
          </a:p>
          <a:p>
            <a:pPr lvl="2"/>
            <a:r>
              <a:rPr lang="en-US" smtClean="0"/>
              <a:t>Third level</a:t>
            </a:r>
          </a:p>
        </p:txBody>
      </p:sp>
      <p:sp>
        <p:nvSpPr>
          <p:cNvPr id="4" name="Picture Placeholder 3"/>
          <p:cNvSpPr>
            <a:spLocks noGrp="1"/>
          </p:cNvSpPr>
          <p:nvPr>
            <p:ph type="pic" sz="quarter" idx="11"/>
          </p:nvPr>
        </p:nvSpPr>
        <p:spPr>
          <a:xfrm>
            <a:off x="7244637" y="1797466"/>
            <a:ext cx="2111607" cy="2097660"/>
          </a:xfrm>
        </p:spPr>
        <p:txBody>
          <a:bodyPr/>
          <a:lstStyle/>
          <a:p>
            <a:r>
              <a:rPr lang="en-US" smtClean="0"/>
              <a:t>Click icon to add picture</a:t>
            </a:r>
            <a:endParaRPr lang="de-CH" dirty="0"/>
          </a:p>
        </p:txBody>
      </p:sp>
      <p:sp>
        <p:nvSpPr>
          <p:cNvPr id="5" name="Picture Placeholder 3"/>
          <p:cNvSpPr>
            <a:spLocks noGrp="1"/>
          </p:cNvSpPr>
          <p:nvPr>
            <p:ph type="pic" sz="quarter" idx="12"/>
          </p:nvPr>
        </p:nvSpPr>
        <p:spPr>
          <a:xfrm>
            <a:off x="9453574" y="1797466"/>
            <a:ext cx="2109493" cy="2097660"/>
          </a:xfrm>
        </p:spPr>
        <p:txBody>
          <a:bodyPr/>
          <a:lstStyle/>
          <a:p>
            <a:r>
              <a:rPr lang="en-US" smtClean="0"/>
              <a:t>Click icon to add picture</a:t>
            </a:r>
            <a:endParaRPr lang="de-CH" dirty="0"/>
          </a:p>
        </p:txBody>
      </p:sp>
      <p:sp>
        <p:nvSpPr>
          <p:cNvPr id="8" name="Picture Placeholder 3"/>
          <p:cNvSpPr>
            <a:spLocks noGrp="1"/>
          </p:cNvSpPr>
          <p:nvPr>
            <p:ph type="pic" sz="quarter" idx="13"/>
          </p:nvPr>
        </p:nvSpPr>
        <p:spPr>
          <a:xfrm>
            <a:off x="7244637" y="4005794"/>
            <a:ext cx="2111607" cy="2112790"/>
          </a:xfrm>
        </p:spPr>
        <p:txBody>
          <a:bodyPr/>
          <a:lstStyle/>
          <a:p>
            <a:r>
              <a:rPr lang="en-US" smtClean="0"/>
              <a:t>Click icon to add picture</a:t>
            </a:r>
            <a:endParaRPr lang="de-CH" dirty="0"/>
          </a:p>
        </p:txBody>
      </p:sp>
      <p:sp>
        <p:nvSpPr>
          <p:cNvPr id="9" name="Picture Placeholder 3"/>
          <p:cNvSpPr>
            <a:spLocks noGrp="1"/>
          </p:cNvSpPr>
          <p:nvPr>
            <p:ph type="pic" sz="quarter" idx="14"/>
          </p:nvPr>
        </p:nvSpPr>
        <p:spPr>
          <a:xfrm>
            <a:off x="9542810" y="4001259"/>
            <a:ext cx="2020256" cy="2117377"/>
          </a:xfrm>
        </p:spPr>
        <p:txBody>
          <a:bodyPr/>
          <a:lstStyle/>
          <a:p>
            <a:r>
              <a:rPr lang="en-US" smtClean="0"/>
              <a:t>Click icon to add picture</a:t>
            </a:r>
            <a:endParaRPr lang="de-CH" dirty="0"/>
          </a:p>
        </p:txBody>
      </p:sp>
    </p:spTree>
    <p:extLst>
      <p:ext uri="{BB962C8B-B14F-4D97-AF65-F5344CB8AC3E}">
        <p14:creationId xmlns:p14="http://schemas.microsoft.com/office/powerpoint/2010/main" val="2574463921"/>
      </p:ext>
    </p:extLst>
  </p:cSld>
  <p:clrMapOvr>
    <a:masterClrMapping/>
  </p:clrMapOvr>
  <p:transition spd="slow">
    <p:push dir="u"/>
  </p:transition>
  <p:timing>
    <p:tnLst>
      <p:par>
        <p:cTn id="1" dur="indefinite" restart="never" nodeType="tmRoot"/>
      </p:par>
    </p:tnLst>
  </p:timing>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1_Metro Blocks 2">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Picture Placeholder 3"/>
          <p:cNvSpPr>
            <a:spLocks noGrp="1"/>
          </p:cNvSpPr>
          <p:nvPr>
            <p:ph type="pic" sz="quarter" idx="11"/>
          </p:nvPr>
        </p:nvSpPr>
        <p:spPr>
          <a:xfrm>
            <a:off x="7244638" y="1797466"/>
            <a:ext cx="2111608" cy="2097660"/>
          </a:xfrm>
        </p:spPr>
        <p:txBody>
          <a:bodyPr/>
          <a:lstStyle/>
          <a:p>
            <a:r>
              <a:rPr lang="en-US" smtClean="0"/>
              <a:t>Click icon to add picture</a:t>
            </a:r>
            <a:endParaRPr lang="de-CH" dirty="0"/>
          </a:p>
        </p:txBody>
      </p:sp>
      <p:sp>
        <p:nvSpPr>
          <p:cNvPr id="5" name="Picture Placeholder 3"/>
          <p:cNvSpPr>
            <a:spLocks noGrp="1"/>
          </p:cNvSpPr>
          <p:nvPr>
            <p:ph type="pic" sz="quarter" idx="12"/>
          </p:nvPr>
        </p:nvSpPr>
        <p:spPr>
          <a:xfrm>
            <a:off x="9453574" y="1797518"/>
            <a:ext cx="2109493" cy="4321119"/>
          </a:xfrm>
        </p:spPr>
        <p:txBody>
          <a:bodyPr/>
          <a:lstStyle/>
          <a:p>
            <a:r>
              <a:rPr lang="en-US" smtClean="0"/>
              <a:t>Click icon to add picture</a:t>
            </a:r>
            <a:endParaRPr lang="de-CH"/>
          </a:p>
        </p:txBody>
      </p:sp>
      <p:sp>
        <p:nvSpPr>
          <p:cNvPr id="8" name="Picture Placeholder 3"/>
          <p:cNvSpPr>
            <a:spLocks noGrp="1"/>
          </p:cNvSpPr>
          <p:nvPr>
            <p:ph type="pic" sz="quarter" idx="13"/>
          </p:nvPr>
        </p:nvSpPr>
        <p:spPr>
          <a:xfrm>
            <a:off x="7244638" y="4005661"/>
            <a:ext cx="2111608" cy="2112924"/>
          </a:xfrm>
        </p:spPr>
        <p:txBody>
          <a:bodyPr/>
          <a:lstStyle/>
          <a:p>
            <a:r>
              <a:rPr lang="en-US" smtClean="0"/>
              <a:t>Click icon to add picture</a:t>
            </a:r>
            <a:endParaRPr lang="de-CH"/>
          </a:p>
        </p:txBody>
      </p:sp>
      <p:sp>
        <p:nvSpPr>
          <p:cNvPr id="10" name="Content Placeholder 12"/>
          <p:cNvSpPr>
            <a:spLocks noGrp="1"/>
          </p:cNvSpPr>
          <p:nvPr>
            <p:ph sz="quarter" idx="10"/>
          </p:nvPr>
        </p:nvSpPr>
        <p:spPr>
          <a:xfrm>
            <a:off x="624174" y="1797467"/>
            <a:ext cx="6525250" cy="4321118"/>
          </a:xfrm>
        </p:spPr>
        <p:txBody>
          <a:bodyPr/>
          <a:lstStyle>
            <a:lvl1pPr marL="0" indent="0">
              <a:buNone/>
              <a:defRPr sz="4000"/>
            </a:lvl1pPr>
            <a:lvl2pPr marL="0" indent="0">
              <a:buNone/>
              <a:tabLst/>
              <a:defRPr sz="2000">
                <a:latin typeface="+mn-lt"/>
              </a:defRPr>
            </a:lvl2pPr>
            <a:lvl3pPr marL="459578" indent="-229802">
              <a:defRPr sz="2000">
                <a:latin typeface="+mn-lt"/>
              </a:defRPr>
            </a:lvl3pPr>
          </a:lstStyle>
          <a:p>
            <a:pPr lvl="0"/>
            <a:r>
              <a:rPr lang="en-US" smtClean="0"/>
              <a:t>Click to edit Master text styles</a:t>
            </a:r>
          </a:p>
          <a:p>
            <a:pPr lvl="1"/>
            <a:r>
              <a:rPr lang="en-US" smtClean="0"/>
              <a:t>Second level</a:t>
            </a:r>
          </a:p>
          <a:p>
            <a:pPr lvl="2"/>
            <a:r>
              <a:rPr lang="en-US" smtClean="0"/>
              <a:t>Third level</a:t>
            </a:r>
          </a:p>
        </p:txBody>
      </p:sp>
    </p:spTree>
    <p:extLst>
      <p:ext uri="{BB962C8B-B14F-4D97-AF65-F5344CB8AC3E}">
        <p14:creationId xmlns:p14="http://schemas.microsoft.com/office/powerpoint/2010/main" val="4097459149"/>
      </p:ext>
    </p:extLst>
  </p:cSld>
  <p:clrMapOvr>
    <a:masterClrMapping/>
  </p:clrMapOvr>
  <p:transition spd="slow">
    <p:push dir="u"/>
  </p:transition>
  <p:timing>
    <p:tnLst>
      <p:par>
        <p:cTn id="1" dur="indefinite" restart="never" nodeType="tmRoot"/>
      </p:par>
    </p:tnLst>
  </p:timing>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Metro Blocks 3">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Picture Placeholder 3"/>
          <p:cNvSpPr>
            <a:spLocks noGrp="1"/>
          </p:cNvSpPr>
          <p:nvPr>
            <p:ph type="pic" sz="quarter" idx="11"/>
          </p:nvPr>
        </p:nvSpPr>
        <p:spPr>
          <a:xfrm>
            <a:off x="7244638" y="1797238"/>
            <a:ext cx="2111608" cy="4321348"/>
          </a:xfrm>
        </p:spPr>
        <p:txBody>
          <a:bodyPr/>
          <a:lstStyle/>
          <a:p>
            <a:r>
              <a:rPr lang="en-US" smtClean="0"/>
              <a:t>Click icon to add picture</a:t>
            </a:r>
            <a:endParaRPr lang="de-CH" dirty="0"/>
          </a:p>
        </p:txBody>
      </p:sp>
      <p:sp>
        <p:nvSpPr>
          <p:cNvPr id="5" name="Picture Placeholder 3"/>
          <p:cNvSpPr>
            <a:spLocks noGrp="1"/>
          </p:cNvSpPr>
          <p:nvPr>
            <p:ph type="pic" sz="quarter" idx="12"/>
          </p:nvPr>
        </p:nvSpPr>
        <p:spPr>
          <a:xfrm>
            <a:off x="9453574" y="1797287"/>
            <a:ext cx="2109493" cy="2113155"/>
          </a:xfrm>
        </p:spPr>
        <p:txBody>
          <a:bodyPr/>
          <a:lstStyle/>
          <a:p>
            <a:r>
              <a:rPr lang="en-US" smtClean="0"/>
              <a:t>Click icon to add picture</a:t>
            </a:r>
            <a:endParaRPr lang="de-CH" dirty="0"/>
          </a:p>
        </p:txBody>
      </p:sp>
      <p:sp>
        <p:nvSpPr>
          <p:cNvPr id="9" name="Picture Placeholder 3"/>
          <p:cNvSpPr>
            <a:spLocks noGrp="1"/>
          </p:cNvSpPr>
          <p:nvPr>
            <p:ph type="pic" sz="quarter" idx="14"/>
          </p:nvPr>
        </p:nvSpPr>
        <p:spPr>
          <a:xfrm>
            <a:off x="9453576" y="4005664"/>
            <a:ext cx="2109492" cy="2112922"/>
          </a:xfrm>
        </p:spPr>
        <p:txBody>
          <a:bodyPr/>
          <a:lstStyle/>
          <a:p>
            <a:r>
              <a:rPr lang="en-US" smtClean="0"/>
              <a:t>Click icon to add picture</a:t>
            </a:r>
            <a:endParaRPr lang="de-CH" dirty="0"/>
          </a:p>
        </p:txBody>
      </p:sp>
      <p:sp>
        <p:nvSpPr>
          <p:cNvPr id="10" name="Content Placeholder 12"/>
          <p:cNvSpPr>
            <a:spLocks noGrp="1"/>
          </p:cNvSpPr>
          <p:nvPr>
            <p:ph sz="quarter" idx="10"/>
          </p:nvPr>
        </p:nvSpPr>
        <p:spPr>
          <a:xfrm>
            <a:off x="624174" y="1797238"/>
            <a:ext cx="6525250" cy="4321348"/>
          </a:xfrm>
        </p:spPr>
        <p:txBody>
          <a:bodyPr/>
          <a:lstStyle>
            <a:lvl1pPr marL="0" indent="0">
              <a:buNone/>
              <a:defRPr sz="4000"/>
            </a:lvl1pPr>
            <a:lvl2pPr marL="0" indent="0">
              <a:buNone/>
              <a:tabLst/>
              <a:defRPr sz="2000">
                <a:latin typeface="+mn-lt"/>
              </a:defRPr>
            </a:lvl2pPr>
            <a:lvl3pPr marL="459578" indent="-229802">
              <a:defRPr sz="2000">
                <a:latin typeface="+mn-lt"/>
              </a:defRPr>
            </a:lvl3pPr>
          </a:lstStyle>
          <a:p>
            <a:pPr lvl="0"/>
            <a:r>
              <a:rPr lang="en-US" smtClean="0"/>
              <a:t>Click to edit Master text styles</a:t>
            </a:r>
          </a:p>
          <a:p>
            <a:pPr lvl="1"/>
            <a:r>
              <a:rPr lang="en-US" smtClean="0"/>
              <a:t>Second level</a:t>
            </a:r>
          </a:p>
          <a:p>
            <a:pPr lvl="2"/>
            <a:r>
              <a:rPr lang="en-US" smtClean="0"/>
              <a:t>Third level</a:t>
            </a:r>
          </a:p>
        </p:txBody>
      </p:sp>
    </p:spTree>
    <p:extLst>
      <p:ext uri="{BB962C8B-B14F-4D97-AF65-F5344CB8AC3E}">
        <p14:creationId xmlns:p14="http://schemas.microsoft.com/office/powerpoint/2010/main" val="516251023"/>
      </p:ext>
    </p:extLst>
  </p:cSld>
  <p:clrMapOvr>
    <a:masterClrMapping/>
  </p:clrMapOvr>
  <p:transition spd="slow">
    <p:push dir="u"/>
  </p:transition>
  <p:timing>
    <p:tnLst>
      <p:par>
        <p:cTn id="1" dur="indefinite" restart="never" nodeType="tmRoot"/>
      </p:par>
    </p:tnLst>
  </p:timing>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Metro Blocks 4">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Picture Placeholder 3"/>
          <p:cNvSpPr>
            <a:spLocks noGrp="1"/>
          </p:cNvSpPr>
          <p:nvPr>
            <p:ph type="pic" sz="quarter" idx="11"/>
          </p:nvPr>
        </p:nvSpPr>
        <p:spPr>
          <a:xfrm>
            <a:off x="7244637" y="1797465"/>
            <a:ext cx="4318430" cy="2112924"/>
          </a:xfrm>
        </p:spPr>
        <p:txBody>
          <a:bodyPr/>
          <a:lstStyle/>
          <a:p>
            <a:r>
              <a:rPr lang="en-US" smtClean="0"/>
              <a:t>Click icon to add picture</a:t>
            </a:r>
            <a:endParaRPr lang="de-CH" dirty="0"/>
          </a:p>
        </p:txBody>
      </p:sp>
      <p:sp>
        <p:nvSpPr>
          <p:cNvPr id="8" name="Picture Placeholder 3"/>
          <p:cNvSpPr>
            <a:spLocks noGrp="1"/>
          </p:cNvSpPr>
          <p:nvPr>
            <p:ph type="pic" sz="quarter" idx="13"/>
          </p:nvPr>
        </p:nvSpPr>
        <p:spPr>
          <a:xfrm>
            <a:off x="7244637" y="4005664"/>
            <a:ext cx="2111607" cy="2112922"/>
          </a:xfrm>
        </p:spPr>
        <p:txBody>
          <a:bodyPr/>
          <a:lstStyle/>
          <a:p>
            <a:r>
              <a:rPr lang="en-US" smtClean="0"/>
              <a:t>Click icon to add picture</a:t>
            </a:r>
            <a:endParaRPr lang="de-CH" dirty="0"/>
          </a:p>
        </p:txBody>
      </p:sp>
      <p:sp>
        <p:nvSpPr>
          <p:cNvPr id="9" name="Picture Placeholder 3"/>
          <p:cNvSpPr>
            <a:spLocks noGrp="1"/>
          </p:cNvSpPr>
          <p:nvPr>
            <p:ph type="pic" sz="quarter" idx="14"/>
          </p:nvPr>
        </p:nvSpPr>
        <p:spPr>
          <a:xfrm>
            <a:off x="9453573" y="4001259"/>
            <a:ext cx="2109493" cy="2117377"/>
          </a:xfrm>
        </p:spPr>
        <p:txBody>
          <a:bodyPr/>
          <a:lstStyle/>
          <a:p>
            <a:r>
              <a:rPr lang="en-US" smtClean="0"/>
              <a:t>Click icon to add picture</a:t>
            </a:r>
            <a:endParaRPr lang="de-CH" dirty="0"/>
          </a:p>
        </p:txBody>
      </p:sp>
      <p:sp>
        <p:nvSpPr>
          <p:cNvPr id="10" name="Content Placeholder 12"/>
          <p:cNvSpPr>
            <a:spLocks noGrp="1"/>
          </p:cNvSpPr>
          <p:nvPr>
            <p:ph sz="quarter" idx="10"/>
          </p:nvPr>
        </p:nvSpPr>
        <p:spPr>
          <a:xfrm>
            <a:off x="624174" y="1797467"/>
            <a:ext cx="6525250" cy="4321118"/>
          </a:xfrm>
        </p:spPr>
        <p:txBody>
          <a:bodyPr/>
          <a:lstStyle>
            <a:lvl1pPr marL="0" indent="0">
              <a:buNone/>
              <a:defRPr sz="4000"/>
            </a:lvl1pPr>
            <a:lvl2pPr marL="0" indent="0">
              <a:buNone/>
              <a:tabLst/>
              <a:defRPr sz="2000">
                <a:latin typeface="+mn-lt"/>
              </a:defRPr>
            </a:lvl2pPr>
            <a:lvl3pPr marL="459578" indent="-229802">
              <a:defRPr sz="2000">
                <a:latin typeface="+mn-lt"/>
              </a:defRPr>
            </a:lvl3pPr>
          </a:lstStyle>
          <a:p>
            <a:pPr lvl="0"/>
            <a:r>
              <a:rPr lang="en-US" smtClean="0"/>
              <a:t>Click to edit Master text styles</a:t>
            </a:r>
          </a:p>
          <a:p>
            <a:pPr lvl="1"/>
            <a:r>
              <a:rPr lang="en-US" smtClean="0"/>
              <a:t>Second level</a:t>
            </a:r>
          </a:p>
          <a:p>
            <a:pPr lvl="2"/>
            <a:r>
              <a:rPr lang="en-US" smtClean="0"/>
              <a:t>Third level</a:t>
            </a:r>
          </a:p>
        </p:txBody>
      </p:sp>
    </p:spTree>
    <p:extLst>
      <p:ext uri="{BB962C8B-B14F-4D97-AF65-F5344CB8AC3E}">
        <p14:creationId xmlns:p14="http://schemas.microsoft.com/office/powerpoint/2010/main" val="1096545981"/>
      </p:ext>
    </p:extLst>
  </p:cSld>
  <p:clrMapOvr>
    <a:masterClrMapping/>
  </p:clrMapOvr>
  <p:transition spd="slow">
    <p:push dir="u"/>
  </p:transition>
  <p:timing>
    <p:tnLst>
      <p:par>
        <p:cTn id="1" dur="indefinite" restart="never" nodeType="tmRoot"/>
      </p:par>
    </p:tnLst>
  </p:timing>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Metro Blocks 5">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Picture Placeholder 3"/>
          <p:cNvSpPr>
            <a:spLocks noGrp="1"/>
          </p:cNvSpPr>
          <p:nvPr>
            <p:ph type="pic" sz="quarter" idx="11"/>
          </p:nvPr>
        </p:nvSpPr>
        <p:spPr>
          <a:xfrm>
            <a:off x="7244638" y="1797466"/>
            <a:ext cx="2111608" cy="2097660"/>
          </a:xfrm>
        </p:spPr>
        <p:txBody>
          <a:bodyPr/>
          <a:lstStyle/>
          <a:p>
            <a:r>
              <a:rPr lang="en-US" smtClean="0"/>
              <a:t>Click icon to add picture</a:t>
            </a:r>
            <a:endParaRPr lang="de-CH"/>
          </a:p>
        </p:txBody>
      </p:sp>
      <p:sp>
        <p:nvSpPr>
          <p:cNvPr id="5" name="Picture Placeholder 3"/>
          <p:cNvSpPr>
            <a:spLocks noGrp="1"/>
          </p:cNvSpPr>
          <p:nvPr>
            <p:ph type="pic" sz="quarter" idx="12"/>
          </p:nvPr>
        </p:nvSpPr>
        <p:spPr>
          <a:xfrm>
            <a:off x="9453574" y="1797466"/>
            <a:ext cx="2109493" cy="2097660"/>
          </a:xfrm>
        </p:spPr>
        <p:txBody>
          <a:bodyPr/>
          <a:lstStyle/>
          <a:p>
            <a:r>
              <a:rPr lang="en-US" smtClean="0"/>
              <a:t>Click icon to add picture</a:t>
            </a:r>
            <a:endParaRPr lang="de-CH" dirty="0"/>
          </a:p>
        </p:txBody>
      </p:sp>
      <p:sp>
        <p:nvSpPr>
          <p:cNvPr id="8" name="Picture Placeholder 3"/>
          <p:cNvSpPr>
            <a:spLocks noGrp="1"/>
          </p:cNvSpPr>
          <p:nvPr>
            <p:ph type="pic" sz="quarter" idx="13"/>
          </p:nvPr>
        </p:nvSpPr>
        <p:spPr>
          <a:xfrm>
            <a:off x="7244637" y="4005847"/>
            <a:ext cx="4318430" cy="2112789"/>
          </a:xfrm>
        </p:spPr>
        <p:txBody>
          <a:bodyPr/>
          <a:lstStyle/>
          <a:p>
            <a:r>
              <a:rPr lang="en-US" smtClean="0"/>
              <a:t>Click icon to add picture</a:t>
            </a:r>
            <a:endParaRPr lang="de-CH" dirty="0"/>
          </a:p>
        </p:txBody>
      </p:sp>
      <p:sp>
        <p:nvSpPr>
          <p:cNvPr id="10" name="Content Placeholder 12"/>
          <p:cNvSpPr>
            <a:spLocks noGrp="1"/>
          </p:cNvSpPr>
          <p:nvPr>
            <p:ph sz="quarter" idx="10"/>
          </p:nvPr>
        </p:nvSpPr>
        <p:spPr>
          <a:xfrm>
            <a:off x="624174" y="1797467"/>
            <a:ext cx="6525250" cy="4321118"/>
          </a:xfrm>
        </p:spPr>
        <p:txBody>
          <a:bodyPr/>
          <a:lstStyle>
            <a:lvl1pPr marL="0" indent="0">
              <a:buNone/>
              <a:defRPr sz="4000"/>
            </a:lvl1pPr>
            <a:lvl2pPr marL="0" indent="0">
              <a:buNone/>
              <a:tabLst/>
              <a:defRPr sz="2000">
                <a:latin typeface="+mn-lt"/>
              </a:defRPr>
            </a:lvl2pPr>
            <a:lvl3pPr marL="459578" indent="-229802">
              <a:defRPr sz="2000">
                <a:latin typeface="+mn-lt"/>
              </a:defRPr>
            </a:lvl3pPr>
          </a:lstStyle>
          <a:p>
            <a:pPr lvl="0"/>
            <a:r>
              <a:rPr lang="en-US" smtClean="0"/>
              <a:t>Click to edit Master text styles</a:t>
            </a:r>
          </a:p>
          <a:p>
            <a:pPr lvl="1"/>
            <a:r>
              <a:rPr lang="en-US" smtClean="0"/>
              <a:t>Second level</a:t>
            </a:r>
          </a:p>
          <a:p>
            <a:pPr lvl="2"/>
            <a:r>
              <a:rPr lang="en-US" smtClean="0"/>
              <a:t>Third level</a:t>
            </a:r>
          </a:p>
        </p:txBody>
      </p:sp>
    </p:spTree>
    <p:extLst>
      <p:ext uri="{BB962C8B-B14F-4D97-AF65-F5344CB8AC3E}">
        <p14:creationId xmlns:p14="http://schemas.microsoft.com/office/powerpoint/2010/main" val="3860884247"/>
      </p:ext>
    </p:extLst>
  </p:cSld>
  <p:clrMapOvr>
    <a:masterClrMapping/>
  </p:clrMapOvr>
  <p:transition spd="slow">
    <p:push dir="u"/>
  </p:transition>
  <p:timing>
    <p:tnLst>
      <p:par>
        <p:cTn id="1" dur="indefinite" restart="never" nodeType="tmRoot"/>
      </p:par>
    </p:tnLst>
  </p:timing>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Metro Blocks 6">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Picture Placeholder 3"/>
          <p:cNvSpPr>
            <a:spLocks noGrp="1"/>
          </p:cNvSpPr>
          <p:nvPr>
            <p:ph type="pic" sz="quarter" idx="11"/>
          </p:nvPr>
        </p:nvSpPr>
        <p:spPr>
          <a:xfrm>
            <a:off x="7244637" y="1797470"/>
            <a:ext cx="4318430" cy="4321116"/>
          </a:xfrm>
        </p:spPr>
        <p:txBody>
          <a:bodyPr/>
          <a:lstStyle/>
          <a:p>
            <a:r>
              <a:rPr lang="en-US" smtClean="0"/>
              <a:t>Click icon to add picture</a:t>
            </a:r>
            <a:endParaRPr lang="de-CH"/>
          </a:p>
        </p:txBody>
      </p:sp>
      <p:sp>
        <p:nvSpPr>
          <p:cNvPr id="6" name="Content Placeholder 12"/>
          <p:cNvSpPr>
            <a:spLocks noGrp="1"/>
          </p:cNvSpPr>
          <p:nvPr>
            <p:ph sz="quarter" idx="10"/>
          </p:nvPr>
        </p:nvSpPr>
        <p:spPr>
          <a:xfrm>
            <a:off x="624174" y="1797467"/>
            <a:ext cx="6525250" cy="4321118"/>
          </a:xfrm>
        </p:spPr>
        <p:txBody>
          <a:bodyPr/>
          <a:lstStyle>
            <a:lvl1pPr marL="0" indent="0">
              <a:buNone/>
              <a:defRPr sz="4000"/>
            </a:lvl1pPr>
            <a:lvl2pPr marL="0" indent="0">
              <a:buNone/>
              <a:tabLst/>
              <a:defRPr sz="2000">
                <a:latin typeface="+mn-lt"/>
              </a:defRPr>
            </a:lvl2pPr>
            <a:lvl3pPr marL="459578" indent="-229802">
              <a:defRPr sz="2000">
                <a:latin typeface="+mn-lt"/>
              </a:defRPr>
            </a:lvl3pPr>
          </a:lstStyle>
          <a:p>
            <a:pPr lvl="0"/>
            <a:r>
              <a:rPr lang="en-US" smtClean="0"/>
              <a:t>Click to edit Master text styles</a:t>
            </a:r>
          </a:p>
          <a:p>
            <a:pPr lvl="1"/>
            <a:r>
              <a:rPr lang="en-US" smtClean="0"/>
              <a:t>Second level</a:t>
            </a:r>
          </a:p>
          <a:p>
            <a:pPr lvl="2"/>
            <a:r>
              <a:rPr lang="en-US" smtClean="0"/>
              <a:t>Third level</a:t>
            </a:r>
          </a:p>
        </p:txBody>
      </p:sp>
    </p:spTree>
    <p:extLst>
      <p:ext uri="{BB962C8B-B14F-4D97-AF65-F5344CB8AC3E}">
        <p14:creationId xmlns:p14="http://schemas.microsoft.com/office/powerpoint/2010/main" val="1432339419"/>
      </p:ext>
    </p:extLst>
  </p:cSld>
  <p:clrMapOvr>
    <a:masterClrMapping/>
  </p:clrMapOvr>
  <p:transition spd="slow">
    <p:push dir="u"/>
  </p:transition>
  <p:timing>
    <p:tnLst>
      <p:par>
        <p:cTn id="1" dur="indefinite" restart="never" nodeType="tmRoot"/>
      </p:par>
    </p:tnLst>
  </p:timing>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chemeClr val="accent2"/>
        </a:solidFill>
        <a:effectLst/>
      </p:bgPr>
    </p:bg>
    <p:spTree>
      <p:nvGrpSpPr>
        <p:cNvPr id="1" name=""/>
        <p:cNvGrpSpPr/>
        <p:nvPr/>
      </p:nvGrpSpPr>
      <p:grpSpPr>
        <a:xfrm>
          <a:off x="0" y="0"/>
          <a:ext cx="0" cy="0"/>
          <a:chOff x="0" y="0"/>
          <a:chExt cx="0" cy="0"/>
        </a:xfrm>
      </p:grpSpPr>
      <p:sp>
        <p:nvSpPr>
          <p:cNvPr id="4" name="Text Box 3"/>
          <p:cNvSpPr txBox="1">
            <a:spLocks noChangeArrowheads="1"/>
          </p:cNvSpPr>
          <p:nvPr userDrawn="1"/>
        </p:nvSpPr>
        <p:spPr bwMode="blackWhite">
          <a:xfrm>
            <a:off x="520632" y="6299757"/>
            <a:ext cx="11171635" cy="323165"/>
          </a:xfrm>
          <a:prstGeom prst="rect">
            <a:avLst/>
          </a:prstGeom>
          <a:noFill/>
          <a:ln w="12700">
            <a:noFill/>
            <a:miter lim="800000"/>
            <a:headEnd type="none" w="sm" len="sm"/>
            <a:tailEnd type="none" w="sm" len="sm"/>
          </a:ln>
          <a:effectLst/>
        </p:spPr>
        <p:txBody>
          <a:bodyPr vert="horz" wrap="square" lIns="0" tIns="0" rIns="0" bIns="0" numCol="1" anchor="t" anchorCtr="0" compatLnSpc="1">
            <a:prstTxWarp prst="textNoShape">
              <a:avLst/>
            </a:prstTxWarp>
            <a:spAutoFit/>
          </a:bodyPr>
          <a:lstStyle/>
          <a:p>
            <a:pPr algn="ctr" defTabSz="912580" eaLnBrk="0" hangingPunct="0"/>
            <a:r>
              <a:rPr lang="en-US" sz="700" dirty="0">
                <a:gradFill>
                  <a:gsLst>
                    <a:gs pos="0">
                      <a:srgbClr val="FFFFFF"/>
                    </a:gs>
                    <a:gs pos="100000">
                      <a:srgbClr val="FFFFFF"/>
                    </a:gs>
                  </a:gsLst>
                  <a:lin ang="5400000" scaled="0"/>
                </a:gradFill>
                <a:cs typeface="Arial" charset="0"/>
              </a:rPr>
              <a:t>© </a:t>
            </a:r>
            <a:r>
              <a:rPr lang="en-US" sz="700" dirty="0" smtClean="0">
                <a:gradFill>
                  <a:gsLst>
                    <a:gs pos="0">
                      <a:srgbClr val="FFFFFF"/>
                    </a:gs>
                    <a:gs pos="100000">
                      <a:srgbClr val="FFFFFF"/>
                    </a:gs>
                  </a:gsLst>
                  <a:lin ang="5400000" scaled="0"/>
                </a:gradFill>
                <a:cs typeface="Arial" charset="0"/>
              </a:rPr>
              <a:t>2012 Microsoft </a:t>
            </a:r>
            <a:r>
              <a:rPr lang="en-US" sz="700" dirty="0">
                <a:gradFill>
                  <a:gsLst>
                    <a:gs pos="0">
                      <a:srgbClr val="FFFFFF"/>
                    </a:gs>
                    <a:gs pos="100000">
                      <a:srgbClr val="FFFFFF"/>
                    </a:gs>
                  </a:gsLst>
                  <a:lin ang="5400000" scaled="0"/>
                </a:gradFill>
                <a:cs typeface="Arial" charset="0"/>
              </a:rPr>
              <a:t>Corporation. All rights reserved. Microsoft, Windows, Windows Vista and other product names are or may be registered trademarks and/or trademarks in the U.S. and/or other countries.</a:t>
            </a:r>
          </a:p>
          <a:p>
            <a:pPr algn="ctr" defTabSz="912580" eaLnBrk="0" hangingPunct="0"/>
            <a:r>
              <a:rPr lang="en-US" sz="700" dirty="0">
                <a:gradFill>
                  <a:gsLst>
                    <a:gs pos="0">
                      <a:srgbClr val="FFFFFF"/>
                    </a:gs>
                    <a:gs pos="100000">
                      <a:srgbClr val="FFFFFF"/>
                    </a:gs>
                  </a:gsLst>
                  <a:lin ang="5400000" scaled="0"/>
                </a:gradFill>
                <a:cs typeface="Arial"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a:t>
            </a:r>
            <a:r>
              <a:rPr lang="en-US" sz="700" dirty="0" smtClean="0">
                <a:gradFill>
                  <a:gsLst>
                    <a:gs pos="0">
                      <a:srgbClr val="FFFFFF"/>
                    </a:gs>
                    <a:gs pos="100000">
                      <a:srgbClr val="FFFFFF"/>
                    </a:gs>
                  </a:gsLst>
                  <a:lin ang="5400000" scaled="0"/>
                </a:gradFill>
                <a:cs typeface="Arial" charset="0"/>
              </a:rPr>
              <a:t>MICROSOFT </a:t>
            </a:r>
            <a:r>
              <a:rPr lang="en-US" sz="700" dirty="0">
                <a:gradFill>
                  <a:gsLst>
                    <a:gs pos="0">
                      <a:srgbClr val="FFFFFF"/>
                    </a:gs>
                    <a:gs pos="100000">
                      <a:srgbClr val="FFFFFF"/>
                    </a:gs>
                  </a:gsLst>
                  <a:lin ang="5400000" scaled="0"/>
                </a:gradFill>
                <a:cs typeface="Arial" charset="0"/>
              </a:rPr>
              <a:t>MAKES NO WARRANTIES, EXPRESS, IMPLIED OR STATUTORY, AS TO THE INFORMATION IN THIS PRESENTATION.</a:t>
            </a:r>
          </a:p>
        </p:txBody>
      </p:sp>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836203" y="1862757"/>
            <a:ext cx="8514834" cy="3134076"/>
          </a:xfrm>
          <a:prstGeom prst="rect">
            <a:avLst/>
          </a:prstGeom>
        </p:spPr>
      </p:pic>
    </p:spTree>
    <p:extLst>
      <p:ext uri="{BB962C8B-B14F-4D97-AF65-F5344CB8AC3E}">
        <p14:creationId xmlns:p14="http://schemas.microsoft.com/office/powerpoint/2010/main" val="235072926"/>
      </p:ext>
    </p:extLst>
  </p:cSld>
  <p:clrMapOvr>
    <a:masterClrMapping/>
  </p:clrMapOvr>
  <p:transition spd="slow">
    <p:push/>
  </p:transition>
  <p:timing>
    <p:tnLst>
      <p:par>
        <p:cTn id="1" dur="indefinite" restart="never" nodeType="tmRoot"/>
      </p:par>
    </p:tnLst>
  </p:timing>
</p:sldLayout>
</file>

<file path=ppt/slideLayouts/slideLayout87.xml><?xml version="1.0" encoding="utf-8"?>
<p:sldLayout xmlns:a="http://schemas.openxmlformats.org/drawingml/2006/main" xmlns:r="http://schemas.openxmlformats.org/officeDocument/2006/relationships" xmlns:p="http://schemas.openxmlformats.org/presentationml/2006/main" userDrawn="1">
  <p:cSld name="Color Shape &amp; Color Background">
    <p:spTree>
      <p:nvGrpSpPr>
        <p:cNvPr id="1" name=""/>
        <p:cNvGrpSpPr/>
        <p:nvPr/>
      </p:nvGrpSpPr>
      <p:grpSpPr>
        <a:xfrm>
          <a:off x="0" y="0"/>
          <a:ext cx="0" cy="0"/>
          <a:chOff x="0" y="0"/>
          <a:chExt cx="0" cy="0"/>
        </a:xfrm>
      </p:grpSpPr>
      <p:sp>
        <p:nvSpPr>
          <p:cNvPr id="4" name="Text Placeholder 13"/>
          <p:cNvSpPr>
            <a:spLocks noGrp="1"/>
          </p:cNvSpPr>
          <p:nvPr>
            <p:ph type="body" sz="quarter" idx="15"/>
          </p:nvPr>
        </p:nvSpPr>
        <p:spPr>
          <a:xfrm>
            <a:off x="4749509" y="2981414"/>
            <a:ext cx="7168600" cy="896760"/>
          </a:xfrm>
        </p:spPr>
        <p:txBody>
          <a:bodyPr wrap="square" lIns="0" tIns="0" rIns="0" bIns="0" anchor="ctr">
            <a:noAutofit/>
          </a:bodyPr>
          <a:lstStyle>
            <a:lvl1pPr>
              <a:lnSpc>
                <a:spcPct val="95000"/>
              </a:lnSpc>
              <a:spcBef>
                <a:spcPts val="0"/>
              </a:spcBef>
              <a:spcAft>
                <a:spcPts val="1600"/>
              </a:spcAft>
              <a:defRPr lang="en-US" sz="3500" kern="1200" dirty="0" smtClean="0">
                <a:gradFill>
                  <a:gsLst>
                    <a:gs pos="0">
                      <a:schemeClr val="tx1"/>
                    </a:gs>
                    <a:gs pos="100000">
                      <a:schemeClr val="tx1"/>
                    </a:gs>
                  </a:gsLst>
                  <a:lin ang="5400000" scaled="0"/>
                </a:gradFill>
                <a:latin typeface="+mj-lt"/>
                <a:ea typeface="+mn-ea"/>
                <a:cs typeface="+mn-cs"/>
              </a:defRPr>
            </a:lvl1pPr>
            <a:lvl2pPr>
              <a:lnSpc>
                <a:spcPct val="100000"/>
              </a:lnSpc>
              <a:spcBef>
                <a:spcPts val="800"/>
              </a:spcBef>
              <a:defRPr sz="1900">
                <a:solidFill>
                  <a:srgbClr val="FFFFFF"/>
                </a:solidFill>
              </a:defRPr>
            </a:lvl2pPr>
            <a:lvl3pPr>
              <a:lnSpc>
                <a:spcPct val="100000"/>
              </a:lnSpc>
              <a:spcBef>
                <a:spcPts val="800"/>
              </a:spcBef>
              <a:defRPr sz="1900">
                <a:solidFill>
                  <a:srgbClr val="FFFFFF"/>
                </a:solidFill>
              </a:defRPr>
            </a:lvl3pPr>
            <a:lvl4pPr>
              <a:lnSpc>
                <a:spcPct val="100000"/>
              </a:lnSpc>
              <a:spcBef>
                <a:spcPts val="800"/>
              </a:spcBef>
              <a:defRPr sz="1900">
                <a:solidFill>
                  <a:srgbClr val="FFFFFF"/>
                </a:solidFill>
              </a:defRPr>
            </a:lvl4pPr>
            <a:lvl5pPr>
              <a:lnSpc>
                <a:spcPct val="100000"/>
              </a:lnSpc>
              <a:spcBef>
                <a:spcPts val="800"/>
              </a:spcBef>
              <a:defRPr sz="1900">
                <a:solidFill>
                  <a:srgbClr val="FFFFFF"/>
                </a:solidFill>
              </a:defRPr>
            </a:lvl5pPr>
          </a:lstStyle>
          <a:p>
            <a:pPr marL="0" lvl="0" indent="0" algn="l" defTabSz="894635" rtl="0" eaLnBrk="1" latinLnBrk="0" hangingPunct="1">
              <a:spcBef>
                <a:spcPct val="20000"/>
              </a:spcBef>
              <a:buFont typeface="Arial" pitchFamily="34" charset="0"/>
              <a:buNone/>
            </a:pPr>
            <a:r>
              <a:rPr lang="en-US" smtClean="0"/>
              <a:t>Click to edit Master text styles</a:t>
            </a:r>
          </a:p>
        </p:txBody>
      </p:sp>
      <p:sp>
        <p:nvSpPr>
          <p:cNvPr id="15" name="Title 1"/>
          <p:cNvSpPr>
            <a:spLocks noGrp="1"/>
          </p:cNvSpPr>
          <p:nvPr>
            <p:ph type="ctrTitle" hasCustomPrompt="1"/>
          </p:nvPr>
        </p:nvSpPr>
        <p:spPr>
          <a:xfrm>
            <a:off x="269188" y="1507901"/>
            <a:ext cx="3853141" cy="3843786"/>
          </a:xfrm>
          <a:custGeom>
            <a:avLst/>
            <a:gdLst>
              <a:gd name="connsiteX0" fmla="*/ 0 w 2431552"/>
              <a:gd name="connsiteY0" fmla="*/ 0 h 576072"/>
              <a:gd name="connsiteX1" fmla="*/ 2431552 w 2431552"/>
              <a:gd name="connsiteY1" fmla="*/ 0 h 576072"/>
              <a:gd name="connsiteX2" fmla="*/ 2431552 w 2431552"/>
              <a:gd name="connsiteY2" fmla="*/ 576072 h 576072"/>
              <a:gd name="connsiteX3" fmla="*/ 0 w 2431552"/>
              <a:gd name="connsiteY3" fmla="*/ 576072 h 576072"/>
              <a:gd name="connsiteX4" fmla="*/ 0 w 2431552"/>
              <a:gd name="connsiteY4" fmla="*/ 0 h 576072"/>
              <a:gd name="connsiteX0" fmla="*/ 0 w 2610228"/>
              <a:gd name="connsiteY0" fmla="*/ 704193 h 1280265"/>
              <a:gd name="connsiteX1" fmla="*/ 2610228 w 2610228"/>
              <a:gd name="connsiteY1" fmla="*/ 0 h 1280265"/>
              <a:gd name="connsiteX2" fmla="*/ 2431552 w 2610228"/>
              <a:gd name="connsiteY2" fmla="*/ 1280265 h 1280265"/>
              <a:gd name="connsiteX3" fmla="*/ 0 w 2610228"/>
              <a:gd name="connsiteY3" fmla="*/ 1280265 h 1280265"/>
              <a:gd name="connsiteX4" fmla="*/ 0 w 2610228"/>
              <a:gd name="connsiteY4" fmla="*/ 704193 h 1280265"/>
              <a:gd name="connsiteX0" fmla="*/ 0 w 2620739"/>
              <a:gd name="connsiteY0" fmla="*/ 704193 h 2037009"/>
              <a:gd name="connsiteX1" fmla="*/ 2610228 w 2620739"/>
              <a:gd name="connsiteY1" fmla="*/ 0 h 2037009"/>
              <a:gd name="connsiteX2" fmla="*/ 2620739 w 2620739"/>
              <a:gd name="connsiteY2" fmla="*/ 2037009 h 2037009"/>
              <a:gd name="connsiteX3" fmla="*/ 0 w 2620739"/>
              <a:gd name="connsiteY3" fmla="*/ 1280265 h 2037009"/>
              <a:gd name="connsiteX4" fmla="*/ 0 w 2620739"/>
              <a:gd name="connsiteY4" fmla="*/ 704193 h 2037009"/>
              <a:gd name="connsiteX0" fmla="*/ 0 w 2620739"/>
              <a:gd name="connsiteY0" fmla="*/ 483476 h 1816292"/>
              <a:gd name="connsiteX1" fmla="*/ 2389511 w 2620739"/>
              <a:gd name="connsiteY1" fmla="*/ 0 h 1816292"/>
              <a:gd name="connsiteX2" fmla="*/ 2620739 w 2620739"/>
              <a:gd name="connsiteY2" fmla="*/ 1816292 h 1816292"/>
              <a:gd name="connsiteX3" fmla="*/ 0 w 2620739"/>
              <a:gd name="connsiteY3" fmla="*/ 1059548 h 1816292"/>
              <a:gd name="connsiteX4" fmla="*/ 0 w 2620739"/>
              <a:gd name="connsiteY4" fmla="*/ 483476 h 1816292"/>
              <a:gd name="connsiteX0" fmla="*/ 0 w 2620739"/>
              <a:gd name="connsiteY0" fmla="*/ 704193 h 2037009"/>
              <a:gd name="connsiteX1" fmla="*/ 2589207 w 2620739"/>
              <a:gd name="connsiteY1" fmla="*/ 0 h 2037009"/>
              <a:gd name="connsiteX2" fmla="*/ 2620739 w 2620739"/>
              <a:gd name="connsiteY2" fmla="*/ 2037009 h 2037009"/>
              <a:gd name="connsiteX3" fmla="*/ 0 w 2620739"/>
              <a:gd name="connsiteY3" fmla="*/ 1280265 h 2037009"/>
              <a:gd name="connsiteX4" fmla="*/ 0 w 2620739"/>
              <a:gd name="connsiteY4" fmla="*/ 704193 h 2037009"/>
              <a:gd name="connsiteX0" fmla="*/ 0 w 2862477"/>
              <a:gd name="connsiteY0" fmla="*/ 0 h 2425892"/>
              <a:gd name="connsiteX1" fmla="*/ 2830945 w 2862477"/>
              <a:gd name="connsiteY1" fmla="*/ 388883 h 2425892"/>
              <a:gd name="connsiteX2" fmla="*/ 2862477 w 2862477"/>
              <a:gd name="connsiteY2" fmla="*/ 2425892 h 2425892"/>
              <a:gd name="connsiteX3" fmla="*/ 241738 w 2862477"/>
              <a:gd name="connsiteY3" fmla="*/ 1669148 h 2425892"/>
              <a:gd name="connsiteX4" fmla="*/ 0 w 2862477"/>
              <a:gd name="connsiteY4" fmla="*/ 0 h 2425892"/>
              <a:gd name="connsiteX0" fmla="*/ 0 w 2862477"/>
              <a:gd name="connsiteY0" fmla="*/ 0 h 2804265"/>
              <a:gd name="connsiteX1" fmla="*/ 2830945 w 2862477"/>
              <a:gd name="connsiteY1" fmla="*/ 388883 h 2804265"/>
              <a:gd name="connsiteX2" fmla="*/ 2862477 w 2862477"/>
              <a:gd name="connsiteY2" fmla="*/ 2425892 h 2804265"/>
              <a:gd name="connsiteX3" fmla="*/ 21021 w 2862477"/>
              <a:gd name="connsiteY3" fmla="*/ 2804265 h 2804265"/>
              <a:gd name="connsiteX4" fmla="*/ 0 w 2862477"/>
              <a:gd name="connsiteY4" fmla="*/ 0 h 2804265"/>
              <a:gd name="connsiteX0" fmla="*/ 0 w 2967580"/>
              <a:gd name="connsiteY0" fmla="*/ 0 h 2961920"/>
              <a:gd name="connsiteX1" fmla="*/ 2936048 w 2967580"/>
              <a:gd name="connsiteY1" fmla="*/ 546538 h 2961920"/>
              <a:gd name="connsiteX2" fmla="*/ 2967580 w 2967580"/>
              <a:gd name="connsiteY2" fmla="*/ 2583547 h 2961920"/>
              <a:gd name="connsiteX3" fmla="*/ 126124 w 2967580"/>
              <a:gd name="connsiteY3" fmla="*/ 2961920 h 2961920"/>
              <a:gd name="connsiteX4" fmla="*/ 0 w 2967580"/>
              <a:gd name="connsiteY4" fmla="*/ 0 h 2961920"/>
              <a:gd name="connsiteX0" fmla="*/ 10511 w 2841456"/>
              <a:gd name="connsiteY0" fmla="*/ 0 h 2814775"/>
              <a:gd name="connsiteX1" fmla="*/ 2809924 w 2841456"/>
              <a:gd name="connsiteY1" fmla="*/ 399393 h 2814775"/>
              <a:gd name="connsiteX2" fmla="*/ 2841456 w 2841456"/>
              <a:gd name="connsiteY2" fmla="*/ 2436402 h 2814775"/>
              <a:gd name="connsiteX3" fmla="*/ 0 w 2841456"/>
              <a:gd name="connsiteY3" fmla="*/ 2814775 h 2814775"/>
              <a:gd name="connsiteX4" fmla="*/ 10511 w 2841456"/>
              <a:gd name="connsiteY4" fmla="*/ 0 h 2814775"/>
              <a:gd name="connsiteX0" fmla="*/ 10511 w 2845941"/>
              <a:gd name="connsiteY0" fmla="*/ 0 h 2814775"/>
              <a:gd name="connsiteX1" fmla="*/ 2842437 w 2845941"/>
              <a:gd name="connsiteY1" fmla="*/ 415742 h 2814775"/>
              <a:gd name="connsiteX2" fmla="*/ 2841456 w 2845941"/>
              <a:gd name="connsiteY2" fmla="*/ 2436402 h 2814775"/>
              <a:gd name="connsiteX3" fmla="*/ 0 w 2845941"/>
              <a:gd name="connsiteY3" fmla="*/ 2814775 h 2814775"/>
              <a:gd name="connsiteX4" fmla="*/ 10511 w 2845941"/>
              <a:gd name="connsiteY4" fmla="*/ 0 h 2814775"/>
              <a:gd name="connsiteX0" fmla="*/ 10511 w 2841456"/>
              <a:gd name="connsiteY0" fmla="*/ 0 h 2814775"/>
              <a:gd name="connsiteX1" fmla="*/ 2834309 w 2841456"/>
              <a:gd name="connsiteY1" fmla="*/ 391219 h 2814775"/>
              <a:gd name="connsiteX2" fmla="*/ 2841456 w 2841456"/>
              <a:gd name="connsiteY2" fmla="*/ 2436402 h 2814775"/>
              <a:gd name="connsiteX3" fmla="*/ 0 w 2841456"/>
              <a:gd name="connsiteY3" fmla="*/ 2814775 h 2814775"/>
              <a:gd name="connsiteX4" fmla="*/ 10511 w 2841456"/>
              <a:gd name="connsiteY4" fmla="*/ 0 h 2814775"/>
              <a:gd name="connsiteX0" fmla="*/ 3504 w 2834449"/>
              <a:gd name="connsiteY0" fmla="*/ 0 h 2847473"/>
              <a:gd name="connsiteX1" fmla="*/ 2827302 w 2834449"/>
              <a:gd name="connsiteY1" fmla="*/ 391219 h 2847473"/>
              <a:gd name="connsiteX2" fmla="*/ 2834449 w 2834449"/>
              <a:gd name="connsiteY2" fmla="*/ 2436402 h 2847473"/>
              <a:gd name="connsiteX3" fmla="*/ 1122 w 2834449"/>
              <a:gd name="connsiteY3" fmla="*/ 2847473 h 2847473"/>
              <a:gd name="connsiteX4" fmla="*/ 3504 w 2834449"/>
              <a:gd name="connsiteY4" fmla="*/ 0 h 28474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34449" h="2847473">
                <a:moveTo>
                  <a:pt x="3504" y="0"/>
                </a:moveTo>
                <a:lnTo>
                  <a:pt x="2827302" y="391219"/>
                </a:lnTo>
                <a:cubicBezTo>
                  <a:pt x="2830806" y="1070222"/>
                  <a:pt x="2830945" y="1757399"/>
                  <a:pt x="2834449" y="2436402"/>
                </a:cubicBezTo>
                <a:lnTo>
                  <a:pt x="1122" y="2847473"/>
                </a:lnTo>
                <a:cubicBezTo>
                  <a:pt x="4626" y="1909215"/>
                  <a:pt x="0" y="938258"/>
                  <a:pt x="3504" y="0"/>
                </a:cubicBezTo>
                <a:close/>
              </a:path>
            </a:pathLst>
          </a:custGeom>
          <a:solidFill>
            <a:srgbClr val="969696">
              <a:alpha val="80000"/>
            </a:srgbClr>
          </a:solidFill>
          <a:ln>
            <a:noFill/>
          </a:ln>
          <a:extLst/>
        </p:spPr>
        <p:txBody>
          <a:bodyPr vert="horz" wrap="square" lIns="121691" tIns="0" rIns="121691" bIns="0" numCol="1" anchor="ctr" anchorCtr="0" compatLnSpc="1">
            <a:prstTxWarp prst="textNoShape">
              <a:avLst/>
            </a:prstTxWarp>
            <a:noAutofit/>
          </a:bodyPr>
          <a:lstStyle>
            <a:lvl1pPr>
              <a:lnSpc>
                <a:spcPct val="95000"/>
              </a:lnSpc>
              <a:defRPr lang="en-US" sz="3900" kern="1200" dirty="0" smtClean="0">
                <a:gradFill>
                  <a:gsLst>
                    <a:gs pos="0">
                      <a:srgbClr val="FFFFFF"/>
                    </a:gs>
                    <a:gs pos="100000">
                      <a:srgbClr val="FFFFFF"/>
                    </a:gs>
                  </a:gsLst>
                  <a:lin ang="5400000" scaled="0"/>
                </a:gradFill>
                <a:latin typeface="Segoe UI Light"/>
                <a:ea typeface="ＭＳ Ｐゴシック" charset="0"/>
                <a:cs typeface="Segoe UI Light"/>
              </a:defRPr>
            </a:lvl1pPr>
          </a:lstStyle>
          <a:p>
            <a:pPr marL="0" lvl="0" indent="0" algn="l" defTabSz="1216708" rtl="0" eaLnBrk="1" fontAlgn="base" latinLnBrk="0" hangingPunct="1">
              <a:lnSpc>
                <a:spcPct val="100000"/>
              </a:lnSpc>
              <a:spcBef>
                <a:spcPct val="0"/>
              </a:spcBef>
              <a:spcAft>
                <a:spcPct val="0"/>
              </a:spcAft>
              <a:buFontTx/>
              <a:buNone/>
            </a:pPr>
            <a:r>
              <a:rPr lang="en-US" dirty="0" smtClean="0"/>
              <a:t>Click to edit master title style</a:t>
            </a:r>
            <a:endParaRPr lang="en-US" dirty="0"/>
          </a:p>
        </p:txBody>
      </p:sp>
    </p:spTree>
    <p:extLst>
      <p:ext uri="{BB962C8B-B14F-4D97-AF65-F5344CB8AC3E}">
        <p14:creationId xmlns:p14="http://schemas.microsoft.com/office/powerpoint/2010/main" val="1142968612"/>
      </p:ext>
    </p:extLst>
  </p:cSld>
  <p:clrMapOvr>
    <a:masterClrMapping/>
  </p:clrMapOvr>
  <p:timing>
    <p:tnLst>
      <p:par>
        <p:cTn id="1" dur="indefinite" restart="never" nodeType="tmRoot"/>
      </p:par>
    </p:tnLst>
  </p:timing>
  <p:extLst mod="1">
    <p:ext uri="{DCECCB84-F9BA-43D5-87BE-67443E8EF086}">
      <p15:sldGuideLst xmlns:p15="http://schemas.microsoft.com/office/powerpoint/2012/main" xmlns="">
        <p15:guide id="1" orient="horz" pos="2203">
          <p15:clr>
            <a:srgbClr val="FBAE40"/>
          </p15:clr>
        </p15:guide>
        <p15:guide id="2" pos="3053">
          <p15:clr>
            <a:srgbClr val="FBAE40"/>
          </p15:clr>
        </p15:guide>
      </p15:sldGuideLst>
    </p:ext>
  </p:extLst>
</p:sldLayout>
</file>

<file path=ppt/slideLayouts/slideLayout88.xml><?xml version="1.0" encoding="utf-8"?>
<p:sldLayout xmlns:a="http://schemas.openxmlformats.org/drawingml/2006/main" xmlns:r="http://schemas.openxmlformats.org/officeDocument/2006/relationships" xmlns:p="http://schemas.openxmlformats.org/presentationml/2006/main">
  <p:cSld name="1_Custom Layou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69134" y="1636348"/>
            <a:ext cx="2688224" cy="4930601"/>
          </a:xfrm>
        </p:spPr>
        <p:txBody>
          <a:bodyPr vert="horz" lIns="0" tIns="0" rIns="0" bIns="0" rtlCol="0">
            <a:noAutofit/>
          </a:bodyPr>
          <a:lstStyle>
            <a:lvl1pPr>
              <a:defRPr lang="en-US" sz="2400" dirty="0" smtClean="0">
                <a:latin typeface="+mn-lt"/>
                <a:ea typeface="+mj-ea"/>
                <a:cs typeface="+mj-cs"/>
              </a:defRPr>
            </a:lvl1pPr>
          </a:lstStyle>
          <a:p>
            <a:pPr lvl="0">
              <a:spcBef>
                <a:spcPct val="0"/>
              </a:spcBef>
            </a:pPr>
            <a:r>
              <a:rPr lang="en-US" dirty="0" smtClean="0"/>
              <a:t>Click to edit Master text styles</a:t>
            </a:r>
          </a:p>
        </p:txBody>
      </p:sp>
      <p:sp>
        <p:nvSpPr>
          <p:cNvPr id="2" name="Title 1"/>
          <p:cNvSpPr>
            <a:spLocks noGrp="1"/>
          </p:cNvSpPr>
          <p:nvPr>
            <p:ph type="title" hasCustomPrompt="1"/>
          </p:nvPr>
        </p:nvSpPr>
        <p:spPr/>
        <p:txBody>
          <a:bodyPr lIns="0" tIns="0" rIns="0" bIns="0"/>
          <a:lstStyle/>
          <a:p>
            <a:r>
              <a:rPr lang="en-US" dirty="0" smtClean="0"/>
              <a:t>Click to edit master title style</a:t>
            </a:r>
            <a:endParaRPr lang="en-US" dirty="0"/>
          </a:p>
        </p:txBody>
      </p:sp>
    </p:spTree>
    <p:extLst>
      <p:ext uri="{BB962C8B-B14F-4D97-AF65-F5344CB8AC3E}">
        <p14:creationId xmlns:p14="http://schemas.microsoft.com/office/powerpoint/2010/main" val="1650557395"/>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userDrawn="1">
  <p:cSld name="Text Only_Large">
    <p:bg>
      <p:bgPr>
        <a:solidFill>
          <a:srgbClr val="505050"/>
        </a:solidFill>
        <a:effectLst/>
      </p:bgPr>
    </p:bg>
    <p:spTree>
      <p:nvGrpSpPr>
        <p:cNvPr id="1" name=""/>
        <p:cNvGrpSpPr/>
        <p:nvPr/>
      </p:nvGrpSpPr>
      <p:grpSpPr>
        <a:xfrm>
          <a:off x="0" y="0"/>
          <a:ext cx="0" cy="0"/>
          <a:chOff x="0" y="0"/>
          <a:chExt cx="0" cy="0"/>
        </a:xfrm>
      </p:grpSpPr>
      <p:sp>
        <p:nvSpPr>
          <p:cNvPr id="4" name="Title 3"/>
          <p:cNvSpPr>
            <a:spLocks noGrp="1"/>
          </p:cNvSpPr>
          <p:nvPr>
            <p:ph type="title" hasCustomPrompt="1"/>
          </p:nvPr>
        </p:nvSpPr>
        <p:spPr>
          <a:xfrm>
            <a:off x="1165213" y="2084709"/>
            <a:ext cx="9856822" cy="488965"/>
          </a:xfrm>
        </p:spPr>
        <p:txBody>
          <a:bodyPr/>
          <a:lstStyle>
            <a:lvl1pPr>
              <a:defRPr sz="3500"/>
            </a:lvl1pPr>
          </a:lstStyle>
          <a:p>
            <a:r>
              <a:rPr lang="en-US" dirty="0" smtClean="0"/>
              <a:t>Click to edit master title style</a:t>
            </a:r>
            <a:endParaRPr lang="en-US" dirty="0"/>
          </a:p>
        </p:txBody>
      </p:sp>
    </p:spTree>
    <p:extLst>
      <p:ext uri="{BB962C8B-B14F-4D97-AF65-F5344CB8AC3E}">
        <p14:creationId xmlns:p14="http://schemas.microsoft.com/office/powerpoint/2010/main" val="11443022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1_Title an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Segoe Light" charset="0"/>
              </a:defRPr>
            </a:lvl1pPr>
          </a:lstStyle>
          <a:p>
            <a:r>
              <a:rPr lang="en-US" dirty="0" smtClean="0"/>
              <a:t>Click to edit Master title style</a:t>
            </a:r>
            <a:endParaRPr lang="en-GB" dirty="0"/>
          </a:p>
        </p:txBody>
      </p:sp>
      <p:sp>
        <p:nvSpPr>
          <p:cNvPr id="3" name="Text Placeholder 2"/>
          <p:cNvSpPr>
            <a:spLocks noGrp="1"/>
          </p:cNvSpPr>
          <p:nvPr>
            <p:ph type="body" idx="1"/>
          </p:nvPr>
        </p:nvSpPr>
        <p:spPr>
          <a:xfrm>
            <a:off x="519047" y="1448200"/>
            <a:ext cx="11147560" cy="2436051"/>
          </a:xfrm>
        </p:spPr>
        <p:txBody>
          <a:bodyPr/>
          <a:lstStyle>
            <a:lvl1pPr>
              <a:defRPr>
                <a:latin typeface="Segoe Light" charset="0"/>
              </a:defRPr>
            </a:lvl1pPr>
            <a:lvl2pPr>
              <a:defRPr>
                <a:latin typeface="Segoe Light" charset="0"/>
              </a:defRPr>
            </a:lvl2pPr>
            <a:lvl3pPr>
              <a:defRPr>
                <a:latin typeface="Segoe Light" charset="0"/>
              </a:defRPr>
            </a:lvl3pPr>
            <a:lvl4pPr>
              <a:defRPr>
                <a:latin typeface="Segoe Light" charset="0"/>
              </a:defRPr>
            </a:lvl4pPr>
            <a:lvl5pPr>
              <a:defRPr>
                <a:latin typeface="Segoe Light"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Tree>
    <p:extLst>
      <p:ext uri="{BB962C8B-B14F-4D97-AF65-F5344CB8AC3E}">
        <p14:creationId xmlns:p14="http://schemas.microsoft.com/office/powerpoint/2010/main" val="259420136"/>
      </p:ext>
    </p:extLst>
  </p:cSld>
  <p:clrMapOvr>
    <a:masterClrMapping/>
  </p:clrMapOvr>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userDrawn="1">
  <p:cSld name="2_Title and Text">
    <p:spTree>
      <p:nvGrpSpPr>
        <p:cNvPr id="1" name=""/>
        <p:cNvGrpSpPr/>
        <p:nvPr/>
      </p:nvGrpSpPr>
      <p:grpSpPr>
        <a:xfrm>
          <a:off x="0" y="0"/>
          <a:ext cx="0" cy="0"/>
          <a:chOff x="0" y="0"/>
          <a:chExt cx="0" cy="0"/>
        </a:xfrm>
      </p:grpSpPr>
      <p:sp>
        <p:nvSpPr>
          <p:cNvPr id="2" name="Title 1"/>
          <p:cNvSpPr>
            <a:spLocks noGrp="1"/>
          </p:cNvSpPr>
          <p:nvPr>
            <p:ph type="title"/>
          </p:nvPr>
        </p:nvSpPr>
        <p:spPr>
          <a:xfrm>
            <a:off x="455462" y="2327912"/>
            <a:ext cx="11171635" cy="757306"/>
          </a:xfrm>
        </p:spPr>
        <p:txBody>
          <a:bodyPr/>
          <a:lstStyle>
            <a:lvl1pPr algn="ctr">
              <a:defRPr>
                <a:latin typeface="+mj-lt"/>
              </a:defRPr>
            </a:lvl1pPr>
          </a:lstStyle>
          <a:p>
            <a:r>
              <a:rPr lang="en-US" dirty="0" smtClean="0"/>
              <a:t>Click to edit Master title style</a:t>
            </a:r>
            <a:endParaRPr lang="en-GB" dirty="0"/>
          </a:p>
        </p:txBody>
      </p:sp>
    </p:spTree>
    <p:extLst>
      <p:ext uri="{BB962C8B-B14F-4D97-AF65-F5344CB8AC3E}">
        <p14:creationId xmlns:p14="http://schemas.microsoft.com/office/powerpoint/2010/main" val="1546127095"/>
      </p:ext>
    </p:extLst>
  </p:cSld>
  <p:clrMapOvr>
    <a:masterClrMapping/>
  </p:clrMapOvr>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19045" y="228653"/>
            <a:ext cx="11147562" cy="757306"/>
          </a:xfrm>
        </p:spPr>
        <p:txBody>
          <a:bodyPr/>
          <a:lstStyle>
            <a:lvl1pPr>
              <a:defRPr sz="5500"/>
            </a:lvl1pPr>
          </a:lstStyle>
          <a:p>
            <a:r>
              <a:rPr lang="en-US" smtClean="0"/>
              <a:t>Click to edit Master title style</a:t>
            </a:r>
            <a:endParaRPr lang="en-US" dirty="0"/>
          </a:p>
        </p:txBody>
      </p:sp>
      <p:sp>
        <p:nvSpPr>
          <p:cNvPr id="5" name="Text Placeholder 4"/>
          <p:cNvSpPr>
            <a:spLocks noGrp="1"/>
          </p:cNvSpPr>
          <p:nvPr>
            <p:ph type="body" sz="quarter" idx="10"/>
          </p:nvPr>
        </p:nvSpPr>
        <p:spPr>
          <a:xfrm>
            <a:off x="519045" y="1448135"/>
            <a:ext cx="11147562" cy="946632"/>
          </a:xfrm>
        </p:spPr>
        <p:txBody>
          <a:bodyPr/>
          <a:lstStyle>
            <a:lvl1pPr marL="3175" indent="0">
              <a:spcBef>
                <a:spcPts val="0"/>
              </a:spcBef>
              <a:spcAft>
                <a:spcPts val="900"/>
              </a:spcAft>
              <a:buSzPct val="80000"/>
              <a:buFont typeface="Arial" pitchFamily="34" charset="0"/>
              <a:buNone/>
              <a:defRPr sz="4000" spc="-100" baseline="0">
                <a:gradFill>
                  <a:gsLst>
                    <a:gs pos="0">
                      <a:srgbClr val="595959"/>
                    </a:gs>
                    <a:gs pos="86000">
                      <a:srgbClr val="595959"/>
                    </a:gs>
                  </a:gsLst>
                  <a:lin ang="5400000" scaled="0"/>
                </a:gradFill>
                <a:latin typeface="Segoe UI Light" pitchFamily="34" charset="0"/>
              </a:defRPr>
            </a:lvl1pPr>
            <a:lvl2pPr marL="3175" indent="0">
              <a:spcBef>
                <a:spcPts val="0"/>
              </a:spcBef>
              <a:buSzPct val="80000"/>
              <a:buFont typeface="Arial" pitchFamily="34" charset="0"/>
              <a:buNone/>
              <a:defRPr sz="2000" spc="-51" baseline="0">
                <a:gradFill>
                  <a:gsLst>
                    <a:gs pos="0">
                      <a:srgbClr val="595959"/>
                    </a:gs>
                    <a:gs pos="86000">
                      <a:srgbClr val="595959"/>
                    </a:gs>
                  </a:gsLst>
                  <a:lin ang="5400000" scaled="0"/>
                </a:gradFill>
              </a:defRPr>
            </a:lvl2pPr>
            <a:lvl3pPr marL="1256808" indent="-402583">
              <a:buSzPct val="80000"/>
              <a:buFontTx/>
              <a:buBlip>
                <a:blip r:embed="rId2"/>
              </a:buBlip>
              <a:defRPr>
                <a:gradFill>
                  <a:gsLst>
                    <a:gs pos="0">
                      <a:schemeClr val="tx1">
                        <a:lumMod val="90000"/>
                        <a:lumOff val="10000"/>
                      </a:schemeClr>
                    </a:gs>
                    <a:gs pos="86000">
                      <a:schemeClr val="tx1">
                        <a:lumMod val="90000"/>
                        <a:lumOff val="10000"/>
                      </a:schemeClr>
                    </a:gs>
                  </a:gsLst>
                  <a:lin ang="5400000" scaled="0"/>
                </a:gradFill>
              </a:defRPr>
            </a:lvl3pPr>
            <a:lvl4pPr marL="1602288" indent="-345496">
              <a:buSzPct val="80000"/>
              <a:buFontTx/>
              <a:buBlip>
                <a:blip r:embed="rId2"/>
              </a:buBlip>
              <a:defRPr>
                <a:gradFill>
                  <a:gsLst>
                    <a:gs pos="0">
                      <a:schemeClr val="tx1">
                        <a:lumMod val="90000"/>
                        <a:lumOff val="10000"/>
                      </a:schemeClr>
                    </a:gs>
                    <a:gs pos="86000">
                      <a:schemeClr val="tx1">
                        <a:lumMod val="90000"/>
                        <a:lumOff val="10000"/>
                      </a:schemeClr>
                    </a:gs>
                  </a:gsLst>
                  <a:lin ang="5400000" scaled="0"/>
                </a:gradFill>
              </a:defRPr>
            </a:lvl4pPr>
            <a:lvl5pPr marL="1938301" indent="-335991">
              <a:buSzPct val="80000"/>
              <a:buFontTx/>
              <a:buBlip>
                <a:blip r:embed="rId2"/>
              </a:buBlip>
              <a:defRPr>
                <a:gradFill>
                  <a:gsLst>
                    <a:gs pos="0">
                      <a:schemeClr val="tx1">
                        <a:lumMod val="90000"/>
                        <a:lumOff val="10000"/>
                      </a:schemeClr>
                    </a:gs>
                    <a:gs pos="86000">
                      <a:schemeClr val="tx1">
                        <a:lumMod val="90000"/>
                        <a:lumOff val="10000"/>
                      </a:schemeClr>
                    </a:gs>
                  </a:gsLst>
                  <a:lin ang="5400000" scaled="0"/>
                </a:gradFill>
              </a:defRPr>
            </a:lvl5pPr>
          </a:lstStyle>
          <a:p>
            <a:pPr lvl="0"/>
            <a:r>
              <a:rPr lang="en-US" smtClean="0"/>
              <a:t>Click to edit Master text styles</a:t>
            </a:r>
          </a:p>
          <a:p>
            <a:pPr lvl="1"/>
            <a:r>
              <a:rPr lang="en-US" smtClean="0"/>
              <a:t>Second level</a:t>
            </a:r>
          </a:p>
        </p:txBody>
      </p:sp>
    </p:spTree>
    <p:extLst>
      <p:ext uri="{BB962C8B-B14F-4D97-AF65-F5344CB8AC3E}">
        <p14:creationId xmlns:p14="http://schemas.microsoft.com/office/powerpoint/2010/main" val="1160028793"/>
      </p:ext>
    </p:extLst>
  </p:cSld>
  <p:clrMapOvr>
    <a:masterClrMapping/>
  </p:clrMapOvr>
  <p:transition>
    <p:fade/>
  </p:transition>
  <p:timing>
    <p:tnLst>
      <p:par>
        <p:cTn id="1" dur="indefinite" restart="never" nodeType="tmRoot"/>
      </p:par>
    </p:tnLst>
  </p:timing>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Title Slide Option 1">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pic>
        <p:nvPicPr>
          <p:cNvPr id="9" name="Picture 9"/>
          <p:cNvPicPr>
            <a:picLocks noChangeAspect="1" noChangeArrowheads="1"/>
          </p:cNvPicPr>
          <p:nvPr userDrawn="1"/>
        </p:nvPicPr>
        <p:blipFill>
          <a:blip r:embed="rId3">
            <a:extLst>
              <a:ext uri="{28A0092B-C50C-407E-A947-70E740481C1C}">
                <a14:useLocalDpi xmlns:a14="http://schemas.microsoft.com/office/drawing/2010/main" val="0"/>
              </a:ext>
            </a:extLst>
          </a:blip>
          <a:stretch>
            <a:fillRect/>
          </a:stretch>
        </p:blipFill>
        <p:spPr bwMode="auto">
          <a:xfrm>
            <a:off x="9164762" y="5867637"/>
            <a:ext cx="2655946" cy="977581"/>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userDrawn="1"/>
        </p:nvSpPr>
        <p:spPr bwMode="gray">
          <a:xfrm>
            <a:off x="431202" y="2085333"/>
            <a:ext cx="7869800" cy="3437436"/>
          </a:xfrm>
          <a:prstGeom prst="rect">
            <a:avLst/>
          </a:prstGeom>
          <a:solidFill>
            <a:schemeClr val="accent2">
              <a:alpha val="8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43427" tIns="194742" rIns="243427" bIns="194742" numCol="1" spcCol="0" rtlCol="0" fromWordArt="0" anchor="t" anchorCtr="0" forceAA="0" compatLnSpc="1">
            <a:prstTxWarp prst="textNoShape">
              <a:avLst/>
            </a:prstTxWarp>
            <a:noAutofit/>
          </a:bodyPr>
          <a:lstStyle/>
          <a:p>
            <a:pPr algn="ctr" defTabSz="1241156" fontAlgn="base">
              <a:lnSpc>
                <a:spcPct val="90000"/>
              </a:lnSpc>
              <a:spcBef>
                <a:spcPct val="0"/>
              </a:spcBef>
              <a:spcAft>
                <a:spcPct val="0"/>
              </a:spcAft>
            </a:pPr>
            <a:endParaRPr lang="en-US" sz="32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7" name="Text Placeholder 5"/>
          <p:cNvSpPr>
            <a:spLocks noGrp="1"/>
          </p:cNvSpPr>
          <p:nvPr>
            <p:ph type="body" sz="quarter" idx="10" hasCustomPrompt="1"/>
          </p:nvPr>
        </p:nvSpPr>
        <p:spPr>
          <a:xfrm>
            <a:off x="624174" y="2306750"/>
            <a:ext cx="7484882" cy="1654204"/>
          </a:xfrm>
        </p:spPr>
        <p:txBody>
          <a:bodyPr>
            <a:normAutofit/>
          </a:bodyPr>
          <a:lstStyle>
            <a:lvl1pPr marL="0" indent="0">
              <a:buNone/>
              <a:defRPr lang="en-US" sz="6100" i="0" kern="1200" spc="-100" baseline="0" dirty="0" smtClean="0">
                <a:solidFill>
                  <a:schemeClr val="bg1"/>
                </a:solidFill>
                <a:latin typeface="Segoe UI Light" pitchFamily="34" charset="0"/>
                <a:ea typeface="+mn-ea"/>
                <a:cs typeface="+mn-cs"/>
              </a:defRPr>
            </a:lvl1pPr>
          </a:lstStyle>
          <a:p>
            <a:pPr marL="0" lvl="0" indent="0" algn="l" defTabSz="912920" rtl="0" eaLnBrk="1" latinLnBrk="0" hangingPunct="1">
              <a:lnSpc>
                <a:spcPct val="90000"/>
              </a:lnSpc>
              <a:spcBef>
                <a:spcPct val="20000"/>
              </a:spcBef>
              <a:buSzPct val="90000"/>
              <a:buFont typeface="Arial" pitchFamily="34" charset="0"/>
              <a:buNone/>
            </a:pPr>
            <a:r>
              <a:rPr lang="en-US" dirty="0" smtClean="0"/>
              <a:t>Presentation Title</a:t>
            </a:r>
          </a:p>
        </p:txBody>
      </p:sp>
      <p:sp>
        <p:nvSpPr>
          <p:cNvPr id="8" name="Text Placeholder 8"/>
          <p:cNvSpPr>
            <a:spLocks noGrp="1"/>
          </p:cNvSpPr>
          <p:nvPr>
            <p:ph type="body" sz="quarter" idx="11" hasCustomPrompt="1"/>
          </p:nvPr>
        </p:nvSpPr>
        <p:spPr>
          <a:xfrm>
            <a:off x="624174" y="4111527"/>
            <a:ext cx="7484882" cy="1305917"/>
          </a:xfrm>
        </p:spPr>
        <p:txBody>
          <a:bodyPr>
            <a:normAutofit/>
          </a:bodyPr>
          <a:lstStyle>
            <a:lvl1pPr marL="0" indent="0">
              <a:buNone/>
              <a:defRPr lang="en-US" sz="2700" kern="1200" spc="-100" baseline="0" dirty="0">
                <a:solidFill>
                  <a:schemeClr val="bg1"/>
                </a:solidFill>
                <a:latin typeface="Segoe UI Light" pitchFamily="34" charset="0"/>
                <a:ea typeface="+mn-ea"/>
                <a:cs typeface="+mn-cs"/>
              </a:defRPr>
            </a:lvl1pPr>
          </a:lstStyle>
          <a:p>
            <a:pPr marL="0" lvl="0" indent="0" algn="l" defTabSz="912920" rtl="0" eaLnBrk="1" latinLnBrk="0" hangingPunct="1">
              <a:lnSpc>
                <a:spcPct val="90000"/>
              </a:lnSpc>
              <a:spcBef>
                <a:spcPct val="20000"/>
              </a:spcBef>
              <a:buSzPct val="90000"/>
              <a:buFont typeface="Arial" pitchFamily="34" charset="0"/>
              <a:buNone/>
            </a:pPr>
            <a:r>
              <a:rPr lang="en-US" dirty="0" smtClean="0"/>
              <a:t>Speaker Name</a:t>
            </a:r>
          </a:p>
          <a:p>
            <a:pPr marL="0" lvl="0" indent="0" algn="l" defTabSz="912920" rtl="0" eaLnBrk="1" latinLnBrk="0" hangingPunct="1">
              <a:lnSpc>
                <a:spcPct val="90000"/>
              </a:lnSpc>
              <a:spcBef>
                <a:spcPct val="20000"/>
              </a:spcBef>
              <a:buSzPct val="90000"/>
              <a:buFont typeface="Arial" pitchFamily="34" charset="0"/>
              <a:buNone/>
            </a:pPr>
            <a:r>
              <a:rPr lang="en-US" dirty="0" smtClean="0"/>
              <a:t>Speaker Title, Company</a:t>
            </a:r>
          </a:p>
          <a:p>
            <a:pPr marL="0" lvl="0" indent="0" algn="l" defTabSz="912920" rtl="0" eaLnBrk="1" latinLnBrk="0" hangingPunct="1">
              <a:lnSpc>
                <a:spcPct val="90000"/>
              </a:lnSpc>
              <a:spcBef>
                <a:spcPct val="20000"/>
              </a:spcBef>
              <a:buSzPct val="90000"/>
              <a:buFont typeface="Arial" pitchFamily="34" charset="0"/>
              <a:buNone/>
            </a:pPr>
            <a:r>
              <a:rPr lang="en-US" dirty="0" smtClean="0"/>
              <a:t>Contact Information</a:t>
            </a:r>
          </a:p>
        </p:txBody>
      </p:sp>
      <p:grpSp>
        <p:nvGrpSpPr>
          <p:cNvPr id="10" name="Group 9"/>
          <p:cNvGrpSpPr/>
          <p:nvPr userDrawn="1"/>
        </p:nvGrpSpPr>
        <p:grpSpPr>
          <a:xfrm>
            <a:off x="623148" y="383198"/>
            <a:ext cx="1631544" cy="604035"/>
            <a:chOff x="10186018" y="534632"/>
            <a:chExt cx="1706539" cy="631406"/>
          </a:xfrm>
        </p:grpSpPr>
        <p:pic>
          <p:nvPicPr>
            <p:cNvPr id="11" name="Picture 10"/>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186018" y="534632"/>
              <a:ext cx="1706539" cy="585216"/>
            </a:xfrm>
            <a:prstGeom prst="rect">
              <a:avLst/>
            </a:prstGeom>
          </p:spPr>
        </p:pic>
        <p:sp>
          <p:nvSpPr>
            <p:cNvPr id="12" name="TextBox 11"/>
            <p:cNvSpPr txBox="1"/>
            <p:nvPr userDrawn="1"/>
          </p:nvSpPr>
          <p:spPr>
            <a:xfrm>
              <a:off x="10576932" y="972960"/>
              <a:ext cx="498340" cy="193078"/>
            </a:xfrm>
            <a:prstGeom prst="rect">
              <a:avLst/>
            </a:prstGeom>
            <a:noFill/>
          </p:spPr>
          <p:txBody>
            <a:bodyPr wrap="none" lIns="0" tIns="0" rIns="0" bIns="0" rtlCol="0">
              <a:spAutoFit/>
            </a:bodyPr>
            <a:lstStyle/>
            <a:p>
              <a:pPr defTabSz="912920">
                <a:lnSpc>
                  <a:spcPct val="90000"/>
                </a:lnSpc>
                <a:spcAft>
                  <a:spcPts val="800"/>
                </a:spcAft>
              </a:pPr>
              <a:r>
                <a:rPr lang="en-US" sz="1300" dirty="0" smtClean="0">
                  <a:solidFill>
                    <a:srgbClr val="FFFFFF"/>
                  </a:solidFill>
                </a:rPr>
                <a:t>| Basel</a:t>
              </a:r>
            </a:p>
          </p:txBody>
        </p:sp>
      </p:grpSp>
    </p:spTree>
    <p:extLst>
      <p:ext uri="{BB962C8B-B14F-4D97-AF65-F5344CB8AC3E}">
        <p14:creationId xmlns:p14="http://schemas.microsoft.com/office/powerpoint/2010/main" val="2278598783"/>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500"/>
                                  </p:stCondLst>
                                  <p:childTnLst>
                                    <p:set>
                                      <p:cBhvr>
                                        <p:cTn id="6" dur="1" fill="hold">
                                          <p:stCondLst>
                                            <p:cond delay="0"/>
                                          </p:stCondLst>
                                        </p:cTn>
                                        <p:tgtEl>
                                          <p:spTgt spid="5"/>
                                        </p:tgtEl>
                                        <p:attrNameLst>
                                          <p:attrName>style.visibility</p:attrName>
                                        </p:attrNameLst>
                                      </p:cBhvr>
                                      <p:to>
                                        <p:strVal val="visible"/>
                                      </p:to>
                                    </p:set>
                                  </p:childTnLst>
                                </p:cTn>
                              </p:par>
                              <p:par>
                                <p:cTn id="7" presetID="63" presetClass="path" presetSubtype="0" accel="50000" decel="50000" fill="hold" grpId="1" nodeType="withEffect">
                                  <p:stCondLst>
                                    <p:cond delay="500"/>
                                  </p:stCondLst>
                                  <p:childTnLst>
                                    <p:animMotion origin="layout" path="M 2.77778E-7 3.7037E-7 L 1.17344 3.7037E-7 " pathEditMode="relative" rAng="0" ptsTypes="AA">
                                      <p:cBhvr>
                                        <p:cTn id="8" dur="1000" spd="-100000" fill="hold"/>
                                        <p:tgtEl>
                                          <p:spTgt spid="5"/>
                                        </p:tgtEl>
                                        <p:attrNameLst>
                                          <p:attrName>ppt_x</p:attrName>
                                          <p:attrName>ppt_y</p:attrName>
                                        </p:attrNameLst>
                                      </p:cBhvr>
                                      <p:rCtr x="58663" y="0"/>
                                    </p:animMotion>
                                  </p:childTnLst>
                                </p:cTn>
                              </p:par>
                              <p:par>
                                <p:cTn id="9" presetID="1" presetClass="entr" presetSubtype="0" fill="hold" nodeType="withEffect">
                                  <p:stCondLst>
                                    <p:cond delay="500"/>
                                  </p:stCondLst>
                                  <p:childTnLst>
                                    <p:set>
                                      <p:cBhvr>
                                        <p:cTn id="10" dur="1" fill="hold">
                                          <p:stCondLst>
                                            <p:cond delay="0"/>
                                          </p:stCondLst>
                                        </p:cTn>
                                        <p:tgtEl>
                                          <p:spTgt spid="10"/>
                                        </p:tgtEl>
                                        <p:attrNameLst>
                                          <p:attrName>style.visibility</p:attrName>
                                        </p:attrNameLst>
                                      </p:cBhvr>
                                      <p:to>
                                        <p:strVal val="visible"/>
                                      </p:to>
                                    </p:set>
                                  </p:childTnLst>
                                </p:cTn>
                              </p:par>
                              <p:par>
                                <p:cTn id="11" presetID="63" presetClass="path" presetSubtype="0" accel="50000" decel="50000" fill="hold" nodeType="withEffect">
                                  <p:stCondLst>
                                    <p:cond delay="500"/>
                                  </p:stCondLst>
                                  <p:childTnLst>
                                    <p:animMotion origin="layout" path="M 4.44444E-6 -4.07407E-6 L 1.40572 -4.07407E-6 " pathEditMode="relative" rAng="0" ptsTypes="AA">
                                      <p:cBhvr>
                                        <p:cTn id="12" dur="1000" spd="-100000" fill="hold"/>
                                        <p:tgtEl>
                                          <p:spTgt spid="10"/>
                                        </p:tgtEl>
                                        <p:attrNameLst>
                                          <p:attrName>ppt_x</p:attrName>
                                          <p:attrName>ppt_y</p:attrName>
                                        </p:attrNameLst>
                                      </p:cBhvr>
                                      <p:rCtr x="70278" y="0"/>
                                    </p:animMotion>
                                  </p:childTnLst>
                                </p:cTn>
                              </p:par>
                              <p:par>
                                <p:cTn id="13" presetID="1" presetClass="entr" presetSubtype="0" fill="hold" nodeType="withEffect">
                                  <p:stCondLst>
                                    <p:cond delay="500"/>
                                  </p:stCondLst>
                                  <p:childTnLst>
                                    <p:set>
                                      <p:cBhvr>
                                        <p:cTn id="14" dur="1" fill="hold">
                                          <p:stCondLst>
                                            <p:cond delay="0"/>
                                          </p:stCondLst>
                                        </p:cTn>
                                        <p:tgtEl>
                                          <p:spTgt spid="9"/>
                                        </p:tgtEl>
                                        <p:attrNameLst>
                                          <p:attrName>style.visibility</p:attrName>
                                        </p:attrNameLst>
                                      </p:cBhvr>
                                      <p:to>
                                        <p:strVal val="visible"/>
                                      </p:to>
                                    </p:set>
                                  </p:childTnLst>
                                </p:cTn>
                              </p:par>
                              <p:par>
                                <p:cTn id="15" presetID="63" presetClass="path" presetSubtype="0" accel="50000" decel="50000" fill="hold" nodeType="withEffect">
                                  <p:stCondLst>
                                    <p:cond delay="500"/>
                                  </p:stCondLst>
                                  <p:childTnLst>
                                    <p:animMotion origin="layout" path="M 2.5E-6 -3.20988E-6 L 0.67066 -3.20988E-6 " pathEditMode="relative" rAng="0" ptsTypes="AA">
                                      <p:cBhvr>
                                        <p:cTn id="16" dur="1000" spd="-100000" fill="hold"/>
                                        <p:tgtEl>
                                          <p:spTgt spid="9"/>
                                        </p:tgtEl>
                                        <p:attrNameLst>
                                          <p:attrName>ppt_x</p:attrName>
                                          <p:attrName>ppt_y</p:attrName>
                                        </p:attrNameLst>
                                      </p:cBhvr>
                                      <p:rCtr x="33524" y="0"/>
                                    </p:animMotion>
                                  </p:childTnLst>
                                </p:cTn>
                              </p:par>
                              <p:par>
                                <p:cTn id="17" presetID="1" presetClass="entr" presetSubtype="0" fill="hold" grpId="1" nodeType="withEffect">
                                  <p:stCondLst>
                                    <p:cond delay="500"/>
                                  </p:stCondLst>
                                  <p:childTnLst>
                                    <p:set>
                                      <p:cBhvr>
                                        <p:cTn id="18" dur="1" fill="hold">
                                          <p:stCondLst>
                                            <p:cond delay="0"/>
                                          </p:stCondLst>
                                        </p:cTn>
                                        <p:tgtEl>
                                          <p:spTgt spid="7"/>
                                        </p:tgtEl>
                                        <p:attrNameLst>
                                          <p:attrName>style.visibility</p:attrName>
                                        </p:attrNameLst>
                                      </p:cBhvr>
                                      <p:to>
                                        <p:strVal val="visible"/>
                                      </p:to>
                                    </p:set>
                                  </p:childTnLst>
                                </p:cTn>
                              </p:par>
                              <p:par>
                                <p:cTn id="19" presetID="35" presetClass="path" presetSubtype="0" accel="50000" decel="50000" fill="hold" grpId="0" nodeType="withEffect">
                                  <p:stCondLst>
                                    <p:cond delay="500"/>
                                  </p:stCondLst>
                                  <p:childTnLst>
                                    <p:animMotion origin="layout" path="M -3.33333E-6 -1.23457E-7 L 1.175 -1.23457E-7 " pathEditMode="relative" rAng="0" ptsTypes="AA">
                                      <p:cBhvr>
                                        <p:cTn id="20" dur="1000" spd="-100000" fill="hold"/>
                                        <p:tgtEl>
                                          <p:spTgt spid="7"/>
                                        </p:tgtEl>
                                        <p:attrNameLst>
                                          <p:attrName>ppt_x</p:attrName>
                                          <p:attrName>ppt_y</p:attrName>
                                        </p:attrNameLst>
                                      </p:cBhvr>
                                      <p:rCtr x="58750" y="0"/>
                                    </p:animMotion>
                                  </p:childTnLst>
                                </p:cTn>
                              </p:par>
                              <p:par>
                                <p:cTn id="21" presetID="1" presetClass="entr" presetSubtype="0" fill="hold" grpId="1" nodeType="withEffect">
                                  <p:stCondLst>
                                    <p:cond delay="500"/>
                                  </p:stCondLst>
                                  <p:childTnLst>
                                    <p:set>
                                      <p:cBhvr>
                                        <p:cTn id="22" dur="1" fill="hold">
                                          <p:stCondLst>
                                            <p:cond delay="0"/>
                                          </p:stCondLst>
                                        </p:cTn>
                                        <p:tgtEl>
                                          <p:spTgt spid="8"/>
                                        </p:tgtEl>
                                        <p:attrNameLst>
                                          <p:attrName>style.visibility</p:attrName>
                                        </p:attrNameLst>
                                      </p:cBhvr>
                                      <p:to>
                                        <p:strVal val="visible"/>
                                      </p:to>
                                    </p:set>
                                  </p:childTnLst>
                                </p:cTn>
                              </p:par>
                              <p:par>
                                <p:cTn id="23" presetID="35" presetClass="path" presetSubtype="0" accel="50000" decel="50000" fill="hold" grpId="0" nodeType="withEffect">
                                  <p:stCondLst>
                                    <p:cond delay="500"/>
                                  </p:stCondLst>
                                  <p:childTnLst>
                                    <p:animMotion origin="layout" path="M -3.33333E-6 -4.44444E-6 L 1.17622 -4.44444E-6 " pathEditMode="relative" rAng="0" ptsTypes="AA">
                                      <p:cBhvr>
                                        <p:cTn id="24" dur="1000" spd="-100000" fill="hold"/>
                                        <p:tgtEl>
                                          <p:spTgt spid="8"/>
                                        </p:tgtEl>
                                        <p:attrNameLst>
                                          <p:attrName>ppt_x</p:attrName>
                                          <p:attrName>ppt_y</p:attrName>
                                        </p:attrNameLst>
                                      </p:cBhvr>
                                      <p:rCtr x="58802"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7" grpId="0">
        <p:tmplLst>
          <p:tmpl>
            <p:tnLst>
              <p:par>
                <p:cTn presetID="35" presetClass="path" presetSubtype="0" accel="50000" decel="50000" fill="hold" nodeType="withEffect">
                  <p:stCondLst>
                    <p:cond delay="500"/>
                  </p:stCondLst>
                  <p:childTnLst>
                    <p:animMotion origin="layout" path="M -3.33333E-6 -1.23457E-7 L 1.175 -1.23457E-7 " pathEditMode="relative" rAng="0" ptsTypes="AA">
                      <p:cBhvr>
                        <p:cTn dur="1000" spd="-100000" fill="hold"/>
                        <p:tgtEl>
                          <p:spTgt spid="7"/>
                        </p:tgtEl>
                        <p:attrNameLst>
                          <p:attrName>ppt_x</p:attrName>
                          <p:attrName>ppt_y</p:attrName>
                        </p:attrNameLst>
                      </p:cBhvr>
                      <p:rCtr x="58750" y="0"/>
                    </p:animMotion>
                  </p:childTnLst>
                </p:cTn>
              </p:par>
            </p:tnLst>
          </p:tmpl>
        </p:tmplLst>
      </p:bldP>
      <p:bldP spid="7" grpId="1">
        <p:tmplLst>
          <p:tmpl>
            <p:tnLst>
              <p:par>
                <p:cTn presetID="1" presetClass="entr" presetSubtype="0" fill="hold" nodeType="withEffect">
                  <p:stCondLst>
                    <p:cond delay="500"/>
                  </p:stCondLst>
                  <p:childTnLst>
                    <p:set>
                      <p:cBhvr>
                        <p:cTn dur="1" fill="hold">
                          <p:stCondLst>
                            <p:cond delay="0"/>
                          </p:stCondLst>
                        </p:cTn>
                        <p:tgtEl>
                          <p:spTgt spid="7"/>
                        </p:tgtEl>
                        <p:attrNameLst>
                          <p:attrName>style.visibility</p:attrName>
                        </p:attrNameLst>
                      </p:cBhvr>
                      <p:to>
                        <p:strVal val="visible"/>
                      </p:to>
                    </p:set>
                  </p:childTnLst>
                </p:cTn>
              </p:par>
            </p:tnLst>
          </p:tmpl>
        </p:tmplLst>
      </p:bldP>
      <p:bldP spid="8" grpId="0">
        <p:tmplLst>
          <p:tmpl>
            <p:tnLst>
              <p:par>
                <p:cTn presetID="35" presetClass="path" presetSubtype="0" accel="50000" decel="50000" fill="hold" nodeType="withEffect">
                  <p:stCondLst>
                    <p:cond delay="500"/>
                  </p:stCondLst>
                  <p:childTnLst>
                    <p:animMotion origin="layout" path="M -3.33333E-6 -4.44444E-6 L 1.17622 -4.44444E-6 " pathEditMode="relative" rAng="0" ptsTypes="AA">
                      <p:cBhvr>
                        <p:cTn dur="1000" spd="-100000" fill="hold"/>
                        <p:tgtEl>
                          <p:spTgt spid="8"/>
                        </p:tgtEl>
                        <p:attrNameLst>
                          <p:attrName>ppt_x</p:attrName>
                          <p:attrName>ppt_y</p:attrName>
                        </p:attrNameLst>
                      </p:cBhvr>
                      <p:rCtr x="58802" y="0"/>
                    </p:animMotion>
                  </p:childTnLst>
                </p:cTn>
              </p:par>
            </p:tnLst>
          </p:tmpl>
        </p:tmplLst>
      </p:bldP>
      <p:bldP spid="8" grpId="1">
        <p:tmplLst>
          <p:tmpl>
            <p:tnLst>
              <p:par>
                <p:cTn presetID="1" presetClass="entr" presetSubtype="0" fill="hold" nodeType="withEffect">
                  <p:stCondLst>
                    <p:cond delay="500"/>
                  </p:stCondLst>
                  <p:childTnLst>
                    <p:set>
                      <p:cBhvr>
                        <p:cTn dur="1" fill="hold">
                          <p:stCondLst>
                            <p:cond delay="0"/>
                          </p:stCondLst>
                        </p:cTn>
                        <p:tgtEl>
                          <p:spTgt spid="8"/>
                        </p:tgtEl>
                        <p:attrNameLst>
                          <p:attrName>style.visibility</p:attrName>
                        </p:attrNameLst>
                      </p:cBhvr>
                      <p:to>
                        <p:strVal val="visible"/>
                      </p:to>
                    </p:set>
                  </p:childTnLst>
                </p:cTn>
              </p:par>
            </p:tnLst>
          </p:tmpl>
        </p:tmplLst>
      </p:bldP>
    </p:bldLst>
  </p:timing>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Title Slide Option 2">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5" name="Rectangle 4"/>
          <p:cNvSpPr/>
          <p:nvPr userDrawn="1"/>
        </p:nvSpPr>
        <p:spPr bwMode="gray">
          <a:xfrm>
            <a:off x="431202" y="2085333"/>
            <a:ext cx="7869800" cy="3437436"/>
          </a:xfrm>
          <a:prstGeom prst="rect">
            <a:avLst/>
          </a:prstGeom>
          <a:solidFill>
            <a:schemeClr val="accent2">
              <a:alpha val="8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43427" tIns="194742" rIns="243427" bIns="194742" numCol="1" spcCol="0" rtlCol="0" fromWordArt="0" anchor="t" anchorCtr="0" forceAA="0" compatLnSpc="1">
            <a:prstTxWarp prst="textNoShape">
              <a:avLst/>
            </a:prstTxWarp>
            <a:noAutofit/>
          </a:bodyPr>
          <a:lstStyle/>
          <a:p>
            <a:pPr algn="ctr" defTabSz="1241156" fontAlgn="base">
              <a:lnSpc>
                <a:spcPct val="90000"/>
              </a:lnSpc>
              <a:spcBef>
                <a:spcPct val="0"/>
              </a:spcBef>
              <a:spcAft>
                <a:spcPct val="0"/>
              </a:spcAft>
            </a:pPr>
            <a:endParaRPr lang="en-US" sz="32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6" name="Text Placeholder 5"/>
          <p:cNvSpPr>
            <a:spLocks noGrp="1"/>
          </p:cNvSpPr>
          <p:nvPr>
            <p:ph type="body" sz="quarter" idx="10" hasCustomPrompt="1"/>
          </p:nvPr>
        </p:nvSpPr>
        <p:spPr>
          <a:xfrm>
            <a:off x="624174" y="2306750"/>
            <a:ext cx="7484882" cy="1654204"/>
          </a:xfrm>
        </p:spPr>
        <p:txBody>
          <a:bodyPr>
            <a:normAutofit/>
          </a:bodyPr>
          <a:lstStyle>
            <a:lvl1pPr marL="0" indent="0">
              <a:buNone/>
              <a:defRPr lang="en-US" sz="6100" i="0" kern="1200" spc="-100" baseline="0" dirty="0" smtClean="0">
                <a:solidFill>
                  <a:schemeClr val="bg1"/>
                </a:solidFill>
                <a:latin typeface="Segoe UI Light" pitchFamily="34" charset="0"/>
                <a:ea typeface="+mn-ea"/>
                <a:cs typeface="+mn-cs"/>
              </a:defRPr>
            </a:lvl1pPr>
          </a:lstStyle>
          <a:p>
            <a:pPr marL="0" lvl="0" indent="0" algn="l" defTabSz="912920" rtl="0" eaLnBrk="1" latinLnBrk="0" hangingPunct="1">
              <a:lnSpc>
                <a:spcPct val="90000"/>
              </a:lnSpc>
              <a:spcBef>
                <a:spcPct val="20000"/>
              </a:spcBef>
              <a:buSzPct val="90000"/>
              <a:buFont typeface="Arial" pitchFamily="34" charset="0"/>
              <a:buNone/>
            </a:pPr>
            <a:r>
              <a:rPr lang="en-US" dirty="0" smtClean="0"/>
              <a:t>Presentation Title</a:t>
            </a:r>
          </a:p>
        </p:txBody>
      </p:sp>
      <p:sp>
        <p:nvSpPr>
          <p:cNvPr id="4" name="Text Placeholder 8"/>
          <p:cNvSpPr>
            <a:spLocks noGrp="1"/>
          </p:cNvSpPr>
          <p:nvPr>
            <p:ph type="body" sz="quarter" idx="11" hasCustomPrompt="1"/>
          </p:nvPr>
        </p:nvSpPr>
        <p:spPr>
          <a:xfrm>
            <a:off x="624174" y="4111527"/>
            <a:ext cx="7484882" cy="1305917"/>
          </a:xfrm>
        </p:spPr>
        <p:txBody>
          <a:bodyPr>
            <a:normAutofit/>
          </a:bodyPr>
          <a:lstStyle>
            <a:lvl1pPr marL="0" indent="0">
              <a:buNone/>
              <a:defRPr lang="en-US" sz="2700" kern="1200" spc="-100" baseline="0" dirty="0">
                <a:solidFill>
                  <a:schemeClr val="bg1"/>
                </a:solidFill>
                <a:latin typeface="Segoe UI Light" pitchFamily="34" charset="0"/>
                <a:ea typeface="+mn-ea"/>
                <a:cs typeface="+mn-cs"/>
              </a:defRPr>
            </a:lvl1pPr>
          </a:lstStyle>
          <a:p>
            <a:pPr marL="0" lvl="0" indent="0" algn="l" defTabSz="912920" rtl="0" eaLnBrk="1" latinLnBrk="0" hangingPunct="1">
              <a:lnSpc>
                <a:spcPct val="90000"/>
              </a:lnSpc>
              <a:spcBef>
                <a:spcPct val="20000"/>
              </a:spcBef>
              <a:buSzPct val="90000"/>
              <a:buFont typeface="Arial" pitchFamily="34" charset="0"/>
              <a:buNone/>
            </a:pPr>
            <a:r>
              <a:rPr lang="en-US" dirty="0" smtClean="0"/>
              <a:t>Speaker Name</a:t>
            </a:r>
          </a:p>
          <a:p>
            <a:pPr marL="0" lvl="0" indent="0" algn="l" defTabSz="912920" rtl="0" eaLnBrk="1" latinLnBrk="0" hangingPunct="1">
              <a:lnSpc>
                <a:spcPct val="90000"/>
              </a:lnSpc>
              <a:spcBef>
                <a:spcPct val="20000"/>
              </a:spcBef>
              <a:buSzPct val="90000"/>
              <a:buFont typeface="Arial" pitchFamily="34" charset="0"/>
              <a:buNone/>
            </a:pPr>
            <a:r>
              <a:rPr lang="en-US" dirty="0" smtClean="0"/>
              <a:t>Speaker Title, Company</a:t>
            </a:r>
          </a:p>
          <a:p>
            <a:pPr marL="0" lvl="0" indent="0" algn="l" defTabSz="912920" rtl="0" eaLnBrk="1" latinLnBrk="0" hangingPunct="1">
              <a:lnSpc>
                <a:spcPct val="90000"/>
              </a:lnSpc>
              <a:spcBef>
                <a:spcPct val="20000"/>
              </a:spcBef>
              <a:buSzPct val="90000"/>
              <a:buFont typeface="Arial" pitchFamily="34" charset="0"/>
              <a:buNone/>
            </a:pPr>
            <a:r>
              <a:rPr lang="en-US" dirty="0" smtClean="0"/>
              <a:t>Contact Information</a:t>
            </a:r>
          </a:p>
        </p:txBody>
      </p:sp>
      <p:pic>
        <p:nvPicPr>
          <p:cNvPr id="9" name="Picture 9"/>
          <p:cNvPicPr>
            <a:picLocks noChangeAspect="1" noChangeArrowheads="1"/>
          </p:cNvPicPr>
          <p:nvPr userDrawn="1"/>
        </p:nvPicPr>
        <p:blipFill>
          <a:blip r:embed="rId3">
            <a:extLst>
              <a:ext uri="{28A0092B-C50C-407E-A947-70E740481C1C}">
                <a14:useLocalDpi xmlns:a14="http://schemas.microsoft.com/office/drawing/2010/main" val="0"/>
              </a:ext>
            </a:extLst>
          </a:blip>
          <a:stretch>
            <a:fillRect/>
          </a:stretch>
        </p:blipFill>
        <p:spPr bwMode="auto">
          <a:xfrm>
            <a:off x="9164762" y="5867637"/>
            <a:ext cx="2655946" cy="977581"/>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roup 6"/>
          <p:cNvGrpSpPr/>
          <p:nvPr userDrawn="1"/>
        </p:nvGrpSpPr>
        <p:grpSpPr>
          <a:xfrm>
            <a:off x="594808" y="308536"/>
            <a:ext cx="1631544" cy="604035"/>
            <a:chOff x="10186018" y="534632"/>
            <a:chExt cx="1706539" cy="631406"/>
          </a:xfrm>
        </p:grpSpPr>
        <p:pic>
          <p:nvPicPr>
            <p:cNvPr id="8" name="Picture 7"/>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186018" y="534632"/>
              <a:ext cx="1706539" cy="585216"/>
            </a:xfrm>
            <a:prstGeom prst="rect">
              <a:avLst/>
            </a:prstGeom>
          </p:spPr>
        </p:pic>
        <p:sp>
          <p:nvSpPr>
            <p:cNvPr id="10" name="TextBox 9"/>
            <p:cNvSpPr txBox="1"/>
            <p:nvPr userDrawn="1"/>
          </p:nvSpPr>
          <p:spPr>
            <a:xfrm>
              <a:off x="10576932" y="972960"/>
              <a:ext cx="498340" cy="193078"/>
            </a:xfrm>
            <a:prstGeom prst="rect">
              <a:avLst/>
            </a:prstGeom>
            <a:noFill/>
          </p:spPr>
          <p:txBody>
            <a:bodyPr wrap="none" lIns="0" tIns="0" rIns="0" bIns="0" rtlCol="0">
              <a:spAutoFit/>
            </a:bodyPr>
            <a:lstStyle/>
            <a:p>
              <a:pPr defTabSz="912920">
                <a:lnSpc>
                  <a:spcPct val="90000"/>
                </a:lnSpc>
                <a:spcAft>
                  <a:spcPts val="800"/>
                </a:spcAft>
              </a:pPr>
              <a:r>
                <a:rPr lang="en-US" sz="1300" dirty="0" smtClean="0">
                  <a:solidFill>
                    <a:srgbClr val="FFFFFF"/>
                  </a:solidFill>
                </a:rPr>
                <a:t>| Basel</a:t>
              </a:r>
            </a:p>
          </p:txBody>
        </p:sp>
      </p:grpSp>
    </p:spTree>
    <p:extLst>
      <p:ext uri="{BB962C8B-B14F-4D97-AF65-F5344CB8AC3E}">
        <p14:creationId xmlns:p14="http://schemas.microsoft.com/office/powerpoint/2010/main" val="4245815512"/>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50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63" presetClass="path" presetSubtype="0" accel="50000" decel="50000" fill="hold" grpId="1" nodeType="clickEffect">
                                  <p:stCondLst>
                                    <p:cond delay="500"/>
                                  </p:stCondLst>
                                  <p:childTnLst>
                                    <p:animMotion origin="layout" path="M 2.77778E-7 3.7037E-7 L 1.17344 3.7037E-7 " pathEditMode="relative" rAng="0" ptsTypes="AA">
                                      <p:cBhvr>
                                        <p:cTn id="10" dur="1000" spd="-100000" fill="hold"/>
                                        <p:tgtEl>
                                          <p:spTgt spid="5"/>
                                        </p:tgtEl>
                                        <p:attrNameLst>
                                          <p:attrName>ppt_x</p:attrName>
                                          <p:attrName>ppt_y</p:attrName>
                                        </p:attrNameLst>
                                      </p:cBhvr>
                                      <p:rCtr x="58663" y="0"/>
                                    </p:animMotion>
                                  </p:childTnLst>
                                </p:cTn>
                              </p:par>
                              <p:par>
                                <p:cTn id="11" presetID="1" presetClass="entr" presetSubtype="0" fill="hold" nodeType="withEffect">
                                  <p:stCondLst>
                                    <p:cond delay="500"/>
                                  </p:stCondLst>
                                  <p:childTnLst>
                                    <p:set>
                                      <p:cBhvr>
                                        <p:cTn id="12" dur="1" fill="hold">
                                          <p:stCondLst>
                                            <p:cond delay="0"/>
                                          </p:stCondLst>
                                        </p:cTn>
                                        <p:tgtEl>
                                          <p:spTgt spid="7"/>
                                        </p:tgtEl>
                                        <p:attrNameLst>
                                          <p:attrName>style.visibility</p:attrName>
                                        </p:attrNameLst>
                                      </p:cBhvr>
                                      <p:to>
                                        <p:strVal val="visible"/>
                                      </p:to>
                                    </p:set>
                                  </p:childTnLst>
                                </p:cTn>
                              </p:par>
                              <p:par>
                                <p:cTn id="13" presetID="63" presetClass="path" presetSubtype="0" accel="50000" decel="50000" fill="hold" nodeType="withEffect">
                                  <p:stCondLst>
                                    <p:cond delay="500"/>
                                  </p:stCondLst>
                                  <p:childTnLst>
                                    <p:animMotion origin="layout" path="M 5E-6 -1.60494E-6 L 1.41598 -1.60494E-6 " pathEditMode="relative" rAng="0" ptsTypes="AA">
                                      <p:cBhvr>
                                        <p:cTn id="14" dur="1000" spd="-100000" fill="hold"/>
                                        <p:tgtEl>
                                          <p:spTgt spid="7"/>
                                        </p:tgtEl>
                                        <p:attrNameLst>
                                          <p:attrName>ppt_x</p:attrName>
                                          <p:attrName>ppt_y</p:attrName>
                                        </p:attrNameLst>
                                      </p:cBhvr>
                                      <p:rCtr x="70799" y="0"/>
                                    </p:animMotion>
                                  </p:childTnLst>
                                </p:cTn>
                              </p:par>
                              <p:par>
                                <p:cTn id="15" presetID="1" presetClass="entr" presetSubtype="0" fill="hold" nodeType="withEffect">
                                  <p:stCondLst>
                                    <p:cond delay="500"/>
                                  </p:stCondLst>
                                  <p:childTnLst>
                                    <p:set>
                                      <p:cBhvr>
                                        <p:cTn id="16" dur="1" fill="hold">
                                          <p:stCondLst>
                                            <p:cond delay="0"/>
                                          </p:stCondLst>
                                        </p:cTn>
                                        <p:tgtEl>
                                          <p:spTgt spid="9"/>
                                        </p:tgtEl>
                                        <p:attrNameLst>
                                          <p:attrName>style.visibility</p:attrName>
                                        </p:attrNameLst>
                                      </p:cBhvr>
                                      <p:to>
                                        <p:strVal val="visible"/>
                                      </p:to>
                                    </p:set>
                                  </p:childTnLst>
                                </p:cTn>
                              </p:par>
                              <p:par>
                                <p:cTn id="17" presetID="63" presetClass="path" presetSubtype="0" accel="50000" decel="50000" fill="hold" nodeType="withEffect">
                                  <p:stCondLst>
                                    <p:cond delay="500"/>
                                  </p:stCondLst>
                                  <p:childTnLst>
                                    <p:animMotion origin="layout" path="M 2.5E-6 -3.20988E-6 L 0.67066 -3.20988E-6 " pathEditMode="relative" rAng="0" ptsTypes="AA">
                                      <p:cBhvr>
                                        <p:cTn id="18" dur="1000" spd="-100000" fill="hold"/>
                                        <p:tgtEl>
                                          <p:spTgt spid="9"/>
                                        </p:tgtEl>
                                        <p:attrNameLst>
                                          <p:attrName>ppt_x</p:attrName>
                                          <p:attrName>ppt_y</p:attrName>
                                        </p:attrNameLst>
                                      </p:cBhvr>
                                      <p:rCtr x="33524" y="0"/>
                                    </p:animMotion>
                                  </p:childTnLst>
                                </p:cTn>
                              </p:par>
                              <p:par>
                                <p:cTn id="19" presetID="1" presetClass="entr" presetSubtype="0" fill="hold" grpId="1" nodeType="withEffect">
                                  <p:stCondLst>
                                    <p:cond delay="500"/>
                                  </p:stCondLst>
                                  <p:childTnLst>
                                    <p:set>
                                      <p:cBhvr>
                                        <p:cTn id="20" dur="1" fill="hold">
                                          <p:stCondLst>
                                            <p:cond delay="0"/>
                                          </p:stCondLst>
                                        </p:cTn>
                                        <p:tgtEl>
                                          <p:spTgt spid="6"/>
                                        </p:tgtEl>
                                        <p:attrNameLst>
                                          <p:attrName>style.visibility</p:attrName>
                                        </p:attrNameLst>
                                      </p:cBhvr>
                                      <p:to>
                                        <p:strVal val="visible"/>
                                      </p:to>
                                    </p:set>
                                  </p:childTnLst>
                                </p:cTn>
                              </p:par>
                              <p:par>
                                <p:cTn id="21" presetID="35" presetClass="path" presetSubtype="0" accel="50000" decel="50000" fill="hold" grpId="0" nodeType="withEffect">
                                  <p:stCondLst>
                                    <p:cond delay="500"/>
                                  </p:stCondLst>
                                  <p:childTnLst>
                                    <p:animMotion origin="layout" path="M -3.33333E-6 -1.23457E-7 L 1.175 -1.23457E-7 " pathEditMode="relative" rAng="0" ptsTypes="AA">
                                      <p:cBhvr>
                                        <p:cTn id="22" dur="1000" spd="-100000" fill="hold"/>
                                        <p:tgtEl>
                                          <p:spTgt spid="6"/>
                                        </p:tgtEl>
                                        <p:attrNameLst>
                                          <p:attrName>ppt_x</p:attrName>
                                          <p:attrName>ppt_y</p:attrName>
                                        </p:attrNameLst>
                                      </p:cBhvr>
                                      <p:rCtr x="58750" y="0"/>
                                    </p:animMotion>
                                  </p:childTnLst>
                                </p:cTn>
                              </p:par>
                              <p:par>
                                <p:cTn id="23" presetID="1" presetClass="entr" presetSubtype="0" fill="hold" grpId="1" nodeType="withEffect">
                                  <p:stCondLst>
                                    <p:cond delay="500"/>
                                  </p:stCondLst>
                                  <p:childTnLst>
                                    <p:set>
                                      <p:cBhvr>
                                        <p:cTn id="24" dur="1" fill="hold">
                                          <p:stCondLst>
                                            <p:cond delay="0"/>
                                          </p:stCondLst>
                                        </p:cTn>
                                        <p:tgtEl>
                                          <p:spTgt spid="4"/>
                                        </p:tgtEl>
                                        <p:attrNameLst>
                                          <p:attrName>style.visibility</p:attrName>
                                        </p:attrNameLst>
                                      </p:cBhvr>
                                      <p:to>
                                        <p:strVal val="visible"/>
                                      </p:to>
                                    </p:set>
                                  </p:childTnLst>
                                </p:cTn>
                              </p:par>
                              <p:par>
                                <p:cTn id="25" presetID="35" presetClass="path" presetSubtype="0" accel="50000" decel="50000" fill="hold" grpId="0" nodeType="withEffect">
                                  <p:stCondLst>
                                    <p:cond delay="500"/>
                                  </p:stCondLst>
                                  <p:childTnLst>
                                    <p:animMotion origin="layout" path="M -3.33333E-6 -4.44444E-6 L 1.17622 -4.44444E-6 " pathEditMode="relative" rAng="0" ptsTypes="AA">
                                      <p:cBhvr>
                                        <p:cTn id="26" dur="1000" spd="-100000" fill="hold"/>
                                        <p:tgtEl>
                                          <p:spTgt spid="4"/>
                                        </p:tgtEl>
                                        <p:attrNameLst>
                                          <p:attrName>ppt_x</p:attrName>
                                          <p:attrName>ppt_y</p:attrName>
                                        </p:attrNameLst>
                                      </p:cBhvr>
                                      <p:rCtr x="58802"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6" grpId="0">
        <p:tmplLst>
          <p:tmpl>
            <p:tnLst>
              <p:par>
                <p:cTn presetID="35" presetClass="path" presetSubtype="0" accel="50000" decel="50000" fill="hold" nodeType="withEffect">
                  <p:stCondLst>
                    <p:cond delay="500"/>
                  </p:stCondLst>
                  <p:childTnLst>
                    <p:animMotion origin="layout" path="M -3.33333E-6 -1.23457E-7 L 1.175 -1.23457E-7 " pathEditMode="relative" rAng="0" ptsTypes="AA">
                      <p:cBhvr>
                        <p:cTn dur="1000" spd="-100000" fill="hold"/>
                        <p:tgtEl>
                          <p:spTgt spid="6"/>
                        </p:tgtEl>
                        <p:attrNameLst>
                          <p:attrName>ppt_x</p:attrName>
                          <p:attrName>ppt_y</p:attrName>
                        </p:attrNameLst>
                      </p:cBhvr>
                      <p:rCtr x="58750" y="0"/>
                    </p:animMotion>
                  </p:childTnLst>
                </p:cTn>
              </p:par>
            </p:tnLst>
          </p:tmpl>
        </p:tmplLst>
      </p:bldP>
      <p:bldP spid="6" grpId="1">
        <p:tmplLst>
          <p:tmpl>
            <p:tnLst>
              <p:par>
                <p:cTn presetID="1" presetClass="entr" presetSubtype="0" fill="hold" nodeType="withEffect">
                  <p:stCondLst>
                    <p:cond delay="500"/>
                  </p:stCondLst>
                  <p:childTnLst>
                    <p:set>
                      <p:cBhvr>
                        <p:cTn dur="1" fill="hold">
                          <p:stCondLst>
                            <p:cond delay="0"/>
                          </p:stCondLst>
                        </p:cTn>
                        <p:tgtEl>
                          <p:spTgt spid="6"/>
                        </p:tgtEl>
                        <p:attrNameLst>
                          <p:attrName>style.visibility</p:attrName>
                        </p:attrNameLst>
                      </p:cBhvr>
                      <p:to>
                        <p:strVal val="visible"/>
                      </p:to>
                    </p:set>
                  </p:childTnLst>
                </p:cTn>
              </p:par>
            </p:tnLst>
          </p:tmpl>
        </p:tmplLst>
      </p:bldP>
      <p:bldP spid="4" grpId="0">
        <p:tmplLst>
          <p:tmpl>
            <p:tnLst>
              <p:par>
                <p:cTn presetID="35" presetClass="path" presetSubtype="0" accel="50000" decel="50000" fill="hold" nodeType="withEffect">
                  <p:stCondLst>
                    <p:cond delay="500"/>
                  </p:stCondLst>
                  <p:childTnLst>
                    <p:animMotion origin="layout" path="M -3.33333E-6 -4.44444E-6 L 1.17622 -4.44444E-6 " pathEditMode="relative" rAng="0" ptsTypes="AA">
                      <p:cBhvr>
                        <p:cTn dur="1000" spd="-100000" fill="hold"/>
                        <p:tgtEl>
                          <p:spTgt spid="4"/>
                        </p:tgtEl>
                        <p:attrNameLst>
                          <p:attrName>ppt_x</p:attrName>
                          <p:attrName>ppt_y</p:attrName>
                        </p:attrNameLst>
                      </p:cBhvr>
                      <p:rCtr x="58802" y="0"/>
                    </p:animMotion>
                  </p:childTnLst>
                </p:cTn>
              </p:par>
            </p:tnLst>
          </p:tmpl>
        </p:tmplLst>
      </p:bldP>
      <p:bldP spid="4" grpId="1">
        <p:tmplLst>
          <p:tmpl>
            <p:tnLst>
              <p:par>
                <p:cTn presetID="1" presetClass="entr" presetSubtype="0" fill="hold" nodeType="withEffect">
                  <p:stCondLst>
                    <p:cond delay="500"/>
                  </p:stCondLst>
                  <p:childTnLst>
                    <p:set>
                      <p:cBhvr>
                        <p:cTn dur="1" fill="hold">
                          <p:stCondLst>
                            <p:cond delay="0"/>
                          </p:stCondLst>
                        </p:cTn>
                        <p:tgtEl>
                          <p:spTgt spid="4"/>
                        </p:tgtEl>
                        <p:attrNameLst>
                          <p:attrName>style.visibility</p:attrName>
                        </p:attrNameLst>
                      </p:cBhvr>
                      <p:to>
                        <p:strVal val="visible"/>
                      </p:to>
                    </p:set>
                  </p:childTnLst>
                </p:cTn>
              </p:par>
            </p:tnLst>
          </p:tmpl>
        </p:tmplLst>
      </p:bldP>
    </p:bldLst>
  </p:timing>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smtClean="0"/>
              <a:t>Agenda</a:t>
            </a:r>
            <a:endParaRPr lang="en-US" dirty="0"/>
          </a:p>
        </p:txBody>
      </p:sp>
      <p:sp>
        <p:nvSpPr>
          <p:cNvPr id="11" name="Content Placeholder 12"/>
          <p:cNvSpPr>
            <a:spLocks noGrp="1"/>
          </p:cNvSpPr>
          <p:nvPr>
            <p:ph sz="quarter" idx="10" hasCustomPrompt="1"/>
          </p:nvPr>
        </p:nvSpPr>
        <p:spPr>
          <a:xfrm>
            <a:off x="624174" y="1797467"/>
            <a:ext cx="8732072" cy="4321118"/>
          </a:xfrm>
        </p:spPr>
        <p:txBody>
          <a:bodyPr/>
          <a:lstStyle>
            <a:lvl1pPr marL="0" indent="0">
              <a:buNone/>
              <a:tabLst>
                <a:tab pos="7592102" algn="l"/>
              </a:tabLst>
              <a:defRPr sz="4000" baseline="0">
                <a:solidFill>
                  <a:schemeClr val="accent2"/>
                </a:solidFill>
              </a:defRPr>
            </a:lvl1pPr>
            <a:lvl2pPr marL="0" indent="0">
              <a:buNone/>
              <a:tabLst>
                <a:tab pos="7592102" algn="l"/>
              </a:tabLst>
              <a:defRPr sz="2000">
                <a:latin typeface="+mn-lt"/>
              </a:defRPr>
            </a:lvl2pPr>
            <a:lvl3pPr marL="459618" indent="-229822">
              <a:tabLst>
                <a:tab pos="7592102" algn="l"/>
              </a:tabLst>
              <a:defRPr sz="2000" baseline="0">
                <a:latin typeface="+mn-lt"/>
              </a:defRPr>
            </a:lvl3pPr>
          </a:lstStyle>
          <a:p>
            <a:pPr lvl="0"/>
            <a:r>
              <a:rPr lang="en-US" dirty="0" smtClean="0"/>
              <a:t>Topic	xx</a:t>
            </a:r>
          </a:p>
          <a:p>
            <a:pPr lvl="1"/>
            <a:r>
              <a:rPr lang="en-US" dirty="0" smtClean="0"/>
              <a:t>Subtopic	xx</a:t>
            </a:r>
          </a:p>
          <a:p>
            <a:pPr lvl="0"/>
            <a:r>
              <a:rPr lang="en-US" dirty="0" smtClean="0"/>
              <a:t>Topic	xx</a:t>
            </a:r>
          </a:p>
          <a:p>
            <a:pPr lvl="1"/>
            <a:r>
              <a:rPr lang="en-US" dirty="0" smtClean="0"/>
              <a:t>Subtopic	xx</a:t>
            </a:r>
          </a:p>
        </p:txBody>
      </p:sp>
      <p:sp>
        <p:nvSpPr>
          <p:cNvPr id="12" name="Rectangle 11"/>
          <p:cNvSpPr/>
          <p:nvPr userDrawn="1"/>
        </p:nvSpPr>
        <p:spPr bwMode="auto">
          <a:xfrm>
            <a:off x="9453573" y="1797467"/>
            <a:ext cx="2109493" cy="2102336"/>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288" tIns="45645" rIns="45645" bIns="91288" numCol="1" spcCol="0" rtlCol="0" fromWordArt="0" anchor="b" anchorCtr="0" forceAA="0" compatLnSpc="1">
            <a:prstTxWarp prst="textNoShape">
              <a:avLst/>
            </a:prstTxWarp>
            <a:noAutofit/>
          </a:bodyPr>
          <a:lstStyle/>
          <a:p>
            <a:pPr algn="ctr" defTabSz="912656" fontAlgn="base">
              <a:spcBef>
                <a:spcPct val="0"/>
              </a:spcBef>
              <a:spcAft>
                <a:spcPct val="0"/>
              </a:spcAft>
            </a:pPr>
            <a:endParaRPr lang="en-US" sz="1900" spc="-51" dirty="0" err="1" smtClean="0">
              <a:gradFill>
                <a:gsLst>
                  <a:gs pos="0">
                    <a:srgbClr val="FFFFFF"/>
                  </a:gs>
                  <a:gs pos="100000">
                    <a:srgbClr val="FFFFFF"/>
                  </a:gs>
                </a:gsLst>
                <a:lin ang="5400000" scaled="0"/>
              </a:gradFill>
              <a:ea typeface="Segoe UI" pitchFamily="34" charset="0"/>
              <a:cs typeface="Segoe UI" pitchFamily="34" charset="0"/>
            </a:endParaRPr>
          </a:p>
        </p:txBody>
      </p:sp>
      <p:pic>
        <p:nvPicPr>
          <p:cNvPr id="3075" name="Picture 3" descr="C:\Temp\Agenda.png"/>
          <p:cNvPicPr>
            <a:picLocks noChangeAspect="1" noChangeArrowheads="1"/>
          </p:cNvPicPr>
          <p:nvPr userDrawn="1"/>
        </p:nvPicPr>
        <p:blipFill>
          <a:blip r:embed="rId2" cstate="screen">
            <a:extLst>
              <a:ext uri="{28A0092B-C50C-407E-A947-70E740481C1C}">
                <a14:useLocalDpi xmlns:a14="http://schemas.microsoft.com/office/drawing/2010/main" val="0"/>
              </a:ext>
            </a:extLst>
          </a:blip>
          <a:srcRect/>
          <a:stretch>
            <a:fillRect/>
          </a:stretch>
        </p:blipFill>
        <p:spPr bwMode="auto">
          <a:xfrm>
            <a:off x="10181410" y="2224730"/>
            <a:ext cx="641765" cy="1277092"/>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p:cNvSpPr txBox="1"/>
          <p:nvPr userDrawn="1"/>
        </p:nvSpPr>
        <p:spPr>
          <a:xfrm>
            <a:off x="9569993" y="3546406"/>
            <a:ext cx="833562" cy="292388"/>
          </a:xfrm>
          <a:prstGeom prst="rect">
            <a:avLst/>
          </a:prstGeom>
          <a:noFill/>
        </p:spPr>
        <p:txBody>
          <a:bodyPr wrap="none" lIns="0" tIns="0" rIns="0" bIns="0" rtlCol="0">
            <a:spAutoFit/>
          </a:bodyPr>
          <a:lstStyle/>
          <a:p>
            <a:pPr defTabSz="912920"/>
            <a:r>
              <a:rPr lang="en-US" sz="1900" dirty="0" smtClean="0">
                <a:solidFill>
                  <a:srgbClr val="FFFFFF"/>
                </a:solidFill>
              </a:rPr>
              <a:t>Agenda</a:t>
            </a:r>
          </a:p>
        </p:txBody>
      </p:sp>
    </p:spTree>
    <p:extLst>
      <p:ext uri="{BB962C8B-B14F-4D97-AF65-F5344CB8AC3E}">
        <p14:creationId xmlns:p14="http://schemas.microsoft.com/office/powerpoint/2010/main" val="355098746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4" presetClass="path" presetSubtype="0" accel="50000" decel="50000" fill="hold" nodeType="afterEffect">
                                  <p:stCondLst>
                                    <p:cond delay="0"/>
                                  </p:stCondLst>
                                  <p:childTnLst>
                                    <p:animMotion origin="layout" path="M 3.70409E-6 -1.11111E-6 L 3.70409E-6 -0.05393 " pathEditMode="relative" rAng="0" ptsTypes="AA">
                                      <p:cBhvr>
                                        <p:cTn id="6" dur="500" fill="hold"/>
                                        <p:tgtEl>
                                          <p:spTgt spid="3075"/>
                                        </p:tgtEl>
                                        <p:attrNameLst>
                                          <p:attrName>ppt_x</p:attrName>
                                          <p:attrName>ppt_y</p:attrName>
                                        </p:attrNameLst>
                                      </p:cBhvr>
                                      <p:rCtr x="0" y="-2708"/>
                                    </p:animMotion>
                                  </p:childTnLst>
                                </p:cTn>
                              </p:par>
                              <p:par>
                                <p:cTn id="7" presetID="1" presetClass="entr" presetSubtype="0" fill="hold" grpId="0" nodeType="withEffect">
                                  <p:stCondLst>
                                    <p:cond delay="500"/>
                                  </p:stCondLst>
                                  <p:childTnLst>
                                    <p:set>
                                      <p:cBhvr>
                                        <p:cTn id="8" dur="1" fill="hold">
                                          <p:stCondLst>
                                            <p:cond delay="0"/>
                                          </p:stCondLst>
                                        </p:cTn>
                                        <p:tgtEl>
                                          <p:spTgt spid="14"/>
                                        </p:tgtEl>
                                        <p:attrNameLst>
                                          <p:attrName>style.visibility</p:attrName>
                                        </p:attrNameLst>
                                      </p:cBhvr>
                                      <p:to>
                                        <p:strVal val="visible"/>
                                      </p:to>
                                    </p:set>
                                  </p:childTnLst>
                                </p:cTn>
                              </p:par>
                              <p:par>
                                <p:cTn id="9" presetID="42" presetClass="path" presetSubtype="0" accel="50000" decel="50000" fill="hold" grpId="1" nodeType="withEffect">
                                  <p:stCondLst>
                                    <p:cond delay="500"/>
                                  </p:stCondLst>
                                  <p:childTnLst>
                                    <p:animMotion origin="layout" path="M -4.17296E-6 2.96296E-6 L -4.17296E-6 0.04722 " pathEditMode="relative" rAng="0" ptsTypes="AA">
                                      <p:cBhvr>
                                        <p:cTn id="10" dur="500" spd="-100000" fill="hold"/>
                                        <p:tgtEl>
                                          <p:spTgt spid="14"/>
                                        </p:tgtEl>
                                        <p:attrNameLst>
                                          <p:attrName>ppt_x</p:attrName>
                                          <p:attrName>ppt_y</p:attrName>
                                        </p:attrNameLst>
                                      </p:cBhvr>
                                      <p:rCtr x="0" y="236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4" grpId="1"/>
    </p:bldLst>
  </p:timing>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Chapter Title Dark Purple">
    <p:bg>
      <p:bgPr>
        <a:solidFill>
          <a:schemeClr val="accent2"/>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a:xfrm>
            <a:off x="624174" y="2785562"/>
            <a:ext cx="10938892" cy="1114291"/>
          </a:xfrm>
        </p:spPr>
        <p:txBody>
          <a:bodyPr/>
          <a:lstStyle>
            <a:lvl1pPr marL="0" indent="0">
              <a:buNone/>
              <a:defRPr lang="en-US" sz="8800" i="0" kern="1200" spc="-100" baseline="0" dirty="0" smtClean="0">
                <a:solidFill>
                  <a:schemeClr val="bg1"/>
                </a:solidFill>
                <a:latin typeface="Segoe UI Light" pitchFamily="34" charset="0"/>
                <a:ea typeface="+mn-ea"/>
                <a:cs typeface="+mn-cs"/>
              </a:defRPr>
            </a:lvl1pPr>
          </a:lstStyle>
          <a:p>
            <a:pPr marL="0" lvl="0" indent="0" algn="l" defTabSz="912920" rtl="0" eaLnBrk="1" latinLnBrk="0" hangingPunct="1">
              <a:lnSpc>
                <a:spcPct val="90000"/>
              </a:lnSpc>
              <a:spcBef>
                <a:spcPct val="20000"/>
              </a:spcBef>
              <a:buSzPct val="90000"/>
              <a:buFont typeface="Arial" pitchFamily="34" charset="0"/>
              <a:buNone/>
            </a:pPr>
            <a:r>
              <a:rPr lang="en-US" dirty="0" smtClean="0"/>
              <a:t>Chapter title</a:t>
            </a:r>
          </a:p>
        </p:txBody>
      </p:sp>
      <p:sp>
        <p:nvSpPr>
          <p:cNvPr id="4" name="Text Placeholder 8"/>
          <p:cNvSpPr>
            <a:spLocks noGrp="1"/>
          </p:cNvSpPr>
          <p:nvPr>
            <p:ph type="body" sz="quarter" idx="11" hasCustomPrompt="1"/>
          </p:nvPr>
        </p:nvSpPr>
        <p:spPr>
          <a:xfrm>
            <a:off x="624174" y="1773698"/>
            <a:ext cx="10938892" cy="443301"/>
          </a:xfrm>
        </p:spPr>
        <p:txBody>
          <a:bodyPr/>
          <a:lstStyle>
            <a:lvl1pPr marL="0" indent="0">
              <a:buNone/>
              <a:defRPr lang="en-US" sz="3200" kern="1200" spc="-100" baseline="0" dirty="0">
                <a:solidFill>
                  <a:schemeClr val="bg1"/>
                </a:solidFill>
                <a:latin typeface="Segoe UI Light" pitchFamily="34" charset="0"/>
                <a:ea typeface="+mn-ea"/>
                <a:cs typeface="+mn-cs"/>
              </a:defRPr>
            </a:lvl1pPr>
          </a:lstStyle>
          <a:p>
            <a:pPr marL="0" lvl="0" indent="0" algn="l" defTabSz="912920" rtl="0" eaLnBrk="1" latinLnBrk="0" hangingPunct="1">
              <a:lnSpc>
                <a:spcPct val="90000"/>
              </a:lnSpc>
              <a:spcBef>
                <a:spcPct val="20000"/>
              </a:spcBef>
              <a:buSzPct val="90000"/>
              <a:buFont typeface="Arial" pitchFamily="34" charset="0"/>
              <a:buNone/>
            </a:pPr>
            <a:r>
              <a:rPr lang="en-US" dirty="0" smtClean="0"/>
              <a:t>Chapter Title x/y</a:t>
            </a:r>
            <a:endParaRPr lang="en-US" dirty="0"/>
          </a:p>
        </p:txBody>
      </p:sp>
      <p:pic>
        <p:nvPicPr>
          <p:cNvPr id="11" name="Picture 9"/>
          <p:cNvPicPr>
            <a:picLocks noChangeAspect="1" noChangeArrowheads="1"/>
          </p:cNvPicPr>
          <p:nvPr userDrawn="1"/>
        </p:nvPicPr>
        <p:blipFill>
          <a:blip r:embed="rId2">
            <a:extLst>
              <a:ext uri="{28A0092B-C50C-407E-A947-70E740481C1C}">
                <a14:useLocalDpi xmlns:a14="http://schemas.microsoft.com/office/drawing/2010/main" val="0"/>
              </a:ext>
            </a:extLst>
          </a:blip>
          <a:stretch>
            <a:fillRect/>
          </a:stretch>
        </p:blipFill>
        <p:spPr bwMode="auto">
          <a:xfrm>
            <a:off x="9165471" y="5848448"/>
            <a:ext cx="2671745" cy="983396"/>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 4"/>
          <p:cNvGrpSpPr/>
          <p:nvPr userDrawn="1"/>
        </p:nvGrpSpPr>
        <p:grpSpPr>
          <a:xfrm>
            <a:off x="623148" y="308488"/>
            <a:ext cx="1631544" cy="612004"/>
            <a:chOff x="10186018" y="534632"/>
            <a:chExt cx="1706539" cy="639737"/>
          </a:xfrm>
        </p:grpSpPr>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186018" y="534632"/>
              <a:ext cx="1706539" cy="585216"/>
            </a:xfrm>
            <a:prstGeom prst="rect">
              <a:avLst/>
            </a:prstGeom>
          </p:spPr>
        </p:pic>
        <p:sp>
          <p:nvSpPr>
            <p:cNvPr id="8" name="TextBox 7"/>
            <p:cNvSpPr txBox="1"/>
            <p:nvPr userDrawn="1"/>
          </p:nvSpPr>
          <p:spPr>
            <a:xfrm>
              <a:off x="10576932" y="981291"/>
              <a:ext cx="498340" cy="193078"/>
            </a:xfrm>
            <a:prstGeom prst="rect">
              <a:avLst/>
            </a:prstGeom>
            <a:noFill/>
          </p:spPr>
          <p:txBody>
            <a:bodyPr wrap="none" lIns="0" tIns="0" rIns="0" bIns="0" rtlCol="0">
              <a:spAutoFit/>
            </a:bodyPr>
            <a:lstStyle/>
            <a:p>
              <a:pPr defTabSz="912920">
                <a:lnSpc>
                  <a:spcPct val="90000"/>
                </a:lnSpc>
                <a:spcAft>
                  <a:spcPts val="800"/>
                </a:spcAft>
              </a:pPr>
              <a:r>
                <a:rPr lang="en-US" sz="1300" dirty="0" smtClean="0">
                  <a:solidFill>
                    <a:srgbClr val="FFFFFF"/>
                  </a:solidFill>
                </a:rPr>
                <a:t>| Basel</a:t>
              </a:r>
            </a:p>
          </p:txBody>
        </p:sp>
      </p:grpSp>
    </p:spTree>
    <p:extLst>
      <p:ext uri="{BB962C8B-B14F-4D97-AF65-F5344CB8AC3E}">
        <p14:creationId xmlns:p14="http://schemas.microsoft.com/office/powerpoint/2010/main" val="1978378297"/>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63" presetClass="path" presetSubtype="0" accel="50000" decel="50000" fill="hold" nodeType="withEffect">
                                  <p:stCondLst>
                                    <p:cond delay="0"/>
                                  </p:stCondLst>
                                  <p:childTnLst>
                                    <p:animMotion origin="layout" path="M 4.44444E-6 1.11111E-6 L 1.61041 1.11111E-6 " pathEditMode="relative" rAng="0" ptsTypes="AA">
                                      <p:cBhvr>
                                        <p:cTn id="8" dur="1000" spd="-100000" fill="hold"/>
                                        <p:tgtEl>
                                          <p:spTgt spid="5"/>
                                        </p:tgtEl>
                                        <p:attrNameLst>
                                          <p:attrName>ppt_x</p:attrName>
                                          <p:attrName>ppt_y</p:attrName>
                                        </p:attrNameLst>
                                      </p:cBhvr>
                                      <p:rCtr x="80521" y="0"/>
                                    </p:animMotion>
                                  </p:childTnLst>
                                </p:cTn>
                              </p:par>
                              <p:par>
                                <p:cTn id="9" presetID="1" presetClass="entr" presetSubtype="0"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63" presetClass="path" presetSubtype="0" accel="50000" decel="50000" fill="hold" grpId="1" nodeType="withEffect">
                                  <p:stCondLst>
                                    <p:cond delay="0"/>
                                  </p:stCondLst>
                                  <p:childTnLst>
                                    <p:animMotion origin="layout" path="M 1.66667E-6 1.02244E-6 L 1.23528 1.02244E-6 " pathEditMode="relative" rAng="0" ptsTypes="AA">
                                      <p:cBhvr>
                                        <p:cTn id="12" dur="1000" spd="-100000" fill="hold"/>
                                        <p:tgtEl>
                                          <p:spTgt spid="4"/>
                                        </p:tgtEl>
                                        <p:attrNameLst>
                                          <p:attrName>ppt_x</p:attrName>
                                          <p:attrName>ppt_y</p:attrName>
                                        </p:attrNameLst>
                                      </p:cBhvr>
                                      <p:rCtr x="61758" y="0"/>
                                    </p:animMotion>
                                  </p:childTnLst>
                                </p:cTn>
                              </p:par>
                              <p:par>
                                <p:cTn id="13" presetID="1"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par>
                                <p:cTn id="15" presetID="63" presetClass="path" presetSubtype="0" accel="50000" decel="50000" fill="hold" grpId="1" nodeType="withEffect">
                                  <p:stCondLst>
                                    <p:cond delay="0"/>
                                  </p:stCondLst>
                                  <p:childTnLst>
                                    <p:animMotion origin="layout" path="M 0 -3.96021E-6 L 1.23424 -3.96021E-6 " pathEditMode="relative" rAng="0" ptsTypes="AA">
                                      <p:cBhvr>
                                        <p:cTn id="16" dur="1000" spd="-100000" fill="hold"/>
                                        <p:tgtEl>
                                          <p:spTgt spid="6"/>
                                        </p:tgtEl>
                                        <p:attrNameLst>
                                          <p:attrName>ppt_x</p:attrName>
                                          <p:attrName>ppt_y</p:attrName>
                                        </p:attrNameLst>
                                      </p:cBhvr>
                                      <p:rCtr x="61706" y="0"/>
                                    </p:animMotion>
                                  </p:childTnLst>
                                </p:cTn>
                              </p:par>
                              <p:par>
                                <p:cTn id="17" presetID="1" presetClass="entr" presetSubtype="0"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par>
                                <p:cTn id="19" presetID="63" presetClass="path" presetSubtype="0" accel="50000" decel="50000" fill="hold" nodeType="withEffect">
                                  <p:stCondLst>
                                    <p:cond delay="0"/>
                                  </p:stCondLst>
                                  <p:childTnLst>
                                    <p:animMotion origin="layout" path="M 1.02137E-6 -3.54152E-6 L 0.86438 -3.54152E-6 " pathEditMode="relative" rAng="0" ptsTypes="AA">
                                      <p:cBhvr>
                                        <p:cTn id="20" dur="1000" spd="-100000" fill="hold"/>
                                        <p:tgtEl>
                                          <p:spTgt spid="11"/>
                                        </p:tgtEl>
                                        <p:attrNameLst>
                                          <p:attrName>ppt_x</p:attrName>
                                          <p:attrName>ppt_y</p:attrName>
                                        </p:attrNameLst>
                                      </p:cBhvr>
                                      <p:rCtr x="43213"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tmplLst>
          <p:tmpl>
            <p:tnLst>
              <p:par>
                <p:cTn presetID="1" presetClass="entr" presetSubtype="0" fill="hold" nodeType="withEffect">
                  <p:stCondLst>
                    <p:cond delay="0"/>
                  </p:stCondLst>
                  <p:childTnLst>
                    <p:set>
                      <p:cBhvr>
                        <p:cTn dur="1" fill="hold">
                          <p:stCondLst>
                            <p:cond delay="0"/>
                          </p:stCondLst>
                        </p:cTn>
                        <p:tgtEl>
                          <p:spTgt spid="6"/>
                        </p:tgtEl>
                        <p:attrNameLst>
                          <p:attrName>style.visibility</p:attrName>
                        </p:attrNameLst>
                      </p:cBhvr>
                      <p:to>
                        <p:strVal val="visible"/>
                      </p:to>
                    </p:set>
                  </p:childTnLst>
                </p:cTn>
              </p:par>
            </p:tnLst>
          </p:tmpl>
        </p:tmplLst>
      </p:bldP>
      <p:bldP spid="6" grpId="1">
        <p:tmplLst>
          <p:tmpl>
            <p:tnLst>
              <p:par>
                <p:cTn presetID="63" presetClass="path" presetSubtype="0" accel="50000" decel="50000" fill="hold" nodeType="withEffect">
                  <p:stCondLst>
                    <p:cond delay="0"/>
                  </p:stCondLst>
                  <p:childTnLst>
                    <p:animMotion origin="layout" path="M 0 -3.96021E-6 L 1.23424 -3.96021E-6 " pathEditMode="relative" rAng="0" ptsTypes="AA">
                      <p:cBhvr>
                        <p:cTn dur="1000" spd="-100000" fill="hold"/>
                        <p:tgtEl>
                          <p:spTgt spid="6"/>
                        </p:tgtEl>
                        <p:attrNameLst>
                          <p:attrName>ppt_x</p:attrName>
                          <p:attrName>ppt_y</p:attrName>
                        </p:attrNameLst>
                      </p:cBhvr>
                      <p:rCtr x="61706" y="0"/>
                    </p:animMotion>
                  </p:childTnLst>
                </p:cTn>
              </p:par>
            </p:tnLst>
          </p:tmpl>
        </p:tmplLst>
      </p:bldP>
      <p:bldP spid="4" grpId="0">
        <p:tmplLst>
          <p:tmpl>
            <p:tnLst>
              <p:par>
                <p:cTn presetID="1" presetClass="entr" presetSubtype="0" fill="hold" nodeType="withEffect">
                  <p:stCondLst>
                    <p:cond delay="0"/>
                  </p:stCondLst>
                  <p:childTnLst>
                    <p:set>
                      <p:cBhvr>
                        <p:cTn dur="1" fill="hold">
                          <p:stCondLst>
                            <p:cond delay="0"/>
                          </p:stCondLst>
                        </p:cTn>
                        <p:tgtEl>
                          <p:spTgt spid="4"/>
                        </p:tgtEl>
                        <p:attrNameLst>
                          <p:attrName>style.visibility</p:attrName>
                        </p:attrNameLst>
                      </p:cBhvr>
                      <p:to>
                        <p:strVal val="visible"/>
                      </p:to>
                    </p:set>
                  </p:childTnLst>
                </p:cTn>
              </p:par>
            </p:tnLst>
          </p:tmpl>
        </p:tmplLst>
      </p:bldP>
      <p:bldP spid="4" grpId="1">
        <p:tmplLst>
          <p:tmpl>
            <p:tnLst>
              <p:par>
                <p:cTn presetID="63" presetClass="path" presetSubtype="0" accel="50000" decel="50000" fill="hold" nodeType="withEffect">
                  <p:stCondLst>
                    <p:cond delay="0"/>
                  </p:stCondLst>
                  <p:childTnLst>
                    <p:animMotion origin="layout" path="M 1.66667E-6 1.02244E-6 L 1.23528 1.02244E-6 " pathEditMode="relative" rAng="0" ptsTypes="AA">
                      <p:cBhvr>
                        <p:cTn dur="1000" spd="-100000" fill="hold"/>
                        <p:tgtEl>
                          <p:spTgt spid="4"/>
                        </p:tgtEl>
                        <p:attrNameLst>
                          <p:attrName>ppt_x</p:attrName>
                          <p:attrName>ppt_y</p:attrName>
                        </p:attrNameLst>
                      </p:cBhvr>
                      <p:rCtr x="61758" y="0"/>
                    </p:animMotion>
                  </p:childTnLst>
                </p:cTn>
              </p:par>
            </p:tnLst>
          </p:tmpl>
        </p:tmplLst>
      </p:bldP>
    </p:bldLst>
  </p:timing>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Chapter Title Dark Teal">
    <p:bg>
      <p:bgPr>
        <a:solidFill>
          <a:srgbClr val="008272"/>
        </a:solidFill>
        <a:effectLst/>
      </p:bgPr>
    </p:bg>
    <p:spTree>
      <p:nvGrpSpPr>
        <p:cNvPr id="1" name=""/>
        <p:cNvGrpSpPr/>
        <p:nvPr/>
      </p:nvGrpSpPr>
      <p:grpSpPr>
        <a:xfrm>
          <a:off x="0" y="0"/>
          <a:ext cx="0" cy="0"/>
          <a:chOff x="0" y="0"/>
          <a:chExt cx="0" cy="0"/>
        </a:xfrm>
      </p:grpSpPr>
      <p:sp>
        <p:nvSpPr>
          <p:cNvPr id="5" name="Text Placeholder 5"/>
          <p:cNvSpPr>
            <a:spLocks noGrp="1"/>
          </p:cNvSpPr>
          <p:nvPr>
            <p:ph type="body" sz="quarter" idx="10" hasCustomPrompt="1"/>
          </p:nvPr>
        </p:nvSpPr>
        <p:spPr>
          <a:xfrm>
            <a:off x="624174" y="2785562"/>
            <a:ext cx="10938892" cy="1114291"/>
          </a:xfrm>
        </p:spPr>
        <p:txBody>
          <a:bodyPr/>
          <a:lstStyle>
            <a:lvl1pPr marL="0" indent="0">
              <a:buNone/>
              <a:defRPr lang="en-US" sz="8800" i="0" kern="1200" spc="-100" baseline="0" dirty="0" smtClean="0">
                <a:solidFill>
                  <a:schemeClr val="bg1"/>
                </a:solidFill>
                <a:latin typeface="Segoe UI Light" pitchFamily="34" charset="0"/>
                <a:ea typeface="+mn-ea"/>
                <a:cs typeface="+mn-cs"/>
              </a:defRPr>
            </a:lvl1pPr>
          </a:lstStyle>
          <a:p>
            <a:pPr marL="0" lvl="0" indent="0" algn="l" defTabSz="912920" rtl="0" eaLnBrk="1" latinLnBrk="0" hangingPunct="1">
              <a:lnSpc>
                <a:spcPct val="90000"/>
              </a:lnSpc>
              <a:spcBef>
                <a:spcPct val="20000"/>
              </a:spcBef>
              <a:buSzPct val="90000"/>
              <a:buFont typeface="Arial" pitchFamily="34" charset="0"/>
              <a:buNone/>
            </a:pPr>
            <a:r>
              <a:rPr lang="en-US" dirty="0" smtClean="0"/>
              <a:t>Chapter title</a:t>
            </a:r>
          </a:p>
        </p:txBody>
      </p:sp>
      <p:sp>
        <p:nvSpPr>
          <p:cNvPr id="8" name="Text Placeholder 8"/>
          <p:cNvSpPr>
            <a:spLocks noGrp="1"/>
          </p:cNvSpPr>
          <p:nvPr>
            <p:ph type="body" sz="quarter" idx="11" hasCustomPrompt="1"/>
          </p:nvPr>
        </p:nvSpPr>
        <p:spPr>
          <a:xfrm>
            <a:off x="624174" y="1773698"/>
            <a:ext cx="10938892" cy="443301"/>
          </a:xfrm>
        </p:spPr>
        <p:txBody>
          <a:bodyPr/>
          <a:lstStyle>
            <a:lvl1pPr marL="0" indent="0">
              <a:buNone/>
              <a:defRPr lang="en-US" sz="3200" kern="1200" spc="-100" baseline="0" dirty="0">
                <a:solidFill>
                  <a:schemeClr val="bg1"/>
                </a:solidFill>
                <a:latin typeface="Segoe UI Light" pitchFamily="34" charset="0"/>
                <a:ea typeface="+mn-ea"/>
                <a:cs typeface="+mn-cs"/>
              </a:defRPr>
            </a:lvl1pPr>
          </a:lstStyle>
          <a:p>
            <a:pPr marL="0" lvl="0" indent="0" algn="l" defTabSz="912920" rtl="0" eaLnBrk="1" latinLnBrk="0" hangingPunct="1">
              <a:lnSpc>
                <a:spcPct val="90000"/>
              </a:lnSpc>
              <a:spcBef>
                <a:spcPct val="20000"/>
              </a:spcBef>
              <a:buSzPct val="90000"/>
              <a:buFont typeface="Arial" pitchFamily="34" charset="0"/>
              <a:buNone/>
            </a:pPr>
            <a:r>
              <a:rPr lang="en-US" dirty="0" smtClean="0"/>
              <a:t>Chapter Title x/y</a:t>
            </a:r>
            <a:endParaRPr lang="en-US" dirty="0"/>
          </a:p>
        </p:txBody>
      </p:sp>
      <p:pic>
        <p:nvPicPr>
          <p:cNvPr id="6" name="Picture 9"/>
          <p:cNvPicPr>
            <a:picLocks noChangeAspect="1" noChangeArrowheads="1"/>
          </p:cNvPicPr>
          <p:nvPr userDrawn="1"/>
        </p:nvPicPr>
        <p:blipFill>
          <a:blip r:embed="rId2">
            <a:extLst>
              <a:ext uri="{28A0092B-C50C-407E-A947-70E740481C1C}">
                <a14:useLocalDpi xmlns:a14="http://schemas.microsoft.com/office/drawing/2010/main" val="0"/>
              </a:ext>
            </a:extLst>
          </a:blip>
          <a:stretch>
            <a:fillRect/>
          </a:stretch>
        </p:blipFill>
        <p:spPr bwMode="auto">
          <a:xfrm>
            <a:off x="9165471" y="5848448"/>
            <a:ext cx="2671745" cy="983396"/>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Group 10"/>
          <p:cNvGrpSpPr/>
          <p:nvPr userDrawn="1"/>
        </p:nvGrpSpPr>
        <p:grpSpPr>
          <a:xfrm>
            <a:off x="623148" y="308488"/>
            <a:ext cx="1631544" cy="612004"/>
            <a:chOff x="10186018" y="534632"/>
            <a:chExt cx="1706539" cy="639737"/>
          </a:xfrm>
        </p:grpSpPr>
        <p:pic>
          <p:nvPicPr>
            <p:cNvPr id="12" name="Picture 1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186018" y="534632"/>
              <a:ext cx="1706539" cy="585216"/>
            </a:xfrm>
            <a:prstGeom prst="rect">
              <a:avLst/>
            </a:prstGeom>
          </p:spPr>
        </p:pic>
        <p:sp>
          <p:nvSpPr>
            <p:cNvPr id="13" name="TextBox 12"/>
            <p:cNvSpPr txBox="1"/>
            <p:nvPr userDrawn="1"/>
          </p:nvSpPr>
          <p:spPr>
            <a:xfrm>
              <a:off x="10576932" y="981291"/>
              <a:ext cx="498340" cy="193078"/>
            </a:xfrm>
            <a:prstGeom prst="rect">
              <a:avLst/>
            </a:prstGeom>
            <a:noFill/>
          </p:spPr>
          <p:txBody>
            <a:bodyPr wrap="none" lIns="0" tIns="0" rIns="0" bIns="0" rtlCol="0">
              <a:spAutoFit/>
            </a:bodyPr>
            <a:lstStyle/>
            <a:p>
              <a:pPr defTabSz="912920">
                <a:lnSpc>
                  <a:spcPct val="90000"/>
                </a:lnSpc>
                <a:spcAft>
                  <a:spcPts val="800"/>
                </a:spcAft>
              </a:pPr>
              <a:r>
                <a:rPr lang="en-US" sz="1300" dirty="0" smtClean="0">
                  <a:solidFill>
                    <a:srgbClr val="FFFFFF"/>
                  </a:solidFill>
                </a:rPr>
                <a:t>| Basel</a:t>
              </a:r>
            </a:p>
          </p:txBody>
        </p:sp>
      </p:grpSp>
    </p:spTree>
    <p:extLst>
      <p:ext uri="{BB962C8B-B14F-4D97-AF65-F5344CB8AC3E}">
        <p14:creationId xmlns:p14="http://schemas.microsoft.com/office/powerpoint/2010/main" val="1895490122"/>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63" presetClass="path" presetSubtype="0" accel="50000" decel="50000" fill="hold" nodeType="withEffect">
                                  <p:stCondLst>
                                    <p:cond delay="0"/>
                                  </p:stCondLst>
                                  <p:childTnLst>
                                    <p:animMotion origin="layout" path="M 4.44444E-6 1.11111E-6 L 1.61041 1.11111E-6 " pathEditMode="relative" rAng="0" ptsTypes="AA">
                                      <p:cBhvr>
                                        <p:cTn id="8" dur="1000" spd="-100000" fill="hold"/>
                                        <p:tgtEl>
                                          <p:spTgt spid="11"/>
                                        </p:tgtEl>
                                        <p:attrNameLst>
                                          <p:attrName>ppt_x</p:attrName>
                                          <p:attrName>ppt_y</p:attrName>
                                        </p:attrNameLst>
                                      </p:cBhvr>
                                      <p:rCtr x="80521" y="0"/>
                                    </p:animMotion>
                                  </p:childTnLst>
                                </p:cTn>
                              </p:par>
                              <p:par>
                                <p:cTn id="9" presetID="1"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63" presetClass="path" presetSubtype="0" accel="50000" decel="50000" fill="hold" grpId="1" nodeType="withEffect">
                                  <p:stCondLst>
                                    <p:cond delay="0"/>
                                  </p:stCondLst>
                                  <p:childTnLst>
                                    <p:animMotion origin="layout" path="M 1.66667E-6 1.02244E-6 L 1.23528 1.02244E-6 " pathEditMode="relative" rAng="0" ptsTypes="AA">
                                      <p:cBhvr>
                                        <p:cTn id="12" dur="1000" spd="-100000" fill="hold"/>
                                        <p:tgtEl>
                                          <p:spTgt spid="8"/>
                                        </p:tgtEl>
                                        <p:attrNameLst>
                                          <p:attrName>ppt_x</p:attrName>
                                          <p:attrName>ppt_y</p:attrName>
                                        </p:attrNameLst>
                                      </p:cBhvr>
                                      <p:rCtr x="61758" y="0"/>
                                    </p:animMotion>
                                  </p:childTnLst>
                                </p:cTn>
                              </p:par>
                              <p:par>
                                <p:cTn id="13" presetID="1"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par>
                                <p:cTn id="15" presetID="63" presetClass="path" presetSubtype="0" accel="50000" decel="50000" fill="hold" grpId="1" nodeType="withEffect">
                                  <p:stCondLst>
                                    <p:cond delay="0"/>
                                  </p:stCondLst>
                                  <p:childTnLst>
                                    <p:animMotion origin="layout" path="M 0 -3.96021E-6 L 1.23424 -3.96021E-6 " pathEditMode="relative" rAng="0" ptsTypes="AA">
                                      <p:cBhvr>
                                        <p:cTn id="16" dur="1000" spd="-100000" fill="hold"/>
                                        <p:tgtEl>
                                          <p:spTgt spid="5"/>
                                        </p:tgtEl>
                                        <p:attrNameLst>
                                          <p:attrName>ppt_x</p:attrName>
                                          <p:attrName>ppt_y</p:attrName>
                                        </p:attrNameLst>
                                      </p:cBhvr>
                                      <p:rCtr x="61706" y="0"/>
                                    </p:animMotion>
                                  </p:childTnLst>
                                </p:cTn>
                              </p:par>
                              <p:par>
                                <p:cTn id="17" presetID="1" presetClass="entr" presetSubtype="0" fill="hold" nodeType="withEffect">
                                  <p:stCondLst>
                                    <p:cond delay="0"/>
                                  </p:stCondLst>
                                  <p:childTnLst>
                                    <p:set>
                                      <p:cBhvr>
                                        <p:cTn id="18" dur="1" fill="hold">
                                          <p:stCondLst>
                                            <p:cond delay="0"/>
                                          </p:stCondLst>
                                        </p:cTn>
                                        <p:tgtEl>
                                          <p:spTgt spid="6"/>
                                        </p:tgtEl>
                                        <p:attrNameLst>
                                          <p:attrName>style.visibility</p:attrName>
                                        </p:attrNameLst>
                                      </p:cBhvr>
                                      <p:to>
                                        <p:strVal val="visible"/>
                                      </p:to>
                                    </p:set>
                                  </p:childTnLst>
                                </p:cTn>
                              </p:par>
                              <p:par>
                                <p:cTn id="19" presetID="63" presetClass="path" presetSubtype="0" accel="50000" decel="50000" fill="hold" nodeType="withEffect">
                                  <p:stCondLst>
                                    <p:cond delay="0"/>
                                  </p:stCondLst>
                                  <p:childTnLst>
                                    <p:animMotion origin="layout" path="M 1.02137E-6 -3.54152E-6 L 0.86438 -3.54152E-6 " pathEditMode="relative" rAng="0" ptsTypes="AA">
                                      <p:cBhvr>
                                        <p:cTn id="20" dur="1000" spd="-100000" fill="hold"/>
                                        <p:tgtEl>
                                          <p:spTgt spid="6"/>
                                        </p:tgtEl>
                                        <p:attrNameLst>
                                          <p:attrName>ppt_x</p:attrName>
                                          <p:attrName>ppt_y</p:attrName>
                                        </p:attrNameLst>
                                      </p:cBhvr>
                                      <p:rCtr x="43213"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tmplLst>
          <p:tmpl>
            <p:tnLst>
              <p:par>
                <p:cTn presetID="1" presetClass="entr" presetSubtype="0" fill="hold" nodeType="withEffect">
                  <p:stCondLst>
                    <p:cond delay="0"/>
                  </p:stCondLst>
                  <p:childTnLst>
                    <p:set>
                      <p:cBhvr>
                        <p:cTn dur="1" fill="hold">
                          <p:stCondLst>
                            <p:cond delay="0"/>
                          </p:stCondLst>
                        </p:cTn>
                        <p:tgtEl>
                          <p:spTgt spid="5"/>
                        </p:tgtEl>
                        <p:attrNameLst>
                          <p:attrName>style.visibility</p:attrName>
                        </p:attrNameLst>
                      </p:cBhvr>
                      <p:to>
                        <p:strVal val="visible"/>
                      </p:to>
                    </p:set>
                  </p:childTnLst>
                </p:cTn>
              </p:par>
            </p:tnLst>
          </p:tmpl>
        </p:tmplLst>
      </p:bldP>
      <p:bldP spid="5" grpId="1">
        <p:tmplLst>
          <p:tmpl>
            <p:tnLst>
              <p:par>
                <p:cTn presetID="63" presetClass="path" presetSubtype="0" accel="50000" decel="50000" fill="hold" nodeType="withEffect">
                  <p:stCondLst>
                    <p:cond delay="0"/>
                  </p:stCondLst>
                  <p:childTnLst>
                    <p:animMotion origin="layout" path="M 0 -3.96021E-6 L 1.23424 -3.96021E-6 " pathEditMode="relative" rAng="0" ptsTypes="AA">
                      <p:cBhvr>
                        <p:cTn dur="1000" spd="-100000" fill="hold"/>
                        <p:tgtEl>
                          <p:spTgt spid="5"/>
                        </p:tgtEl>
                        <p:attrNameLst>
                          <p:attrName>ppt_x</p:attrName>
                          <p:attrName>ppt_y</p:attrName>
                        </p:attrNameLst>
                      </p:cBhvr>
                      <p:rCtr x="61706" y="0"/>
                    </p:animMotion>
                  </p:childTnLst>
                </p:cTn>
              </p:par>
            </p:tnLst>
          </p:tmpl>
        </p:tmplLst>
      </p:bldP>
      <p:bldP spid="8" grpId="0">
        <p:tmplLst>
          <p:tmpl>
            <p:tnLst>
              <p:par>
                <p:cTn presetID="1" presetClass="entr" presetSubtype="0" fill="hold" nodeType="withEffect">
                  <p:stCondLst>
                    <p:cond delay="0"/>
                  </p:stCondLst>
                  <p:childTnLst>
                    <p:set>
                      <p:cBhvr>
                        <p:cTn dur="1" fill="hold">
                          <p:stCondLst>
                            <p:cond delay="0"/>
                          </p:stCondLst>
                        </p:cTn>
                        <p:tgtEl>
                          <p:spTgt spid="8"/>
                        </p:tgtEl>
                        <p:attrNameLst>
                          <p:attrName>style.visibility</p:attrName>
                        </p:attrNameLst>
                      </p:cBhvr>
                      <p:to>
                        <p:strVal val="visible"/>
                      </p:to>
                    </p:set>
                  </p:childTnLst>
                </p:cTn>
              </p:par>
            </p:tnLst>
          </p:tmpl>
        </p:tmplLst>
      </p:bldP>
      <p:bldP spid="8" grpId="1">
        <p:tmplLst>
          <p:tmpl>
            <p:tnLst>
              <p:par>
                <p:cTn presetID="63" presetClass="path" presetSubtype="0" accel="50000" decel="50000" fill="hold" nodeType="withEffect">
                  <p:stCondLst>
                    <p:cond delay="0"/>
                  </p:stCondLst>
                  <p:childTnLst>
                    <p:animMotion origin="layout" path="M 1.66667E-6 1.02244E-6 L 1.23528 1.02244E-6 " pathEditMode="relative" rAng="0" ptsTypes="AA">
                      <p:cBhvr>
                        <p:cTn dur="1000" spd="-100000" fill="hold"/>
                        <p:tgtEl>
                          <p:spTgt spid="8"/>
                        </p:tgtEl>
                        <p:attrNameLst>
                          <p:attrName>ppt_x</p:attrName>
                          <p:attrName>ppt_y</p:attrName>
                        </p:attrNameLst>
                      </p:cBhvr>
                      <p:rCtr x="61758" y="0"/>
                    </p:animMotion>
                  </p:childTnLst>
                </p:cTn>
              </p:par>
            </p:tnLst>
          </p:tmpl>
        </p:tmplLst>
      </p:bldP>
    </p:bldLst>
  </p:timing>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Chapter Title Plum">
    <p:bg>
      <p:bgPr>
        <a:solidFill>
          <a:srgbClr val="B4009E"/>
        </a:solidFill>
        <a:effectLst/>
      </p:bgPr>
    </p:bg>
    <p:spTree>
      <p:nvGrpSpPr>
        <p:cNvPr id="1" name=""/>
        <p:cNvGrpSpPr/>
        <p:nvPr/>
      </p:nvGrpSpPr>
      <p:grpSpPr>
        <a:xfrm>
          <a:off x="0" y="0"/>
          <a:ext cx="0" cy="0"/>
          <a:chOff x="0" y="0"/>
          <a:chExt cx="0" cy="0"/>
        </a:xfrm>
      </p:grpSpPr>
      <p:sp>
        <p:nvSpPr>
          <p:cNvPr id="5" name="Text Placeholder 5"/>
          <p:cNvSpPr>
            <a:spLocks noGrp="1"/>
          </p:cNvSpPr>
          <p:nvPr>
            <p:ph type="body" sz="quarter" idx="10" hasCustomPrompt="1"/>
          </p:nvPr>
        </p:nvSpPr>
        <p:spPr>
          <a:xfrm>
            <a:off x="624174" y="2785562"/>
            <a:ext cx="10938892" cy="1114291"/>
          </a:xfrm>
        </p:spPr>
        <p:txBody>
          <a:bodyPr/>
          <a:lstStyle>
            <a:lvl1pPr marL="0" indent="0">
              <a:buNone/>
              <a:defRPr lang="en-US" sz="8800" i="0" kern="1200" spc="-100" baseline="0" dirty="0" smtClean="0">
                <a:solidFill>
                  <a:schemeClr val="bg1"/>
                </a:solidFill>
                <a:latin typeface="Segoe UI Light" pitchFamily="34" charset="0"/>
                <a:ea typeface="+mn-ea"/>
                <a:cs typeface="+mn-cs"/>
              </a:defRPr>
            </a:lvl1pPr>
          </a:lstStyle>
          <a:p>
            <a:pPr marL="0" lvl="0" indent="0" algn="l" defTabSz="912920" rtl="0" eaLnBrk="1" latinLnBrk="0" hangingPunct="1">
              <a:lnSpc>
                <a:spcPct val="90000"/>
              </a:lnSpc>
              <a:spcBef>
                <a:spcPct val="20000"/>
              </a:spcBef>
              <a:buSzPct val="90000"/>
              <a:buFont typeface="Arial" pitchFamily="34" charset="0"/>
              <a:buNone/>
            </a:pPr>
            <a:r>
              <a:rPr lang="en-US" dirty="0" smtClean="0"/>
              <a:t>Chapter title</a:t>
            </a:r>
          </a:p>
        </p:txBody>
      </p:sp>
      <p:sp>
        <p:nvSpPr>
          <p:cNvPr id="8" name="Text Placeholder 8"/>
          <p:cNvSpPr>
            <a:spLocks noGrp="1"/>
          </p:cNvSpPr>
          <p:nvPr>
            <p:ph type="body" sz="quarter" idx="11" hasCustomPrompt="1"/>
          </p:nvPr>
        </p:nvSpPr>
        <p:spPr>
          <a:xfrm>
            <a:off x="624174" y="1773698"/>
            <a:ext cx="10938892" cy="443301"/>
          </a:xfrm>
        </p:spPr>
        <p:txBody>
          <a:bodyPr/>
          <a:lstStyle>
            <a:lvl1pPr marL="0" indent="0">
              <a:buNone/>
              <a:defRPr lang="en-US" sz="3200" kern="1200" spc="-100" baseline="0" dirty="0">
                <a:solidFill>
                  <a:schemeClr val="bg1"/>
                </a:solidFill>
                <a:latin typeface="Segoe UI Light" pitchFamily="34" charset="0"/>
                <a:ea typeface="+mn-ea"/>
                <a:cs typeface="+mn-cs"/>
              </a:defRPr>
            </a:lvl1pPr>
          </a:lstStyle>
          <a:p>
            <a:pPr marL="0" lvl="0" indent="0" algn="l" defTabSz="912920" rtl="0" eaLnBrk="1" latinLnBrk="0" hangingPunct="1">
              <a:lnSpc>
                <a:spcPct val="90000"/>
              </a:lnSpc>
              <a:spcBef>
                <a:spcPct val="20000"/>
              </a:spcBef>
              <a:buSzPct val="90000"/>
              <a:buFont typeface="Arial" pitchFamily="34" charset="0"/>
              <a:buNone/>
            </a:pPr>
            <a:r>
              <a:rPr lang="en-US" dirty="0" smtClean="0"/>
              <a:t>Chapter Title x/y</a:t>
            </a:r>
            <a:endParaRPr lang="en-US" dirty="0"/>
          </a:p>
        </p:txBody>
      </p:sp>
      <p:pic>
        <p:nvPicPr>
          <p:cNvPr id="6" name="Picture 9"/>
          <p:cNvPicPr>
            <a:picLocks noChangeAspect="1" noChangeArrowheads="1"/>
          </p:cNvPicPr>
          <p:nvPr userDrawn="1"/>
        </p:nvPicPr>
        <p:blipFill>
          <a:blip r:embed="rId2">
            <a:extLst>
              <a:ext uri="{28A0092B-C50C-407E-A947-70E740481C1C}">
                <a14:useLocalDpi xmlns:a14="http://schemas.microsoft.com/office/drawing/2010/main" val="0"/>
              </a:ext>
            </a:extLst>
          </a:blip>
          <a:stretch>
            <a:fillRect/>
          </a:stretch>
        </p:blipFill>
        <p:spPr bwMode="auto">
          <a:xfrm>
            <a:off x="9165471" y="5848448"/>
            <a:ext cx="2671745" cy="983396"/>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Group 10"/>
          <p:cNvGrpSpPr/>
          <p:nvPr userDrawn="1"/>
        </p:nvGrpSpPr>
        <p:grpSpPr>
          <a:xfrm>
            <a:off x="623148" y="308488"/>
            <a:ext cx="1631544" cy="612004"/>
            <a:chOff x="10186018" y="534632"/>
            <a:chExt cx="1706539" cy="639737"/>
          </a:xfrm>
        </p:grpSpPr>
        <p:pic>
          <p:nvPicPr>
            <p:cNvPr id="12" name="Picture 1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186018" y="534632"/>
              <a:ext cx="1706539" cy="585216"/>
            </a:xfrm>
            <a:prstGeom prst="rect">
              <a:avLst/>
            </a:prstGeom>
          </p:spPr>
        </p:pic>
        <p:sp>
          <p:nvSpPr>
            <p:cNvPr id="13" name="TextBox 12"/>
            <p:cNvSpPr txBox="1"/>
            <p:nvPr userDrawn="1"/>
          </p:nvSpPr>
          <p:spPr>
            <a:xfrm>
              <a:off x="10576932" y="981291"/>
              <a:ext cx="498340" cy="193078"/>
            </a:xfrm>
            <a:prstGeom prst="rect">
              <a:avLst/>
            </a:prstGeom>
            <a:noFill/>
          </p:spPr>
          <p:txBody>
            <a:bodyPr wrap="none" lIns="0" tIns="0" rIns="0" bIns="0" rtlCol="0">
              <a:spAutoFit/>
            </a:bodyPr>
            <a:lstStyle/>
            <a:p>
              <a:pPr defTabSz="912920">
                <a:lnSpc>
                  <a:spcPct val="90000"/>
                </a:lnSpc>
                <a:spcAft>
                  <a:spcPts val="800"/>
                </a:spcAft>
              </a:pPr>
              <a:r>
                <a:rPr lang="en-US" sz="1300" dirty="0" smtClean="0">
                  <a:solidFill>
                    <a:srgbClr val="FFFFFF"/>
                  </a:solidFill>
                </a:rPr>
                <a:t>| Basel</a:t>
              </a:r>
            </a:p>
          </p:txBody>
        </p:sp>
      </p:grpSp>
    </p:spTree>
    <p:extLst>
      <p:ext uri="{BB962C8B-B14F-4D97-AF65-F5344CB8AC3E}">
        <p14:creationId xmlns:p14="http://schemas.microsoft.com/office/powerpoint/2010/main" val="1299082406"/>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63" presetClass="path" presetSubtype="0" accel="50000" decel="50000" fill="hold" nodeType="withEffect">
                                  <p:stCondLst>
                                    <p:cond delay="0"/>
                                  </p:stCondLst>
                                  <p:childTnLst>
                                    <p:animMotion origin="layout" path="M 4.44444E-6 1.11111E-6 L 1.61041 1.11111E-6 " pathEditMode="relative" rAng="0" ptsTypes="AA">
                                      <p:cBhvr>
                                        <p:cTn id="8" dur="1000" spd="-100000" fill="hold"/>
                                        <p:tgtEl>
                                          <p:spTgt spid="11"/>
                                        </p:tgtEl>
                                        <p:attrNameLst>
                                          <p:attrName>ppt_x</p:attrName>
                                          <p:attrName>ppt_y</p:attrName>
                                        </p:attrNameLst>
                                      </p:cBhvr>
                                      <p:rCtr x="80521" y="0"/>
                                    </p:animMotion>
                                  </p:childTnLst>
                                </p:cTn>
                              </p:par>
                              <p:par>
                                <p:cTn id="9" presetID="1"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63" presetClass="path" presetSubtype="0" accel="50000" decel="50000" fill="hold" grpId="1" nodeType="withEffect">
                                  <p:stCondLst>
                                    <p:cond delay="0"/>
                                  </p:stCondLst>
                                  <p:childTnLst>
                                    <p:animMotion origin="layout" path="M 1.66667E-6 1.02244E-6 L 1.23528 1.02244E-6 " pathEditMode="relative" rAng="0" ptsTypes="AA">
                                      <p:cBhvr>
                                        <p:cTn id="12" dur="1000" spd="-100000" fill="hold"/>
                                        <p:tgtEl>
                                          <p:spTgt spid="8"/>
                                        </p:tgtEl>
                                        <p:attrNameLst>
                                          <p:attrName>ppt_x</p:attrName>
                                          <p:attrName>ppt_y</p:attrName>
                                        </p:attrNameLst>
                                      </p:cBhvr>
                                      <p:rCtr x="61758" y="0"/>
                                    </p:animMotion>
                                  </p:childTnLst>
                                </p:cTn>
                              </p:par>
                              <p:par>
                                <p:cTn id="13" presetID="1"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par>
                                <p:cTn id="15" presetID="63" presetClass="path" presetSubtype="0" accel="50000" decel="50000" fill="hold" grpId="1" nodeType="withEffect">
                                  <p:stCondLst>
                                    <p:cond delay="0"/>
                                  </p:stCondLst>
                                  <p:childTnLst>
                                    <p:animMotion origin="layout" path="M 0 -3.96021E-6 L 1.23424 -3.96021E-6 " pathEditMode="relative" rAng="0" ptsTypes="AA">
                                      <p:cBhvr>
                                        <p:cTn id="16" dur="1000" spd="-100000" fill="hold"/>
                                        <p:tgtEl>
                                          <p:spTgt spid="5"/>
                                        </p:tgtEl>
                                        <p:attrNameLst>
                                          <p:attrName>ppt_x</p:attrName>
                                          <p:attrName>ppt_y</p:attrName>
                                        </p:attrNameLst>
                                      </p:cBhvr>
                                      <p:rCtr x="61706" y="0"/>
                                    </p:animMotion>
                                  </p:childTnLst>
                                </p:cTn>
                              </p:par>
                              <p:par>
                                <p:cTn id="17" presetID="1" presetClass="entr" presetSubtype="0" fill="hold" nodeType="withEffect">
                                  <p:stCondLst>
                                    <p:cond delay="0"/>
                                  </p:stCondLst>
                                  <p:childTnLst>
                                    <p:set>
                                      <p:cBhvr>
                                        <p:cTn id="18" dur="1" fill="hold">
                                          <p:stCondLst>
                                            <p:cond delay="0"/>
                                          </p:stCondLst>
                                        </p:cTn>
                                        <p:tgtEl>
                                          <p:spTgt spid="6"/>
                                        </p:tgtEl>
                                        <p:attrNameLst>
                                          <p:attrName>style.visibility</p:attrName>
                                        </p:attrNameLst>
                                      </p:cBhvr>
                                      <p:to>
                                        <p:strVal val="visible"/>
                                      </p:to>
                                    </p:set>
                                  </p:childTnLst>
                                </p:cTn>
                              </p:par>
                              <p:par>
                                <p:cTn id="19" presetID="63" presetClass="path" presetSubtype="0" accel="50000" decel="50000" fill="hold" nodeType="withEffect">
                                  <p:stCondLst>
                                    <p:cond delay="0"/>
                                  </p:stCondLst>
                                  <p:childTnLst>
                                    <p:animMotion origin="layout" path="M 1.02137E-6 -3.54152E-6 L 0.86438 -3.54152E-6 " pathEditMode="relative" rAng="0" ptsTypes="AA">
                                      <p:cBhvr>
                                        <p:cTn id="20" dur="1000" spd="-100000" fill="hold"/>
                                        <p:tgtEl>
                                          <p:spTgt spid="6"/>
                                        </p:tgtEl>
                                        <p:attrNameLst>
                                          <p:attrName>ppt_x</p:attrName>
                                          <p:attrName>ppt_y</p:attrName>
                                        </p:attrNameLst>
                                      </p:cBhvr>
                                      <p:rCtr x="43213"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tmplLst>
          <p:tmpl>
            <p:tnLst>
              <p:par>
                <p:cTn presetID="1" presetClass="entr" presetSubtype="0" fill="hold" nodeType="withEffect">
                  <p:stCondLst>
                    <p:cond delay="0"/>
                  </p:stCondLst>
                  <p:childTnLst>
                    <p:set>
                      <p:cBhvr>
                        <p:cTn dur="1" fill="hold">
                          <p:stCondLst>
                            <p:cond delay="0"/>
                          </p:stCondLst>
                        </p:cTn>
                        <p:tgtEl>
                          <p:spTgt spid="5"/>
                        </p:tgtEl>
                        <p:attrNameLst>
                          <p:attrName>style.visibility</p:attrName>
                        </p:attrNameLst>
                      </p:cBhvr>
                      <p:to>
                        <p:strVal val="visible"/>
                      </p:to>
                    </p:set>
                  </p:childTnLst>
                </p:cTn>
              </p:par>
            </p:tnLst>
          </p:tmpl>
        </p:tmplLst>
      </p:bldP>
      <p:bldP spid="5" grpId="1">
        <p:tmplLst>
          <p:tmpl>
            <p:tnLst>
              <p:par>
                <p:cTn presetID="63" presetClass="path" presetSubtype="0" accel="50000" decel="50000" fill="hold" nodeType="withEffect">
                  <p:stCondLst>
                    <p:cond delay="0"/>
                  </p:stCondLst>
                  <p:childTnLst>
                    <p:animMotion origin="layout" path="M 0 -3.96021E-6 L 1.23424 -3.96021E-6 " pathEditMode="relative" rAng="0" ptsTypes="AA">
                      <p:cBhvr>
                        <p:cTn dur="1000" spd="-100000" fill="hold"/>
                        <p:tgtEl>
                          <p:spTgt spid="5"/>
                        </p:tgtEl>
                        <p:attrNameLst>
                          <p:attrName>ppt_x</p:attrName>
                          <p:attrName>ppt_y</p:attrName>
                        </p:attrNameLst>
                      </p:cBhvr>
                      <p:rCtr x="61706" y="0"/>
                    </p:animMotion>
                  </p:childTnLst>
                </p:cTn>
              </p:par>
            </p:tnLst>
          </p:tmpl>
        </p:tmplLst>
      </p:bldP>
      <p:bldP spid="8" grpId="0">
        <p:tmplLst>
          <p:tmpl>
            <p:tnLst>
              <p:par>
                <p:cTn presetID="1" presetClass="entr" presetSubtype="0" fill="hold" nodeType="withEffect">
                  <p:stCondLst>
                    <p:cond delay="0"/>
                  </p:stCondLst>
                  <p:childTnLst>
                    <p:set>
                      <p:cBhvr>
                        <p:cTn dur="1" fill="hold">
                          <p:stCondLst>
                            <p:cond delay="0"/>
                          </p:stCondLst>
                        </p:cTn>
                        <p:tgtEl>
                          <p:spTgt spid="8"/>
                        </p:tgtEl>
                        <p:attrNameLst>
                          <p:attrName>style.visibility</p:attrName>
                        </p:attrNameLst>
                      </p:cBhvr>
                      <p:to>
                        <p:strVal val="visible"/>
                      </p:to>
                    </p:set>
                  </p:childTnLst>
                </p:cTn>
              </p:par>
            </p:tnLst>
          </p:tmpl>
        </p:tmplLst>
      </p:bldP>
      <p:bldP spid="8" grpId="1">
        <p:tmplLst>
          <p:tmpl>
            <p:tnLst>
              <p:par>
                <p:cTn presetID="63" presetClass="path" presetSubtype="0" accel="50000" decel="50000" fill="hold" nodeType="withEffect">
                  <p:stCondLst>
                    <p:cond delay="0"/>
                  </p:stCondLst>
                  <p:childTnLst>
                    <p:animMotion origin="layout" path="M 1.66667E-6 1.02244E-6 L 1.23528 1.02244E-6 " pathEditMode="relative" rAng="0" ptsTypes="AA">
                      <p:cBhvr>
                        <p:cTn dur="1000" spd="-100000" fill="hold"/>
                        <p:tgtEl>
                          <p:spTgt spid="8"/>
                        </p:tgtEl>
                        <p:attrNameLst>
                          <p:attrName>ppt_x</p:attrName>
                          <p:attrName>ppt_y</p:attrName>
                        </p:attrNameLst>
                      </p:cBhvr>
                      <p:rCtr x="61758" y="0"/>
                    </p:animMotion>
                  </p:childTnLst>
                </p:cTn>
              </p:par>
            </p:tnLst>
          </p:tmpl>
        </p:tmplLst>
      </p:bldP>
    </p:bldLst>
  </p:timing>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Section Title Dark Purple">
    <p:bg>
      <p:bgPr>
        <a:solidFill>
          <a:schemeClr val="accent2"/>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a:xfrm>
            <a:off x="624174" y="1773649"/>
            <a:ext cx="10938892" cy="2126154"/>
          </a:xfrm>
        </p:spPr>
        <p:txBody>
          <a:bodyPr>
            <a:normAutofit/>
          </a:bodyPr>
          <a:lstStyle>
            <a:lvl1pPr marL="0" indent="0">
              <a:buNone/>
              <a:defRPr lang="en-US" sz="12800" i="0" kern="1200" spc="-100" baseline="0" dirty="0" smtClean="0">
                <a:solidFill>
                  <a:schemeClr val="bg1"/>
                </a:solidFill>
                <a:latin typeface="Segoe UI Light" pitchFamily="34" charset="0"/>
                <a:ea typeface="+mn-ea"/>
                <a:cs typeface="+mn-cs"/>
              </a:defRPr>
            </a:lvl1pPr>
          </a:lstStyle>
          <a:p>
            <a:pPr marL="0" lvl="0" indent="0" algn="l" defTabSz="912920" rtl="0" eaLnBrk="1" latinLnBrk="0" hangingPunct="1">
              <a:lnSpc>
                <a:spcPct val="90000"/>
              </a:lnSpc>
              <a:spcBef>
                <a:spcPct val="20000"/>
              </a:spcBef>
              <a:buSzPct val="90000"/>
              <a:buFont typeface="Arial" pitchFamily="34" charset="0"/>
              <a:buNone/>
            </a:pPr>
            <a:r>
              <a:rPr lang="en-US" dirty="0" smtClean="0"/>
              <a:t>Section title</a:t>
            </a:r>
          </a:p>
        </p:txBody>
      </p:sp>
      <p:sp>
        <p:nvSpPr>
          <p:cNvPr id="4" name="Text Placeholder 8"/>
          <p:cNvSpPr>
            <a:spLocks noGrp="1"/>
          </p:cNvSpPr>
          <p:nvPr>
            <p:ph type="body" sz="quarter" idx="11" hasCustomPrompt="1"/>
          </p:nvPr>
        </p:nvSpPr>
        <p:spPr>
          <a:xfrm>
            <a:off x="624174" y="4007780"/>
            <a:ext cx="10938892" cy="574412"/>
          </a:xfrm>
        </p:spPr>
        <p:txBody>
          <a:bodyPr/>
          <a:lstStyle>
            <a:lvl1pPr marL="0" indent="0">
              <a:buNone/>
              <a:defRPr lang="en-US" sz="3200" kern="1200" spc="-100" baseline="0" dirty="0">
                <a:solidFill>
                  <a:schemeClr val="bg1"/>
                </a:solidFill>
                <a:latin typeface="Segoe UI Light" pitchFamily="34" charset="0"/>
                <a:ea typeface="+mn-ea"/>
                <a:cs typeface="+mn-cs"/>
              </a:defRPr>
            </a:lvl1pPr>
          </a:lstStyle>
          <a:p>
            <a:pPr marL="0" lvl="0" indent="0" algn="l" defTabSz="912920" rtl="0" eaLnBrk="1" latinLnBrk="0" hangingPunct="1">
              <a:lnSpc>
                <a:spcPct val="90000"/>
              </a:lnSpc>
              <a:spcBef>
                <a:spcPct val="20000"/>
              </a:spcBef>
              <a:buSzPct val="90000"/>
              <a:buFont typeface="Arial" pitchFamily="34" charset="0"/>
              <a:buNone/>
            </a:pPr>
            <a:r>
              <a:rPr lang="en-US" dirty="0" smtClean="0"/>
              <a:t>Section subtitle</a:t>
            </a:r>
            <a:endParaRPr lang="en-US" dirty="0"/>
          </a:p>
        </p:txBody>
      </p:sp>
    </p:spTree>
    <p:extLst>
      <p:ext uri="{BB962C8B-B14F-4D97-AF65-F5344CB8AC3E}">
        <p14:creationId xmlns:p14="http://schemas.microsoft.com/office/powerpoint/2010/main" val="3031000344"/>
      </p:ext>
    </p:extLst>
  </p:cSld>
  <p:clrMapOvr>
    <a:masterClrMapping/>
  </p:clrMapOvr>
  <p:transition spd="slow">
    <p:push/>
  </p:transition>
  <p:timing>
    <p:tnLst>
      <p:par>
        <p:cTn id="1" dur="indefinite" restart="never" nodeType="tmRoot"/>
      </p:par>
    </p:tnLst>
  </p:timing>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Section Title Dark Teal">
    <p:bg>
      <p:bgPr>
        <a:solidFill>
          <a:srgbClr val="008272"/>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a:xfrm>
            <a:off x="624174" y="1773649"/>
            <a:ext cx="10938892" cy="2126154"/>
          </a:xfrm>
        </p:spPr>
        <p:txBody>
          <a:bodyPr>
            <a:normAutofit/>
          </a:bodyPr>
          <a:lstStyle>
            <a:lvl1pPr marL="0" indent="0">
              <a:buNone/>
              <a:defRPr lang="en-US" sz="12800" i="0" kern="1200" spc="-100" baseline="0" dirty="0" smtClean="0">
                <a:solidFill>
                  <a:schemeClr val="bg1"/>
                </a:solidFill>
                <a:latin typeface="Segoe UI Light" pitchFamily="34" charset="0"/>
                <a:ea typeface="+mn-ea"/>
                <a:cs typeface="+mn-cs"/>
              </a:defRPr>
            </a:lvl1pPr>
          </a:lstStyle>
          <a:p>
            <a:pPr marL="0" lvl="0" indent="0" algn="l" defTabSz="912920" rtl="0" eaLnBrk="1" latinLnBrk="0" hangingPunct="1">
              <a:lnSpc>
                <a:spcPct val="90000"/>
              </a:lnSpc>
              <a:spcBef>
                <a:spcPct val="20000"/>
              </a:spcBef>
              <a:buSzPct val="90000"/>
              <a:buFont typeface="Arial" pitchFamily="34" charset="0"/>
              <a:buNone/>
            </a:pPr>
            <a:r>
              <a:rPr lang="en-US" dirty="0" smtClean="0"/>
              <a:t>Section title</a:t>
            </a:r>
          </a:p>
        </p:txBody>
      </p:sp>
      <p:sp>
        <p:nvSpPr>
          <p:cNvPr id="4" name="Text Placeholder 8"/>
          <p:cNvSpPr>
            <a:spLocks noGrp="1"/>
          </p:cNvSpPr>
          <p:nvPr>
            <p:ph type="body" sz="quarter" idx="11" hasCustomPrompt="1"/>
          </p:nvPr>
        </p:nvSpPr>
        <p:spPr>
          <a:xfrm>
            <a:off x="624174" y="4007780"/>
            <a:ext cx="10938892" cy="574412"/>
          </a:xfrm>
        </p:spPr>
        <p:txBody>
          <a:bodyPr/>
          <a:lstStyle>
            <a:lvl1pPr marL="0" indent="0">
              <a:buNone/>
              <a:defRPr lang="en-US" sz="3200" kern="1200" spc="-100" baseline="0" dirty="0">
                <a:solidFill>
                  <a:schemeClr val="bg1"/>
                </a:solidFill>
                <a:latin typeface="Segoe UI Light" pitchFamily="34" charset="0"/>
                <a:ea typeface="+mn-ea"/>
                <a:cs typeface="+mn-cs"/>
              </a:defRPr>
            </a:lvl1pPr>
          </a:lstStyle>
          <a:p>
            <a:pPr marL="0" lvl="0" indent="0" algn="l" defTabSz="912920" rtl="0" eaLnBrk="1" latinLnBrk="0" hangingPunct="1">
              <a:lnSpc>
                <a:spcPct val="90000"/>
              </a:lnSpc>
              <a:spcBef>
                <a:spcPct val="20000"/>
              </a:spcBef>
              <a:buSzPct val="90000"/>
              <a:buFont typeface="Arial" pitchFamily="34" charset="0"/>
              <a:buNone/>
            </a:pPr>
            <a:r>
              <a:rPr lang="en-US" dirty="0" smtClean="0"/>
              <a:t>Section subtitle</a:t>
            </a:r>
            <a:endParaRPr lang="en-US" dirty="0"/>
          </a:p>
        </p:txBody>
      </p:sp>
    </p:spTree>
    <p:extLst>
      <p:ext uri="{BB962C8B-B14F-4D97-AF65-F5344CB8AC3E}">
        <p14:creationId xmlns:p14="http://schemas.microsoft.com/office/powerpoint/2010/main" val="2651956078"/>
      </p:ext>
    </p:extLst>
  </p:cSld>
  <p:clrMapOvr>
    <a:masterClrMapping/>
  </p:clrMapOvr>
  <p:transition spd="slow">
    <p:push/>
  </p:transition>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51.xml"/><Relationship Id="rId13" Type="http://schemas.openxmlformats.org/officeDocument/2006/relationships/slideLayout" Target="../slideLayouts/slideLayout156.xml"/><Relationship Id="rId18" Type="http://schemas.openxmlformats.org/officeDocument/2006/relationships/slideLayout" Target="../slideLayouts/slideLayout161.xml"/><Relationship Id="rId26" Type="http://schemas.openxmlformats.org/officeDocument/2006/relationships/slideLayout" Target="../slideLayouts/slideLayout169.xml"/><Relationship Id="rId3" Type="http://schemas.openxmlformats.org/officeDocument/2006/relationships/slideLayout" Target="../slideLayouts/slideLayout146.xml"/><Relationship Id="rId21" Type="http://schemas.openxmlformats.org/officeDocument/2006/relationships/slideLayout" Target="../slideLayouts/slideLayout164.xml"/><Relationship Id="rId7" Type="http://schemas.openxmlformats.org/officeDocument/2006/relationships/slideLayout" Target="../slideLayouts/slideLayout150.xml"/><Relationship Id="rId12" Type="http://schemas.openxmlformats.org/officeDocument/2006/relationships/slideLayout" Target="../slideLayouts/slideLayout155.xml"/><Relationship Id="rId17" Type="http://schemas.openxmlformats.org/officeDocument/2006/relationships/slideLayout" Target="../slideLayouts/slideLayout160.xml"/><Relationship Id="rId25" Type="http://schemas.openxmlformats.org/officeDocument/2006/relationships/slideLayout" Target="../slideLayouts/slideLayout168.xml"/><Relationship Id="rId2" Type="http://schemas.openxmlformats.org/officeDocument/2006/relationships/slideLayout" Target="../slideLayouts/slideLayout145.xml"/><Relationship Id="rId16" Type="http://schemas.openxmlformats.org/officeDocument/2006/relationships/slideLayout" Target="../slideLayouts/slideLayout159.xml"/><Relationship Id="rId20" Type="http://schemas.openxmlformats.org/officeDocument/2006/relationships/slideLayout" Target="../slideLayouts/slideLayout163.xml"/><Relationship Id="rId1" Type="http://schemas.openxmlformats.org/officeDocument/2006/relationships/slideLayout" Target="../slideLayouts/slideLayout144.xml"/><Relationship Id="rId6" Type="http://schemas.openxmlformats.org/officeDocument/2006/relationships/slideLayout" Target="../slideLayouts/slideLayout149.xml"/><Relationship Id="rId11" Type="http://schemas.openxmlformats.org/officeDocument/2006/relationships/slideLayout" Target="../slideLayouts/slideLayout154.xml"/><Relationship Id="rId24" Type="http://schemas.openxmlformats.org/officeDocument/2006/relationships/slideLayout" Target="../slideLayouts/slideLayout167.xml"/><Relationship Id="rId5" Type="http://schemas.openxmlformats.org/officeDocument/2006/relationships/slideLayout" Target="../slideLayouts/slideLayout148.xml"/><Relationship Id="rId15" Type="http://schemas.openxmlformats.org/officeDocument/2006/relationships/slideLayout" Target="../slideLayouts/slideLayout158.xml"/><Relationship Id="rId23" Type="http://schemas.openxmlformats.org/officeDocument/2006/relationships/slideLayout" Target="../slideLayouts/slideLayout166.xml"/><Relationship Id="rId28" Type="http://schemas.openxmlformats.org/officeDocument/2006/relationships/theme" Target="../theme/theme10.xml"/><Relationship Id="rId10" Type="http://schemas.openxmlformats.org/officeDocument/2006/relationships/slideLayout" Target="../slideLayouts/slideLayout153.xml"/><Relationship Id="rId19" Type="http://schemas.openxmlformats.org/officeDocument/2006/relationships/slideLayout" Target="../slideLayouts/slideLayout162.xml"/><Relationship Id="rId4" Type="http://schemas.openxmlformats.org/officeDocument/2006/relationships/slideLayout" Target="../slideLayouts/slideLayout147.xml"/><Relationship Id="rId9" Type="http://schemas.openxmlformats.org/officeDocument/2006/relationships/slideLayout" Target="../slideLayouts/slideLayout152.xml"/><Relationship Id="rId14" Type="http://schemas.openxmlformats.org/officeDocument/2006/relationships/slideLayout" Target="../slideLayouts/slideLayout157.xml"/><Relationship Id="rId22" Type="http://schemas.openxmlformats.org/officeDocument/2006/relationships/slideLayout" Target="../slideLayouts/slideLayout165.xml"/><Relationship Id="rId27" Type="http://schemas.openxmlformats.org/officeDocument/2006/relationships/slideLayout" Target="../slideLayouts/slideLayout17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78.xml"/><Relationship Id="rId13" Type="http://schemas.openxmlformats.org/officeDocument/2006/relationships/slideLayout" Target="../slideLayouts/slideLayout183.xml"/><Relationship Id="rId18" Type="http://schemas.openxmlformats.org/officeDocument/2006/relationships/slideLayout" Target="../slideLayouts/slideLayout188.xml"/><Relationship Id="rId26" Type="http://schemas.openxmlformats.org/officeDocument/2006/relationships/theme" Target="../theme/theme11.xml"/><Relationship Id="rId3" Type="http://schemas.openxmlformats.org/officeDocument/2006/relationships/slideLayout" Target="../slideLayouts/slideLayout173.xml"/><Relationship Id="rId21" Type="http://schemas.openxmlformats.org/officeDocument/2006/relationships/slideLayout" Target="../slideLayouts/slideLayout191.xml"/><Relationship Id="rId7" Type="http://schemas.openxmlformats.org/officeDocument/2006/relationships/slideLayout" Target="../slideLayouts/slideLayout177.xml"/><Relationship Id="rId12" Type="http://schemas.openxmlformats.org/officeDocument/2006/relationships/slideLayout" Target="../slideLayouts/slideLayout182.xml"/><Relationship Id="rId17" Type="http://schemas.openxmlformats.org/officeDocument/2006/relationships/slideLayout" Target="../slideLayouts/slideLayout187.xml"/><Relationship Id="rId25" Type="http://schemas.openxmlformats.org/officeDocument/2006/relationships/slideLayout" Target="../slideLayouts/slideLayout195.xml"/><Relationship Id="rId2" Type="http://schemas.openxmlformats.org/officeDocument/2006/relationships/slideLayout" Target="../slideLayouts/slideLayout172.xml"/><Relationship Id="rId16" Type="http://schemas.openxmlformats.org/officeDocument/2006/relationships/slideLayout" Target="../slideLayouts/slideLayout186.xml"/><Relationship Id="rId20" Type="http://schemas.openxmlformats.org/officeDocument/2006/relationships/slideLayout" Target="../slideLayouts/slideLayout190.xml"/><Relationship Id="rId1" Type="http://schemas.openxmlformats.org/officeDocument/2006/relationships/slideLayout" Target="../slideLayouts/slideLayout171.xml"/><Relationship Id="rId6" Type="http://schemas.openxmlformats.org/officeDocument/2006/relationships/slideLayout" Target="../slideLayouts/slideLayout176.xml"/><Relationship Id="rId11" Type="http://schemas.openxmlformats.org/officeDocument/2006/relationships/slideLayout" Target="../slideLayouts/slideLayout181.xml"/><Relationship Id="rId24" Type="http://schemas.openxmlformats.org/officeDocument/2006/relationships/slideLayout" Target="../slideLayouts/slideLayout194.xml"/><Relationship Id="rId5" Type="http://schemas.openxmlformats.org/officeDocument/2006/relationships/slideLayout" Target="../slideLayouts/slideLayout175.xml"/><Relationship Id="rId15" Type="http://schemas.openxmlformats.org/officeDocument/2006/relationships/slideLayout" Target="../slideLayouts/slideLayout185.xml"/><Relationship Id="rId23" Type="http://schemas.openxmlformats.org/officeDocument/2006/relationships/slideLayout" Target="../slideLayouts/slideLayout193.xml"/><Relationship Id="rId10" Type="http://schemas.openxmlformats.org/officeDocument/2006/relationships/slideLayout" Target="../slideLayouts/slideLayout180.xml"/><Relationship Id="rId19" Type="http://schemas.openxmlformats.org/officeDocument/2006/relationships/slideLayout" Target="../slideLayouts/slideLayout189.xml"/><Relationship Id="rId4" Type="http://schemas.openxmlformats.org/officeDocument/2006/relationships/slideLayout" Target="../slideLayouts/slideLayout174.xml"/><Relationship Id="rId9" Type="http://schemas.openxmlformats.org/officeDocument/2006/relationships/slideLayout" Target="../slideLayouts/slideLayout179.xml"/><Relationship Id="rId14" Type="http://schemas.openxmlformats.org/officeDocument/2006/relationships/slideLayout" Target="../slideLayouts/slideLayout184.xml"/><Relationship Id="rId22" Type="http://schemas.openxmlformats.org/officeDocument/2006/relationships/slideLayout" Target="../slideLayouts/slideLayout192.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203.xml"/><Relationship Id="rId13" Type="http://schemas.openxmlformats.org/officeDocument/2006/relationships/slideLayout" Target="../slideLayouts/slideLayout208.xml"/><Relationship Id="rId18" Type="http://schemas.openxmlformats.org/officeDocument/2006/relationships/slideLayout" Target="../slideLayouts/slideLayout213.xml"/><Relationship Id="rId26" Type="http://schemas.openxmlformats.org/officeDocument/2006/relationships/theme" Target="../theme/theme12.xml"/><Relationship Id="rId3" Type="http://schemas.openxmlformats.org/officeDocument/2006/relationships/slideLayout" Target="../slideLayouts/slideLayout198.xml"/><Relationship Id="rId21" Type="http://schemas.openxmlformats.org/officeDocument/2006/relationships/slideLayout" Target="../slideLayouts/slideLayout216.xml"/><Relationship Id="rId7" Type="http://schemas.openxmlformats.org/officeDocument/2006/relationships/slideLayout" Target="../slideLayouts/slideLayout202.xml"/><Relationship Id="rId12" Type="http://schemas.openxmlformats.org/officeDocument/2006/relationships/slideLayout" Target="../slideLayouts/slideLayout207.xml"/><Relationship Id="rId17" Type="http://schemas.openxmlformats.org/officeDocument/2006/relationships/slideLayout" Target="../slideLayouts/slideLayout212.xml"/><Relationship Id="rId25" Type="http://schemas.openxmlformats.org/officeDocument/2006/relationships/slideLayout" Target="../slideLayouts/slideLayout220.xml"/><Relationship Id="rId2" Type="http://schemas.openxmlformats.org/officeDocument/2006/relationships/slideLayout" Target="../slideLayouts/slideLayout197.xml"/><Relationship Id="rId16" Type="http://schemas.openxmlformats.org/officeDocument/2006/relationships/slideLayout" Target="../slideLayouts/slideLayout211.xml"/><Relationship Id="rId20" Type="http://schemas.openxmlformats.org/officeDocument/2006/relationships/slideLayout" Target="../slideLayouts/slideLayout215.xml"/><Relationship Id="rId1" Type="http://schemas.openxmlformats.org/officeDocument/2006/relationships/slideLayout" Target="../slideLayouts/slideLayout196.xml"/><Relationship Id="rId6" Type="http://schemas.openxmlformats.org/officeDocument/2006/relationships/slideLayout" Target="../slideLayouts/slideLayout201.xml"/><Relationship Id="rId11" Type="http://schemas.openxmlformats.org/officeDocument/2006/relationships/slideLayout" Target="../slideLayouts/slideLayout206.xml"/><Relationship Id="rId24" Type="http://schemas.openxmlformats.org/officeDocument/2006/relationships/slideLayout" Target="../slideLayouts/slideLayout219.xml"/><Relationship Id="rId5" Type="http://schemas.openxmlformats.org/officeDocument/2006/relationships/slideLayout" Target="../slideLayouts/slideLayout200.xml"/><Relationship Id="rId15" Type="http://schemas.openxmlformats.org/officeDocument/2006/relationships/slideLayout" Target="../slideLayouts/slideLayout210.xml"/><Relationship Id="rId23" Type="http://schemas.openxmlformats.org/officeDocument/2006/relationships/slideLayout" Target="../slideLayouts/slideLayout218.xml"/><Relationship Id="rId10" Type="http://schemas.openxmlformats.org/officeDocument/2006/relationships/slideLayout" Target="../slideLayouts/slideLayout205.xml"/><Relationship Id="rId19" Type="http://schemas.openxmlformats.org/officeDocument/2006/relationships/slideLayout" Target="../slideLayouts/slideLayout214.xml"/><Relationship Id="rId4" Type="http://schemas.openxmlformats.org/officeDocument/2006/relationships/slideLayout" Target="../slideLayouts/slideLayout199.xml"/><Relationship Id="rId9" Type="http://schemas.openxmlformats.org/officeDocument/2006/relationships/slideLayout" Target="../slideLayouts/slideLayout204.xml"/><Relationship Id="rId14" Type="http://schemas.openxmlformats.org/officeDocument/2006/relationships/slideLayout" Target="../slideLayouts/slideLayout209.xml"/><Relationship Id="rId22" Type="http://schemas.openxmlformats.org/officeDocument/2006/relationships/slideLayout" Target="../slideLayouts/slideLayout217.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228.xml"/><Relationship Id="rId13" Type="http://schemas.openxmlformats.org/officeDocument/2006/relationships/slideLayout" Target="../slideLayouts/slideLayout233.xml"/><Relationship Id="rId18" Type="http://schemas.openxmlformats.org/officeDocument/2006/relationships/slideLayout" Target="../slideLayouts/slideLayout238.xml"/><Relationship Id="rId26" Type="http://schemas.openxmlformats.org/officeDocument/2006/relationships/slideLayout" Target="../slideLayouts/slideLayout246.xml"/><Relationship Id="rId3" Type="http://schemas.openxmlformats.org/officeDocument/2006/relationships/slideLayout" Target="../slideLayouts/slideLayout223.xml"/><Relationship Id="rId21" Type="http://schemas.openxmlformats.org/officeDocument/2006/relationships/slideLayout" Target="../slideLayouts/slideLayout241.xml"/><Relationship Id="rId7" Type="http://schemas.openxmlformats.org/officeDocument/2006/relationships/slideLayout" Target="../slideLayouts/slideLayout227.xml"/><Relationship Id="rId12" Type="http://schemas.openxmlformats.org/officeDocument/2006/relationships/slideLayout" Target="../slideLayouts/slideLayout232.xml"/><Relationship Id="rId17" Type="http://schemas.openxmlformats.org/officeDocument/2006/relationships/slideLayout" Target="../slideLayouts/slideLayout237.xml"/><Relationship Id="rId25" Type="http://schemas.openxmlformats.org/officeDocument/2006/relationships/slideLayout" Target="../slideLayouts/slideLayout245.xml"/><Relationship Id="rId2" Type="http://schemas.openxmlformats.org/officeDocument/2006/relationships/slideLayout" Target="../slideLayouts/slideLayout222.xml"/><Relationship Id="rId16" Type="http://schemas.openxmlformats.org/officeDocument/2006/relationships/slideLayout" Target="../slideLayouts/slideLayout236.xml"/><Relationship Id="rId20" Type="http://schemas.openxmlformats.org/officeDocument/2006/relationships/slideLayout" Target="../slideLayouts/slideLayout240.xml"/><Relationship Id="rId1" Type="http://schemas.openxmlformats.org/officeDocument/2006/relationships/slideLayout" Target="../slideLayouts/slideLayout221.xml"/><Relationship Id="rId6" Type="http://schemas.openxmlformats.org/officeDocument/2006/relationships/slideLayout" Target="../slideLayouts/slideLayout226.xml"/><Relationship Id="rId11" Type="http://schemas.openxmlformats.org/officeDocument/2006/relationships/slideLayout" Target="../slideLayouts/slideLayout231.xml"/><Relationship Id="rId24" Type="http://schemas.openxmlformats.org/officeDocument/2006/relationships/slideLayout" Target="../slideLayouts/slideLayout244.xml"/><Relationship Id="rId5" Type="http://schemas.openxmlformats.org/officeDocument/2006/relationships/slideLayout" Target="../slideLayouts/slideLayout225.xml"/><Relationship Id="rId15" Type="http://schemas.openxmlformats.org/officeDocument/2006/relationships/slideLayout" Target="../slideLayouts/slideLayout235.xml"/><Relationship Id="rId23" Type="http://schemas.openxmlformats.org/officeDocument/2006/relationships/slideLayout" Target="../slideLayouts/slideLayout243.xml"/><Relationship Id="rId28" Type="http://schemas.openxmlformats.org/officeDocument/2006/relationships/theme" Target="../theme/theme13.xml"/><Relationship Id="rId10" Type="http://schemas.openxmlformats.org/officeDocument/2006/relationships/slideLayout" Target="../slideLayouts/slideLayout230.xml"/><Relationship Id="rId19" Type="http://schemas.openxmlformats.org/officeDocument/2006/relationships/slideLayout" Target="../slideLayouts/slideLayout239.xml"/><Relationship Id="rId4" Type="http://schemas.openxmlformats.org/officeDocument/2006/relationships/slideLayout" Target="../slideLayouts/slideLayout224.xml"/><Relationship Id="rId9" Type="http://schemas.openxmlformats.org/officeDocument/2006/relationships/slideLayout" Target="../slideLayouts/slideLayout229.xml"/><Relationship Id="rId14" Type="http://schemas.openxmlformats.org/officeDocument/2006/relationships/slideLayout" Target="../slideLayouts/slideLayout234.xml"/><Relationship Id="rId22" Type="http://schemas.openxmlformats.org/officeDocument/2006/relationships/slideLayout" Target="../slideLayouts/slideLayout242.xml"/><Relationship Id="rId27" Type="http://schemas.openxmlformats.org/officeDocument/2006/relationships/slideLayout" Target="../slideLayouts/slideLayout247.xml"/></Relationships>
</file>

<file path=ppt/slideMasters/_rels/slideMaster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8.xml"/><Relationship Id="rId3" Type="http://schemas.openxmlformats.org/officeDocument/2006/relationships/slideLayout" Target="../slideLayouts/slideLayout13.xml"/><Relationship Id="rId7" Type="http://schemas.openxmlformats.org/officeDocument/2006/relationships/slideLayout" Target="../slideLayouts/slideLayout17.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theme" Target="../theme/theme3.xml"/><Relationship Id="rId5" Type="http://schemas.openxmlformats.org/officeDocument/2006/relationships/slideLayout" Target="../slideLayouts/slideLayout1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8.xml"/><Relationship Id="rId3" Type="http://schemas.openxmlformats.org/officeDocument/2006/relationships/slideLayout" Target="../slideLayouts/slideLayout23.xml"/><Relationship Id="rId7" Type="http://schemas.openxmlformats.org/officeDocument/2006/relationships/slideLayout" Target="../slideLayouts/slideLayout27.xml"/><Relationship Id="rId12" Type="http://schemas.openxmlformats.org/officeDocument/2006/relationships/image" Target="../media/image2.png"/><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image" Target="../media/image1.png"/><Relationship Id="rId5" Type="http://schemas.openxmlformats.org/officeDocument/2006/relationships/slideLayout" Target="../slideLayouts/slideLayout25.xml"/><Relationship Id="rId10" Type="http://schemas.openxmlformats.org/officeDocument/2006/relationships/theme" Target="../theme/theme4.xml"/><Relationship Id="rId4" Type="http://schemas.openxmlformats.org/officeDocument/2006/relationships/slideLayout" Target="../slideLayouts/slideLayout24.xml"/><Relationship Id="rId9" Type="http://schemas.openxmlformats.org/officeDocument/2006/relationships/slideLayout" Target="../slideLayouts/slideLayout29.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7.xml"/><Relationship Id="rId13" Type="http://schemas.openxmlformats.org/officeDocument/2006/relationships/image" Target="../media/image1.png"/><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theme" Target="../theme/theme5.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 Id="rId14" Type="http://schemas.openxmlformats.org/officeDocument/2006/relationships/image" Target="../media/image2.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48.xml"/><Relationship Id="rId13" Type="http://schemas.openxmlformats.org/officeDocument/2006/relationships/slideLayout" Target="../slideLayouts/slideLayout53.xml"/><Relationship Id="rId18" Type="http://schemas.openxmlformats.org/officeDocument/2006/relationships/slideLayout" Target="../slideLayouts/slideLayout58.xml"/><Relationship Id="rId26" Type="http://schemas.openxmlformats.org/officeDocument/2006/relationships/slideLayout" Target="../slideLayouts/slideLayout66.xml"/><Relationship Id="rId3" Type="http://schemas.openxmlformats.org/officeDocument/2006/relationships/slideLayout" Target="../slideLayouts/slideLayout43.xml"/><Relationship Id="rId21" Type="http://schemas.openxmlformats.org/officeDocument/2006/relationships/slideLayout" Target="../slideLayouts/slideLayout61.xml"/><Relationship Id="rId7" Type="http://schemas.openxmlformats.org/officeDocument/2006/relationships/slideLayout" Target="../slideLayouts/slideLayout47.xml"/><Relationship Id="rId12" Type="http://schemas.openxmlformats.org/officeDocument/2006/relationships/slideLayout" Target="../slideLayouts/slideLayout52.xml"/><Relationship Id="rId17" Type="http://schemas.openxmlformats.org/officeDocument/2006/relationships/slideLayout" Target="../slideLayouts/slideLayout57.xml"/><Relationship Id="rId25" Type="http://schemas.openxmlformats.org/officeDocument/2006/relationships/slideLayout" Target="../slideLayouts/slideLayout65.xml"/><Relationship Id="rId2" Type="http://schemas.openxmlformats.org/officeDocument/2006/relationships/slideLayout" Target="../slideLayouts/slideLayout42.xml"/><Relationship Id="rId16" Type="http://schemas.openxmlformats.org/officeDocument/2006/relationships/slideLayout" Target="../slideLayouts/slideLayout56.xml"/><Relationship Id="rId20" Type="http://schemas.openxmlformats.org/officeDocument/2006/relationships/slideLayout" Target="../slideLayouts/slideLayout60.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24" Type="http://schemas.openxmlformats.org/officeDocument/2006/relationships/slideLayout" Target="../slideLayouts/slideLayout64.xml"/><Relationship Id="rId5" Type="http://schemas.openxmlformats.org/officeDocument/2006/relationships/slideLayout" Target="../slideLayouts/slideLayout45.xml"/><Relationship Id="rId15" Type="http://schemas.openxmlformats.org/officeDocument/2006/relationships/slideLayout" Target="../slideLayouts/slideLayout55.xml"/><Relationship Id="rId23" Type="http://schemas.openxmlformats.org/officeDocument/2006/relationships/slideLayout" Target="../slideLayouts/slideLayout63.xml"/><Relationship Id="rId10" Type="http://schemas.openxmlformats.org/officeDocument/2006/relationships/slideLayout" Target="../slideLayouts/slideLayout50.xml"/><Relationship Id="rId19" Type="http://schemas.openxmlformats.org/officeDocument/2006/relationships/slideLayout" Target="../slideLayouts/slideLayout59.xml"/><Relationship Id="rId4" Type="http://schemas.openxmlformats.org/officeDocument/2006/relationships/slideLayout" Target="../slideLayouts/slideLayout44.xml"/><Relationship Id="rId9" Type="http://schemas.openxmlformats.org/officeDocument/2006/relationships/slideLayout" Target="../slideLayouts/slideLayout49.xml"/><Relationship Id="rId14" Type="http://schemas.openxmlformats.org/officeDocument/2006/relationships/slideLayout" Target="../slideLayouts/slideLayout54.xml"/><Relationship Id="rId22" Type="http://schemas.openxmlformats.org/officeDocument/2006/relationships/slideLayout" Target="../slideLayouts/slideLayout62.xml"/><Relationship Id="rId27"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13" Type="http://schemas.openxmlformats.org/officeDocument/2006/relationships/slideLayout" Target="../slideLayouts/slideLayout79.xml"/><Relationship Id="rId18" Type="http://schemas.openxmlformats.org/officeDocument/2006/relationships/slideLayout" Target="../slideLayouts/slideLayout84.xml"/><Relationship Id="rId26" Type="http://schemas.openxmlformats.org/officeDocument/2006/relationships/theme" Target="../theme/theme7.xml"/><Relationship Id="rId3" Type="http://schemas.openxmlformats.org/officeDocument/2006/relationships/slideLayout" Target="../slideLayouts/slideLayout69.xml"/><Relationship Id="rId21" Type="http://schemas.openxmlformats.org/officeDocument/2006/relationships/slideLayout" Target="../slideLayouts/slideLayout87.xml"/><Relationship Id="rId7" Type="http://schemas.openxmlformats.org/officeDocument/2006/relationships/slideLayout" Target="../slideLayouts/slideLayout73.xml"/><Relationship Id="rId12" Type="http://schemas.openxmlformats.org/officeDocument/2006/relationships/slideLayout" Target="../slideLayouts/slideLayout78.xml"/><Relationship Id="rId17" Type="http://schemas.openxmlformats.org/officeDocument/2006/relationships/slideLayout" Target="../slideLayouts/slideLayout83.xml"/><Relationship Id="rId25" Type="http://schemas.openxmlformats.org/officeDocument/2006/relationships/slideLayout" Target="../slideLayouts/slideLayout91.xml"/><Relationship Id="rId2" Type="http://schemas.openxmlformats.org/officeDocument/2006/relationships/slideLayout" Target="../slideLayouts/slideLayout68.xml"/><Relationship Id="rId16" Type="http://schemas.openxmlformats.org/officeDocument/2006/relationships/slideLayout" Target="../slideLayouts/slideLayout82.xml"/><Relationship Id="rId20" Type="http://schemas.openxmlformats.org/officeDocument/2006/relationships/slideLayout" Target="../slideLayouts/slideLayout86.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24" Type="http://schemas.openxmlformats.org/officeDocument/2006/relationships/slideLayout" Target="../slideLayouts/slideLayout90.xml"/><Relationship Id="rId5" Type="http://schemas.openxmlformats.org/officeDocument/2006/relationships/slideLayout" Target="../slideLayouts/slideLayout71.xml"/><Relationship Id="rId15" Type="http://schemas.openxmlformats.org/officeDocument/2006/relationships/slideLayout" Target="../slideLayouts/slideLayout81.xml"/><Relationship Id="rId23" Type="http://schemas.openxmlformats.org/officeDocument/2006/relationships/slideLayout" Target="../slideLayouts/slideLayout89.xml"/><Relationship Id="rId10" Type="http://schemas.openxmlformats.org/officeDocument/2006/relationships/slideLayout" Target="../slideLayouts/slideLayout76.xml"/><Relationship Id="rId19" Type="http://schemas.openxmlformats.org/officeDocument/2006/relationships/slideLayout" Target="../slideLayouts/slideLayout85.xml"/><Relationship Id="rId4" Type="http://schemas.openxmlformats.org/officeDocument/2006/relationships/slideLayout" Target="../slideLayouts/slideLayout70.xml"/><Relationship Id="rId9" Type="http://schemas.openxmlformats.org/officeDocument/2006/relationships/slideLayout" Target="../slideLayouts/slideLayout75.xml"/><Relationship Id="rId14" Type="http://schemas.openxmlformats.org/officeDocument/2006/relationships/slideLayout" Target="../slideLayouts/slideLayout80.xml"/><Relationship Id="rId22" Type="http://schemas.openxmlformats.org/officeDocument/2006/relationships/slideLayout" Target="../slideLayouts/slideLayout88.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9.xml"/><Relationship Id="rId13" Type="http://schemas.openxmlformats.org/officeDocument/2006/relationships/slideLayout" Target="../slideLayouts/slideLayout104.xml"/><Relationship Id="rId18" Type="http://schemas.openxmlformats.org/officeDocument/2006/relationships/slideLayout" Target="../slideLayouts/slideLayout109.xml"/><Relationship Id="rId26" Type="http://schemas.openxmlformats.org/officeDocument/2006/relationships/slideLayout" Target="../slideLayouts/slideLayout117.xml"/><Relationship Id="rId3" Type="http://schemas.openxmlformats.org/officeDocument/2006/relationships/slideLayout" Target="../slideLayouts/slideLayout94.xml"/><Relationship Id="rId21" Type="http://schemas.openxmlformats.org/officeDocument/2006/relationships/slideLayout" Target="../slideLayouts/slideLayout112.xml"/><Relationship Id="rId7" Type="http://schemas.openxmlformats.org/officeDocument/2006/relationships/slideLayout" Target="../slideLayouts/slideLayout98.xml"/><Relationship Id="rId12" Type="http://schemas.openxmlformats.org/officeDocument/2006/relationships/slideLayout" Target="../slideLayouts/slideLayout103.xml"/><Relationship Id="rId17" Type="http://schemas.openxmlformats.org/officeDocument/2006/relationships/slideLayout" Target="../slideLayouts/slideLayout108.xml"/><Relationship Id="rId25" Type="http://schemas.openxmlformats.org/officeDocument/2006/relationships/slideLayout" Target="../slideLayouts/slideLayout116.xml"/><Relationship Id="rId2" Type="http://schemas.openxmlformats.org/officeDocument/2006/relationships/slideLayout" Target="../slideLayouts/slideLayout93.xml"/><Relationship Id="rId16" Type="http://schemas.openxmlformats.org/officeDocument/2006/relationships/slideLayout" Target="../slideLayouts/slideLayout107.xml"/><Relationship Id="rId20" Type="http://schemas.openxmlformats.org/officeDocument/2006/relationships/slideLayout" Target="../slideLayouts/slideLayout111.xml"/><Relationship Id="rId1" Type="http://schemas.openxmlformats.org/officeDocument/2006/relationships/slideLayout" Target="../slideLayouts/slideLayout92.xml"/><Relationship Id="rId6" Type="http://schemas.openxmlformats.org/officeDocument/2006/relationships/slideLayout" Target="../slideLayouts/slideLayout97.xml"/><Relationship Id="rId11" Type="http://schemas.openxmlformats.org/officeDocument/2006/relationships/slideLayout" Target="../slideLayouts/slideLayout102.xml"/><Relationship Id="rId24" Type="http://schemas.openxmlformats.org/officeDocument/2006/relationships/slideLayout" Target="../slideLayouts/slideLayout115.xml"/><Relationship Id="rId5" Type="http://schemas.openxmlformats.org/officeDocument/2006/relationships/slideLayout" Target="../slideLayouts/slideLayout96.xml"/><Relationship Id="rId15" Type="http://schemas.openxmlformats.org/officeDocument/2006/relationships/slideLayout" Target="../slideLayouts/slideLayout106.xml"/><Relationship Id="rId23" Type="http://schemas.openxmlformats.org/officeDocument/2006/relationships/slideLayout" Target="../slideLayouts/slideLayout114.xml"/><Relationship Id="rId10" Type="http://schemas.openxmlformats.org/officeDocument/2006/relationships/slideLayout" Target="../slideLayouts/slideLayout101.xml"/><Relationship Id="rId19" Type="http://schemas.openxmlformats.org/officeDocument/2006/relationships/slideLayout" Target="../slideLayouts/slideLayout110.xml"/><Relationship Id="rId4" Type="http://schemas.openxmlformats.org/officeDocument/2006/relationships/slideLayout" Target="../slideLayouts/slideLayout95.xml"/><Relationship Id="rId9" Type="http://schemas.openxmlformats.org/officeDocument/2006/relationships/slideLayout" Target="../slideLayouts/slideLayout100.xml"/><Relationship Id="rId14" Type="http://schemas.openxmlformats.org/officeDocument/2006/relationships/slideLayout" Target="../slideLayouts/slideLayout105.xml"/><Relationship Id="rId22" Type="http://schemas.openxmlformats.org/officeDocument/2006/relationships/slideLayout" Target="../slideLayouts/slideLayout113.xml"/><Relationship Id="rId27"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25.xml"/><Relationship Id="rId13" Type="http://schemas.openxmlformats.org/officeDocument/2006/relationships/slideLayout" Target="../slideLayouts/slideLayout130.xml"/><Relationship Id="rId18" Type="http://schemas.openxmlformats.org/officeDocument/2006/relationships/slideLayout" Target="../slideLayouts/slideLayout135.xml"/><Relationship Id="rId26" Type="http://schemas.openxmlformats.org/officeDocument/2006/relationships/slideLayout" Target="../slideLayouts/slideLayout143.xml"/><Relationship Id="rId3" Type="http://schemas.openxmlformats.org/officeDocument/2006/relationships/slideLayout" Target="../slideLayouts/slideLayout120.xml"/><Relationship Id="rId21" Type="http://schemas.openxmlformats.org/officeDocument/2006/relationships/slideLayout" Target="../slideLayouts/slideLayout138.xml"/><Relationship Id="rId7" Type="http://schemas.openxmlformats.org/officeDocument/2006/relationships/slideLayout" Target="../slideLayouts/slideLayout124.xml"/><Relationship Id="rId12" Type="http://schemas.openxmlformats.org/officeDocument/2006/relationships/slideLayout" Target="../slideLayouts/slideLayout129.xml"/><Relationship Id="rId17" Type="http://schemas.openxmlformats.org/officeDocument/2006/relationships/slideLayout" Target="../slideLayouts/slideLayout134.xml"/><Relationship Id="rId25" Type="http://schemas.openxmlformats.org/officeDocument/2006/relationships/slideLayout" Target="../slideLayouts/slideLayout142.xml"/><Relationship Id="rId2" Type="http://schemas.openxmlformats.org/officeDocument/2006/relationships/slideLayout" Target="../slideLayouts/slideLayout119.xml"/><Relationship Id="rId16" Type="http://schemas.openxmlformats.org/officeDocument/2006/relationships/slideLayout" Target="../slideLayouts/slideLayout133.xml"/><Relationship Id="rId20" Type="http://schemas.openxmlformats.org/officeDocument/2006/relationships/slideLayout" Target="../slideLayouts/slideLayout137.xml"/><Relationship Id="rId1" Type="http://schemas.openxmlformats.org/officeDocument/2006/relationships/slideLayout" Target="../slideLayouts/slideLayout118.xml"/><Relationship Id="rId6" Type="http://schemas.openxmlformats.org/officeDocument/2006/relationships/slideLayout" Target="../slideLayouts/slideLayout123.xml"/><Relationship Id="rId11" Type="http://schemas.openxmlformats.org/officeDocument/2006/relationships/slideLayout" Target="../slideLayouts/slideLayout128.xml"/><Relationship Id="rId24" Type="http://schemas.openxmlformats.org/officeDocument/2006/relationships/slideLayout" Target="../slideLayouts/slideLayout141.xml"/><Relationship Id="rId5" Type="http://schemas.openxmlformats.org/officeDocument/2006/relationships/slideLayout" Target="../slideLayouts/slideLayout122.xml"/><Relationship Id="rId15" Type="http://schemas.openxmlformats.org/officeDocument/2006/relationships/slideLayout" Target="../slideLayouts/slideLayout132.xml"/><Relationship Id="rId23" Type="http://schemas.openxmlformats.org/officeDocument/2006/relationships/slideLayout" Target="../slideLayouts/slideLayout140.xml"/><Relationship Id="rId10" Type="http://schemas.openxmlformats.org/officeDocument/2006/relationships/slideLayout" Target="../slideLayouts/slideLayout127.xml"/><Relationship Id="rId19" Type="http://schemas.openxmlformats.org/officeDocument/2006/relationships/slideLayout" Target="../slideLayouts/slideLayout136.xml"/><Relationship Id="rId4" Type="http://schemas.openxmlformats.org/officeDocument/2006/relationships/slideLayout" Target="../slideLayouts/slideLayout121.xml"/><Relationship Id="rId9" Type="http://schemas.openxmlformats.org/officeDocument/2006/relationships/slideLayout" Target="../slideLayouts/slideLayout126.xml"/><Relationship Id="rId14" Type="http://schemas.openxmlformats.org/officeDocument/2006/relationships/slideLayout" Target="../slideLayouts/slideLayout131.xml"/><Relationship Id="rId22" Type="http://schemas.openxmlformats.org/officeDocument/2006/relationships/slideLayout" Target="../slideLayouts/slideLayout139.xml"/><Relationship Id="rId27"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alpha val="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19045" y="228654"/>
            <a:ext cx="11147562" cy="757306"/>
          </a:xfrm>
          <a:prstGeom prst="rect">
            <a:avLst/>
          </a:prstGeom>
        </p:spPr>
        <p:txBody>
          <a:bodyPr vert="horz" wrap="square" lIns="0" tIns="0" rIns="0" bIns="0" rtlCol="0" anchor="t">
            <a:spAutoFit/>
          </a:bodyPr>
          <a:lstStyle/>
          <a:p>
            <a:endParaRPr lang="en-US" dirty="0"/>
          </a:p>
        </p:txBody>
      </p:sp>
      <p:sp>
        <p:nvSpPr>
          <p:cNvPr id="3" name="Text Placeholder 2"/>
          <p:cNvSpPr>
            <a:spLocks noGrp="1"/>
          </p:cNvSpPr>
          <p:nvPr>
            <p:ph type="body" idx="1"/>
          </p:nvPr>
        </p:nvSpPr>
        <p:spPr>
          <a:xfrm>
            <a:off x="519047" y="1448200"/>
            <a:ext cx="11147560" cy="2436051"/>
          </a:xfrm>
          <a:prstGeom prst="rect">
            <a:avLst/>
          </a:prstGeom>
        </p:spPr>
        <p:txBody>
          <a:bodyPr vert="horz" wrap="square" lIns="0" tIns="0" rIns="0" bIns="0" rtlCol="0">
            <a:sp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 bg1="lt1" tx1="dk1" bg2="lt2" tx2="dk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98" r:id="rId5"/>
    <p:sldLayoutId id="2147483699" r:id="rId6"/>
    <p:sldLayoutId id="2147483700" r:id="rId7"/>
    <p:sldLayoutId id="2147483727" r:id="rId8"/>
    <p:sldLayoutId id="2147483805" r:id="rId9"/>
    <p:sldLayoutId id="2147483960" r:id="rId10"/>
  </p:sldLayoutIdLst>
  <p:transition>
    <p:fade/>
  </p:transition>
  <p:timing>
    <p:tnLst>
      <p:par>
        <p:cTn id="1" dur="indefinite" restart="never" nodeType="tmRoot"/>
      </p:par>
    </p:tnLst>
  </p:timing>
  <p:txStyles>
    <p:titleStyle>
      <a:lvl1pPr algn="l" defTabSz="1108491" rtl="0" eaLnBrk="1" latinLnBrk="0" hangingPunct="1">
        <a:lnSpc>
          <a:spcPct val="90000"/>
        </a:lnSpc>
        <a:spcBef>
          <a:spcPct val="0"/>
        </a:spcBef>
        <a:buNone/>
        <a:defRPr lang="en-US" sz="5500" b="0" kern="1200" cap="none" spc="-121" baseline="0" dirty="0" smtClean="0">
          <a:ln w="3175">
            <a:noFill/>
          </a:ln>
          <a:gradFill flip="none" rotWithShape="1">
            <a:gsLst>
              <a:gs pos="0">
                <a:schemeClr val="tx1"/>
              </a:gs>
              <a:gs pos="86000">
                <a:schemeClr val="tx1"/>
              </a:gs>
            </a:gsLst>
            <a:lin ang="5400000" scaled="0"/>
            <a:tileRect/>
          </a:gradFill>
          <a:effectLst/>
          <a:latin typeface="Segoe Light" charset="0"/>
          <a:ea typeface="+mn-ea"/>
          <a:cs typeface="Arial" charset="0"/>
        </a:defRPr>
      </a:lvl1pPr>
    </p:titleStyle>
    <p:bodyStyle>
      <a:lvl1pPr marL="558086" indent="-558086" algn="l" defTabSz="1108491" rtl="0" eaLnBrk="1" latinLnBrk="0" hangingPunct="1">
        <a:lnSpc>
          <a:spcPct val="90000"/>
        </a:lnSpc>
        <a:spcBef>
          <a:spcPct val="20000"/>
        </a:spcBef>
        <a:buSzPct val="90000"/>
        <a:buFontTx/>
        <a:buBlip>
          <a:blip r:embed="rId12"/>
        </a:buBlip>
        <a:defRPr sz="3900" kern="1200">
          <a:gradFill>
            <a:gsLst>
              <a:gs pos="0">
                <a:schemeClr val="tx1"/>
              </a:gs>
              <a:gs pos="86000">
                <a:schemeClr val="tx1"/>
              </a:gs>
            </a:gsLst>
            <a:lin ang="5400000" scaled="0"/>
          </a:gradFill>
          <a:latin typeface="Segoe Light" charset="0"/>
          <a:ea typeface="+mn-ea"/>
          <a:cs typeface="+mn-cs"/>
        </a:defRPr>
      </a:lvl1pPr>
      <a:lvl2pPr marL="1037294" indent="-479208" algn="l" defTabSz="1108491" rtl="0" eaLnBrk="1" latinLnBrk="0" hangingPunct="1">
        <a:lnSpc>
          <a:spcPct val="90000"/>
        </a:lnSpc>
        <a:spcBef>
          <a:spcPct val="20000"/>
        </a:spcBef>
        <a:buSzPct val="90000"/>
        <a:buFontTx/>
        <a:buBlip>
          <a:blip r:embed="rId13"/>
        </a:buBlip>
        <a:defRPr sz="3500" kern="1200">
          <a:gradFill>
            <a:gsLst>
              <a:gs pos="0">
                <a:schemeClr val="tx1"/>
              </a:gs>
              <a:gs pos="86000">
                <a:schemeClr val="tx1"/>
              </a:gs>
            </a:gsLst>
            <a:lin ang="5400000" scaled="0"/>
          </a:gradFill>
          <a:latin typeface="Segoe Light" charset="0"/>
          <a:ea typeface="+mn-ea"/>
          <a:cs typeface="+mn-cs"/>
        </a:defRPr>
      </a:lvl2pPr>
      <a:lvl3pPr marL="1526142" indent="-488844" algn="l" defTabSz="1108491" rtl="0" eaLnBrk="1" latinLnBrk="0" hangingPunct="1">
        <a:lnSpc>
          <a:spcPct val="90000"/>
        </a:lnSpc>
        <a:spcBef>
          <a:spcPct val="20000"/>
        </a:spcBef>
        <a:buSzPct val="90000"/>
        <a:buFontTx/>
        <a:buBlip>
          <a:blip r:embed="rId13"/>
        </a:buBlip>
        <a:defRPr sz="2900" kern="1200">
          <a:gradFill>
            <a:gsLst>
              <a:gs pos="0">
                <a:schemeClr val="tx1"/>
              </a:gs>
              <a:gs pos="86000">
                <a:schemeClr val="tx1"/>
              </a:gs>
            </a:gsLst>
            <a:lin ang="5400000" scaled="0"/>
          </a:gradFill>
          <a:latin typeface="Segoe Light" charset="0"/>
          <a:ea typeface="+mn-ea"/>
          <a:cs typeface="+mn-cs"/>
        </a:defRPr>
      </a:lvl3pPr>
      <a:lvl4pPr marL="1945698" indent="-419551" algn="l" defTabSz="1108491" rtl="0" eaLnBrk="1" latinLnBrk="0" hangingPunct="1">
        <a:lnSpc>
          <a:spcPct val="90000"/>
        </a:lnSpc>
        <a:spcBef>
          <a:spcPct val="20000"/>
        </a:spcBef>
        <a:buSzPct val="90000"/>
        <a:buFontTx/>
        <a:buBlip>
          <a:blip r:embed="rId13"/>
        </a:buBlip>
        <a:defRPr sz="2400" kern="1200">
          <a:gradFill>
            <a:gsLst>
              <a:gs pos="0">
                <a:schemeClr val="tx1"/>
              </a:gs>
              <a:gs pos="86000">
                <a:schemeClr val="tx1"/>
              </a:gs>
            </a:gsLst>
            <a:lin ang="5400000" scaled="0"/>
          </a:gradFill>
          <a:latin typeface="Segoe Light" charset="0"/>
          <a:ea typeface="+mn-ea"/>
          <a:cs typeface="+mn-cs"/>
        </a:defRPr>
      </a:lvl4pPr>
      <a:lvl5pPr marL="2353705" indent="-408029" algn="l" defTabSz="1108491" rtl="0" eaLnBrk="1" latinLnBrk="0" hangingPunct="1">
        <a:lnSpc>
          <a:spcPct val="90000"/>
        </a:lnSpc>
        <a:spcBef>
          <a:spcPct val="20000"/>
        </a:spcBef>
        <a:buSzPct val="90000"/>
        <a:buFontTx/>
        <a:buBlip>
          <a:blip r:embed="rId13"/>
        </a:buBlip>
        <a:defRPr sz="2400" kern="1200">
          <a:gradFill>
            <a:gsLst>
              <a:gs pos="0">
                <a:schemeClr val="tx1"/>
              </a:gs>
              <a:gs pos="86000">
                <a:schemeClr val="tx1"/>
              </a:gs>
            </a:gsLst>
            <a:lin ang="5400000" scaled="0"/>
          </a:gradFill>
          <a:latin typeface="Segoe Light" charset="0"/>
          <a:ea typeface="+mn-ea"/>
          <a:cs typeface="+mn-cs"/>
        </a:defRPr>
      </a:lvl5pPr>
      <a:lvl6pPr marL="3048314" indent="-277103" algn="l" defTabSz="1108491"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602583" indent="-277103" algn="l" defTabSz="1108491"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156830" indent="-277103" algn="l" defTabSz="1108491"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711086" indent="-277103" algn="l" defTabSz="1108491" rtl="0" eaLnBrk="1" latinLnBrk="0" hangingPunct="1">
        <a:spcBef>
          <a:spcPct val="20000"/>
        </a:spcBef>
        <a:buFont typeface="Arial" pitchFamily="34" charset="0"/>
        <a:buChar char="•"/>
        <a:defRPr sz="2400" kern="1200">
          <a:solidFill>
            <a:schemeClr val="tx1"/>
          </a:solidFill>
          <a:latin typeface="+mn-lt"/>
          <a:ea typeface="+mn-ea"/>
          <a:cs typeface="+mn-cs"/>
        </a:defRPr>
      </a:lvl9pPr>
    </p:bodyStyle>
    <p:otherStyle>
      <a:defPPr>
        <a:defRPr lang="en-US"/>
      </a:defPPr>
      <a:lvl1pPr marL="0" algn="l" defTabSz="1108491" rtl="0" eaLnBrk="1" latinLnBrk="0" hangingPunct="1">
        <a:defRPr sz="2100" kern="1200">
          <a:solidFill>
            <a:schemeClr val="tx1"/>
          </a:solidFill>
          <a:latin typeface="+mn-lt"/>
          <a:ea typeface="+mn-ea"/>
          <a:cs typeface="+mn-cs"/>
        </a:defRPr>
      </a:lvl1pPr>
      <a:lvl2pPr marL="554220" algn="l" defTabSz="1108491" rtl="0" eaLnBrk="1" latinLnBrk="0" hangingPunct="1">
        <a:defRPr sz="2100" kern="1200">
          <a:solidFill>
            <a:schemeClr val="tx1"/>
          </a:solidFill>
          <a:latin typeface="+mn-lt"/>
          <a:ea typeface="+mn-ea"/>
          <a:cs typeface="+mn-cs"/>
        </a:defRPr>
      </a:lvl2pPr>
      <a:lvl3pPr marL="1108491" algn="l" defTabSz="1108491" rtl="0" eaLnBrk="1" latinLnBrk="0" hangingPunct="1">
        <a:defRPr sz="2100" kern="1200">
          <a:solidFill>
            <a:schemeClr val="tx1"/>
          </a:solidFill>
          <a:latin typeface="+mn-lt"/>
          <a:ea typeface="+mn-ea"/>
          <a:cs typeface="+mn-cs"/>
        </a:defRPr>
      </a:lvl3pPr>
      <a:lvl4pPr marL="1662732" algn="l" defTabSz="1108491" rtl="0" eaLnBrk="1" latinLnBrk="0" hangingPunct="1">
        <a:defRPr sz="2100" kern="1200">
          <a:solidFill>
            <a:schemeClr val="tx1"/>
          </a:solidFill>
          <a:latin typeface="+mn-lt"/>
          <a:ea typeface="+mn-ea"/>
          <a:cs typeface="+mn-cs"/>
        </a:defRPr>
      </a:lvl4pPr>
      <a:lvl5pPr marL="2216988" algn="l" defTabSz="1108491" rtl="0" eaLnBrk="1" latinLnBrk="0" hangingPunct="1">
        <a:defRPr sz="2100" kern="1200">
          <a:solidFill>
            <a:schemeClr val="tx1"/>
          </a:solidFill>
          <a:latin typeface="+mn-lt"/>
          <a:ea typeface="+mn-ea"/>
          <a:cs typeface="+mn-cs"/>
        </a:defRPr>
      </a:lvl5pPr>
      <a:lvl6pPr marL="2771211" algn="l" defTabSz="1108491" rtl="0" eaLnBrk="1" latinLnBrk="0" hangingPunct="1">
        <a:defRPr sz="2100" kern="1200">
          <a:solidFill>
            <a:schemeClr val="tx1"/>
          </a:solidFill>
          <a:latin typeface="+mn-lt"/>
          <a:ea typeface="+mn-ea"/>
          <a:cs typeface="+mn-cs"/>
        </a:defRPr>
      </a:lvl6pPr>
      <a:lvl7pPr marL="3325463" algn="l" defTabSz="1108491" rtl="0" eaLnBrk="1" latinLnBrk="0" hangingPunct="1">
        <a:defRPr sz="2100" kern="1200">
          <a:solidFill>
            <a:schemeClr val="tx1"/>
          </a:solidFill>
          <a:latin typeface="+mn-lt"/>
          <a:ea typeface="+mn-ea"/>
          <a:cs typeface="+mn-cs"/>
        </a:defRPr>
      </a:lvl7pPr>
      <a:lvl8pPr marL="3879704" algn="l" defTabSz="1108491" rtl="0" eaLnBrk="1" latinLnBrk="0" hangingPunct="1">
        <a:defRPr sz="2100" kern="1200">
          <a:solidFill>
            <a:schemeClr val="tx1"/>
          </a:solidFill>
          <a:latin typeface="+mn-lt"/>
          <a:ea typeface="+mn-ea"/>
          <a:cs typeface="+mn-cs"/>
        </a:defRPr>
      </a:lvl8pPr>
      <a:lvl9pPr marL="4433951" algn="l" defTabSz="1108491" rtl="0" eaLnBrk="1" latinLnBrk="0" hangingPunct="1">
        <a:defRPr sz="21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rgbClr val="FBFBFB"/>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4174" y="228653"/>
            <a:ext cx="10938892" cy="757306"/>
          </a:xfrm>
          <a:prstGeom prst="rect">
            <a:avLst/>
          </a:prstGeom>
        </p:spPr>
        <p:txBody>
          <a:bodyPr vert="horz" wrap="square" lIns="0" tIns="0" rIns="0" bIns="0" rtlCol="0" anchor="t">
            <a:spAutoFit/>
          </a:bodyPr>
          <a:lstStyle/>
          <a:p>
            <a:r>
              <a:rPr lang="en-US" smtClean="0"/>
              <a:t>Click to edit Master title style</a:t>
            </a:r>
            <a:endParaRPr lang="en-US" dirty="0"/>
          </a:p>
        </p:txBody>
      </p:sp>
      <p:sp>
        <p:nvSpPr>
          <p:cNvPr id="3" name="Text Placeholder 2"/>
          <p:cNvSpPr>
            <a:spLocks noGrp="1"/>
          </p:cNvSpPr>
          <p:nvPr>
            <p:ph type="body" idx="1"/>
          </p:nvPr>
        </p:nvSpPr>
        <p:spPr>
          <a:xfrm>
            <a:off x="624173" y="1797467"/>
            <a:ext cx="10938894" cy="4336468"/>
          </a:xfrm>
          <a:prstGeom prst="rect">
            <a:avLst/>
          </a:prstGeom>
        </p:spPr>
        <p:txBody>
          <a:bodyPr vert="horz" wrap="square" lIns="0" tIns="0" rIns="0" bIns="0" rtlCol="0">
            <a:normAutofit/>
          </a:bodyPr>
          <a:lstStyle/>
          <a:p>
            <a:pPr lvl="0"/>
            <a:r>
              <a:rPr lang="en-US" dirty="0" smtClean="0"/>
              <a:t>Click to edit Master text styles</a:t>
            </a:r>
          </a:p>
          <a:p>
            <a:pPr lvl="1"/>
            <a:r>
              <a:rPr lang="en-US" dirty="0" smtClean="0"/>
              <a:t>Second level</a:t>
            </a:r>
          </a:p>
          <a:p>
            <a:pPr lvl="2"/>
            <a:r>
              <a:rPr lang="en-US" dirty="0" smtClean="0"/>
              <a:t>Third level</a:t>
            </a:r>
          </a:p>
        </p:txBody>
      </p:sp>
    </p:spTree>
    <p:extLst>
      <p:ext uri="{BB962C8B-B14F-4D97-AF65-F5344CB8AC3E}">
        <p14:creationId xmlns:p14="http://schemas.microsoft.com/office/powerpoint/2010/main" val="1947643211"/>
      </p:ext>
    </p:extLst>
  </p:cSld>
  <p:clrMap bg1="lt1" tx1="dk1" bg2="lt2" tx2="dk2" accent1="accent1" accent2="accent2" accent3="accent3" accent4="accent4" accent5="accent5" accent6="accent6" hlink="hlink" folHlink="folHlink"/>
  <p:sldLayoutIdLst>
    <p:sldLayoutId id="2147483962" r:id="rId1"/>
    <p:sldLayoutId id="2147483963" r:id="rId2"/>
    <p:sldLayoutId id="2147483964" r:id="rId3"/>
    <p:sldLayoutId id="2147483965" r:id="rId4"/>
    <p:sldLayoutId id="2147483966" r:id="rId5"/>
    <p:sldLayoutId id="2147483967" r:id="rId6"/>
    <p:sldLayoutId id="2147483968" r:id="rId7"/>
    <p:sldLayoutId id="2147483969" r:id="rId8"/>
    <p:sldLayoutId id="2147483970" r:id="rId9"/>
    <p:sldLayoutId id="2147483971" r:id="rId10"/>
    <p:sldLayoutId id="2147483972" r:id="rId11"/>
    <p:sldLayoutId id="2147483973" r:id="rId12"/>
    <p:sldLayoutId id="2147483974" r:id="rId13"/>
    <p:sldLayoutId id="2147483975" r:id="rId14"/>
    <p:sldLayoutId id="2147483976" r:id="rId15"/>
    <p:sldLayoutId id="2147483977" r:id="rId16"/>
    <p:sldLayoutId id="2147483978" r:id="rId17"/>
    <p:sldLayoutId id="2147483979" r:id="rId18"/>
    <p:sldLayoutId id="2147483980" r:id="rId19"/>
    <p:sldLayoutId id="2147483981" r:id="rId20"/>
    <p:sldLayoutId id="2147483982" r:id="rId21"/>
    <p:sldLayoutId id="2147483983" r:id="rId22"/>
    <p:sldLayoutId id="2147483984" r:id="rId23"/>
    <p:sldLayoutId id="2147483985" r:id="rId24"/>
    <p:sldLayoutId id="2147483986" r:id="rId25"/>
    <p:sldLayoutId id="2147483987" r:id="rId26"/>
    <p:sldLayoutId id="2147483988" r:id="rId27"/>
  </p:sldLayoutIdLst>
  <p:transition spd="slow">
    <p:push dir="u"/>
  </p:transition>
  <p:timing>
    <p:tnLst>
      <p:par>
        <p:cTn id="1" dur="indefinite" restart="never" nodeType="tmRoot"/>
      </p:par>
    </p:tnLst>
  </p:timing>
  <p:txStyles>
    <p:titleStyle>
      <a:lvl1pPr algn="l" defTabSz="913185" rtl="0" eaLnBrk="1" latinLnBrk="0" hangingPunct="1">
        <a:lnSpc>
          <a:spcPct val="90000"/>
        </a:lnSpc>
        <a:spcBef>
          <a:spcPct val="0"/>
        </a:spcBef>
        <a:buNone/>
        <a:defRPr lang="en-US" sz="5500" b="0" kern="1200" cap="none" spc="-100" baseline="0" dirty="0" smtClean="0">
          <a:ln w="3175">
            <a:noFill/>
          </a:ln>
          <a:solidFill>
            <a:srgbClr val="555555"/>
          </a:solidFill>
          <a:effectLst/>
          <a:latin typeface="Segoe UI Light" pitchFamily="34" charset="0"/>
          <a:ea typeface="+mn-ea"/>
          <a:cs typeface="Arial" charset="0"/>
        </a:defRPr>
      </a:lvl1pPr>
    </p:titleStyle>
    <p:bodyStyle>
      <a:lvl1pPr marL="0" indent="0" algn="l" defTabSz="913185" rtl="0" eaLnBrk="1" latinLnBrk="0" hangingPunct="1">
        <a:lnSpc>
          <a:spcPct val="90000"/>
        </a:lnSpc>
        <a:spcBef>
          <a:spcPct val="20000"/>
        </a:spcBef>
        <a:buSzPct val="90000"/>
        <a:buFont typeface="Wingdings" pitchFamily="2" charset="2"/>
        <a:buNone/>
        <a:defRPr sz="4000" kern="1200">
          <a:solidFill>
            <a:schemeClr val="tx1">
              <a:lumMod val="75000"/>
            </a:schemeClr>
          </a:solidFill>
          <a:latin typeface="+mj-lt"/>
          <a:ea typeface="+mn-ea"/>
          <a:cs typeface="+mn-cs"/>
        </a:defRPr>
      </a:lvl1pPr>
      <a:lvl2pPr marL="0" indent="0" algn="l" defTabSz="913185" rtl="0" eaLnBrk="1" latinLnBrk="0" hangingPunct="1">
        <a:lnSpc>
          <a:spcPct val="90000"/>
        </a:lnSpc>
        <a:spcBef>
          <a:spcPct val="20000"/>
        </a:spcBef>
        <a:buSzPct val="90000"/>
        <a:buFont typeface="Wingdings" pitchFamily="2" charset="2"/>
        <a:buNone/>
        <a:tabLst>
          <a:tab pos="629418" algn="l"/>
        </a:tabLst>
        <a:defRPr sz="2000" kern="1200">
          <a:solidFill>
            <a:schemeClr val="tx1">
              <a:lumMod val="75000"/>
            </a:schemeClr>
          </a:solidFill>
          <a:latin typeface="+mn-lt"/>
          <a:ea typeface="+mn-ea"/>
          <a:cs typeface="+mn-cs"/>
        </a:defRPr>
      </a:lvl2pPr>
      <a:lvl3pPr marL="236725" indent="-236725" algn="l" defTabSz="913185" rtl="0" eaLnBrk="1" latinLnBrk="0" hangingPunct="1">
        <a:lnSpc>
          <a:spcPct val="90000"/>
        </a:lnSpc>
        <a:spcBef>
          <a:spcPct val="20000"/>
        </a:spcBef>
        <a:buSzPct val="90000"/>
        <a:buFont typeface="Wingdings" pitchFamily="2" charset="2"/>
        <a:buChar char="§"/>
        <a:defRPr sz="2000" kern="1200">
          <a:solidFill>
            <a:schemeClr val="tx1">
              <a:lumMod val="75000"/>
            </a:schemeClr>
          </a:solidFill>
          <a:latin typeface="+mn-lt"/>
          <a:ea typeface="+mn-ea"/>
          <a:cs typeface="+mn-cs"/>
        </a:defRPr>
      </a:lvl3pPr>
      <a:lvl4pPr marL="1480805" indent="-223549" algn="l" defTabSz="913185" rtl="0" eaLnBrk="1" latinLnBrk="0" hangingPunct="1">
        <a:lnSpc>
          <a:spcPct val="90000"/>
        </a:lnSpc>
        <a:spcBef>
          <a:spcPct val="20000"/>
        </a:spcBef>
        <a:buSzPct val="90000"/>
        <a:buFont typeface="Wingdings" pitchFamily="2" charset="2"/>
        <a:buChar char="§"/>
        <a:tabLst>
          <a:tab pos="913221" algn="l"/>
        </a:tabLst>
        <a:defRPr sz="20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4pPr>
      <a:lvl5pPr marL="1710687" indent="-229892" algn="l" defTabSz="913185" rtl="0" eaLnBrk="1" latinLnBrk="0" hangingPunct="1">
        <a:lnSpc>
          <a:spcPct val="90000"/>
        </a:lnSpc>
        <a:spcBef>
          <a:spcPct val="20000"/>
        </a:spcBef>
        <a:buSzPct val="90000"/>
        <a:buFont typeface="Wingdings" pitchFamily="2" charset="2"/>
        <a:buChar char="§"/>
        <a:defRPr sz="20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5pPr>
      <a:lvl6pPr marL="2511274" indent="-228301" algn="l" defTabSz="913185"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67838" indent="-228301" algn="l" defTabSz="913185"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4438" indent="-228301" algn="l" defTabSz="913185"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1025" indent="-228301" algn="l" defTabSz="913185"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3185" rtl="0" eaLnBrk="1" latinLnBrk="0" hangingPunct="1">
        <a:defRPr sz="1900" kern="1200">
          <a:solidFill>
            <a:schemeClr val="tx1"/>
          </a:solidFill>
          <a:latin typeface="+mn-lt"/>
          <a:ea typeface="+mn-ea"/>
          <a:cs typeface="+mn-cs"/>
        </a:defRPr>
      </a:lvl1pPr>
      <a:lvl2pPr marL="456565" algn="l" defTabSz="913185" rtl="0" eaLnBrk="1" latinLnBrk="0" hangingPunct="1">
        <a:defRPr sz="1900" kern="1200">
          <a:solidFill>
            <a:schemeClr val="tx1"/>
          </a:solidFill>
          <a:latin typeface="+mn-lt"/>
          <a:ea typeface="+mn-ea"/>
          <a:cs typeface="+mn-cs"/>
        </a:defRPr>
      </a:lvl2pPr>
      <a:lvl3pPr marL="913185" algn="l" defTabSz="913185" rtl="0" eaLnBrk="1" latinLnBrk="0" hangingPunct="1">
        <a:defRPr sz="1900" kern="1200">
          <a:solidFill>
            <a:schemeClr val="tx1"/>
          </a:solidFill>
          <a:latin typeface="+mn-lt"/>
          <a:ea typeface="+mn-ea"/>
          <a:cs typeface="+mn-cs"/>
        </a:defRPr>
      </a:lvl3pPr>
      <a:lvl4pPr marL="1369774" algn="l" defTabSz="913185" rtl="0" eaLnBrk="1" latinLnBrk="0" hangingPunct="1">
        <a:defRPr sz="1900" kern="1200">
          <a:solidFill>
            <a:schemeClr val="tx1"/>
          </a:solidFill>
          <a:latin typeface="+mn-lt"/>
          <a:ea typeface="+mn-ea"/>
          <a:cs typeface="+mn-cs"/>
        </a:defRPr>
      </a:lvl4pPr>
      <a:lvl5pPr marL="1826371" algn="l" defTabSz="913185" rtl="0" eaLnBrk="1" latinLnBrk="0" hangingPunct="1">
        <a:defRPr sz="1900" kern="1200">
          <a:solidFill>
            <a:schemeClr val="tx1"/>
          </a:solidFill>
          <a:latin typeface="+mn-lt"/>
          <a:ea typeface="+mn-ea"/>
          <a:cs typeface="+mn-cs"/>
        </a:defRPr>
      </a:lvl5pPr>
      <a:lvl6pPr marL="2282936" algn="l" defTabSz="913185" rtl="0" eaLnBrk="1" latinLnBrk="0" hangingPunct="1">
        <a:defRPr sz="1900" kern="1200">
          <a:solidFill>
            <a:schemeClr val="tx1"/>
          </a:solidFill>
          <a:latin typeface="+mn-lt"/>
          <a:ea typeface="+mn-ea"/>
          <a:cs typeface="+mn-cs"/>
        </a:defRPr>
      </a:lvl6pPr>
      <a:lvl7pPr marL="2739548" algn="l" defTabSz="913185" rtl="0" eaLnBrk="1" latinLnBrk="0" hangingPunct="1">
        <a:defRPr sz="1900" kern="1200">
          <a:solidFill>
            <a:schemeClr val="tx1"/>
          </a:solidFill>
          <a:latin typeface="+mn-lt"/>
          <a:ea typeface="+mn-ea"/>
          <a:cs typeface="+mn-cs"/>
        </a:defRPr>
      </a:lvl7pPr>
      <a:lvl8pPr marL="3196139" algn="l" defTabSz="913185" rtl="0" eaLnBrk="1" latinLnBrk="0" hangingPunct="1">
        <a:defRPr sz="1900" kern="1200">
          <a:solidFill>
            <a:schemeClr val="tx1"/>
          </a:solidFill>
          <a:latin typeface="+mn-lt"/>
          <a:ea typeface="+mn-ea"/>
          <a:cs typeface="+mn-cs"/>
        </a:defRPr>
      </a:lvl8pPr>
      <a:lvl9pPr marL="3652739" algn="l" defTabSz="913185" rtl="0" eaLnBrk="1" latinLnBrk="0" hangingPunct="1">
        <a:defRPr sz="1900" kern="1200">
          <a:solidFill>
            <a:schemeClr val="tx1"/>
          </a:solidFill>
          <a:latin typeface="+mn-lt"/>
          <a:ea typeface="+mn-ea"/>
          <a:cs typeface="+mn-cs"/>
        </a:defRPr>
      </a:lvl9pPr>
    </p:otherStyle>
  </p:txStyles>
  <p:extLst mod="1">
    <p:ext uri="{27BBF7A9-308A-43DC-89C8-2F10F3537804}">
      <p15:sldGuideLst xmlns:p15="http://schemas.microsoft.com/office/powerpoint/2012/main" xmlns="">
        <p15:guide id="1" pos="5465" userDrawn="1">
          <p15:clr>
            <a:srgbClr val="F26B43"/>
          </p15:clr>
        </p15:guide>
        <p15:guide id="2" orient="horz" pos="1847" userDrawn="1">
          <p15:clr>
            <a:srgbClr val="F26B43"/>
          </p15:clr>
        </p15:guide>
        <p15:guide id="3" orient="horz" pos="2890" userDrawn="1">
          <p15:clr>
            <a:srgbClr val="F26B43"/>
          </p15:clr>
        </p15:guide>
        <p15:guide id="4" orient="horz" pos="123" userDrawn="1">
          <p15:clr>
            <a:srgbClr val="F26B43"/>
          </p15:clr>
        </p15:guide>
        <p15:guide id="5" pos="295" userDrawn="1">
          <p15:clr>
            <a:srgbClr val="F26B43"/>
          </p15:clr>
        </p15:guide>
        <p15:guide id="6" orient="horz" pos="1892" userDrawn="1">
          <p15:clr>
            <a:srgbClr val="F26B43"/>
          </p15:clr>
        </p15:guide>
        <p15:guide id="7" pos="1338" userDrawn="1">
          <p15:clr>
            <a:srgbClr val="F26B43"/>
          </p15:clr>
        </p15:guide>
        <p15:guide id="8" pos="1292" userDrawn="1">
          <p15:clr>
            <a:srgbClr val="F26B43"/>
          </p15:clr>
        </p15:guide>
        <p15:guide id="9" pos="2336" userDrawn="1">
          <p15:clr>
            <a:srgbClr val="F26B43"/>
          </p15:clr>
        </p15:guide>
        <p15:guide id="10" pos="2381" userDrawn="1">
          <p15:clr>
            <a:srgbClr val="F26B43"/>
          </p15:clr>
        </p15:guide>
        <p15:guide id="11" orient="horz" pos="849" userDrawn="1">
          <p15:clr>
            <a:srgbClr val="F26B43"/>
          </p15:clr>
        </p15:guide>
        <p15:guide id="12" pos="2880" userDrawn="1">
          <p15:clr>
            <a:srgbClr val="F26B43"/>
          </p15:clr>
        </p15:guide>
        <p15:guide id="13" pos="4422" userDrawn="1">
          <p15:clr>
            <a:srgbClr val="F26B43"/>
          </p15:clr>
        </p15:guide>
        <p15:guide id="14" pos="3424" userDrawn="1">
          <p15:clr>
            <a:srgbClr val="F26B43"/>
          </p15:clr>
        </p15:guide>
        <p15:guide id="15" pos="3379" userDrawn="1">
          <p15:clr>
            <a:srgbClr val="F26B43"/>
          </p15:clr>
        </p15:guide>
        <p15:guide id="16" pos="4468" userDrawn="1">
          <p15:clr>
            <a:srgbClr val="F26B43"/>
          </p15:clr>
        </p15:guide>
      </p15:sldGuideLst>
    </p:ext>
  </p:extLst>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solidFill>
          <a:srgbClr val="FBFBFB"/>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4174" y="228653"/>
            <a:ext cx="10938892" cy="757306"/>
          </a:xfrm>
          <a:prstGeom prst="rect">
            <a:avLst/>
          </a:prstGeom>
        </p:spPr>
        <p:txBody>
          <a:bodyPr vert="horz" wrap="square" lIns="0" tIns="0" rIns="0" bIns="0" rtlCol="0" anchor="t">
            <a:spAutoFit/>
          </a:bodyPr>
          <a:lstStyle/>
          <a:p>
            <a:r>
              <a:rPr lang="en-US" smtClean="0"/>
              <a:t>Click to edit Master title style</a:t>
            </a:r>
            <a:endParaRPr lang="en-US" dirty="0"/>
          </a:p>
        </p:txBody>
      </p:sp>
      <p:sp>
        <p:nvSpPr>
          <p:cNvPr id="3" name="Text Placeholder 2"/>
          <p:cNvSpPr>
            <a:spLocks noGrp="1"/>
          </p:cNvSpPr>
          <p:nvPr>
            <p:ph type="body" idx="1"/>
          </p:nvPr>
        </p:nvSpPr>
        <p:spPr>
          <a:xfrm>
            <a:off x="624173" y="1797467"/>
            <a:ext cx="10938894" cy="4336468"/>
          </a:xfrm>
          <a:prstGeom prst="rect">
            <a:avLst/>
          </a:prstGeom>
        </p:spPr>
        <p:txBody>
          <a:bodyPr vert="horz" wrap="square" lIns="0" tIns="0" rIns="0" bIns="0" rtlCol="0">
            <a:normAutofit/>
          </a:bodyPr>
          <a:lstStyle/>
          <a:p>
            <a:pPr lvl="0"/>
            <a:r>
              <a:rPr lang="en-US" dirty="0" smtClean="0"/>
              <a:t>Click to edit Master text styles</a:t>
            </a:r>
          </a:p>
          <a:p>
            <a:pPr lvl="1"/>
            <a:r>
              <a:rPr lang="en-US" dirty="0" smtClean="0"/>
              <a:t>Second level</a:t>
            </a:r>
          </a:p>
          <a:p>
            <a:pPr lvl="2"/>
            <a:r>
              <a:rPr lang="en-US" dirty="0" smtClean="0"/>
              <a:t>Third level</a:t>
            </a:r>
          </a:p>
        </p:txBody>
      </p:sp>
    </p:spTree>
    <p:extLst>
      <p:ext uri="{BB962C8B-B14F-4D97-AF65-F5344CB8AC3E}">
        <p14:creationId xmlns:p14="http://schemas.microsoft.com/office/powerpoint/2010/main" val="1390942306"/>
      </p:ext>
    </p:extLst>
  </p:cSld>
  <p:clrMap bg1="lt1" tx1="dk1" bg2="lt2" tx2="dk2" accent1="accent1" accent2="accent2" accent3="accent3" accent4="accent4" accent5="accent5" accent6="accent6" hlink="hlink" folHlink="folHlink"/>
  <p:sldLayoutIdLst>
    <p:sldLayoutId id="2147483990" r:id="rId1"/>
    <p:sldLayoutId id="2147483991" r:id="rId2"/>
    <p:sldLayoutId id="2147483992" r:id="rId3"/>
    <p:sldLayoutId id="2147483993" r:id="rId4"/>
    <p:sldLayoutId id="2147483994" r:id="rId5"/>
    <p:sldLayoutId id="2147483995" r:id="rId6"/>
    <p:sldLayoutId id="2147483996" r:id="rId7"/>
    <p:sldLayoutId id="2147483997" r:id="rId8"/>
    <p:sldLayoutId id="2147483998" r:id="rId9"/>
    <p:sldLayoutId id="2147483999" r:id="rId10"/>
    <p:sldLayoutId id="2147484000" r:id="rId11"/>
    <p:sldLayoutId id="2147484001" r:id="rId12"/>
    <p:sldLayoutId id="2147484002" r:id="rId13"/>
    <p:sldLayoutId id="2147484003" r:id="rId14"/>
    <p:sldLayoutId id="2147484004" r:id="rId15"/>
    <p:sldLayoutId id="2147484005" r:id="rId16"/>
    <p:sldLayoutId id="2147484006" r:id="rId17"/>
    <p:sldLayoutId id="2147484007" r:id="rId18"/>
    <p:sldLayoutId id="2147484008" r:id="rId19"/>
    <p:sldLayoutId id="2147484009" r:id="rId20"/>
    <p:sldLayoutId id="2147484010" r:id="rId21"/>
    <p:sldLayoutId id="2147484011" r:id="rId22"/>
    <p:sldLayoutId id="2147484012" r:id="rId23"/>
    <p:sldLayoutId id="2147484015" r:id="rId24"/>
    <p:sldLayoutId id="2147484016" r:id="rId25"/>
  </p:sldLayoutIdLst>
  <p:transition spd="slow">
    <p:push dir="u"/>
  </p:transition>
  <p:timing>
    <p:tnLst>
      <p:par>
        <p:cTn id="1" dur="indefinite" restart="never" nodeType="tmRoot"/>
      </p:par>
    </p:tnLst>
  </p:timing>
  <p:txStyles>
    <p:titleStyle>
      <a:lvl1pPr algn="l" defTabSz="913337" rtl="0" eaLnBrk="1" latinLnBrk="0" hangingPunct="1">
        <a:lnSpc>
          <a:spcPct val="90000"/>
        </a:lnSpc>
        <a:spcBef>
          <a:spcPct val="0"/>
        </a:spcBef>
        <a:buNone/>
        <a:defRPr lang="en-US" sz="5500" b="0" kern="1200" cap="none" spc="-100" baseline="0" dirty="0" smtClean="0">
          <a:ln w="3175">
            <a:noFill/>
          </a:ln>
          <a:solidFill>
            <a:srgbClr val="555555"/>
          </a:solidFill>
          <a:effectLst/>
          <a:latin typeface="Segoe UI Light" pitchFamily="34" charset="0"/>
          <a:ea typeface="+mn-ea"/>
          <a:cs typeface="Arial" charset="0"/>
        </a:defRPr>
      </a:lvl1pPr>
    </p:titleStyle>
    <p:bodyStyle>
      <a:lvl1pPr marL="0" indent="0" algn="l" defTabSz="913337" rtl="0" eaLnBrk="1" latinLnBrk="0" hangingPunct="1">
        <a:lnSpc>
          <a:spcPct val="90000"/>
        </a:lnSpc>
        <a:spcBef>
          <a:spcPct val="20000"/>
        </a:spcBef>
        <a:buSzPct val="90000"/>
        <a:buFont typeface="Wingdings" pitchFamily="2" charset="2"/>
        <a:buNone/>
        <a:defRPr sz="4000" kern="1200">
          <a:solidFill>
            <a:schemeClr val="tx1">
              <a:lumMod val="75000"/>
            </a:schemeClr>
          </a:solidFill>
          <a:latin typeface="+mj-lt"/>
          <a:ea typeface="+mn-ea"/>
          <a:cs typeface="+mn-cs"/>
        </a:defRPr>
      </a:lvl1pPr>
      <a:lvl2pPr marL="0" indent="0" algn="l" defTabSz="913337" rtl="0" eaLnBrk="1" latinLnBrk="0" hangingPunct="1">
        <a:lnSpc>
          <a:spcPct val="90000"/>
        </a:lnSpc>
        <a:spcBef>
          <a:spcPct val="20000"/>
        </a:spcBef>
        <a:buSzPct val="90000"/>
        <a:buFont typeface="Wingdings" pitchFamily="2" charset="2"/>
        <a:buNone/>
        <a:tabLst>
          <a:tab pos="629524" algn="l"/>
        </a:tabLst>
        <a:defRPr sz="2000" kern="1200">
          <a:solidFill>
            <a:schemeClr val="tx1">
              <a:lumMod val="75000"/>
            </a:schemeClr>
          </a:solidFill>
          <a:latin typeface="+mn-lt"/>
          <a:ea typeface="+mn-ea"/>
          <a:cs typeface="+mn-cs"/>
        </a:defRPr>
      </a:lvl2pPr>
      <a:lvl3pPr marL="236765" indent="-236765" algn="l" defTabSz="913337" rtl="0" eaLnBrk="1" latinLnBrk="0" hangingPunct="1">
        <a:lnSpc>
          <a:spcPct val="90000"/>
        </a:lnSpc>
        <a:spcBef>
          <a:spcPct val="20000"/>
        </a:spcBef>
        <a:buSzPct val="90000"/>
        <a:buFont typeface="Wingdings" pitchFamily="2" charset="2"/>
        <a:buChar char="§"/>
        <a:defRPr sz="2000" kern="1200">
          <a:solidFill>
            <a:schemeClr val="tx1">
              <a:lumMod val="75000"/>
            </a:schemeClr>
          </a:solidFill>
          <a:latin typeface="+mn-lt"/>
          <a:ea typeface="+mn-ea"/>
          <a:cs typeface="+mn-cs"/>
        </a:defRPr>
      </a:lvl3pPr>
      <a:lvl4pPr marL="1481053" indent="-223586" algn="l" defTabSz="913337" rtl="0" eaLnBrk="1" latinLnBrk="0" hangingPunct="1">
        <a:lnSpc>
          <a:spcPct val="90000"/>
        </a:lnSpc>
        <a:spcBef>
          <a:spcPct val="20000"/>
        </a:spcBef>
        <a:buSzPct val="90000"/>
        <a:buFont typeface="Wingdings" pitchFamily="2" charset="2"/>
        <a:buChar char="§"/>
        <a:tabLst>
          <a:tab pos="913373" algn="l"/>
        </a:tabLst>
        <a:defRPr sz="20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4pPr>
      <a:lvl5pPr marL="1710975" indent="-229932" algn="l" defTabSz="913337" rtl="0" eaLnBrk="1" latinLnBrk="0" hangingPunct="1">
        <a:lnSpc>
          <a:spcPct val="90000"/>
        </a:lnSpc>
        <a:spcBef>
          <a:spcPct val="20000"/>
        </a:spcBef>
        <a:buSzPct val="90000"/>
        <a:buFont typeface="Wingdings" pitchFamily="2" charset="2"/>
        <a:buChar char="§"/>
        <a:defRPr sz="20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5pPr>
      <a:lvl6pPr marL="2511690" indent="-228339" algn="l" defTabSz="91333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68334" indent="-228339" algn="l" defTabSz="91333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5009" indent="-228339" algn="l" defTabSz="91333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1673" indent="-228339" algn="l" defTabSz="913337"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3337" rtl="0" eaLnBrk="1" latinLnBrk="0" hangingPunct="1">
        <a:defRPr sz="1900" kern="1200">
          <a:solidFill>
            <a:schemeClr val="tx1"/>
          </a:solidFill>
          <a:latin typeface="+mn-lt"/>
          <a:ea typeface="+mn-ea"/>
          <a:cs typeface="+mn-cs"/>
        </a:defRPr>
      </a:lvl1pPr>
      <a:lvl2pPr marL="456645" algn="l" defTabSz="913337" rtl="0" eaLnBrk="1" latinLnBrk="0" hangingPunct="1">
        <a:defRPr sz="1900" kern="1200">
          <a:solidFill>
            <a:schemeClr val="tx1"/>
          </a:solidFill>
          <a:latin typeface="+mn-lt"/>
          <a:ea typeface="+mn-ea"/>
          <a:cs typeface="+mn-cs"/>
        </a:defRPr>
      </a:lvl2pPr>
      <a:lvl3pPr marL="913337" algn="l" defTabSz="913337" rtl="0" eaLnBrk="1" latinLnBrk="0" hangingPunct="1">
        <a:defRPr sz="1900" kern="1200">
          <a:solidFill>
            <a:schemeClr val="tx1"/>
          </a:solidFill>
          <a:latin typeface="+mn-lt"/>
          <a:ea typeface="+mn-ea"/>
          <a:cs typeface="+mn-cs"/>
        </a:defRPr>
      </a:lvl3pPr>
      <a:lvl4pPr marL="1370002" algn="l" defTabSz="913337" rtl="0" eaLnBrk="1" latinLnBrk="0" hangingPunct="1">
        <a:defRPr sz="1900" kern="1200">
          <a:solidFill>
            <a:schemeClr val="tx1"/>
          </a:solidFill>
          <a:latin typeface="+mn-lt"/>
          <a:ea typeface="+mn-ea"/>
          <a:cs typeface="+mn-cs"/>
        </a:defRPr>
      </a:lvl4pPr>
      <a:lvl5pPr marL="1826675" algn="l" defTabSz="913337" rtl="0" eaLnBrk="1" latinLnBrk="0" hangingPunct="1">
        <a:defRPr sz="1900" kern="1200">
          <a:solidFill>
            <a:schemeClr val="tx1"/>
          </a:solidFill>
          <a:latin typeface="+mn-lt"/>
          <a:ea typeface="+mn-ea"/>
          <a:cs typeface="+mn-cs"/>
        </a:defRPr>
      </a:lvl5pPr>
      <a:lvl6pPr marL="2283320" algn="l" defTabSz="913337" rtl="0" eaLnBrk="1" latinLnBrk="0" hangingPunct="1">
        <a:defRPr sz="1900" kern="1200">
          <a:solidFill>
            <a:schemeClr val="tx1"/>
          </a:solidFill>
          <a:latin typeface="+mn-lt"/>
          <a:ea typeface="+mn-ea"/>
          <a:cs typeface="+mn-cs"/>
        </a:defRPr>
      </a:lvl6pPr>
      <a:lvl7pPr marL="2740006" algn="l" defTabSz="913337" rtl="0" eaLnBrk="1" latinLnBrk="0" hangingPunct="1">
        <a:defRPr sz="1900" kern="1200">
          <a:solidFill>
            <a:schemeClr val="tx1"/>
          </a:solidFill>
          <a:latin typeface="+mn-lt"/>
          <a:ea typeface="+mn-ea"/>
          <a:cs typeface="+mn-cs"/>
        </a:defRPr>
      </a:lvl7pPr>
      <a:lvl8pPr marL="3196672" algn="l" defTabSz="913337" rtl="0" eaLnBrk="1" latinLnBrk="0" hangingPunct="1">
        <a:defRPr sz="1900" kern="1200">
          <a:solidFill>
            <a:schemeClr val="tx1"/>
          </a:solidFill>
          <a:latin typeface="+mn-lt"/>
          <a:ea typeface="+mn-ea"/>
          <a:cs typeface="+mn-cs"/>
        </a:defRPr>
      </a:lvl8pPr>
      <a:lvl9pPr marL="3653347" algn="l" defTabSz="913337" rtl="0" eaLnBrk="1" latinLnBrk="0" hangingPunct="1">
        <a:defRPr sz="1900" kern="1200">
          <a:solidFill>
            <a:schemeClr val="tx1"/>
          </a:solidFill>
          <a:latin typeface="+mn-lt"/>
          <a:ea typeface="+mn-ea"/>
          <a:cs typeface="+mn-cs"/>
        </a:defRPr>
      </a:lvl9pPr>
    </p:otherStyle>
  </p:txStyles>
  <p:extLst mod="1">
    <p:ext uri="{27BBF7A9-308A-43DC-89C8-2F10F3537804}">
      <p15:sldGuideLst xmlns:p15="http://schemas.microsoft.com/office/powerpoint/2012/main" xmlns="">
        <p15:guide id="1" pos="5465" userDrawn="1">
          <p15:clr>
            <a:srgbClr val="F26B43"/>
          </p15:clr>
        </p15:guide>
        <p15:guide id="2" orient="horz" pos="1847" userDrawn="1">
          <p15:clr>
            <a:srgbClr val="F26B43"/>
          </p15:clr>
        </p15:guide>
        <p15:guide id="3" orient="horz" pos="2890" userDrawn="1">
          <p15:clr>
            <a:srgbClr val="F26B43"/>
          </p15:clr>
        </p15:guide>
        <p15:guide id="4" orient="horz" pos="123" userDrawn="1">
          <p15:clr>
            <a:srgbClr val="F26B43"/>
          </p15:clr>
        </p15:guide>
        <p15:guide id="5" pos="295" userDrawn="1">
          <p15:clr>
            <a:srgbClr val="F26B43"/>
          </p15:clr>
        </p15:guide>
        <p15:guide id="6" orient="horz" pos="1892" userDrawn="1">
          <p15:clr>
            <a:srgbClr val="F26B43"/>
          </p15:clr>
        </p15:guide>
        <p15:guide id="7" pos="1338" userDrawn="1">
          <p15:clr>
            <a:srgbClr val="F26B43"/>
          </p15:clr>
        </p15:guide>
        <p15:guide id="8" pos="1292" userDrawn="1">
          <p15:clr>
            <a:srgbClr val="F26B43"/>
          </p15:clr>
        </p15:guide>
        <p15:guide id="9" pos="2336" userDrawn="1">
          <p15:clr>
            <a:srgbClr val="F26B43"/>
          </p15:clr>
        </p15:guide>
        <p15:guide id="10" pos="2381" userDrawn="1">
          <p15:clr>
            <a:srgbClr val="F26B43"/>
          </p15:clr>
        </p15:guide>
        <p15:guide id="11" orient="horz" pos="849" userDrawn="1">
          <p15:clr>
            <a:srgbClr val="F26B43"/>
          </p15:clr>
        </p15:guide>
        <p15:guide id="12" pos="2880" userDrawn="1">
          <p15:clr>
            <a:srgbClr val="F26B43"/>
          </p15:clr>
        </p15:guide>
        <p15:guide id="13" pos="4422" userDrawn="1">
          <p15:clr>
            <a:srgbClr val="F26B43"/>
          </p15:clr>
        </p15:guide>
        <p15:guide id="14" pos="3424" userDrawn="1">
          <p15:clr>
            <a:srgbClr val="F26B43"/>
          </p15:clr>
        </p15:guide>
        <p15:guide id="15" pos="3379" userDrawn="1">
          <p15:clr>
            <a:srgbClr val="F26B43"/>
          </p15:clr>
        </p15:guide>
        <p15:guide id="16" pos="4468" userDrawn="1">
          <p15:clr>
            <a:srgbClr val="F26B43"/>
          </p15:clr>
        </p15:guide>
      </p15:sldGuideLst>
    </p:ext>
  </p:extLst>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solidFill>
          <a:srgbClr val="FBFBFB"/>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4174" y="228653"/>
            <a:ext cx="10938892" cy="757306"/>
          </a:xfrm>
          <a:prstGeom prst="rect">
            <a:avLst/>
          </a:prstGeom>
        </p:spPr>
        <p:txBody>
          <a:bodyPr vert="horz" wrap="square" lIns="0" tIns="0" rIns="0" bIns="0" rtlCol="0" anchor="t">
            <a:spAutoFit/>
          </a:bodyPr>
          <a:lstStyle/>
          <a:p>
            <a:r>
              <a:rPr lang="en-US" smtClean="0"/>
              <a:t>Click to edit Master title style</a:t>
            </a:r>
            <a:endParaRPr lang="en-US" dirty="0"/>
          </a:p>
        </p:txBody>
      </p:sp>
      <p:sp>
        <p:nvSpPr>
          <p:cNvPr id="3" name="Text Placeholder 2"/>
          <p:cNvSpPr>
            <a:spLocks noGrp="1"/>
          </p:cNvSpPr>
          <p:nvPr>
            <p:ph type="body" idx="1"/>
          </p:nvPr>
        </p:nvSpPr>
        <p:spPr>
          <a:xfrm>
            <a:off x="624173" y="1797467"/>
            <a:ext cx="10938894" cy="4336468"/>
          </a:xfrm>
          <a:prstGeom prst="rect">
            <a:avLst/>
          </a:prstGeom>
        </p:spPr>
        <p:txBody>
          <a:bodyPr vert="horz" wrap="square" lIns="0" tIns="0" rIns="0" bIns="0" rtlCol="0">
            <a:normAutofit/>
          </a:bodyPr>
          <a:lstStyle/>
          <a:p>
            <a:pPr lvl="0"/>
            <a:r>
              <a:rPr lang="en-US" dirty="0" smtClean="0"/>
              <a:t>Click to edit Master text styles</a:t>
            </a:r>
          </a:p>
          <a:p>
            <a:pPr lvl="1"/>
            <a:r>
              <a:rPr lang="en-US" dirty="0" smtClean="0"/>
              <a:t>Second level</a:t>
            </a:r>
          </a:p>
          <a:p>
            <a:pPr lvl="2"/>
            <a:r>
              <a:rPr lang="en-US" dirty="0" smtClean="0"/>
              <a:t>Third level</a:t>
            </a:r>
          </a:p>
        </p:txBody>
      </p:sp>
    </p:spTree>
    <p:extLst>
      <p:ext uri="{BB962C8B-B14F-4D97-AF65-F5344CB8AC3E}">
        <p14:creationId xmlns:p14="http://schemas.microsoft.com/office/powerpoint/2010/main" val="3251870977"/>
      </p:ext>
    </p:extLst>
  </p:cSld>
  <p:clrMap bg1="lt1" tx1="dk1" bg2="lt2" tx2="dk2" accent1="accent1" accent2="accent2" accent3="accent3" accent4="accent4" accent5="accent5" accent6="accent6" hlink="hlink" folHlink="folHlink"/>
  <p:sldLayoutIdLst>
    <p:sldLayoutId id="2147484018" r:id="rId1"/>
    <p:sldLayoutId id="2147484019" r:id="rId2"/>
    <p:sldLayoutId id="2147484020" r:id="rId3"/>
    <p:sldLayoutId id="2147484021" r:id="rId4"/>
    <p:sldLayoutId id="2147484022" r:id="rId5"/>
    <p:sldLayoutId id="2147484023" r:id="rId6"/>
    <p:sldLayoutId id="2147484024" r:id="rId7"/>
    <p:sldLayoutId id="2147484025" r:id="rId8"/>
    <p:sldLayoutId id="2147484026" r:id="rId9"/>
    <p:sldLayoutId id="2147484027" r:id="rId10"/>
    <p:sldLayoutId id="2147484028" r:id="rId11"/>
    <p:sldLayoutId id="2147484029" r:id="rId12"/>
    <p:sldLayoutId id="2147484030" r:id="rId13"/>
    <p:sldLayoutId id="2147484031" r:id="rId14"/>
    <p:sldLayoutId id="2147484032" r:id="rId15"/>
    <p:sldLayoutId id="2147484033" r:id="rId16"/>
    <p:sldLayoutId id="2147484034" r:id="rId17"/>
    <p:sldLayoutId id="2147484035" r:id="rId18"/>
    <p:sldLayoutId id="2147484036" r:id="rId19"/>
    <p:sldLayoutId id="2147484037" r:id="rId20"/>
    <p:sldLayoutId id="2147484038" r:id="rId21"/>
    <p:sldLayoutId id="2147484039" r:id="rId22"/>
    <p:sldLayoutId id="2147484040" r:id="rId23"/>
    <p:sldLayoutId id="2147484043" r:id="rId24"/>
    <p:sldLayoutId id="2147484044" r:id="rId25"/>
  </p:sldLayoutIdLst>
  <p:transition spd="slow">
    <p:push dir="u"/>
  </p:transition>
  <p:timing>
    <p:tnLst>
      <p:par>
        <p:cTn id="1" dur="indefinite" restart="never" nodeType="tmRoot"/>
      </p:par>
    </p:tnLst>
  </p:timing>
  <p:txStyles>
    <p:titleStyle>
      <a:lvl1pPr algn="l" defTabSz="913527" rtl="0" eaLnBrk="1" latinLnBrk="0" hangingPunct="1">
        <a:lnSpc>
          <a:spcPct val="90000"/>
        </a:lnSpc>
        <a:spcBef>
          <a:spcPct val="0"/>
        </a:spcBef>
        <a:buNone/>
        <a:defRPr lang="en-US" sz="5500" b="0" kern="1200" cap="none" spc="-100" baseline="0" dirty="0" smtClean="0">
          <a:ln w="3175">
            <a:noFill/>
          </a:ln>
          <a:solidFill>
            <a:srgbClr val="555555"/>
          </a:solidFill>
          <a:effectLst/>
          <a:latin typeface="Segoe UI Light" pitchFamily="34" charset="0"/>
          <a:ea typeface="+mn-ea"/>
          <a:cs typeface="Arial" charset="0"/>
        </a:defRPr>
      </a:lvl1pPr>
    </p:titleStyle>
    <p:bodyStyle>
      <a:lvl1pPr marL="0" indent="0" algn="l" defTabSz="913527" rtl="0" eaLnBrk="1" latinLnBrk="0" hangingPunct="1">
        <a:lnSpc>
          <a:spcPct val="90000"/>
        </a:lnSpc>
        <a:spcBef>
          <a:spcPct val="20000"/>
        </a:spcBef>
        <a:buSzPct val="90000"/>
        <a:buFont typeface="Wingdings" pitchFamily="2" charset="2"/>
        <a:buNone/>
        <a:defRPr sz="4000" kern="1200">
          <a:solidFill>
            <a:schemeClr val="tx1">
              <a:lumMod val="75000"/>
            </a:schemeClr>
          </a:solidFill>
          <a:latin typeface="+mj-lt"/>
          <a:ea typeface="+mn-ea"/>
          <a:cs typeface="+mn-cs"/>
        </a:defRPr>
      </a:lvl1pPr>
      <a:lvl2pPr marL="0" indent="0" algn="l" defTabSz="913527" rtl="0" eaLnBrk="1" latinLnBrk="0" hangingPunct="1">
        <a:lnSpc>
          <a:spcPct val="90000"/>
        </a:lnSpc>
        <a:spcBef>
          <a:spcPct val="20000"/>
        </a:spcBef>
        <a:buSzPct val="90000"/>
        <a:buFont typeface="Wingdings" pitchFamily="2" charset="2"/>
        <a:buNone/>
        <a:tabLst>
          <a:tab pos="629658" algn="l"/>
        </a:tabLst>
        <a:defRPr sz="2000" kern="1200">
          <a:solidFill>
            <a:schemeClr val="tx1">
              <a:lumMod val="75000"/>
            </a:schemeClr>
          </a:solidFill>
          <a:latin typeface="+mn-lt"/>
          <a:ea typeface="+mn-ea"/>
          <a:cs typeface="+mn-cs"/>
        </a:defRPr>
      </a:lvl2pPr>
      <a:lvl3pPr marL="236815" indent="-236815" algn="l" defTabSz="913527" rtl="0" eaLnBrk="1" latinLnBrk="0" hangingPunct="1">
        <a:lnSpc>
          <a:spcPct val="90000"/>
        </a:lnSpc>
        <a:spcBef>
          <a:spcPct val="20000"/>
        </a:spcBef>
        <a:buSzPct val="90000"/>
        <a:buFont typeface="Wingdings" pitchFamily="2" charset="2"/>
        <a:buChar char="§"/>
        <a:defRPr sz="2000" kern="1200">
          <a:solidFill>
            <a:schemeClr val="tx1">
              <a:lumMod val="75000"/>
            </a:schemeClr>
          </a:solidFill>
          <a:latin typeface="+mn-lt"/>
          <a:ea typeface="+mn-ea"/>
          <a:cs typeface="+mn-cs"/>
        </a:defRPr>
      </a:lvl3pPr>
      <a:lvl4pPr marL="1481363" indent="-223633" algn="l" defTabSz="913527" rtl="0" eaLnBrk="1" latinLnBrk="0" hangingPunct="1">
        <a:lnSpc>
          <a:spcPct val="90000"/>
        </a:lnSpc>
        <a:spcBef>
          <a:spcPct val="20000"/>
        </a:spcBef>
        <a:buSzPct val="90000"/>
        <a:buFont typeface="Wingdings" pitchFamily="2" charset="2"/>
        <a:buChar char="§"/>
        <a:tabLst>
          <a:tab pos="913563" algn="l"/>
        </a:tabLst>
        <a:defRPr sz="20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4pPr>
      <a:lvl5pPr marL="1711332" indent="-229982" algn="l" defTabSz="913527" rtl="0" eaLnBrk="1" latinLnBrk="0" hangingPunct="1">
        <a:lnSpc>
          <a:spcPct val="90000"/>
        </a:lnSpc>
        <a:spcBef>
          <a:spcPct val="20000"/>
        </a:spcBef>
        <a:buSzPct val="90000"/>
        <a:buFont typeface="Wingdings" pitchFamily="2" charset="2"/>
        <a:buChar char="§"/>
        <a:defRPr sz="20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5pPr>
      <a:lvl6pPr marL="2512210" indent="-228385" algn="l" defTabSz="91352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68954" indent="-228385" algn="l" defTabSz="91352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5722" indent="-228385" algn="l" defTabSz="91352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2482" indent="-228385" algn="l" defTabSz="913527"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3527" rtl="0" eaLnBrk="1" latinLnBrk="0" hangingPunct="1">
        <a:defRPr sz="1900" kern="1200">
          <a:solidFill>
            <a:schemeClr val="tx1"/>
          </a:solidFill>
          <a:latin typeface="+mn-lt"/>
          <a:ea typeface="+mn-ea"/>
          <a:cs typeface="+mn-cs"/>
        </a:defRPr>
      </a:lvl1pPr>
      <a:lvl2pPr marL="456745" algn="l" defTabSz="913527" rtl="0" eaLnBrk="1" latinLnBrk="0" hangingPunct="1">
        <a:defRPr sz="1900" kern="1200">
          <a:solidFill>
            <a:schemeClr val="tx1"/>
          </a:solidFill>
          <a:latin typeface="+mn-lt"/>
          <a:ea typeface="+mn-ea"/>
          <a:cs typeface="+mn-cs"/>
        </a:defRPr>
      </a:lvl2pPr>
      <a:lvl3pPr marL="913527" algn="l" defTabSz="913527" rtl="0" eaLnBrk="1" latinLnBrk="0" hangingPunct="1">
        <a:defRPr sz="1900" kern="1200">
          <a:solidFill>
            <a:schemeClr val="tx1"/>
          </a:solidFill>
          <a:latin typeface="+mn-lt"/>
          <a:ea typeface="+mn-ea"/>
          <a:cs typeface="+mn-cs"/>
        </a:defRPr>
      </a:lvl3pPr>
      <a:lvl4pPr marL="1370284" algn="l" defTabSz="913527" rtl="0" eaLnBrk="1" latinLnBrk="0" hangingPunct="1">
        <a:defRPr sz="1900" kern="1200">
          <a:solidFill>
            <a:schemeClr val="tx1"/>
          </a:solidFill>
          <a:latin typeface="+mn-lt"/>
          <a:ea typeface="+mn-ea"/>
          <a:cs typeface="+mn-cs"/>
        </a:defRPr>
      </a:lvl4pPr>
      <a:lvl5pPr marL="1827055" algn="l" defTabSz="913527" rtl="0" eaLnBrk="1" latinLnBrk="0" hangingPunct="1">
        <a:defRPr sz="1900" kern="1200">
          <a:solidFill>
            <a:schemeClr val="tx1"/>
          </a:solidFill>
          <a:latin typeface="+mn-lt"/>
          <a:ea typeface="+mn-ea"/>
          <a:cs typeface="+mn-cs"/>
        </a:defRPr>
      </a:lvl5pPr>
      <a:lvl6pPr marL="2283800" algn="l" defTabSz="913527" rtl="0" eaLnBrk="1" latinLnBrk="0" hangingPunct="1">
        <a:defRPr sz="1900" kern="1200">
          <a:solidFill>
            <a:schemeClr val="tx1"/>
          </a:solidFill>
          <a:latin typeface="+mn-lt"/>
          <a:ea typeface="+mn-ea"/>
          <a:cs typeface="+mn-cs"/>
        </a:defRPr>
      </a:lvl6pPr>
      <a:lvl7pPr marL="2740576" algn="l" defTabSz="913527" rtl="0" eaLnBrk="1" latinLnBrk="0" hangingPunct="1">
        <a:defRPr sz="1900" kern="1200">
          <a:solidFill>
            <a:schemeClr val="tx1"/>
          </a:solidFill>
          <a:latin typeface="+mn-lt"/>
          <a:ea typeface="+mn-ea"/>
          <a:cs typeface="+mn-cs"/>
        </a:defRPr>
      </a:lvl7pPr>
      <a:lvl8pPr marL="3197339" algn="l" defTabSz="913527" rtl="0" eaLnBrk="1" latinLnBrk="0" hangingPunct="1">
        <a:defRPr sz="1900" kern="1200">
          <a:solidFill>
            <a:schemeClr val="tx1"/>
          </a:solidFill>
          <a:latin typeface="+mn-lt"/>
          <a:ea typeface="+mn-ea"/>
          <a:cs typeface="+mn-cs"/>
        </a:defRPr>
      </a:lvl8pPr>
      <a:lvl9pPr marL="3654107" algn="l" defTabSz="913527" rtl="0" eaLnBrk="1" latinLnBrk="0" hangingPunct="1">
        <a:defRPr sz="1900" kern="1200">
          <a:solidFill>
            <a:schemeClr val="tx1"/>
          </a:solidFill>
          <a:latin typeface="+mn-lt"/>
          <a:ea typeface="+mn-ea"/>
          <a:cs typeface="+mn-cs"/>
        </a:defRPr>
      </a:lvl9pPr>
    </p:otherStyle>
  </p:txStyles>
  <p:extLst mod="1">
    <p:ext uri="{27BBF7A9-308A-43DC-89C8-2F10F3537804}">
      <p15:sldGuideLst xmlns:p15="http://schemas.microsoft.com/office/powerpoint/2012/main" xmlns="">
        <p15:guide id="1" pos="5465" userDrawn="1">
          <p15:clr>
            <a:srgbClr val="F26B43"/>
          </p15:clr>
        </p15:guide>
        <p15:guide id="2" orient="horz" pos="1847" userDrawn="1">
          <p15:clr>
            <a:srgbClr val="F26B43"/>
          </p15:clr>
        </p15:guide>
        <p15:guide id="3" orient="horz" pos="2890" userDrawn="1">
          <p15:clr>
            <a:srgbClr val="F26B43"/>
          </p15:clr>
        </p15:guide>
        <p15:guide id="4" orient="horz" pos="123" userDrawn="1">
          <p15:clr>
            <a:srgbClr val="F26B43"/>
          </p15:clr>
        </p15:guide>
        <p15:guide id="5" pos="295" userDrawn="1">
          <p15:clr>
            <a:srgbClr val="F26B43"/>
          </p15:clr>
        </p15:guide>
        <p15:guide id="6" orient="horz" pos="1892" userDrawn="1">
          <p15:clr>
            <a:srgbClr val="F26B43"/>
          </p15:clr>
        </p15:guide>
        <p15:guide id="7" pos="1338" userDrawn="1">
          <p15:clr>
            <a:srgbClr val="F26B43"/>
          </p15:clr>
        </p15:guide>
        <p15:guide id="8" pos="1292" userDrawn="1">
          <p15:clr>
            <a:srgbClr val="F26B43"/>
          </p15:clr>
        </p15:guide>
        <p15:guide id="9" pos="2336" userDrawn="1">
          <p15:clr>
            <a:srgbClr val="F26B43"/>
          </p15:clr>
        </p15:guide>
        <p15:guide id="10" pos="2381" userDrawn="1">
          <p15:clr>
            <a:srgbClr val="F26B43"/>
          </p15:clr>
        </p15:guide>
        <p15:guide id="11" orient="horz" pos="849" userDrawn="1">
          <p15:clr>
            <a:srgbClr val="F26B43"/>
          </p15:clr>
        </p15:guide>
        <p15:guide id="12" pos="2880" userDrawn="1">
          <p15:clr>
            <a:srgbClr val="F26B43"/>
          </p15:clr>
        </p15:guide>
        <p15:guide id="13" pos="4422" userDrawn="1">
          <p15:clr>
            <a:srgbClr val="F26B43"/>
          </p15:clr>
        </p15:guide>
        <p15:guide id="14" pos="3424" userDrawn="1">
          <p15:clr>
            <a:srgbClr val="F26B43"/>
          </p15:clr>
        </p15:guide>
        <p15:guide id="15" pos="3379" userDrawn="1">
          <p15:clr>
            <a:srgbClr val="F26B43"/>
          </p15:clr>
        </p15:guide>
        <p15:guide id="16" pos="4468" userDrawn="1">
          <p15:clr>
            <a:srgbClr val="F26B43"/>
          </p15:clr>
        </p15:guide>
      </p15:sldGuideLst>
    </p:ext>
  </p:extLst>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Pr>
        <a:solidFill>
          <a:srgbClr val="FBFBFB"/>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4174" y="228653"/>
            <a:ext cx="10938892" cy="757306"/>
          </a:xfrm>
          <a:prstGeom prst="rect">
            <a:avLst/>
          </a:prstGeom>
        </p:spPr>
        <p:txBody>
          <a:bodyPr vert="horz" wrap="square" lIns="0" tIns="0" rIns="0" bIns="0" rtlCol="0" anchor="t">
            <a:spAutoFit/>
          </a:bodyPr>
          <a:lstStyle/>
          <a:p>
            <a:r>
              <a:rPr lang="en-US" smtClean="0"/>
              <a:t>Click to edit Master title style</a:t>
            </a:r>
            <a:endParaRPr lang="en-US" dirty="0"/>
          </a:p>
        </p:txBody>
      </p:sp>
      <p:sp>
        <p:nvSpPr>
          <p:cNvPr id="3" name="Text Placeholder 2"/>
          <p:cNvSpPr>
            <a:spLocks noGrp="1"/>
          </p:cNvSpPr>
          <p:nvPr>
            <p:ph type="body" idx="1"/>
          </p:nvPr>
        </p:nvSpPr>
        <p:spPr>
          <a:xfrm>
            <a:off x="624173" y="1797467"/>
            <a:ext cx="10938894" cy="4336468"/>
          </a:xfrm>
          <a:prstGeom prst="rect">
            <a:avLst/>
          </a:prstGeom>
        </p:spPr>
        <p:txBody>
          <a:bodyPr vert="horz" wrap="square" lIns="0" tIns="0" rIns="0" bIns="0" rtlCol="0">
            <a:normAutofit/>
          </a:bodyPr>
          <a:lstStyle/>
          <a:p>
            <a:pPr lvl="0"/>
            <a:r>
              <a:rPr lang="en-US" dirty="0" smtClean="0"/>
              <a:t>Click to edit Master text styles</a:t>
            </a:r>
          </a:p>
          <a:p>
            <a:pPr lvl="1"/>
            <a:r>
              <a:rPr lang="en-US" dirty="0" smtClean="0"/>
              <a:t>Second level</a:t>
            </a:r>
          </a:p>
          <a:p>
            <a:pPr lvl="2"/>
            <a:r>
              <a:rPr lang="en-US" dirty="0" smtClean="0"/>
              <a:t>Third level</a:t>
            </a:r>
          </a:p>
        </p:txBody>
      </p:sp>
    </p:spTree>
    <p:extLst>
      <p:ext uri="{BB962C8B-B14F-4D97-AF65-F5344CB8AC3E}">
        <p14:creationId xmlns:p14="http://schemas.microsoft.com/office/powerpoint/2010/main" val="1308759408"/>
      </p:ext>
    </p:extLst>
  </p:cSld>
  <p:clrMap bg1="lt1" tx1="dk1" bg2="lt2" tx2="dk2" accent1="accent1" accent2="accent2" accent3="accent3" accent4="accent4" accent5="accent5" accent6="accent6" hlink="hlink" folHlink="folHlink"/>
  <p:sldLayoutIdLst>
    <p:sldLayoutId id="2147484046" r:id="rId1"/>
    <p:sldLayoutId id="2147484047" r:id="rId2"/>
    <p:sldLayoutId id="2147484048" r:id="rId3"/>
    <p:sldLayoutId id="2147484049" r:id="rId4"/>
    <p:sldLayoutId id="2147484050" r:id="rId5"/>
    <p:sldLayoutId id="2147484051" r:id="rId6"/>
    <p:sldLayoutId id="2147484052" r:id="rId7"/>
    <p:sldLayoutId id="2147484053" r:id="rId8"/>
    <p:sldLayoutId id="2147484054" r:id="rId9"/>
    <p:sldLayoutId id="2147484055" r:id="rId10"/>
    <p:sldLayoutId id="2147484056" r:id="rId11"/>
    <p:sldLayoutId id="2147484057" r:id="rId12"/>
    <p:sldLayoutId id="2147484058" r:id="rId13"/>
    <p:sldLayoutId id="2147484059" r:id="rId14"/>
    <p:sldLayoutId id="2147484060" r:id="rId15"/>
    <p:sldLayoutId id="2147484061" r:id="rId16"/>
    <p:sldLayoutId id="2147484062" r:id="rId17"/>
    <p:sldLayoutId id="2147484063" r:id="rId18"/>
    <p:sldLayoutId id="2147484064" r:id="rId19"/>
    <p:sldLayoutId id="2147484065" r:id="rId20"/>
    <p:sldLayoutId id="2147484066" r:id="rId21"/>
    <p:sldLayoutId id="2147484067" r:id="rId22"/>
    <p:sldLayoutId id="2147484068" r:id="rId23"/>
    <p:sldLayoutId id="2147484069" r:id="rId24"/>
    <p:sldLayoutId id="2147484070" r:id="rId25"/>
    <p:sldLayoutId id="2147484071" r:id="rId26"/>
    <p:sldLayoutId id="2147484072" r:id="rId27"/>
  </p:sldLayoutIdLst>
  <p:transition spd="slow">
    <p:push dir="u"/>
  </p:transition>
  <p:timing>
    <p:tnLst>
      <p:par>
        <p:cTn id="1" dur="indefinite" restart="never" nodeType="tmRoot"/>
      </p:par>
    </p:tnLst>
  </p:timing>
  <p:txStyles>
    <p:titleStyle>
      <a:lvl1pPr algn="l" defTabSz="914325" rtl="0" eaLnBrk="1" latinLnBrk="0" hangingPunct="1">
        <a:lnSpc>
          <a:spcPct val="90000"/>
        </a:lnSpc>
        <a:spcBef>
          <a:spcPct val="0"/>
        </a:spcBef>
        <a:buNone/>
        <a:defRPr lang="en-US" sz="5500" b="0" kern="1200" cap="none" spc="-100" baseline="0" dirty="0" smtClean="0">
          <a:ln w="3175">
            <a:noFill/>
          </a:ln>
          <a:solidFill>
            <a:srgbClr val="555555"/>
          </a:solidFill>
          <a:effectLst/>
          <a:latin typeface="Segoe UI Light" pitchFamily="34" charset="0"/>
          <a:ea typeface="+mn-ea"/>
          <a:cs typeface="Arial" charset="0"/>
        </a:defRPr>
      </a:lvl1pPr>
    </p:titleStyle>
    <p:bodyStyle>
      <a:lvl1pPr marL="0" indent="0" algn="l" defTabSz="914325" rtl="0" eaLnBrk="1" latinLnBrk="0" hangingPunct="1">
        <a:lnSpc>
          <a:spcPct val="90000"/>
        </a:lnSpc>
        <a:spcBef>
          <a:spcPct val="20000"/>
        </a:spcBef>
        <a:buSzPct val="90000"/>
        <a:buFont typeface="Wingdings" pitchFamily="2" charset="2"/>
        <a:buNone/>
        <a:defRPr sz="4000" kern="1200">
          <a:solidFill>
            <a:schemeClr val="tx1">
              <a:lumMod val="75000"/>
            </a:schemeClr>
          </a:solidFill>
          <a:latin typeface="+mj-lt"/>
          <a:ea typeface="+mn-ea"/>
          <a:cs typeface="+mn-cs"/>
        </a:defRPr>
      </a:lvl1pPr>
      <a:lvl2pPr marL="0" indent="0" algn="l" defTabSz="914325" rtl="0" eaLnBrk="1" latinLnBrk="0" hangingPunct="1">
        <a:lnSpc>
          <a:spcPct val="90000"/>
        </a:lnSpc>
        <a:spcBef>
          <a:spcPct val="20000"/>
        </a:spcBef>
        <a:buSzPct val="90000"/>
        <a:buFont typeface="Wingdings" pitchFamily="2" charset="2"/>
        <a:buNone/>
        <a:tabLst>
          <a:tab pos="630212" algn="l"/>
        </a:tabLst>
        <a:defRPr sz="2000" kern="1200">
          <a:solidFill>
            <a:schemeClr val="tx1">
              <a:lumMod val="75000"/>
            </a:schemeClr>
          </a:solidFill>
          <a:latin typeface="+mn-lt"/>
          <a:ea typeface="+mn-ea"/>
          <a:cs typeface="+mn-cs"/>
        </a:defRPr>
      </a:lvl2pPr>
      <a:lvl3pPr marL="237025" indent="-237025" algn="l" defTabSz="914325" rtl="0" eaLnBrk="1" latinLnBrk="0" hangingPunct="1">
        <a:lnSpc>
          <a:spcPct val="90000"/>
        </a:lnSpc>
        <a:spcBef>
          <a:spcPct val="20000"/>
        </a:spcBef>
        <a:buSzPct val="90000"/>
        <a:buFont typeface="Wingdings" pitchFamily="2" charset="2"/>
        <a:buChar char="§"/>
        <a:defRPr sz="2000" kern="1200">
          <a:solidFill>
            <a:schemeClr val="tx1">
              <a:lumMod val="75000"/>
            </a:schemeClr>
          </a:solidFill>
          <a:latin typeface="+mn-lt"/>
          <a:ea typeface="+mn-ea"/>
          <a:cs typeface="+mn-cs"/>
        </a:defRPr>
      </a:lvl3pPr>
      <a:lvl4pPr marL="1482663" indent="-223829" algn="l" defTabSz="914325" rtl="0" eaLnBrk="1" latinLnBrk="0" hangingPunct="1">
        <a:lnSpc>
          <a:spcPct val="90000"/>
        </a:lnSpc>
        <a:spcBef>
          <a:spcPct val="20000"/>
        </a:spcBef>
        <a:buSzPct val="90000"/>
        <a:buFont typeface="Wingdings" pitchFamily="2" charset="2"/>
        <a:buChar char="§"/>
        <a:tabLst>
          <a:tab pos="914361" algn="l"/>
        </a:tabLst>
        <a:defRPr sz="20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4pPr>
      <a:lvl5pPr marL="1712842" indent="-230178" algn="l" defTabSz="914325" rtl="0" eaLnBrk="1" latinLnBrk="0" hangingPunct="1">
        <a:lnSpc>
          <a:spcPct val="90000"/>
        </a:lnSpc>
        <a:spcBef>
          <a:spcPct val="20000"/>
        </a:spcBef>
        <a:buSzPct val="90000"/>
        <a:buFont typeface="Wingdings" pitchFamily="2" charset="2"/>
        <a:buChar char="§"/>
        <a:defRPr sz="20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5pPr>
      <a:lvl6pPr marL="2514395" indent="-228581" algn="l" defTabSz="914325"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557" indent="-228581" algn="l" defTabSz="914325"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720" indent="-228581" algn="l" defTabSz="914325"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883" indent="-228581" algn="l" defTabSz="914325"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25" rtl="0" eaLnBrk="1" latinLnBrk="0" hangingPunct="1">
        <a:defRPr sz="1900" kern="1200">
          <a:solidFill>
            <a:schemeClr val="tx1"/>
          </a:solidFill>
          <a:latin typeface="+mn-lt"/>
          <a:ea typeface="+mn-ea"/>
          <a:cs typeface="+mn-cs"/>
        </a:defRPr>
      </a:lvl1pPr>
      <a:lvl2pPr marL="457163" algn="l" defTabSz="914325" rtl="0" eaLnBrk="1" latinLnBrk="0" hangingPunct="1">
        <a:defRPr sz="1900" kern="1200">
          <a:solidFill>
            <a:schemeClr val="tx1"/>
          </a:solidFill>
          <a:latin typeface="+mn-lt"/>
          <a:ea typeface="+mn-ea"/>
          <a:cs typeface="+mn-cs"/>
        </a:defRPr>
      </a:lvl2pPr>
      <a:lvl3pPr marL="914325" algn="l" defTabSz="914325" rtl="0" eaLnBrk="1" latinLnBrk="0" hangingPunct="1">
        <a:defRPr sz="1900" kern="1200">
          <a:solidFill>
            <a:schemeClr val="tx1"/>
          </a:solidFill>
          <a:latin typeface="+mn-lt"/>
          <a:ea typeface="+mn-ea"/>
          <a:cs typeface="+mn-cs"/>
        </a:defRPr>
      </a:lvl3pPr>
      <a:lvl4pPr marL="1371488" algn="l" defTabSz="914325" rtl="0" eaLnBrk="1" latinLnBrk="0" hangingPunct="1">
        <a:defRPr sz="1900" kern="1200">
          <a:solidFill>
            <a:schemeClr val="tx1"/>
          </a:solidFill>
          <a:latin typeface="+mn-lt"/>
          <a:ea typeface="+mn-ea"/>
          <a:cs typeface="+mn-cs"/>
        </a:defRPr>
      </a:lvl4pPr>
      <a:lvl5pPr marL="1828651" algn="l" defTabSz="914325" rtl="0" eaLnBrk="1" latinLnBrk="0" hangingPunct="1">
        <a:defRPr sz="1900" kern="1200">
          <a:solidFill>
            <a:schemeClr val="tx1"/>
          </a:solidFill>
          <a:latin typeface="+mn-lt"/>
          <a:ea typeface="+mn-ea"/>
          <a:cs typeface="+mn-cs"/>
        </a:defRPr>
      </a:lvl5pPr>
      <a:lvl6pPr marL="2285813" algn="l" defTabSz="914325" rtl="0" eaLnBrk="1" latinLnBrk="0" hangingPunct="1">
        <a:defRPr sz="1900" kern="1200">
          <a:solidFill>
            <a:schemeClr val="tx1"/>
          </a:solidFill>
          <a:latin typeface="+mn-lt"/>
          <a:ea typeface="+mn-ea"/>
          <a:cs typeface="+mn-cs"/>
        </a:defRPr>
      </a:lvl6pPr>
      <a:lvl7pPr marL="2742976" algn="l" defTabSz="914325" rtl="0" eaLnBrk="1" latinLnBrk="0" hangingPunct="1">
        <a:defRPr sz="1900" kern="1200">
          <a:solidFill>
            <a:schemeClr val="tx1"/>
          </a:solidFill>
          <a:latin typeface="+mn-lt"/>
          <a:ea typeface="+mn-ea"/>
          <a:cs typeface="+mn-cs"/>
        </a:defRPr>
      </a:lvl7pPr>
      <a:lvl8pPr marL="3200139" algn="l" defTabSz="914325" rtl="0" eaLnBrk="1" latinLnBrk="0" hangingPunct="1">
        <a:defRPr sz="1900" kern="1200">
          <a:solidFill>
            <a:schemeClr val="tx1"/>
          </a:solidFill>
          <a:latin typeface="+mn-lt"/>
          <a:ea typeface="+mn-ea"/>
          <a:cs typeface="+mn-cs"/>
        </a:defRPr>
      </a:lvl8pPr>
      <a:lvl9pPr marL="3657301" algn="l" defTabSz="914325" rtl="0" eaLnBrk="1" latinLnBrk="0" hangingPunct="1">
        <a:defRPr sz="1900" kern="1200">
          <a:solidFill>
            <a:schemeClr val="tx1"/>
          </a:solidFill>
          <a:latin typeface="+mn-lt"/>
          <a:ea typeface="+mn-ea"/>
          <a:cs typeface="+mn-cs"/>
        </a:defRPr>
      </a:lvl9pPr>
    </p:otherStyle>
  </p:txStyles>
  <p:extLst mod="1">
    <p:ext uri="{27BBF7A9-308A-43DC-89C8-2F10F3537804}">
      <p15:sldGuideLst xmlns:p15="http://schemas.microsoft.com/office/powerpoint/2012/main" xmlns="">
        <p15:guide id="1" pos="5465" userDrawn="1">
          <p15:clr>
            <a:srgbClr val="F26B43"/>
          </p15:clr>
        </p15:guide>
        <p15:guide id="2" orient="horz" pos="1847" userDrawn="1">
          <p15:clr>
            <a:srgbClr val="F26B43"/>
          </p15:clr>
        </p15:guide>
        <p15:guide id="3" orient="horz" pos="2890" userDrawn="1">
          <p15:clr>
            <a:srgbClr val="F26B43"/>
          </p15:clr>
        </p15:guide>
        <p15:guide id="4" orient="horz" pos="123" userDrawn="1">
          <p15:clr>
            <a:srgbClr val="F26B43"/>
          </p15:clr>
        </p15:guide>
        <p15:guide id="5" pos="295" userDrawn="1">
          <p15:clr>
            <a:srgbClr val="F26B43"/>
          </p15:clr>
        </p15:guide>
        <p15:guide id="6" orient="horz" pos="1892" userDrawn="1">
          <p15:clr>
            <a:srgbClr val="F26B43"/>
          </p15:clr>
        </p15:guide>
        <p15:guide id="7" pos="1338" userDrawn="1">
          <p15:clr>
            <a:srgbClr val="F26B43"/>
          </p15:clr>
        </p15:guide>
        <p15:guide id="8" pos="1292" userDrawn="1">
          <p15:clr>
            <a:srgbClr val="F26B43"/>
          </p15:clr>
        </p15:guide>
        <p15:guide id="9" pos="2336" userDrawn="1">
          <p15:clr>
            <a:srgbClr val="F26B43"/>
          </p15:clr>
        </p15:guide>
        <p15:guide id="10" pos="2381" userDrawn="1">
          <p15:clr>
            <a:srgbClr val="F26B43"/>
          </p15:clr>
        </p15:guide>
        <p15:guide id="11" orient="horz" pos="849" userDrawn="1">
          <p15:clr>
            <a:srgbClr val="F26B43"/>
          </p15:clr>
        </p15:guide>
        <p15:guide id="12" pos="2880" userDrawn="1">
          <p15:clr>
            <a:srgbClr val="F26B43"/>
          </p15:clr>
        </p15:guide>
        <p15:guide id="13" pos="4422" userDrawn="1">
          <p15:clr>
            <a:srgbClr val="F26B43"/>
          </p15:clr>
        </p15:guide>
        <p15:guide id="14" pos="3424" userDrawn="1">
          <p15:clr>
            <a:srgbClr val="F26B43"/>
          </p15:clr>
        </p15:guide>
        <p15:guide id="15" pos="3379" userDrawn="1">
          <p15:clr>
            <a:srgbClr val="F26B43"/>
          </p15:clr>
        </p15:guide>
        <p15:guide id="16" pos="4468"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alpha val="0"/>
          </a:schemeClr>
        </a:solidFill>
        <a:effectLst/>
      </p:bgPr>
    </p:bg>
    <p:spTree>
      <p:nvGrpSpPr>
        <p:cNvPr id="1" name=""/>
        <p:cNvGrpSpPr/>
        <p:nvPr/>
      </p:nvGrpSpPr>
      <p:grpSpPr>
        <a:xfrm>
          <a:off x="0" y="0"/>
          <a:ext cx="0" cy="0"/>
          <a:chOff x="0" y="0"/>
          <a:chExt cx="0" cy="0"/>
        </a:xfrm>
      </p:grpSpPr>
      <p:pic>
        <p:nvPicPr>
          <p:cNvPr id="4" name="Picture 3" descr="white rectangle.png"/>
          <p:cNvPicPr>
            <a:picLocks noChangeAspect="1"/>
          </p:cNvPicPr>
          <p:nvPr/>
        </p:nvPicPr>
        <p:blipFill>
          <a:blip r:embed="rId2">
            <a:extLst>
              <a:ext uri="{28A0092B-C50C-407E-A947-70E740481C1C}">
                <a14:useLocalDpi xmlns:a14="http://schemas.microsoft.com/office/drawing/2010/main" val="0"/>
              </a:ext>
            </a:extLst>
          </a:blip>
          <a:srcRect b="10453"/>
          <a:stretch>
            <a:fillRect/>
          </a:stretch>
        </p:blipFill>
        <p:spPr>
          <a:xfrm>
            <a:off x="0" y="1300018"/>
            <a:ext cx="12187238" cy="5559580"/>
          </a:xfrm>
          <a:prstGeom prst="rect">
            <a:avLst/>
          </a:prstGeom>
        </p:spPr>
      </p:pic>
      <p:sp>
        <p:nvSpPr>
          <p:cNvPr id="2" name="Title Placeholder 1"/>
          <p:cNvSpPr>
            <a:spLocks noGrp="1"/>
          </p:cNvSpPr>
          <p:nvPr>
            <p:ph type="title"/>
          </p:nvPr>
        </p:nvSpPr>
        <p:spPr>
          <a:xfrm>
            <a:off x="519045" y="228656"/>
            <a:ext cx="11147562" cy="757306"/>
          </a:xfrm>
          <a:prstGeom prst="rect">
            <a:avLst/>
          </a:prstGeom>
        </p:spPr>
        <p:txBody>
          <a:bodyPr vert="horz" wrap="square" lIns="0" tIns="0" rIns="0" bIns="0" rtlCol="0" anchor="t">
            <a:sp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519046" y="1905524"/>
            <a:ext cx="11147559" cy="2563779"/>
          </a:xfrm>
          <a:prstGeom prst="rect">
            <a:avLst/>
          </a:prstGeom>
        </p:spPr>
        <p:txBody>
          <a:bodyPr vert="horz" wrap="square" lIns="0" tIns="0" rIns="0" bIns="0" rtlCol="0">
            <a:sp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 bg1="dk1" tx1="lt1" bg2="dk2" tx2="lt2" accent1="accent1" accent2="accent2" accent3="accent3" accent4="accent4" accent5="accent5" accent6="accent6" hlink="hlink" folHlink="folHlink"/>
  <p:transition>
    <p:fade/>
  </p:transition>
  <p:txStyles>
    <p:titleStyle>
      <a:lvl1pPr algn="l" defTabSz="1108491" rtl="0" eaLnBrk="1" latinLnBrk="0" hangingPunct="1">
        <a:lnSpc>
          <a:spcPct val="90000"/>
        </a:lnSpc>
        <a:spcBef>
          <a:spcPct val="0"/>
        </a:spcBef>
        <a:buNone/>
        <a:defRPr lang="en-US" sz="5500" b="0" kern="1200" cap="none" spc="-121" baseline="0" dirty="0">
          <a:ln w="3175">
            <a:noFill/>
          </a:ln>
          <a:gradFill flip="none" rotWithShape="1">
            <a:gsLst>
              <a:gs pos="0">
                <a:schemeClr val="tx1"/>
              </a:gs>
              <a:gs pos="86000">
                <a:schemeClr val="tx1"/>
              </a:gs>
            </a:gsLst>
            <a:lin ang="5400000" scaled="0"/>
            <a:tileRect/>
          </a:gradFill>
          <a:effectLst/>
          <a:latin typeface="Segoe Light" pitchFamily="34" charset="0"/>
          <a:ea typeface="+mn-ea"/>
          <a:cs typeface="Arial" charset="0"/>
        </a:defRPr>
      </a:lvl1pPr>
    </p:titleStyle>
    <p:bodyStyle>
      <a:lvl1pPr marL="0" indent="0" algn="l" defTabSz="1108491" rtl="0" eaLnBrk="1" latinLnBrk="0" hangingPunct="1">
        <a:lnSpc>
          <a:spcPct val="90000"/>
        </a:lnSpc>
        <a:spcBef>
          <a:spcPct val="20000"/>
        </a:spcBef>
        <a:buFont typeface="Arial" pitchFamily="34" charset="0"/>
        <a:buNone/>
        <a:defRPr sz="3600" b="0" kern="1200">
          <a:gradFill>
            <a:gsLst>
              <a:gs pos="0">
                <a:srgbClr val="000000"/>
              </a:gs>
              <a:gs pos="86000">
                <a:srgbClr val="000000"/>
              </a:gs>
            </a:gsLst>
            <a:lin ang="5400000" scaled="0"/>
          </a:gradFill>
          <a:latin typeface="Consolas" pitchFamily="49" charset="0"/>
          <a:ea typeface="+mn-ea"/>
          <a:cs typeface="Consolas" pitchFamily="49" charset="0"/>
        </a:defRPr>
      </a:lvl1pPr>
      <a:lvl2pPr marL="466661" indent="-9637" algn="l" defTabSz="1108491" rtl="0" eaLnBrk="1" latinLnBrk="0" hangingPunct="1">
        <a:lnSpc>
          <a:spcPct val="90000"/>
        </a:lnSpc>
        <a:spcBef>
          <a:spcPct val="20000"/>
        </a:spcBef>
        <a:buFont typeface="Arial" pitchFamily="34" charset="0"/>
        <a:buNone/>
        <a:defRPr sz="3500" b="0" kern="1200">
          <a:gradFill>
            <a:gsLst>
              <a:gs pos="0">
                <a:srgbClr val="000000"/>
              </a:gs>
              <a:gs pos="86000">
                <a:srgbClr val="000000"/>
              </a:gs>
            </a:gsLst>
            <a:lin ang="5400000" scaled="0"/>
          </a:gradFill>
          <a:latin typeface="Consolas" pitchFamily="49" charset="0"/>
          <a:ea typeface="+mn-ea"/>
          <a:cs typeface="Consolas" pitchFamily="49" charset="0"/>
        </a:defRPr>
      </a:lvl2pPr>
      <a:lvl3pPr marL="923734" indent="-9637" algn="l" defTabSz="1108491" rtl="0" eaLnBrk="1" latinLnBrk="0" hangingPunct="1">
        <a:lnSpc>
          <a:spcPct val="90000"/>
        </a:lnSpc>
        <a:spcBef>
          <a:spcPct val="20000"/>
        </a:spcBef>
        <a:buFont typeface="Arial" pitchFamily="34" charset="0"/>
        <a:buNone/>
        <a:defRPr sz="2900" b="0" kern="1200">
          <a:gradFill>
            <a:gsLst>
              <a:gs pos="0">
                <a:srgbClr val="000000"/>
              </a:gs>
              <a:gs pos="86000">
                <a:srgbClr val="000000"/>
              </a:gs>
            </a:gsLst>
            <a:lin ang="5400000" scaled="0"/>
          </a:gradFill>
          <a:latin typeface="Consolas" pitchFamily="49" charset="0"/>
          <a:ea typeface="+mn-ea"/>
          <a:cs typeface="Consolas" pitchFamily="49" charset="0"/>
        </a:defRPr>
      </a:lvl3pPr>
      <a:lvl4pPr marL="1326253" indent="9637" algn="l" defTabSz="1108491" rtl="0" eaLnBrk="1" latinLnBrk="0" hangingPunct="1">
        <a:lnSpc>
          <a:spcPct val="90000"/>
        </a:lnSpc>
        <a:spcBef>
          <a:spcPct val="20000"/>
        </a:spcBef>
        <a:buFont typeface="Arial" pitchFamily="34" charset="0"/>
        <a:buNone/>
        <a:defRPr sz="2900" b="0" kern="1200">
          <a:gradFill>
            <a:gsLst>
              <a:gs pos="0">
                <a:srgbClr val="000000"/>
              </a:gs>
              <a:gs pos="86000">
                <a:srgbClr val="000000"/>
              </a:gs>
            </a:gsLst>
            <a:lin ang="5400000" scaled="0"/>
          </a:gradFill>
          <a:latin typeface="Consolas" pitchFamily="49" charset="0"/>
          <a:ea typeface="+mn-ea"/>
          <a:cs typeface="Consolas" pitchFamily="49" charset="0"/>
        </a:defRPr>
      </a:lvl4pPr>
      <a:lvl5pPr marL="1728811" indent="0" algn="l" defTabSz="1108491" rtl="0" eaLnBrk="1" latinLnBrk="0" hangingPunct="1">
        <a:lnSpc>
          <a:spcPct val="90000"/>
        </a:lnSpc>
        <a:spcBef>
          <a:spcPct val="20000"/>
        </a:spcBef>
        <a:buFont typeface="Arial" pitchFamily="34" charset="0"/>
        <a:buNone/>
        <a:defRPr sz="2900" b="0" kern="1200">
          <a:gradFill>
            <a:gsLst>
              <a:gs pos="0">
                <a:srgbClr val="000000"/>
              </a:gs>
              <a:gs pos="86000">
                <a:srgbClr val="000000"/>
              </a:gs>
            </a:gsLst>
            <a:lin ang="5400000" scaled="0"/>
          </a:gradFill>
          <a:latin typeface="Consolas" pitchFamily="49" charset="0"/>
          <a:ea typeface="+mn-ea"/>
          <a:cs typeface="Consolas" pitchFamily="49" charset="0"/>
        </a:defRPr>
      </a:lvl5pPr>
      <a:lvl6pPr marL="3048314" indent="-277103" algn="l" defTabSz="1108491"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602583" indent="-277103" algn="l" defTabSz="1108491"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156830" indent="-277103" algn="l" defTabSz="1108491"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711086" indent="-277103" algn="l" defTabSz="1108491" rtl="0" eaLnBrk="1" latinLnBrk="0" hangingPunct="1">
        <a:spcBef>
          <a:spcPct val="20000"/>
        </a:spcBef>
        <a:buFont typeface="Arial" pitchFamily="34" charset="0"/>
        <a:buChar char="•"/>
        <a:defRPr sz="2400" kern="1200">
          <a:solidFill>
            <a:schemeClr val="tx1"/>
          </a:solidFill>
          <a:latin typeface="+mn-lt"/>
          <a:ea typeface="+mn-ea"/>
          <a:cs typeface="+mn-cs"/>
        </a:defRPr>
      </a:lvl9pPr>
    </p:bodyStyle>
    <p:otherStyle>
      <a:defPPr>
        <a:defRPr lang="en-US"/>
      </a:defPPr>
      <a:lvl1pPr marL="0" algn="l" defTabSz="1108491" rtl="0" eaLnBrk="1" latinLnBrk="0" hangingPunct="1">
        <a:defRPr sz="2100" kern="1200">
          <a:solidFill>
            <a:schemeClr val="tx1"/>
          </a:solidFill>
          <a:latin typeface="+mn-lt"/>
          <a:ea typeface="+mn-ea"/>
          <a:cs typeface="+mn-cs"/>
        </a:defRPr>
      </a:lvl1pPr>
      <a:lvl2pPr marL="554220" algn="l" defTabSz="1108491" rtl="0" eaLnBrk="1" latinLnBrk="0" hangingPunct="1">
        <a:defRPr sz="2100" kern="1200">
          <a:solidFill>
            <a:schemeClr val="tx1"/>
          </a:solidFill>
          <a:latin typeface="+mn-lt"/>
          <a:ea typeface="+mn-ea"/>
          <a:cs typeface="+mn-cs"/>
        </a:defRPr>
      </a:lvl2pPr>
      <a:lvl3pPr marL="1108491" algn="l" defTabSz="1108491" rtl="0" eaLnBrk="1" latinLnBrk="0" hangingPunct="1">
        <a:defRPr sz="2100" kern="1200">
          <a:solidFill>
            <a:schemeClr val="tx1"/>
          </a:solidFill>
          <a:latin typeface="+mn-lt"/>
          <a:ea typeface="+mn-ea"/>
          <a:cs typeface="+mn-cs"/>
        </a:defRPr>
      </a:lvl3pPr>
      <a:lvl4pPr marL="1662732" algn="l" defTabSz="1108491" rtl="0" eaLnBrk="1" latinLnBrk="0" hangingPunct="1">
        <a:defRPr sz="2100" kern="1200">
          <a:solidFill>
            <a:schemeClr val="tx1"/>
          </a:solidFill>
          <a:latin typeface="+mn-lt"/>
          <a:ea typeface="+mn-ea"/>
          <a:cs typeface="+mn-cs"/>
        </a:defRPr>
      </a:lvl4pPr>
      <a:lvl5pPr marL="2216988" algn="l" defTabSz="1108491" rtl="0" eaLnBrk="1" latinLnBrk="0" hangingPunct="1">
        <a:defRPr sz="2100" kern="1200">
          <a:solidFill>
            <a:schemeClr val="tx1"/>
          </a:solidFill>
          <a:latin typeface="+mn-lt"/>
          <a:ea typeface="+mn-ea"/>
          <a:cs typeface="+mn-cs"/>
        </a:defRPr>
      </a:lvl5pPr>
      <a:lvl6pPr marL="2771211" algn="l" defTabSz="1108491" rtl="0" eaLnBrk="1" latinLnBrk="0" hangingPunct="1">
        <a:defRPr sz="2100" kern="1200">
          <a:solidFill>
            <a:schemeClr val="tx1"/>
          </a:solidFill>
          <a:latin typeface="+mn-lt"/>
          <a:ea typeface="+mn-ea"/>
          <a:cs typeface="+mn-cs"/>
        </a:defRPr>
      </a:lvl6pPr>
      <a:lvl7pPr marL="3325463" algn="l" defTabSz="1108491" rtl="0" eaLnBrk="1" latinLnBrk="0" hangingPunct="1">
        <a:defRPr sz="2100" kern="1200">
          <a:solidFill>
            <a:schemeClr val="tx1"/>
          </a:solidFill>
          <a:latin typeface="+mn-lt"/>
          <a:ea typeface="+mn-ea"/>
          <a:cs typeface="+mn-cs"/>
        </a:defRPr>
      </a:lvl7pPr>
      <a:lvl8pPr marL="3879704" algn="l" defTabSz="1108491" rtl="0" eaLnBrk="1" latinLnBrk="0" hangingPunct="1">
        <a:defRPr sz="2100" kern="1200">
          <a:solidFill>
            <a:schemeClr val="tx1"/>
          </a:solidFill>
          <a:latin typeface="+mn-lt"/>
          <a:ea typeface="+mn-ea"/>
          <a:cs typeface="+mn-cs"/>
        </a:defRPr>
      </a:lvl8pPr>
      <a:lvl9pPr marL="4433951" algn="l" defTabSz="1108491" rtl="0" eaLnBrk="1" latinLnBrk="0" hangingPunct="1">
        <a:defRPr sz="21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19045" y="452987"/>
            <a:ext cx="11147562" cy="678646"/>
          </a:xfrm>
          <a:prstGeom prst="rect">
            <a:avLst/>
          </a:prstGeom>
        </p:spPr>
        <p:txBody>
          <a:bodyPr vert="horz" wrap="square" lIns="0" tIns="0" rIns="0" bIns="0" rtlCol="0" anchor="t">
            <a:spAutoFit/>
          </a:bodyPr>
          <a:lstStyle/>
          <a:p>
            <a:r>
              <a:rPr lang="en-US" dirty="0" smtClean="0"/>
              <a:t>Click to edit Master title style</a:t>
            </a:r>
            <a:endParaRPr lang="en-US" dirty="0"/>
          </a:p>
        </p:txBody>
      </p:sp>
      <p:sp>
        <p:nvSpPr>
          <p:cNvPr id="4" name="Text Placeholder 3"/>
          <p:cNvSpPr>
            <a:spLocks noGrp="1"/>
          </p:cNvSpPr>
          <p:nvPr>
            <p:ph type="body" idx="1"/>
          </p:nvPr>
        </p:nvSpPr>
        <p:spPr>
          <a:xfrm>
            <a:off x="520633" y="1448195"/>
            <a:ext cx="11150736" cy="1797831"/>
          </a:xfrm>
          <a:prstGeom prst="rect">
            <a:avLst/>
          </a:prstGeom>
        </p:spPr>
        <p:txBody>
          <a:bodyPr vert="horz" lIns="0" tIns="0" rIns="0" bIns="0" rtlCol="0">
            <a:sp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Date Placeholder 3"/>
          <p:cNvSpPr>
            <a:spLocks noGrp="1"/>
          </p:cNvSpPr>
          <p:nvPr>
            <p:ph type="dt" sz="half" idx="2"/>
          </p:nvPr>
        </p:nvSpPr>
        <p:spPr>
          <a:xfrm>
            <a:off x="457146" y="6407812"/>
            <a:ext cx="2133322" cy="273907"/>
          </a:xfrm>
          <a:prstGeom prst="rect">
            <a:avLst/>
          </a:prstGeom>
        </p:spPr>
        <p:txBody>
          <a:bodyPr vert="horz" lIns="81439" tIns="40745" rIns="81439" bIns="40745" rtlCol="0" anchor="ctr"/>
          <a:lstStyle>
            <a:lvl1pPr algn="l">
              <a:defRPr sz="1100">
                <a:solidFill>
                  <a:schemeClr val="tx1"/>
                </a:solidFill>
              </a:defRPr>
            </a:lvl1pPr>
          </a:lstStyle>
          <a:p>
            <a:pPr defTabSz="814587"/>
            <a:fld id="{20CE17AF-4091-48A7-8681-C3B1BE5CA3B0}" type="datetime1">
              <a:rPr lang="en-GB" smtClean="0">
                <a:solidFill>
                  <a:srgbClr val="FFFFFF"/>
                </a:solidFill>
              </a:rPr>
              <a:pPr defTabSz="814587"/>
              <a:t>05/02/2014</a:t>
            </a:fld>
            <a:endParaRPr lang="en-GB" dirty="0">
              <a:solidFill>
                <a:srgbClr val="FFFFFF"/>
              </a:solidFill>
            </a:endParaRPr>
          </a:p>
        </p:txBody>
      </p:sp>
      <p:sp>
        <p:nvSpPr>
          <p:cNvPr id="7" name="Footer Placeholder 4"/>
          <p:cNvSpPr>
            <a:spLocks noGrp="1"/>
          </p:cNvSpPr>
          <p:nvPr>
            <p:ph type="ftr" sz="quarter" idx="3"/>
          </p:nvPr>
        </p:nvSpPr>
        <p:spPr>
          <a:xfrm>
            <a:off x="3123793" y="6407812"/>
            <a:ext cx="5889637" cy="273907"/>
          </a:xfrm>
          <a:prstGeom prst="rect">
            <a:avLst/>
          </a:prstGeom>
        </p:spPr>
        <p:txBody>
          <a:bodyPr vert="horz" lIns="81439" tIns="40745" rIns="81439" bIns="40745" rtlCol="0" anchor="ctr"/>
          <a:lstStyle>
            <a:lvl1pPr algn="ctr">
              <a:defRPr sz="1100">
                <a:solidFill>
                  <a:schemeClr val="tx1"/>
                </a:solidFill>
              </a:defRPr>
            </a:lvl1pPr>
          </a:lstStyle>
          <a:p>
            <a:pPr defTabSz="814587"/>
            <a:endParaRPr lang="en-GB" dirty="0">
              <a:solidFill>
                <a:srgbClr val="FFFFFF"/>
              </a:solidFill>
            </a:endParaRPr>
          </a:p>
        </p:txBody>
      </p:sp>
      <p:sp>
        <p:nvSpPr>
          <p:cNvPr id="8" name="Slide Number Placeholder 5"/>
          <p:cNvSpPr>
            <a:spLocks noGrp="1"/>
          </p:cNvSpPr>
          <p:nvPr>
            <p:ph type="sldNum" sz="quarter" idx="4"/>
          </p:nvPr>
        </p:nvSpPr>
        <p:spPr>
          <a:xfrm>
            <a:off x="9533289" y="6407812"/>
            <a:ext cx="2133322" cy="273907"/>
          </a:xfrm>
          <a:prstGeom prst="rect">
            <a:avLst/>
          </a:prstGeom>
        </p:spPr>
        <p:txBody>
          <a:bodyPr vert="horz" lIns="81439" tIns="40745" rIns="81439" bIns="40745" rtlCol="0" anchor="ctr"/>
          <a:lstStyle>
            <a:lvl1pPr algn="r">
              <a:defRPr sz="1100">
                <a:solidFill>
                  <a:schemeClr val="tx1"/>
                </a:solidFill>
              </a:defRPr>
            </a:lvl1pPr>
          </a:lstStyle>
          <a:p>
            <a:pPr defTabSz="814587"/>
            <a:fld id="{66F9B19E-23E9-4120-A06C-57F6EDB783B3}" type="slidenum">
              <a:rPr lang="en-GB" smtClean="0">
                <a:solidFill>
                  <a:srgbClr val="FFFFFF"/>
                </a:solidFill>
              </a:rPr>
              <a:pPr defTabSz="814587"/>
              <a:t>‹#›</a:t>
            </a:fld>
            <a:endParaRPr lang="en-GB">
              <a:solidFill>
                <a:srgbClr val="FFFFFF"/>
              </a:solidFill>
            </a:endParaRPr>
          </a:p>
        </p:txBody>
      </p:sp>
    </p:spTree>
    <p:extLst>
      <p:ext uri="{BB962C8B-B14F-4D97-AF65-F5344CB8AC3E}">
        <p14:creationId xmlns:p14="http://schemas.microsoft.com/office/powerpoint/2010/main" val="573061119"/>
      </p:ext>
    </p:extLst>
  </p:cSld>
  <p:clrMap bg1="lt1" tx1="dk1" bg2="lt2" tx2="dk2" accent1="accent1" accent2="accent2" accent3="accent3" accent4="accent4" accent5="accent5" accent6="accent6" hlink="hlink" folHlink="folHlink"/>
  <p:sldLayoutIdLst>
    <p:sldLayoutId id="2147483815" r:id="rId1"/>
    <p:sldLayoutId id="2147483816" r:id="rId2"/>
    <p:sldLayoutId id="2147483817" r:id="rId3"/>
    <p:sldLayoutId id="2147483818" r:id="rId4"/>
    <p:sldLayoutId id="2147483819" r:id="rId5"/>
    <p:sldLayoutId id="2147483820" r:id="rId6"/>
    <p:sldLayoutId id="2147483821" r:id="rId7"/>
    <p:sldLayoutId id="2147483822" r:id="rId8"/>
    <p:sldLayoutId id="2147483823" r:id="rId9"/>
    <p:sldLayoutId id="2147483825" r:id="rId10"/>
  </p:sldLayoutIdLst>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hf hdr="0"/>
  <p:txStyles>
    <p:titleStyle>
      <a:lvl1pPr algn="l" defTabSz="814587" rtl="0" eaLnBrk="1" latinLnBrk="0" hangingPunct="1">
        <a:lnSpc>
          <a:spcPct val="90000"/>
        </a:lnSpc>
        <a:spcBef>
          <a:spcPct val="0"/>
        </a:spcBef>
        <a:buNone/>
        <a:defRPr lang="en-US" sz="4900" b="0" kern="1200" cap="none" spc="-89" baseline="0" dirty="0" smtClean="0">
          <a:ln w="3175">
            <a:noFill/>
          </a:ln>
          <a:solidFill>
            <a:schemeClr val="tx2"/>
          </a:solidFill>
          <a:effectLst/>
          <a:latin typeface="+mj-lt"/>
          <a:ea typeface="+mn-ea"/>
          <a:cs typeface="Arial" charset="0"/>
        </a:defRPr>
      </a:lvl1pPr>
    </p:titleStyle>
    <p:bodyStyle>
      <a:lvl1pPr marL="302678" marR="0" indent="-302678" algn="l" defTabSz="814587" rtl="0" eaLnBrk="1" fontAlgn="auto" latinLnBrk="0" hangingPunct="1">
        <a:lnSpc>
          <a:spcPct val="90000"/>
        </a:lnSpc>
        <a:spcBef>
          <a:spcPct val="20000"/>
        </a:spcBef>
        <a:spcAft>
          <a:spcPts val="0"/>
        </a:spcAft>
        <a:buClrTx/>
        <a:buSzPct val="90000"/>
        <a:buFont typeface="Arial" pitchFamily="34" charset="0"/>
        <a:buChar char="•"/>
        <a:tabLst/>
        <a:defRPr sz="3200" kern="1200" spc="-63" baseline="0">
          <a:solidFill>
            <a:schemeClr val="tx2"/>
          </a:solidFill>
          <a:latin typeface="+mj-lt"/>
          <a:ea typeface="+mn-ea"/>
          <a:cs typeface="+mn-cs"/>
        </a:defRPr>
      </a:lvl1pPr>
      <a:lvl2pPr marL="510552" marR="0" indent="-207925" algn="l" defTabSz="814587" rtl="0" eaLnBrk="1" fontAlgn="auto" latinLnBrk="0" hangingPunct="1">
        <a:lnSpc>
          <a:spcPct val="90000"/>
        </a:lnSpc>
        <a:spcBef>
          <a:spcPct val="20000"/>
        </a:spcBef>
        <a:spcAft>
          <a:spcPts val="0"/>
        </a:spcAft>
        <a:buClrTx/>
        <a:buSzPct val="90000"/>
        <a:buFont typeface="Wingdings" pitchFamily="2" charset="2"/>
        <a:buChar char=""/>
        <a:tabLst/>
        <a:defRPr sz="2100" kern="1200" spc="0" baseline="0">
          <a:solidFill>
            <a:schemeClr val="tx2"/>
          </a:solidFill>
          <a:latin typeface="+mn-lt"/>
          <a:ea typeface="+mn-ea"/>
          <a:cs typeface="+mn-cs"/>
        </a:defRPr>
      </a:lvl2pPr>
      <a:lvl3pPr marL="711365" marR="0" indent="-200838" algn="l" defTabSz="814587" rtl="0" eaLnBrk="1" fontAlgn="auto" latinLnBrk="0" hangingPunct="1">
        <a:lnSpc>
          <a:spcPct val="90000"/>
        </a:lnSpc>
        <a:spcBef>
          <a:spcPct val="20000"/>
        </a:spcBef>
        <a:spcAft>
          <a:spcPts val="0"/>
        </a:spcAft>
        <a:buClrTx/>
        <a:buSzPct val="90000"/>
        <a:buFont typeface="Wingdings" pitchFamily="2" charset="2"/>
        <a:buChar char=""/>
        <a:tabLst>
          <a:tab pos="711365" algn="l"/>
        </a:tabLst>
        <a:defRPr sz="2100" kern="1200" spc="0" baseline="0">
          <a:solidFill>
            <a:schemeClr val="tx2"/>
          </a:solidFill>
          <a:latin typeface="+mn-lt"/>
          <a:ea typeface="+mn-ea"/>
          <a:cs typeface="+mn-cs"/>
        </a:defRPr>
      </a:lvl3pPr>
      <a:lvl4pPr marL="917865" marR="0" indent="-206504" algn="l" defTabSz="814587" rtl="0" eaLnBrk="1" fontAlgn="auto" latinLnBrk="0" hangingPunct="1">
        <a:lnSpc>
          <a:spcPct val="90000"/>
        </a:lnSpc>
        <a:spcBef>
          <a:spcPct val="20000"/>
        </a:spcBef>
        <a:spcAft>
          <a:spcPts val="0"/>
        </a:spcAft>
        <a:buClrTx/>
        <a:buSzPct val="90000"/>
        <a:buFont typeface="Wingdings" pitchFamily="2" charset="2"/>
        <a:buChar char=""/>
        <a:tabLst/>
        <a:defRPr sz="1900" kern="1200" spc="0" baseline="0">
          <a:solidFill>
            <a:schemeClr val="tx2"/>
          </a:solidFill>
          <a:latin typeface="+mn-lt"/>
          <a:ea typeface="+mn-ea"/>
          <a:cs typeface="+mn-cs"/>
        </a:defRPr>
      </a:lvl4pPr>
      <a:lvl5pPr marL="1118688" marR="0" indent="-200838" algn="l" defTabSz="814587" rtl="0" eaLnBrk="1" fontAlgn="auto" latinLnBrk="0" hangingPunct="1">
        <a:lnSpc>
          <a:spcPct val="90000"/>
        </a:lnSpc>
        <a:spcBef>
          <a:spcPct val="20000"/>
        </a:spcBef>
        <a:spcAft>
          <a:spcPts val="0"/>
        </a:spcAft>
        <a:buClrTx/>
        <a:buSzPct val="90000"/>
        <a:buFont typeface="Wingdings" pitchFamily="2" charset="2"/>
        <a:buChar char=""/>
        <a:tabLst>
          <a:tab pos="1118688" algn="l"/>
        </a:tabLst>
        <a:defRPr sz="1900" kern="1200" spc="0" baseline="0">
          <a:solidFill>
            <a:schemeClr val="tx2"/>
          </a:solidFill>
          <a:latin typeface="+mn-lt"/>
          <a:ea typeface="+mn-ea"/>
          <a:cs typeface="+mn-cs"/>
        </a:defRPr>
      </a:lvl5pPr>
      <a:lvl6pPr marL="2240120" indent="-203666" algn="l" defTabSz="814587" rtl="0" eaLnBrk="1" latinLnBrk="0" hangingPunct="1">
        <a:spcBef>
          <a:spcPct val="20000"/>
        </a:spcBef>
        <a:buFont typeface="Arial" pitchFamily="34" charset="0"/>
        <a:buChar char="•"/>
        <a:defRPr sz="1900" kern="1200">
          <a:solidFill>
            <a:schemeClr val="tx1"/>
          </a:solidFill>
          <a:latin typeface="+mn-lt"/>
          <a:ea typeface="+mn-ea"/>
          <a:cs typeface="+mn-cs"/>
        </a:defRPr>
      </a:lvl6pPr>
      <a:lvl7pPr marL="2647403" indent="-203666" algn="l" defTabSz="814587" rtl="0" eaLnBrk="1" latinLnBrk="0" hangingPunct="1">
        <a:spcBef>
          <a:spcPct val="20000"/>
        </a:spcBef>
        <a:buFont typeface="Arial" pitchFamily="34" charset="0"/>
        <a:buChar char="•"/>
        <a:defRPr sz="1900" kern="1200">
          <a:solidFill>
            <a:schemeClr val="tx1"/>
          </a:solidFill>
          <a:latin typeface="+mn-lt"/>
          <a:ea typeface="+mn-ea"/>
          <a:cs typeface="+mn-cs"/>
        </a:defRPr>
      </a:lvl7pPr>
      <a:lvl8pPr marL="3054681" indent="-203666" algn="l" defTabSz="814587" rtl="0" eaLnBrk="1" latinLnBrk="0" hangingPunct="1">
        <a:spcBef>
          <a:spcPct val="20000"/>
        </a:spcBef>
        <a:buFont typeface="Arial" pitchFamily="34" charset="0"/>
        <a:buChar char="•"/>
        <a:defRPr sz="1900" kern="1200">
          <a:solidFill>
            <a:schemeClr val="tx1"/>
          </a:solidFill>
          <a:latin typeface="+mn-lt"/>
          <a:ea typeface="+mn-ea"/>
          <a:cs typeface="+mn-cs"/>
        </a:defRPr>
      </a:lvl8pPr>
      <a:lvl9pPr marL="3462010" indent="-203666" algn="l" defTabSz="814587" rtl="0" eaLnBrk="1" latinLnBrk="0" hangingPunct="1">
        <a:spcBef>
          <a:spcPct val="20000"/>
        </a:spcBef>
        <a:buFont typeface="Arial" pitchFamily="34" charset="0"/>
        <a:buChar char="•"/>
        <a:defRPr sz="1900" kern="1200">
          <a:solidFill>
            <a:schemeClr val="tx1"/>
          </a:solidFill>
          <a:latin typeface="+mn-lt"/>
          <a:ea typeface="+mn-ea"/>
          <a:cs typeface="+mn-cs"/>
        </a:defRPr>
      </a:lvl9pPr>
    </p:bodyStyle>
    <p:otherStyle>
      <a:defPPr>
        <a:defRPr lang="en-US"/>
      </a:defPPr>
      <a:lvl1pPr marL="0" algn="l" defTabSz="814587" rtl="0" eaLnBrk="1" latinLnBrk="0" hangingPunct="1">
        <a:defRPr sz="1700" kern="1200">
          <a:solidFill>
            <a:schemeClr val="tx1"/>
          </a:solidFill>
          <a:latin typeface="+mn-lt"/>
          <a:ea typeface="+mn-ea"/>
          <a:cs typeface="+mn-cs"/>
        </a:defRPr>
      </a:lvl1pPr>
      <a:lvl2pPr marL="407319" algn="l" defTabSz="814587" rtl="0" eaLnBrk="1" latinLnBrk="0" hangingPunct="1">
        <a:defRPr sz="1700" kern="1200">
          <a:solidFill>
            <a:schemeClr val="tx1"/>
          </a:solidFill>
          <a:latin typeface="+mn-lt"/>
          <a:ea typeface="+mn-ea"/>
          <a:cs typeface="+mn-cs"/>
        </a:defRPr>
      </a:lvl2pPr>
      <a:lvl3pPr marL="814587" algn="l" defTabSz="814587" rtl="0" eaLnBrk="1" latinLnBrk="0" hangingPunct="1">
        <a:defRPr sz="1700" kern="1200">
          <a:solidFill>
            <a:schemeClr val="tx1"/>
          </a:solidFill>
          <a:latin typeface="+mn-lt"/>
          <a:ea typeface="+mn-ea"/>
          <a:cs typeface="+mn-cs"/>
        </a:defRPr>
      </a:lvl3pPr>
      <a:lvl4pPr marL="1221875" algn="l" defTabSz="814587" rtl="0" eaLnBrk="1" latinLnBrk="0" hangingPunct="1">
        <a:defRPr sz="1700" kern="1200">
          <a:solidFill>
            <a:schemeClr val="tx1"/>
          </a:solidFill>
          <a:latin typeface="+mn-lt"/>
          <a:ea typeface="+mn-ea"/>
          <a:cs typeface="+mn-cs"/>
        </a:defRPr>
      </a:lvl4pPr>
      <a:lvl5pPr marL="1629174" algn="l" defTabSz="814587" rtl="0" eaLnBrk="1" latinLnBrk="0" hangingPunct="1">
        <a:defRPr sz="1700" kern="1200">
          <a:solidFill>
            <a:schemeClr val="tx1"/>
          </a:solidFill>
          <a:latin typeface="+mn-lt"/>
          <a:ea typeface="+mn-ea"/>
          <a:cs typeface="+mn-cs"/>
        </a:defRPr>
      </a:lvl5pPr>
      <a:lvl6pPr marL="2036472" algn="l" defTabSz="814587" rtl="0" eaLnBrk="1" latinLnBrk="0" hangingPunct="1">
        <a:defRPr sz="1700" kern="1200">
          <a:solidFill>
            <a:schemeClr val="tx1"/>
          </a:solidFill>
          <a:latin typeface="+mn-lt"/>
          <a:ea typeface="+mn-ea"/>
          <a:cs typeface="+mn-cs"/>
        </a:defRPr>
      </a:lvl6pPr>
      <a:lvl7pPr marL="2443764" algn="l" defTabSz="814587" rtl="0" eaLnBrk="1" latinLnBrk="0" hangingPunct="1">
        <a:defRPr sz="1700" kern="1200">
          <a:solidFill>
            <a:schemeClr val="tx1"/>
          </a:solidFill>
          <a:latin typeface="+mn-lt"/>
          <a:ea typeface="+mn-ea"/>
          <a:cs typeface="+mn-cs"/>
        </a:defRPr>
      </a:lvl7pPr>
      <a:lvl8pPr marL="2851045" algn="l" defTabSz="814587" rtl="0" eaLnBrk="1" latinLnBrk="0" hangingPunct="1">
        <a:defRPr sz="1700" kern="1200">
          <a:solidFill>
            <a:schemeClr val="tx1"/>
          </a:solidFill>
          <a:latin typeface="+mn-lt"/>
          <a:ea typeface="+mn-ea"/>
          <a:cs typeface="+mn-cs"/>
        </a:defRPr>
      </a:lvl8pPr>
      <a:lvl9pPr marL="3258346" algn="l" defTabSz="814587" rtl="0" eaLnBrk="1" latinLnBrk="0" hangingPunct="1">
        <a:defRPr sz="17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19045" y="228654"/>
            <a:ext cx="11147562" cy="757306"/>
          </a:xfrm>
          <a:prstGeom prst="rect">
            <a:avLst/>
          </a:prstGeom>
        </p:spPr>
        <p:txBody>
          <a:bodyPr vert="horz" wrap="square" lIns="0" tIns="0" rIns="0" bIns="0" rtlCol="0" anchor="t">
            <a:spAutoFit/>
          </a:bodyPr>
          <a:lstStyle/>
          <a:p>
            <a:endParaRPr lang="en-US" dirty="0"/>
          </a:p>
        </p:txBody>
      </p:sp>
      <p:sp>
        <p:nvSpPr>
          <p:cNvPr id="3" name="Text Placeholder 2"/>
          <p:cNvSpPr>
            <a:spLocks noGrp="1"/>
          </p:cNvSpPr>
          <p:nvPr>
            <p:ph type="body" idx="1"/>
          </p:nvPr>
        </p:nvSpPr>
        <p:spPr>
          <a:xfrm>
            <a:off x="519047" y="1448200"/>
            <a:ext cx="11147560" cy="2436051"/>
          </a:xfrm>
          <a:prstGeom prst="rect">
            <a:avLst/>
          </a:prstGeom>
        </p:spPr>
        <p:txBody>
          <a:bodyPr vert="horz" wrap="square" lIns="0" tIns="0" rIns="0" bIns="0" rtlCol="0">
            <a:sp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862018248"/>
      </p:ext>
    </p:extLst>
  </p:cSld>
  <p:clrMap bg1="lt1" tx1="dk1" bg2="lt2" tx2="dk2" accent1="accent1" accent2="accent2" accent3="accent3" accent4="accent4" accent5="accent5" accent6="accent6" hlink="hlink" folHlink="folHlink"/>
  <p:sldLayoutIdLst>
    <p:sldLayoutId id="2147483827" r:id="rId1"/>
    <p:sldLayoutId id="2147483828" r:id="rId2"/>
    <p:sldLayoutId id="2147483829" r:id="rId3"/>
    <p:sldLayoutId id="2147483830" r:id="rId4"/>
    <p:sldLayoutId id="2147483831" r:id="rId5"/>
    <p:sldLayoutId id="2147483832" r:id="rId6"/>
    <p:sldLayoutId id="2147483833" r:id="rId7"/>
    <p:sldLayoutId id="2147483835" r:id="rId8"/>
    <p:sldLayoutId id="2147483836" r:id="rId9"/>
  </p:sldLayoutIdLst>
  <p:transition>
    <p:fade/>
  </p:transition>
  <p:timing>
    <p:tnLst>
      <p:par>
        <p:cTn id="1" dur="indefinite" restart="never" nodeType="tmRoot"/>
      </p:par>
    </p:tnLst>
  </p:timing>
  <p:txStyles>
    <p:titleStyle>
      <a:lvl1pPr algn="l" defTabSz="1108365" rtl="0" eaLnBrk="1" latinLnBrk="0" hangingPunct="1">
        <a:lnSpc>
          <a:spcPct val="90000"/>
        </a:lnSpc>
        <a:spcBef>
          <a:spcPct val="0"/>
        </a:spcBef>
        <a:buNone/>
        <a:defRPr lang="en-US" sz="5500" b="0" kern="1200" cap="none" spc="-121" baseline="0" dirty="0" smtClean="0">
          <a:ln w="3175">
            <a:noFill/>
          </a:ln>
          <a:gradFill flip="none" rotWithShape="1">
            <a:gsLst>
              <a:gs pos="0">
                <a:schemeClr val="tx1"/>
              </a:gs>
              <a:gs pos="86000">
                <a:schemeClr val="tx1"/>
              </a:gs>
            </a:gsLst>
            <a:lin ang="5400000" scaled="0"/>
            <a:tileRect/>
          </a:gradFill>
          <a:effectLst/>
          <a:latin typeface="Candara" pitchFamily="34" charset="0"/>
          <a:ea typeface="+mn-ea"/>
          <a:cs typeface="Arial" charset="0"/>
        </a:defRPr>
      </a:lvl1pPr>
    </p:titleStyle>
    <p:bodyStyle>
      <a:lvl1pPr marL="558026" indent="-558026" algn="l" defTabSz="1108365" rtl="0" eaLnBrk="1" latinLnBrk="0" hangingPunct="1">
        <a:lnSpc>
          <a:spcPct val="90000"/>
        </a:lnSpc>
        <a:spcBef>
          <a:spcPct val="20000"/>
        </a:spcBef>
        <a:buSzPct val="90000"/>
        <a:buFontTx/>
        <a:buBlip>
          <a:blip r:embed="rId11"/>
        </a:buBlip>
        <a:defRPr sz="3900" kern="1200">
          <a:gradFill>
            <a:gsLst>
              <a:gs pos="0">
                <a:schemeClr val="tx1"/>
              </a:gs>
              <a:gs pos="86000">
                <a:schemeClr val="tx1"/>
              </a:gs>
            </a:gsLst>
            <a:lin ang="5400000" scaled="0"/>
          </a:gradFill>
          <a:latin typeface="Candara" pitchFamily="34" charset="0"/>
          <a:ea typeface="+mn-ea"/>
          <a:cs typeface="+mn-cs"/>
        </a:defRPr>
      </a:lvl1pPr>
      <a:lvl2pPr marL="1037178" indent="-479153" algn="l" defTabSz="1108365" rtl="0" eaLnBrk="1" latinLnBrk="0" hangingPunct="1">
        <a:lnSpc>
          <a:spcPct val="90000"/>
        </a:lnSpc>
        <a:spcBef>
          <a:spcPct val="20000"/>
        </a:spcBef>
        <a:buSzPct val="90000"/>
        <a:buFontTx/>
        <a:buBlip>
          <a:blip r:embed="rId12"/>
        </a:buBlip>
        <a:defRPr sz="3500" kern="1200">
          <a:gradFill>
            <a:gsLst>
              <a:gs pos="0">
                <a:schemeClr val="tx1"/>
              </a:gs>
              <a:gs pos="86000">
                <a:schemeClr val="tx1"/>
              </a:gs>
            </a:gsLst>
            <a:lin ang="5400000" scaled="0"/>
          </a:gradFill>
          <a:latin typeface="Candara" pitchFamily="34" charset="0"/>
          <a:ea typeface="+mn-ea"/>
          <a:cs typeface="+mn-cs"/>
        </a:defRPr>
      </a:lvl2pPr>
      <a:lvl3pPr marL="1525970" indent="-488789" algn="l" defTabSz="1108365" rtl="0" eaLnBrk="1" latinLnBrk="0" hangingPunct="1">
        <a:lnSpc>
          <a:spcPct val="90000"/>
        </a:lnSpc>
        <a:spcBef>
          <a:spcPct val="20000"/>
        </a:spcBef>
        <a:buSzPct val="90000"/>
        <a:buFontTx/>
        <a:buBlip>
          <a:blip r:embed="rId12"/>
        </a:buBlip>
        <a:defRPr sz="2900" kern="1200">
          <a:gradFill>
            <a:gsLst>
              <a:gs pos="0">
                <a:schemeClr val="tx1"/>
              </a:gs>
              <a:gs pos="86000">
                <a:schemeClr val="tx1"/>
              </a:gs>
            </a:gsLst>
            <a:lin ang="5400000" scaled="0"/>
          </a:gradFill>
          <a:latin typeface="Candara" pitchFamily="34" charset="0"/>
          <a:ea typeface="+mn-ea"/>
          <a:cs typeface="+mn-cs"/>
        </a:defRPr>
      </a:lvl3pPr>
      <a:lvl4pPr marL="1945478" indent="-419504" algn="l" defTabSz="1108365" rtl="0" eaLnBrk="1" latinLnBrk="0" hangingPunct="1">
        <a:lnSpc>
          <a:spcPct val="90000"/>
        </a:lnSpc>
        <a:spcBef>
          <a:spcPct val="20000"/>
        </a:spcBef>
        <a:buSzPct val="90000"/>
        <a:buFontTx/>
        <a:buBlip>
          <a:blip r:embed="rId12"/>
        </a:buBlip>
        <a:defRPr sz="2400" kern="1200">
          <a:gradFill>
            <a:gsLst>
              <a:gs pos="0">
                <a:schemeClr val="tx1"/>
              </a:gs>
              <a:gs pos="86000">
                <a:schemeClr val="tx1"/>
              </a:gs>
            </a:gsLst>
            <a:lin ang="5400000" scaled="0"/>
          </a:gradFill>
          <a:latin typeface="Candara" pitchFamily="34" charset="0"/>
          <a:ea typeface="+mn-ea"/>
          <a:cs typeface="+mn-cs"/>
        </a:defRPr>
      </a:lvl4pPr>
      <a:lvl5pPr marL="2353439" indent="-407985" algn="l" defTabSz="1108365" rtl="0" eaLnBrk="1" latinLnBrk="0" hangingPunct="1">
        <a:lnSpc>
          <a:spcPct val="90000"/>
        </a:lnSpc>
        <a:spcBef>
          <a:spcPct val="20000"/>
        </a:spcBef>
        <a:buSzPct val="90000"/>
        <a:buFontTx/>
        <a:buBlip>
          <a:blip r:embed="rId12"/>
        </a:buBlip>
        <a:defRPr sz="2400" kern="1200">
          <a:gradFill>
            <a:gsLst>
              <a:gs pos="0">
                <a:schemeClr val="tx1"/>
              </a:gs>
              <a:gs pos="86000">
                <a:schemeClr val="tx1"/>
              </a:gs>
            </a:gsLst>
            <a:lin ang="5400000" scaled="0"/>
          </a:gradFill>
          <a:latin typeface="Candara" pitchFamily="34" charset="0"/>
          <a:ea typeface="+mn-ea"/>
          <a:cs typeface="+mn-cs"/>
        </a:defRPr>
      </a:lvl5pPr>
      <a:lvl6pPr marL="3047967" indent="-277073" algn="l" defTabSz="1108365"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602176" indent="-277073" algn="l" defTabSz="1108365"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156361" indent="-277073" algn="l" defTabSz="1108365"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710554" indent="-277073" algn="l" defTabSz="1108365" rtl="0" eaLnBrk="1" latinLnBrk="0" hangingPunct="1">
        <a:spcBef>
          <a:spcPct val="20000"/>
        </a:spcBef>
        <a:buFont typeface="Arial" pitchFamily="34" charset="0"/>
        <a:buChar char="•"/>
        <a:defRPr sz="2400" kern="1200">
          <a:solidFill>
            <a:schemeClr val="tx1"/>
          </a:solidFill>
          <a:latin typeface="+mn-lt"/>
          <a:ea typeface="+mn-ea"/>
          <a:cs typeface="+mn-cs"/>
        </a:defRPr>
      </a:lvl9pPr>
    </p:bodyStyle>
    <p:otherStyle>
      <a:defPPr>
        <a:defRPr lang="en-US"/>
      </a:defPPr>
      <a:lvl1pPr marL="0" algn="l" defTabSz="1108365" rtl="0" eaLnBrk="1" latinLnBrk="0" hangingPunct="1">
        <a:defRPr sz="2100" kern="1200">
          <a:solidFill>
            <a:schemeClr val="tx1"/>
          </a:solidFill>
          <a:latin typeface="+mn-lt"/>
          <a:ea typeface="+mn-ea"/>
          <a:cs typeface="+mn-cs"/>
        </a:defRPr>
      </a:lvl1pPr>
      <a:lvl2pPr marL="554152" algn="l" defTabSz="1108365" rtl="0" eaLnBrk="1" latinLnBrk="0" hangingPunct="1">
        <a:defRPr sz="2100" kern="1200">
          <a:solidFill>
            <a:schemeClr val="tx1"/>
          </a:solidFill>
          <a:latin typeface="+mn-lt"/>
          <a:ea typeface="+mn-ea"/>
          <a:cs typeface="+mn-cs"/>
        </a:defRPr>
      </a:lvl2pPr>
      <a:lvl3pPr marL="1108365" algn="l" defTabSz="1108365" rtl="0" eaLnBrk="1" latinLnBrk="0" hangingPunct="1">
        <a:defRPr sz="2100" kern="1200">
          <a:solidFill>
            <a:schemeClr val="tx1"/>
          </a:solidFill>
          <a:latin typeface="+mn-lt"/>
          <a:ea typeface="+mn-ea"/>
          <a:cs typeface="+mn-cs"/>
        </a:defRPr>
      </a:lvl3pPr>
      <a:lvl4pPr marL="1662544" algn="l" defTabSz="1108365" rtl="0" eaLnBrk="1" latinLnBrk="0" hangingPunct="1">
        <a:defRPr sz="2100" kern="1200">
          <a:solidFill>
            <a:schemeClr val="tx1"/>
          </a:solidFill>
          <a:latin typeface="+mn-lt"/>
          <a:ea typeface="+mn-ea"/>
          <a:cs typeface="+mn-cs"/>
        </a:defRPr>
      </a:lvl4pPr>
      <a:lvl5pPr marL="2216740" algn="l" defTabSz="1108365" rtl="0" eaLnBrk="1" latinLnBrk="0" hangingPunct="1">
        <a:defRPr sz="2100" kern="1200">
          <a:solidFill>
            <a:schemeClr val="tx1"/>
          </a:solidFill>
          <a:latin typeface="+mn-lt"/>
          <a:ea typeface="+mn-ea"/>
          <a:cs typeface="+mn-cs"/>
        </a:defRPr>
      </a:lvl5pPr>
      <a:lvl6pPr marL="2770896" algn="l" defTabSz="1108365" rtl="0" eaLnBrk="1" latinLnBrk="0" hangingPunct="1">
        <a:defRPr sz="2100" kern="1200">
          <a:solidFill>
            <a:schemeClr val="tx1"/>
          </a:solidFill>
          <a:latin typeface="+mn-lt"/>
          <a:ea typeface="+mn-ea"/>
          <a:cs typeface="+mn-cs"/>
        </a:defRPr>
      </a:lvl6pPr>
      <a:lvl7pPr marL="3325087" algn="l" defTabSz="1108365" rtl="0" eaLnBrk="1" latinLnBrk="0" hangingPunct="1">
        <a:defRPr sz="2100" kern="1200">
          <a:solidFill>
            <a:schemeClr val="tx1"/>
          </a:solidFill>
          <a:latin typeface="+mn-lt"/>
          <a:ea typeface="+mn-ea"/>
          <a:cs typeface="+mn-cs"/>
        </a:defRPr>
      </a:lvl7pPr>
      <a:lvl8pPr marL="3879262" algn="l" defTabSz="1108365" rtl="0" eaLnBrk="1" latinLnBrk="0" hangingPunct="1">
        <a:defRPr sz="2100" kern="1200">
          <a:solidFill>
            <a:schemeClr val="tx1"/>
          </a:solidFill>
          <a:latin typeface="+mn-lt"/>
          <a:ea typeface="+mn-ea"/>
          <a:cs typeface="+mn-cs"/>
        </a:defRPr>
      </a:lvl8pPr>
      <a:lvl9pPr marL="4433451" algn="l" defTabSz="1108365" rtl="0" eaLnBrk="1" latinLnBrk="0" hangingPunct="1">
        <a:defRPr sz="21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19045" y="228654"/>
            <a:ext cx="11147562" cy="757306"/>
          </a:xfrm>
          <a:prstGeom prst="rect">
            <a:avLst/>
          </a:prstGeom>
        </p:spPr>
        <p:txBody>
          <a:bodyPr vert="horz" wrap="square" lIns="0" tIns="0" rIns="0" bIns="0" rtlCol="0" anchor="t">
            <a:spAutoFit/>
          </a:bodyPr>
          <a:lstStyle/>
          <a:p>
            <a:endParaRPr lang="en-US" dirty="0"/>
          </a:p>
        </p:txBody>
      </p:sp>
      <p:sp>
        <p:nvSpPr>
          <p:cNvPr id="3" name="Text Placeholder 2"/>
          <p:cNvSpPr>
            <a:spLocks noGrp="1"/>
          </p:cNvSpPr>
          <p:nvPr>
            <p:ph type="body" idx="1"/>
          </p:nvPr>
        </p:nvSpPr>
        <p:spPr>
          <a:xfrm>
            <a:off x="519047" y="1448198"/>
            <a:ext cx="11147560" cy="2436051"/>
          </a:xfrm>
          <a:prstGeom prst="rect">
            <a:avLst/>
          </a:prstGeom>
        </p:spPr>
        <p:txBody>
          <a:bodyPr vert="horz" wrap="square" lIns="0" tIns="0" rIns="0" bIns="0" rtlCol="0">
            <a:sp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833312765"/>
      </p:ext>
    </p:extLst>
  </p:cSld>
  <p:clrMap bg1="lt1" tx1="dk1" bg2="lt2" tx2="dk2" accent1="accent1" accent2="accent2" accent3="accent3" accent4="accent4" accent5="accent5" accent6="accent6" hlink="hlink" folHlink="folHlink"/>
  <p:sldLayoutIdLst>
    <p:sldLayoutId id="2147483839" r:id="rId1"/>
    <p:sldLayoutId id="2147483840" r:id="rId2"/>
    <p:sldLayoutId id="2147483841" r:id="rId3"/>
    <p:sldLayoutId id="2147483842" r:id="rId4"/>
    <p:sldLayoutId id="2147483843" r:id="rId5"/>
    <p:sldLayoutId id="2147483844" r:id="rId6"/>
    <p:sldLayoutId id="2147483845" r:id="rId7"/>
    <p:sldLayoutId id="2147483846" r:id="rId8"/>
    <p:sldLayoutId id="2147483847" r:id="rId9"/>
    <p:sldLayoutId id="2147483848" r:id="rId10"/>
    <p:sldLayoutId id="2147483849" r:id="rId11"/>
  </p:sldLayoutIdLst>
  <p:transition>
    <p:fade/>
  </p:transition>
  <p:timing>
    <p:tnLst>
      <p:par>
        <p:cTn id="1" dur="indefinite" restart="never" nodeType="tmRoot"/>
      </p:par>
    </p:tnLst>
  </p:timing>
  <p:txStyles>
    <p:titleStyle>
      <a:lvl1pPr algn="l" defTabSz="1108615" rtl="0" eaLnBrk="1" latinLnBrk="0" hangingPunct="1">
        <a:lnSpc>
          <a:spcPct val="90000"/>
        </a:lnSpc>
        <a:spcBef>
          <a:spcPct val="0"/>
        </a:spcBef>
        <a:buNone/>
        <a:defRPr lang="en-US" sz="5500" b="0" kern="1200" cap="none" spc="-121" baseline="0" dirty="0" smtClean="0">
          <a:ln w="3175">
            <a:noFill/>
          </a:ln>
          <a:gradFill flip="none" rotWithShape="1">
            <a:gsLst>
              <a:gs pos="0">
                <a:schemeClr val="tx1"/>
              </a:gs>
              <a:gs pos="86000">
                <a:schemeClr val="tx1"/>
              </a:gs>
            </a:gsLst>
            <a:lin ang="5400000" scaled="0"/>
            <a:tileRect/>
          </a:gradFill>
          <a:effectLst/>
          <a:latin typeface="Candara" pitchFamily="34" charset="0"/>
          <a:ea typeface="+mn-ea"/>
          <a:cs typeface="Arial" charset="0"/>
        </a:defRPr>
      </a:lvl1pPr>
    </p:titleStyle>
    <p:bodyStyle>
      <a:lvl1pPr marL="558150" indent="-558150" algn="l" defTabSz="1108615" rtl="0" eaLnBrk="1" latinLnBrk="0" hangingPunct="1">
        <a:lnSpc>
          <a:spcPct val="90000"/>
        </a:lnSpc>
        <a:spcBef>
          <a:spcPct val="20000"/>
        </a:spcBef>
        <a:buSzPct val="90000"/>
        <a:buFontTx/>
        <a:buBlip>
          <a:blip r:embed="rId13"/>
        </a:buBlip>
        <a:defRPr sz="3900" kern="1200">
          <a:gradFill>
            <a:gsLst>
              <a:gs pos="0">
                <a:schemeClr val="tx1"/>
              </a:gs>
              <a:gs pos="86000">
                <a:schemeClr val="tx1"/>
              </a:gs>
            </a:gsLst>
            <a:lin ang="5400000" scaled="0"/>
          </a:gradFill>
          <a:latin typeface="Candara" pitchFamily="34" charset="0"/>
          <a:ea typeface="+mn-ea"/>
          <a:cs typeface="+mn-cs"/>
        </a:defRPr>
      </a:lvl1pPr>
      <a:lvl2pPr marL="1037414" indent="-479263" algn="l" defTabSz="1108615" rtl="0" eaLnBrk="1" latinLnBrk="0" hangingPunct="1">
        <a:lnSpc>
          <a:spcPct val="90000"/>
        </a:lnSpc>
        <a:spcBef>
          <a:spcPct val="20000"/>
        </a:spcBef>
        <a:buSzPct val="90000"/>
        <a:buFontTx/>
        <a:buBlip>
          <a:blip r:embed="rId14"/>
        </a:buBlip>
        <a:defRPr sz="3500" kern="1200">
          <a:gradFill>
            <a:gsLst>
              <a:gs pos="0">
                <a:schemeClr val="tx1"/>
              </a:gs>
              <a:gs pos="86000">
                <a:schemeClr val="tx1"/>
              </a:gs>
            </a:gsLst>
            <a:lin ang="5400000" scaled="0"/>
          </a:gradFill>
          <a:latin typeface="Candara" pitchFamily="34" charset="0"/>
          <a:ea typeface="+mn-ea"/>
          <a:cs typeface="+mn-cs"/>
        </a:defRPr>
      </a:lvl2pPr>
      <a:lvl3pPr marL="1526317" indent="-488897" algn="l" defTabSz="1108615" rtl="0" eaLnBrk="1" latinLnBrk="0" hangingPunct="1">
        <a:lnSpc>
          <a:spcPct val="90000"/>
        </a:lnSpc>
        <a:spcBef>
          <a:spcPct val="20000"/>
        </a:spcBef>
        <a:buSzPct val="90000"/>
        <a:buFontTx/>
        <a:buBlip>
          <a:blip r:embed="rId14"/>
        </a:buBlip>
        <a:defRPr sz="2900" kern="1200">
          <a:gradFill>
            <a:gsLst>
              <a:gs pos="0">
                <a:schemeClr val="tx1"/>
              </a:gs>
              <a:gs pos="86000">
                <a:schemeClr val="tx1"/>
              </a:gs>
            </a:gsLst>
            <a:lin ang="5400000" scaled="0"/>
          </a:gradFill>
          <a:latin typeface="Candara" pitchFamily="34" charset="0"/>
          <a:ea typeface="+mn-ea"/>
          <a:cs typeface="+mn-cs"/>
        </a:defRPr>
      </a:lvl3pPr>
      <a:lvl4pPr marL="1945918" indent="-419599" algn="l" defTabSz="1108615" rtl="0" eaLnBrk="1" latinLnBrk="0" hangingPunct="1">
        <a:lnSpc>
          <a:spcPct val="90000"/>
        </a:lnSpc>
        <a:spcBef>
          <a:spcPct val="20000"/>
        </a:spcBef>
        <a:buSzPct val="90000"/>
        <a:buFontTx/>
        <a:buBlip>
          <a:blip r:embed="rId14"/>
        </a:buBlip>
        <a:defRPr sz="2400" kern="1200">
          <a:gradFill>
            <a:gsLst>
              <a:gs pos="0">
                <a:schemeClr val="tx1"/>
              </a:gs>
              <a:gs pos="86000">
                <a:schemeClr val="tx1"/>
              </a:gs>
            </a:gsLst>
            <a:lin ang="5400000" scaled="0"/>
          </a:gradFill>
          <a:latin typeface="Candara" pitchFamily="34" charset="0"/>
          <a:ea typeface="+mn-ea"/>
          <a:cs typeface="+mn-cs"/>
        </a:defRPr>
      </a:lvl4pPr>
      <a:lvl5pPr marL="2353971" indent="-408069" algn="l" defTabSz="1108615" rtl="0" eaLnBrk="1" latinLnBrk="0" hangingPunct="1">
        <a:lnSpc>
          <a:spcPct val="90000"/>
        </a:lnSpc>
        <a:spcBef>
          <a:spcPct val="20000"/>
        </a:spcBef>
        <a:buSzPct val="90000"/>
        <a:buFontTx/>
        <a:buBlip>
          <a:blip r:embed="rId14"/>
        </a:buBlip>
        <a:defRPr sz="2400" kern="1200">
          <a:gradFill>
            <a:gsLst>
              <a:gs pos="0">
                <a:schemeClr val="tx1"/>
              </a:gs>
              <a:gs pos="86000">
                <a:schemeClr val="tx1"/>
              </a:gs>
            </a:gsLst>
            <a:lin ang="5400000" scaled="0"/>
          </a:gradFill>
          <a:latin typeface="Candara" pitchFamily="34" charset="0"/>
          <a:ea typeface="+mn-ea"/>
          <a:cs typeface="+mn-cs"/>
        </a:defRPr>
      </a:lvl5pPr>
      <a:lvl6pPr marL="3048658" indent="-277134" algn="l" defTabSz="1108615"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602985" indent="-277134" algn="l" defTabSz="1108615"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157298" indent="-277134" algn="l" defTabSz="1108615"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711618" indent="-277134" algn="l" defTabSz="1108615" rtl="0" eaLnBrk="1" latinLnBrk="0" hangingPunct="1">
        <a:spcBef>
          <a:spcPct val="20000"/>
        </a:spcBef>
        <a:buFont typeface="Arial" pitchFamily="34" charset="0"/>
        <a:buChar char="•"/>
        <a:defRPr sz="2400" kern="1200">
          <a:solidFill>
            <a:schemeClr val="tx1"/>
          </a:solidFill>
          <a:latin typeface="+mn-lt"/>
          <a:ea typeface="+mn-ea"/>
          <a:cs typeface="+mn-cs"/>
        </a:defRPr>
      </a:lvl9pPr>
    </p:bodyStyle>
    <p:otherStyle>
      <a:defPPr>
        <a:defRPr lang="en-US"/>
      </a:defPPr>
      <a:lvl1pPr marL="0" algn="l" defTabSz="1108615" rtl="0" eaLnBrk="1" latinLnBrk="0" hangingPunct="1">
        <a:defRPr sz="2100" kern="1200">
          <a:solidFill>
            <a:schemeClr val="tx1"/>
          </a:solidFill>
          <a:latin typeface="+mn-lt"/>
          <a:ea typeface="+mn-ea"/>
          <a:cs typeface="+mn-cs"/>
        </a:defRPr>
      </a:lvl1pPr>
      <a:lvl2pPr marL="554284" algn="l" defTabSz="1108615" rtl="0" eaLnBrk="1" latinLnBrk="0" hangingPunct="1">
        <a:defRPr sz="2100" kern="1200">
          <a:solidFill>
            <a:schemeClr val="tx1"/>
          </a:solidFill>
          <a:latin typeface="+mn-lt"/>
          <a:ea typeface="+mn-ea"/>
          <a:cs typeface="+mn-cs"/>
        </a:defRPr>
      </a:lvl2pPr>
      <a:lvl3pPr marL="1108615" algn="l" defTabSz="1108615" rtl="0" eaLnBrk="1" latinLnBrk="0" hangingPunct="1">
        <a:defRPr sz="2100" kern="1200">
          <a:solidFill>
            <a:schemeClr val="tx1"/>
          </a:solidFill>
          <a:latin typeface="+mn-lt"/>
          <a:ea typeface="+mn-ea"/>
          <a:cs typeface="+mn-cs"/>
        </a:defRPr>
      </a:lvl3pPr>
      <a:lvl4pPr marL="1662920" algn="l" defTabSz="1108615" rtl="0" eaLnBrk="1" latinLnBrk="0" hangingPunct="1">
        <a:defRPr sz="2100" kern="1200">
          <a:solidFill>
            <a:schemeClr val="tx1"/>
          </a:solidFill>
          <a:latin typeface="+mn-lt"/>
          <a:ea typeface="+mn-ea"/>
          <a:cs typeface="+mn-cs"/>
        </a:defRPr>
      </a:lvl4pPr>
      <a:lvl5pPr marL="2217240" algn="l" defTabSz="1108615" rtl="0" eaLnBrk="1" latinLnBrk="0" hangingPunct="1">
        <a:defRPr sz="2100" kern="1200">
          <a:solidFill>
            <a:schemeClr val="tx1"/>
          </a:solidFill>
          <a:latin typeface="+mn-lt"/>
          <a:ea typeface="+mn-ea"/>
          <a:cs typeface="+mn-cs"/>
        </a:defRPr>
      </a:lvl5pPr>
      <a:lvl6pPr marL="2771523" algn="l" defTabSz="1108615" rtl="0" eaLnBrk="1" latinLnBrk="0" hangingPunct="1">
        <a:defRPr sz="2100" kern="1200">
          <a:solidFill>
            <a:schemeClr val="tx1"/>
          </a:solidFill>
          <a:latin typeface="+mn-lt"/>
          <a:ea typeface="+mn-ea"/>
          <a:cs typeface="+mn-cs"/>
        </a:defRPr>
      </a:lvl6pPr>
      <a:lvl7pPr marL="3325841" algn="l" defTabSz="1108615" rtl="0" eaLnBrk="1" latinLnBrk="0" hangingPunct="1">
        <a:defRPr sz="2100" kern="1200">
          <a:solidFill>
            <a:schemeClr val="tx1"/>
          </a:solidFill>
          <a:latin typeface="+mn-lt"/>
          <a:ea typeface="+mn-ea"/>
          <a:cs typeface="+mn-cs"/>
        </a:defRPr>
      </a:lvl7pPr>
      <a:lvl8pPr marL="3880140" algn="l" defTabSz="1108615" rtl="0" eaLnBrk="1" latinLnBrk="0" hangingPunct="1">
        <a:defRPr sz="2100" kern="1200">
          <a:solidFill>
            <a:schemeClr val="tx1"/>
          </a:solidFill>
          <a:latin typeface="+mn-lt"/>
          <a:ea typeface="+mn-ea"/>
          <a:cs typeface="+mn-cs"/>
        </a:defRPr>
      </a:lvl8pPr>
      <a:lvl9pPr marL="4434449" algn="l" defTabSz="1108615" rtl="0" eaLnBrk="1" latinLnBrk="0" hangingPunct="1">
        <a:defRPr sz="21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rgbClr val="FBFBFB"/>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4174" y="228653"/>
            <a:ext cx="10938892" cy="757306"/>
          </a:xfrm>
          <a:prstGeom prst="rect">
            <a:avLst/>
          </a:prstGeom>
        </p:spPr>
        <p:txBody>
          <a:bodyPr vert="horz" wrap="square" lIns="0" tIns="0" rIns="0" bIns="0" rtlCol="0" anchor="t">
            <a:spAutoFit/>
          </a:bodyPr>
          <a:lstStyle/>
          <a:p>
            <a:r>
              <a:rPr lang="en-US" smtClean="0"/>
              <a:t>Click to edit Master title style</a:t>
            </a:r>
            <a:endParaRPr lang="en-US" dirty="0"/>
          </a:p>
        </p:txBody>
      </p:sp>
      <p:sp>
        <p:nvSpPr>
          <p:cNvPr id="3" name="Text Placeholder 2"/>
          <p:cNvSpPr>
            <a:spLocks noGrp="1"/>
          </p:cNvSpPr>
          <p:nvPr>
            <p:ph type="body" idx="1"/>
          </p:nvPr>
        </p:nvSpPr>
        <p:spPr>
          <a:xfrm>
            <a:off x="624173" y="1797467"/>
            <a:ext cx="10938894" cy="4336468"/>
          </a:xfrm>
          <a:prstGeom prst="rect">
            <a:avLst/>
          </a:prstGeom>
        </p:spPr>
        <p:txBody>
          <a:bodyPr vert="horz" wrap="square" lIns="0" tIns="0" rIns="0" bIns="0" rtlCol="0">
            <a:normAutofit/>
          </a:bodyPr>
          <a:lstStyle/>
          <a:p>
            <a:pPr lvl="0"/>
            <a:r>
              <a:rPr lang="en-US" dirty="0" smtClean="0"/>
              <a:t>Click to edit Master text styles</a:t>
            </a:r>
          </a:p>
          <a:p>
            <a:pPr lvl="1"/>
            <a:r>
              <a:rPr lang="en-US" dirty="0" smtClean="0"/>
              <a:t>Second level</a:t>
            </a:r>
          </a:p>
          <a:p>
            <a:pPr lvl="2"/>
            <a:r>
              <a:rPr lang="en-US" dirty="0" smtClean="0"/>
              <a:t>Third level</a:t>
            </a:r>
          </a:p>
        </p:txBody>
      </p:sp>
    </p:spTree>
    <p:extLst>
      <p:ext uri="{BB962C8B-B14F-4D97-AF65-F5344CB8AC3E}">
        <p14:creationId xmlns:p14="http://schemas.microsoft.com/office/powerpoint/2010/main" val="3263553767"/>
      </p:ext>
    </p:extLst>
  </p:cSld>
  <p:clrMap bg1="lt1" tx1="dk1" bg2="lt2" tx2="dk2" accent1="accent1" accent2="accent2" accent3="accent3" accent4="accent4" accent5="accent5" accent6="accent6" hlink="hlink" folHlink="folHlink"/>
  <p:sldLayoutIdLst>
    <p:sldLayoutId id="2147483852" r:id="rId1"/>
    <p:sldLayoutId id="2147483853" r:id="rId2"/>
    <p:sldLayoutId id="2147483854" r:id="rId3"/>
    <p:sldLayoutId id="2147483855" r:id="rId4"/>
    <p:sldLayoutId id="2147483856" r:id="rId5"/>
    <p:sldLayoutId id="2147483857" r:id="rId6"/>
    <p:sldLayoutId id="2147483858" r:id="rId7"/>
    <p:sldLayoutId id="2147483859" r:id="rId8"/>
    <p:sldLayoutId id="2147483860" r:id="rId9"/>
    <p:sldLayoutId id="2147483861" r:id="rId10"/>
    <p:sldLayoutId id="2147483862" r:id="rId11"/>
    <p:sldLayoutId id="2147483863" r:id="rId12"/>
    <p:sldLayoutId id="2147483864" r:id="rId13"/>
    <p:sldLayoutId id="2147483865" r:id="rId14"/>
    <p:sldLayoutId id="2147483866" r:id="rId15"/>
    <p:sldLayoutId id="2147483867" r:id="rId16"/>
    <p:sldLayoutId id="2147483868" r:id="rId17"/>
    <p:sldLayoutId id="2147483869" r:id="rId18"/>
    <p:sldLayoutId id="2147483870" r:id="rId19"/>
    <p:sldLayoutId id="2147483871" r:id="rId20"/>
    <p:sldLayoutId id="2147483872" r:id="rId21"/>
    <p:sldLayoutId id="2147483873" r:id="rId22"/>
    <p:sldLayoutId id="2147483874" r:id="rId23"/>
    <p:sldLayoutId id="2147483875" r:id="rId24"/>
    <p:sldLayoutId id="2147483876" r:id="rId25"/>
    <p:sldLayoutId id="2147483877" r:id="rId26"/>
  </p:sldLayoutIdLst>
  <p:transition spd="slow">
    <p:push dir="u"/>
  </p:transition>
  <p:timing>
    <p:tnLst>
      <p:par>
        <p:cTn id="1" dur="indefinite" restart="never" nodeType="tmRoot"/>
      </p:par>
    </p:tnLst>
  </p:timing>
  <p:txStyles>
    <p:titleStyle>
      <a:lvl1pPr algn="l" defTabSz="912806" rtl="0" eaLnBrk="1" latinLnBrk="0" hangingPunct="1">
        <a:lnSpc>
          <a:spcPct val="90000"/>
        </a:lnSpc>
        <a:spcBef>
          <a:spcPct val="0"/>
        </a:spcBef>
        <a:buNone/>
        <a:defRPr lang="en-US" sz="5500" b="0" kern="1200" cap="none" spc="-100" baseline="0" dirty="0" smtClean="0">
          <a:ln w="3175">
            <a:noFill/>
          </a:ln>
          <a:solidFill>
            <a:srgbClr val="555555"/>
          </a:solidFill>
          <a:effectLst/>
          <a:latin typeface="Segoe UI Light" pitchFamily="34" charset="0"/>
          <a:ea typeface="+mn-ea"/>
          <a:cs typeface="Arial" charset="0"/>
        </a:defRPr>
      </a:lvl1pPr>
    </p:titleStyle>
    <p:bodyStyle>
      <a:lvl1pPr marL="0" indent="0" algn="l" defTabSz="912806" rtl="0" eaLnBrk="1" latinLnBrk="0" hangingPunct="1">
        <a:lnSpc>
          <a:spcPct val="90000"/>
        </a:lnSpc>
        <a:spcBef>
          <a:spcPct val="20000"/>
        </a:spcBef>
        <a:buSzPct val="90000"/>
        <a:buFont typeface="Wingdings" pitchFamily="2" charset="2"/>
        <a:buNone/>
        <a:defRPr sz="4000" kern="1200">
          <a:solidFill>
            <a:schemeClr val="tx1">
              <a:lumMod val="75000"/>
            </a:schemeClr>
          </a:solidFill>
          <a:latin typeface="+mj-lt"/>
          <a:ea typeface="+mn-ea"/>
          <a:cs typeface="+mn-cs"/>
        </a:defRPr>
      </a:lvl1pPr>
      <a:lvl2pPr marL="0" indent="0" algn="l" defTabSz="912806" rtl="0" eaLnBrk="1" latinLnBrk="0" hangingPunct="1">
        <a:lnSpc>
          <a:spcPct val="90000"/>
        </a:lnSpc>
        <a:spcBef>
          <a:spcPct val="20000"/>
        </a:spcBef>
        <a:buSzPct val="90000"/>
        <a:buFont typeface="Wingdings" pitchFamily="2" charset="2"/>
        <a:buNone/>
        <a:tabLst>
          <a:tab pos="629157" algn="l"/>
        </a:tabLst>
        <a:defRPr sz="2000" kern="1200">
          <a:solidFill>
            <a:schemeClr val="tx1">
              <a:lumMod val="75000"/>
            </a:schemeClr>
          </a:solidFill>
          <a:latin typeface="+mn-lt"/>
          <a:ea typeface="+mn-ea"/>
          <a:cs typeface="+mn-cs"/>
        </a:defRPr>
      </a:lvl2pPr>
      <a:lvl3pPr marL="236625" indent="-236625" algn="l" defTabSz="912806" rtl="0" eaLnBrk="1" latinLnBrk="0" hangingPunct="1">
        <a:lnSpc>
          <a:spcPct val="90000"/>
        </a:lnSpc>
        <a:spcBef>
          <a:spcPct val="20000"/>
        </a:spcBef>
        <a:buSzPct val="90000"/>
        <a:buFont typeface="Wingdings" pitchFamily="2" charset="2"/>
        <a:buChar char="§"/>
        <a:defRPr sz="2000" kern="1200">
          <a:solidFill>
            <a:schemeClr val="tx1">
              <a:lumMod val="75000"/>
            </a:schemeClr>
          </a:solidFill>
          <a:latin typeface="+mn-lt"/>
          <a:ea typeface="+mn-ea"/>
          <a:cs typeface="+mn-cs"/>
        </a:defRPr>
      </a:lvl3pPr>
      <a:lvl4pPr marL="1480190" indent="-223456" algn="l" defTabSz="912806" rtl="0" eaLnBrk="1" latinLnBrk="0" hangingPunct="1">
        <a:lnSpc>
          <a:spcPct val="90000"/>
        </a:lnSpc>
        <a:spcBef>
          <a:spcPct val="20000"/>
        </a:spcBef>
        <a:buSzPct val="90000"/>
        <a:buFont typeface="Wingdings" pitchFamily="2" charset="2"/>
        <a:buChar char="§"/>
        <a:tabLst>
          <a:tab pos="912842" algn="l"/>
        </a:tabLst>
        <a:defRPr sz="20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4pPr>
      <a:lvl5pPr marL="1709967" indent="-229792" algn="l" defTabSz="912806" rtl="0" eaLnBrk="1" latinLnBrk="0" hangingPunct="1">
        <a:lnSpc>
          <a:spcPct val="90000"/>
        </a:lnSpc>
        <a:spcBef>
          <a:spcPct val="20000"/>
        </a:spcBef>
        <a:buSzPct val="90000"/>
        <a:buFont typeface="Wingdings" pitchFamily="2" charset="2"/>
        <a:buChar char="§"/>
        <a:defRPr sz="20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5pPr>
      <a:lvl6pPr marL="2510234" indent="-228208" algn="l" defTabSz="912806"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66598" indent="-228208" algn="l" defTabSz="912806"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3012" indent="-228208" algn="l" defTabSz="912806"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79408" indent="-228208" algn="l" defTabSz="912806"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2806" rtl="0" eaLnBrk="1" latinLnBrk="0" hangingPunct="1">
        <a:defRPr sz="1900" kern="1200">
          <a:solidFill>
            <a:schemeClr val="tx1"/>
          </a:solidFill>
          <a:latin typeface="+mn-lt"/>
          <a:ea typeface="+mn-ea"/>
          <a:cs typeface="+mn-cs"/>
        </a:defRPr>
      </a:lvl1pPr>
      <a:lvl2pPr marL="456365" algn="l" defTabSz="912806" rtl="0" eaLnBrk="1" latinLnBrk="0" hangingPunct="1">
        <a:defRPr sz="1900" kern="1200">
          <a:solidFill>
            <a:schemeClr val="tx1"/>
          </a:solidFill>
          <a:latin typeface="+mn-lt"/>
          <a:ea typeface="+mn-ea"/>
          <a:cs typeface="+mn-cs"/>
        </a:defRPr>
      </a:lvl2pPr>
      <a:lvl3pPr marL="912806" algn="l" defTabSz="912806" rtl="0" eaLnBrk="1" latinLnBrk="0" hangingPunct="1">
        <a:defRPr sz="1900" kern="1200">
          <a:solidFill>
            <a:schemeClr val="tx1"/>
          </a:solidFill>
          <a:latin typeface="+mn-lt"/>
          <a:ea typeface="+mn-ea"/>
          <a:cs typeface="+mn-cs"/>
        </a:defRPr>
      </a:lvl3pPr>
      <a:lvl4pPr marL="1369200" algn="l" defTabSz="912806" rtl="0" eaLnBrk="1" latinLnBrk="0" hangingPunct="1">
        <a:defRPr sz="1900" kern="1200">
          <a:solidFill>
            <a:schemeClr val="tx1"/>
          </a:solidFill>
          <a:latin typeface="+mn-lt"/>
          <a:ea typeface="+mn-ea"/>
          <a:cs typeface="+mn-cs"/>
        </a:defRPr>
      </a:lvl4pPr>
      <a:lvl5pPr marL="1825611" algn="l" defTabSz="912806" rtl="0" eaLnBrk="1" latinLnBrk="0" hangingPunct="1">
        <a:defRPr sz="1900" kern="1200">
          <a:solidFill>
            <a:schemeClr val="tx1"/>
          </a:solidFill>
          <a:latin typeface="+mn-lt"/>
          <a:ea typeface="+mn-ea"/>
          <a:cs typeface="+mn-cs"/>
        </a:defRPr>
      </a:lvl5pPr>
      <a:lvl6pPr marL="2281979" algn="l" defTabSz="912806" rtl="0" eaLnBrk="1" latinLnBrk="0" hangingPunct="1">
        <a:defRPr sz="1900" kern="1200">
          <a:solidFill>
            <a:schemeClr val="tx1"/>
          </a:solidFill>
          <a:latin typeface="+mn-lt"/>
          <a:ea typeface="+mn-ea"/>
          <a:cs typeface="+mn-cs"/>
        </a:defRPr>
      </a:lvl6pPr>
      <a:lvl7pPr marL="2738407" algn="l" defTabSz="912806" rtl="0" eaLnBrk="1" latinLnBrk="0" hangingPunct="1">
        <a:defRPr sz="1900" kern="1200">
          <a:solidFill>
            <a:schemeClr val="tx1"/>
          </a:solidFill>
          <a:latin typeface="+mn-lt"/>
          <a:ea typeface="+mn-ea"/>
          <a:cs typeface="+mn-cs"/>
        </a:defRPr>
      </a:lvl7pPr>
      <a:lvl8pPr marL="3194806" algn="l" defTabSz="912806" rtl="0" eaLnBrk="1" latinLnBrk="0" hangingPunct="1">
        <a:defRPr sz="1900" kern="1200">
          <a:solidFill>
            <a:schemeClr val="tx1"/>
          </a:solidFill>
          <a:latin typeface="+mn-lt"/>
          <a:ea typeface="+mn-ea"/>
          <a:cs typeface="+mn-cs"/>
        </a:defRPr>
      </a:lvl8pPr>
      <a:lvl9pPr marL="3651218" algn="l" defTabSz="912806" rtl="0" eaLnBrk="1" latinLnBrk="0" hangingPunct="1">
        <a:defRPr sz="1900" kern="1200">
          <a:solidFill>
            <a:schemeClr val="tx1"/>
          </a:solidFill>
          <a:latin typeface="+mn-lt"/>
          <a:ea typeface="+mn-ea"/>
          <a:cs typeface="+mn-cs"/>
        </a:defRPr>
      </a:lvl9pPr>
    </p:otherStyle>
  </p:txStyles>
  <p:extLst mod="1">
    <p:ext uri="{27BBF7A9-308A-43DC-89C8-2F10F3537804}">
      <p15:sldGuideLst xmlns:p15="http://schemas.microsoft.com/office/powerpoint/2012/main" xmlns="">
        <p15:guide id="1" pos="5465" userDrawn="1">
          <p15:clr>
            <a:srgbClr val="F26B43"/>
          </p15:clr>
        </p15:guide>
        <p15:guide id="2" orient="horz" pos="1847" userDrawn="1">
          <p15:clr>
            <a:srgbClr val="F26B43"/>
          </p15:clr>
        </p15:guide>
        <p15:guide id="3" orient="horz" pos="2890" userDrawn="1">
          <p15:clr>
            <a:srgbClr val="F26B43"/>
          </p15:clr>
        </p15:guide>
        <p15:guide id="4" orient="horz" pos="123" userDrawn="1">
          <p15:clr>
            <a:srgbClr val="F26B43"/>
          </p15:clr>
        </p15:guide>
        <p15:guide id="5" pos="295" userDrawn="1">
          <p15:clr>
            <a:srgbClr val="F26B43"/>
          </p15:clr>
        </p15:guide>
        <p15:guide id="6" orient="horz" pos="1892" userDrawn="1">
          <p15:clr>
            <a:srgbClr val="F26B43"/>
          </p15:clr>
        </p15:guide>
        <p15:guide id="7" pos="1338" userDrawn="1">
          <p15:clr>
            <a:srgbClr val="F26B43"/>
          </p15:clr>
        </p15:guide>
        <p15:guide id="8" pos="1292" userDrawn="1">
          <p15:clr>
            <a:srgbClr val="F26B43"/>
          </p15:clr>
        </p15:guide>
        <p15:guide id="9" pos="2336" userDrawn="1">
          <p15:clr>
            <a:srgbClr val="F26B43"/>
          </p15:clr>
        </p15:guide>
        <p15:guide id="10" pos="2381" userDrawn="1">
          <p15:clr>
            <a:srgbClr val="F26B43"/>
          </p15:clr>
        </p15:guide>
        <p15:guide id="11" orient="horz" pos="849" userDrawn="1">
          <p15:clr>
            <a:srgbClr val="F26B43"/>
          </p15:clr>
        </p15:guide>
        <p15:guide id="12" pos="2880" userDrawn="1">
          <p15:clr>
            <a:srgbClr val="F26B43"/>
          </p15:clr>
        </p15:guide>
        <p15:guide id="13" pos="4422" userDrawn="1">
          <p15:clr>
            <a:srgbClr val="F26B43"/>
          </p15:clr>
        </p15:guide>
        <p15:guide id="14" pos="3424" userDrawn="1">
          <p15:clr>
            <a:srgbClr val="F26B43"/>
          </p15:clr>
        </p15:guide>
        <p15:guide id="15" pos="3379" userDrawn="1">
          <p15:clr>
            <a:srgbClr val="F26B43"/>
          </p15:clr>
        </p15:guide>
        <p15:guide id="16" pos="4468" userDrawn="1">
          <p15:clr>
            <a:srgbClr val="F26B43"/>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rgbClr val="FBFBFB"/>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4174" y="228653"/>
            <a:ext cx="10938892" cy="757306"/>
          </a:xfrm>
          <a:prstGeom prst="rect">
            <a:avLst/>
          </a:prstGeom>
        </p:spPr>
        <p:txBody>
          <a:bodyPr vert="horz" wrap="square" lIns="0" tIns="0" rIns="0" bIns="0" rtlCol="0" anchor="t">
            <a:spAutoFit/>
          </a:bodyPr>
          <a:lstStyle/>
          <a:p>
            <a:r>
              <a:rPr lang="en-US" smtClean="0"/>
              <a:t>Click to edit Master title style</a:t>
            </a:r>
            <a:endParaRPr lang="en-US" dirty="0"/>
          </a:p>
        </p:txBody>
      </p:sp>
      <p:sp>
        <p:nvSpPr>
          <p:cNvPr id="3" name="Text Placeholder 2"/>
          <p:cNvSpPr>
            <a:spLocks noGrp="1"/>
          </p:cNvSpPr>
          <p:nvPr>
            <p:ph type="body" idx="1"/>
          </p:nvPr>
        </p:nvSpPr>
        <p:spPr>
          <a:xfrm>
            <a:off x="624173" y="1797467"/>
            <a:ext cx="10938894" cy="4336468"/>
          </a:xfrm>
          <a:prstGeom prst="rect">
            <a:avLst/>
          </a:prstGeom>
        </p:spPr>
        <p:txBody>
          <a:bodyPr vert="horz" wrap="square" lIns="0" tIns="0" rIns="0" bIns="0" rtlCol="0">
            <a:normAutofit/>
          </a:bodyPr>
          <a:lstStyle/>
          <a:p>
            <a:pPr lvl="0"/>
            <a:r>
              <a:rPr lang="en-US" dirty="0" smtClean="0"/>
              <a:t>Click to edit Master text styles</a:t>
            </a:r>
          </a:p>
          <a:p>
            <a:pPr lvl="1"/>
            <a:r>
              <a:rPr lang="en-US" dirty="0" smtClean="0"/>
              <a:t>Second level</a:t>
            </a:r>
          </a:p>
          <a:p>
            <a:pPr lvl="2"/>
            <a:r>
              <a:rPr lang="en-US" dirty="0" smtClean="0"/>
              <a:t>Third level</a:t>
            </a:r>
          </a:p>
        </p:txBody>
      </p:sp>
    </p:spTree>
    <p:extLst>
      <p:ext uri="{BB962C8B-B14F-4D97-AF65-F5344CB8AC3E}">
        <p14:creationId xmlns:p14="http://schemas.microsoft.com/office/powerpoint/2010/main" val="2009426731"/>
      </p:ext>
    </p:extLst>
  </p:cSld>
  <p:clrMap bg1="lt1" tx1="dk1" bg2="lt2" tx2="dk2" accent1="accent1" accent2="accent2" accent3="accent3" accent4="accent4" accent5="accent5" accent6="accent6" hlink="hlink" folHlink="folHlink"/>
  <p:sldLayoutIdLst>
    <p:sldLayoutId id="2147483879" r:id="rId1"/>
    <p:sldLayoutId id="2147483880" r:id="rId2"/>
    <p:sldLayoutId id="2147483881" r:id="rId3"/>
    <p:sldLayoutId id="2147483882" r:id="rId4"/>
    <p:sldLayoutId id="2147483883" r:id="rId5"/>
    <p:sldLayoutId id="2147483884" r:id="rId6"/>
    <p:sldLayoutId id="2147483885" r:id="rId7"/>
    <p:sldLayoutId id="2147483886" r:id="rId8"/>
    <p:sldLayoutId id="2147483887" r:id="rId9"/>
    <p:sldLayoutId id="2147483888" r:id="rId10"/>
    <p:sldLayoutId id="2147483889" r:id="rId11"/>
    <p:sldLayoutId id="2147483890" r:id="rId12"/>
    <p:sldLayoutId id="2147483891" r:id="rId13"/>
    <p:sldLayoutId id="2147483892" r:id="rId14"/>
    <p:sldLayoutId id="2147483893" r:id="rId15"/>
    <p:sldLayoutId id="2147483894" r:id="rId16"/>
    <p:sldLayoutId id="2147483895" r:id="rId17"/>
    <p:sldLayoutId id="2147483896" r:id="rId18"/>
    <p:sldLayoutId id="2147483897" r:id="rId19"/>
    <p:sldLayoutId id="2147483898" r:id="rId20"/>
    <p:sldLayoutId id="2147483899" r:id="rId21"/>
    <p:sldLayoutId id="2147483900" r:id="rId22"/>
    <p:sldLayoutId id="2147483901" r:id="rId23"/>
    <p:sldLayoutId id="2147483903" r:id="rId24"/>
    <p:sldLayoutId id="2147483904" r:id="rId25"/>
  </p:sldLayoutIdLst>
  <p:transition spd="slow">
    <p:push dir="u"/>
  </p:transition>
  <p:timing>
    <p:tnLst>
      <p:par>
        <p:cTn id="1" dur="indefinite" restart="never" nodeType="tmRoot"/>
      </p:par>
    </p:tnLst>
  </p:timing>
  <p:txStyles>
    <p:titleStyle>
      <a:lvl1pPr algn="l" defTabSz="912844" rtl="0" eaLnBrk="1" latinLnBrk="0" hangingPunct="1">
        <a:lnSpc>
          <a:spcPct val="90000"/>
        </a:lnSpc>
        <a:spcBef>
          <a:spcPct val="0"/>
        </a:spcBef>
        <a:buNone/>
        <a:defRPr lang="en-US" sz="5500" b="0" kern="1200" cap="none" spc="-100" baseline="0" dirty="0" smtClean="0">
          <a:ln w="3175">
            <a:noFill/>
          </a:ln>
          <a:solidFill>
            <a:srgbClr val="555555"/>
          </a:solidFill>
          <a:effectLst/>
          <a:latin typeface="Segoe UI Light" pitchFamily="34" charset="0"/>
          <a:ea typeface="+mn-ea"/>
          <a:cs typeface="Arial" charset="0"/>
        </a:defRPr>
      </a:lvl1pPr>
    </p:titleStyle>
    <p:bodyStyle>
      <a:lvl1pPr marL="0" indent="0" algn="l" defTabSz="912844" rtl="0" eaLnBrk="1" latinLnBrk="0" hangingPunct="1">
        <a:lnSpc>
          <a:spcPct val="90000"/>
        </a:lnSpc>
        <a:spcBef>
          <a:spcPct val="20000"/>
        </a:spcBef>
        <a:buSzPct val="90000"/>
        <a:buFont typeface="Wingdings" pitchFamily="2" charset="2"/>
        <a:buNone/>
        <a:defRPr sz="4000" kern="1200">
          <a:solidFill>
            <a:schemeClr val="tx1">
              <a:lumMod val="75000"/>
            </a:schemeClr>
          </a:solidFill>
          <a:latin typeface="+mj-lt"/>
          <a:ea typeface="+mn-ea"/>
          <a:cs typeface="+mn-cs"/>
        </a:defRPr>
      </a:lvl1pPr>
      <a:lvl2pPr marL="0" indent="0" algn="l" defTabSz="912844" rtl="0" eaLnBrk="1" latinLnBrk="0" hangingPunct="1">
        <a:lnSpc>
          <a:spcPct val="90000"/>
        </a:lnSpc>
        <a:spcBef>
          <a:spcPct val="20000"/>
        </a:spcBef>
        <a:buSzPct val="90000"/>
        <a:buFont typeface="Wingdings" pitchFamily="2" charset="2"/>
        <a:buNone/>
        <a:tabLst>
          <a:tab pos="629183" algn="l"/>
        </a:tabLst>
        <a:defRPr sz="2000" kern="1200">
          <a:solidFill>
            <a:schemeClr val="tx1">
              <a:lumMod val="75000"/>
            </a:schemeClr>
          </a:solidFill>
          <a:latin typeface="+mn-lt"/>
          <a:ea typeface="+mn-ea"/>
          <a:cs typeface="+mn-cs"/>
        </a:defRPr>
      </a:lvl2pPr>
      <a:lvl3pPr marL="236635" indent="-236635" algn="l" defTabSz="912844" rtl="0" eaLnBrk="1" latinLnBrk="0" hangingPunct="1">
        <a:lnSpc>
          <a:spcPct val="90000"/>
        </a:lnSpc>
        <a:spcBef>
          <a:spcPct val="20000"/>
        </a:spcBef>
        <a:buSzPct val="90000"/>
        <a:buFont typeface="Wingdings" pitchFamily="2" charset="2"/>
        <a:buChar char="§"/>
        <a:defRPr sz="2000" kern="1200">
          <a:solidFill>
            <a:schemeClr val="tx1">
              <a:lumMod val="75000"/>
            </a:schemeClr>
          </a:solidFill>
          <a:latin typeface="+mn-lt"/>
          <a:ea typeface="+mn-ea"/>
          <a:cs typeface="+mn-cs"/>
        </a:defRPr>
      </a:lvl3pPr>
      <a:lvl4pPr marL="1480252" indent="-223465" algn="l" defTabSz="912844" rtl="0" eaLnBrk="1" latinLnBrk="0" hangingPunct="1">
        <a:lnSpc>
          <a:spcPct val="90000"/>
        </a:lnSpc>
        <a:spcBef>
          <a:spcPct val="20000"/>
        </a:spcBef>
        <a:buSzPct val="90000"/>
        <a:buFont typeface="Wingdings" pitchFamily="2" charset="2"/>
        <a:buChar char="§"/>
        <a:tabLst>
          <a:tab pos="912880" algn="l"/>
        </a:tabLst>
        <a:defRPr sz="20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4pPr>
      <a:lvl5pPr marL="1710039" indent="-229802" algn="l" defTabSz="912844" rtl="0" eaLnBrk="1" latinLnBrk="0" hangingPunct="1">
        <a:lnSpc>
          <a:spcPct val="90000"/>
        </a:lnSpc>
        <a:spcBef>
          <a:spcPct val="20000"/>
        </a:spcBef>
        <a:buSzPct val="90000"/>
        <a:buFont typeface="Wingdings" pitchFamily="2" charset="2"/>
        <a:buChar char="§"/>
        <a:defRPr sz="20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5pPr>
      <a:lvl6pPr marL="2510338" indent="-228217" algn="l" defTabSz="912844"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66722" indent="-228217" algn="l" defTabSz="912844"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3154" indent="-228217" algn="l" defTabSz="912844"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79570" indent="-228217" algn="l" defTabSz="912844"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2844" rtl="0" eaLnBrk="1" latinLnBrk="0" hangingPunct="1">
        <a:defRPr sz="1900" kern="1200">
          <a:solidFill>
            <a:schemeClr val="tx1"/>
          </a:solidFill>
          <a:latin typeface="+mn-lt"/>
          <a:ea typeface="+mn-ea"/>
          <a:cs typeface="+mn-cs"/>
        </a:defRPr>
      </a:lvl1pPr>
      <a:lvl2pPr marL="456385" algn="l" defTabSz="912844" rtl="0" eaLnBrk="1" latinLnBrk="0" hangingPunct="1">
        <a:defRPr sz="1900" kern="1200">
          <a:solidFill>
            <a:schemeClr val="tx1"/>
          </a:solidFill>
          <a:latin typeface="+mn-lt"/>
          <a:ea typeface="+mn-ea"/>
          <a:cs typeface="+mn-cs"/>
        </a:defRPr>
      </a:lvl2pPr>
      <a:lvl3pPr marL="912844" algn="l" defTabSz="912844" rtl="0" eaLnBrk="1" latinLnBrk="0" hangingPunct="1">
        <a:defRPr sz="1900" kern="1200">
          <a:solidFill>
            <a:schemeClr val="tx1"/>
          </a:solidFill>
          <a:latin typeface="+mn-lt"/>
          <a:ea typeface="+mn-ea"/>
          <a:cs typeface="+mn-cs"/>
        </a:defRPr>
      </a:lvl3pPr>
      <a:lvl4pPr marL="1369258" algn="l" defTabSz="912844" rtl="0" eaLnBrk="1" latinLnBrk="0" hangingPunct="1">
        <a:defRPr sz="1900" kern="1200">
          <a:solidFill>
            <a:schemeClr val="tx1"/>
          </a:solidFill>
          <a:latin typeface="+mn-lt"/>
          <a:ea typeface="+mn-ea"/>
          <a:cs typeface="+mn-cs"/>
        </a:defRPr>
      </a:lvl4pPr>
      <a:lvl5pPr marL="1825687" algn="l" defTabSz="912844" rtl="0" eaLnBrk="1" latinLnBrk="0" hangingPunct="1">
        <a:defRPr sz="1900" kern="1200">
          <a:solidFill>
            <a:schemeClr val="tx1"/>
          </a:solidFill>
          <a:latin typeface="+mn-lt"/>
          <a:ea typeface="+mn-ea"/>
          <a:cs typeface="+mn-cs"/>
        </a:defRPr>
      </a:lvl5pPr>
      <a:lvl6pPr marL="2282075" algn="l" defTabSz="912844" rtl="0" eaLnBrk="1" latinLnBrk="0" hangingPunct="1">
        <a:defRPr sz="1900" kern="1200">
          <a:solidFill>
            <a:schemeClr val="tx1"/>
          </a:solidFill>
          <a:latin typeface="+mn-lt"/>
          <a:ea typeface="+mn-ea"/>
          <a:cs typeface="+mn-cs"/>
        </a:defRPr>
      </a:lvl6pPr>
      <a:lvl7pPr marL="2738521" algn="l" defTabSz="912844" rtl="0" eaLnBrk="1" latinLnBrk="0" hangingPunct="1">
        <a:defRPr sz="1900" kern="1200">
          <a:solidFill>
            <a:schemeClr val="tx1"/>
          </a:solidFill>
          <a:latin typeface="+mn-lt"/>
          <a:ea typeface="+mn-ea"/>
          <a:cs typeface="+mn-cs"/>
        </a:defRPr>
      </a:lvl7pPr>
      <a:lvl8pPr marL="3194939" algn="l" defTabSz="912844" rtl="0" eaLnBrk="1" latinLnBrk="0" hangingPunct="1">
        <a:defRPr sz="1900" kern="1200">
          <a:solidFill>
            <a:schemeClr val="tx1"/>
          </a:solidFill>
          <a:latin typeface="+mn-lt"/>
          <a:ea typeface="+mn-ea"/>
          <a:cs typeface="+mn-cs"/>
        </a:defRPr>
      </a:lvl8pPr>
      <a:lvl9pPr marL="3651370" algn="l" defTabSz="912844" rtl="0" eaLnBrk="1" latinLnBrk="0" hangingPunct="1">
        <a:defRPr sz="1900" kern="1200">
          <a:solidFill>
            <a:schemeClr val="tx1"/>
          </a:solidFill>
          <a:latin typeface="+mn-lt"/>
          <a:ea typeface="+mn-ea"/>
          <a:cs typeface="+mn-cs"/>
        </a:defRPr>
      </a:lvl9pPr>
    </p:otherStyle>
  </p:txStyles>
  <p:extLst mod="1">
    <p:ext uri="{27BBF7A9-308A-43DC-89C8-2F10F3537804}">
      <p15:sldGuideLst xmlns:p15="http://schemas.microsoft.com/office/powerpoint/2012/main" xmlns="">
        <p15:guide id="1" pos="5465" userDrawn="1">
          <p15:clr>
            <a:srgbClr val="F26B43"/>
          </p15:clr>
        </p15:guide>
        <p15:guide id="2" orient="horz" pos="1847" userDrawn="1">
          <p15:clr>
            <a:srgbClr val="F26B43"/>
          </p15:clr>
        </p15:guide>
        <p15:guide id="3" orient="horz" pos="2890" userDrawn="1">
          <p15:clr>
            <a:srgbClr val="F26B43"/>
          </p15:clr>
        </p15:guide>
        <p15:guide id="4" orient="horz" pos="123" userDrawn="1">
          <p15:clr>
            <a:srgbClr val="F26B43"/>
          </p15:clr>
        </p15:guide>
        <p15:guide id="5" pos="295" userDrawn="1">
          <p15:clr>
            <a:srgbClr val="F26B43"/>
          </p15:clr>
        </p15:guide>
        <p15:guide id="6" orient="horz" pos="1892" userDrawn="1">
          <p15:clr>
            <a:srgbClr val="F26B43"/>
          </p15:clr>
        </p15:guide>
        <p15:guide id="7" pos="1338" userDrawn="1">
          <p15:clr>
            <a:srgbClr val="F26B43"/>
          </p15:clr>
        </p15:guide>
        <p15:guide id="8" pos="1292" userDrawn="1">
          <p15:clr>
            <a:srgbClr val="F26B43"/>
          </p15:clr>
        </p15:guide>
        <p15:guide id="9" pos="2336" userDrawn="1">
          <p15:clr>
            <a:srgbClr val="F26B43"/>
          </p15:clr>
        </p15:guide>
        <p15:guide id="10" pos="2381" userDrawn="1">
          <p15:clr>
            <a:srgbClr val="F26B43"/>
          </p15:clr>
        </p15:guide>
        <p15:guide id="11" orient="horz" pos="849" userDrawn="1">
          <p15:clr>
            <a:srgbClr val="F26B43"/>
          </p15:clr>
        </p15:guide>
        <p15:guide id="12" pos="2880" userDrawn="1">
          <p15:clr>
            <a:srgbClr val="F26B43"/>
          </p15:clr>
        </p15:guide>
        <p15:guide id="13" pos="4422" userDrawn="1">
          <p15:clr>
            <a:srgbClr val="F26B43"/>
          </p15:clr>
        </p15:guide>
        <p15:guide id="14" pos="3424" userDrawn="1">
          <p15:clr>
            <a:srgbClr val="F26B43"/>
          </p15:clr>
        </p15:guide>
        <p15:guide id="15" pos="3379" userDrawn="1">
          <p15:clr>
            <a:srgbClr val="F26B43"/>
          </p15:clr>
        </p15:guide>
        <p15:guide id="16" pos="4468" userDrawn="1">
          <p15:clr>
            <a:srgbClr val="F26B43"/>
          </p15:clr>
        </p15:guide>
      </p15:sldGuideLst>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rgbClr val="FBFBFB"/>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4174" y="228653"/>
            <a:ext cx="10938892" cy="757306"/>
          </a:xfrm>
          <a:prstGeom prst="rect">
            <a:avLst/>
          </a:prstGeom>
        </p:spPr>
        <p:txBody>
          <a:bodyPr vert="horz" wrap="square" lIns="0" tIns="0" rIns="0" bIns="0" rtlCol="0" anchor="t">
            <a:spAutoFit/>
          </a:bodyPr>
          <a:lstStyle/>
          <a:p>
            <a:r>
              <a:rPr lang="en-US" smtClean="0"/>
              <a:t>Click to edit Master title style</a:t>
            </a:r>
            <a:endParaRPr lang="en-US" dirty="0"/>
          </a:p>
        </p:txBody>
      </p:sp>
      <p:sp>
        <p:nvSpPr>
          <p:cNvPr id="3" name="Text Placeholder 2"/>
          <p:cNvSpPr>
            <a:spLocks noGrp="1"/>
          </p:cNvSpPr>
          <p:nvPr>
            <p:ph type="body" idx="1"/>
          </p:nvPr>
        </p:nvSpPr>
        <p:spPr>
          <a:xfrm>
            <a:off x="624173" y="1797467"/>
            <a:ext cx="10938894" cy="4336468"/>
          </a:xfrm>
          <a:prstGeom prst="rect">
            <a:avLst/>
          </a:prstGeom>
        </p:spPr>
        <p:txBody>
          <a:bodyPr vert="horz" wrap="square" lIns="0" tIns="0" rIns="0" bIns="0" rtlCol="0">
            <a:normAutofit/>
          </a:bodyPr>
          <a:lstStyle/>
          <a:p>
            <a:pPr lvl="0"/>
            <a:r>
              <a:rPr lang="en-US" dirty="0" smtClean="0"/>
              <a:t>Click to edit Master text styles</a:t>
            </a:r>
          </a:p>
          <a:p>
            <a:pPr lvl="1"/>
            <a:r>
              <a:rPr lang="en-US" dirty="0" smtClean="0"/>
              <a:t>Second level</a:t>
            </a:r>
          </a:p>
          <a:p>
            <a:pPr lvl="2"/>
            <a:r>
              <a:rPr lang="en-US" dirty="0" smtClean="0"/>
              <a:t>Third level</a:t>
            </a:r>
          </a:p>
        </p:txBody>
      </p:sp>
    </p:spTree>
    <p:extLst>
      <p:ext uri="{BB962C8B-B14F-4D97-AF65-F5344CB8AC3E}">
        <p14:creationId xmlns:p14="http://schemas.microsoft.com/office/powerpoint/2010/main" val="1855772747"/>
      </p:ext>
    </p:extLst>
  </p:cSld>
  <p:clrMap bg1="lt1" tx1="dk1" bg2="lt2" tx2="dk2" accent1="accent1" accent2="accent2" accent3="accent3" accent4="accent4" accent5="accent5" accent6="accent6" hlink="hlink" folHlink="folHlink"/>
  <p:sldLayoutIdLst>
    <p:sldLayoutId id="2147483907" r:id="rId1"/>
    <p:sldLayoutId id="2147483908" r:id="rId2"/>
    <p:sldLayoutId id="2147483909" r:id="rId3"/>
    <p:sldLayoutId id="2147483910" r:id="rId4"/>
    <p:sldLayoutId id="2147483911" r:id="rId5"/>
    <p:sldLayoutId id="2147483912" r:id="rId6"/>
    <p:sldLayoutId id="2147483913" r:id="rId7"/>
    <p:sldLayoutId id="2147483914" r:id="rId8"/>
    <p:sldLayoutId id="2147483915" r:id="rId9"/>
    <p:sldLayoutId id="2147483916" r:id="rId10"/>
    <p:sldLayoutId id="2147483917" r:id="rId11"/>
    <p:sldLayoutId id="2147483918" r:id="rId12"/>
    <p:sldLayoutId id="2147483919" r:id="rId13"/>
    <p:sldLayoutId id="2147483920" r:id="rId14"/>
    <p:sldLayoutId id="2147483921" r:id="rId15"/>
    <p:sldLayoutId id="2147483922" r:id="rId16"/>
    <p:sldLayoutId id="2147483923" r:id="rId17"/>
    <p:sldLayoutId id="2147483924" r:id="rId18"/>
    <p:sldLayoutId id="2147483925" r:id="rId19"/>
    <p:sldLayoutId id="2147483926" r:id="rId20"/>
    <p:sldLayoutId id="2147483927" r:id="rId21"/>
    <p:sldLayoutId id="2147483928" r:id="rId22"/>
    <p:sldLayoutId id="2147483929" r:id="rId23"/>
    <p:sldLayoutId id="2147483930" r:id="rId24"/>
    <p:sldLayoutId id="2147483931" r:id="rId25"/>
    <p:sldLayoutId id="2147483932" r:id="rId26"/>
  </p:sldLayoutIdLst>
  <p:transition spd="slow">
    <p:push dir="u"/>
  </p:transition>
  <p:timing>
    <p:tnLst>
      <p:par>
        <p:cTn id="1" dur="indefinite" restart="never" nodeType="tmRoot"/>
      </p:par>
    </p:tnLst>
  </p:timing>
  <p:txStyles>
    <p:titleStyle>
      <a:lvl1pPr algn="l" defTabSz="912920" rtl="0" eaLnBrk="1" latinLnBrk="0" hangingPunct="1">
        <a:lnSpc>
          <a:spcPct val="90000"/>
        </a:lnSpc>
        <a:spcBef>
          <a:spcPct val="0"/>
        </a:spcBef>
        <a:buNone/>
        <a:defRPr lang="en-US" sz="5500" b="0" kern="1200" cap="none" spc="-100" baseline="0" dirty="0" smtClean="0">
          <a:ln w="3175">
            <a:noFill/>
          </a:ln>
          <a:solidFill>
            <a:srgbClr val="555555"/>
          </a:solidFill>
          <a:effectLst/>
          <a:latin typeface="Segoe UI Light" pitchFamily="34" charset="0"/>
          <a:ea typeface="+mn-ea"/>
          <a:cs typeface="Arial" charset="0"/>
        </a:defRPr>
      </a:lvl1pPr>
    </p:titleStyle>
    <p:bodyStyle>
      <a:lvl1pPr marL="0" indent="0" algn="l" defTabSz="912920" rtl="0" eaLnBrk="1" latinLnBrk="0" hangingPunct="1">
        <a:lnSpc>
          <a:spcPct val="90000"/>
        </a:lnSpc>
        <a:spcBef>
          <a:spcPct val="20000"/>
        </a:spcBef>
        <a:buSzPct val="90000"/>
        <a:buFont typeface="Wingdings" pitchFamily="2" charset="2"/>
        <a:buNone/>
        <a:defRPr sz="4000" kern="1200">
          <a:solidFill>
            <a:schemeClr val="tx1">
              <a:lumMod val="75000"/>
            </a:schemeClr>
          </a:solidFill>
          <a:latin typeface="+mj-lt"/>
          <a:ea typeface="+mn-ea"/>
          <a:cs typeface="+mn-cs"/>
        </a:defRPr>
      </a:lvl1pPr>
      <a:lvl2pPr marL="0" indent="0" algn="l" defTabSz="912920" rtl="0" eaLnBrk="1" latinLnBrk="0" hangingPunct="1">
        <a:lnSpc>
          <a:spcPct val="90000"/>
        </a:lnSpc>
        <a:spcBef>
          <a:spcPct val="20000"/>
        </a:spcBef>
        <a:buSzPct val="90000"/>
        <a:buFont typeface="Wingdings" pitchFamily="2" charset="2"/>
        <a:buNone/>
        <a:tabLst>
          <a:tab pos="629235" algn="l"/>
        </a:tabLst>
        <a:defRPr sz="2000" kern="1200">
          <a:solidFill>
            <a:schemeClr val="tx1">
              <a:lumMod val="75000"/>
            </a:schemeClr>
          </a:solidFill>
          <a:latin typeface="+mn-lt"/>
          <a:ea typeface="+mn-ea"/>
          <a:cs typeface="+mn-cs"/>
        </a:defRPr>
      </a:lvl2pPr>
      <a:lvl3pPr marL="236655" indent="-236655" algn="l" defTabSz="912920" rtl="0" eaLnBrk="1" latinLnBrk="0" hangingPunct="1">
        <a:lnSpc>
          <a:spcPct val="90000"/>
        </a:lnSpc>
        <a:spcBef>
          <a:spcPct val="20000"/>
        </a:spcBef>
        <a:buSzPct val="90000"/>
        <a:buFont typeface="Wingdings" pitchFamily="2" charset="2"/>
        <a:buChar char="§"/>
        <a:defRPr sz="2000" kern="1200">
          <a:solidFill>
            <a:schemeClr val="tx1">
              <a:lumMod val="75000"/>
            </a:schemeClr>
          </a:solidFill>
          <a:latin typeface="+mn-lt"/>
          <a:ea typeface="+mn-ea"/>
          <a:cs typeface="+mn-cs"/>
        </a:defRPr>
      </a:lvl3pPr>
      <a:lvl4pPr marL="1480374" indent="-223484" algn="l" defTabSz="912920" rtl="0" eaLnBrk="1" latinLnBrk="0" hangingPunct="1">
        <a:lnSpc>
          <a:spcPct val="90000"/>
        </a:lnSpc>
        <a:spcBef>
          <a:spcPct val="20000"/>
        </a:spcBef>
        <a:buSzPct val="90000"/>
        <a:buFont typeface="Wingdings" pitchFamily="2" charset="2"/>
        <a:buChar char="§"/>
        <a:tabLst>
          <a:tab pos="912956" algn="l"/>
        </a:tabLst>
        <a:defRPr sz="20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4pPr>
      <a:lvl5pPr marL="1710183" indent="-229822" algn="l" defTabSz="912920" rtl="0" eaLnBrk="1" latinLnBrk="0" hangingPunct="1">
        <a:lnSpc>
          <a:spcPct val="90000"/>
        </a:lnSpc>
        <a:spcBef>
          <a:spcPct val="20000"/>
        </a:spcBef>
        <a:buSzPct val="90000"/>
        <a:buFont typeface="Wingdings" pitchFamily="2" charset="2"/>
        <a:buChar char="§"/>
        <a:defRPr sz="20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5pPr>
      <a:lvl6pPr marL="2510546" indent="-228236" algn="l" defTabSz="91292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66970" indent="-228236" algn="l" defTabSz="91292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3439" indent="-228236" algn="l" defTabSz="91292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79893" indent="-228236" algn="l" defTabSz="91292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2920" rtl="0" eaLnBrk="1" latinLnBrk="0" hangingPunct="1">
        <a:defRPr sz="1900" kern="1200">
          <a:solidFill>
            <a:schemeClr val="tx1"/>
          </a:solidFill>
          <a:latin typeface="+mn-lt"/>
          <a:ea typeface="+mn-ea"/>
          <a:cs typeface="+mn-cs"/>
        </a:defRPr>
      </a:lvl1pPr>
      <a:lvl2pPr marL="456425" algn="l" defTabSz="912920" rtl="0" eaLnBrk="1" latinLnBrk="0" hangingPunct="1">
        <a:defRPr sz="1900" kern="1200">
          <a:solidFill>
            <a:schemeClr val="tx1"/>
          </a:solidFill>
          <a:latin typeface="+mn-lt"/>
          <a:ea typeface="+mn-ea"/>
          <a:cs typeface="+mn-cs"/>
        </a:defRPr>
      </a:lvl2pPr>
      <a:lvl3pPr marL="912920" algn="l" defTabSz="912920" rtl="0" eaLnBrk="1" latinLnBrk="0" hangingPunct="1">
        <a:defRPr sz="1900" kern="1200">
          <a:solidFill>
            <a:schemeClr val="tx1"/>
          </a:solidFill>
          <a:latin typeface="+mn-lt"/>
          <a:ea typeface="+mn-ea"/>
          <a:cs typeface="+mn-cs"/>
        </a:defRPr>
      </a:lvl3pPr>
      <a:lvl4pPr marL="1369372" algn="l" defTabSz="912920" rtl="0" eaLnBrk="1" latinLnBrk="0" hangingPunct="1">
        <a:defRPr sz="1900" kern="1200">
          <a:solidFill>
            <a:schemeClr val="tx1"/>
          </a:solidFill>
          <a:latin typeface="+mn-lt"/>
          <a:ea typeface="+mn-ea"/>
          <a:cs typeface="+mn-cs"/>
        </a:defRPr>
      </a:lvl4pPr>
      <a:lvl5pPr marL="1825839" algn="l" defTabSz="912920" rtl="0" eaLnBrk="1" latinLnBrk="0" hangingPunct="1">
        <a:defRPr sz="1900" kern="1200">
          <a:solidFill>
            <a:schemeClr val="tx1"/>
          </a:solidFill>
          <a:latin typeface="+mn-lt"/>
          <a:ea typeface="+mn-ea"/>
          <a:cs typeface="+mn-cs"/>
        </a:defRPr>
      </a:lvl5pPr>
      <a:lvl6pPr marL="2282267" algn="l" defTabSz="912920" rtl="0" eaLnBrk="1" latinLnBrk="0" hangingPunct="1">
        <a:defRPr sz="1900" kern="1200">
          <a:solidFill>
            <a:schemeClr val="tx1"/>
          </a:solidFill>
          <a:latin typeface="+mn-lt"/>
          <a:ea typeface="+mn-ea"/>
          <a:cs typeface="+mn-cs"/>
        </a:defRPr>
      </a:lvl6pPr>
      <a:lvl7pPr marL="2738749" algn="l" defTabSz="912920" rtl="0" eaLnBrk="1" latinLnBrk="0" hangingPunct="1">
        <a:defRPr sz="1900" kern="1200">
          <a:solidFill>
            <a:schemeClr val="tx1"/>
          </a:solidFill>
          <a:latin typeface="+mn-lt"/>
          <a:ea typeface="+mn-ea"/>
          <a:cs typeface="+mn-cs"/>
        </a:defRPr>
      </a:lvl7pPr>
      <a:lvl8pPr marL="3195206" algn="l" defTabSz="912920" rtl="0" eaLnBrk="1" latinLnBrk="0" hangingPunct="1">
        <a:defRPr sz="1900" kern="1200">
          <a:solidFill>
            <a:schemeClr val="tx1"/>
          </a:solidFill>
          <a:latin typeface="+mn-lt"/>
          <a:ea typeface="+mn-ea"/>
          <a:cs typeface="+mn-cs"/>
        </a:defRPr>
      </a:lvl8pPr>
      <a:lvl9pPr marL="3651674" algn="l" defTabSz="912920" rtl="0" eaLnBrk="1" latinLnBrk="0" hangingPunct="1">
        <a:defRPr sz="1900" kern="1200">
          <a:solidFill>
            <a:schemeClr val="tx1"/>
          </a:solidFill>
          <a:latin typeface="+mn-lt"/>
          <a:ea typeface="+mn-ea"/>
          <a:cs typeface="+mn-cs"/>
        </a:defRPr>
      </a:lvl9pPr>
    </p:otherStyle>
  </p:txStyles>
  <p:extLst mod="1">
    <p:ext uri="{27BBF7A9-308A-43DC-89C8-2F10F3537804}">
      <p15:sldGuideLst xmlns:p15="http://schemas.microsoft.com/office/powerpoint/2012/main" xmlns="">
        <p15:guide id="1" pos="5465" userDrawn="1">
          <p15:clr>
            <a:srgbClr val="F26B43"/>
          </p15:clr>
        </p15:guide>
        <p15:guide id="2" orient="horz" pos="1847" userDrawn="1">
          <p15:clr>
            <a:srgbClr val="F26B43"/>
          </p15:clr>
        </p15:guide>
        <p15:guide id="3" orient="horz" pos="2890" userDrawn="1">
          <p15:clr>
            <a:srgbClr val="F26B43"/>
          </p15:clr>
        </p15:guide>
        <p15:guide id="4" orient="horz" pos="123" userDrawn="1">
          <p15:clr>
            <a:srgbClr val="F26B43"/>
          </p15:clr>
        </p15:guide>
        <p15:guide id="5" pos="295" userDrawn="1">
          <p15:clr>
            <a:srgbClr val="F26B43"/>
          </p15:clr>
        </p15:guide>
        <p15:guide id="6" orient="horz" pos="1892" userDrawn="1">
          <p15:clr>
            <a:srgbClr val="F26B43"/>
          </p15:clr>
        </p15:guide>
        <p15:guide id="7" pos="1338" userDrawn="1">
          <p15:clr>
            <a:srgbClr val="F26B43"/>
          </p15:clr>
        </p15:guide>
        <p15:guide id="8" pos="1292" userDrawn="1">
          <p15:clr>
            <a:srgbClr val="F26B43"/>
          </p15:clr>
        </p15:guide>
        <p15:guide id="9" pos="2336" userDrawn="1">
          <p15:clr>
            <a:srgbClr val="F26B43"/>
          </p15:clr>
        </p15:guide>
        <p15:guide id="10" pos="2381" userDrawn="1">
          <p15:clr>
            <a:srgbClr val="F26B43"/>
          </p15:clr>
        </p15:guide>
        <p15:guide id="11" orient="horz" pos="849" userDrawn="1">
          <p15:clr>
            <a:srgbClr val="F26B43"/>
          </p15:clr>
        </p15:guide>
        <p15:guide id="12" pos="2880" userDrawn="1">
          <p15:clr>
            <a:srgbClr val="F26B43"/>
          </p15:clr>
        </p15:guide>
        <p15:guide id="13" pos="4422" userDrawn="1">
          <p15:clr>
            <a:srgbClr val="F26B43"/>
          </p15:clr>
        </p15:guide>
        <p15:guide id="14" pos="3424" userDrawn="1">
          <p15:clr>
            <a:srgbClr val="F26B43"/>
          </p15:clr>
        </p15:guide>
        <p15:guide id="15" pos="3379" userDrawn="1">
          <p15:clr>
            <a:srgbClr val="F26B43"/>
          </p15:clr>
        </p15:guide>
        <p15:guide id="16" pos="4468" userDrawn="1">
          <p15:clr>
            <a:srgbClr val="F26B43"/>
          </p15:clr>
        </p15:guide>
      </p15:sldGuideLst>
    </p:ext>
  </p:extLst>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rgbClr val="FBFBFB"/>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4174" y="228653"/>
            <a:ext cx="10938892" cy="757306"/>
          </a:xfrm>
          <a:prstGeom prst="rect">
            <a:avLst/>
          </a:prstGeom>
        </p:spPr>
        <p:txBody>
          <a:bodyPr vert="horz" wrap="square" lIns="0" tIns="0" rIns="0" bIns="0" rtlCol="0" anchor="t">
            <a:spAutoFit/>
          </a:bodyPr>
          <a:lstStyle/>
          <a:p>
            <a:r>
              <a:rPr lang="en-US" smtClean="0"/>
              <a:t>Click to edit Master title style</a:t>
            </a:r>
            <a:endParaRPr lang="en-US" dirty="0"/>
          </a:p>
        </p:txBody>
      </p:sp>
      <p:sp>
        <p:nvSpPr>
          <p:cNvPr id="3" name="Text Placeholder 2"/>
          <p:cNvSpPr>
            <a:spLocks noGrp="1"/>
          </p:cNvSpPr>
          <p:nvPr>
            <p:ph type="body" idx="1"/>
          </p:nvPr>
        </p:nvSpPr>
        <p:spPr>
          <a:xfrm>
            <a:off x="624173" y="1797467"/>
            <a:ext cx="10938894" cy="4336468"/>
          </a:xfrm>
          <a:prstGeom prst="rect">
            <a:avLst/>
          </a:prstGeom>
        </p:spPr>
        <p:txBody>
          <a:bodyPr vert="horz" wrap="square" lIns="0" tIns="0" rIns="0" bIns="0" rtlCol="0">
            <a:normAutofit/>
          </a:bodyPr>
          <a:lstStyle/>
          <a:p>
            <a:pPr lvl="0"/>
            <a:r>
              <a:rPr lang="en-US" dirty="0" smtClean="0"/>
              <a:t>Click to edit Master text styles</a:t>
            </a:r>
          </a:p>
          <a:p>
            <a:pPr lvl="1"/>
            <a:r>
              <a:rPr lang="en-US" dirty="0" smtClean="0"/>
              <a:t>Second level</a:t>
            </a:r>
          </a:p>
          <a:p>
            <a:pPr lvl="2"/>
            <a:r>
              <a:rPr lang="en-US" dirty="0" smtClean="0"/>
              <a:t>Third level</a:t>
            </a:r>
          </a:p>
        </p:txBody>
      </p:sp>
    </p:spTree>
    <p:extLst>
      <p:ext uri="{BB962C8B-B14F-4D97-AF65-F5344CB8AC3E}">
        <p14:creationId xmlns:p14="http://schemas.microsoft.com/office/powerpoint/2010/main" val="4121889806"/>
      </p:ext>
    </p:extLst>
  </p:cSld>
  <p:clrMap bg1="lt1" tx1="dk1" bg2="lt2" tx2="dk2" accent1="accent1" accent2="accent2" accent3="accent3" accent4="accent4" accent5="accent5" accent6="accent6" hlink="hlink" folHlink="folHlink"/>
  <p:sldLayoutIdLst>
    <p:sldLayoutId id="2147483934" r:id="rId1"/>
    <p:sldLayoutId id="2147483935" r:id="rId2"/>
    <p:sldLayoutId id="2147483936" r:id="rId3"/>
    <p:sldLayoutId id="2147483937" r:id="rId4"/>
    <p:sldLayoutId id="2147483938" r:id="rId5"/>
    <p:sldLayoutId id="2147483939" r:id="rId6"/>
    <p:sldLayoutId id="2147483940" r:id="rId7"/>
    <p:sldLayoutId id="2147483941" r:id="rId8"/>
    <p:sldLayoutId id="2147483942" r:id="rId9"/>
    <p:sldLayoutId id="2147483943" r:id="rId10"/>
    <p:sldLayoutId id="2147483944" r:id="rId11"/>
    <p:sldLayoutId id="2147483945" r:id="rId12"/>
    <p:sldLayoutId id="2147483946" r:id="rId13"/>
    <p:sldLayoutId id="2147483947" r:id="rId14"/>
    <p:sldLayoutId id="2147483948" r:id="rId15"/>
    <p:sldLayoutId id="2147483949" r:id="rId16"/>
    <p:sldLayoutId id="2147483950" r:id="rId17"/>
    <p:sldLayoutId id="2147483951" r:id="rId18"/>
    <p:sldLayoutId id="2147483952" r:id="rId19"/>
    <p:sldLayoutId id="2147483953" r:id="rId20"/>
    <p:sldLayoutId id="2147483954" r:id="rId21"/>
    <p:sldLayoutId id="2147483955" r:id="rId22"/>
    <p:sldLayoutId id="2147483956" r:id="rId23"/>
    <p:sldLayoutId id="2147483957" r:id="rId24"/>
    <p:sldLayoutId id="2147483958" r:id="rId25"/>
    <p:sldLayoutId id="2147483959" r:id="rId26"/>
  </p:sldLayoutIdLst>
  <p:transition spd="slow">
    <p:push dir="u"/>
  </p:transition>
  <p:timing>
    <p:tnLst>
      <p:par>
        <p:cTn id="1" dur="indefinite" restart="never" nodeType="tmRoot"/>
      </p:par>
    </p:tnLst>
  </p:timing>
  <p:txStyles>
    <p:titleStyle>
      <a:lvl1pPr algn="l" defTabSz="913034" rtl="0" eaLnBrk="1" latinLnBrk="0" hangingPunct="1">
        <a:lnSpc>
          <a:spcPct val="90000"/>
        </a:lnSpc>
        <a:spcBef>
          <a:spcPct val="0"/>
        </a:spcBef>
        <a:buNone/>
        <a:defRPr lang="en-US" sz="5500" b="0" kern="1200" cap="none" spc="-100" baseline="0" dirty="0" smtClean="0">
          <a:ln w="3175">
            <a:noFill/>
          </a:ln>
          <a:solidFill>
            <a:srgbClr val="555555"/>
          </a:solidFill>
          <a:effectLst/>
          <a:latin typeface="Segoe UI Light" pitchFamily="34" charset="0"/>
          <a:ea typeface="+mn-ea"/>
          <a:cs typeface="Arial" charset="0"/>
        </a:defRPr>
      </a:lvl1pPr>
    </p:titleStyle>
    <p:bodyStyle>
      <a:lvl1pPr marL="0" indent="0" algn="l" defTabSz="913034" rtl="0" eaLnBrk="1" latinLnBrk="0" hangingPunct="1">
        <a:lnSpc>
          <a:spcPct val="90000"/>
        </a:lnSpc>
        <a:spcBef>
          <a:spcPct val="20000"/>
        </a:spcBef>
        <a:buSzPct val="90000"/>
        <a:buFont typeface="Wingdings" pitchFamily="2" charset="2"/>
        <a:buNone/>
        <a:defRPr sz="4000" kern="1200">
          <a:solidFill>
            <a:schemeClr val="tx1">
              <a:lumMod val="75000"/>
            </a:schemeClr>
          </a:solidFill>
          <a:latin typeface="+mj-lt"/>
          <a:ea typeface="+mn-ea"/>
          <a:cs typeface="+mn-cs"/>
        </a:defRPr>
      </a:lvl1pPr>
      <a:lvl2pPr marL="0" indent="0" algn="l" defTabSz="913034" rtl="0" eaLnBrk="1" latinLnBrk="0" hangingPunct="1">
        <a:lnSpc>
          <a:spcPct val="90000"/>
        </a:lnSpc>
        <a:spcBef>
          <a:spcPct val="20000"/>
        </a:spcBef>
        <a:buSzPct val="90000"/>
        <a:buFont typeface="Wingdings" pitchFamily="2" charset="2"/>
        <a:buNone/>
        <a:tabLst>
          <a:tab pos="629313" algn="l"/>
        </a:tabLst>
        <a:defRPr sz="2000" kern="1200">
          <a:solidFill>
            <a:schemeClr val="tx1">
              <a:lumMod val="75000"/>
            </a:schemeClr>
          </a:solidFill>
          <a:latin typeface="+mn-lt"/>
          <a:ea typeface="+mn-ea"/>
          <a:cs typeface="+mn-cs"/>
        </a:defRPr>
      </a:lvl2pPr>
      <a:lvl3pPr marL="236685" indent="-236685" algn="l" defTabSz="913034" rtl="0" eaLnBrk="1" latinLnBrk="0" hangingPunct="1">
        <a:lnSpc>
          <a:spcPct val="90000"/>
        </a:lnSpc>
        <a:spcBef>
          <a:spcPct val="20000"/>
        </a:spcBef>
        <a:buSzPct val="90000"/>
        <a:buFont typeface="Wingdings" pitchFamily="2" charset="2"/>
        <a:buChar char="§"/>
        <a:defRPr sz="2000" kern="1200">
          <a:solidFill>
            <a:schemeClr val="tx1">
              <a:lumMod val="75000"/>
            </a:schemeClr>
          </a:solidFill>
          <a:latin typeface="+mn-lt"/>
          <a:ea typeface="+mn-ea"/>
          <a:cs typeface="+mn-cs"/>
        </a:defRPr>
      </a:lvl3pPr>
      <a:lvl4pPr marL="1480558" indent="-223512" algn="l" defTabSz="913034" rtl="0" eaLnBrk="1" latinLnBrk="0" hangingPunct="1">
        <a:lnSpc>
          <a:spcPct val="90000"/>
        </a:lnSpc>
        <a:spcBef>
          <a:spcPct val="20000"/>
        </a:spcBef>
        <a:buSzPct val="90000"/>
        <a:buFont typeface="Wingdings" pitchFamily="2" charset="2"/>
        <a:buChar char="§"/>
        <a:tabLst>
          <a:tab pos="913070" algn="l"/>
        </a:tabLst>
        <a:defRPr sz="20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4pPr>
      <a:lvl5pPr marL="1710399" indent="-229852" algn="l" defTabSz="913034" rtl="0" eaLnBrk="1" latinLnBrk="0" hangingPunct="1">
        <a:lnSpc>
          <a:spcPct val="90000"/>
        </a:lnSpc>
        <a:spcBef>
          <a:spcPct val="20000"/>
        </a:spcBef>
        <a:buSzPct val="90000"/>
        <a:buFont typeface="Wingdings" pitchFamily="2" charset="2"/>
        <a:buChar char="§"/>
        <a:defRPr sz="20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5pPr>
      <a:lvl6pPr marL="2510858" indent="-228264" algn="l" defTabSz="913034"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67342" indent="-228264" algn="l" defTabSz="913034"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3867" indent="-228264" algn="l" defTabSz="913034"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0377" indent="-228264" algn="l" defTabSz="913034"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3034" rtl="0" eaLnBrk="1" latinLnBrk="0" hangingPunct="1">
        <a:defRPr sz="1900" kern="1200">
          <a:solidFill>
            <a:schemeClr val="tx1"/>
          </a:solidFill>
          <a:latin typeface="+mn-lt"/>
          <a:ea typeface="+mn-ea"/>
          <a:cs typeface="+mn-cs"/>
        </a:defRPr>
      </a:lvl1pPr>
      <a:lvl2pPr marL="456485" algn="l" defTabSz="913034" rtl="0" eaLnBrk="1" latinLnBrk="0" hangingPunct="1">
        <a:defRPr sz="1900" kern="1200">
          <a:solidFill>
            <a:schemeClr val="tx1"/>
          </a:solidFill>
          <a:latin typeface="+mn-lt"/>
          <a:ea typeface="+mn-ea"/>
          <a:cs typeface="+mn-cs"/>
        </a:defRPr>
      </a:lvl2pPr>
      <a:lvl3pPr marL="913034" algn="l" defTabSz="913034" rtl="0" eaLnBrk="1" latinLnBrk="0" hangingPunct="1">
        <a:defRPr sz="1900" kern="1200">
          <a:solidFill>
            <a:schemeClr val="tx1"/>
          </a:solidFill>
          <a:latin typeface="+mn-lt"/>
          <a:ea typeface="+mn-ea"/>
          <a:cs typeface="+mn-cs"/>
        </a:defRPr>
      </a:lvl3pPr>
      <a:lvl4pPr marL="1369544" algn="l" defTabSz="913034" rtl="0" eaLnBrk="1" latinLnBrk="0" hangingPunct="1">
        <a:defRPr sz="1900" kern="1200">
          <a:solidFill>
            <a:schemeClr val="tx1"/>
          </a:solidFill>
          <a:latin typeface="+mn-lt"/>
          <a:ea typeface="+mn-ea"/>
          <a:cs typeface="+mn-cs"/>
        </a:defRPr>
      </a:lvl4pPr>
      <a:lvl5pPr marL="1826067" algn="l" defTabSz="913034" rtl="0" eaLnBrk="1" latinLnBrk="0" hangingPunct="1">
        <a:defRPr sz="1900" kern="1200">
          <a:solidFill>
            <a:schemeClr val="tx1"/>
          </a:solidFill>
          <a:latin typeface="+mn-lt"/>
          <a:ea typeface="+mn-ea"/>
          <a:cs typeface="+mn-cs"/>
        </a:defRPr>
      </a:lvl5pPr>
      <a:lvl6pPr marL="2282552" algn="l" defTabSz="913034" rtl="0" eaLnBrk="1" latinLnBrk="0" hangingPunct="1">
        <a:defRPr sz="1900" kern="1200">
          <a:solidFill>
            <a:schemeClr val="tx1"/>
          </a:solidFill>
          <a:latin typeface="+mn-lt"/>
          <a:ea typeface="+mn-ea"/>
          <a:cs typeface="+mn-cs"/>
        </a:defRPr>
      </a:lvl6pPr>
      <a:lvl7pPr marL="2739091" algn="l" defTabSz="913034" rtl="0" eaLnBrk="1" latinLnBrk="0" hangingPunct="1">
        <a:defRPr sz="1900" kern="1200">
          <a:solidFill>
            <a:schemeClr val="tx1"/>
          </a:solidFill>
          <a:latin typeface="+mn-lt"/>
          <a:ea typeface="+mn-ea"/>
          <a:cs typeface="+mn-cs"/>
        </a:defRPr>
      </a:lvl7pPr>
      <a:lvl8pPr marL="3195606" algn="l" defTabSz="913034" rtl="0" eaLnBrk="1" latinLnBrk="0" hangingPunct="1">
        <a:defRPr sz="1900" kern="1200">
          <a:solidFill>
            <a:schemeClr val="tx1"/>
          </a:solidFill>
          <a:latin typeface="+mn-lt"/>
          <a:ea typeface="+mn-ea"/>
          <a:cs typeface="+mn-cs"/>
        </a:defRPr>
      </a:lvl8pPr>
      <a:lvl9pPr marL="3652130" algn="l" defTabSz="913034" rtl="0" eaLnBrk="1" latinLnBrk="0" hangingPunct="1">
        <a:defRPr sz="1900" kern="1200">
          <a:solidFill>
            <a:schemeClr val="tx1"/>
          </a:solidFill>
          <a:latin typeface="+mn-lt"/>
          <a:ea typeface="+mn-ea"/>
          <a:cs typeface="+mn-cs"/>
        </a:defRPr>
      </a:lvl9pPr>
    </p:otherStyle>
  </p:txStyles>
  <p:extLst mod="1">
    <p:ext uri="{27BBF7A9-308A-43DC-89C8-2F10F3537804}">
      <p15:sldGuideLst xmlns:p15="http://schemas.microsoft.com/office/powerpoint/2012/main" xmlns="">
        <p15:guide id="1" pos="5465" userDrawn="1">
          <p15:clr>
            <a:srgbClr val="F26B43"/>
          </p15:clr>
        </p15:guide>
        <p15:guide id="2" orient="horz" pos="1847" userDrawn="1">
          <p15:clr>
            <a:srgbClr val="F26B43"/>
          </p15:clr>
        </p15:guide>
        <p15:guide id="3" orient="horz" pos="2890" userDrawn="1">
          <p15:clr>
            <a:srgbClr val="F26B43"/>
          </p15:clr>
        </p15:guide>
        <p15:guide id="4" orient="horz" pos="123" userDrawn="1">
          <p15:clr>
            <a:srgbClr val="F26B43"/>
          </p15:clr>
        </p15:guide>
        <p15:guide id="5" pos="295" userDrawn="1">
          <p15:clr>
            <a:srgbClr val="F26B43"/>
          </p15:clr>
        </p15:guide>
        <p15:guide id="6" orient="horz" pos="1892" userDrawn="1">
          <p15:clr>
            <a:srgbClr val="F26B43"/>
          </p15:clr>
        </p15:guide>
        <p15:guide id="7" pos="1338" userDrawn="1">
          <p15:clr>
            <a:srgbClr val="F26B43"/>
          </p15:clr>
        </p15:guide>
        <p15:guide id="8" pos="1292" userDrawn="1">
          <p15:clr>
            <a:srgbClr val="F26B43"/>
          </p15:clr>
        </p15:guide>
        <p15:guide id="9" pos="2336" userDrawn="1">
          <p15:clr>
            <a:srgbClr val="F26B43"/>
          </p15:clr>
        </p15:guide>
        <p15:guide id="10" pos="2381" userDrawn="1">
          <p15:clr>
            <a:srgbClr val="F26B43"/>
          </p15:clr>
        </p15:guide>
        <p15:guide id="11" orient="horz" pos="849" userDrawn="1">
          <p15:clr>
            <a:srgbClr val="F26B43"/>
          </p15:clr>
        </p15:guide>
        <p15:guide id="12" pos="2880" userDrawn="1">
          <p15:clr>
            <a:srgbClr val="F26B43"/>
          </p15:clr>
        </p15:guide>
        <p15:guide id="13" pos="4422" userDrawn="1">
          <p15:clr>
            <a:srgbClr val="F26B43"/>
          </p15:clr>
        </p15:guide>
        <p15:guide id="14" pos="3424" userDrawn="1">
          <p15:clr>
            <a:srgbClr val="F26B43"/>
          </p15:clr>
        </p15:guide>
        <p15:guide id="15" pos="3379" userDrawn="1">
          <p15:clr>
            <a:srgbClr val="F26B43"/>
          </p15:clr>
        </p15:guide>
        <p15:guide id="16" pos="4468"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41.xml"/><Relationship Id="rId4" Type="http://schemas.openxmlformats.org/officeDocument/2006/relationships/image" Target="../media/image16.png"/></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2" Type="http://schemas.openxmlformats.org/officeDocument/2006/relationships/hyperlink" Target="http://research.microsoft.com/pubs/173076/information-rich-themes-v4.pdf" TargetMode="External"/><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2" Type="http://schemas.openxmlformats.org/officeDocument/2006/relationships/hyperlink" Target="http://fsharp.org/" TargetMode="External"/><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3" Type="http://schemas.openxmlformats.org/officeDocument/2006/relationships/hyperlink" Target="http://fsharpforfunandprofit.com/" TargetMode="External"/><Relationship Id="rId2" Type="http://schemas.openxmlformats.org/officeDocument/2006/relationships/hyperlink" Target="http://fsharp.org/" TargetMode="External"/><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3" Type="http://schemas.openxmlformats.org/officeDocument/2006/relationships/hyperlink" Target="http://meetup.com/FSharpLondon" TargetMode="External"/><Relationship Id="rId2" Type="http://schemas.openxmlformats.org/officeDocument/2006/relationships/hyperlink" Target="http://fsharp.org/testimonials" TargetMode="External"/><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2" Type="http://schemas.openxmlformats.org/officeDocument/2006/relationships/hyperlink" Target="http://fsharp.org/testimonials" TargetMode="External"/><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07.xml"/></Relationships>
</file>

<file path=ppt/slides/_rels/slide21.xml.rels><?xml version="1.0" encoding="UTF-8" standalone="yes"?>
<Relationships xmlns="http://schemas.openxmlformats.org/package/2006/relationships"><Relationship Id="rId2" Type="http://schemas.openxmlformats.org/officeDocument/2006/relationships/hyperlink" Target="http://fsharp.org/testimonials" TargetMode="Externa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xml"/><Relationship Id="rId1" Type="http://schemas.openxmlformats.org/officeDocument/2006/relationships/slideLayout" Target="../slideLayouts/slideLayout15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4.xml.rels><?xml version="1.0" encoding="UTF-8" standalone="yes"?>
<Relationships xmlns="http://schemas.openxmlformats.org/package/2006/relationships"><Relationship Id="rId2" Type="http://schemas.openxmlformats.org/officeDocument/2006/relationships/hyperlink" Target="http://freebase.com/" TargetMode="External"/><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2" Type="http://schemas.openxmlformats.org/officeDocument/2006/relationships/hyperlink" Target="http://worldbank.org/data" TargetMode="External"/><Relationship Id="rId1" Type="http://schemas.openxmlformats.org/officeDocument/2006/relationships/slideLayout" Target="../slideLayouts/slideLayout8.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98.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98.xml"/></Relationships>
</file>

<file path=ppt/slides/_rels/slide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17.png"/><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0.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5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40.xml"/></Relationships>
</file>

<file path=ppt/slides/_rels/slide54.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6.xml"/><Relationship Id="rId1" Type="http://schemas.openxmlformats.org/officeDocument/2006/relationships/slideLayout" Target="../slideLayouts/slideLayout27.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86.xml"/></Relationships>
</file>

<file path=ppt/slides/_rels/slide56.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7.xml"/><Relationship Id="rId1" Type="http://schemas.openxmlformats.org/officeDocument/2006/relationships/slideLayout" Target="../slideLayouts/slideLayout9.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10" name="Text Placeholder 9"/>
          <p:cNvSpPr>
            <a:spLocks noGrp="1"/>
          </p:cNvSpPr>
          <p:nvPr>
            <p:ph type="body" sz="quarter" idx="10"/>
          </p:nvPr>
        </p:nvSpPr>
        <p:spPr>
          <a:xfrm>
            <a:off x="624174" y="2306752"/>
            <a:ext cx="7484882" cy="2060534"/>
          </a:xfrm>
        </p:spPr>
        <p:txBody>
          <a:bodyPr>
            <a:normAutofit/>
          </a:bodyPr>
          <a:lstStyle/>
          <a:p>
            <a:pPr>
              <a:lnSpc>
                <a:spcPct val="120000"/>
              </a:lnSpc>
            </a:pPr>
            <a:r>
              <a:rPr lang="en-GB" sz="3600" spc="0" dirty="0"/>
              <a:t>Scalable Integration of Heterogeneous Financial Data and Programming</a:t>
            </a:r>
          </a:p>
          <a:p>
            <a:pPr>
              <a:lnSpc>
                <a:spcPct val="120000"/>
              </a:lnSpc>
            </a:pPr>
            <a:r>
              <a:rPr lang="en-GB" sz="2000" spc="0" dirty="0"/>
              <a:t>A world of financial data, at your fingertips</a:t>
            </a:r>
            <a:endParaRPr lang="en-US" sz="1900" spc="0" dirty="0"/>
          </a:p>
        </p:txBody>
      </p:sp>
      <p:sp>
        <p:nvSpPr>
          <p:cNvPr id="2" name="Text Placeholder 1"/>
          <p:cNvSpPr>
            <a:spLocks noGrp="1"/>
          </p:cNvSpPr>
          <p:nvPr>
            <p:ph type="body" sz="quarter" idx="11"/>
          </p:nvPr>
        </p:nvSpPr>
        <p:spPr/>
        <p:txBody>
          <a:bodyPr>
            <a:normAutofit fontScale="92500" lnSpcReduction="10000"/>
          </a:bodyPr>
          <a:lstStyle/>
          <a:p>
            <a:endParaRPr lang="en-GB" dirty="0" smtClean="0"/>
          </a:p>
          <a:p>
            <a:r>
              <a:rPr lang="en-GB" sz="2300" dirty="0" err="1"/>
              <a:t>Dr.</a:t>
            </a:r>
            <a:r>
              <a:rPr lang="en-GB" sz="2300" dirty="0"/>
              <a:t> Don Syme</a:t>
            </a:r>
          </a:p>
          <a:p>
            <a:r>
              <a:rPr lang="en-GB" sz="2300" dirty="0"/>
              <a:t>Principal Researcher, Microsoft Research</a:t>
            </a:r>
          </a:p>
          <a:p>
            <a:r>
              <a:rPr lang="en-GB" sz="2300" dirty="0"/>
              <a:t>F# Community Contributor, @</a:t>
            </a:r>
            <a:r>
              <a:rPr lang="en-GB" sz="2300" dirty="0" err="1"/>
              <a:t>dsyme</a:t>
            </a:r>
            <a:endParaRPr lang="en-GB" sz="2300" dirty="0"/>
          </a:p>
          <a:p>
            <a:endParaRPr lang="en-GB"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5284" y="305600"/>
            <a:ext cx="2551703" cy="9908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685" y="458001"/>
            <a:ext cx="2551703" cy="9908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292799" y="6009921"/>
            <a:ext cx="2335094" cy="8216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7184887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045631" y="4331651"/>
            <a:ext cx="5921729" cy="1656567"/>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lIns="108624" tIns="54285" rIns="108624" bIns="54285" rtlCol="0" anchor="ctr"/>
          <a:lstStyle/>
          <a:p>
            <a:pPr algn="ctr"/>
            <a:endParaRPr lang="en-GB"/>
          </a:p>
        </p:txBody>
      </p:sp>
      <p:sp>
        <p:nvSpPr>
          <p:cNvPr id="2" name="Title 1"/>
          <p:cNvSpPr>
            <a:spLocks noGrp="1"/>
          </p:cNvSpPr>
          <p:nvPr>
            <p:ph type="title"/>
          </p:nvPr>
        </p:nvSpPr>
        <p:spPr>
          <a:xfrm>
            <a:off x="519045" y="228654"/>
            <a:ext cx="11147562" cy="1523494"/>
          </a:xfrm>
        </p:spPr>
        <p:txBody>
          <a:bodyPr/>
          <a:lstStyle/>
          <a:p>
            <a:r>
              <a:rPr lang="en-GB" dirty="0" smtClean="0"/>
              <a:t>The financial data plumber’s perspective	</a:t>
            </a:r>
            <a:endParaRPr lang="en-GB" dirty="0"/>
          </a:p>
        </p:txBody>
      </p:sp>
      <p:sp>
        <p:nvSpPr>
          <p:cNvPr id="3" name="Content Placeholder 2"/>
          <p:cNvSpPr>
            <a:spLocks noGrp="1"/>
          </p:cNvSpPr>
          <p:nvPr>
            <p:ph idx="1"/>
          </p:nvPr>
        </p:nvSpPr>
        <p:spPr>
          <a:xfrm>
            <a:off x="609362" y="1600575"/>
            <a:ext cx="6635935" cy="5024452"/>
          </a:xfrm>
        </p:spPr>
        <p:txBody>
          <a:bodyPr/>
          <a:lstStyle/>
          <a:p>
            <a:r>
              <a:rPr lang="en-GB" dirty="0" smtClean="0"/>
              <a:t>Languages do not integrate information</a:t>
            </a:r>
          </a:p>
          <a:p>
            <a:pPr lvl="1"/>
            <a:r>
              <a:rPr lang="en-GB" sz="3200" dirty="0"/>
              <a:t>Weakly typed</a:t>
            </a:r>
          </a:p>
          <a:p>
            <a:pPr lvl="1"/>
            <a:r>
              <a:rPr lang="en-GB" sz="3200" dirty="0"/>
              <a:t>Not at scale</a:t>
            </a:r>
          </a:p>
          <a:p>
            <a:pPr lvl="1"/>
            <a:r>
              <a:rPr lang="en-GB" sz="3200" dirty="0"/>
              <a:t>Non-intuitive</a:t>
            </a:r>
          </a:p>
          <a:p>
            <a:pPr lvl="1"/>
            <a:r>
              <a:rPr lang="en-GB" sz="3200" dirty="0"/>
              <a:t>Not simple</a:t>
            </a:r>
          </a:p>
          <a:p>
            <a:pPr lvl="1"/>
            <a:r>
              <a:rPr lang="en-GB" sz="3200" dirty="0"/>
              <a:t>Disorganised</a:t>
            </a:r>
          </a:p>
          <a:p>
            <a:pPr lvl="1"/>
            <a:r>
              <a:rPr lang="en-GB" sz="3200" dirty="0"/>
              <a:t>Static</a:t>
            </a:r>
          </a:p>
          <a:p>
            <a:pPr lvl="1"/>
            <a:r>
              <a:rPr lang="en-GB" sz="3200" dirty="0"/>
              <a:t>High friction</a:t>
            </a:r>
          </a:p>
        </p:txBody>
      </p:sp>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368375" y="1701256"/>
            <a:ext cx="3276361" cy="229532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a:stretch/>
        </p:blipFill>
        <p:spPr bwMode="auto">
          <a:xfrm>
            <a:off x="6381539" y="4366118"/>
            <a:ext cx="5249918" cy="1587638"/>
          </a:xfrm>
          <a:prstGeom prst="rect">
            <a:avLst/>
          </a:prstGeom>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49166998"/>
      </p:ext>
    </p:extLst>
  </p:cSld>
  <p:clrMapOvr>
    <a:masterClrMapping/>
  </p:clrMapOvr>
  <p:transition>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5462" y="2328011"/>
            <a:ext cx="11171635" cy="2437590"/>
          </a:xfrm>
        </p:spPr>
        <p:txBody>
          <a:bodyPr/>
          <a:lstStyle/>
          <a:p>
            <a:pPr algn="ctr"/>
            <a:r>
              <a:rPr lang="en-GB" sz="4800" dirty="0" smtClean="0"/>
              <a:t>We </a:t>
            </a:r>
            <a:r>
              <a:rPr lang="en-GB" sz="4800" dirty="0"/>
              <a:t>need to bring </a:t>
            </a:r>
            <a:r>
              <a:rPr lang="en-GB" sz="4800" dirty="0" smtClean="0"/>
              <a:t>information </a:t>
            </a:r>
            <a:r>
              <a:rPr lang="en-GB" sz="4800" b="1" dirty="0"/>
              <a:t>into</a:t>
            </a:r>
            <a:r>
              <a:rPr lang="en-GB" sz="4800" dirty="0"/>
              <a:t> </a:t>
            </a:r>
            <a:r>
              <a:rPr lang="en-GB" sz="4800" dirty="0" smtClean="0"/>
              <a:t>our </a:t>
            </a:r>
            <a:br>
              <a:rPr lang="en-GB" sz="4800" dirty="0" smtClean="0"/>
            </a:br>
            <a:r>
              <a:rPr lang="en-GB" sz="4800" dirty="0" smtClean="0"/>
              <a:t>“data plumbing” languages…</a:t>
            </a:r>
            <a:r>
              <a:rPr lang="en-GB" sz="4800" dirty="0"/>
              <a:t/>
            </a:r>
            <a:br>
              <a:rPr lang="en-GB" sz="4800" dirty="0"/>
            </a:br>
            <a:r>
              <a:rPr lang="en-GB" sz="4800" dirty="0"/>
              <a:t/>
            </a:r>
            <a:br>
              <a:rPr lang="en-GB" sz="4800" dirty="0"/>
            </a:br>
            <a:r>
              <a:rPr lang="en-GB" sz="3200" dirty="0"/>
              <a:t>At </a:t>
            </a:r>
            <a:r>
              <a:rPr lang="en-GB" sz="3200" b="1" dirty="0"/>
              <a:t>market-scale, in-cloud or </a:t>
            </a:r>
            <a:r>
              <a:rPr lang="en-GB" sz="3200" b="1" dirty="0" err="1"/>
              <a:t>on-premise</a:t>
            </a:r>
            <a:r>
              <a:rPr lang="en-GB" sz="3200" dirty="0"/>
              <a:t>, </a:t>
            </a:r>
            <a:r>
              <a:rPr lang="en-GB" sz="3200" b="1" dirty="0"/>
              <a:t>strongly tooled</a:t>
            </a:r>
            <a:r>
              <a:rPr lang="en-GB" sz="3200" dirty="0"/>
              <a:t>, </a:t>
            </a:r>
            <a:r>
              <a:rPr lang="en-GB" sz="3200" b="1" dirty="0"/>
              <a:t>strongly typed</a:t>
            </a:r>
            <a:endParaRPr lang="en-GB" sz="4800" b="1" dirty="0"/>
          </a:p>
        </p:txBody>
      </p:sp>
    </p:spTree>
    <p:extLst>
      <p:ext uri="{BB962C8B-B14F-4D97-AF65-F5344CB8AC3E}">
        <p14:creationId xmlns:p14="http://schemas.microsoft.com/office/powerpoint/2010/main" val="140474827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1815" y="2491778"/>
            <a:ext cx="11171635" cy="1523494"/>
          </a:xfrm>
        </p:spPr>
        <p:txBody>
          <a:bodyPr/>
          <a:lstStyle/>
          <a:p>
            <a:pPr algn="ctr"/>
            <a:r>
              <a:rPr lang="en-GB" dirty="0" smtClean="0"/>
              <a:t>This R&amp;D is done in the context of the open language F#</a:t>
            </a:r>
            <a:endParaRPr lang="en-GB" b="1" dirty="0"/>
          </a:p>
        </p:txBody>
      </p:sp>
      <p:sp>
        <p:nvSpPr>
          <p:cNvPr id="3" name="Title 1"/>
          <p:cNvSpPr txBox="1">
            <a:spLocks/>
          </p:cNvSpPr>
          <p:nvPr/>
        </p:nvSpPr>
        <p:spPr>
          <a:xfrm>
            <a:off x="607860" y="4691343"/>
            <a:ext cx="11171635" cy="775597"/>
          </a:xfrm>
          <a:prstGeom prst="rect">
            <a:avLst/>
          </a:prstGeom>
        </p:spPr>
        <p:txBody>
          <a:bodyPr vert="horz" wrap="square" lIns="0" tIns="0" rIns="0" bIns="0" rtlCol="0" anchor="t">
            <a:spAutoFit/>
          </a:bodyPr>
          <a:lstStyle>
            <a:lvl1pPr algn="ctr" defTabSz="1110591" rtl="0" eaLnBrk="1" latinLnBrk="0" hangingPunct="1">
              <a:lnSpc>
                <a:spcPct val="90000"/>
              </a:lnSpc>
              <a:spcBef>
                <a:spcPct val="0"/>
              </a:spcBef>
              <a:buNone/>
              <a:defRPr lang="en-US" sz="5400" b="0" kern="1200" cap="none" spc="-121" baseline="0">
                <a:ln w="3175">
                  <a:noFill/>
                </a:ln>
                <a:gradFill flip="none" rotWithShape="1">
                  <a:gsLst>
                    <a:gs pos="0">
                      <a:schemeClr val="tx1"/>
                    </a:gs>
                    <a:gs pos="86000">
                      <a:schemeClr val="tx1"/>
                    </a:gs>
                  </a:gsLst>
                  <a:lin ang="5400000" scaled="0"/>
                  <a:tileRect/>
                </a:gradFill>
                <a:effectLst/>
                <a:latin typeface="Segoe Light" charset="0"/>
                <a:ea typeface="+mn-ea"/>
                <a:cs typeface="Arial" charset="0"/>
              </a:defRPr>
            </a:lvl1pPr>
          </a:lstStyle>
          <a:p>
            <a:r>
              <a:rPr lang="en-GB" sz="2800" dirty="0" smtClean="0">
                <a:latin typeface="Candara" pitchFamily="34" charset="0"/>
              </a:rPr>
              <a:t>Lots of good reasons for that, see our tech report </a:t>
            </a:r>
          </a:p>
          <a:p>
            <a:r>
              <a:rPr lang="en-GB" sz="2800" dirty="0" smtClean="0">
                <a:latin typeface="Candara" pitchFamily="34" charset="0"/>
              </a:rPr>
              <a:t>“</a:t>
            </a:r>
            <a:r>
              <a:rPr lang="en-GB" sz="2800" dirty="0" smtClean="0">
                <a:latin typeface="Candara" pitchFamily="34" charset="0"/>
                <a:hlinkClick r:id="rId2"/>
              </a:rPr>
              <a:t>Strongly Typed Language Support for Internet-Scale Information Spaces</a:t>
            </a:r>
            <a:r>
              <a:rPr lang="en-GB" sz="2800" dirty="0" smtClean="0">
                <a:latin typeface="Candara" pitchFamily="34" charset="0"/>
              </a:rPr>
              <a:t>”</a:t>
            </a:r>
            <a:endParaRPr lang="en-GB" sz="2800" b="1" dirty="0">
              <a:latin typeface="Candara" pitchFamily="34" charset="0"/>
            </a:endParaRPr>
          </a:p>
        </p:txBody>
      </p:sp>
      <p:sp>
        <p:nvSpPr>
          <p:cNvPr id="4" name="Title 1"/>
          <p:cNvSpPr txBox="1">
            <a:spLocks/>
          </p:cNvSpPr>
          <p:nvPr/>
        </p:nvSpPr>
        <p:spPr>
          <a:xfrm>
            <a:off x="607861" y="758513"/>
            <a:ext cx="11171635" cy="757306"/>
          </a:xfrm>
          <a:prstGeom prst="rect">
            <a:avLst/>
          </a:prstGeom>
        </p:spPr>
        <p:txBody>
          <a:bodyPr vert="horz" wrap="square" lIns="0" tIns="0" rIns="0" bIns="0" rtlCol="0" anchor="t">
            <a:spAutoFit/>
          </a:bodyPr>
          <a:lstStyle>
            <a:lvl1pPr algn="ctr" defTabSz="1108491" rtl="0" eaLnBrk="1" latinLnBrk="0" hangingPunct="1">
              <a:lnSpc>
                <a:spcPct val="90000"/>
              </a:lnSpc>
              <a:spcBef>
                <a:spcPct val="0"/>
              </a:spcBef>
              <a:buNone/>
              <a:defRPr lang="en-US" sz="5500" b="0" kern="1200" cap="none" spc="-121" baseline="0">
                <a:ln w="3175">
                  <a:noFill/>
                </a:ln>
                <a:gradFill flip="none" rotWithShape="1">
                  <a:gsLst>
                    <a:gs pos="0">
                      <a:schemeClr val="tx1"/>
                    </a:gs>
                    <a:gs pos="86000">
                      <a:schemeClr val="tx1"/>
                    </a:gs>
                  </a:gsLst>
                  <a:lin ang="5400000" scaled="0"/>
                  <a:tileRect/>
                </a:gradFill>
                <a:effectLst/>
                <a:latin typeface="Segoe Light" charset="0"/>
                <a:ea typeface="+mn-ea"/>
                <a:cs typeface="Arial" charset="0"/>
              </a:defRPr>
            </a:lvl1pPr>
          </a:lstStyle>
          <a:p>
            <a:r>
              <a:rPr lang="en-GB" smtClean="0"/>
              <a:t>But before we get into that…</a:t>
            </a:r>
            <a:endParaRPr lang="en-GB" b="1" dirty="0"/>
          </a:p>
        </p:txBody>
      </p:sp>
    </p:spTree>
    <p:extLst>
      <p:ext uri="{BB962C8B-B14F-4D97-AF65-F5344CB8AC3E}">
        <p14:creationId xmlns:p14="http://schemas.microsoft.com/office/powerpoint/2010/main" val="218903760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5462" y="2328006"/>
            <a:ext cx="11171635" cy="757306"/>
          </a:xfrm>
        </p:spPr>
        <p:txBody>
          <a:bodyPr/>
          <a:lstStyle/>
          <a:p>
            <a:pPr algn="ctr"/>
            <a:r>
              <a:rPr lang="en-GB" dirty="0" smtClean="0"/>
              <a:t>A bit about F#....</a:t>
            </a:r>
            <a:endParaRPr lang="en-GB" b="1" dirty="0"/>
          </a:p>
        </p:txBody>
      </p:sp>
    </p:spTree>
    <p:extLst>
      <p:ext uri="{BB962C8B-B14F-4D97-AF65-F5344CB8AC3E}">
        <p14:creationId xmlns:p14="http://schemas.microsoft.com/office/powerpoint/2010/main" val="131321802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5462" y="2328006"/>
            <a:ext cx="11171635" cy="757306"/>
          </a:xfrm>
        </p:spPr>
        <p:txBody>
          <a:bodyPr/>
          <a:lstStyle/>
          <a:p>
            <a:pPr algn="ctr"/>
            <a:r>
              <a:rPr lang="en-GB" dirty="0" smtClean="0"/>
              <a:t>F# is</a:t>
            </a:r>
            <a:r>
              <a:rPr lang="en-GB" dirty="0" smtClean="0">
                <a:latin typeface="Segoe Light" charset="0"/>
              </a:rPr>
              <a:t> a great data plumbing language</a:t>
            </a:r>
            <a:endParaRPr lang="en-GB" b="1" dirty="0"/>
          </a:p>
        </p:txBody>
      </p:sp>
    </p:spTree>
    <p:extLst>
      <p:ext uri="{BB962C8B-B14F-4D97-AF65-F5344CB8AC3E}">
        <p14:creationId xmlns:p14="http://schemas.microsoft.com/office/powerpoint/2010/main" val="24321616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5462" y="2328006"/>
            <a:ext cx="11171635" cy="2285241"/>
          </a:xfrm>
        </p:spPr>
        <p:txBody>
          <a:bodyPr/>
          <a:lstStyle/>
          <a:p>
            <a:pPr algn="ctr"/>
            <a:r>
              <a:rPr lang="en-GB" dirty="0" smtClean="0">
                <a:latin typeface="Segoe Light" charset="0"/>
              </a:rPr>
              <a:t>F# is open source, cross platform</a:t>
            </a:r>
            <a:br>
              <a:rPr lang="en-GB" dirty="0" smtClean="0">
                <a:latin typeface="Segoe Light" charset="0"/>
              </a:rPr>
            </a:br>
            <a:r>
              <a:rPr lang="en-GB" dirty="0"/>
              <a:t/>
            </a:r>
            <a:br>
              <a:rPr lang="en-GB" dirty="0"/>
            </a:br>
            <a:r>
              <a:rPr lang="en-GB" dirty="0" smtClean="0">
                <a:hlinkClick r:id="rId2"/>
              </a:rPr>
              <a:t>fsharp.org</a:t>
            </a:r>
            <a:endParaRPr lang="en-GB" b="1" dirty="0"/>
          </a:p>
        </p:txBody>
      </p:sp>
    </p:spTree>
    <p:extLst>
      <p:ext uri="{BB962C8B-B14F-4D97-AF65-F5344CB8AC3E}">
        <p14:creationId xmlns:p14="http://schemas.microsoft.com/office/powerpoint/2010/main" val="341485255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5462" y="2328006"/>
            <a:ext cx="11171635" cy="3808735"/>
          </a:xfrm>
        </p:spPr>
        <p:txBody>
          <a:bodyPr/>
          <a:lstStyle/>
          <a:p>
            <a:r>
              <a:rPr lang="en-GB" dirty="0" smtClean="0"/>
              <a:t>F#</a:t>
            </a:r>
            <a:r>
              <a:rPr lang="en-GB" dirty="0" smtClean="0">
                <a:latin typeface="Segoe Light" charset="0"/>
              </a:rPr>
              <a:t> has </a:t>
            </a:r>
            <a:r>
              <a:rPr lang="en-GB" dirty="0" smtClean="0"/>
              <a:t>an intelligent</a:t>
            </a:r>
            <a:r>
              <a:rPr lang="en-GB" dirty="0" smtClean="0">
                <a:latin typeface="Segoe Light" charset="0"/>
              </a:rPr>
              <a:t>, fun, contributing community</a:t>
            </a:r>
            <a:br>
              <a:rPr lang="en-GB" dirty="0" smtClean="0">
                <a:latin typeface="Segoe Light" charset="0"/>
              </a:rPr>
            </a:br>
            <a:r>
              <a:rPr lang="en-GB" dirty="0"/>
              <a:t/>
            </a:r>
            <a:br>
              <a:rPr lang="en-GB" dirty="0"/>
            </a:br>
            <a:r>
              <a:rPr lang="en-GB" dirty="0" smtClean="0">
                <a:hlinkClick r:id="rId2"/>
              </a:rPr>
              <a:t>fsharp.org</a:t>
            </a:r>
            <a:r>
              <a:rPr lang="en-GB" dirty="0" smtClean="0"/>
              <a:t/>
            </a:r>
            <a:br>
              <a:rPr lang="en-GB" dirty="0" smtClean="0"/>
            </a:br>
            <a:r>
              <a:rPr lang="en-GB" dirty="0">
                <a:hlinkClick r:id="rId3"/>
              </a:rPr>
              <a:t>fsharpforfunandprofit.com</a:t>
            </a:r>
            <a:r>
              <a:rPr lang="en-GB" dirty="0"/>
              <a:t> </a:t>
            </a:r>
            <a:endParaRPr lang="en-GB" b="1" dirty="0"/>
          </a:p>
        </p:txBody>
      </p:sp>
    </p:spTree>
    <p:extLst>
      <p:ext uri="{BB962C8B-B14F-4D97-AF65-F5344CB8AC3E}">
        <p14:creationId xmlns:p14="http://schemas.microsoft.com/office/powerpoint/2010/main" val="54194282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5462" y="2328006"/>
            <a:ext cx="11171635" cy="3351687"/>
          </a:xfrm>
        </p:spPr>
        <p:txBody>
          <a:bodyPr/>
          <a:lstStyle/>
          <a:p>
            <a:pPr algn="ctr"/>
            <a:r>
              <a:rPr lang="en-GB" dirty="0" smtClean="0"/>
              <a:t>F#</a:t>
            </a:r>
            <a:r>
              <a:rPr lang="en-GB" dirty="0" smtClean="0">
                <a:latin typeface="Segoe Light" charset="0"/>
              </a:rPr>
              <a:t> helps address real business problems</a:t>
            </a:r>
            <a:br>
              <a:rPr lang="en-GB" dirty="0" smtClean="0">
                <a:latin typeface="Segoe Light" charset="0"/>
              </a:rPr>
            </a:br>
            <a:r>
              <a:rPr lang="en-GB" dirty="0"/>
              <a:t/>
            </a:r>
            <a:br>
              <a:rPr lang="en-GB" dirty="0"/>
            </a:br>
            <a:r>
              <a:rPr lang="en-GB" sz="3600" dirty="0" smtClean="0"/>
              <a:t>around </a:t>
            </a:r>
            <a:r>
              <a:rPr lang="en-GB" sz="3600" b="1" dirty="0" smtClean="0"/>
              <a:t>Time to Market</a:t>
            </a:r>
            <a:r>
              <a:rPr lang="en-GB" sz="3600" dirty="0" smtClean="0"/>
              <a:t>, </a:t>
            </a:r>
            <a:r>
              <a:rPr lang="en-GB" sz="3600" b="1" dirty="0" smtClean="0"/>
              <a:t>Efficiency</a:t>
            </a:r>
            <a:r>
              <a:rPr lang="en-GB" sz="3600" dirty="0" smtClean="0"/>
              <a:t>, </a:t>
            </a:r>
            <a:r>
              <a:rPr lang="en-GB" sz="3600" b="1" dirty="0" smtClean="0"/>
              <a:t>Correctness</a:t>
            </a:r>
            <a:r>
              <a:rPr lang="en-GB" sz="3600" dirty="0" smtClean="0"/>
              <a:t> and </a:t>
            </a:r>
            <a:r>
              <a:rPr lang="en-GB" sz="3600" b="1" dirty="0" smtClean="0"/>
              <a:t>Tackling Complexity</a:t>
            </a:r>
            <a:br>
              <a:rPr lang="en-GB" sz="3600" b="1" dirty="0" smtClean="0"/>
            </a:br>
            <a:r>
              <a:rPr lang="en-GB" sz="3600" b="1" dirty="0"/>
              <a:t/>
            </a:r>
            <a:br>
              <a:rPr lang="en-GB" sz="3600" b="1" dirty="0"/>
            </a:br>
            <a:r>
              <a:rPr lang="en-GB" sz="2000" b="1" dirty="0" smtClean="0"/>
              <a:t>See: “Succeeding with Functional-first Programming in Finance”, Don Syme</a:t>
            </a:r>
            <a:endParaRPr lang="en-GB" sz="4000" b="1" dirty="0"/>
          </a:p>
        </p:txBody>
      </p:sp>
    </p:spTree>
    <p:extLst>
      <p:ext uri="{BB962C8B-B14F-4D97-AF65-F5344CB8AC3E}">
        <p14:creationId xmlns:p14="http://schemas.microsoft.com/office/powerpoint/2010/main" val="182284140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9110" y="1154298"/>
            <a:ext cx="11171635" cy="5027530"/>
          </a:xfrm>
        </p:spPr>
        <p:txBody>
          <a:bodyPr/>
          <a:lstStyle/>
          <a:p>
            <a:r>
              <a:rPr lang="en-GB" dirty="0" smtClean="0"/>
              <a:t>F#</a:t>
            </a:r>
            <a:r>
              <a:rPr lang="en-GB" dirty="0" smtClean="0">
                <a:latin typeface="Segoe Light" charset="0"/>
              </a:rPr>
              <a:t> has a particularly strong following in finance, including leading London-based banks and hedge funds</a:t>
            </a:r>
            <a:br>
              <a:rPr lang="en-GB" dirty="0" smtClean="0">
                <a:latin typeface="Segoe Light" charset="0"/>
              </a:rPr>
            </a:br>
            <a:r>
              <a:rPr lang="en-GB" dirty="0"/>
              <a:t/>
            </a:r>
            <a:br>
              <a:rPr lang="en-GB" dirty="0"/>
            </a:br>
            <a:r>
              <a:rPr lang="en-GB" sz="4400" dirty="0" smtClean="0">
                <a:hlinkClick r:id="rId2"/>
              </a:rPr>
              <a:t>fsharp.org/testimonials</a:t>
            </a:r>
            <a:r>
              <a:rPr lang="en-GB" sz="4400" dirty="0" smtClean="0"/>
              <a:t> </a:t>
            </a:r>
            <a:br>
              <a:rPr lang="en-GB" sz="4400" dirty="0" smtClean="0"/>
            </a:br>
            <a:r>
              <a:rPr lang="en-GB" sz="4400" dirty="0">
                <a:hlinkClick r:id="rId3"/>
              </a:rPr>
              <a:t>meetup.com/</a:t>
            </a:r>
            <a:r>
              <a:rPr lang="en-GB" sz="4400" dirty="0" err="1">
                <a:hlinkClick r:id="rId3"/>
              </a:rPr>
              <a:t>FSharpLondon</a:t>
            </a:r>
            <a:r>
              <a:rPr lang="en-GB" sz="4400" dirty="0"/>
              <a:t/>
            </a:r>
            <a:br>
              <a:rPr lang="en-GB" sz="4400" dirty="0"/>
            </a:br>
            <a:endParaRPr lang="en-GB" b="1" dirty="0"/>
          </a:p>
        </p:txBody>
      </p:sp>
    </p:spTree>
    <p:extLst>
      <p:ext uri="{BB962C8B-B14F-4D97-AF65-F5344CB8AC3E}">
        <p14:creationId xmlns:p14="http://schemas.microsoft.com/office/powerpoint/2010/main" val="288459511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5462" y="2328006"/>
            <a:ext cx="11171635" cy="1980542"/>
          </a:xfrm>
        </p:spPr>
        <p:txBody>
          <a:bodyPr/>
          <a:lstStyle/>
          <a:p>
            <a:pPr algn="ctr"/>
            <a:r>
              <a:rPr lang="en-GB" dirty="0" smtClean="0"/>
              <a:t>F#</a:t>
            </a:r>
            <a:r>
              <a:rPr lang="en-GB" dirty="0" smtClean="0">
                <a:latin typeface="Segoe Light" charset="0"/>
              </a:rPr>
              <a:t> is used to make lots of money</a:t>
            </a:r>
            <a:br>
              <a:rPr lang="en-GB" dirty="0" smtClean="0">
                <a:latin typeface="Segoe Light" charset="0"/>
              </a:rPr>
            </a:br>
            <a:r>
              <a:rPr lang="en-GB" sz="4400" dirty="0"/>
              <a:t/>
            </a:r>
            <a:br>
              <a:rPr lang="en-GB" sz="4400" dirty="0"/>
            </a:br>
            <a:r>
              <a:rPr lang="en-GB" sz="4400" dirty="0" smtClean="0">
                <a:hlinkClick r:id="rId2"/>
              </a:rPr>
              <a:t>fsharp.org/testimonials</a:t>
            </a:r>
            <a:r>
              <a:rPr lang="en-GB" sz="4400" dirty="0" smtClean="0"/>
              <a:t> </a:t>
            </a:r>
            <a:endParaRPr lang="en-GB" b="1" dirty="0"/>
          </a:p>
        </p:txBody>
      </p:sp>
    </p:spTree>
    <p:extLst>
      <p:ext uri="{BB962C8B-B14F-4D97-AF65-F5344CB8AC3E}">
        <p14:creationId xmlns:p14="http://schemas.microsoft.com/office/powerpoint/2010/main" val="331111674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Agenda</a:t>
            </a:r>
            <a:endParaRPr lang="en-GB" dirty="0"/>
          </a:p>
        </p:txBody>
      </p:sp>
      <p:sp>
        <p:nvSpPr>
          <p:cNvPr id="3" name="Text Placeholder 2"/>
          <p:cNvSpPr>
            <a:spLocks noGrp="1"/>
          </p:cNvSpPr>
          <p:nvPr>
            <p:ph type="body" sz="quarter" idx="10"/>
          </p:nvPr>
        </p:nvSpPr>
        <p:spPr>
          <a:xfrm>
            <a:off x="519045" y="1448200"/>
            <a:ext cx="11147562" cy="4398127"/>
          </a:xfrm>
        </p:spPr>
        <p:txBody>
          <a:bodyPr/>
          <a:lstStyle/>
          <a:p>
            <a:r>
              <a:rPr lang="en-GB" dirty="0" smtClean="0"/>
              <a:t>The “Information Rich Programming” Problem</a:t>
            </a:r>
          </a:p>
          <a:p>
            <a:pPr lvl="1"/>
            <a:r>
              <a:rPr lang="en-GB" dirty="0" smtClean="0"/>
              <a:t>- broadly conceived</a:t>
            </a:r>
          </a:p>
          <a:p>
            <a:pPr lvl="1"/>
            <a:r>
              <a:rPr lang="en-GB" dirty="0" smtClean="0"/>
              <a:t>- and for financial data specifically </a:t>
            </a:r>
          </a:p>
          <a:p>
            <a:endParaRPr lang="en-GB" sz="2400" dirty="0"/>
          </a:p>
          <a:p>
            <a:r>
              <a:rPr lang="en-GB" dirty="0" smtClean="0"/>
              <a:t>A bit about F# </a:t>
            </a:r>
          </a:p>
          <a:p>
            <a:endParaRPr lang="en-GB" sz="1800" dirty="0"/>
          </a:p>
          <a:p>
            <a:r>
              <a:rPr lang="en-GB" dirty="0" smtClean="0"/>
              <a:t>Applying F# scalable data/metadata integration techniques to financial data integration</a:t>
            </a:r>
            <a:endParaRPr lang="en-GB" dirty="0"/>
          </a:p>
        </p:txBody>
      </p:sp>
    </p:spTree>
    <p:extLst>
      <p:ext uri="{BB962C8B-B14F-4D97-AF65-F5344CB8AC3E}">
        <p14:creationId xmlns:p14="http://schemas.microsoft.com/office/powerpoint/2010/main" val="253523881"/>
      </p:ext>
    </p:extLst>
  </p:cSld>
  <p:clrMapOvr>
    <a:masterClrMapping/>
  </p:clrMapOvr>
  <p:transition>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2128" y="-508118"/>
            <a:ext cx="14091494" cy="78758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2475414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Example: F# for Quant Consulting</a:t>
            </a:r>
            <a:endParaRPr lang="en-GB" dirty="0"/>
          </a:p>
        </p:txBody>
      </p:sp>
      <p:sp>
        <p:nvSpPr>
          <p:cNvPr id="6" name="Content Placeholder 3"/>
          <p:cNvSpPr>
            <a:spLocks noGrp="1"/>
          </p:cNvSpPr>
          <p:nvPr>
            <p:ph idx="4294967295"/>
          </p:nvPr>
        </p:nvSpPr>
        <p:spPr>
          <a:xfrm>
            <a:off x="859809" y="1501254"/>
            <a:ext cx="10287616" cy="5193234"/>
          </a:xfrm>
          <a:prstGeom prst="rect">
            <a:avLst/>
          </a:prstGeom>
        </p:spPr>
        <p:txBody>
          <a:bodyPr>
            <a:normAutofit/>
          </a:bodyPr>
          <a:lstStyle/>
          <a:p>
            <a:r>
              <a:rPr lang="en-GB" sz="2700" dirty="0"/>
              <a:t>Our bids for tendered contracts in quantitative finance are regularly </a:t>
            </a:r>
            <a:r>
              <a:rPr lang="en-GB" sz="2700" b="1" dirty="0">
                <a:solidFill>
                  <a:schemeClr val="tx2"/>
                </a:solidFill>
              </a:rPr>
              <a:t>half the price</a:t>
            </a:r>
            <a:r>
              <a:rPr lang="en-GB" sz="2700" dirty="0"/>
              <a:t> of competitors because of the </a:t>
            </a:r>
            <a:r>
              <a:rPr lang="en-GB" sz="2700" b="1" dirty="0">
                <a:solidFill>
                  <a:schemeClr val="tx2"/>
                </a:solidFill>
              </a:rPr>
              <a:t>increased productivity </a:t>
            </a:r>
            <a:r>
              <a:rPr lang="en-GB" sz="2700" dirty="0"/>
              <a:t>we get from F#.</a:t>
            </a:r>
          </a:p>
          <a:p>
            <a:endParaRPr lang="en-GB" sz="2700" dirty="0"/>
          </a:p>
          <a:p>
            <a:r>
              <a:rPr lang="en-GB" sz="2700" dirty="0"/>
              <a:t>We are regularly able to deliver </a:t>
            </a:r>
            <a:r>
              <a:rPr lang="en-GB" sz="2700" b="1" dirty="0">
                <a:solidFill>
                  <a:schemeClr val="tx2"/>
                </a:solidFill>
              </a:rPr>
              <a:t>correct</a:t>
            </a:r>
            <a:r>
              <a:rPr lang="en-GB" sz="2700" dirty="0"/>
              <a:t>, </a:t>
            </a:r>
            <a:r>
              <a:rPr lang="en-GB" sz="2700" b="1" dirty="0">
                <a:solidFill>
                  <a:schemeClr val="tx2"/>
                </a:solidFill>
              </a:rPr>
              <a:t>robust</a:t>
            </a:r>
            <a:r>
              <a:rPr lang="en-GB" sz="2700" dirty="0">
                <a:solidFill>
                  <a:schemeClr val="tx2"/>
                </a:solidFill>
              </a:rPr>
              <a:t>, </a:t>
            </a:r>
            <a:r>
              <a:rPr lang="en-GB" sz="2700" b="1" dirty="0" err="1">
                <a:solidFill>
                  <a:schemeClr val="tx2"/>
                </a:solidFill>
              </a:rPr>
              <a:t>performant</a:t>
            </a:r>
            <a:r>
              <a:rPr lang="en-GB" sz="2700" dirty="0">
                <a:solidFill>
                  <a:schemeClr val="tx2"/>
                </a:solidFill>
              </a:rPr>
              <a:t> </a:t>
            </a:r>
            <a:r>
              <a:rPr lang="en-GB" sz="2700" dirty="0"/>
              <a:t>solutions </a:t>
            </a:r>
            <a:r>
              <a:rPr lang="en-GB" sz="2700" b="1" dirty="0">
                <a:solidFill>
                  <a:schemeClr val="tx2"/>
                </a:solidFill>
              </a:rPr>
              <a:t>on-time</a:t>
            </a:r>
            <a:r>
              <a:rPr lang="en-GB" sz="2700" dirty="0"/>
              <a:t>, which is what our customers value most.</a:t>
            </a:r>
          </a:p>
          <a:p>
            <a:endParaRPr lang="en-GB" sz="2700" dirty="0">
              <a:solidFill>
                <a:schemeClr val="bg2">
                  <a:lumMod val="10000"/>
                </a:schemeClr>
              </a:solidFill>
            </a:endParaRPr>
          </a:p>
          <a:p>
            <a:pPr algn="r"/>
            <a:r>
              <a:rPr lang="en-GB" sz="2700" dirty="0"/>
              <a:t>Daniel Egloff, QuantAlea Consulting, Zurich</a:t>
            </a:r>
            <a:endParaRPr lang="en-GB" sz="2700" dirty="0">
              <a:solidFill>
                <a:schemeClr val="bg2">
                  <a:lumMod val="10000"/>
                </a:schemeClr>
              </a:solidFill>
            </a:endParaRPr>
          </a:p>
        </p:txBody>
      </p:sp>
      <p:sp>
        <p:nvSpPr>
          <p:cNvPr id="3" name="Rectangle 2"/>
          <p:cNvSpPr/>
          <p:nvPr/>
        </p:nvSpPr>
        <p:spPr>
          <a:xfrm>
            <a:off x="7163406" y="6304261"/>
            <a:ext cx="4795329" cy="518878"/>
          </a:xfrm>
          <a:prstGeom prst="rect">
            <a:avLst/>
          </a:prstGeom>
        </p:spPr>
        <p:txBody>
          <a:bodyPr wrap="none" lIns="102383" tIns="51190" rIns="102383" bIns="51190">
            <a:spAutoFit/>
          </a:bodyPr>
          <a:lstStyle/>
          <a:p>
            <a:pPr marL="236919" indent="-236919" algn="r"/>
            <a:r>
              <a:rPr lang="en-GB" sz="2700" dirty="0">
                <a:solidFill>
                  <a:srgbClr val="505050"/>
                </a:solidFill>
                <a:hlinkClick r:id="rId2"/>
              </a:rPr>
              <a:t>http://fsharp.org/testimonials</a:t>
            </a:r>
            <a:r>
              <a:rPr lang="en-GB" sz="2700" dirty="0">
                <a:solidFill>
                  <a:srgbClr val="505050"/>
                </a:solidFill>
              </a:rPr>
              <a:t> </a:t>
            </a:r>
          </a:p>
        </p:txBody>
      </p:sp>
      <p:sp>
        <p:nvSpPr>
          <p:cNvPr id="9" name="Rectangular Callout 8"/>
          <p:cNvSpPr/>
          <p:nvPr/>
        </p:nvSpPr>
        <p:spPr bwMode="auto">
          <a:xfrm>
            <a:off x="168194" y="4091465"/>
            <a:ext cx="2852647" cy="615691"/>
          </a:xfrm>
          <a:prstGeom prst="wedgeRectCallout">
            <a:avLst>
              <a:gd name="adj1" fmla="val 51550"/>
              <a:gd name="adj2" fmla="val -101019"/>
            </a:avLst>
          </a:prstGeom>
          <a:solidFill>
            <a:schemeClr val="accent4">
              <a:lumMod val="50000"/>
            </a:schemeClr>
          </a:solidFill>
          <a:ln>
            <a:solidFill>
              <a:schemeClr val="accent4">
                <a:lumMod val="50000"/>
              </a:schemeClr>
            </a:solidFill>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none" lIns="121893" tIns="60947" rIns="121893" bIns="60947" numCol="1" rtlCol="0" anchor="ctr" anchorCtr="0" compatLnSpc="1">
            <a:prstTxWarp prst="textNoShape">
              <a:avLst/>
            </a:prstTxWarp>
            <a:spAutoFit/>
          </a:bodyPr>
          <a:lstStyle/>
          <a:p>
            <a:pPr algn="ctr" defTabSz="1218585" fontAlgn="base">
              <a:spcBef>
                <a:spcPct val="0"/>
              </a:spcBef>
              <a:spcAft>
                <a:spcPct val="0"/>
              </a:spcAft>
            </a:pPr>
            <a:r>
              <a:rPr lang="en-GB" sz="3200" b="1" dirty="0">
                <a:gradFill>
                  <a:gsLst>
                    <a:gs pos="0">
                      <a:srgbClr val="FFFFFF"/>
                    </a:gs>
                    <a:gs pos="100000">
                      <a:srgbClr val="FFFFFF"/>
                    </a:gs>
                  </a:gsLst>
                  <a:lin ang="5400000" scaled="0"/>
                </a:gradFill>
                <a:latin typeface="Segoe UI Light"/>
              </a:rPr>
              <a:t>Time to Market</a:t>
            </a:r>
          </a:p>
        </p:txBody>
      </p:sp>
      <p:sp>
        <p:nvSpPr>
          <p:cNvPr id="10" name="Rectangular Callout 9"/>
          <p:cNvSpPr/>
          <p:nvPr/>
        </p:nvSpPr>
        <p:spPr bwMode="auto">
          <a:xfrm>
            <a:off x="2529675" y="4884883"/>
            <a:ext cx="2250495" cy="615691"/>
          </a:xfrm>
          <a:prstGeom prst="wedgeRectCallout">
            <a:avLst>
              <a:gd name="adj1" fmla="val 68119"/>
              <a:gd name="adj2" fmla="val -201865"/>
            </a:avLst>
          </a:prstGeom>
          <a:solidFill>
            <a:schemeClr val="accent4">
              <a:lumMod val="50000"/>
            </a:schemeClr>
          </a:solidFill>
          <a:ln>
            <a:solidFill>
              <a:schemeClr val="accent4">
                <a:lumMod val="50000"/>
              </a:schemeClr>
            </a:solidFill>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none" lIns="121893" tIns="60947" rIns="121893" bIns="60947" numCol="1" rtlCol="0" anchor="ctr" anchorCtr="0" compatLnSpc="1">
            <a:prstTxWarp prst="textNoShape">
              <a:avLst/>
            </a:prstTxWarp>
            <a:spAutoFit/>
          </a:bodyPr>
          <a:lstStyle/>
          <a:p>
            <a:pPr algn="ctr" defTabSz="1218585" fontAlgn="base">
              <a:spcBef>
                <a:spcPct val="0"/>
              </a:spcBef>
              <a:spcAft>
                <a:spcPct val="0"/>
              </a:spcAft>
            </a:pPr>
            <a:r>
              <a:rPr lang="en-GB" sz="3200" b="1" dirty="0">
                <a:gradFill>
                  <a:gsLst>
                    <a:gs pos="0">
                      <a:srgbClr val="FFFFFF"/>
                    </a:gs>
                    <a:gs pos="100000">
                      <a:srgbClr val="FFFFFF"/>
                    </a:gs>
                  </a:gsLst>
                  <a:lin ang="5400000" scaled="0"/>
                </a:gradFill>
                <a:latin typeface="Segoe UI Light"/>
              </a:rPr>
              <a:t>Correctness</a:t>
            </a:r>
          </a:p>
        </p:txBody>
      </p:sp>
      <p:sp>
        <p:nvSpPr>
          <p:cNvPr id="11" name="Rectangular Callout 10"/>
          <p:cNvSpPr/>
          <p:nvPr/>
        </p:nvSpPr>
        <p:spPr bwMode="auto">
          <a:xfrm>
            <a:off x="10366520" y="2170520"/>
            <a:ext cx="1820718" cy="615691"/>
          </a:xfrm>
          <a:prstGeom prst="wedgeRectCallout">
            <a:avLst>
              <a:gd name="adj1" fmla="val -115273"/>
              <a:gd name="adj2" fmla="val 92950"/>
            </a:avLst>
          </a:prstGeom>
          <a:solidFill>
            <a:schemeClr val="accent4">
              <a:lumMod val="50000"/>
            </a:schemeClr>
          </a:solidFill>
          <a:ln>
            <a:solidFill>
              <a:schemeClr val="accent4">
                <a:lumMod val="50000"/>
              </a:schemeClr>
            </a:solidFill>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none" lIns="121893" tIns="60947" rIns="121893" bIns="60947" numCol="1" rtlCol="0" anchor="ctr" anchorCtr="0" compatLnSpc="1">
            <a:prstTxWarp prst="textNoShape">
              <a:avLst/>
            </a:prstTxWarp>
            <a:spAutoFit/>
          </a:bodyPr>
          <a:lstStyle/>
          <a:p>
            <a:pPr algn="ctr" defTabSz="1218585" fontAlgn="base">
              <a:spcBef>
                <a:spcPct val="0"/>
              </a:spcBef>
              <a:spcAft>
                <a:spcPct val="0"/>
              </a:spcAft>
            </a:pPr>
            <a:r>
              <a:rPr lang="en-GB" sz="3200" b="1" dirty="0">
                <a:gradFill>
                  <a:gsLst>
                    <a:gs pos="0">
                      <a:srgbClr val="FFFFFF"/>
                    </a:gs>
                    <a:gs pos="100000">
                      <a:srgbClr val="FFFFFF"/>
                    </a:gs>
                  </a:gsLst>
                  <a:lin ang="5400000" scaled="0"/>
                </a:gradFill>
                <a:latin typeface="Segoe UI Light"/>
              </a:rPr>
              <a:t>Efficiency</a:t>
            </a:r>
          </a:p>
        </p:txBody>
      </p:sp>
      <p:sp>
        <p:nvSpPr>
          <p:cNvPr id="8" name="Rectangular Callout 7"/>
          <p:cNvSpPr/>
          <p:nvPr/>
        </p:nvSpPr>
        <p:spPr bwMode="auto">
          <a:xfrm>
            <a:off x="9969103" y="630681"/>
            <a:ext cx="2158550" cy="615527"/>
          </a:xfrm>
          <a:prstGeom prst="wedgeRectCallout">
            <a:avLst>
              <a:gd name="adj1" fmla="val -115273"/>
              <a:gd name="adj2" fmla="val 92950"/>
            </a:avLst>
          </a:prstGeom>
          <a:solidFill>
            <a:schemeClr val="accent4">
              <a:lumMod val="50000"/>
            </a:schemeClr>
          </a:solidFill>
          <a:ln>
            <a:solidFill>
              <a:schemeClr val="accent4">
                <a:lumMod val="50000"/>
              </a:schemeClr>
            </a:solidFill>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none" lIns="121893" tIns="60947" rIns="121893" bIns="60947" numCol="1" rtlCol="0" anchor="ctr" anchorCtr="0" compatLnSpc="1">
            <a:prstTxWarp prst="textNoShape">
              <a:avLst/>
            </a:prstTxWarp>
            <a:spAutoFit/>
          </a:bodyPr>
          <a:lstStyle/>
          <a:p>
            <a:pPr algn="ctr" defTabSz="1218585" fontAlgn="base">
              <a:spcBef>
                <a:spcPct val="0"/>
              </a:spcBef>
              <a:spcAft>
                <a:spcPct val="0"/>
              </a:spcAft>
            </a:pPr>
            <a:r>
              <a:rPr lang="en-GB" sz="3200" b="1" dirty="0" smtClean="0">
                <a:gradFill>
                  <a:gsLst>
                    <a:gs pos="0">
                      <a:srgbClr val="FFFFFF"/>
                    </a:gs>
                    <a:gs pos="100000">
                      <a:srgbClr val="FFFFFF"/>
                    </a:gs>
                  </a:gsLst>
                  <a:lin ang="5400000" scaled="0"/>
                </a:gradFill>
                <a:latin typeface="Segoe UI Light"/>
              </a:rPr>
              <a:t>Complexity</a:t>
            </a:r>
            <a:endParaRPr lang="en-GB" sz="3200" b="1" dirty="0">
              <a:gradFill>
                <a:gsLst>
                  <a:gs pos="0">
                    <a:srgbClr val="FFFFFF"/>
                  </a:gs>
                  <a:gs pos="100000">
                    <a:srgbClr val="FFFFFF"/>
                  </a:gs>
                </a:gsLst>
                <a:lin ang="5400000" scaled="0"/>
              </a:gradFill>
              <a:latin typeface="Segoe UI Light"/>
            </a:endParaRPr>
          </a:p>
        </p:txBody>
      </p:sp>
    </p:spTree>
    <p:extLst>
      <p:ext uri="{BB962C8B-B14F-4D97-AF65-F5344CB8AC3E}">
        <p14:creationId xmlns:p14="http://schemas.microsoft.com/office/powerpoint/2010/main" val="123492059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8"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42482" y="2715551"/>
            <a:ext cx="10789877" cy="1523846"/>
          </a:xfrm>
        </p:spPr>
        <p:txBody>
          <a:bodyPr/>
          <a:lstStyle/>
          <a:p>
            <a:pPr algn="ctr"/>
            <a:r>
              <a:rPr lang="en-GB" sz="4800" dirty="0" smtClean="0"/>
              <a:t>Microsoft </a:t>
            </a:r>
            <a:r>
              <a:rPr lang="en-GB" sz="4800" dirty="0"/>
              <a:t>recommend </a:t>
            </a:r>
            <a:br>
              <a:rPr lang="en-GB" sz="4800" dirty="0"/>
            </a:br>
            <a:r>
              <a:rPr lang="en-GB" sz="4800" dirty="0"/>
              <a:t>F# and the Visual F# tools</a:t>
            </a:r>
            <a:br>
              <a:rPr lang="en-GB" sz="4800" dirty="0"/>
            </a:br>
            <a:r>
              <a:rPr lang="en-GB" sz="4800" dirty="0"/>
              <a:t>for your functional-first programming needs</a:t>
            </a:r>
          </a:p>
        </p:txBody>
      </p:sp>
    </p:spTree>
    <p:extLst>
      <p:ext uri="{BB962C8B-B14F-4D97-AF65-F5344CB8AC3E}">
        <p14:creationId xmlns:p14="http://schemas.microsoft.com/office/powerpoint/2010/main" val="227547623"/>
      </p:ext>
    </p:extLst>
  </p:cSld>
  <p:clrMapOvr>
    <a:masterClrMapping/>
  </p:clrMapOvr>
  <p:transition>
    <p:fad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5462" y="2328006"/>
            <a:ext cx="11171635" cy="757306"/>
          </a:xfrm>
        </p:spPr>
        <p:txBody>
          <a:bodyPr/>
          <a:lstStyle/>
          <a:p>
            <a:pPr algn="ctr"/>
            <a:r>
              <a:rPr lang="en-GB" dirty="0" smtClean="0">
                <a:latin typeface="Segoe Light" charset="0"/>
              </a:rPr>
              <a:t>Back to the main topic…</a:t>
            </a:r>
            <a:endParaRPr lang="en-GB" b="1" dirty="0"/>
          </a:p>
        </p:txBody>
      </p:sp>
    </p:spTree>
    <p:extLst>
      <p:ext uri="{BB962C8B-B14F-4D97-AF65-F5344CB8AC3E}">
        <p14:creationId xmlns:p14="http://schemas.microsoft.com/office/powerpoint/2010/main" val="87971680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extLst>
              <p:ext uri="{D42A27DB-BD31-4B8C-83A1-F6EECF244321}">
                <p14:modId xmlns:p14="http://schemas.microsoft.com/office/powerpoint/2010/main" val="359708301"/>
              </p:ext>
            </p:extLst>
          </p:nvPr>
        </p:nvGraphicFramePr>
        <p:xfrm>
          <a:off x="325362" y="1231331"/>
          <a:ext cx="11215583" cy="421476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itle 2"/>
          <p:cNvSpPr>
            <a:spLocks noGrp="1"/>
          </p:cNvSpPr>
          <p:nvPr>
            <p:ph type="title"/>
          </p:nvPr>
        </p:nvSpPr>
        <p:spPr/>
        <p:txBody>
          <a:bodyPr/>
          <a:lstStyle/>
          <a:p>
            <a:r>
              <a:rPr lang="en-GB" dirty="0" smtClean="0"/>
              <a:t>Typical F# Topics</a:t>
            </a:r>
            <a:endParaRPr lang="en-GB" dirty="0"/>
          </a:p>
        </p:txBody>
      </p:sp>
      <p:sp>
        <p:nvSpPr>
          <p:cNvPr id="4" name="Cube 3"/>
          <p:cNvSpPr/>
          <p:nvPr/>
        </p:nvSpPr>
        <p:spPr bwMode="auto">
          <a:xfrm>
            <a:off x="720197" y="5709395"/>
            <a:ext cx="10931583" cy="803749"/>
          </a:xfrm>
          <a:prstGeom prst="cube">
            <a:avLst/>
          </a:prstGeom>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121733" tIns="60867" rIns="121733" bIns="60867" numCol="1" rtlCol="0" anchor="ctr" anchorCtr="0" compatLnSpc="1">
            <a:prstTxWarp prst="textNoShape">
              <a:avLst/>
            </a:prstTxWarp>
          </a:bodyPr>
          <a:lstStyle/>
          <a:p>
            <a:pPr algn="ctr" defTabSz="1217066" fontAlgn="base">
              <a:spcBef>
                <a:spcPct val="0"/>
              </a:spcBef>
              <a:spcAft>
                <a:spcPct val="0"/>
              </a:spcAft>
            </a:pPr>
            <a:r>
              <a:rPr lang="en-GB" sz="4300" dirty="0">
                <a:gradFill>
                  <a:gsLst>
                    <a:gs pos="0">
                      <a:srgbClr val="FFFFFF"/>
                    </a:gs>
                    <a:gs pos="100000">
                      <a:srgbClr val="FFFFFF"/>
                    </a:gs>
                  </a:gsLst>
                  <a:lin ang="5400000" scaled="0"/>
                </a:gradFill>
                <a:latin typeface="+mj-lt"/>
              </a:rPr>
              <a:t>F# Deep Data Integration</a:t>
            </a:r>
          </a:p>
        </p:txBody>
      </p:sp>
    </p:spTree>
    <p:extLst>
      <p:ext uri="{BB962C8B-B14F-4D97-AF65-F5344CB8AC3E}">
        <p14:creationId xmlns:p14="http://schemas.microsoft.com/office/powerpoint/2010/main" val="376916309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graphicEl>
                                              <a:dgm id="{06DCBB91-7B26-4835-B33A-CA07C186EB0F}"/>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graphicEl>
                                              <a:dgm id="{E0E71C54-F2D1-4C91-8C80-6B09BF84E94B}"/>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graphicEl>
                                              <a:dgm id="{5ADF61FE-FF80-45AA-A9CE-E34B60324B42}"/>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graphicEl>
                                              <a:dgm id="{18B03463-1FBD-4DF5-8CA0-D3CB9BDC0293}"/>
                                            </p:graphic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
                                            <p:graphicEl>
                                              <a:dgm id="{9F535F91-926F-4CD9-9E50-DD6024FF90E6}"/>
                                            </p:graphic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
                                            <p:graphicEl>
                                              <a:dgm id="{BCE7658B-2374-4A6C-9925-B2C56248DCAA}"/>
                                            </p:graphic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
                                            <p:graphicEl>
                                              <a:dgm id="{D3652699-7A9F-4E10-8F28-EB1B4316ACCE}"/>
                                            </p:graphic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4"/>
                                        </p:tgtEl>
                                        <p:attrNameLst>
                                          <p:attrName>style.visibility</p:attrName>
                                        </p:attrNameLst>
                                      </p:cBhvr>
                                      <p:to>
                                        <p:strVal val="visible"/>
                                      </p:to>
                                    </p:set>
                                    <p:animEffect transition="in" filter="fade">
                                      <p:cBhvr>
                                        <p:cTn id="3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Sub>
          <a:bldDgm bld="one"/>
        </p:bldSub>
      </p:bldGraphic>
      <p:bldP spid="4"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73087" y="1674778"/>
            <a:ext cx="11171635" cy="4210383"/>
          </a:xfrm>
        </p:spPr>
        <p:txBody>
          <a:bodyPr/>
          <a:lstStyle/>
          <a:p>
            <a:r>
              <a:rPr lang="en-GB" sz="4800" dirty="0"/>
              <a:t>The Problem W</a:t>
            </a:r>
            <a:r>
              <a:rPr lang="en-GB" sz="4800" dirty="0" smtClean="0"/>
              <a:t>e’re Addressing</a:t>
            </a:r>
            <a:r>
              <a:rPr lang="en-GB" sz="4800" dirty="0"/>
              <a:t/>
            </a:r>
            <a:br>
              <a:rPr lang="en-GB" sz="4800" dirty="0"/>
            </a:br>
            <a:r>
              <a:rPr lang="en-GB" sz="4800" dirty="0"/>
              <a:t/>
            </a:r>
            <a:br>
              <a:rPr lang="en-GB" sz="4800" dirty="0"/>
            </a:br>
            <a:r>
              <a:rPr lang="en-GB" sz="4800" dirty="0"/>
              <a:t>Our </a:t>
            </a:r>
            <a:r>
              <a:rPr lang="en-GB" sz="4800" dirty="0" smtClean="0"/>
              <a:t>data plumbing tools </a:t>
            </a:r>
            <a:r>
              <a:rPr lang="en-GB" sz="4800" dirty="0"/>
              <a:t>are </a:t>
            </a:r>
            <a:r>
              <a:rPr lang="en-GB" sz="4800" b="1" dirty="0" smtClean="0">
                <a:solidFill>
                  <a:schemeClr val="accent1"/>
                </a:solidFill>
              </a:rPr>
              <a:t>data-sparse. </a:t>
            </a:r>
            <a:r>
              <a:rPr lang="en-GB" sz="4400" dirty="0" smtClean="0"/>
              <a:t>We </a:t>
            </a:r>
            <a:r>
              <a:rPr lang="en-GB" sz="4400" dirty="0"/>
              <a:t>need to bring financial information </a:t>
            </a:r>
            <a:r>
              <a:rPr lang="en-GB" sz="4400" b="1" dirty="0"/>
              <a:t>into</a:t>
            </a:r>
            <a:r>
              <a:rPr lang="en-GB" sz="4400" dirty="0"/>
              <a:t> the </a:t>
            </a:r>
            <a:r>
              <a:rPr lang="en-GB" sz="4400" dirty="0" smtClean="0"/>
              <a:t>language… </a:t>
            </a:r>
            <a:br>
              <a:rPr lang="en-GB" sz="4400" dirty="0" smtClean="0"/>
            </a:br>
            <a:r>
              <a:rPr lang="en-GB" sz="4400" dirty="0"/>
              <a:t/>
            </a:r>
            <a:br>
              <a:rPr lang="en-GB" sz="4400" dirty="0"/>
            </a:br>
            <a:r>
              <a:rPr lang="en-GB" sz="2800" dirty="0" smtClean="0"/>
              <a:t>At </a:t>
            </a:r>
            <a:r>
              <a:rPr lang="en-GB" sz="2800" b="1" dirty="0"/>
              <a:t>market-scale</a:t>
            </a:r>
            <a:r>
              <a:rPr lang="en-GB" sz="2800" dirty="0"/>
              <a:t>, </a:t>
            </a:r>
            <a:r>
              <a:rPr lang="en-GB" sz="2800" b="1" dirty="0"/>
              <a:t>strongly tooled</a:t>
            </a:r>
            <a:r>
              <a:rPr lang="en-GB" sz="2800" dirty="0"/>
              <a:t>, </a:t>
            </a:r>
            <a:r>
              <a:rPr lang="en-GB" sz="2800" b="1" dirty="0"/>
              <a:t>strongly typed</a:t>
            </a:r>
            <a:endParaRPr lang="en-GB" sz="3200" b="1" dirty="0">
              <a:solidFill>
                <a:schemeClr val="accent1"/>
              </a:solidFill>
            </a:endParaRPr>
          </a:p>
        </p:txBody>
      </p:sp>
    </p:spTree>
    <p:extLst>
      <p:ext uri="{BB962C8B-B14F-4D97-AF65-F5344CB8AC3E}">
        <p14:creationId xmlns:p14="http://schemas.microsoft.com/office/powerpoint/2010/main" val="53575147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5462" y="2328009"/>
            <a:ext cx="11171635" cy="3351687"/>
          </a:xfrm>
        </p:spPr>
        <p:txBody>
          <a:bodyPr/>
          <a:lstStyle/>
          <a:p>
            <a:pPr algn="ctr"/>
            <a:r>
              <a:rPr lang="en-GB" dirty="0" smtClean="0"/>
              <a:t>Which data?</a:t>
            </a:r>
            <a:br>
              <a:rPr lang="en-GB" dirty="0" smtClean="0"/>
            </a:br>
            <a:r>
              <a:rPr lang="en-GB" dirty="0"/>
              <a:t/>
            </a:r>
            <a:br>
              <a:rPr lang="en-GB" dirty="0"/>
            </a:br>
            <a:r>
              <a:rPr lang="en-GB" sz="4400" b="1" dirty="0" err="1" smtClean="0"/>
              <a:t>Xenomorph</a:t>
            </a:r>
            <a:r>
              <a:rPr lang="en-GB" sz="4400" b="1" dirty="0" smtClean="0"/>
              <a:t> </a:t>
            </a:r>
            <a:r>
              <a:rPr lang="en-GB" sz="4400" b="1" dirty="0" err="1" smtClean="0"/>
              <a:t>Timescape</a:t>
            </a:r>
            <a:r>
              <a:rPr lang="en-GB" sz="4400" b="1" dirty="0" smtClean="0"/>
              <a:t> </a:t>
            </a:r>
            <a:r>
              <a:rPr lang="en-GB" sz="4400" dirty="0" smtClean="0"/>
              <a:t>is a major Microsoft partner for </a:t>
            </a:r>
            <a:r>
              <a:rPr lang="en-GB" sz="4400" b="1" dirty="0" smtClean="0"/>
              <a:t>Financial Data </a:t>
            </a:r>
            <a:r>
              <a:rPr lang="en-GB" sz="4400" dirty="0" smtClean="0"/>
              <a:t>in the </a:t>
            </a:r>
            <a:r>
              <a:rPr lang="en-GB" sz="4400" b="1" dirty="0" smtClean="0"/>
              <a:t>Azure Cloud Platform</a:t>
            </a:r>
            <a:endParaRPr lang="en-GB" sz="4400" b="1" dirty="0"/>
          </a:p>
        </p:txBody>
      </p:sp>
      <p:sp>
        <p:nvSpPr>
          <p:cNvPr id="3" name="Rectangular Callout 2"/>
          <p:cNvSpPr/>
          <p:nvPr/>
        </p:nvSpPr>
        <p:spPr bwMode="auto">
          <a:xfrm>
            <a:off x="8205028" y="1210994"/>
            <a:ext cx="3834782" cy="1785078"/>
          </a:xfrm>
          <a:prstGeom prst="wedgeRectCallout">
            <a:avLst>
              <a:gd name="adj1" fmla="val -57474"/>
              <a:gd name="adj2" fmla="val 95907"/>
            </a:avLst>
          </a:prstGeom>
          <a:solidFill>
            <a:schemeClr val="accent4">
              <a:lumMod val="75000"/>
            </a:schemeClr>
          </a:solidFill>
          <a:ln>
            <a:solidFill>
              <a:schemeClr val="accent4">
                <a:lumMod val="50000"/>
              </a:schemeClr>
            </a:solidFill>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121893" tIns="60947" rIns="121893" bIns="60947" numCol="1" rtlCol="0" anchor="ctr" anchorCtr="0" compatLnSpc="1">
            <a:prstTxWarp prst="textNoShape">
              <a:avLst/>
            </a:prstTxWarp>
            <a:spAutoFit/>
          </a:bodyPr>
          <a:lstStyle/>
          <a:p>
            <a:pPr algn="ctr" defTabSz="1218585" fontAlgn="base">
              <a:spcBef>
                <a:spcPct val="0"/>
              </a:spcBef>
              <a:spcAft>
                <a:spcPct val="0"/>
              </a:spcAft>
            </a:pPr>
            <a:r>
              <a:rPr lang="en-GB" sz="2700" dirty="0">
                <a:gradFill>
                  <a:gsLst>
                    <a:gs pos="0">
                      <a:srgbClr val="FFFFFF"/>
                    </a:gs>
                    <a:gs pos="100000">
                      <a:srgbClr val="FFFFFF"/>
                    </a:gs>
                  </a:gsLst>
                  <a:lin ang="5400000" scaled="0"/>
                </a:gradFill>
                <a:latin typeface="+mj-lt"/>
              </a:rPr>
              <a:t>Data like this enables entire </a:t>
            </a:r>
            <a:r>
              <a:rPr lang="en-GB" sz="2700" dirty="0" smtClean="0">
                <a:gradFill>
                  <a:gsLst>
                    <a:gs pos="0">
                      <a:srgbClr val="FFFFFF"/>
                    </a:gs>
                    <a:gs pos="100000">
                      <a:srgbClr val="FFFFFF"/>
                    </a:gs>
                  </a:gsLst>
                  <a:lin ang="5400000" scaled="0"/>
                </a:gradFill>
                <a:latin typeface="+mj-lt"/>
              </a:rPr>
              <a:t>cloud-based industries in financial analytics</a:t>
            </a:r>
            <a:endParaRPr lang="en-GB" sz="2700" dirty="0">
              <a:gradFill>
                <a:gsLst>
                  <a:gs pos="0">
                    <a:srgbClr val="FFFFFF"/>
                  </a:gs>
                  <a:gs pos="100000">
                    <a:srgbClr val="FFFFFF"/>
                  </a:gs>
                </a:gsLst>
                <a:lin ang="5400000" scaled="0"/>
              </a:gradFill>
              <a:latin typeface="+mj-lt"/>
            </a:endParaRPr>
          </a:p>
        </p:txBody>
      </p:sp>
    </p:spTree>
    <p:extLst>
      <p:ext uri="{BB962C8B-B14F-4D97-AF65-F5344CB8AC3E}">
        <p14:creationId xmlns:p14="http://schemas.microsoft.com/office/powerpoint/2010/main" val="116113621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1814" y="813108"/>
            <a:ext cx="11171635" cy="4847481"/>
          </a:xfrm>
        </p:spPr>
        <p:txBody>
          <a:bodyPr/>
          <a:lstStyle/>
          <a:p>
            <a:pPr algn="ctr"/>
            <a:r>
              <a:rPr lang="en-GB" dirty="0" smtClean="0"/>
              <a:t>The specific questions:</a:t>
            </a:r>
            <a:br>
              <a:rPr lang="en-GB" dirty="0" smtClean="0"/>
            </a:br>
            <a:r>
              <a:rPr lang="en-GB" dirty="0"/>
              <a:t/>
            </a:r>
            <a:br>
              <a:rPr lang="en-GB" dirty="0"/>
            </a:br>
            <a:r>
              <a:rPr lang="en-GB" sz="4000" dirty="0" smtClean="0"/>
              <a:t>Can we use F#’s unique “type provider” capabilities to integrate </a:t>
            </a:r>
            <a:r>
              <a:rPr lang="en-GB" sz="4000" dirty="0" err="1" smtClean="0"/>
              <a:t>Xenomorph</a:t>
            </a:r>
            <a:r>
              <a:rPr lang="en-GB" sz="4000" dirty="0" smtClean="0"/>
              <a:t> data at fine granularity?</a:t>
            </a:r>
            <a:br>
              <a:rPr lang="en-GB" sz="4000" dirty="0" smtClean="0"/>
            </a:br>
            <a:r>
              <a:rPr lang="en-GB" sz="4000" dirty="0"/>
              <a:t/>
            </a:r>
            <a:br>
              <a:rPr lang="en-GB" sz="4000" dirty="0"/>
            </a:br>
            <a:r>
              <a:rPr lang="en-GB" sz="4000" dirty="0" smtClean="0"/>
              <a:t>Can we specifically tackle the </a:t>
            </a:r>
            <a:r>
              <a:rPr lang="en-GB" sz="4000" b="1" dirty="0" smtClean="0"/>
              <a:t>quantity</a:t>
            </a:r>
            <a:r>
              <a:rPr lang="en-GB" sz="4000" dirty="0" smtClean="0"/>
              <a:t> of instruments and the </a:t>
            </a:r>
            <a:r>
              <a:rPr lang="en-GB" sz="4000" b="1" dirty="0" smtClean="0"/>
              <a:t>sparseness</a:t>
            </a:r>
            <a:r>
              <a:rPr lang="en-GB" sz="4000" dirty="0" smtClean="0"/>
              <a:t> of the data in a</a:t>
            </a:r>
            <a:r>
              <a:rPr lang="en-GB" sz="4000" b="1" dirty="0" smtClean="0"/>
              <a:t> programming language integration</a:t>
            </a:r>
            <a:r>
              <a:rPr lang="en-GB" sz="4000" dirty="0" smtClean="0"/>
              <a:t>.</a:t>
            </a:r>
            <a:endParaRPr lang="en-GB" sz="4800" dirty="0"/>
          </a:p>
        </p:txBody>
      </p:sp>
    </p:spTree>
    <p:extLst>
      <p:ext uri="{BB962C8B-B14F-4D97-AF65-F5344CB8AC3E}">
        <p14:creationId xmlns:p14="http://schemas.microsoft.com/office/powerpoint/2010/main" val="313878581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endParaRPr lang="en-GB"/>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35088" y="0"/>
            <a:ext cx="9515475" cy="7134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9017423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endParaRPr lang="en-GB"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87487" y="0"/>
            <a:ext cx="9515475" cy="7134225"/>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7362798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5462" y="2328011"/>
            <a:ext cx="11171635" cy="2285241"/>
          </a:xfrm>
        </p:spPr>
        <p:txBody>
          <a:bodyPr/>
          <a:lstStyle/>
          <a:p>
            <a:pPr algn="ctr"/>
            <a:r>
              <a:rPr lang="en-GB" dirty="0" smtClean="0">
                <a:latin typeface="Segoe Light" charset="0"/>
              </a:rPr>
              <a:t>Proposition 1</a:t>
            </a:r>
            <a:br>
              <a:rPr lang="en-GB" dirty="0" smtClean="0">
                <a:latin typeface="Segoe Light" charset="0"/>
              </a:rPr>
            </a:br>
            <a:r>
              <a:rPr lang="en-GB" dirty="0" smtClean="0">
                <a:latin typeface="Segoe Light" charset="0"/>
              </a:rPr>
              <a:t>We are living in an </a:t>
            </a:r>
            <a:r>
              <a:rPr lang="en-GB" dirty="0" smtClean="0"/>
              <a:t>I</a:t>
            </a:r>
            <a:r>
              <a:rPr lang="en-GB" dirty="0" smtClean="0">
                <a:latin typeface="Segoe Light" charset="0"/>
              </a:rPr>
              <a:t>nformation Revolution</a:t>
            </a:r>
            <a:endParaRPr lang="en-GB" dirty="0">
              <a:latin typeface="Segoe Light" charset="0"/>
            </a:endParaRPr>
          </a:p>
        </p:txBody>
      </p:sp>
    </p:spTree>
    <p:extLst>
      <p:ext uri="{BB962C8B-B14F-4D97-AF65-F5344CB8AC3E}">
        <p14:creationId xmlns:p14="http://schemas.microsoft.com/office/powerpoint/2010/main" val="120590113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endParaRPr lang="en-GB"/>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35088" y="0"/>
            <a:ext cx="9515475" cy="7134225"/>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87289924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endParaRPr lang="en-GB"/>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35088" y="0"/>
            <a:ext cx="9515475" cy="7134225"/>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09495849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5462" y="2328008"/>
            <a:ext cx="11171635" cy="3046988"/>
          </a:xfrm>
        </p:spPr>
        <p:txBody>
          <a:bodyPr/>
          <a:lstStyle/>
          <a:p>
            <a:pPr algn="ctr"/>
            <a:r>
              <a:rPr lang="en-GB" dirty="0" smtClean="0"/>
              <a:t>The problem is this: </a:t>
            </a:r>
            <a:br>
              <a:rPr lang="en-GB" dirty="0" smtClean="0"/>
            </a:br>
            <a:r>
              <a:rPr lang="en-GB" dirty="0"/>
              <a:t/>
            </a:r>
            <a:br>
              <a:rPr lang="en-GB" dirty="0"/>
            </a:br>
            <a:r>
              <a:rPr lang="en-GB" dirty="0" smtClean="0"/>
              <a:t>the data is still weakly integrated into our data plumbing languages</a:t>
            </a:r>
            <a:endParaRPr lang="en-GB" b="1" dirty="0"/>
          </a:p>
        </p:txBody>
      </p:sp>
    </p:spTree>
    <p:extLst>
      <p:ext uri="{BB962C8B-B14F-4D97-AF65-F5344CB8AC3E}">
        <p14:creationId xmlns:p14="http://schemas.microsoft.com/office/powerpoint/2010/main" val="52335935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5462" y="2328008"/>
            <a:ext cx="11171635" cy="2285241"/>
          </a:xfrm>
        </p:spPr>
        <p:txBody>
          <a:bodyPr/>
          <a:lstStyle/>
          <a:p>
            <a:pPr algn="ctr"/>
            <a:r>
              <a:rPr lang="en-GB" dirty="0" smtClean="0"/>
              <a:t>The Technique: “F# Type Providers”</a:t>
            </a:r>
            <a:br>
              <a:rPr lang="en-GB" dirty="0" smtClean="0"/>
            </a:br>
            <a:r>
              <a:rPr lang="en-GB" dirty="0"/>
              <a:t/>
            </a:r>
            <a:br>
              <a:rPr lang="en-GB" dirty="0"/>
            </a:br>
            <a:r>
              <a:rPr lang="en-GB" dirty="0" smtClean="0"/>
              <a:t>Allow scalable, robust, deep integration</a:t>
            </a:r>
            <a:endParaRPr lang="en-GB" b="1" dirty="0"/>
          </a:p>
        </p:txBody>
      </p:sp>
    </p:spTree>
    <p:extLst>
      <p:ext uri="{BB962C8B-B14F-4D97-AF65-F5344CB8AC3E}">
        <p14:creationId xmlns:p14="http://schemas.microsoft.com/office/powerpoint/2010/main" val="304999893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5462" y="2328007"/>
            <a:ext cx="11171635" cy="4265783"/>
          </a:xfrm>
        </p:spPr>
        <p:txBody>
          <a:bodyPr/>
          <a:lstStyle/>
          <a:p>
            <a:pPr algn="ctr"/>
            <a:r>
              <a:rPr lang="en-GB" dirty="0" smtClean="0"/>
              <a:t>Similar Problem: Integrate all of </a:t>
            </a:r>
            <a:r>
              <a:rPr lang="en-GB" dirty="0" smtClean="0">
                <a:hlinkClick r:id="rId2"/>
              </a:rPr>
              <a:t>freebase.com</a:t>
            </a:r>
            <a:r>
              <a:rPr lang="en-GB" dirty="0" smtClean="0"/>
              <a:t> </a:t>
            </a:r>
            <a:br>
              <a:rPr lang="en-GB" dirty="0" smtClean="0"/>
            </a:br>
            <a:r>
              <a:rPr lang="en-GB" dirty="0"/>
              <a:t/>
            </a:r>
            <a:br>
              <a:rPr lang="en-GB" dirty="0"/>
            </a:br>
            <a:r>
              <a:rPr lang="en-GB" dirty="0" smtClean="0"/>
              <a:t>“as if it were a library”</a:t>
            </a:r>
            <a:br>
              <a:rPr lang="en-GB" dirty="0" smtClean="0"/>
            </a:br>
            <a:r>
              <a:rPr lang="en-GB" dirty="0"/>
              <a:t/>
            </a:r>
            <a:br>
              <a:rPr lang="en-GB" dirty="0"/>
            </a:br>
            <a:r>
              <a:rPr lang="en-GB" sz="3300" dirty="0"/>
              <a:t>40M entities, 1Billion facts, 24,000 types, 65,000 properties</a:t>
            </a:r>
            <a:endParaRPr lang="en-GB" sz="3300" b="1" dirty="0"/>
          </a:p>
        </p:txBody>
      </p:sp>
    </p:spTree>
    <p:extLst>
      <p:ext uri="{BB962C8B-B14F-4D97-AF65-F5344CB8AC3E}">
        <p14:creationId xmlns:p14="http://schemas.microsoft.com/office/powerpoint/2010/main" val="164386112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5462" y="2328007"/>
            <a:ext cx="11171635" cy="4265783"/>
          </a:xfrm>
        </p:spPr>
        <p:txBody>
          <a:bodyPr/>
          <a:lstStyle/>
          <a:p>
            <a:pPr algn="ctr"/>
            <a:r>
              <a:rPr lang="en-GB" dirty="0" smtClean="0"/>
              <a:t>Similar Problem: Integrate all of </a:t>
            </a:r>
            <a:r>
              <a:rPr lang="en-GB" dirty="0" smtClean="0">
                <a:hlinkClick r:id="rId2"/>
              </a:rPr>
              <a:t>worldbank.org/data</a:t>
            </a:r>
            <a:r>
              <a:rPr lang="en-GB" dirty="0" smtClean="0"/>
              <a:t> </a:t>
            </a:r>
            <a:br>
              <a:rPr lang="en-GB" dirty="0" smtClean="0"/>
            </a:br>
            <a:r>
              <a:rPr lang="en-GB" dirty="0"/>
              <a:t/>
            </a:r>
            <a:br>
              <a:rPr lang="en-GB" dirty="0"/>
            </a:br>
            <a:r>
              <a:rPr lang="en-GB" dirty="0" smtClean="0"/>
              <a:t>“as if it were a library”</a:t>
            </a:r>
            <a:br>
              <a:rPr lang="en-GB" dirty="0" smtClean="0"/>
            </a:br>
            <a:r>
              <a:rPr lang="en-GB" dirty="0"/>
              <a:t/>
            </a:r>
            <a:br>
              <a:rPr lang="en-GB" dirty="0"/>
            </a:br>
            <a:r>
              <a:rPr lang="en-GB" sz="3300" dirty="0" smtClean="0"/>
              <a:t>10,000+ time series for hundreds of countries/regions</a:t>
            </a:r>
            <a:endParaRPr lang="en-GB" sz="3300" b="1" dirty="0"/>
          </a:p>
        </p:txBody>
      </p:sp>
    </p:spTree>
    <p:extLst>
      <p:ext uri="{BB962C8B-B14F-4D97-AF65-F5344CB8AC3E}">
        <p14:creationId xmlns:p14="http://schemas.microsoft.com/office/powerpoint/2010/main" val="175093942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smtClean="0"/>
              <a:t>Demo</a:t>
            </a:r>
            <a:endParaRPr lang="en-US" dirty="0"/>
          </a:p>
        </p:txBody>
      </p:sp>
      <p:sp>
        <p:nvSpPr>
          <p:cNvPr id="3" name="Text Placeholder 2"/>
          <p:cNvSpPr>
            <a:spLocks noGrp="1"/>
          </p:cNvSpPr>
          <p:nvPr>
            <p:ph type="body" sz="quarter" idx="11"/>
          </p:nvPr>
        </p:nvSpPr>
        <p:spPr>
          <a:xfrm>
            <a:off x="624174" y="4007778"/>
            <a:ext cx="10938892" cy="1726806"/>
          </a:xfrm>
        </p:spPr>
        <p:txBody>
          <a:bodyPr>
            <a:normAutofit/>
          </a:bodyPr>
          <a:lstStyle/>
          <a:p>
            <a:r>
              <a:rPr lang="en-US" dirty="0"/>
              <a:t>F# + </a:t>
            </a:r>
            <a:r>
              <a:rPr lang="en-US" dirty="0" smtClean="0"/>
              <a:t>Freebase</a:t>
            </a:r>
          </a:p>
          <a:p>
            <a:endParaRPr lang="en-US" dirty="0" smtClean="0"/>
          </a:p>
          <a:p>
            <a:r>
              <a:rPr lang="en-GB" dirty="0"/>
              <a:t>An F# type provider </a:t>
            </a:r>
            <a:r>
              <a:rPr lang="en-GB" dirty="0" smtClean="0"/>
              <a:t>for deep, </a:t>
            </a:r>
            <a:r>
              <a:rPr lang="en-GB" dirty="0"/>
              <a:t>robust integration of </a:t>
            </a:r>
            <a:r>
              <a:rPr lang="en-GB" dirty="0" smtClean="0"/>
              <a:t>web data</a:t>
            </a:r>
            <a:endParaRPr lang="en-US" dirty="0"/>
          </a:p>
        </p:txBody>
      </p:sp>
    </p:spTree>
    <p:extLst>
      <p:ext uri="{BB962C8B-B14F-4D97-AF65-F5344CB8AC3E}">
        <p14:creationId xmlns:p14="http://schemas.microsoft.com/office/powerpoint/2010/main" val="381697479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6667" y="1062983"/>
            <a:ext cx="11171635" cy="6537173"/>
          </a:xfrm>
        </p:spPr>
        <p:txBody>
          <a:bodyPr/>
          <a:lstStyle/>
          <a:p>
            <a:pPr algn="ctr"/>
            <a:r>
              <a:rPr lang="en-GB" b="1" dirty="0" smtClean="0">
                <a:latin typeface="Candara" pitchFamily="34" charset="0"/>
              </a:rPr>
              <a:t>A Type Provider is….</a:t>
            </a:r>
            <a:br>
              <a:rPr lang="en-GB" b="1" dirty="0" smtClean="0">
                <a:latin typeface="Candara" pitchFamily="34" charset="0"/>
              </a:rPr>
            </a:br>
            <a:r>
              <a:rPr lang="en-GB" b="1" dirty="0">
                <a:latin typeface="Candara" pitchFamily="34" charset="0"/>
              </a:rPr>
              <a:t/>
            </a:r>
            <a:br>
              <a:rPr lang="en-GB" b="1" dirty="0">
                <a:latin typeface="Candara" pitchFamily="34" charset="0"/>
              </a:rPr>
            </a:br>
            <a:r>
              <a:rPr lang="en-GB" sz="3300" dirty="0">
                <a:latin typeface="Candara" pitchFamily="34" charset="0"/>
              </a:rPr>
              <a:t>“Just like a library”</a:t>
            </a:r>
            <a:br>
              <a:rPr lang="en-GB" sz="3300" dirty="0">
                <a:latin typeface="Candara" pitchFamily="34" charset="0"/>
              </a:rPr>
            </a:br>
            <a:r>
              <a:rPr lang="en-GB" sz="3300" dirty="0">
                <a:latin typeface="Candara" pitchFamily="34" charset="0"/>
              </a:rPr>
              <a:t/>
            </a:r>
            <a:br>
              <a:rPr lang="en-GB" sz="3300" dirty="0">
                <a:latin typeface="Candara" pitchFamily="34" charset="0"/>
              </a:rPr>
            </a:br>
            <a:r>
              <a:rPr lang="en-GB" sz="4300" dirty="0">
                <a:latin typeface="Candara" pitchFamily="34" charset="0"/>
              </a:rPr>
              <a:t>“</a:t>
            </a:r>
            <a:r>
              <a:rPr lang="en-GB" sz="3300" dirty="0">
                <a:latin typeface="Candara" pitchFamily="34" charset="0"/>
              </a:rPr>
              <a:t>A design-time component that computes a space of types and methods on-demand…”</a:t>
            </a:r>
            <a:br>
              <a:rPr lang="en-GB" sz="3300" dirty="0">
                <a:latin typeface="Candara" pitchFamily="34" charset="0"/>
              </a:rPr>
            </a:br>
            <a:r>
              <a:rPr lang="en-GB" sz="3300" dirty="0">
                <a:latin typeface="Candara" pitchFamily="34" charset="0"/>
              </a:rPr>
              <a:t/>
            </a:r>
            <a:br>
              <a:rPr lang="en-GB" sz="3300" dirty="0">
                <a:latin typeface="Candara" pitchFamily="34" charset="0"/>
              </a:rPr>
            </a:br>
            <a:r>
              <a:rPr lang="en-GB" sz="3300" dirty="0">
                <a:latin typeface="Candara" pitchFamily="34" charset="0"/>
              </a:rPr>
              <a:t>“An adaptor between data/services and the </a:t>
            </a:r>
            <a:r>
              <a:rPr lang="en-GB" sz="3300" dirty="0" smtClean="0">
                <a:latin typeface="Candara" pitchFamily="34" charset="0"/>
              </a:rPr>
              <a:t>F# </a:t>
            </a:r>
            <a:r>
              <a:rPr lang="en-GB" sz="3300" dirty="0">
                <a:latin typeface="Candara" pitchFamily="34" charset="0"/>
              </a:rPr>
              <a:t>type system…”</a:t>
            </a:r>
            <a:br>
              <a:rPr lang="en-GB" sz="3300" dirty="0">
                <a:latin typeface="Candara" pitchFamily="34" charset="0"/>
              </a:rPr>
            </a:br>
            <a:r>
              <a:rPr lang="en-GB" sz="3300" dirty="0">
                <a:latin typeface="Candara" pitchFamily="34" charset="0"/>
              </a:rPr>
              <a:t/>
            </a:r>
            <a:br>
              <a:rPr lang="en-GB" sz="3300" dirty="0">
                <a:latin typeface="Candara" pitchFamily="34" charset="0"/>
              </a:rPr>
            </a:br>
            <a:r>
              <a:rPr lang="en-GB" sz="3300" dirty="0">
                <a:latin typeface="Candara" pitchFamily="34" charset="0"/>
              </a:rPr>
              <a:t>“On-demand, scalable compile-time provision of type/module definitions…”</a:t>
            </a:r>
            <a:br>
              <a:rPr lang="en-GB" sz="3300" dirty="0">
                <a:latin typeface="Candara" pitchFamily="34" charset="0"/>
              </a:rPr>
            </a:br>
            <a:r>
              <a:rPr lang="en-GB" sz="3300" dirty="0">
                <a:latin typeface="Candara" pitchFamily="34" charset="0"/>
              </a:rPr>
              <a:t/>
            </a:r>
            <a:br>
              <a:rPr lang="en-GB" sz="3300" dirty="0">
                <a:latin typeface="Candara" pitchFamily="34" charset="0"/>
              </a:rPr>
            </a:br>
            <a:endParaRPr lang="en-GB" sz="2400" dirty="0">
              <a:latin typeface="Candara" pitchFamily="34" charset="0"/>
            </a:endParaRPr>
          </a:p>
        </p:txBody>
      </p:sp>
    </p:spTree>
    <p:extLst>
      <p:ext uri="{BB962C8B-B14F-4D97-AF65-F5344CB8AC3E}">
        <p14:creationId xmlns:p14="http://schemas.microsoft.com/office/powerpoint/2010/main" val="408466077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5462" y="2328008"/>
            <a:ext cx="11171635" cy="761747"/>
          </a:xfrm>
        </p:spPr>
        <p:txBody>
          <a:bodyPr/>
          <a:lstStyle/>
          <a:p>
            <a:pPr algn="ctr"/>
            <a:r>
              <a:rPr lang="en-GB" dirty="0" smtClean="0"/>
              <a:t>But what about financial data?</a:t>
            </a:r>
            <a:endParaRPr lang="en-GB" b="1" dirty="0"/>
          </a:p>
        </p:txBody>
      </p:sp>
    </p:spTree>
    <p:extLst>
      <p:ext uri="{BB962C8B-B14F-4D97-AF65-F5344CB8AC3E}">
        <p14:creationId xmlns:p14="http://schemas.microsoft.com/office/powerpoint/2010/main" val="95801396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smtClean="0"/>
              <a:t>Demo</a:t>
            </a:r>
            <a:endParaRPr lang="en-US" dirty="0"/>
          </a:p>
        </p:txBody>
      </p:sp>
      <p:sp>
        <p:nvSpPr>
          <p:cNvPr id="3" name="Text Placeholder 2"/>
          <p:cNvSpPr>
            <a:spLocks noGrp="1"/>
          </p:cNvSpPr>
          <p:nvPr>
            <p:ph type="body" sz="quarter" idx="11"/>
          </p:nvPr>
        </p:nvSpPr>
        <p:spPr>
          <a:xfrm>
            <a:off x="624174" y="4007778"/>
            <a:ext cx="10938892" cy="1726806"/>
          </a:xfrm>
        </p:spPr>
        <p:txBody>
          <a:bodyPr>
            <a:normAutofit/>
          </a:bodyPr>
          <a:lstStyle/>
          <a:p>
            <a:r>
              <a:rPr lang="en-US" dirty="0"/>
              <a:t>F# + </a:t>
            </a:r>
            <a:r>
              <a:rPr lang="en-US" dirty="0" err="1"/>
              <a:t>Xenomorph</a:t>
            </a:r>
            <a:r>
              <a:rPr lang="en-US" dirty="0"/>
              <a:t> </a:t>
            </a:r>
            <a:r>
              <a:rPr lang="en-US" dirty="0" err="1" smtClean="0"/>
              <a:t>TimeScape</a:t>
            </a:r>
            <a:endParaRPr lang="en-US" dirty="0" smtClean="0"/>
          </a:p>
          <a:p>
            <a:endParaRPr lang="en-US" dirty="0" smtClean="0"/>
          </a:p>
          <a:p>
            <a:r>
              <a:rPr lang="en-GB" dirty="0"/>
              <a:t>An F# type provider </a:t>
            </a:r>
            <a:r>
              <a:rPr lang="en-GB" dirty="0" smtClean="0"/>
              <a:t>for deep, </a:t>
            </a:r>
            <a:r>
              <a:rPr lang="en-GB" dirty="0"/>
              <a:t>robust integration of </a:t>
            </a:r>
            <a:r>
              <a:rPr lang="en-GB" dirty="0" smtClean="0"/>
              <a:t>financial data</a:t>
            </a:r>
            <a:endParaRPr lang="en-US" dirty="0"/>
          </a:p>
        </p:txBody>
      </p:sp>
    </p:spTree>
    <p:extLst>
      <p:ext uri="{BB962C8B-B14F-4D97-AF65-F5344CB8AC3E}">
        <p14:creationId xmlns:p14="http://schemas.microsoft.com/office/powerpoint/2010/main" val="248097083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9045" y="228653"/>
            <a:ext cx="11147562" cy="757306"/>
          </a:xfrm>
        </p:spPr>
        <p:txBody>
          <a:bodyPr/>
          <a:lstStyle/>
          <a:p>
            <a:r>
              <a:rPr lang="en-GB" dirty="0" smtClean="0">
                <a:latin typeface="+mj-lt"/>
              </a:rPr>
              <a:t>The Information Revolution</a:t>
            </a:r>
            <a:endParaRPr lang="en-GB" dirty="0">
              <a:latin typeface="+mj-lt"/>
            </a:endParaRPr>
          </a:p>
        </p:txBody>
      </p:sp>
      <p:pic>
        <p:nvPicPr>
          <p:cNvPr id="1026" name="Picture 2" descr="http://blog.programmableweb.com/wp-content/api-timeline-201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78893" y="1594246"/>
            <a:ext cx="9130551" cy="4617496"/>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4" name="Chart 3"/>
          <p:cNvGraphicFramePr>
            <a:graphicFrameLocks/>
          </p:cNvGraphicFramePr>
          <p:nvPr>
            <p:extLst>
              <p:ext uri="{D42A27DB-BD31-4B8C-83A1-F6EECF244321}">
                <p14:modId xmlns:p14="http://schemas.microsoft.com/office/powerpoint/2010/main" val="2546978439"/>
              </p:ext>
            </p:extLst>
          </p:nvPr>
        </p:nvGraphicFramePr>
        <p:xfrm>
          <a:off x="3515445" y="1222187"/>
          <a:ext cx="7293961" cy="4396954"/>
        </p:xfrm>
        <a:graphic>
          <a:graphicData uri="http://schemas.openxmlformats.org/drawingml/2006/chart">
            <c:chart xmlns:c="http://schemas.openxmlformats.org/drawingml/2006/chart" xmlns:r="http://schemas.openxmlformats.org/officeDocument/2006/relationships" r:id="rId3"/>
          </a:graphicData>
        </a:graphic>
      </p:graphicFrame>
      <p:sp>
        <p:nvSpPr>
          <p:cNvPr id="3" name="TextBox 2"/>
          <p:cNvSpPr txBox="1"/>
          <p:nvPr/>
        </p:nvSpPr>
        <p:spPr>
          <a:xfrm>
            <a:off x="10809410" y="5511395"/>
            <a:ext cx="429605" cy="230832"/>
          </a:xfrm>
          <a:prstGeom prst="rect">
            <a:avLst/>
          </a:prstGeom>
          <a:noFill/>
        </p:spPr>
        <p:txBody>
          <a:bodyPr wrap="none" lIns="0" tIns="0" rIns="0" bIns="0" rtlCol="0">
            <a:spAutoFit/>
          </a:bodyPr>
          <a:lstStyle/>
          <a:p>
            <a:r>
              <a:rPr lang="en-GB" sz="1500" b="1" dirty="0">
                <a:latin typeface="Helvetica" pitchFamily="34" charset="0"/>
              </a:rPr>
              <a:t>2012</a:t>
            </a:r>
          </a:p>
        </p:txBody>
      </p:sp>
      <p:sp>
        <p:nvSpPr>
          <p:cNvPr id="7" name="TextBox 6"/>
          <p:cNvSpPr txBox="1"/>
          <p:nvPr/>
        </p:nvSpPr>
        <p:spPr>
          <a:xfrm>
            <a:off x="11414191" y="5511395"/>
            <a:ext cx="429605" cy="230832"/>
          </a:xfrm>
          <a:prstGeom prst="rect">
            <a:avLst/>
          </a:prstGeom>
          <a:noFill/>
        </p:spPr>
        <p:txBody>
          <a:bodyPr wrap="none" lIns="0" tIns="0" rIns="0" bIns="0" rtlCol="0">
            <a:spAutoFit/>
          </a:bodyPr>
          <a:lstStyle/>
          <a:p>
            <a:r>
              <a:rPr lang="en-GB" sz="1500" b="1" dirty="0">
                <a:latin typeface="Helvetica" pitchFamily="34" charset="0"/>
              </a:rPr>
              <a:t>2013</a:t>
            </a:r>
          </a:p>
        </p:txBody>
      </p:sp>
      <p:sp>
        <p:nvSpPr>
          <p:cNvPr id="8" name="TextBox 7"/>
          <p:cNvSpPr txBox="1"/>
          <p:nvPr/>
        </p:nvSpPr>
        <p:spPr>
          <a:xfrm>
            <a:off x="10774263" y="5917058"/>
            <a:ext cx="482503" cy="230832"/>
          </a:xfrm>
          <a:prstGeom prst="rect">
            <a:avLst/>
          </a:prstGeom>
          <a:noFill/>
        </p:spPr>
        <p:txBody>
          <a:bodyPr wrap="none" lIns="0" tIns="0" rIns="0" bIns="0" rtlCol="0">
            <a:spAutoFit/>
          </a:bodyPr>
          <a:lstStyle/>
          <a:p>
            <a:r>
              <a:rPr lang="en-GB" sz="1500" b="1" dirty="0">
                <a:latin typeface="Helvetica" pitchFamily="34" charset="0"/>
              </a:rPr>
              <a:t>6,432</a:t>
            </a:r>
          </a:p>
        </p:txBody>
      </p:sp>
      <p:sp>
        <p:nvSpPr>
          <p:cNvPr id="9" name="TextBox 8"/>
          <p:cNvSpPr txBox="1"/>
          <p:nvPr/>
        </p:nvSpPr>
        <p:spPr>
          <a:xfrm>
            <a:off x="11391000" y="5917057"/>
            <a:ext cx="589906" cy="230832"/>
          </a:xfrm>
          <a:prstGeom prst="rect">
            <a:avLst/>
          </a:prstGeom>
          <a:noFill/>
        </p:spPr>
        <p:txBody>
          <a:bodyPr wrap="none" lIns="0" tIns="0" rIns="0" bIns="0" rtlCol="0">
            <a:spAutoFit/>
          </a:bodyPr>
          <a:lstStyle/>
          <a:p>
            <a:r>
              <a:rPr lang="en-GB" sz="1500" b="1" dirty="0">
                <a:latin typeface="Helvetica" pitchFamily="34" charset="0"/>
              </a:rPr>
              <a:t>10,537</a:t>
            </a:r>
          </a:p>
        </p:txBody>
      </p:sp>
    </p:spTree>
    <p:extLst>
      <p:ext uri="{BB962C8B-B14F-4D97-AF65-F5344CB8AC3E}">
        <p14:creationId xmlns:p14="http://schemas.microsoft.com/office/powerpoint/2010/main" val="393853552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5463" y="2327926"/>
            <a:ext cx="11171635" cy="2936188"/>
          </a:xfrm>
        </p:spPr>
        <p:txBody>
          <a:bodyPr/>
          <a:lstStyle/>
          <a:p>
            <a:r>
              <a:rPr lang="en-GB" dirty="0" smtClean="0"/>
              <a:t>Theme #1</a:t>
            </a:r>
            <a:br>
              <a:rPr lang="en-GB" dirty="0" smtClean="0"/>
            </a:br>
            <a:r>
              <a:rPr lang="en-GB" dirty="0"/>
              <a:t/>
            </a:r>
            <a:br>
              <a:rPr lang="en-GB" dirty="0"/>
            </a:br>
            <a:r>
              <a:rPr lang="en-GB" sz="5200" dirty="0"/>
              <a:t>On-Demand Types = Internet Scalable Magic</a:t>
            </a:r>
          </a:p>
        </p:txBody>
      </p:sp>
    </p:spTree>
    <p:extLst>
      <p:ext uri="{BB962C8B-B14F-4D97-AF65-F5344CB8AC3E}">
        <p14:creationId xmlns:p14="http://schemas.microsoft.com/office/powerpoint/2010/main" val="3050183836"/>
      </p:ext>
    </p:extLst>
  </p:cSld>
  <p:clrMapOvr>
    <a:masterClrMapping/>
  </p:clrMapOvr>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519045" y="228658"/>
            <a:ext cx="11147562" cy="789447"/>
          </a:xfrm>
        </p:spPr>
        <p:txBody>
          <a:bodyPr/>
          <a:lstStyle/>
          <a:p>
            <a:r>
              <a:rPr lang="en-GB" sz="5700" dirty="0"/>
              <a:t>On-Demand Type Provision</a:t>
            </a:r>
            <a:endParaRPr lang="en-GB" dirty="0"/>
          </a:p>
        </p:txBody>
      </p:sp>
      <p:sp>
        <p:nvSpPr>
          <p:cNvPr id="4" name="Text Placeholder 3"/>
          <p:cNvSpPr>
            <a:spLocks noGrp="1"/>
          </p:cNvSpPr>
          <p:nvPr>
            <p:ph type="body" sz="quarter" idx="10"/>
          </p:nvPr>
        </p:nvSpPr>
        <p:spPr>
          <a:xfrm>
            <a:off x="519045" y="1448144"/>
            <a:ext cx="11977421" cy="5596917"/>
          </a:xfrm>
        </p:spPr>
        <p:txBody>
          <a:bodyPr/>
          <a:lstStyle/>
          <a:p>
            <a:pPr marL="0" indent="0">
              <a:buNone/>
            </a:pPr>
            <a:r>
              <a:rPr lang="en-GB" sz="2400" b="1" dirty="0">
                <a:solidFill>
                  <a:srgbClr val="002060"/>
                </a:solidFill>
                <a:latin typeface="Consolas" pitchFamily="49" charset="0"/>
                <a:cs typeface="Consolas" pitchFamily="49" charset="0"/>
              </a:rPr>
              <a:t>		let data = </a:t>
            </a:r>
            <a:r>
              <a:rPr lang="en-GB" sz="2400" b="1" dirty="0" err="1" smtClean="0">
                <a:solidFill>
                  <a:srgbClr val="002060"/>
                </a:solidFill>
                <a:latin typeface="Consolas" pitchFamily="49" charset="0"/>
                <a:cs typeface="Consolas" pitchFamily="49" charset="0"/>
              </a:rPr>
              <a:t>RiskLab.GetDataContext</a:t>
            </a:r>
            <a:r>
              <a:rPr lang="en-GB" sz="2400" b="1" dirty="0">
                <a:solidFill>
                  <a:srgbClr val="002060"/>
                </a:solidFill>
                <a:latin typeface="Consolas" pitchFamily="49" charset="0"/>
                <a:cs typeface="Consolas" pitchFamily="49" charset="0"/>
              </a:rPr>
              <a:t>()</a:t>
            </a:r>
          </a:p>
          <a:p>
            <a:pPr marL="611028" indent="-611028">
              <a:buFont typeface="+mj-lt"/>
              <a:buAutoNum type="arabicPeriod"/>
            </a:pPr>
            <a:endParaRPr lang="en-GB" sz="2400" dirty="0"/>
          </a:p>
          <a:p>
            <a:pPr marL="0" indent="0">
              <a:buNone/>
            </a:pPr>
            <a:r>
              <a:rPr lang="en-GB" sz="2400" dirty="0"/>
              <a:t>1. Compiler/IDE requests metadata for symbol </a:t>
            </a:r>
            <a:r>
              <a:rPr lang="en-GB" sz="2400" dirty="0" err="1">
                <a:latin typeface="Consolas" pitchFamily="49" charset="0"/>
                <a:cs typeface="Consolas" pitchFamily="49" charset="0"/>
              </a:rPr>
              <a:t>GetDataContext</a:t>
            </a:r>
            <a:endParaRPr lang="en-GB" sz="2400" dirty="0"/>
          </a:p>
          <a:p>
            <a:pPr marL="1090181" lvl="1" indent="-611028">
              <a:buFont typeface="Wingdings" pitchFamily="2" charset="2"/>
              <a:buChar char="ü"/>
            </a:pPr>
            <a:r>
              <a:rPr lang="en-GB" sz="2400" dirty="0"/>
              <a:t>Provider reports return type of </a:t>
            </a:r>
            <a:r>
              <a:rPr lang="en-GB" sz="2400" dirty="0" err="1" smtClean="0">
                <a:latin typeface="Consolas" pitchFamily="49" charset="0"/>
                <a:cs typeface="Consolas" pitchFamily="49" charset="0"/>
              </a:rPr>
              <a:t>RiskLabDataContext</a:t>
            </a:r>
            <a:endParaRPr lang="en-GB" sz="2400" dirty="0"/>
          </a:p>
          <a:p>
            <a:pPr marL="0" indent="0">
              <a:buNone/>
            </a:pPr>
            <a:endParaRPr lang="en-GB" sz="1200" dirty="0"/>
          </a:p>
          <a:p>
            <a:pPr marL="0" indent="0">
              <a:buNone/>
            </a:pPr>
            <a:r>
              <a:rPr lang="en-GB" sz="2400" b="1" dirty="0">
                <a:solidFill>
                  <a:srgbClr val="002060"/>
                </a:solidFill>
                <a:latin typeface="Consolas" pitchFamily="49" charset="0"/>
                <a:cs typeface="Consolas" pitchFamily="49" charset="0"/>
              </a:rPr>
              <a:t>		</a:t>
            </a:r>
            <a:r>
              <a:rPr lang="en-GB" sz="2400" b="1" dirty="0" err="1" smtClean="0">
                <a:solidFill>
                  <a:srgbClr val="002060"/>
                </a:solidFill>
                <a:latin typeface="Consolas" pitchFamily="49" charset="0"/>
                <a:cs typeface="Consolas" pitchFamily="49" charset="0"/>
              </a:rPr>
              <a:t>data.Categories</a:t>
            </a:r>
            <a:endParaRPr lang="en-GB" sz="2400" b="1" dirty="0">
              <a:solidFill>
                <a:srgbClr val="002060"/>
              </a:solidFill>
              <a:latin typeface="Consolas" pitchFamily="49" charset="0"/>
              <a:cs typeface="Consolas" pitchFamily="49" charset="0"/>
            </a:endParaRPr>
          </a:p>
          <a:p>
            <a:pPr marL="611028" indent="-611028">
              <a:buFont typeface="+mj-lt"/>
              <a:buAutoNum type="arabicPeriod"/>
            </a:pPr>
            <a:endParaRPr lang="en-GB" sz="1050" dirty="0"/>
          </a:p>
          <a:p>
            <a:pPr marL="0" indent="0">
              <a:buNone/>
            </a:pPr>
            <a:r>
              <a:rPr lang="en-GB" sz="2400" dirty="0"/>
              <a:t>2. Compiler/IDE requests contents of </a:t>
            </a:r>
            <a:r>
              <a:rPr lang="en-GB" sz="2400" dirty="0" err="1" smtClean="0">
                <a:latin typeface="Consolas" pitchFamily="49" charset="0"/>
                <a:cs typeface="Consolas" pitchFamily="49" charset="0"/>
              </a:rPr>
              <a:t>RiskLabDataContext</a:t>
            </a:r>
            <a:r>
              <a:rPr lang="en-GB" sz="2400" dirty="0">
                <a:latin typeface="Consolas" pitchFamily="49" charset="0"/>
                <a:cs typeface="Consolas" pitchFamily="49" charset="0"/>
              </a:rPr>
              <a:t> </a:t>
            </a:r>
            <a:r>
              <a:rPr lang="en-GB" sz="2400" dirty="0" smtClean="0">
                <a:gradFill>
                  <a:gsLst>
                    <a:gs pos="0">
                      <a:prstClr val="black"/>
                    </a:gs>
                    <a:gs pos="86000">
                      <a:prstClr val="black"/>
                    </a:gs>
                  </a:gsLst>
                  <a:lin ang="5400000" scaled="0"/>
                </a:gradFill>
              </a:rPr>
              <a:t>and property </a:t>
            </a:r>
            <a:r>
              <a:rPr lang="en-GB" sz="2400" dirty="0" smtClean="0">
                <a:gradFill>
                  <a:gsLst>
                    <a:gs pos="0">
                      <a:prstClr val="black"/>
                    </a:gs>
                    <a:gs pos="86000">
                      <a:prstClr val="black"/>
                    </a:gs>
                  </a:gsLst>
                  <a:lin ang="5400000" scaled="0"/>
                </a:gradFill>
                <a:latin typeface="Consolas" pitchFamily="49" charset="0"/>
                <a:cs typeface="Consolas" pitchFamily="49" charset="0"/>
              </a:rPr>
              <a:t>Categories</a:t>
            </a:r>
            <a:endParaRPr lang="en-GB" sz="2400" dirty="0"/>
          </a:p>
          <a:p>
            <a:pPr marL="1090181" lvl="1" indent="-611028">
              <a:buFont typeface="Wingdings" pitchFamily="2" charset="2"/>
              <a:buChar char="ü"/>
            </a:pPr>
            <a:r>
              <a:rPr lang="en-GB" sz="2400" dirty="0">
                <a:gradFill>
                  <a:gsLst>
                    <a:gs pos="0">
                      <a:prstClr val="black"/>
                    </a:gs>
                    <a:gs pos="86000">
                      <a:prstClr val="black"/>
                    </a:gs>
                  </a:gsLst>
                  <a:lin ang="5400000" scaled="0"/>
                </a:gradFill>
              </a:rPr>
              <a:t>Provider asks Freebase metadata service for top-level domains</a:t>
            </a:r>
          </a:p>
          <a:p>
            <a:pPr marL="1090181" lvl="1" indent="-611028">
              <a:buFont typeface="Wingdings" pitchFamily="2" charset="2"/>
              <a:buChar char="ü"/>
            </a:pPr>
            <a:r>
              <a:rPr lang="en-GB" sz="2400" dirty="0">
                <a:gradFill>
                  <a:gsLst>
                    <a:gs pos="0">
                      <a:prstClr val="black"/>
                    </a:gs>
                    <a:gs pos="86000">
                      <a:prstClr val="black"/>
                    </a:gs>
                  </a:gsLst>
                  <a:lin ang="5400000" scaled="0"/>
                </a:gradFill>
              </a:rPr>
              <a:t>Provider reports top-level domains of Freebase as properties of the type</a:t>
            </a:r>
          </a:p>
          <a:p>
            <a:pPr marL="611028" indent="-611028">
              <a:buFont typeface="+mj-lt"/>
              <a:buAutoNum type="arabicPeriod"/>
            </a:pPr>
            <a:endParaRPr lang="en-GB" sz="1050" dirty="0"/>
          </a:p>
          <a:p>
            <a:pPr marL="0" indent="0">
              <a:buNone/>
            </a:pPr>
            <a:r>
              <a:rPr lang="en-GB" sz="2400" b="1" dirty="0">
                <a:solidFill>
                  <a:srgbClr val="002060"/>
                </a:solidFill>
                <a:latin typeface="Consolas" pitchFamily="49" charset="0"/>
                <a:cs typeface="Consolas" pitchFamily="49" charset="0"/>
              </a:rPr>
              <a:t>		</a:t>
            </a:r>
            <a:r>
              <a:rPr lang="en-GB" sz="2400" b="1" dirty="0" err="1" smtClean="0">
                <a:solidFill>
                  <a:srgbClr val="002060"/>
                </a:solidFill>
                <a:latin typeface="Consolas" pitchFamily="49" charset="0"/>
                <a:cs typeface="Consolas" pitchFamily="49" charset="0"/>
              </a:rPr>
              <a:t>data.Categories.``GB</a:t>
            </a:r>
            <a:r>
              <a:rPr lang="en-GB" sz="2400" b="1" dirty="0" smtClean="0">
                <a:solidFill>
                  <a:srgbClr val="002060"/>
                </a:solidFill>
                <a:latin typeface="Consolas" pitchFamily="49" charset="0"/>
                <a:cs typeface="Consolas" pitchFamily="49" charset="0"/>
              </a:rPr>
              <a:t> Equities``</a:t>
            </a:r>
            <a:endParaRPr lang="en-GB" sz="2400" b="1" dirty="0">
              <a:solidFill>
                <a:srgbClr val="002060"/>
              </a:solidFill>
              <a:latin typeface="Consolas" pitchFamily="49" charset="0"/>
              <a:cs typeface="Consolas" pitchFamily="49" charset="0"/>
            </a:endParaRPr>
          </a:p>
          <a:p>
            <a:pPr marL="611028" indent="-611028">
              <a:buFont typeface="+mj-lt"/>
              <a:buAutoNum type="arabicPeriod"/>
            </a:pPr>
            <a:endParaRPr lang="en-GB" sz="1050" dirty="0">
              <a:gradFill>
                <a:gsLst>
                  <a:gs pos="0">
                    <a:prstClr val="black"/>
                  </a:gs>
                  <a:gs pos="86000">
                    <a:prstClr val="black"/>
                  </a:gs>
                </a:gsLst>
                <a:lin ang="5400000" scaled="0"/>
              </a:gradFill>
            </a:endParaRPr>
          </a:p>
          <a:p>
            <a:pPr marL="0" indent="0">
              <a:buNone/>
            </a:pPr>
            <a:r>
              <a:rPr lang="en-GB" sz="2400" dirty="0"/>
              <a:t>3. Compiler/IDE requests metadata for symbol </a:t>
            </a:r>
            <a:r>
              <a:rPr lang="en-GB" sz="2400" b="1" dirty="0">
                <a:solidFill>
                  <a:srgbClr val="002060"/>
                </a:solidFill>
                <a:latin typeface="Consolas" pitchFamily="49" charset="0"/>
                <a:cs typeface="Consolas" pitchFamily="49" charset="0"/>
              </a:rPr>
              <a:t>``GB Equities``</a:t>
            </a:r>
            <a:endParaRPr lang="en-GB" sz="2400" dirty="0">
              <a:latin typeface="Consolas" pitchFamily="49" charset="0"/>
              <a:cs typeface="Consolas" pitchFamily="49" charset="0"/>
            </a:endParaRPr>
          </a:p>
          <a:p>
            <a:pPr marL="0" indent="0">
              <a:buNone/>
            </a:pPr>
            <a:r>
              <a:rPr lang="en-GB" sz="2400" dirty="0">
                <a:latin typeface="Consolas" pitchFamily="49" charset="0"/>
                <a:cs typeface="Consolas" pitchFamily="49" charset="0"/>
              </a:rPr>
              <a:t>...</a:t>
            </a:r>
            <a:endParaRPr lang="en-GB" sz="2400" dirty="0"/>
          </a:p>
          <a:p>
            <a:endParaRPr lang="en-GB" sz="2400" dirty="0"/>
          </a:p>
        </p:txBody>
      </p:sp>
    </p:spTree>
    <p:extLst>
      <p:ext uri="{BB962C8B-B14F-4D97-AF65-F5344CB8AC3E}">
        <p14:creationId xmlns:p14="http://schemas.microsoft.com/office/powerpoint/2010/main" val="384723808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4">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4">
                                            <p:txEl>
                                              <p:pRg st="8" end="8"/>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4">
                                            <p:txEl>
                                              <p:pRg st="9" end="9"/>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4">
                                            <p:txEl>
                                              <p:pRg st="11" end="11"/>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4">
                                            <p:txEl>
                                              <p:pRg st="13" end="13"/>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4">
                                            <p:txEl>
                                              <p:pRg st="14" end="1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5463" y="2327975"/>
            <a:ext cx="11171635" cy="2271917"/>
          </a:xfrm>
        </p:spPr>
        <p:txBody>
          <a:bodyPr/>
          <a:lstStyle/>
          <a:p>
            <a:r>
              <a:rPr lang="en-GB" dirty="0" smtClean="0"/>
              <a:t>Theme #2</a:t>
            </a:r>
            <a:br>
              <a:rPr lang="en-GB" dirty="0" smtClean="0"/>
            </a:br>
            <a:r>
              <a:rPr lang="en-GB" dirty="0"/>
              <a:t/>
            </a:r>
            <a:br>
              <a:rPr lang="en-GB" dirty="0"/>
            </a:br>
            <a:r>
              <a:rPr lang="en-GB" dirty="0" smtClean="0"/>
              <a:t>Many Data Sources, One Mechanism</a:t>
            </a:r>
            <a:endParaRPr lang="en-GB" dirty="0"/>
          </a:p>
        </p:txBody>
      </p:sp>
    </p:spTree>
    <p:extLst>
      <p:ext uri="{BB962C8B-B14F-4D97-AF65-F5344CB8AC3E}">
        <p14:creationId xmlns:p14="http://schemas.microsoft.com/office/powerpoint/2010/main" val="3828282304"/>
      </p:ext>
    </p:extLst>
  </p:cSld>
  <p:clrMapOvr>
    <a:masterClrMapping/>
  </p:clrMapOvr>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GB" dirty="0" smtClean="0"/>
              <a:t>SQL</a:t>
            </a:r>
            <a:endParaRPr lang="en-GB" dirty="0"/>
          </a:p>
        </p:txBody>
      </p:sp>
      <p:sp>
        <p:nvSpPr>
          <p:cNvPr id="4" name="Date Placeholder 3"/>
          <p:cNvSpPr>
            <a:spLocks noGrp="1"/>
          </p:cNvSpPr>
          <p:nvPr>
            <p:ph type="dt" sz="half" idx="4294967295"/>
          </p:nvPr>
        </p:nvSpPr>
        <p:spPr>
          <a:xfrm>
            <a:off x="457146" y="6407814"/>
            <a:ext cx="2133322" cy="273907"/>
          </a:xfrm>
          <a:prstGeom prst="rect">
            <a:avLst/>
          </a:prstGeom>
        </p:spPr>
        <p:txBody>
          <a:bodyPr lIns="91300" tIns="45651" rIns="91300" bIns="45651"/>
          <a:lstStyle/>
          <a:p>
            <a:fld id="{20CE17AF-4091-48A7-8681-C3B1BE5CA3B0}" type="datetime1">
              <a:rPr lang="en-GB" smtClean="0">
                <a:solidFill>
                  <a:srgbClr val="FFFFFF"/>
                </a:solidFill>
              </a:rPr>
              <a:pPr/>
              <a:t>05/02/2014</a:t>
            </a:fld>
            <a:endParaRPr lang="en-GB" dirty="0">
              <a:solidFill>
                <a:srgbClr val="FFFFFF"/>
              </a:solidFill>
            </a:endParaRPr>
          </a:p>
        </p:txBody>
      </p:sp>
      <p:sp>
        <p:nvSpPr>
          <p:cNvPr id="5" name="Footer Placeholder 4"/>
          <p:cNvSpPr>
            <a:spLocks noGrp="1"/>
          </p:cNvSpPr>
          <p:nvPr>
            <p:ph type="ftr" sz="quarter" idx="4294967295"/>
          </p:nvPr>
        </p:nvSpPr>
        <p:spPr>
          <a:xfrm>
            <a:off x="3123793" y="6407814"/>
            <a:ext cx="5889637" cy="273907"/>
          </a:xfrm>
          <a:prstGeom prst="rect">
            <a:avLst/>
          </a:prstGeom>
        </p:spPr>
        <p:txBody>
          <a:bodyPr lIns="91300" tIns="45651" rIns="91300" bIns="45651"/>
          <a:lstStyle/>
          <a:p>
            <a:endParaRPr lang="en-GB" dirty="0">
              <a:solidFill>
                <a:srgbClr val="FFFFFF"/>
              </a:solidFill>
            </a:endParaRPr>
          </a:p>
        </p:txBody>
      </p:sp>
      <p:sp>
        <p:nvSpPr>
          <p:cNvPr id="6" name="Slide Number Placeholder 5"/>
          <p:cNvSpPr>
            <a:spLocks noGrp="1"/>
          </p:cNvSpPr>
          <p:nvPr>
            <p:ph type="sldNum" sz="quarter" idx="4294967295"/>
          </p:nvPr>
        </p:nvSpPr>
        <p:spPr>
          <a:xfrm>
            <a:off x="9533289" y="6407814"/>
            <a:ext cx="2133322" cy="273907"/>
          </a:xfrm>
          <a:prstGeom prst="rect">
            <a:avLst/>
          </a:prstGeom>
        </p:spPr>
        <p:txBody>
          <a:bodyPr lIns="91300" tIns="45651" rIns="91300" bIns="45651"/>
          <a:lstStyle/>
          <a:p>
            <a:fld id="{66F9B19E-23E9-4120-A06C-57F6EDB783B3}" type="slidenum">
              <a:rPr lang="en-GB" smtClean="0">
                <a:solidFill>
                  <a:srgbClr val="FFFFFF"/>
                </a:solidFill>
              </a:rPr>
              <a:pPr/>
              <a:t>43</a:t>
            </a:fld>
            <a:endParaRPr lang="en-GB">
              <a:solidFill>
                <a:srgbClr val="FFFFFF"/>
              </a:solidFill>
            </a:endParaRPr>
          </a:p>
        </p:txBody>
      </p:sp>
      <p:pic>
        <p:nvPicPr>
          <p:cNvPr id="409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a:stretch/>
        </p:blipFill>
        <p:spPr bwMode="auto">
          <a:xfrm>
            <a:off x="268465" y="1402878"/>
            <a:ext cx="11632320" cy="38663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9592331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GB" dirty="0" smtClean="0"/>
              <a:t>CSV</a:t>
            </a:r>
            <a:endParaRPr lang="en-GB" dirty="0"/>
          </a:p>
        </p:txBody>
      </p:sp>
      <p:sp>
        <p:nvSpPr>
          <p:cNvPr id="4" name="Date Placeholder 3"/>
          <p:cNvSpPr>
            <a:spLocks noGrp="1"/>
          </p:cNvSpPr>
          <p:nvPr>
            <p:ph type="dt" sz="half" idx="4294967295"/>
          </p:nvPr>
        </p:nvSpPr>
        <p:spPr>
          <a:xfrm>
            <a:off x="457146" y="6407814"/>
            <a:ext cx="2133322" cy="273907"/>
          </a:xfrm>
          <a:prstGeom prst="rect">
            <a:avLst/>
          </a:prstGeom>
        </p:spPr>
        <p:txBody>
          <a:bodyPr lIns="91300" tIns="45651" rIns="91300" bIns="45651"/>
          <a:lstStyle/>
          <a:p>
            <a:fld id="{20CE17AF-4091-48A7-8681-C3B1BE5CA3B0}" type="datetime1">
              <a:rPr lang="en-GB" smtClean="0">
                <a:solidFill>
                  <a:srgbClr val="FFFFFF"/>
                </a:solidFill>
              </a:rPr>
              <a:pPr/>
              <a:t>05/02/2014</a:t>
            </a:fld>
            <a:endParaRPr lang="en-GB" dirty="0">
              <a:solidFill>
                <a:srgbClr val="FFFFFF"/>
              </a:solidFill>
            </a:endParaRPr>
          </a:p>
        </p:txBody>
      </p:sp>
      <p:sp>
        <p:nvSpPr>
          <p:cNvPr id="5" name="Footer Placeholder 4"/>
          <p:cNvSpPr>
            <a:spLocks noGrp="1"/>
          </p:cNvSpPr>
          <p:nvPr>
            <p:ph type="ftr" sz="quarter" idx="4294967295"/>
          </p:nvPr>
        </p:nvSpPr>
        <p:spPr>
          <a:xfrm>
            <a:off x="3123793" y="6407814"/>
            <a:ext cx="5889637" cy="273907"/>
          </a:xfrm>
          <a:prstGeom prst="rect">
            <a:avLst/>
          </a:prstGeom>
        </p:spPr>
        <p:txBody>
          <a:bodyPr lIns="91300" tIns="45651" rIns="91300" bIns="45651"/>
          <a:lstStyle/>
          <a:p>
            <a:endParaRPr lang="en-GB" dirty="0">
              <a:solidFill>
                <a:srgbClr val="FFFFFF"/>
              </a:solidFill>
            </a:endParaRPr>
          </a:p>
        </p:txBody>
      </p:sp>
      <p:sp>
        <p:nvSpPr>
          <p:cNvPr id="6" name="Slide Number Placeholder 5"/>
          <p:cNvSpPr>
            <a:spLocks noGrp="1"/>
          </p:cNvSpPr>
          <p:nvPr>
            <p:ph type="sldNum" sz="quarter" idx="4294967295"/>
          </p:nvPr>
        </p:nvSpPr>
        <p:spPr>
          <a:xfrm>
            <a:off x="9533289" y="6407814"/>
            <a:ext cx="2133322" cy="273907"/>
          </a:xfrm>
          <a:prstGeom prst="rect">
            <a:avLst/>
          </a:prstGeom>
        </p:spPr>
        <p:txBody>
          <a:bodyPr lIns="91300" tIns="45651" rIns="91300" bIns="45651"/>
          <a:lstStyle/>
          <a:p>
            <a:fld id="{66F9B19E-23E9-4120-A06C-57F6EDB783B3}" type="slidenum">
              <a:rPr lang="en-GB" smtClean="0">
                <a:solidFill>
                  <a:srgbClr val="FFFFFF"/>
                </a:solidFill>
              </a:rPr>
              <a:pPr/>
              <a:t>44</a:t>
            </a:fld>
            <a:endParaRPr lang="en-GB">
              <a:solidFill>
                <a:srgbClr val="FFFFFF"/>
              </a:solidFill>
            </a:endParaRPr>
          </a:p>
        </p:txBody>
      </p:sp>
      <p:pic>
        <p:nvPicPr>
          <p:cNvPr id="512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a:stretch/>
        </p:blipFill>
        <p:spPr bwMode="auto">
          <a:xfrm>
            <a:off x="1071699" y="1471788"/>
            <a:ext cx="10828975" cy="39339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2064580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GB" dirty="0" smtClean="0"/>
              <a:t>JSON</a:t>
            </a:r>
            <a:endParaRPr lang="en-GB" dirty="0"/>
          </a:p>
        </p:txBody>
      </p:sp>
      <p:sp>
        <p:nvSpPr>
          <p:cNvPr id="4" name="Date Placeholder 3"/>
          <p:cNvSpPr>
            <a:spLocks noGrp="1"/>
          </p:cNvSpPr>
          <p:nvPr>
            <p:ph type="dt" sz="half" idx="4294967295"/>
          </p:nvPr>
        </p:nvSpPr>
        <p:spPr>
          <a:xfrm>
            <a:off x="457146" y="6407814"/>
            <a:ext cx="2133322" cy="273907"/>
          </a:xfrm>
          <a:prstGeom prst="rect">
            <a:avLst/>
          </a:prstGeom>
        </p:spPr>
        <p:txBody>
          <a:bodyPr lIns="91300" tIns="45651" rIns="91300" bIns="45651"/>
          <a:lstStyle/>
          <a:p>
            <a:fld id="{20CE17AF-4091-48A7-8681-C3B1BE5CA3B0}" type="datetime1">
              <a:rPr lang="en-GB" smtClean="0">
                <a:solidFill>
                  <a:srgbClr val="FFFFFF"/>
                </a:solidFill>
              </a:rPr>
              <a:pPr/>
              <a:t>05/02/2014</a:t>
            </a:fld>
            <a:endParaRPr lang="en-GB" dirty="0">
              <a:solidFill>
                <a:srgbClr val="FFFFFF"/>
              </a:solidFill>
            </a:endParaRPr>
          </a:p>
        </p:txBody>
      </p:sp>
      <p:sp>
        <p:nvSpPr>
          <p:cNvPr id="5" name="Footer Placeholder 4"/>
          <p:cNvSpPr>
            <a:spLocks noGrp="1"/>
          </p:cNvSpPr>
          <p:nvPr>
            <p:ph type="ftr" sz="quarter" idx="4294967295"/>
          </p:nvPr>
        </p:nvSpPr>
        <p:spPr>
          <a:xfrm>
            <a:off x="3123793" y="6407814"/>
            <a:ext cx="5889637" cy="273907"/>
          </a:xfrm>
          <a:prstGeom prst="rect">
            <a:avLst/>
          </a:prstGeom>
        </p:spPr>
        <p:txBody>
          <a:bodyPr lIns="91300" tIns="45651" rIns="91300" bIns="45651"/>
          <a:lstStyle/>
          <a:p>
            <a:endParaRPr lang="en-GB" dirty="0">
              <a:solidFill>
                <a:srgbClr val="FFFFFF"/>
              </a:solidFill>
            </a:endParaRPr>
          </a:p>
        </p:txBody>
      </p:sp>
      <p:sp>
        <p:nvSpPr>
          <p:cNvPr id="6" name="Slide Number Placeholder 5"/>
          <p:cNvSpPr>
            <a:spLocks noGrp="1"/>
          </p:cNvSpPr>
          <p:nvPr>
            <p:ph type="sldNum" sz="quarter" idx="4294967295"/>
          </p:nvPr>
        </p:nvSpPr>
        <p:spPr>
          <a:xfrm>
            <a:off x="9533289" y="6407814"/>
            <a:ext cx="2133322" cy="273907"/>
          </a:xfrm>
          <a:prstGeom prst="rect">
            <a:avLst/>
          </a:prstGeom>
        </p:spPr>
        <p:txBody>
          <a:bodyPr lIns="91300" tIns="45651" rIns="91300" bIns="45651"/>
          <a:lstStyle/>
          <a:p>
            <a:fld id="{66F9B19E-23E9-4120-A06C-57F6EDB783B3}" type="slidenum">
              <a:rPr lang="en-GB" smtClean="0">
                <a:solidFill>
                  <a:srgbClr val="FFFFFF"/>
                </a:solidFill>
              </a:rPr>
              <a:pPr/>
              <a:t>45</a:t>
            </a:fld>
            <a:endParaRPr lang="en-GB">
              <a:solidFill>
                <a:srgbClr val="FFFFFF"/>
              </a:solidFill>
            </a:endParaRPr>
          </a:p>
        </p:txBody>
      </p:sp>
      <p:pic>
        <p:nvPicPr>
          <p:cNvPr id="9219"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a:stretch/>
        </p:blipFill>
        <p:spPr bwMode="auto">
          <a:xfrm>
            <a:off x="1113667" y="2060568"/>
            <a:ext cx="10567519" cy="19119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7599667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GB" dirty="0" smtClean="0"/>
              <a:t>XML</a:t>
            </a:r>
            <a:endParaRPr lang="en-GB" dirty="0"/>
          </a:p>
        </p:txBody>
      </p:sp>
      <p:sp>
        <p:nvSpPr>
          <p:cNvPr id="4" name="Date Placeholder 3"/>
          <p:cNvSpPr>
            <a:spLocks noGrp="1"/>
          </p:cNvSpPr>
          <p:nvPr>
            <p:ph type="dt" sz="half" idx="4294967295"/>
          </p:nvPr>
        </p:nvSpPr>
        <p:spPr>
          <a:xfrm>
            <a:off x="457146" y="6407814"/>
            <a:ext cx="2133322" cy="273907"/>
          </a:xfrm>
          <a:prstGeom prst="rect">
            <a:avLst/>
          </a:prstGeom>
        </p:spPr>
        <p:txBody>
          <a:bodyPr lIns="91300" tIns="45651" rIns="91300" bIns="45651"/>
          <a:lstStyle/>
          <a:p>
            <a:fld id="{20CE17AF-4091-48A7-8681-C3B1BE5CA3B0}" type="datetime1">
              <a:rPr lang="en-GB" smtClean="0">
                <a:solidFill>
                  <a:srgbClr val="FFFFFF"/>
                </a:solidFill>
              </a:rPr>
              <a:pPr/>
              <a:t>05/02/2014</a:t>
            </a:fld>
            <a:endParaRPr lang="en-GB" dirty="0">
              <a:solidFill>
                <a:srgbClr val="FFFFFF"/>
              </a:solidFill>
            </a:endParaRPr>
          </a:p>
        </p:txBody>
      </p:sp>
      <p:sp>
        <p:nvSpPr>
          <p:cNvPr id="5" name="Footer Placeholder 4"/>
          <p:cNvSpPr>
            <a:spLocks noGrp="1"/>
          </p:cNvSpPr>
          <p:nvPr>
            <p:ph type="ftr" sz="quarter" idx="4294967295"/>
          </p:nvPr>
        </p:nvSpPr>
        <p:spPr>
          <a:xfrm>
            <a:off x="3123793" y="6407814"/>
            <a:ext cx="5889637" cy="273907"/>
          </a:xfrm>
          <a:prstGeom prst="rect">
            <a:avLst/>
          </a:prstGeom>
        </p:spPr>
        <p:txBody>
          <a:bodyPr lIns="91300" tIns="45651" rIns="91300" bIns="45651"/>
          <a:lstStyle/>
          <a:p>
            <a:endParaRPr lang="en-GB" dirty="0">
              <a:solidFill>
                <a:srgbClr val="FFFFFF"/>
              </a:solidFill>
            </a:endParaRPr>
          </a:p>
        </p:txBody>
      </p:sp>
      <p:sp>
        <p:nvSpPr>
          <p:cNvPr id="6" name="Slide Number Placeholder 5"/>
          <p:cNvSpPr>
            <a:spLocks noGrp="1"/>
          </p:cNvSpPr>
          <p:nvPr>
            <p:ph type="sldNum" sz="quarter" idx="4294967295"/>
          </p:nvPr>
        </p:nvSpPr>
        <p:spPr>
          <a:xfrm>
            <a:off x="9533289" y="6407814"/>
            <a:ext cx="2133322" cy="273907"/>
          </a:xfrm>
          <a:prstGeom prst="rect">
            <a:avLst/>
          </a:prstGeom>
        </p:spPr>
        <p:txBody>
          <a:bodyPr lIns="91300" tIns="45651" rIns="91300" bIns="45651"/>
          <a:lstStyle/>
          <a:p>
            <a:fld id="{66F9B19E-23E9-4120-A06C-57F6EDB783B3}" type="slidenum">
              <a:rPr lang="en-GB" smtClean="0">
                <a:solidFill>
                  <a:srgbClr val="FFFFFF"/>
                </a:solidFill>
              </a:rPr>
              <a:pPr/>
              <a:t>46</a:t>
            </a:fld>
            <a:endParaRPr lang="en-GB">
              <a:solidFill>
                <a:srgbClr val="FFFFFF"/>
              </a:solidFill>
            </a:endParaRPr>
          </a:p>
        </p:txBody>
      </p:sp>
      <p:pic>
        <p:nvPicPr>
          <p:cNvPr id="1024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a:stretch/>
        </p:blipFill>
        <p:spPr bwMode="auto">
          <a:xfrm>
            <a:off x="945568" y="1818768"/>
            <a:ext cx="10931406" cy="19489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400508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GB" dirty="0" err="1" smtClean="0"/>
              <a:t>Hadoop</a:t>
            </a:r>
            <a:r>
              <a:rPr lang="en-GB" dirty="0" smtClean="0"/>
              <a:t>/Hive</a:t>
            </a:r>
            <a:endParaRPr lang="en-GB" dirty="0"/>
          </a:p>
        </p:txBody>
      </p:sp>
      <p:sp>
        <p:nvSpPr>
          <p:cNvPr id="4" name="Date Placeholder 3"/>
          <p:cNvSpPr>
            <a:spLocks noGrp="1"/>
          </p:cNvSpPr>
          <p:nvPr>
            <p:ph type="dt" sz="half" idx="4294967295"/>
          </p:nvPr>
        </p:nvSpPr>
        <p:spPr>
          <a:xfrm>
            <a:off x="457146" y="6407814"/>
            <a:ext cx="2133322" cy="273907"/>
          </a:xfrm>
          <a:prstGeom prst="rect">
            <a:avLst/>
          </a:prstGeom>
        </p:spPr>
        <p:txBody>
          <a:bodyPr lIns="91300" tIns="45651" rIns="91300" bIns="45651"/>
          <a:lstStyle/>
          <a:p>
            <a:fld id="{20CE17AF-4091-48A7-8681-C3B1BE5CA3B0}" type="datetime1">
              <a:rPr lang="en-GB" smtClean="0">
                <a:solidFill>
                  <a:srgbClr val="FFFFFF"/>
                </a:solidFill>
              </a:rPr>
              <a:pPr/>
              <a:t>05/02/2014</a:t>
            </a:fld>
            <a:endParaRPr lang="en-GB" dirty="0">
              <a:solidFill>
                <a:srgbClr val="FFFFFF"/>
              </a:solidFill>
            </a:endParaRPr>
          </a:p>
        </p:txBody>
      </p:sp>
      <p:sp>
        <p:nvSpPr>
          <p:cNvPr id="5" name="Footer Placeholder 4"/>
          <p:cNvSpPr>
            <a:spLocks noGrp="1"/>
          </p:cNvSpPr>
          <p:nvPr>
            <p:ph type="ftr" sz="quarter" idx="4294967295"/>
          </p:nvPr>
        </p:nvSpPr>
        <p:spPr>
          <a:xfrm>
            <a:off x="3123793" y="6407814"/>
            <a:ext cx="5889637" cy="273907"/>
          </a:xfrm>
          <a:prstGeom prst="rect">
            <a:avLst/>
          </a:prstGeom>
        </p:spPr>
        <p:txBody>
          <a:bodyPr lIns="91300" tIns="45651" rIns="91300" bIns="45651"/>
          <a:lstStyle/>
          <a:p>
            <a:endParaRPr lang="en-GB" dirty="0">
              <a:solidFill>
                <a:srgbClr val="FFFFFF"/>
              </a:solidFill>
            </a:endParaRPr>
          </a:p>
        </p:txBody>
      </p:sp>
      <p:sp>
        <p:nvSpPr>
          <p:cNvPr id="6" name="Slide Number Placeholder 5"/>
          <p:cNvSpPr>
            <a:spLocks noGrp="1"/>
          </p:cNvSpPr>
          <p:nvPr>
            <p:ph type="sldNum" sz="quarter" idx="4294967295"/>
          </p:nvPr>
        </p:nvSpPr>
        <p:spPr>
          <a:xfrm>
            <a:off x="9533289" y="6407814"/>
            <a:ext cx="2133322" cy="273907"/>
          </a:xfrm>
          <a:prstGeom prst="rect">
            <a:avLst/>
          </a:prstGeom>
        </p:spPr>
        <p:txBody>
          <a:bodyPr lIns="91300" tIns="45651" rIns="91300" bIns="45651"/>
          <a:lstStyle/>
          <a:p>
            <a:fld id="{66F9B19E-23E9-4120-A06C-57F6EDB783B3}" type="slidenum">
              <a:rPr lang="en-GB" smtClean="0">
                <a:solidFill>
                  <a:srgbClr val="FFFFFF"/>
                </a:solidFill>
              </a:rPr>
              <a:pPr/>
              <a:t>47</a:t>
            </a:fld>
            <a:endParaRPr lang="en-GB">
              <a:solidFill>
                <a:srgbClr val="FFFFFF"/>
              </a:solidFill>
            </a:endParaRPr>
          </a:p>
        </p:txBody>
      </p:sp>
      <p:pic>
        <p:nvPicPr>
          <p:cNvPr id="614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a:stretch/>
        </p:blipFill>
        <p:spPr bwMode="auto">
          <a:xfrm>
            <a:off x="275671" y="1435089"/>
            <a:ext cx="11390936" cy="46692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7040798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GB" dirty="0" smtClean="0"/>
              <a:t>World Bank</a:t>
            </a:r>
            <a:endParaRPr lang="en-GB" dirty="0"/>
          </a:p>
        </p:txBody>
      </p:sp>
      <p:sp>
        <p:nvSpPr>
          <p:cNvPr id="4" name="Date Placeholder 3"/>
          <p:cNvSpPr>
            <a:spLocks noGrp="1"/>
          </p:cNvSpPr>
          <p:nvPr>
            <p:ph type="dt" sz="half" idx="4294967295"/>
          </p:nvPr>
        </p:nvSpPr>
        <p:spPr>
          <a:xfrm>
            <a:off x="457146" y="6407814"/>
            <a:ext cx="2133322" cy="273907"/>
          </a:xfrm>
          <a:prstGeom prst="rect">
            <a:avLst/>
          </a:prstGeom>
        </p:spPr>
        <p:txBody>
          <a:bodyPr lIns="91300" tIns="45651" rIns="91300" bIns="45651"/>
          <a:lstStyle/>
          <a:p>
            <a:fld id="{20CE17AF-4091-48A7-8681-C3B1BE5CA3B0}" type="datetime1">
              <a:rPr lang="en-GB" smtClean="0">
                <a:solidFill>
                  <a:srgbClr val="FFFFFF"/>
                </a:solidFill>
              </a:rPr>
              <a:pPr/>
              <a:t>05/02/2014</a:t>
            </a:fld>
            <a:endParaRPr lang="en-GB" dirty="0">
              <a:solidFill>
                <a:srgbClr val="FFFFFF"/>
              </a:solidFill>
            </a:endParaRPr>
          </a:p>
        </p:txBody>
      </p:sp>
      <p:sp>
        <p:nvSpPr>
          <p:cNvPr id="5" name="Footer Placeholder 4"/>
          <p:cNvSpPr>
            <a:spLocks noGrp="1"/>
          </p:cNvSpPr>
          <p:nvPr>
            <p:ph type="ftr" sz="quarter" idx="4294967295"/>
          </p:nvPr>
        </p:nvSpPr>
        <p:spPr>
          <a:xfrm>
            <a:off x="3123793" y="6407814"/>
            <a:ext cx="5889637" cy="273907"/>
          </a:xfrm>
          <a:prstGeom prst="rect">
            <a:avLst/>
          </a:prstGeom>
        </p:spPr>
        <p:txBody>
          <a:bodyPr lIns="91300" tIns="45651" rIns="91300" bIns="45651"/>
          <a:lstStyle/>
          <a:p>
            <a:endParaRPr lang="en-GB" dirty="0">
              <a:solidFill>
                <a:srgbClr val="FFFFFF"/>
              </a:solidFill>
            </a:endParaRPr>
          </a:p>
        </p:txBody>
      </p:sp>
      <p:sp>
        <p:nvSpPr>
          <p:cNvPr id="6" name="Slide Number Placeholder 5"/>
          <p:cNvSpPr>
            <a:spLocks noGrp="1"/>
          </p:cNvSpPr>
          <p:nvPr>
            <p:ph type="sldNum" sz="quarter" idx="4294967295"/>
          </p:nvPr>
        </p:nvSpPr>
        <p:spPr>
          <a:xfrm>
            <a:off x="9533289" y="6407814"/>
            <a:ext cx="2133322" cy="273907"/>
          </a:xfrm>
          <a:prstGeom prst="rect">
            <a:avLst/>
          </a:prstGeom>
        </p:spPr>
        <p:txBody>
          <a:bodyPr lIns="91300" tIns="45651" rIns="91300" bIns="45651"/>
          <a:lstStyle/>
          <a:p>
            <a:fld id="{66F9B19E-23E9-4120-A06C-57F6EDB783B3}" type="slidenum">
              <a:rPr lang="en-GB" smtClean="0">
                <a:solidFill>
                  <a:srgbClr val="FFFFFF"/>
                </a:solidFill>
              </a:rPr>
              <a:pPr/>
              <a:t>48</a:t>
            </a:fld>
            <a:endParaRPr lang="en-GB">
              <a:solidFill>
                <a:srgbClr val="FFFFFF"/>
              </a:solidFill>
            </a:endParaRPr>
          </a:p>
        </p:txBody>
      </p:sp>
      <p:pic>
        <p:nvPicPr>
          <p:cNvPr id="717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a:stretch/>
        </p:blipFill>
        <p:spPr bwMode="auto">
          <a:xfrm>
            <a:off x="519106" y="1425472"/>
            <a:ext cx="11013357" cy="45781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8834204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GB" dirty="0" smtClean="0"/>
              <a:t>R</a:t>
            </a:r>
            <a:endParaRPr lang="en-GB" dirty="0"/>
          </a:p>
        </p:txBody>
      </p:sp>
      <p:sp>
        <p:nvSpPr>
          <p:cNvPr id="4" name="Date Placeholder 3"/>
          <p:cNvSpPr>
            <a:spLocks noGrp="1"/>
          </p:cNvSpPr>
          <p:nvPr>
            <p:ph type="dt" sz="half" idx="4294967295"/>
          </p:nvPr>
        </p:nvSpPr>
        <p:spPr>
          <a:xfrm>
            <a:off x="457146" y="6407814"/>
            <a:ext cx="2133322" cy="273907"/>
          </a:xfrm>
          <a:prstGeom prst="rect">
            <a:avLst/>
          </a:prstGeom>
        </p:spPr>
        <p:txBody>
          <a:bodyPr lIns="91300" tIns="45651" rIns="91300" bIns="45651"/>
          <a:lstStyle/>
          <a:p>
            <a:fld id="{20CE17AF-4091-48A7-8681-C3B1BE5CA3B0}" type="datetime1">
              <a:rPr lang="en-GB" smtClean="0">
                <a:solidFill>
                  <a:srgbClr val="FFFFFF"/>
                </a:solidFill>
              </a:rPr>
              <a:pPr/>
              <a:t>05/02/2014</a:t>
            </a:fld>
            <a:endParaRPr lang="en-GB" dirty="0">
              <a:solidFill>
                <a:srgbClr val="FFFFFF"/>
              </a:solidFill>
            </a:endParaRPr>
          </a:p>
        </p:txBody>
      </p:sp>
      <p:sp>
        <p:nvSpPr>
          <p:cNvPr id="5" name="Footer Placeholder 4"/>
          <p:cNvSpPr>
            <a:spLocks noGrp="1"/>
          </p:cNvSpPr>
          <p:nvPr>
            <p:ph type="ftr" sz="quarter" idx="4294967295"/>
          </p:nvPr>
        </p:nvSpPr>
        <p:spPr>
          <a:xfrm>
            <a:off x="3123793" y="6407814"/>
            <a:ext cx="5889637" cy="273907"/>
          </a:xfrm>
          <a:prstGeom prst="rect">
            <a:avLst/>
          </a:prstGeom>
        </p:spPr>
        <p:txBody>
          <a:bodyPr lIns="91300" tIns="45651" rIns="91300" bIns="45651"/>
          <a:lstStyle/>
          <a:p>
            <a:endParaRPr lang="en-GB" dirty="0">
              <a:solidFill>
                <a:srgbClr val="FFFFFF"/>
              </a:solidFill>
            </a:endParaRPr>
          </a:p>
        </p:txBody>
      </p:sp>
      <p:sp>
        <p:nvSpPr>
          <p:cNvPr id="6" name="Slide Number Placeholder 5"/>
          <p:cNvSpPr>
            <a:spLocks noGrp="1"/>
          </p:cNvSpPr>
          <p:nvPr>
            <p:ph type="sldNum" sz="quarter" idx="4294967295"/>
          </p:nvPr>
        </p:nvSpPr>
        <p:spPr>
          <a:xfrm>
            <a:off x="9533289" y="6407814"/>
            <a:ext cx="2133322" cy="273907"/>
          </a:xfrm>
          <a:prstGeom prst="rect">
            <a:avLst/>
          </a:prstGeom>
        </p:spPr>
        <p:txBody>
          <a:bodyPr lIns="91300" tIns="45651" rIns="91300" bIns="45651"/>
          <a:lstStyle/>
          <a:p>
            <a:fld id="{66F9B19E-23E9-4120-A06C-57F6EDB783B3}" type="slidenum">
              <a:rPr lang="en-GB" smtClean="0">
                <a:solidFill>
                  <a:srgbClr val="FFFFFF"/>
                </a:solidFill>
              </a:rPr>
              <a:pPr/>
              <a:t>49</a:t>
            </a:fld>
            <a:endParaRPr lang="en-GB">
              <a:solidFill>
                <a:srgbClr val="FFFFFF"/>
              </a:solidFill>
            </a:endParaRPr>
          </a:p>
        </p:txBody>
      </p:sp>
      <p:pic>
        <p:nvPicPr>
          <p:cNvPr id="7"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a:stretch/>
        </p:blipFill>
        <p:spPr bwMode="auto">
          <a:xfrm>
            <a:off x="519106" y="1428330"/>
            <a:ext cx="11341559" cy="371807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4442403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5462" y="2328011"/>
            <a:ext cx="11171635" cy="2285241"/>
          </a:xfrm>
        </p:spPr>
        <p:txBody>
          <a:bodyPr/>
          <a:lstStyle/>
          <a:p>
            <a:pPr algn="ctr"/>
            <a:r>
              <a:rPr lang="en-GB" dirty="0" smtClean="0">
                <a:latin typeface="Segoe Light" charset="0"/>
              </a:rPr>
              <a:t>Proposition 2</a:t>
            </a:r>
            <a:br>
              <a:rPr lang="en-GB" dirty="0" smtClean="0">
                <a:latin typeface="Segoe Light" charset="0"/>
              </a:rPr>
            </a:br>
            <a:r>
              <a:rPr lang="en-GB" dirty="0" smtClean="0">
                <a:latin typeface="Segoe Light" charset="0"/>
              </a:rPr>
              <a:t>Modern programming is intensely information-rich</a:t>
            </a:r>
            <a:endParaRPr lang="en-GB" dirty="0">
              <a:latin typeface="Segoe Light" charset="0"/>
            </a:endParaRPr>
          </a:p>
        </p:txBody>
      </p:sp>
    </p:spTree>
    <p:extLst>
      <p:ext uri="{BB962C8B-B14F-4D97-AF65-F5344CB8AC3E}">
        <p14:creationId xmlns:p14="http://schemas.microsoft.com/office/powerpoint/2010/main" val="423057588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smtClean="0"/>
              <a:t>Demo</a:t>
            </a:r>
            <a:endParaRPr lang="en-US" dirty="0"/>
          </a:p>
        </p:txBody>
      </p:sp>
      <p:sp>
        <p:nvSpPr>
          <p:cNvPr id="3" name="Text Placeholder 2"/>
          <p:cNvSpPr>
            <a:spLocks noGrp="1"/>
          </p:cNvSpPr>
          <p:nvPr>
            <p:ph type="body" sz="quarter" idx="11"/>
          </p:nvPr>
        </p:nvSpPr>
        <p:spPr>
          <a:xfrm>
            <a:off x="624174" y="4007778"/>
            <a:ext cx="10938892" cy="1726806"/>
          </a:xfrm>
        </p:spPr>
        <p:txBody>
          <a:bodyPr>
            <a:normAutofit/>
          </a:bodyPr>
          <a:lstStyle/>
          <a:p>
            <a:r>
              <a:rPr lang="en-US" dirty="0"/>
              <a:t>F# </a:t>
            </a:r>
            <a:r>
              <a:rPr lang="en-US" dirty="0" smtClean="0"/>
              <a:t>+ R</a:t>
            </a:r>
          </a:p>
          <a:p>
            <a:endParaRPr lang="en-US" dirty="0" smtClean="0"/>
          </a:p>
        </p:txBody>
      </p:sp>
    </p:spTree>
    <p:extLst>
      <p:ext uri="{BB962C8B-B14F-4D97-AF65-F5344CB8AC3E}">
        <p14:creationId xmlns:p14="http://schemas.microsoft.com/office/powerpoint/2010/main" val="710317440"/>
      </p:ext>
    </p:extLst>
  </p:cSld>
  <p:clrMapOvr>
    <a:masterClrMapping/>
  </p:clrMapOvr>
  <p:transition spd="slow">
    <p:push/>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5463" y="2327975"/>
            <a:ext cx="11171635" cy="2271917"/>
          </a:xfrm>
        </p:spPr>
        <p:txBody>
          <a:bodyPr/>
          <a:lstStyle/>
          <a:p>
            <a:r>
              <a:rPr lang="en-GB" dirty="0" smtClean="0"/>
              <a:t>Theme #3</a:t>
            </a:r>
            <a:br>
              <a:rPr lang="en-GB" dirty="0" smtClean="0"/>
            </a:br>
            <a:r>
              <a:rPr lang="en-GB" dirty="0"/>
              <a:t/>
            </a:r>
            <a:br>
              <a:rPr lang="en-GB" dirty="0"/>
            </a:br>
            <a:r>
              <a:rPr lang="en-GB" dirty="0" smtClean="0"/>
              <a:t>Data and Types at Multiple Scales</a:t>
            </a:r>
            <a:endParaRPr lang="en-GB" dirty="0"/>
          </a:p>
        </p:txBody>
      </p:sp>
    </p:spTree>
    <p:extLst>
      <p:ext uri="{BB962C8B-B14F-4D97-AF65-F5344CB8AC3E}">
        <p14:creationId xmlns:p14="http://schemas.microsoft.com/office/powerpoint/2010/main" val="2442894260"/>
      </p:ext>
    </p:extLst>
  </p:cSld>
  <p:clrMapOvr>
    <a:masterClrMapping/>
  </p:clrMapOvr>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Data at Multiple Scales</a:t>
            </a:r>
            <a:endParaRPr lang="en-GB" dirty="0"/>
          </a:p>
        </p:txBody>
      </p:sp>
      <p:sp>
        <p:nvSpPr>
          <p:cNvPr id="3" name="Text Placeholder 2"/>
          <p:cNvSpPr>
            <a:spLocks noGrp="1"/>
          </p:cNvSpPr>
          <p:nvPr>
            <p:ph type="body" sz="quarter" idx="11"/>
          </p:nvPr>
        </p:nvSpPr>
        <p:spPr/>
        <p:txBody>
          <a:bodyPr>
            <a:normAutofit/>
          </a:bodyPr>
          <a:lstStyle/>
          <a:p>
            <a:r>
              <a:rPr lang="en-GB" dirty="0" smtClean="0"/>
              <a:t>From Everything to Individuals</a:t>
            </a:r>
            <a:endParaRPr lang="en-GB" dirty="0"/>
          </a:p>
        </p:txBody>
      </p:sp>
      <p:sp>
        <p:nvSpPr>
          <p:cNvPr id="7" name="Folded Corner 6"/>
          <p:cNvSpPr/>
          <p:nvPr/>
        </p:nvSpPr>
        <p:spPr>
          <a:xfrm>
            <a:off x="160805" y="2425590"/>
            <a:ext cx="2431726" cy="516692"/>
          </a:xfrm>
          <a:prstGeom prst="foldedCorner">
            <a:avLst/>
          </a:prstGeom>
        </p:spPr>
        <p:style>
          <a:lnRef idx="1">
            <a:schemeClr val="accent1"/>
          </a:lnRef>
          <a:fillRef idx="3">
            <a:schemeClr val="accent1"/>
          </a:fillRef>
          <a:effectRef idx="2">
            <a:schemeClr val="accent1"/>
          </a:effectRef>
          <a:fontRef idx="minor">
            <a:schemeClr val="lt1"/>
          </a:fontRef>
        </p:style>
        <p:txBody>
          <a:bodyPr wrap="none" lIns="108729" tIns="54361" rIns="108729" bIns="54361" rtlCol="0" anchor="ctr">
            <a:spAutoFit/>
          </a:bodyPr>
          <a:lstStyle/>
          <a:p>
            <a:pPr defTabSz="1109764"/>
            <a:r>
              <a:rPr lang="en-GB" b="1" dirty="0" err="1">
                <a:solidFill>
                  <a:prstClr val="white"/>
                </a:solidFill>
                <a:latin typeface="Consolas" pitchFamily="49" charset="0"/>
                <a:cs typeface="Consolas" pitchFamily="49" charset="0"/>
              </a:rPr>
              <a:t>data.AllEntites</a:t>
            </a:r>
            <a:endParaRPr lang="en-GB" b="1" dirty="0">
              <a:solidFill>
                <a:prstClr val="white"/>
              </a:solidFill>
              <a:latin typeface="Consolas" pitchFamily="49" charset="0"/>
              <a:cs typeface="Consolas" pitchFamily="49" charset="0"/>
            </a:endParaRPr>
          </a:p>
        </p:txBody>
      </p:sp>
      <p:sp>
        <p:nvSpPr>
          <p:cNvPr id="8" name="Rectangular Callout 7"/>
          <p:cNvSpPr/>
          <p:nvPr/>
        </p:nvSpPr>
        <p:spPr>
          <a:xfrm>
            <a:off x="7324909" y="1518215"/>
            <a:ext cx="4850479" cy="1464391"/>
          </a:xfrm>
          <a:prstGeom prst="wedgeRectCallout">
            <a:avLst>
              <a:gd name="adj1" fmla="val -120511"/>
              <a:gd name="adj2" fmla="val 23275"/>
            </a:avLst>
          </a:prstGeom>
          <a:solidFill>
            <a:srgbClr val="002F81"/>
          </a:solidFill>
        </p:spPr>
        <p:style>
          <a:lnRef idx="1">
            <a:schemeClr val="accent1"/>
          </a:lnRef>
          <a:fillRef idx="3">
            <a:schemeClr val="accent1"/>
          </a:fillRef>
          <a:effectRef idx="2">
            <a:schemeClr val="accent1"/>
          </a:effectRef>
          <a:fontRef idx="minor">
            <a:schemeClr val="lt1"/>
          </a:fontRef>
        </p:style>
        <p:txBody>
          <a:bodyPr wrap="square" lIns="108729" tIns="54361" rIns="108729" bIns="54361" rtlCol="0" anchor="ctr">
            <a:spAutoFit/>
          </a:bodyPr>
          <a:lstStyle/>
          <a:p>
            <a:pPr algn="ctr" defTabSz="1109764"/>
            <a:r>
              <a:rPr lang="en-GB" sz="2900" dirty="0">
                <a:solidFill>
                  <a:prstClr val="white"/>
                </a:solidFill>
                <a:ea typeface="Segoe UI" pitchFamily="34" charset="0"/>
                <a:cs typeface="Segoe UI" pitchFamily="34" charset="0"/>
              </a:rPr>
              <a:t>Data Scripters need to work with different granularities of schematization</a:t>
            </a:r>
          </a:p>
        </p:txBody>
      </p:sp>
      <p:sp>
        <p:nvSpPr>
          <p:cNvPr id="10" name="Folded Corner 9"/>
          <p:cNvSpPr/>
          <p:nvPr/>
        </p:nvSpPr>
        <p:spPr>
          <a:xfrm>
            <a:off x="160817" y="3137714"/>
            <a:ext cx="4496393" cy="516692"/>
          </a:xfrm>
          <a:prstGeom prst="foldedCorner">
            <a:avLst/>
          </a:prstGeom>
        </p:spPr>
        <p:style>
          <a:lnRef idx="1">
            <a:schemeClr val="accent1"/>
          </a:lnRef>
          <a:fillRef idx="3">
            <a:schemeClr val="accent1"/>
          </a:fillRef>
          <a:effectRef idx="2">
            <a:schemeClr val="accent1"/>
          </a:effectRef>
          <a:fontRef idx="minor">
            <a:schemeClr val="lt1"/>
          </a:fontRef>
        </p:style>
        <p:txBody>
          <a:bodyPr wrap="none" lIns="108729" tIns="54361" rIns="108729" bIns="54361" rtlCol="0" anchor="ctr">
            <a:spAutoFit/>
          </a:bodyPr>
          <a:lstStyle/>
          <a:p>
            <a:pPr defTabSz="1109764"/>
            <a:r>
              <a:rPr lang="en-GB" b="1" dirty="0" err="1" smtClean="0">
                <a:solidFill>
                  <a:prstClr val="white"/>
                </a:solidFill>
                <a:latin typeface="Consolas" pitchFamily="49" charset="0"/>
                <a:cs typeface="Consolas" pitchFamily="49" charset="0"/>
              </a:rPr>
              <a:t>data.Categories.``GB</a:t>
            </a:r>
            <a:r>
              <a:rPr lang="en-GB" b="1" dirty="0" smtClean="0">
                <a:solidFill>
                  <a:prstClr val="white"/>
                </a:solidFill>
                <a:latin typeface="Consolas" pitchFamily="49" charset="0"/>
                <a:cs typeface="Consolas" pitchFamily="49" charset="0"/>
              </a:rPr>
              <a:t> Equity``</a:t>
            </a:r>
            <a:endParaRPr lang="en-GB" b="1" dirty="0">
              <a:solidFill>
                <a:prstClr val="white"/>
              </a:solidFill>
              <a:latin typeface="Consolas" pitchFamily="49" charset="0"/>
              <a:cs typeface="Consolas" pitchFamily="49" charset="0"/>
            </a:endParaRPr>
          </a:p>
        </p:txBody>
      </p:sp>
      <p:sp>
        <p:nvSpPr>
          <p:cNvPr id="11" name="Folded Corner 10"/>
          <p:cNvSpPr/>
          <p:nvPr/>
        </p:nvSpPr>
        <p:spPr>
          <a:xfrm>
            <a:off x="160807" y="3989457"/>
            <a:ext cx="9658063" cy="516692"/>
          </a:xfrm>
          <a:prstGeom prst="foldedCorner">
            <a:avLst/>
          </a:prstGeom>
        </p:spPr>
        <p:style>
          <a:lnRef idx="1">
            <a:schemeClr val="accent1"/>
          </a:lnRef>
          <a:fillRef idx="3">
            <a:schemeClr val="accent1"/>
          </a:fillRef>
          <a:effectRef idx="2">
            <a:schemeClr val="accent1"/>
          </a:effectRef>
          <a:fontRef idx="minor">
            <a:schemeClr val="lt1"/>
          </a:fontRef>
        </p:style>
        <p:txBody>
          <a:bodyPr wrap="none" lIns="108729" tIns="54361" rIns="108729" bIns="54361" rtlCol="0" anchor="ctr">
            <a:spAutoFit/>
          </a:bodyPr>
          <a:lstStyle/>
          <a:p>
            <a:pPr defTabSz="1109764"/>
            <a:r>
              <a:rPr lang="en-GB" b="1" dirty="0" err="1">
                <a:solidFill>
                  <a:prstClr val="white"/>
                </a:solidFill>
                <a:latin typeface="Consolas" pitchFamily="49" charset="0"/>
                <a:cs typeface="Consolas" pitchFamily="49" charset="0"/>
              </a:rPr>
              <a:t>data.Categories.``GB</a:t>
            </a:r>
            <a:r>
              <a:rPr lang="en-GB" b="1" dirty="0">
                <a:solidFill>
                  <a:prstClr val="white"/>
                </a:solidFill>
                <a:latin typeface="Consolas" pitchFamily="49" charset="0"/>
                <a:cs typeface="Consolas" pitchFamily="49" charset="0"/>
              </a:rPr>
              <a:t> </a:t>
            </a:r>
            <a:r>
              <a:rPr lang="en-GB" b="1" dirty="0" err="1">
                <a:solidFill>
                  <a:prstClr val="white"/>
                </a:solidFill>
                <a:latin typeface="Consolas" pitchFamily="49" charset="0"/>
                <a:cs typeface="Consolas" pitchFamily="49" charset="0"/>
              </a:rPr>
              <a:t>Equity</a:t>
            </a:r>
            <a:r>
              <a:rPr lang="en-GB" b="1" dirty="0" err="1" smtClean="0">
                <a:solidFill>
                  <a:prstClr val="white"/>
                </a:solidFill>
                <a:latin typeface="Consolas" pitchFamily="49" charset="0"/>
                <a:cs typeface="Consolas" pitchFamily="49" charset="0"/>
              </a:rPr>
              <a:t>``</a:t>
            </a:r>
            <a:r>
              <a:rPr lang="en-GB" b="1" dirty="0" err="1">
                <a:solidFill>
                  <a:prstClr val="white"/>
                </a:solidFill>
                <a:latin typeface="Consolas" pitchFamily="49" charset="0"/>
                <a:cs typeface="Consolas" pitchFamily="49" charset="0"/>
              </a:rPr>
              <a:t>.``SAINSBURY</a:t>
            </a:r>
            <a:r>
              <a:rPr lang="en-GB" b="1" dirty="0">
                <a:solidFill>
                  <a:prstClr val="white"/>
                </a:solidFill>
                <a:latin typeface="Consolas" pitchFamily="49" charset="0"/>
                <a:cs typeface="Consolas" pitchFamily="49" charset="0"/>
              </a:rPr>
              <a:t>(J) (SBRY.L, Reuters)``</a:t>
            </a:r>
          </a:p>
        </p:txBody>
      </p:sp>
      <p:sp>
        <p:nvSpPr>
          <p:cNvPr id="9" name="Rectangular Callout 8"/>
          <p:cNvSpPr/>
          <p:nvPr/>
        </p:nvSpPr>
        <p:spPr>
          <a:xfrm>
            <a:off x="1690103" y="5102515"/>
            <a:ext cx="6166379" cy="1464391"/>
          </a:xfrm>
          <a:prstGeom prst="wedgeRectCallout">
            <a:avLst>
              <a:gd name="adj1" fmla="val 22482"/>
              <a:gd name="adj2" fmla="val -36363"/>
            </a:avLst>
          </a:prstGeom>
          <a:solidFill>
            <a:srgbClr val="002F81"/>
          </a:solidFill>
        </p:spPr>
        <p:style>
          <a:lnRef idx="1">
            <a:schemeClr val="accent1"/>
          </a:lnRef>
          <a:fillRef idx="3">
            <a:schemeClr val="accent1"/>
          </a:fillRef>
          <a:effectRef idx="2">
            <a:schemeClr val="accent1"/>
          </a:effectRef>
          <a:fontRef idx="minor">
            <a:schemeClr val="lt1"/>
          </a:fontRef>
        </p:style>
        <p:txBody>
          <a:bodyPr wrap="square" lIns="108729" tIns="54361" rIns="108729" bIns="54361" rtlCol="0" anchor="ctr">
            <a:spAutoFit/>
          </a:bodyPr>
          <a:lstStyle/>
          <a:p>
            <a:pPr algn="ctr" defTabSz="1109764"/>
            <a:r>
              <a:rPr lang="en-GB" sz="2900" dirty="0">
                <a:solidFill>
                  <a:prstClr val="white"/>
                </a:solidFill>
                <a:ea typeface="Segoe UI" pitchFamily="34" charset="0"/>
                <a:cs typeface="Segoe UI" pitchFamily="34" charset="0"/>
              </a:rPr>
              <a:t>…Only a language with massively scalable metadata integration can operate at all these levels</a:t>
            </a:r>
          </a:p>
        </p:txBody>
      </p:sp>
      <p:sp>
        <p:nvSpPr>
          <p:cNvPr id="12" name="Rectangular Callout 11"/>
          <p:cNvSpPr/>
          <p:nvPr/>
        </p:nvSpPr>
        <p:spPr>
          <a:xfrm>
            <a:off x="8980227" y="5102514"/>
            <a:ext cx="3025431" cy="1464391"/>
          </a:xfrm>
          <a:prstGeom prst="wedgeRectCallout">
            <a:avLst>
              <a:gd name="adj1" fmla="val -49163"/>
              <a:gd name="adj2" fmla="val -84409"/>
            </a:avLst>
          </a:prstGeom>
          <a:solidFill>
            <a:srgbClr val="002F81"/>
          </a:solidFill>
        </p:spPr>
        <p:style>
          <a:lnRef idx="1">
            <a:schemeClr val="accent1"/>
          </a:lnRef>
          <a:fillRef idx="3">
            <a:schemeClr val="accent1"/>
          </a:fillRef>
          <a:effectRef idx="2">
            <a:schemeClr val="accent1"/>
          </a:effectRef>
          <a:fontRef idx="minor">
            <a:schemeClr val="lt1"/>
          </a:fontRef>
        </p:style>
        <p:txBody>
          <a:bodyPr wrap="square" lIns="108729" tIns="54361" rIns="108729" bIns="54361" rtlCol="0" anchor="ctr">
            <a:spAutoFit/>
          </a:bodyPr>
          <a:lstStyle/>
          <a:p>
            <a:pPr algn="ctr" defTabSz="1109764"/>
            <a:r>
              <a:rPr lang="en-GB" sz="2900" dirty="0">
                <a:solidFill>
                  <a:prstClr val="white"/>
                </a:solidFill>
                <a:ea typeface="Segoe UI" pitchFamily="34" charset="0"/>
                <a:cs typeface="Segoe UI" pitchFamily="34" charset="0"/>
              </a:rPr>
              <a:t>Every stable entity can get a unique type</a:t>
            </a:r>
          </a:p>
        </p:txBody>
      </p:sp>
    </p:spTree>
    <p:extLst>
      <p:ext uri="{BB962C8B-B14F-4D97-AF65-F5344CB8AC3E}">
        <p14:creationId xmlns:p14="http://schemas.microsoft.com/office/powerpoint/2010/main" val="3823556247"/>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Providing Units of Measure</a:t>
            </a:r>
            <a:endParaRPr lang="en-GB" dirty="0"/>
          </a:p>
        </p:txBody>
      </p:sp>
      <p:sp>
        <p:nvSpPr>
          <p:cNvPr id="3" name="Text Placeholder 2"/>
          <p:cNvSpPr>
            <a:spLocks noGrp="1"/>
          </p:cNvSpPr>
          <p:nvPr>
            <p:ph type="body" sz="quarter" idx="11"/>
          </p:nvPr>
        </p:nvSpPr>
        <p:spPr/>
        <p:txBody>
          <a:bodyPr>
            <a:normAutofit/>
          </a:bodyPr>
          <a:lstStyle/>
          <a:p>
            <a:r>
              <a:rPr lang="en-GB" dirty="0" smtClean="0"/>
              <a:t>via F#’s Units of Measure</a:t>
            </a:r>
            <a:endParaRPr lang="en-GB" dirty="0"/>
          </a:p>
        </p:txBody>
      </p:sp>
      <p:sp>
        <p:nvSpPr>
          <p:cNvPr id="4" name="Text Placeholder 3"/>
          <p:cNvSpPr>
            <a:spLocks noGrp="1"/>
          </p:cNvSpPr>
          <p:nvPr>
            <p:ph type="body" sz="quarter" idx="15"/>
          </p:nvPr>
        </p:nvSpPr>
        <p:spPr/>
        <p:txBody>
          <a:bodyPr>
            <a:normAutofit/>
          </a:bodyPr>
          <a:lstStyle/>
          <a:p>
            <a:endParaRPr lang="en-GB" sz="3300" dirty="0"/>
          </a:p>
        </p:txBody>
      </p:sp>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r="7797"/>
          <a:stretch/>
        </p:blipFill>
        <p:spPr bwMode="auto">
          <a:xfrm>
            <a:off x="1235848" y="2168326"/>
            <a:ext cx="9803625" cy="2404823"/>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ectangular Callout 7"/>
          <p:cNvSpPr/>
          <p:nvPr/>
        </p:nvSpPr>
        <p:spPr>
          <a:xfrm>
            <a:off x="6137659" y="1184492"/>
            <a:ext cx="5531327" cy="1012886"/>
          </a:xfrm>
          <a:prstGeom prst="wedgeRectCallout">
            <a:avLst>
              <a:gd name="adj1" fmla="val 5651"/>
              <a:gd name="adj2" fmla="val 129640"/>
            </a:avLst>
          </a:prstGeom>
          <a:solidFill>
            <a:srgbClr val="002F81"/>
          </a:solidFill>
        </p:spPr>
        <p:style>
          <a:lnRef idx="1">
            <a:schemeClr val="accent1"/>
          </a:lnRef>
          <a:fillRef idx="3">
            <a:schemeClr val="accent1"/>
          </a:fillRef>
          <a:effectRef idx="2">
            <a:schemeClr val="accent1"/>
          </a:effectRef>
          <a:fontRef idx="minor">
            <a:schemeClr val="lt1"/>
          </a:fontRef>
        </p:style>
        <p:txBody>
          <a:bodyPr wrap="square" lIns="108768" tIns="54380" rIns="108768" bIns="54380" rtlCol="0" anchor="ctr">
            <a:spAutoFit/>
          </a:bodyPr>
          <a:lstStyle/>
          <a:p>
            <a:pPr algn="ctr"/>
            <a:r>
              <a:rPr lang="en-GB" sz="2900" dirty="0">
                <a:latin typeface="Segoe UI" pitchFamily="34" charset="0"/>
                <a:ea typeface="Segoe UI" pitchFamily="34" charset="0"/>
                <a:cs typeface="Segoe UI" pitchFamily="34" charset="0"/>
              </a:rPr>
              <a:t>If the metadata contains units (including currencies)…</a:t>
            </a:r>
          </a:p>
        </p:txBody>
      </p:sp>
      <p:pic>
        <p:nvPicPr>
          <p:cNvPr id="1027"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a:stretch/>
        </p:blipFill>
        <p:spPr bwMode="auto">
          <a:xfrm>
            <a:off x="1735582" y="3957150"/>
            <a:ext cx="9633163" cy="2437456"/>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Rectangular Callout 8"/>
          <p:cNvSpPr/>
          <p:nvPr/>
        </p:nvSpPr>
        <p:spPr>
          <a:xfrm>
            <a:off x="6948545" y="4938040"/>
            <a:ext cx="5180453" cy="1464430"/>
          </a:xfrm>
          <a:prstGeom prst="wedgeRectCallout">
            <a:avLst>
              <a:gd name="adj1" fmla="val -61667"/>
              <a:gd name="adj2" fmla="val -20792"/>
            </a:avLst>
          </a:prstGeom>
          <a:solidFill>
            <a:srgbClr val="002F81"/>
          </a:solidFill>
        </p:spPr>
        <p:style>
          <a:lnRef idx="1">
            <a:schemeClr val="accent1"/>
          </a:lnRef>
          <a:fillRef idx="3">
            <a:schemeClr val="accent1"/>
          </a:fillRef>
          <a:effectRef idx="2">
            <a:schemeClr val="accent1"/>
          </a:effectRef>
          <a:fontRef idx="minor">
            <a:schemeClr val="lt1"/>
          </a:fontRef>
        </p:style>
        <p:txBody>
          <a:bodyPr wrap="square" lIns="108768" tIns="54380" rIns="108768" bIns="54380" rtlCol="0" anchor="ctr">
            <a:spAutoFit/>
          </a:bodyPr>
          <a:lstStyle/>
          <a:p>
            <a:pPr algn="ctr"/>
            <a:r>
              <a:rPr lang="en-GB" sz="2900" dirty="0">
                <a:latin typeface="Segoe UI" pitchFamily="34" charset="0"/>
                <a:ea typeface="Segoe UI" pitchFamily="34" charset="0"/>
                <a:cs typeface="Segoe UI" pitchFamily="34" charset="0"/>
              </a:rPr>
              <a:t>…then these can be projected into the programming language.</a:t>
            </a:r>
          </a:p>
        </p:txBody>
      </p:sp>
    </p:spTree>
    <p:extLst>
      <p:ext uri="{BB962C8B-B14F-4D97-AF65-F5344CB8AC3E}">
        <p14:creationId xmlns:p14="http://schemas.microsoft.com/office/powerpoint/2010/main" val="10872602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02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9" presetClass="emph" presetSubtype="0" nodeType="withEffect">
                                  <p:stCondLst>
                                    <p:cond delay="0"/>
                                  </p:stCondLst>
                                  <p:childTnLst>
                                    <p:set>
                                      <p:cBhvr rctx="PPT">
                                        <p:cTn id="16" dur="indefinite"/>
                                        <p:tgtEl>
                                          <p:spTgt spid="1026"/>
                                        </p:tgtEl>
                                        <p:attrNameLst>
                                          <p:attrName>style.opacity</p:attrName>
                                        </p:attrNameLst>
                                      </p:cBhvr>
                                      <p:to>
                                        <p:strVal val="0.5"/>
                                      </p:to>
                                    </p:set>
                                    <p:animEffect filter="image" prLst="opacity: 0.5">
                                      <p:cBhvr rctx="IE">
                                        <p:cTn id="17" dur="indefinite"/>
                                        <p:tgtEl>
                                          <p:spTgt spid="1026"/>
                                        </p:tgtEl>
                                      </p:cBhvr>
                                    </p:animEffect>
                                  </p:childTnLst>
                                </p:cTn>
                              </p:par>
                              <p:par>
                                <p:cTn id="18" presetID="9" presetClass="emph" presetSubtype="0" grpId="1" nodeType="withEffect">
                                  <p:stCondLst>
                                    <p:cond delay="0"/>
                                  </p:stCondLst>
                                  <p:childTnLst>
                                    <p:set>
                                      <p:cBhvr rctx="PPT">
                                        <p:cTn id="19" dur="indefinite"/>
                                        <p:tgtEl>
                                          <p:spTgt spid="8"/>
                                        </p:tgtEl>
                                        <p:attrNameLst>
                                          <p:attrName>style.opacity</p:attrName>
                                        </p:attrNameLst>
                                      </p:cBhvr>
                                      <p:to>
                                        <p:strVal val="0.5"/>
                                      </p:to>
                                    </p:set>
                                    <p:animEffect filter="image" prLst="opacity: 0.5">
                                      <p:cBhvr rctx="IE">
                                        <p:cTn id="20" dur="indefinite"/>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P spid="9"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extLst>
              <p:ext uri="{D42A27DB-BD31-4B8C-83A1-F6EECF244321}">
                <p14:modId xmlns:p14="http://schemas.microsoft.com/office/powerpoint/2010/main" val="855996490"/>
              </p:ext>
            </p:extLst>
          </p:nvPr>
        </p:nvGraphicFramePr>
        <p:xfrm>
          <a:off x="-696036" y="1119116"/>
          <a:ext cx="13415749" cy="558193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itle 2"/>
          <p:cNvSpPr>
            <a:spLocks noGrp="1"/>
          </p:cNvSpPr>
          <p:nvPr>
            <p:ph type="title"/>
          </p:nvPr>
        </p:nvSpPr>
        <p:spPr/>
        <p:txBody>
          <a:bodyPr/>
          <a:lstStyle/>
          <a:p>
            <a:r>
              <a:rPr lang="en-GB" dirty="0" smtClean="0"/>
              <a:t>Summary</a:t>
            </a:r>
            <a:endParaRPr lang="en-GB" dirty="0"/>
          </a:p>
        </p:txBody>
      </p:sp>
    </p:spTree>
    <p:extLst>
      <p:ext uri="{BB962C8B-B14F-4D97-AF65-F5344CB8AC3E}">
        <p14:creationId xmlns:p14="http://schemas.microsoft.com/office/powerpoint/2010/main" val="331599566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graphicEl>
                                              <a:dgm id="{06DCBB91-7B26-4835-B33A-CA07C186EB0F}"/>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graphicEl>
                                              <a:dgm id="{3705AA75-B57B-4D19-A15C-A242C23098CB}"/>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graphicEl>
                                              <a:dgm id="{D2E29047-ECD1-43F5-B0B1-757B09426C0F}"/>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graphicEl>
                                              <a:dgm id="{55DE15EE-5796-4539-982A-CD1D8C9BE7B9}"/>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Sub>
          <a:bldDgm bld="one"/>
        </p:bldSub>
      </p:bldGraphic>
    </p:bldLst>
  </p:timing>
</p:sld>
</file>

<file path=ppt/slides/slide5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itle 3"/>
          <p:cNvSpPr>
            <a:spLocks noGrp="1"/>
          </p:cNvSpPr>
          <p:nvPr>
            <p:ph type="ctrTitle" idx="4294967295"/>
          </p:nvPr>
        </p:nvSpPr>
        <p:spPr>
          <a:xfrm>
            <a:off x="335229" y="644840"/>
            <a:ext cx="10240665" cy="812719"/>
          </a:xfrm>
        </p:spPr>
        <p:txBody>
          <a:bodyPr/>
          <a:lstStyle/>
          <a:p>
            <a:r>
              <a:rPr lang="en-GB" sz="5900" b="1" dirty="0">
                <a:solidFill>
                  <a:schemeClr val="bg1"/>
                </a:solidFill>
              </a:rPr>
              <a:t>Questions?</a:t>
            </a:r>
          </a:p>
        </p:txBody>
      </p:sp>
      <p:pic>
        <p:nvPicPr>
          <p:cNvPr id="205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74174" y="5574048"/>
            <a:ext cx="3113064" cy="7113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8485" y="6349856"/>
            <a:ext cx="12306301" cy="476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9034769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 Summary</a:t>
            </a:r>
            <a:endParaRPr lang="en-US" dirty="0"/>
          </a:p>
        </p:txBody>
      </p:sp>
      <p:sp>
        <p:nvSpPr>
          <p:cNvPr id="3" name="Text Placeholder 2"/>
          <p:cNvSpPr>
            <a:spLocks noGrp="1"/>
          </p:cNvSpPr>
          <p:nvPr>
            <p:ph type="body" idx="1"/>
          </p:nvPr>
        </p:nvSpPr>
        <p:spPr>
          <a:xfrm>
            <a:off x="519047" y="1448154"/>
            <a:ext cx="11147560" cy="540148"/>
          </a:xfrm>
        </p:spPr>
        <p:txBody>
          <a:bodyPr/>
          <a:lstStyle/>
          <a:p>
            <a:endParaRPr lang="en-GB"/>
          </a:p>
        </p:txBody>
      </p:sp>
      <p:graphicFrame>
        <p:nvGraphicFramePr>
          <p:cNvPr id="4" name="Content Placeholder 3"/>
          <p:cNvGraphicFramePr>
            <a:graphicFrameLocks noGrp="1"/>
          </p:cNvGraphicFramePr>
          <p:nvPr>
            <p:ph idx="4294967295"/>
            <p:extLst>
              <p:ext uri="{D42A27DB-BD31-4B8C-83A1-F6EECF244321}">
                <p14:modId xmlns:p14="http://schemas.microsoft.com/office/powerpoint/2010/main" val="3755782614"/>
              </p:ext>
            </p:extLst>
          </p:nvPr>
        </p:nvGraphicFramePr>
        <p:xfrm>
          <a:off x="553966" y="1094088"/>
          <a:ext cx="11171635" cy="504465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70379082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5462" y="2328004"/>
            <a:ext cx="11171635" cy="2285241"/>
          </a:xfrm>
        </p:spPr>
        <p:txBody>
          <a:bodyPr/>
          <a:lstStyle/>
          <a:p>
            <a:pPr algn="ctr"/>
            <a:r>
              <a:rPr lang="en-GB" dirty="0" smtClean="0">
                <a:latin typeface="Segoe Light" charset="0"/>
              </a:rPr>
              <a:t>Proposition 3</a:t>
            </a:r>
            <a:br>
              <a:rPr lang="en-GB" dirty="0" smtClean="0">
                <a:latin typeface="Segoe Light" charset="0"/>
              </a:rPr>
            </a:br>
            <a:r>
              <a:rPr lang="en-GB" dirty="0" smtClean="0">
                <a:latin typeface="Segoe Light" charset="0"/>
              </a:rPr>
              <a:t>Our programming languages are information-sparse</a:t>
            </a:r>
            <a:endParaRPr lang="en-GB" dirty="0">
              <a:latin typeface="Segoe Light" charset="0"/>
            </a:endParaRPr>
          </a:p>
        </p:txBody>
      </p:sp>
    </p:spTree>
    <p:extLst>
      <p:ext uri="{BB962C8B-B14F-4D97-AF65-F5344CB8AC3E}">
        <p14:creationId xmlns:p14="http://schemas.microsoft.com/office/powerpoint/2010/main" val="48755992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http://wallpicshd.com/wp-content/uploads/2013/04/Free-Water-Wallpaper-HD.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381" y="529541"/>
            <a:ext cx="11916530" cy="6215719"/>
          </a:xfrm>
          <a:prstGeom prst="rect">
            <a:avLst/>
          </a:prstGeom>
          <a:noFill/>
          <a:extLst>
            <a:ext uri="{909E8E84-426E-40DD-AFC4-6F175D3DCCD1}">
              <a14:hiddenFill xmlns:a14="http://schemas.microsoft.com/office/drawing/2010/main">
                <a:solidFill>
                  <a:srgbClr val="FFFFFF"/>
                </a:solidFill>
              </a14:hiddenFill>
            </a:ext>
          </a:extLst>
        </p:spPr>
      </p:pic>
      <p:sp>
        <p:nvSpPr>
          <p:cNvPr id="3" name="Title 2"/>
          <p:cNvSpPr>
            <a:spLocks noGrp="1"/>
          </p:cNvSpPr>
          <p:nvPr>
            <p:ph type="title"/>
          </p:nvPr>
        </p:nvSpPr>
        <p:spPr>
          <a:xfrm>
            <a:off x="519045" y="228653"/>
            <a:ext cx="11147562" cy="609540"/>
          </a:xfrm>
        </p:spPr>
        <p:txBody>
          <a:bodyPr/>
          <a:lstStyle/>
          <a:p>
            <a:r>
              <a:rPr lang="en-US" sz="4400" dirty="0"/>
              <a:t>Financial data is like water…</a:t>
            </a:r>
          </a:p>
        </p:txBody>
      </p:sp>
    </p:spTree>
    <p:extLst>
      <p:ext uri="{BB962C8B-B14F-4D97-AF65-F5344CB8AC3E}">
        <p14:creationId xmlns:p14="http://schemas.microsoft.com/office/powerpoint/2010/main" val="207126194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519045" y="228653"/>
            <a:ext cx="11147562" cy="609540"/>
          </a:xfrm>
        </p:spPr>
        <p:txBody>
          <a:bodyPr/>
          <a:lstStyle/>
          <a:p>
            <a:r>
              <a:rPr lang="en-US" sz="4400" dirty="0"/>
              <a:t>Financial data is like water…</a:t>
            </a:r>
          </a:p>
        </p:txBody>
      </p:sp>
      <p:sp>
        <p:nvSpPr>
          <p:cNvPr id="2" name="Text Placeholder 1"/>
          <p:cNvSpPr>
            <a:spLocks noGrp="1"/>
          </p:cNvSpPr>
          <p:nvPr>
            <p:ph type="body" sz="quarter" idx="10"/>
          </p:nvPr>
        </p:nvSpPr>
        <p:spPr>
          <a:xfrm>
            <a:off x="575652" y="1434487"/>
            <a:ext cx="11147562" cy="4776692"/>
          </a:xfrm>
        </p:spPr>
        <p:txBody>
          <a:bodyPr/>
          <a:lstStyle/>
          <a:p>
            <a:pPr marL="3176" indent="0">
              <a:buNone/>
            </a:pPr>
            <a:r>
              <a:rPr lang="en-US" sz="3200" dirty="0"/>
              <a:t>Everyone needs it. Everyone knows where to get it</a:t>
            </a:r>
            <a:r>
              <a:rPr lang="en-US" sz="3200" dirty="0" smtClean="0"/>
              <a:t>. Simple.</a:t>
            </a:r>
            <a:endParaRPr lang="en-US" sz="3200" dirty="0"/>
          </a:p>
          <a:p>
            <a:pPr marL="573692" indent="-570516">
              <a:buFont typeface="Arial" pitchFamily="34" charset="0"/>
              <a:buChar char="•"/>
            </a:pPr>
            <a:endParaRPr lang="en-US" sz="3200" dirty="0" smtClean="0"/>
          </a:p>
          <a:p>
            <a:pPr marL="3176" indent="0">
              <a:buNone/>
            </a:pPr>
            <a:r>
              <a:rPr lang="en-US" sz="3200" dirty="0" smtClean="0"/>
              <a:t>But… </a:t>
            </a:r>
          </a:p>
          <a:p>
            <a:pPr marL="3176" indent="0">
              <a:buNone/>
            </a:pPr>
            <a:r>
              <a:rPr lang="en-US" sz="3200" dirty="0" smtClean="0"/>
              <a:t>	… nobody is </a:t>
            </a:r>
            <a:r>
              <a:rPr lang="en-US" sz="3200" dirty="0"/>
              <a:t>sure where it really came from, or goes to</a:t>
            </a:r>
            <a:r>
              <a:rPr lang="en-US" sz="3200" dirty="0" smtClean="0"/>
              <a:t>.</a:t>
            </a:r>
          </a:p>
          <a:p>
            <a:pPr marL="3176" indent="0">
              <a:buNone/>
            </a:pPr>
            <a:r>
              <a:rPr lang="en-US" sz="3200" dirty="0" smtClean="0"/>
              <a:t>	…</a:t>
            </a:r>
            <a:r>
              <a:rPr lang="en-US" sz="3200" dirty="0"/>
              <a:t> nobody </a:t>
            </a:r>
            <a:r>
              <a:rPr lang="en-US" sz="3200" dirty="0" smtClean="0"/>
              <a:t>really </a:t>
            </a:r>
            <a:r>
              <a:rPr lang="en-US" sz="3200" dirty="0"/>
              <a:t>knows its true cost, or true value.</a:t>
            </a:r>
          </a:p>
          <a:p>
            <a:pPr marL="3176" indent="0">
              <a:buNone/>
            </a:pPr>
            <a:r>
              <a:rPr lang="en-US" sz="3200" dirty="0" smtClean="0"/>
              <a:t>	…</a:t>
            </a:r>
            <a:r>
              <a:rPr lang="en-US" sz="3200" dirty="0"/>
              <a:t> nobody </a:t>
            </a:r>
            <a:r>
              <a:rPr lang="en-US" sz="3200" dirty="0" smtClean="0"/>
              <a:t>likes </a:t>
            </a:r>
            <a:r>
              <a:rPr lang="en-US" sz="3200" dirty="0"/>
              <a:t>to pay for it, or to share it.</a:t>
            </a:r>
          </a:p>
          <a:p>
            <a:pPr marL="3176" indent="0">
              <a:buNone/>
            </a:pPr>
            <a:r>
              <a:rPr lang="en-US" sz="3200" dirty="0" smtClean="0"/>
              <a:t>	…</a:t>
            </a:r>
            <a:r>
              <a:rPr lang="en-US" sz="3200" dirty="0"/>
              <a:t> nobody </a:t>
            </a:r>
            <a:r>
              <a:rPr lang="en-US" sz="3200" dirty="0" smtClean="0"/>
              <a:t>knows </a:t>
            </a:r>
            <a:r>
              <a:rPr lang="en-US" sz="3200" dirty="0"/>
              <a:t>how much is </a:t>
            </a:r>
            <a:r>
              <a:rPr lang="en-US" sz="3200" dirty="0" smtClean="0"/>
              <a:t>wasted</a:t>
            </a:r>
            <a:endParaRPr lang="en-US" sz="3200" dirty="0"/>
          </a:p>
          <a:p>
            <a:pPr marL="3176" indent="0">
              <a:buNone/>
            </a:pPr>
            <a:r>
              <a:rPr lang="en-US" sz="3200" dirty="0" smtClean="0"/>
              <a:t>	…</a:t>
            </a:r>
            <a:r>
              <a:rPr lang="en-US" sz="3200" dirty="0"/>
              <a:t> nobody </a:t>
            </a:r>
            <a:r>
              <a:rPr lang="en-US" sz="3200" dirty="0" smtClean="0"/>
              <a:t>knows a good plumber</a:t>
            </a:r>
          </a:p>
          <a:p>
            <a:pPr marL="3176" indent="0">
              <a:buNone/>
            </a:pPr>
            <a:r>
              <a:rPr lang="en-US" sz="3200" dirty="0"/>
              <a:t>	</a:t>
            </a:r>
            <a:r>
              <a:rPr lang="en-US" sz="3200" dirty="0" smtClean="0"/>
              <a:t>…</a:t>
            </a:r>
            <a:r>
              <a:rPr lang="en-US" sz="3200" dirty="0"/>
              <a:t> nobody </a:t>
            </a:r>
            <a:r>
              <a:rPr lang="en-US" sz="3200" dirty="0" smtClean="0"/>
              <a:t>knows how bad it is until after you have drunk it</a:t>
            </a:r>
            <a:endParaRPr lang="en-US" sz="3200" dirty="0"/>
          </a:p>
        </p:txBody>
      </p:sp>
    </p:spTree>
    <p:extLst>
      <p:ext uri="{BB962C8B-B14F-4D97-AF65-F5344CB8AC3E}">
        <p14:creationId xmlns:p14="http://schemas.microsoft.com/office/powerpoint/2010/main" val="153655963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519045" y="228653"/>
            <a:ext cx="11147562" cy="609540"/>
          </a:xfrm>
        </p:spPr>
        <p:txBody>
          <a:bodyPr/>
          <a:lstStyle/>
          <a:p>
            <a:r>
              <a:rPr lang="en-US" sz="4400" dirty="0"/>
              <a:t>Actually these days it’s more like a flood…</a:t>
            </a:r>
          </a:p>
        </p:txBody>
      </p:sp>
      <p:pic>
        <p:nvPicPr>
          <p:cNvPr id="1026" name="Picture 2" descr="http://upload.wikimedia.org/wikipedia/commons/0/00/Flood10240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66773" y="906520"/>
            <a:ext cx="7485907" cy="56202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6360861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theme/theme1.xml><?xml version="1.0" encoding="utf-8"?>
<a:theme xmlns:a="http://schemas.openxmlformats.org/drawingml/2006/main" name="FSharp-teched-europe-2010-v2">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Segoe UI - Segoe UI">
      <a:majorFont>
        <a:latin typeface="Segoe UI"/>
        <a:ea typeface=""/>
        <a:cs typeface=""/>
      </a:majorFont>
      <a:minorFont>
        <a:latin typeface="Segoe UI"/>
        <a:ea typeface=""/>
        <a:cs typeface=""/>
      </a:minorFont>
    </a:fontScheme>
    <a:fmtScheme name="Angle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20400000"/>
            </a:lightRig>
          </a:scene3d>
          <a:sp3d contourW="6350">
            <a:bevelT w="41275" h="19050" prst="angle"/>
            <a:contourClr>
              <a:schemeClr val="phClr">
                <a:shade val="25000"/>
                <a:satMod val="15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headEnd type="none" w="med" len="med"/>
          <a:tailEnd type="none" w="med" len="med"/>
        </a:ln>
      </a:spPr>
      <a:bodyPr vert="horz" wrap="square" lIns="91436" tIns="45718" rIns="91436" bIns="45718" numCol="1" rtlCol="0" anchor="ctr" anchorCtr="0" compatLnSpc="1">
        <a:prstTxWarp prst="textNoShape">
          <a:avLst/>
        </a:prstTxWarp>
      </a:bodyPr>
      <a:lstStyle>
        <a:defPPr algn="ctr" defTabSz="914099" fontAlgn="base">
          <a:spcBef>
            <a:spcPct val="0"/>
          </a:spcBef>
          <a:spcAft>
            <a:spcPct val="0"/>
          </a:spcAft>
          <a:defRPr sz="2200" dirty="0" smtClean="0">
            <a:gradFill>
              <a:gsLst>
                <a:gs pos="0">
                  <a:srgbClr val="FFFFFF"/>
                </a:gs>
                <a:gs pos="100000">
                  <a:srgbClr val="FFFFFF"/>
                </a:gs>
              </a:gsLst>
              <a:lin ang="5400000" scaled="0"/>
            </a:gradFill>
            <a:latin typeface="Segoe Light" pitchFamily="34" charset="0"/>
          </a:defRPr>
        </a:defPPr>
      </a:lstStyle>
      <a:style>
        <a:lnRef idx="1">
          <a:schemeClr val="accent2"/>
        </a:lnRef>
        <a:fillRef idx="3">
          <a:schemeClr val="accent2"/>
        </a:fillRef>
        <a:effectRef idx="2">
          <a:schemeClr val="accent2"/>
        </a:effectRef>
        <a:fontRef idx="minor">
          <a:schemeClr val="lt1"/>
        </a:fontRef>
      </a:style>
    </a:spDef>
    <a:txDef>
      <a:spPr>
        <a:noFill/>
      </a:spPr>
      <a:bodyPr wrap="square" lIns="0" tIns="0" rIns="0" bIns="0" rtlCol="0">
        <a:spAutoFit/>
      </a:bodyPr>
      <a:lstStyle>
        <a:defPPr>
          <a:defRPr sz="2200" dirty="0" err="1" smtClean="0">
            <a:gradFill>
              <a:gsLst>
                <a:gs pos="0">
                  <a:schemeClr val="tx1"/>
                </a:gs>
                <a:gs pos="86000">
                  <a:schemeClr val="tx1"/>
                </a:gs>
              </a:gsLst>
              <a:lin ang="5400000" scaled="0"/>
            </a:gradFill>
            <a:latin typeface="Segoe Light" pitchFamily="34" charset="0"/>
          </a:defRPr>
        </a:defPPr>
      </a:lstStyle>
    </a:txDef>
  </a:objectDefaults>
  <a:extraClrSchemeLst/>
</a:theme>
</file>

<file path=ppt/theme/theme10.xml><?xml version="1.0" encoding="utf-8"?>
<a:theme xmlns:a="http://schemas.openxmlformats.org/drawingml/2006/main" name="4_New corp-style Presentation">
  <a:themeElements>
    <a:clrScheme name="TEst">
      <a:dk1>
        <a:srgbClr val="505050"/>
      </a:dk1>
      <a:lt1>
        <a:srgbClr val="FFFFFF"/>
      </a:lt1>
      <a:dk2>
        <a:srgbClr val="0072C6"/>
      </a:dk2>
      <a:lt2>
        <a:srgbClr val="D2D2D2"/>
      </a:lt2>
      <a:accent1>
        <a:srgbClr val="0072C6"/>
      </a:accent1>
      <a:accent2>
        <a:srgbClr val="68217A"/>
      </a:accent2>
      <a:accent3>
        <a:srgbClr val="008272"/>
      </a:accent3>
      <a:accent4>
        <a:srgbClr val="B4009E"/>
      </a:accent4>
      <a:accent5>
        <a:srgbClr val="442359"/>
      </a:accent5>
      <a:accent6>
        <a:srgbClr val="4668C5"/>
      </a:accent6>
      <a:hlink>
        <a:srgbClr val="0072C6"/>
      </a:hlink>
      <a:folHlink>
        <a:srgbClr val="0072C6"/>
      </a:folHlink>
    </a:clrScheme>
    <a:fontScheme name="Microsoft Corporate Font">
      <a:majorFont>
        <a:latin typeface="Segoe UI Light"/>
        <a:ea typeface=""/>
        <a:cs typeface=""/>
      </a:majorFont>
      <a:minorFont>
        <a:latin typeface="Segoe UI"/>
        <a:ea typeface=""/>
        <a:cs typeface=""/>
      </a:minorFont>
    </a:fontScheme>
    <a:fmtScheme name="Angle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20400000"/>
            </a:lightRig>
          </a:scene3d>
          <a:sp3d contourW="6350">
            <a:bevelT w="41275" h="19050" prst="angle"/>
            <a:contourClr>
              <a:schemeClr val="phClr">
                <a:shade val="25000"/>
                <a:satMod val="15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C000"/>
        </a:solidFill>
        <a:ln>
          <a:noFill/>
        </a:ln>
      </a:spPr>
      <a:bodyPr rtlCol="0" anchor="ctr"/>
      <a:lstStyle>
        <a:defPPr algn="ctr">
          <a:defRPr sz="3000" b="1" dirty="0" smtClean="0">
            <a:solidFill>
              <a:schemeClr val="bg1"/>
            </a:solidFill>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tIns="0" rIns="0" bIns="0" rtlCol="0">
        <a:spAutoFit/>
      </a:bodyPr>
      <a:lstStyle>
        <a:defPPr>
          <a:defRPr sz="4000" dirty="0" smtClean="0">
            <a:latin typeface="Segoe UI Light" pitchFamily="34" charset="0"/>
          </a:defRPr>
        </a:defPPr>
      </a:lstStyle>
    </a:txDef>
  </a:objectDefaults>
  <a:extraClrSchemeLst/>
  <a:extLst>
    <a:ext uri="{05A4C25C-085E-4340-85A3-A5531E510DB2}">
      <thm15:themeFamily xmlns:thm15="http://schemas.microsoft.com/office/thememl/2012/main" xmlns="" name="Presentation3" id="{906D024C-421C-4B9C-801E-358EC5D2C92C}" vid="{EE647F3D-1218-41CC-B840-4369C24DDCD5}"/>
    </a:ext>
  </a:extLst>
</a:theme>
</file>

<file path=ppt/theme/theme11.xml><?xml version="1.0" encoding="utf-8"?>
<a:theme xmlns:a="http://schemas.openxmlformats.org/drawingml/2006/main" name="5_New corp-style Presentation">
  <a:themeElements>
    <a:clrScheme name="TEst">
      <a:dk1>
        <a:srgbClr val="505050"/>
      </a:dk1>
      <a:lt1>
        <a:srgbClr val="FFFFFF"/>
      </a:lt1>
      <a:dk2>
        <a:srgbClr val="0072C6"/>
      </a:dk2>
      <a:lt2>
        <a:srgbClr val="D2D2D2"/>
      </a:lt2>
      <a:accent1>
        <a:srgbClr val="0072C6"/>
      </a:accent1>
      <a:accent2>
        <a:srgbClr val="68217A"/>
      </a:accent2>
      <a:accent3>
        <a:srgbClr val="008272"/>
      </a:accent3>
      <a:accent4>
        <a:srgbClr val="B4009E"/>
      </a:accent4>
      <a:accent5>
        <a:srgbClr val="442359"/>
      </a:accent5>
      <a:accent6>
        <a:srgbClr val="4668C5"/>
      </a:accent6>
      <a:hlink>
        <a:srgbClr val="0072C6"/>
      </a:hlink>
      <a:folHlink>
        <a:srgbClr val="0072C6"/>
      </a:folHlink>
    </a:clrScheme>
    <a:fontScheme name="Microsoft Corporate Font">
      <a:majorFont>
        <a:latin typeface="Segoe UI Light"/>
        <a:ea typeface=""/>
        <a:cs typeface=""/>
      </a:majorFont>
      <a:minorFont>
        <a:latin typeface="Segoe UI"/>
        <a:ea typeface=""/>
        <a:cs typeface=""/>
      </a:minorFont>
    </a:fontScheme>
    <a:fmtScheme name="Angle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20400000"/>
            </a:lightRig>
          </a:scene3d>
          <a:sp3d contourW="6350">
            <a:bevelT w="41275" h="19050" prst="angle"/>
            <a:contourClr>
              <a:schemeClr val="phClr">
                <a:shade val="25000"/>
                <a:satMod val="15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C000"/>
        </a:solidFill>
        <a:ln>
          <a:noFill/>
        </a:ln>
      </a:spPr>
      <a:bodyPr rtlCol="0" anchor="ctr"/>
      <a:lstStyle>
        <a:defPPr algn="ctr">
          <a:defRPr sz="3000" b="1" dirty="0" smtClean="0">
            <a:solidFill>
              <a:schemeClr val="bg1"/>
            </a:solidFill>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tIns="0" rIns="0" bIns="0" rtlCol="0">
        <a:spAutoFit/>
      </a:bodyPr>
      <a:lstStyle>
        <a:defPPr>
          <a:defRPr sz="4000" dirty="0" smtClean="0">
            <a:latin typeface="Segoe UI Light" pitchFamily="34" charset="0"/>
          </a:defRPr>
        </a:defPPr>
      </a:lstStyle>
    </a:txDef>
  </a:objectDefaults>
  <a:extraClrSchemeLst/>
  <a:extLst>
    <a:ext uri="{05A4C25C-085E-4340-85A3-A5531E510DB2}">
      <thm15:themeFamily xmlns:thm15="http://schemas.microsoft.com/office/thememl/2012/main" xmlns="" name="Presentation3" id="{906D024C-421C-4B9C-801E-358EC5D2C92C}" vid="{EE647F3D-1218-41CC-B840-4369C24DDCD5}"/>
    </a:ext>
  </a:extLst>
</a:theme>
</file>

<file path=ppt/theme/theme12.xml><?xml version="1.0" encoding="utf-8"?>
<a:theme xmlns:a="http://schemas.openxmlformats.org/drawingml/2006/main" name="6_New corp-style Presentation">
  <a:themeElements>
    <a:clrScheme name="TEst">
      <a:dk1>
        <a:srgbClr val="505050"/>
      </a:dk1>
      <a:lt1>
        <a:srgbClr val="FFFFFF"/>
      </a:lt1>
      <a:dk2>
        <a:srgbClr val="0072C6"/>
      </a:dk2>
      <a:lt2>
        <a:srgbClr val="D2D2D2"/>
      </a:lt2>
      <a:accent1>
        <a:srgbClr val="0072C6"/>
      </a:accent1>
      <a:accent2>
        <a:srgbClr val="68217A"/>
      </a:accent2>
      <a:accent3>
        <a:srgbClr val="008272"/>
      </a:accent3>
      <a:accent4>
        <a:srgbClr val="B4009E"/>
      </a:accent4>
      <a:accent5>
        <a:srgbClr val="442359"/>
      </a:accent5>
      <a:accent6>
        <a:srgbClr val="4668C5"/>
      </a:accent6>
      <a:hlink>
        <a:srgbClr val="0072C6"/>
      </a:hlink>
      <a:folHlink>
        <a:srgbClr val="0072C6"/>
      </a:folHlink>
    </a:clrScheme>
    <a:fontScheme name="Microsoft Corporate Font">
      <a:majorFont>
        <a:latin typeface="Segoe UI Light"/>
        <a:ea typeface=""/>
        <a:cs typeface=""/>
      </a:majorFont>
      <a:minorFont>
        <a:latin typeface="Segoe UI"/>
        <a:ea typeface=""/>
        <a:cs typeface=""/>
      </a:minorFont>
    </a:fontScheme>
    <a:fmtScheme name="Angle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20400000"/>
            </a:lightRig>
          </a:scene3d>
          <a:sp3d contourW="6350">
            <a:bevelT w="41275" h="19050" prst="angle"/>
            <a:contourClr>
              <a:schemeClr val="phClr">
                <a:shade val="25000"/>
                <a:satMod val="15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C000"/>
        </a:solidFill>
        <a:ln>
          <a:noFill/>
        </a:ln>
      </a:spPr>
      <a:bodyPr rtlCol="0" anchor="ctr"/>
      <a:lstStyle>
        <a:defPPr algn="ctr">
          <a:defRPr sz="3000" b="1" dirty="0" smtClean="0">
            <a:solidFill>
              <a:schemeClr val="bg1"/>
            </a:solidFill>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tIns="0" rIns="0" bIns="0" rtlCol="0">
        <a:spAutoFit/>
      </a:bodyPr>
      <a:lstStyle>
        <a:defPPr>
          <a:defRPr sz="4000" dirty="0" smtClean="0">
            <a:latin typeface="Segoe UI Light" pitchFamily="34" charset="0"/>
          </a:defRPr>
        </a:defPPr>
      </a:lstStyle>
    </a:txDef>
  </a:objectDefaults>
  <a:extraClrSchemeLst/>
  <a:extLst>
    <a:ext uri="{05A4C25C-085E-4340-85A3-A5531E510DB2}">
      <thm15:themeFamily xmlns:thm15="http://schemas.microsoft.com/office/thememl/2012/main" xmlns="" name="Presentation3" id="{906D024C-421C-4B9C-801E-358EC5D2C92C}" vid="{EE647F3D-1218-41CC-B840-4369C24DDCD5}"/>
    </a:ext>
  </a:extLst>
</a:theme>
</file>

<file path=ppt/theme/theme13.xml><?xml version="1.0" encoding="utf-8"?>
<a:theme xmlns:a="http://schemas.openxmlformats.org/drawingml/2006/main" name="7_New corp-style Presentation">
  <a:themeElements>
    <a:clrScheme name="TEst">
      <a:dk1>
        <a:srgbClr val="505050"/>
      </a:dk1>
      <a:lt1>
        <a:srgbClr val="FFFFFF"/>
      </a:lt1>
      <a:dk2>
        <a:srgbClr val="0072C6"/>
      </a:dk2>
      <a:lt2>
        <a:srgbClr val="D2D2D2"/>
      </a:lt2>
      <a:accent1>
        <a:srgbClr val="0072C6"/>
      </a:accent1>
      <a:accent2>
        <a:srgbClr val="68217A"/>
      </a:accent2>
      <a:accent3>
        <a:srgbClr val="008272"/>
      </a:accent3>
      <a:accent4>
        <a:srgbClr val="B4009E"/>
      </a:accent4>
      <a:accent5>
        <a:srgbClr val="442359"/>
      </a:accent5>
      <a:accent6>
        <a:srgbClr val="4668C5"/>
      </a:accent6>
      <a:hlink>
        <a:srgbClr val="0072C6"/>
      </a:hlink>
      <a:folHlink>
        <a:srgbClr val="0072C6"/>
      </a:folHlink>
    </a:clrScheme>
    <a:fontScheme name="Microsoft Corporate Font">
      <a:majorFont>
        <a:latin typeface="Segoe UI Light"/>
        <a:ea typeface=""/>
        <a:cs typeface=""/>
      </a:majorFont>
      <a:minorFont>
        <a:latin typeface="Segoe UI"/>
        <a:ea typeface=""/>
        <a:cs typeface=""/>
      </a:minorFont>
    </a:fontScheme>
    <a:fmtScheme name="Angle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20400000"/>
            </a:lightRig>
          </a:scene3d>
          <a:sp3d contourW="6350">
            <a:bevelT w="41275" h="19050" prst="angle"/>
            <a:contourClr>
              <a:schemeClr val="phClr">
                <a:shade val="25000"/>
                <a:satMod val="15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C000"/>
        </a:solidFill>
        <a:ln>
          <a:noFill/>
        </a:ln>
      </a:spPr>
      <a:bodyPr rtlCol="0" anchor="ctr"/>
      <a:lstStyle>
        <a:defPPr algn="ctr">
          <a:defRPr sz="3000" b="1" dirty="0" smtClean="0">
            <a:solidFill>
              <a:schemeClr val="bg1"/>
            </a:solidFill>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tIns="0" rIns="0" bIns="0" rtlCol="0">
        <a:spAutoFit/>
      </a:bodyPr>
      <a:lstStyle>
        <a:defPPr>
          <a:defRPr sz="4000" dirty="0" smtClean="0">
            <a:latin typeface="Segoe UI Light" pitchFamily="34" charset="0"/>
          </a:defRPr>
        </a:defPPr>
      </a:lstStyle>
    </a:txDef>
  </a:objectDefaults>
  <a:extraClrSchemeLst/>
  <a:extLst>
    <a:ext uri="{05A4C25C-085E-4340-85A3-A5531E510DB2}">
      <thm15:themeFamily xmlns:thm15="http://schemas.microsoft.com/office/thememl/2012/main" xmlns="" name="Presentation3" id="{906D024C-421C-4B9C-801E-358EC5D2C92C}" vid="{EE647F3D-1218-41CC-B840-4369C24DDCD5}"/>
    </a:ext>
  </a:extLst>
</a:theme>
</file>

<file path=ppt/theme/theme1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White with Consolas font for code slides">
  <a:themeElements>
    <a:clrScheme name="Blue Template-Tempalte">
      <a:dk1>
        <a:srgbClr val="000000"/>
      </a:dk1>
      <a:lt1>
        <a:srgbClr val="FFFFFF"/>
      </a:lt1>
      <a:dk2>
        <a:srgbClr val="0070C0"/>
      </a:dk2>
      <a:lt2>
        <a:srgbClr val="BDE3FF"/>
      </a:lt2>
      <a:accent1>
        <a:srgbClr val="FFC000"/>
      </a:accent1>
      <a:accent2>
        <a:srgbClr val="2DA33B"/>
      </a:accent2>
      <a:accent3>
        <a:srgbClr val="DF8045"/>
      </a:accent3>
      <a:accent4>
        <a:srgbClr val="2D86E7"/>
      </a:accent4>
      <a:accent5>
        <a:srgbClr val="755DCB"/>
      </a:accent5>
      <a:accent6>
        <a:srgbClr val="777777"/>
      </a:accent6>
      <a:hlink>
        <a:srgbClr val="F0ED7B"/>
      </a:hlink>
      <a:folHlink>
        <a:srgbClr val="F3EB4F"/>
      </a:folHlink>
    </a:clrScheme>
    <a:fontScheme name="Segoe UI - Segoe UI">
      <a:majorFont>
        <a:latin typeface="Segoe UI"/>
        <a:ea typeface=""/>
        <a:cs typeface=""/>
      </a:majorFont>
      <a:minorFont>
        <a:latin typeface="Segoe UI"/>
        <a:ea typeface=""/>
        <a:cs typeface=""/>
      </a:minorFont>
    </a:fontScheme>
    <a:fmtScheme name="Angle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20400000"/>
            </a:lightRig>
          </a:scene3d>
          <a:sp3d contourW="6350">
            <a:bevelT w="41275" h="19050" prst="angle"/>
            <a:contourClr>
              <a:schemeClr val="phClr">
                <a:shade val="25000"/>
                <a:satMod val="15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headEnd type="none" w="med" len="med"/>
          <a:tailEnd type="none" w="med" len="med"/>
        </a:ln>
      </a:spPr>
      <a:bodyPr vert="horz" wrap="square" lIns="91436" tIns="45718" rIns="91436" bIns="45718" numCol="1" rtlCol="0" anchor="ctr" anchorCtr="0" compatLnSpc="1">
        <a:prstTxWarp prst="textNoShape">
          <a:avLst/>
        </a:prstTxWarp>
      </a:bodyPr>
      <a:lstStyle>
        <a:defPPr algn="ctr" defTabSz="914099" fontAlgn="base">
          <a:spcBef>
            <a:spcPct val="0"/>
          </a:spcBef>
          <a:spcAft>
            <a:spcPct val="0"/>
          </a:spcAft>
          <a:defRPr sz="2200" dirty="0" smtClean="0">
            <a:gradFill>
              <a:gsLst>
                <a:gs pos="0">
                  <a:srgbClr val="FFFFFF"/>
                </a:gs>
                <a:gs pos="100000">
                  <a:srgbClr val="FFFFFF"/>
                </a:gs>
              </a:gsLst>
              <a:lin ang="5400000" scaled="0"/>
            </a:gradFill>
          </a:defRPr>
        </a:defPPr>
      </a:lstStyle>
      <a:style>
        <a:lnRef idx="1">
          <a:schemeClr val="accent2"/>
        </a:lnRef>
        <a:fillRef idx="3">
          <a:schemeClr val="accent2"/>
        </a:fillRef>
        <a:effectRef idx="2">
          <a:schemeClr val="accent2"/>
        </a:effectRef>
        <a:fontRef idx="minor">
          <a:schemeClr val="lt1"/>
        </a:fontRef>
      </a:style>
    </a:spDef>
    <a:txDef>
      <a:spPr>
        <a:noFill/>
      </a:spPr>
      <a:bodyPr wrap="square" lIns="0" tIns="0" rIns="0" bIns="0" rtlCol="0">
        <a:spAutoFit/>
      </a:bodyPr>
      <a:lstStyle>
        <a:defPPr>
          <a:defRPr sz="2200" dirty="0" err="1" smtClean="0">
            <a:gradFill>
              <a:gsLst>
                <a:gs pos="417">
                  <a:srgbClr val="000000"/>
                </a:gs>
                <a:gs pos="100000">
                  <a:srgbClr val="000000"/>
                </a:gs>
              </a:gsLst>
              <a:lin ang="5400000" scaled="0"/>
            </a:gradFill>
            <a:latin typeface="Segoe Light" pitchFamily="34" charset="0"/>
          </a:defRPr>
        </a:defPPr>
      </a:lstStyle>
    </a:txDef>
  </a:objectDefaults>
  <a:extraClrSchemeLst/>
</a:theme>
</file>

<file path=ppt/theme/theme3.xml><?xml version="1.0" encoding="utf-8"?>
<a:theme xmlns:a="http://schemas.openxmlformats.org/drawingml/2006/main" name="Metro Template-Template Blue">
  <a:themeElements>
    <a:clrScheme name="MSR Dark">
      <a:dk1>
        <a:srgbClr val="FFFFFF"/>
      </a:dk1>
      <a:lt1>
        <a:srgbClr val="003963"/>
      </a:lt1>
      <a:dk2>
        <a:srgbClr val="FFFFFF"/>
      </a:dk2>
      <a:lt2>
        <a:srgbClr val="003963"/>
      </a:lt2>
      <a:accent1>
        <a:srgbClr val="31A7FE"/>
      </a:accent1>
      <a:accent2>
        <a:srgbClr val="7FBA00"/>
      </a:accent2>
      <a:accent3>
        <a:srgbClr val="FF8C00"/>
      </a:accent3>
      <a:accent4>
        <a:srgbClr val="B4009E"/>
      </a:accent4>
      <a:accent5>
        <a:srgbClr val="55D455"/>
      </a:accent5>
      <a:accent6>
        <a:srgbClr val="FFB900"/>
      </a:accent6>
      <a:hlink>
        <a:srgbClr val="31A7FE"/>
      </a:hlink>
      <a:folHlink>
        <a:srgbClr val="31A7FE"/>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defPPr algn="ctr" defTabSz="914099" fontAlgn="base">
          <a:spcBef>
            <a:spcPct val="0"/>
          </a:spcBef>
          <a:spcAft>
            <a:spcPct val="0"/>
          </a:spcAft>
          <a:defRPr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ova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defRPr sz="2800" dirty="0" err="1" smtClean="0">
            <a:gradFill>
              <a:gsLst>
                <a:gs pos="2917">
                  <a:schemeClr val="tx1"/>
                </a:gs>
                <a:gs pos="30000">
                  <a:schemeClr val="tx1"/>
                </a:gs>
              </a:gsLst>
              <a:lin ang="5400000" scaled="0"/>
            </a:gradFill>
          </a:defRPr>
        </a:defPPr>
      </a:lstStyle>
    </a:txDef>
  </a:objectDefaults>
  <a:extraClrSchemeLst/>
</a:theme>
</file>

<file path=ppt/theme/theme4.xml><?xml version="1.0" encoding="utf-8"?>
<a:theme xmlns:a="http://schemas.openxmlformats.org/drawingml/2006/main" name="1_FSharp-teched-europe-2010-v2">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Segoe UI - Segoe UI">
      <a:majorFont>
        <a:latin typeface="Segoe UI"/>
        <a:ea typeface=""/>
        <a:cs typeface=""/>
      </a:majorFont>
      <a:minorFont>
        <a:latin typeface="Segoe UI"/>
        <a:ea typeface=""/>
        <a:cs typeface=""/>
      </a:minorFont>
    </a:fontScheme>
    <a:fmtScheme name="Angle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20400000"/>
            </a:lightRig>
          </a:scene3d>
          <a:sp3d contourW="6350">
            <a:bevelT w="41275" h="19050" prst="angle"/>
            <a:contourClr>
              <a:schemeClr val="phClr">
                <a:shade val="25000"/>
                <a:satMod val="15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headEnd type="none" w="med" len="med"/>
          <a:tailEnd type="none" w="med" len="med"/>
        </a:ln>
      </a:spPr>
      <a:bodyPr vert="horz" wrap="square" lIns="91436" tIns="45718" rIns="91436" bIns="45718" numCol="1" rtlCol="0" anchor="ctr" anchorCtr="0" compatLnSpc="1">
        <a:prstTxWarp prst="textNoShape">
          <a:avLst/>
        </a:prstTxWarp>
      </a:bodyPr>
      <a:lstStyle>
        <a:defPPr algn="ctr" defTabSz="914099" fontAlgn="base">
          <a:spcBef>
            <a:spcPct val="0"/>
          </a:spcBef>
          <a:spcAft>
            <a:spcPct val="0"/>
          </a:spcAft>
          <a:defRPr sz="2200" dirty="0" smtClean="0">
            <a:gradFill>
              <a:gsLst>
                <a:gs pos="0">
                  <a:srgbClr val="FFFFFF"/>
                </a:gs>
                <a:gs pos="100000">
                  <a:srgbClr val="FFFFFF"/>
                </a:gs>
              </a:gsLst>
              <a:lin ang="5400000" scaled="0"/>
            </a:gradFill>
            <a:latin typeface="Segoe Light" pitchFamily="34" charset="0"/>
          </a:defRPr>
        </a:defPPr>
      </a:lstStyle>
      <a:style>
        <a:lnRef idx="1">
          <a:schemeClr val="accent2"/>
        </a:lnRef>
        <a:fillRef idx="3">
          <a:schemeClr val="accent2"/>
        </a:fillRef>
        <a:effectRef idx="2">
          <a:schemeClr val="accent2"/>
        </a:effectRef>
        <a:fontRef idx="minor">
          <a:schemeClr val="lt1"/>
        </a:fontRef>
      </a:style>
    </a:spDef>
    <a:txDef>
      <a:spPr>
        <a:noFill/>
      </a:spPr>
      <a:bodyPr wrap="square" lIns="0" tIns="0" rIns="0" bIns="0" rtlCol="0">
        <a:spAutoFit/>
      </a:bodyPr>
      <a:lstStyle>
        <a:defPPr>
          <a:defRPr sz="2200" dirty="0" err="1" smtClean="0">
            <a:gradFill>
              <a:gsLst>
                <a:gs pos="0">
                  <a:schemeClr val="tx1"/>
                </a:gs>
                <a:gs pos="86000">
                  <a:schemeClr val="tx1"/>
                </a:gs>
              </a:gsLst>
              <a:lin ang="5400000" scaled="0"/>
            </a:gradFill>
            <a:latin typeface="Segoe Light" pitchFamily="34" charset="0"/>
          </a:defRPr>
        </a:defPPr>
      </a:lstStyle>
    </a:txDef>
  </a:objectDefaults>
  <a:extraClrSchemeLst/>
</a:theme>
</file>

<file path=ppt/theme/theme5.xml><?xml version="1.0" encoding="utf-8"?>
<a:theme xmlns:a="http://schemas.openxmlformats.org/drawingml/2006/main" name="2_FSharp-teched-europe-2010-v2">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Segoe UI - Segoe UI">
      <a:majorFont>
        <a:latin typeface="Segoe UI"/>
        <a:ea typeface=""/>
        <a:cs typeface=""/>
      </a:majorFont>
      <a:minorFont>
        <a:latin typeface="Segoe UI"/>
        <a:ea typeface=""/>
        <a:cs typeface=""/>
      </a:minorFont>
    </a:fontScheme>
    <a:fmtScheme name="Angle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20400000"/>
            </a:lightRig>
          </a:scene3d>
          <a:sp3d contourW="6350">
            <a:bevelT w="41275" h="19050" prst="angle"/>
            <a:contourClr>
              <a:schemeClr val="phClr">
                <a:shade val="25000"/>
                <a:satMod val="15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headEnd type="none" w="med" len="med"/>
          <a:tailEnd type="none" w="med" len="med"/>
        </a:ln>
      </a:spPr>
      <a:bodyPr vert="horz" wrap="square" lIns="91436" tIns="45718" rIns="91436" bIns="45718" numCol="1" rtlCol="0" anchor="ctr" anchorCtr="0" compatLnSpc="1">
        <a:prstTxWarp prst="textNoShape">
          <a:avLst/>
        </a:prstTxWarp>
      </a:bodyPr>
      <a:lstStyle>
        <a:defPPr algn="ctr" defTabSz="914099" fontAlgn="base">
          <a:spcBef>
            <a:spcPct val="0"/>
          </a:spcBef>
          <a:spcAft>
            <a:spcPct val="0"/>
          </a:spcAft>
          <a:defRPr sz="2200" dirty="0" smtClean="0">
            <a:gradFill>
              <a:gsLst>
                <a:gs pos="0">
                  <a:srgbClr val="FFFFFF"/>
                </a:gs>
                <a:gs pos="100000">
                  <a:srgbClr val="FFFFFF"/>
                </a:gs>
              </a:gsLst>
              <a:lin ang="5400000" scaled="0"/>
            </a:gradFill>
            <a:latin typeface="Segoe Light" pitchFamily="34" charset="0"/>
          </a:defRPr>
        </a:defPPr>
      </a:lstStyle>
      <a:style>
        <a:lnRef idx="1">
          <a:schemeClr val="accent2"/>
        </a:lnRef>
        <a:fillRef idx="3">
          <a:schemeClr val="accent2"/>
        </a:fillRef>
        <a:effectRef idx="2">
          <a:schemeClr val="accent2"/>
        </a:effectRef>
        <a:fontRef idx="minor">
          <a:schemeClr val="lt1"/>
        </a:fontRef>
      </a:style>
    </a:spDef>
    <a:txDef>
      <a:spPr>
        <a:noFill/>
      </a:spPr>
      <a:bodyPr wrap="square" lIns="0" tIns="0" rIns="0" bIns="0" rtlCol="0">
        <a:spAutoFit/>
      </a:bodyPr>
      <a:lstStyle>
        <a:defPPr>
          <a:defRPr sz="2200" dirty="0" err="1" smtClean="0">
            <a:gradFill>
              <a:gsLst>
                <a:gs pos="0">
                  <a:schemeClr val="tx1"/>
                </a:gs>
                <a:gs pos="86000">
                  <a:schemeClr val="tx1"/>
                </a:gs>
              </a:gsLst>
              <a:lin ang="5400000" scaled="0"/>
            </a:gradFill>
            <a:latin typeface="Segoe Light" pitchFamily="34" charset="0"/>
          </a:defRPr>
        </a:defPPr>
      </a:lstStyle>
    </a:txDef>
  </a:objectDefaults>
  <a:extraClrSchemeLst/>
</a:theme>
</file>

<file path=ppt/theme/theme6.xml><?xml version="1.0" encoding="utf-8"?>
<a:theme xmlns:a="http://schemas.openxmlformats.org/drawingml/2006/main" name="New corp-style Presentation">
  <a:themeElements>
    <a:clrScheme name="TEst">
      <a:dk1>
        <a:srgbClr val="505050"/>
      </a:dk1>
      <a:lt1>
        <a:srgbClr val="FFFFFF"/>
      </a:lt1>
      <a:dk2>
        <a:srgbClr val="0072C6"/>
      </a:dk2>
      <a:lt2>
        <a:srgbClr val="D2D2D2"/>
      </a:lt2>
      <a:accent1>
        <a:srgbClr val="0072C6"/>
      </a:accent1>
      <a:accent2>
        <a:srgbClr val="68217A"/>
      </a:accent2>
      <a:accent3>
        <a:srgbClr val="008272"/>
      </a:accent3>
      <a:accent4>
        <a:srgbClr val="B4009E"/>
      </a:accent4>
      <a:accent5>
        <a:srgbClr val="442359"/>
      </a:accent5>
      <a:accent6>
        <a:srgbClr val="4668C5"/>
      </a:accent6>
      <a:hlink>
        <a:srgbClr val="0072C6"/>
      </a:hlink>
      <a:folHlink>
        <a:srgbClr val="0072C6"/>
      </a:folHlink>
    </a:clrScheme>
    <a:fontScheme name="Microsoft Corporate Font">
      <a:majorFont>
        <a:latin typeface="Segoe UI Light"/>
        <a:ea typeface=""/>
        <a:cs typeface=""/>
      </a:majorFont>
      <a:minorFont>
        <a:latin typeface="Segoe UI"/>
        <a:ea typeface=""/>
        <a:cs typeface=""/>
      </a:minorFont>
    </a:fontScheme>
    <a:fmtScheme name="Angle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20400000"/>
            </a:lightRig>
          </a:scene3d>
          <a:sp3d contourW="6350">
            <a:bevelT w="41275" h="19050" prst="angle"/>
            <a:contourClr>
              <a:schemeClr val="phClr">
                <a:shade val="25000"/>
                <a:satMod val="15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C000"/>
        </a:solidFill>
        <a:ln>
          <a:noFill/>
        </a:ln>
      </a:spPr>
      <a:bodyPr rtlCol="0" anchor="ctr"/>
      <a:lstStyle>
        <a:defPPr algn="ctr">
          <a:defRPr sz="3000" b="1" dirty="0" smtClean="0">
            <a:solidFill>
              <a:schemeClr val="bg1"/>
            </a:solidFill>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tIns="0" rIns="0" bIns="0" rtlCol="0">
        <a:spAutoFit/>
      </a:bodyPr>
      <a:lstStyle>
        <a:defPPr>
          <a:defRPr sz="4000" dirty="0" smtClean="0">
            <a:latin typeface="Segoe UI Light" pitchFamily="34" charset="0"/>
          </a:defRPr>
        </a:defPPr>
      </a:lstStyle>
    </a:txDef>
  </a:objectDefaults>
  <a:extraClrSchemeLst/>
  <a:extLst>
    <a:ext uri="{05A4C25C-085E-4340-85A3-A5531E510DB2}">
      <thm15:themeFamily xmlns:thm15="http://schemas.microsoft.com/office/thememl/2012/main" xmlns="" name="Presentation3" id="{906D024C-421C-4B9C-801E-358EC5D2C92C}" vid="{EE647F3D-1218-41CC-B840-4369C24DDCD5}"/>
    </a:ext>
  </a:extLst>
</a:theme>
</file>

<file path=ppt/theme/theme7.xml><?xml version="1.0" encoding="utf-8"?>
<a:theme xmlns:a="http://schemas.openxmlformats.org/drawingml/2006/main" name="1_New corp-style Presentation">
  <a:themeElements>
    <a:clrScheme name="TEst">
      <a:dk1>
        <a:srgbClr val="505050"/>
      </a:dk1>
      <a:lt1>
        <a:srgbClr val="FFFFFF"/>
      </a:lt1>
      <a:dk2>
        <a:srgbClr val="0072C6"/>
      </a:dk2>
      <a:lt2>
        <a:srgbClr val="D2D2D2"/>
      </a:lt2>
      <a:accent1>
        <a:srgbClr val="0072C6"/>
      </a:accent1>
      <a:accent2>
        <a:srgbClr val="68217A"/>
      </a:accent2>
      <a:accent3>
        <a:srgbClr val="008272"/>
      </a:accent3>
      <a:accent4>
        <a:srgbClr val="B4009E"/>
      </a:accent4>
      <a:accent5>
        <a:srgbClr val="442359"/>
      </a:accent5>
      <a:accent6>
        <a:srgbClr val="4668C5"/>
      </a:accent6>
      <a:hlink>
        <a:srgbClr val="0072C6"/>
      </a:hlink>
      <a:folHlink>
        <a:srgbClr val="0072C6"/>
      </a:folHlink>
    </a:clrScheme>
    <a:fontScheme name="Microsoft Corporate Font">
      <a:majorFont>
        <a:latin typeface="Segoe UI Light"/>
        <a:ea typeface=""/>
        <a:cs typeface=""/>
      </a:majorFont>
      <a:minorFont>
        <a:latin typeface="Segoe UI"/>
        <a:ea typeface=""/>
        <a:cs typeface=""/>
      </a:minorFont>
    </a:fontScheme>
    <a:fmtScheme name="Angle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20400000"/>
            </a:lightRig>
          </a:scene3d>
          <a:sp3d contourW="6350">
            <a:bevelT w="41275" h="19050" prst="angle"/>
            <a:contourClr>
              <a:schemeClr val="phClr">
                <a:shade val="25000"/>
                <a:satMod val="15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C000"/>
        </a:solidFill>
        <a:ln>
          <a:noFill/>
        </a:ln>
      </a:spPr>
      <a:bodyPr rtlCol="0" anchor="ctr"/>
      <a:lstStyle>
        <a:defPPr algn="ctr">
          <a:defRPr sz="3000" b="1" dirty="0" smtClean="0">
            <a:solidFill>
              <a:schemeClr val="bg1"/>
            </a:solidFill>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tIns="0" rIns="0" bIns="0" rtlCol="0">
        <a:spAutoFit/>
      </a:bodyPr>
      <a:lstStyle>
        <a:defPPr>
          <a:defRPr sz="4000" dirty="0" smtClean="0">
            <a:latin typeface="Segoe UI Light" pitchFamily="34" charset="0"/>
          </a:defRPr>
        </a:defPPr>
      </a:lstStyle>
    </a:txDef>
  </a:objectDefaults>
  <a:extraClrSchemeLst/>
  <a:extLst>
    <a:ext uri="{05A4C25C-085E-4340-85A3-A5531E510DB2}">
      <thm15:themeFamily xmlns:thm15="http://schemas.microsoft.com/office/thememl/2012/main" xmlns="" name="Presentation3" id="{906D024C-421C-4B9C-801E-358EC5D2C92C}" vid="{EE647F3D-1218-41CC-B840-4369C24DDCD5}"/>
    </a:ext>
  </a:extLst>
</a:theme>
</file>

<file path=ppt/theme/theme8.xml><?xml version="1.0" encoding="utf-8"?>
<a:theme xmlns:a="http://schemas.openxmlformats.org/drawingml/2006/main" name="2_New corp-style Presentation">
  <a:themeElements>
    <a:clrScheme name="TEst">
      <a:dk1>
        <a:srgbClr val="505050"/>
      </a:dk1>
      <a:lt1>
        <a:srgbClr val="FFFFFF"/>
      </a:lt1>
      <a:dk2>
        <a:srgbClr val="0072C6"/>
      </a:dk2>
      <a:lt2>
        <a:srgbClr val="D2D2D2"/>
      </a:lt2>
      <a:accent1>
        <a:srgbClr val="0072C6"/>
      </a:accent1>
      <a:accent2>
        <a:srgbClr val="68217A"/>
      </a:accent2>
      <a:accent3>
        <a:srgbClr val="008272"/>
      </a:accent3>
      <a:accent4>
        <a:srgbClr val="B4009E"/>
      </a:accent4>
      <a:accent5>
        <a:srgbClr val="442359"/>
      </a:accent5>
      <a:accent6>
        <a:srgbClr val="4668C5"/>
      </a:accent6>
      <a:hlink>
        <a:srgbClr val="0072C6"/>
      </a:hlink>
      <a:folHlink>
        <a:srgbClr val="0072C6"/>
      </a:folHlink>
    </a:clrScheme>
    <a:fontScheme name="Microsoft Corporate Font">
      <a:majorFont>
        <a:latin typeface="Segoe UI Light"/>
        <a:ea typeface=""/>
        <a:cs typeface=""/>
      </a:majorFont>
      <a:minorFont>
        <a:latin typeface="Segoe UI"/>
        <a:ea typeface=""/>
        <a:cs typeface=""/>
      </a:minorFont>
    </a:fontScheme>
    <a:fmtScheme name="Angle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20400000"/>
            </a:lightRig>
          </a:scene3d>
          <a:sp3d contourW="6350">
            <a:bevelT w="41275" h="19050" prst="angle"/>
            <a:contourClr>
              <a:schemeClr val="phClr">
                <a:shade val="25000"/>
                <a:satMod val="15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C000"/>
        </a:solidFill>
        <a:ln>
          <a:noFill/>
        </a:ln>
      </a:spPr>
      <a:bodyPr rtlCol="0" anchor="ctr"/>
      <a:lstStyle>
        <a:defPPr algn="ctr">
          <a:defRPr sz="3000" b="1" dirty="0" smtClean="0">
            <a:solidFill>
              <a:schemeClr val="bg1"/>
            </a:solidFill>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tIns="0" rIns="0" bIns="0" rtlCol="0">
        <a:spAutoFit/>
      </a:bodyPr>
      <a:lstStyle>
        <a:defPPr>
          <a:defRPr sz="4000" dirty="0" smtClean="0">
            <a:latin typeface="Segoe UI Light" pitchFamily="34" charset="0"/>
          </a:defRPr>
        </a:defPPr>
      </a:lstStyle>
    </a:txDef>
  </a:objectDefaults>
  <a:extraClrSchemeLst/>
  <a:extLst>
    <a:ext uri="{05A4C25C-085E-4340-85A3-A5531E510DB2}">
      <thm15:themeFamily xmlns:thm15="http://schemas.microsoft.com/office/thememl/2012/main" xmlns="" name="Presentation3" id="{906D024C-421C-4B9C-801E-358EC5D2C92C}" vid="{EE647F3D-1218-41CC-B840-4369C24DDCD5}"/>
    </a:ext>
  </a:extLst>
</a:theme>
</file>

<file path=ppt/theme/theme9.xml><?xml version="1.0" encoding="utf-8"?>
<a:theme xmlns:a="http://schemas.openxmlformats.org/drawingml/2006/main" name="3_New corp-style Presentation">
  <a:themeElements>
    <a:clrScheme name="TEst">
      <a:dk1>
        <a:srgbClr val="505050"/>
      </a:dk1>
      <a:lt1>
        <a:srgbClr val="FFFFFF"/>
      </a:lt1>
      <a:dk2>
        <a:srgbClr val="0072C6"/>
      </a:dk2>
      <a:lt2>
        <a:srgbClr val="D2D2D2"/>
      </a:lt2>
      <a:accent1>
        <a:srgbClr val="0072C6"/>
      </a:accent1>
      <a:accent2>
        <a:srgbClr val="68217A"/>
      </a:accent2>
      <a:accent3>
        <a:srgbClr val="008272"/>
      </a:accent3>
      <a:accent4>
        <a:srgbClr val="B4009E"/>
      </a:accent4>
      <a:accent5>
        <a:srgbClr val="442359"/>
      </a:accent5>
      <a:accent6>
        <a:srgbClr val="4668C5"/>
      </a:accent6>
      <a:hlink>
        <a:srgbClr val="0072C6"/>
      </a:hlink>
      <a:folHlink>
        <a:srgbClr val="0072C6"/>
      </a:folHlink>
    </a:clrScheme>
    <a:fontScheme name="Microsoft Corporate Font">
      <a:majorFont>
        <a:latin typeface="Segoe UI Light"/>
        <a:ea typeface=""/>
        <a:cs typeface=""/>
      </a:majorFont>
      <a:minorFont>
        <a:latin typeface="Segoe UI"/>
        <a:ea typeface=""/>
        <a:cs typeface=""/>
      </a:minorFont>
    </a:fontScheme>
    <a:fmtScheme name="Angle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20400000"/>
            </a:lightRig>
          </a:scene3d>
          <a:sp3d contourW="6350">
            <a:bevelT w="41275" h="19050" prst="angle"/>
            <a:contourClr>
              <a:schemeClr val="phClr">
                <a:shade val="25000"/>
                <a:satMod val="15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C000"/>
        </a:solidFill>
        <a:ln>
          <a:noFill/>
        </a:ln>
      </a:spPr>
      <a:bodyPr rtlCol="0" anchor="ctr"/>
      <a:lstStyle>
        <a:defPPr algn="ctr">
          <a:defRPr sz="3000" b="1" dirty="0" smtClean="0">
            <a:solidFill>
              <a:schemeClr val="bg1"/>
            </a:solidFill>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tIns="0" rIns="0" bIns="0" rtlCol="0">
        <a:spAutoFit/>
      </a:bodyPr>
      <a:lstStyle>
        <a:defPPr>
          <a:defRPr sz="4000" dirty="0" smtClean="0">
            <a:latin typeface="Segoe UI Light" pitchFamily="34" charset="0"/>
          </a:defRPr>
        </a:defPPr>
      </a:lstStyle>
    </a:txDef>
  </a:objectDefaults>
  <a:extraClrSchemeLst/>
  <a:extLst>
    <a:ext uri="{05A4C25C-085E-4340-85A3-A5531E510DB2}">
      <thm15:themeFamily xmlns:thm15="http://schemas.microsoft.com/office/thememl/2012/main" xmlns="" name="Presentation3" id="{906D024C-421C-4B9C-801E-358EC5D2C92C}" vid="{EE647F3D-1218-41CC-B840-4369C24DDCD5}"/>
    </a:ext>
  </a:extLst>
</a:theme>
</file>

<file path=docProps/app.xml><?xml version="1.0" encoding="utf-8"?>
<Properties xmlns="http://schemas.openxmlformats.org/officeDocument/2006/extended-properties" xmlns:vt="http://schemas.openxmlformats.org/officeDocument/2006/docPropsVTypes">
  <Template>FSharp-teched-europe-2010-v2</Template>
  <TotalTime>20967</TotalTime>
  <Words>678</Words>
  <Application>Microsoft Office PowerPoint</Application>
  <PresentationFormat>Custom</PresentationFormat>
  <Paragraphs>168</Paragraphs>
  <Slides>56</Slides>
  <Notes>7</Notes>
  <HiddenSlides>0</HiddenSlides>
  <MMClips>0</MMClips>
  <ScaleCrop>false</ScaleCrop>
  <HeadingPairs>
    <vt:vector size="6" baseType="variant">
      <vt:variant>
        <vt:lpstr>Fonts Used</vt:lpstr>
      </vt:variant>
      <vt:variant>
        <vt:i4>8</vt:i4>
      </vt:variant>
      <vt:variant>
        <vt:lpstr>Theme</vt:lpstr>
      </vt:variant>
      <vt:variant>
        <vt:i4>13</vt:i4>
      </vt:variant>
      <vt:variant>
        <vt:lpstr>Slide Titles</vt:lpstr>
      </vt:variant>
      <vt:variant>
        <vt:i4>56</vt:i4>
      </vt:variant>
    </vt:vector>
  </HeadingPairs>
  <TitlesOfParts>
    <vt:vector size="77" baseType="lpstr">
      <vt:lpstr>Arial</vt:lpstr>
      <vt:lpstr>Segoe UI Light</vt:lpstr>
      <vt:lpstr>Segoe UI</vt:lpstr>
      <vt:lpstr>Consolas</vt:lpstr>
      <vt:lpstr>Segoe Light</vt:lpstr>
      <vt:lpstr>Wingdings</vt:lpstr>
      <vt:lpstr>Helvetica</vt:lpstr>
      <vt:lpstr>Candara</vt:lpstr>
      <vt:lpstr>FSharp-teched-europe-2010-v2</vt:lpstr>
      <vt:lpstr>White with Consolas font for code slides</vt:lpstr>
      <vt:lpstr>Metro Template-Template Blue</vt:lpstr>
      <vt:lpstr>1_FSharp-teched-europe-2010-v2</vt:lpstr>
      <vt:lpstr>2_FSharp-teched-europe-2010-v2</vt:lpstr>
      <vt:lpstr>New corp-style Presentation</vt:lpstr>
      <vt:lpstr>1_New corp-style Presentation</vt:lpstr>
      <vt:lpstr>2_New corp-style Presentation</vt:lpstr>
      <vt:lpstr>3_New corp-style Presentation</vt:lpstr>
      <vt:lpstr>4_New corp-style Presentation</vt:lpstr>
      <vt:lpstr>5_New corp-style Presentation</vt:lpstr>
      <vt:lpstr>6_New corp-style Presentation</vt:lpstr>
      <vt:lpstr>7_New corp-style Presentation</vt:lpstr>
      <vt:lpstr>PowerPoint Presentation</vt:lpstr>
      <vt:lpstr>Agenda</vt:lpstr>
      <vt:lpstr>Proposition 1 We are living in an Information Revolution</vt:lpstr>
      <vt:lpstr>The Information Revolution</vt:lpstr>
      <vt:lpstr>Proposition 2 Modern programming is intensely information-rich</vt:lpstr>
      <vt:lpstr>Proposition 3 Our programming languages are information-sparse</vt:lpstr>
      <vt:lpstr>Financial data is like water…</vt:lpstr>
      <vt:lpstr>Financial data is like water…</vt:lpstr>
      <vt:lpstr>Actually these days it’s more like a flood…</vt:lpstr>
      <vt:lpstr>The financial data plumber’s perspective </vt:lpstr>
      <vt:lpstr>We need to bring information into our  “data plumbing” languages…  At market-scale, in-cloud or on-premise, strongly tooled, strongly typed</vt:lpstr>
      <vt:lpstr>This R&amp;D is done in the context of the open language F#</vt:lpstr>
      <vt:lpstr>A bit about F#....</vt:lpstr>
      <vt:lpstr>F# is a great data plumbing language</vt:lpstr>
      <vt:lpstr>F# is open source, cross platform  fsharp.org</vt:lpstr>
      <vt:lpstr>F# has an intelligent, fun, contributing community  fsharp.org fsharpforfunandprofit.com </vt:lpstr>
      <vt:lpstr>F# helps address real business problems  around Time to Market, Efficiency, Correctness and Tackling Complexity  See: “Succeeding with Functional-first Programming in Finance”, Don Syme</vt:lpstr>
      <vt:lpstr>F# has a particularly strong following in finance, including leading London-based banks and hedge funds  fsharp.org/testimonials  meetup.com/FSharpLondon </vt:lpstr>
      <vt:lpstr>F# is used to make lots of money  fsharp.org/testimonials </vt:lpstr>
      <vt:lpstr>PowerPoint Presentation</vt:lpstr>
      <vt:lpstr>Example: F# for Quant Consulting</vt:lpstr>
      <vt:lpstr>Microsoft recommend  F# and the Visual F# tools for your functional-first programming needs</vt:lpstr>
      <vt:lpstr>Back to the main topic…</vt:lpstr>
      <vt:lpstr>Typical F# Topics</vt:lpstr>
      <vt:lpstr>The Problem We’re Addressing  Our data plumbing tools are data-sparse. We need to bring financial information into the language…   At market-scale, strongly tooled, strongly typed</vt:lpstr>
      <vt:lpstr>Which data?  Xenomorph Timescape is a major Microsoft partner for Financial Data in the Azure Cloud Platform</vt:lpstr>
      <vt:lpstr>The specific questions:  Can we use F#’s unique “type provider” capabilities to integrate Xenomorph data at fine granularity?  Can we specifically tackle the quantity of instruments and the sparseness of the data in a programming language integration.</vt:lpstr>
      <vt:lpstr>PowerPoint Presentation</vt:lpstr>
      <vt:lpstr>PowerPoint Presentation</vt:lpstr>
      <vt:lpstr>PowerPoint Presentation</vt:lpstr>
      <vt:lpstr>PowerPoint Presentation</vt:lpstr>
      <vt:lpstr>The problem is this:   the data is still weakly integrated into our data plumbing languages</vt:lpstr>
      <vt:lpstr>The Technique: “F# Type Providers”  Allow scalable, robust, deep integration</vt:lpstr>
      <vt:lpstr>Similar Problem: Integrate all of freebase.com   “as if it were a library”  40M entities, 1Billion facts, 24,000 types, 65,000 properties</vt:lpstr>
      <vt:lpstr>Similar Problem: Integrate all of worldbank.org/data   “as if it were a library”  10,000+ time series for hundreds of countries/regions</vt:lpstr>
      <vt:lpstr>PowerPoint Presentation</vt:lpstr>
      <vt:lpstr>A Type Provider is….  “Just like a library”  “A design-time component that computes a space of types and methods on-demand…”  “An adaptor between data/services and the F# type system…”  “On-demand, scalable compile-time provision of type/module definitions…”  </vt:lpstr>
      <vt:lpstr>But what about financial data?</vt:lpstr>
      <vt:lpstr>PowerPoint Presentation</vt:lpstr>
      <vt:lpstr>Theme #1  On-Demand Types = Internet Scalable Magic</vt:lpstr>
      <vt:lpstr>On-Demand Type Provision</vt:lpstr>
      <vt:lpstr>Theme #2  Many Data Sources, One Mechanism</vt:lpstr>
      <vt:lpstr>SQL</vt:lpstr>
      <vt:lpstr>CSV</vt:lpstr>
      <vt:lpstr>JSON</vt:lpstr>
      <vt:lpstr>XML</vt:lpstr>
      <vt:lpstr>Hadoop/Hive</vt:lpstr>
      <vt:lpstr>World Bank</vt:lpstr>
      <vt:lpstr>R</vt:lpstr>
      <vt:lpstr>PowerPoint Presentation</vt:lpstr>
      <vt:lpstr>Theme #3  Data and Types at Multiple Scales</vt:lpstr>
      <vt:lpstr>Data at Multiple Scales</vt:lpstr>
      <vt:lpstr>Providing Units of Measure</vt:lpstr>
      <vt:lpstr>Summary</vt:lpstr>
      <vt:lpstr>Questions?</vt:lpstr>
      <vt:lpstr>In Summary</vt:lpstr>
    </vt:vector>
  </TitlesOfParts>
  <Manager>&lt;Content Manager Name Here&gt;</Manager>
  <Company>Microsoft Corporation</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&lt;Event Name Here&gt;</dc:subject>
  <dc:creator>Don Syme</dc:creator>
  <cp:keywords>TechEd Europe 2010</cp:keywords>
  <dc:description>Template: Andrew Larson; Silver Fox Productions, Inc
Formatting:
Event Date: November 8-12, 2010
Event Location: Berlin, Germany
Audience Type: External</dc:description>
  <cp:lastModifiedBy>Don Syme</cp:lastModifiedBy>
  <cp:revision>395</cp:revision>
  <cp:lastPrinted>2010-05-11T05:02:34Z</cp:lastPrinted>
  <dcterms:created xsi:type="dcterms:W3CDTF">2010-11-09T11:20:14Z</dcterms:created>
  <dcterms:modified xsi:type="dcterms:W3CDTF">2014-02-05T15:22:16Z</dcterms:modified>
  <cp:category>TechEd Europe 2010</cp:category>
</cp:coreProperties>
</file>