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9.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0.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1.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2.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bookmarkIdSeed="2">
  <p:sldMasterIdLst>
    <p:sldMasterId id="2147483693" r:id="rId1"/>
    <p:sldMasterId id="2147483718" r:id="rId2"/>
    <p:sldMasterId id="2147483814" r:id="rId3"/>
    <p:sldMasterId id="2147483826" r:id="rId4"/>
    <p:sldMasterId id="2147483838" r:id="rId5"/>
    <p:sldMasterId id="2147483851" r:id="rId6"/>
    <p:sldMasterId id="2147483878" r:id="rId7"/>
    <p:sldMasterId id="2147483906" r:id="rId8"/>
    <p:sldMasterId id="2147483933" r:id="rId9"/>
    <p:sldMasterId id="2147483961" r:id="rId10"/>
    <p:sldMasterId id="2147483989" r:id="rId11"/>
    <p:sldMasterId id="2147484017" r:id="rId12"/>
    <p:sldMasterId id="2147484045" r:id="rId13"/>
  </p:sldMasterIdLst>
  <p:notesMasterIdLst>
    <p:notesMasterId r:id="rId101"/>
  </p:notesMasterIdLst>
  <p:handoutMasterIdLst>
    <p:handoutMasterId r:id="rId102"/>
  </p:handoutMasterIdLst>
  <p:sldIdLst>
    <p:sldId id="863" r:id="rId14"/>
    <p:sldId id="948" r:id="rId15"/>
    <p:sldId id="957" r:id="rId16"/>
    <p:sldId id="899" r:id="rId17"/>
    <p:sldId id="803" r:id="rId18"/>
    <p:sldId id="804" r:id="rId19"/>
    <p:sldId id="864" r:id="rId20"/>
    <p:sldId id="865" r:id="rId21"/>
    <p:sldId id="918" r:id="rId22"/>
    <p:sldId id="807" r:id="rId23"/>
    <p:sldId id="806" r:id="rId24"/>
    <p:sldId id="927" r:id="rId25"/>
    <p:sldId id="922" r:id="rId26"/>
    <p:sldId id="949" r:id="rId27"/>
    <p:sldId id="923" r:id="rId28"/>
    <p:sldId id="924" r:id="rId29"/>
    <p:sldId id="926" r:id="rId30"/>
    <p:sldId id="929" r:id="rId31"/>
    <p:sldId id="925" r:id="rId32"/>
    <p:sldId id="911" r:id="rId33"/>
    <p:sldId id="939" r:id="rId34"/>
    <p:sldId id="870" r:id="rId35"/>
    <p:sldId id="834" r:id="rId36"/>
    <p:sldId id="897" r:id="rId37"/>
    <p:sldId id="891" r:id="rId38"/>
    <p:sldId id="919" r:id="rId39"/>
    <p:sldId id="950" r:id="rId40"/>
    <p:sldId id="930" r:id="rId41"/>
    <p:sldId id="931" r:id="rId42"/>
    <p:sldId id="932" r:id="rId43"/>
    <p:sldId id="934" r:id="rId44"/>
    <p:sldId id="935" r:id="rId45"/>
    <p:sldId id="920" r:id="rId46"/>
    <p:sldId id="921" r:id="rId47"/>
    <p:sldId id="936" r:id="rId48"/>
    <p:sldId id="843" r:id="rId49"/>
    <p:sldId id="946" r:id="rId50"/>
    <p:sldId id="941" r:id="rId51"/>
    <p:sldId id="844" r:id="rId52"/>
    <p:sldId id="945" r:id="rId53"/>
    <p:sldId id="869" r:id="rId54"/>
    <p:sldId id="845" r:id="rId55"/>
    <p:sldId id="846" r:id="rId56"/>
    <p:sldId id="847" r:id="rId57"/>
    <p:sldId id="878" r:id="rId58"/>
    <p:sldId id="879" r:id="rId59"/>
    <p:sldId id="880" r:id="rId60"/>
    <p:sldId id="881" r:id="rId61"/>
    <p:sldId id="882" r:id="rId62"/>
    <p:sldId id="883" r:id="rId63"/>
    <p:sldId id="884" r:id="rId64"/>
    <p:sldId id="886" r:id="rId65"/>
    <p:sldId id="889" r:id="rId66"/>
    <p:sldId id="893" r:id="rId67"/>
    <p:sldId id="853" r:id="rId68"/>
    <p:sldId id="937" r:id="rId69"/>
    <p:sldId id="938" r:id="rId70"/>
    <p:sldId id="951" r:id="rId71"/>
    <p:sldId id="952" r:id="rId72"/>
    <p:sldId id="953" r:id="rId73"/>
    <p:sldId id="954" r:id="rId74"/>
    <p:sldId id="955" r:id="rId75"/>
    <p:sldId id="956" r:id="rId76"/>
    <p:sldId id="860" r:id="rId77"/>
    <p:sldId id="943" r:id="rId78"/>
    <p:sldId id="940" r:id="rId79"/>
    <p:sldId id="944" r:id="rId80"/>
    <p:sldId id="867" r:id="rId81"/>
    <p:sldId id="890" r:id="rId82"/>
    <p:sldId id="942" r:id="rId83"/>
    <p:sldId id="861" r:id="rId84"/>
    <p:sldId id="872" r:id="rId85"/>
    <p:sldId id="874" r:id="rId86"/>
    <p:sldId id="875" r:id="rId87"/>
    <p:sldId id="904" r:id="rId88"/>
    <p:sldId id="905" r:id="rId89"/>
    <p:sldId id="906" r:id="rId90"/>
    <p:sldId id="907" r:id="rId91"/>
    <p:sldId id="908" r:id="rId92"/>
    <p:sldId id="909" r:id="rId93"/>
    <p:sldId id="910" r:id="rId94"/>
    <p:sldId id="912" r:id="rId95"/>
    <p:sldId id="914" r:id="rId96"/>
    <p:sldId id="895" r:id="rId97"/>
    <p:sldId id="896" r:id="rId98"/>
    <p:sldId id="916" r:id="rId99"/>
    <p:sldId id="885" r:id="rId100"/>
  </p:sldIdLst>
  <p:sldSz cx="12187238" cy="6859588"/>
  <p:notesSz cx="6858000" cy="9144000"/>
  <p:embeddedFontLst>
    <p:embeddedFont>
      <p:font typeface="Candara" panose="020E0502030303020204" pitchFamily="34" charset="0"/>
      <p:regular r:id="rId103"/>
      <p:bold r:id="rId104"/>
      <p:italic r:id="rId105"/>
      <p:boldItalic r:id="rId106"/>
    </p:embeddedFont>
    <p:embeddedFont>
      <p:font typeface="Segoe UI" panose="020B0502040204020203" pitchFamily="34" charset="0"/>
      <p:regular r:id="rId107"/>
      <p:bold r:id="rId108"/>
      <p:italic r:id="rId109"/>
      <p:boldItalic r:id="rId110"/>
    </p:embeddedFont>
    <p:embeddedFont>
      <p:font typeface="Cambria Math" panose="02040503050406030204" pitchFamily="18" charset="0"/>
      <p:regular r:id="rId111"/>
    </p:embeddedFont>
    <p:embeddedFont>
      <p:font typeface="Andy" panose="03080602030302030203" pitchFamily="66" charset="0"/>
      <p:bold r:id="rId112"/>
    </p:embeddedFont>
    <p:embeddedFont>
      <p:font typeface="Segoe Light" panose="020B0604020202020204" charset="0"/>
      <p:regular r:id="rId113"/>
      <p:italic r:id="rId114"/>
    </p:embeddedFont>
    <p:embeddedFont>
      <p:font typeface="Consolas" panose="020B0609020204030204" pitchFamily="49" charset="0"/>
      <p:regular r:id="rId115"/>
      <p:bold r:id="rId116"/>
      <p:italic r:id="rId117"/>
      <p:boldItalic r:id="rId118"/>
    </p:embeddedFont>
    <p:embeddedFont>
      <p:font typeface="Segoe UI Light" panose="020B0502040204020203" pitchFamily="34" charset="0"/>
      <p:regular r:id="rId119"/>
    </p:embeddedFont>
  </p:embeddedFontLst>
  <p:defaultTextStyle>
    <a:defPPr>
      <a:defRPr lang="en-US"/>
    </a:defPPr>
    <a:lvl1pPr marL="0" algn="l" defTabSz="1108491" rtl="0" eaLnBrk="1" latinLnBrk="0" hangingPunct="1">
      <a:defRPr sz="2100" kern="1200">
        <a:solidFill>
          <a:schemeClr val="tx1"/>
        </a:solidFill>
        <a:latin typeface="+mn-lt"/>
        <a:ea typeface="+mn-ea"/>
        <a:cs typeface="+mn-cs"/>
      </a:defRPr>
    </a:lvl1pPr>
    <a:lvl2pPr marL="554220" algn="l" defTabSz="1108491" rtl="0" eaLnBrk="1" latinLnBrk="0" hangingPunct="1">
      <a:defRPr sz="2100" kern="1200">
        <a:solidFill>
          <a:schemeClr val="tx1"/>
        </a:solidFill>
        <a:latin typeface="+mn-lt"/>
        <a:ea typeface="+mn-ea"/>
        <a:cs typeface="+mn-cs"/>
      </a:defRPr>
    </a:lvl2pPr>
    <a:lvl3pPr marL="1108491" algn="l" defTabSz="1108491" rtl="0" eaLnBrk="1" latinLnBrk="0" hangingPunct="1">
      <a:defRPr sz="2100" kern="1200">
        <a:solidFill>
          <a:schemeClr val="tx1"/>
        </a:solidFill>
        <a:latin typeface="+mn-lt"/>
        <a:ea typeface="+mn-ea"/>
        <a:cs typeface="+mn-cs"/>
      </a:defRPr>
    </a:lvl3pPr>
    <a:lvl4pPr marL="1662732" algn="l" defTabSz="1108491" rtl="0" eaLnBrk="1" latinLnBrk="0" hangingPunct="1">
      <a:defRPr sz="2100" kern="1200">
        <a:solidFill>
          <a:schemeClr val="tx1"/>
        </a:solidFill>
        <a:latin typeface="+mn-lt"/>
        <a:ea typeface="+mn-ea"/>
        <a:cs typeface="+mn-cs"/>
      </a:defRPr>
    </a:lvl4pPr>
    <a:lvl5pPr marL="2216988" algn="l" defTabSz="1108491" rtl="0" eaLnBrk="1" latinLnBrk="0" hangingPunct="1">
      <a:defRPr sz="2100" kern="1200">
        <a:solidFill>
          <a:schemeClr val="tx1"/>
        </a:solidFill>
        <a:latin typeface="+mn-lt"/>
        <a:ea typeface="+mn-ea"/>
        <a:cs typeface="+mn-cs"/>
      </a:defRPr>
    </a:lvl5pPr>
    <a:lvl6pPr marL="2771211" algn="l" defTabSz="1108491" rtl="0" eaLnBrk="1" latinLnBrk="0" hangingPunct="1">
      <a:defRPr sz="2100" kern="1200">
        <a:solidFill>
          <a:schemeClr val="tx1"/>
        </a:solidFill>
        <a:latin typeface="+mn-lt"/>
        <a:ea typeface="+mn-ea"/>
        <a:cs typeface="+mn-cs"/>
      </a:defRPr>
    </a:lvl6pPr>
    <a:lvl7pPr marL="3325463" algn="l" defTabSz="1108491" rtl="0" eaLnBrk="1" latinLnBrk="0" hangingPunct="1">
      <a:defRPr sz="2100" kern="1200">
        <a:solidFill>
          <a:schemeClr val="tx1"/>
        </a:solidFill>
        <a:latin typeface="+mn-lt"/>
        <a:ea typeface="+mn-ea"/>
        <a:cs typeface="+mn-cs"/>
      </a:defRPr>
    </a:lvl7pPr>
    <a:lvl8pPr marL="3879704" algn="l" defTabSz="1108491" rtl="0" eaLnBrk="1" latinLnBrk="0" hangingPunct="1">
      <a:defRPr sz="2100" kern="1200">
        <a:solidFill>
          <a:schemeClr val="tx1"/>
        </a:solidFill>
        <a:latin typeface="+mn-lt"/>
        <a:ea typeface="+mn-ea"/>
        <a:cs typeface="+mn-cs"/>
      </a:defRPr>
    </a:lvl8pPr>
    <a:lvl9pPr marL="4433951" algn="l" defTabSz="1108491" rtl="0" eaLnBrk="1" latinLnBrk="0" hangingPunct="1">
      <a:defRPr sz="2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29A16"/>
    <a:srgbClr val="F8F57B"/>
    <a:srgbClr val="000000"/>
    <a:srgbClr val="59D01E"/>
    <a:srgbClr val="ACE58F"/>
    <a:srgbClr val="292929"/>
    <a:srgbClr val="333333"/>
    <a:srgbClr val="F6AE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84" autoAdjust="0"/>
    <p:restoredTop sz="96105" autoAdjust="0"/>
  </p:normalViewPr>
  <p:slideViewPr>
    <p:cSldViewPr snapToGrid="0">
      <p:cViewPr>
        <p:scale>
          <a:sx n="70" d="100"/>
          <a:sy n="70" d="100"/>
        </p:scale>
        <p:origin x="-828" y="-180"/>
      </p:cViewPr>
      <p:guideLst>
        <p:guide orient="horz" pos="144"/>
        <p:guide orient="horz" pos="1202"/>
        <p:guide orient="horz" pos="2737"/>
        <p:guide orient="horz" pos="4177"/>
        <p:guide orient="horz" pos="1488"/>
        <p:guide orient="horz" pos="912"/>
        <p:guide pos="3839"/>
        <p:guide pos="327"/>
        <p:guide pos="1190"/>
        <p:guide pos="7349"/>
        <p:guide pos="7063"/>
        <p:guide pos="610"/>
      </p:guideLst>
    </p:cSldViewPr>
  </p:slideViewPr>
  <p:notesTextViewPr>
    <p:cViewPr>
      <p:scale>
        <a:sx n="100" d="100"/>
        <a:sy n="100" d="100"/>
      </p:scale>
      <p:origin x="0" y="0"/>
    </p:cViewPr>
  </p:notesTextViewPr>
  <p:sorterViewPr>
    <p:cViewPr>
      <p:scale>
        <a:sx n="47" d="100"/>
        <a:sy n="47" d="100"/>
      </p:scale>
      <p:origin x="0" y="0"/>
    </p:cViewPr>
  </p:sorterViewPr>
  <p:notesViewPr>
    <p:cSldViewPr snapToGrid="0" showGuides="1">
      <p:cViewPr varScale="1">
        <p:scale>
          <a:sx n="84" d="100"/>
          <a:sy n="84" d="100"/>
        </p:scale>
        <p:origin x="-308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font" Target="fonts/font15.fntdata"/><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font" Target="fonts/font10.fntdata"/><Relationship Id="rId16" Type="http://schemas.openxmlformats.org/officeDocument/2006/relationships/slide" Target="slides/slide3.xml"/><Relationship Id="rId107" Type="http://schemas.openxmlformats.org/officeDocument/2006/relationships/font" Target="fonts/font5.fntdata"/><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handoutMaster" Target="handoutMasters/handoutMaster1.xml"/><Relationship Id="rId123"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font" Target="fonts/font3.fntdata"/><Relationship Id="rId113" Type="http://schemas.openxmlformats.org/officeDocument/2006/relationships/font" Target="fonts/font11.fntdata"/><Relationship Id="rId118" Type="http://schemas.openxmlformats.org/officeDocument/2006/relationships/font" Target="fonts/font16.fntdata"/><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font" Target="fonts/font1.fntdata"/><Relationship Id="rId108" Type="http://schemas.openxmlformats.org/officeDocument/2006/relationships/font" Target="fonts/font6.fntdata"/><Relationship Id="rId116" Type="http://schemas.openxmlformats.org/officeDocument/2006/relationships/font" Target="fonts/font14.fntdata"/><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1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font" Target="fonts/font4.fntdata"/><Relationship Id="rId114" Type="http://schemas.openxmlformats.org/officeDocument/2006/relationships/font" Target="fonts/font12.fntdata"/><Relationship Id="rId119" Type="http://schemas.openxmlformats.org/officeDocument/2006/relationships/font" Target="fonts/font17.fntdata"/><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notesMaster" Target="notesMasters/notesMaster1.xml"/><Relationship Id="rId12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font" Target="fonts/font7.fntdata"/><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font" Target="fonts/font2.fntdata"/><Relationship Id="rId120"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font" Target="fonts/font8.fntdata"/><Relationship Id="rId115" Type="http://schemas.openxmlformats.org/officeDocument/2006/relationships/font" Target="fonts/font13.fntdata"/></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spPr>
            <a:ln w="6350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tailEnd type="stealth"/>
            </a:ln>
          </c:spPr>
          <c:marker>
            <c:symbol val="none"/>
          </c:marker>
          <c:val>
            <c:numRef>
              <c:f>Sheet1!$B$7:$B$13</c:f>
              <c:numCache>
                <c:formatCode>General</c:formatCode>
                <c:ptCount val="7"/>
                <c:pt idx="0">
                  <c:v>105</c:v>
                </c:pt>
                <c:pt idx="1">
                  <c:v>352</c:v>
                </c:pt>
                <c:pt idx="2">
                  <c:v>601</c:v>
                </c:pt>
                <c:pt idx="3">
                  <c:v>1116</c:v>
                </c:pt>
                <c:pt idx="4">
                  <c:v>1628</c:v>
                </c:pt>
                <c:pt idx="5">
                  <c:v>2647</c:v>
                </c:pt>
                <c:pt idx="6">
                  <c:v>4678</c:v>
                </c:pt>
              </c:numCache>
            </c:numRef>
          </c:val>
          <c:smooth val="0"/>
        </c:ser>
        <c:dLbls>
          <c:showLegendKey val="0"/>
          <c:showVal val="0"/>
          <c:showCatName val="0"/>
          <c:showSerName val="0"/>
          <c:showPercent val="0"/>
          <c:showBubbleSize val="0"/>
        </c:dLbls>
        <c:marker val="1"/>
        <c:smooth val="0"/>
        <c:axId val="126850560"/>
        <c:axId val="132957696"/>
      </c:lineChart>
      <c:catAx>
        <c:axId val="126850560"/>
        <c:scaling>
          <c:orientation val="minMax"/>
        </c:scaling>
        <c:delete val="0"/>
        <c:axPos val="b"/>
        <c:majorTickMark val="out"/>
        <c:minorTickMark val="none"/>
        <c:tickLblPos val="nextTo"/>
        <c:crossAx val="132957696"/>
        <c:crosses val="autoZero"/>
        <c:auto val="1"/>
        <c:lblAlgn val="ctr"/>
        <c:lblOffset val="100"/>
        <c:noMultiLvlLbl val="0"/>
      </c:catAx>
      <c:valAx>
        <c:axId val="132957696"/>
        <c:scaling>
          <c:orientation val="minMax"/>
        </c:scaling>
        <c:delete val="1"/>
        <c:axPos val="l"/>
        <c:numFmt formatCode="General" sourceLinked="1"/>
        <c:majorTickMark val="out"/>
        <c:minorTickMark val="none"/>
        <c:tickLblPos val="nextTo"/>
        <c:crossAx val="126850560"/>
        <c:crosses val="autoZero"/>
        <c:crossBetween val="between"/>
      </c:valAx>
      <c:spPr>
        <a:noFill/>
        <a:ln w="25400">
          <a:noFill/>
        </a:ln>
      </c:spPr>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97C62F-5E7C-4475-ABF9-3701BF1F545C}"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GB"/>
        </a:p>
      </dgm:t>
    </dgm:pt>
    <dgm:pt modelId="{98560FE6-8497-40FE-BB96-19DF5575BF5C}">
      <dgm:prSet custT="1"/>
      <dgm:spPr/>
      <dgm:t>
        <a:bodyPr/>
        <a:lstStyle/>
        <a:p>
          <a:pPr rtl="0"/>
          <a:r>
            <a:rPr lang="en-GB" sz="3200" b="0" dirty="0" smtClean="0">
              <a:latin typeface="+mj-lt"/>
            </a:rPr>
            <a:t>F# Basics</a:t>
          </a:r>
          <a:endParaRPr lang="en-GB" sz="3200" b="0" dirty="0">
            <a:latin typeface="+mj-lt"/>
          </a:endParaRPr>
        </a:p>
      </dgm:t>
    </dgm:pt>
    <dgm:pt modelId="{72B855FC-866E-4258-832D-30A37BCBCDE1}" type="parTrans" cxnId="{FFCEE583-B4C0-45A3-A630-63A488554D9F}">
      <dgm:prSet/>
      <dgm:spPr/>
      <dgm:t>
        <a:bodyPr/>
        <a:lstStyle/>
        <a:p>
          <a:endParaRPr lang="en-GB" sz="3200" b="0">
            <a:latin typeface="+mj-lt"/>
          </a:endParaRPr>
        </a:p>
      </dgm:t>
    </dgm:pt>
    <dgm:pt modelId="{6BFF7754-84A9-4A25-AA68-AF749307859A}" type="sibTrans" cxnId="{FFCEE583-B4C0-45A3-A630-63A488554D9F}">
      <dgm:prSet/>
      <dgm:spPr/>
      <dgm:t>
        <a:bodyPr/>
        <a:lstStyle/>
        <a:p>
          <a:endParaRPr lang="en-GB" sz="3200" b="0">
            <a:latin typeface="+mj-lt"/>
          </a:endParaRPr>
        </a:p>
      </dgm:t>
    </dgm:pt>
    <dgm:pt modelId="{4F0A28B8-1F1A-4D80-9BE8-A97084A86C00}">
      <dgm:prSet custT="1"/>
      <dgm:spPr/>
      <dgm:t>
        <a:bodyPr/>
        <a:lstStyle/>
        <a:p>
          <a:pPr rtl="0"/>
          <a:r>
            <a:rPr lang="en-GB" sz="3200" b="0" dirty="0" smtClean="0">
              <a:latin typeface="+mj-lt"/>
            </a:rPr>
            <a:t>F# for Cloud Data</a:t>
          </a:r>
          <a:endParaRPr lang="en-GB" sz="3200" b="0" dirty="0">
            <a:latin typeface="+mj-lt"/>
          </a:endParaRPr>
        </a:p>
      </dgm:t>
    </dgm:pt>
    <dgm:pt modelId="{9ACF159B-AF69-4D41-8AEE-3551DAF2A823}" type="parTrans" cxnId="{D715C37B-47DA-44C5-A82D-1B814A321057}">
      <dgm:prSet/>
      <dgm:spPr/>
      <dgm:t>
        <a:bodyPr/>
        <a:lstStyle/>
        <a:p>
          <a:endParaRPr lang="en-GB" sz="3200" b="0">
            <a:latin typeface="+mj-lt"/>
          </a:endParaRPr>
        </a:p>
      </dgm:t>
    </dgm:pt>
    <dgm:pt modelId="{AA9FB4A7-4460-48D8-BF80-467A5FDBF772}" type="sibTrans" cxnId="{D715C37B-47DA-44C5-A82D-1B814A321057}">
      <dgm:prSet/>
      <dgm:spPr/>
      <dgm:t>
        <a:bodyPr/>
        <a:lstStyle/>
        <a:p>
          <a:endParaRPr lang="en-GB" sz="3200" b="0">
            <a:latin typeface="+mj-lt"/>
          </a:endParaRPr>
        </a:p>
      </dgm:t>
    </dgm:pt>
    <dgm:pt modelId="{480BBCCB-0D11-49A2-ADF6-0426D1B8FD6A}">
      <dgm:prSet custT="1"/>
      <dgm:spPr/>
      <dgm:t>
        <a:bodyPr/>
        <a:lstStyle/>
        <a:p>
          <a:pPr rtl="0"/>
          <a:r>
            <a:rPr lang="en-GB" sz="3200" b="0" dirty="0" smtClean="0">
              <a:latin typeface="+mj-lt"/>
            </a:rPr>
            <a:t>F# for DSLs in Risk and Insurance</a:t>
          </a:r>
          <a:endParaRPr lang="en-GB" sz="3200" b="0" dirty="0">
            <a:latin typeface="+mj-lt"/>
          </a:endParaRPr>
        </a:p>
      </dgm:t>
    </dgm:pt>
    <dgm:pt modelId="{3A665638-7CAC-47CC-AA4B-AAE34CBE8E78}" type="parTrans" cxnId="{EB3D17D2-BE45-4EB3-A73A-FC2A0E5E4515}">
      <dgm:prSet/>
      <dgm:spPr/>
      <dgm:t>
        <a:bodyPr/>
        <a:lstStyle/>
        <a:p>
          <a:endParaRPr lang="en-GB" sz="3200" b="0">
            <a:latin typeface="+mj-lt"/>
          </a:endParaRPr>
        </a:p>
      </dgm:t>
    </dgm:pt>
    <dgm:pt modelId="{4956E477-69D6-4D09-95A0-489728CE7589}" type="sibTrans" cxnId="{EB3D17D2-BE45-4EB3-A73A-FC2A0E5E4515}">
      <dgm:prSet/>
      <dgm:spPr/>
      <dgm:t>
        <a:bodyPr/>
        <a:lstStyle/>
        <a:p>
          <a:endParaRPr lang="en-GB" sz="3200" b="0">
            <a:latin typeface="+mj-lt"/>
          </a:endParaRPr>
        </a:p>
      </dgm:t>
    </dgm:pt>
    <dgm:pt modelId="{9CF568F0-5BE9-4CA8-B6C3-4B4C7AFEE50E}">
      <dgm:prSet custT="1"/>
      <dgm:spPr/>
      <dgm:t>
        <a:bodyPr/>
        <a:lstStyle/>
        <a:p>
          <a:pPr rtl="0"/>
          <a:r>
            <a:rPr lang="en-GB" sz="3200" b="0" baseline="0" dirty="0" smtClean="0">
              <a:latin typeface="+mj-lt"/>
            </a:rPr>
            <a:t>F# for GPUs</a:t>
          </a:r>
          <a:endParaRPr lang="en-GB" sz="3200" b="0" dirty="0">
            <a:latin typeface="+mj-lt"/>
          </a:endParaRPr>
        </a:p>
      </dgm:t>
    </dgm:pt>
    <dgm:pt modelId="{F41D042C-B088-489B-B1F7-4AD03B03C73A}" type="parTrans" cxnId="{9EE155B5-CD82-4780-8766-8553DC87CCC4}">
      <dgm:prSet/>
      <dgm:spPr/>
      <dgm:t>
        <a:bodyPr/>
        <a:lstStyle/>
        <a:p>
          <a:endParaRPr lang="en-GB" sz="3200"/>
        </a:p>
      </dgm:t>
    </dgm:pt>
    <dgm:pt modelId="{42D98DE4-578C-4F9E-AA25-44A9877E8FEA}" type="sibTrans" cxnId="{9EE155B5-CD82-4780-8766-8553DC87CCC4}">
      <dgm:prSet/>
      <dgm:spPr/>
      <dgm:t>
        <a:bodyPr/>
        <a:lstStyle/>
        <a:p>
          <a:endParaRPr lang="en-GB" sz="3200"/>
        </a:p>
      </dgm:t>
    </dgm:pt>
    <dgm:pt modelId="{A4661360-F828-43C9-A256-E9034F2C2550}">
      <dgm:prSet custT="1"/>
      <dgm:spPr/>
      <dgm:t>
        <a:bodyPr/>
        <a:lstStyle/>
        <a:p>
          <a:pPr rtl="0"/>
          <a:r>
            <a:rPr lang="en-GB" sz="3200" b="0" dirty="0" smtClean="0">
              <a:latin typeface="+mj-lt"/>
            </a:rPr>
            <a:t>F# for Pricing</a:t>
          </a:r>
          <a:endParaRPr lang="en-GB" sz="3200" b="0" dirty="0">
            <a:latin typeface="+mj-lt"/>
          </a:endParaRPr>
        </a:p>
      </dgm:t>
    </dgm:pt>
    <dgm:pt modelId="{3A445813-3A39-4F37-986B-1A740B3C211A}" type="parTrans" cxnId="{83F0EE17-6CF1-430E-B7E1-4306E0424C3A}">
      <dgm:prSet/>
      <dgm:spPr/>
      <dgm:t>
        <a:bodyPr/>
        <a:lstStyle/>
        <a:p>
          <a:endParaRPr lang="en-GB" sz="3200"/>
        </a:p>
      </dgm:t>
    </dgm:pt>
    <dgm:pt modelId="{643C0E40-D8E0-4608-AD8C-5A1331453068}" type="sibTrans" cxnId="{83F0EE17-6CF1-430E-B7E1-4306E0424C3A}">
      <dgm:prSet/>
      <dgm:spPr/>
      <dgm:t>
        <a:bodyPr/>
        <a:lstStyle/>
        <a:p>
          <a:endParaRPr lang="en-GB" sz="3200"/>
        </a:p>
      </dgm:t>
    </dgm:pt>
    <dgm:pt modelId="{CE12A5F0-51E9-4188-936B-C22A5D76B0C8}">
      <dgm:prSet custT="1"/>
      <dgm:spPr/>
      <dgm:t>
        <a:bodyPr/>
        <a:lstStyle/>
        <a:p>
          <a:pPr rtl="0"/>
          <a:r>
            <a:rPr lang="en-GB" sz="3200" b="0" dirty="0" smtClean="0">
              <a:latin typeface="+mj-lt"/>
            </a:rPr>
            <a:t>F# + R</a:t>
          </a:r>
          <a:endParaRPr lang="en-GB" sz="3200" b="0" dirty="0">
            <a:latin typeface="+mj-lt"/>
          </a:endParaRPr>
        </a:p>
      </dgm:t>
    </dgm:pt>
    <dgm:pt modelId="{5BE01557-18F1-496C-B492-7CF7DD160E43}" type="parTrans" cxnId="{B031F830-7CF3-426F-994B-8940AB83B489}">
      <dgm:prSet/>
      <dgm:spPr/>
      <dgm:t>
        <a:bodyPr/>
        <a:lstStyle/>
        <a:p>
          <a:endParaRPr lang="en-GB" sz="3200"/>
        </a:p>
      </dgm:t>
    </dgm:pt>
    <dgm:pt modelId="{796F2D04-5431-410C-962F-D2BB1CD59920}" type="sibTrans" cxnId="{B031F830-7CF3-426F-994B-8940AB83B489}">
      <dgm:prSet/>
      <dgm:spPr/>
      <dgm:t>
        <a:bodyPr/>
        <a:lstStyle/>
        <a:p>
          <a:endParaRPr lang="en-GB" sz="3200"/>
        </a:p>
      </dgm:t>
    </dgm:pt>
    <dgm:pt modelId="{C28BD1D3-73FD-45AC-9DD9-34250D73D7A8}">
      <dgm:prSet custT="1"/>
      <dgm:spPr/>
      <dgm:t>
        <a:bodyPr/>
        <a:lstStyle/>
        <a:p>
          <a:pPr rtl="0"/>
          <a:r>
            <a:rPr lang="en-GB" sz="3200" b="0" smtClean="0">
              <a:latin typeface="+mj-lt"/>
            </a:rPr>
            <a:t>F</a:t>
          </a:r>
          <a:r>
            <a:rPr lang="en-GB" sz="3200" b="0" dirty="0" smtClean="0">
              <a:latin typeface="+mj-lt"/>
            </a:rPr>
            <a:t># for Data Science</a:t>
          </a:r>
          <a:endParaRPr lang="en-GB" sz="3200" b="0" dirty="0">
            <a:latin typeface="+mj-lt"/>
          </a:endParaRPr>
        </a:p>
      </dgm:t>
    </dgm:pt>
    <dgm:pt modelId="{88FB5A05-08C6-427F-B6B3-3C69EA04BBCF}" type="parTrans" cxnId="{12610869-A354-46A2-ACE5-771B3917A9CA}">
      <dgm:prSet/>
      <dgm:spPr/>
      <dgm:t>
        <a:bodyPr/>
        <a:lstStyle/>
        <a:p>
          <a:endParaRPr lang="en-GB" sz="2400"/>
        </a:p>
      </dgm:t>
    </dgm:pt>
    <dgm:pt modelId="{0077A640-1A82-475A-84BB-2DE56F9168DC}" type="sibTrans" cxnId="{12610869-A354-46A2-ACE5-771B3917A9CA}">
      <dgm:prSet/>
      <dgm:spPr/>
      <dgm:t>
        <a:bodyPr/>
        <a:lstStyle/>
        <a:p>
          <a:endParaRPr lang="en-GB" sz="2400"/>
        </a:p>
      </dgm:t>
    </dgm:pt>
    <dgm:pt modelId="{52A4FD40-540C-4BE8-8FDE-D96AA35A7D10}" type="pres">
      <dgm:prSet presAssocID="{5997C62F-5E7C-4475-ABF9-3701BF1F545C}" presName="diagram" presStyleCnt="0">
        <dgm:presLayoutVars>
          <dgm:dir/>
          <dgm:resizeHandles val="exact"/>
        </dgm:presLayoutVars>
      </dgm:prSet>
      <dgm:spPr/>
      <dgm:t>
        <a:bodyPr/>
        <a:lstStyle/>
        <a:p>
          <a:endParaRPr lang="en-GB"/>
        </a:p>
      </dgm:t>
    </dgm:pt>
    <dgm:pt modelId="{06DCBB91-7B26-4835-B33A-CA07C186EB0F}" type="pres">
      <dgm:prSet presAssocID="{98560FE6-8497-40FE-BB96-19DF5575BF5C}" presName="node" presStyleLbl="node1" presStyleIdx="0" presStyleCnt="7">
        <dgm:presLayoutVars>
          <dgm:bulletEnabled val="1"/>
        </dgm:presLayoutVars>
      </dgm:prSet>
      <dgm:spPr/>
      <dgm:t>
        <a:bodyPr/>
        <a:lstStyle/>
        <a:p>
          <a:endParaRPr lang="en-GB"/>
        </a:p>
      </dgm:t>
    </dgm:pt>
    <dgm:pt modelId="{093FD4D1-2775-4A3E-AC72-EB598E32E147}" type="pres">
      <dgm:prSet presAssocID="{6BFF7754-84A9-4A25-AA68-AF749307859A}" presName="sibTrans" presStyleCnt="0"/>
      <dgm:spPr/>
    </dgm:pt>
    <dgm:pt modelId="{E0E71C54-F2D1-4C91-8C80-6B09BF84E94B}" type="pres">
      <dgm:prSet presAssocID="{C28BD1D3-73FD-45AC-9DD9-34250D73D7A8}" presName="node" presStyleLbl="node1" presStyleIdx="1" presStyleCnt="7">
        <dgm:presLayoutVars>
          <dgm:bulletEnabled val="1"/>
        </dgm:presLayoutVars>
      </dgm:prSet>
      <dgm:spPr/>
      <dgm:t>
        <a:bodyPr/>
        <a:lstStyle/>
        <a:p>
          <a:endParaRPr lang="en-GB"/>
        </a:p>
      </dgm:t>
    </dgm:pt>
    <dgm:pt modelId="{E78BBC4B-316A-4A08-BFFB-73C51016128A}" type="pres">
      <dgm:prSet presAssocID="{0077A640-1A82-475A-84BB-2DE56F9168DC}" presName="sibTrans" presStyleCnt="0"/>
      <dgm:spPr/>
    </dgm:pt>
    <dgm:pt modelId="{5ADF61FE-FF80-45AA-A9CE-E34B60324B42}" type="pres">
      <dgm:prSet presAssocID="{9CF568F0-5BE9-4CA8-B6C3-4B4C7AFEE50E}" presName="node" presStyleLbl="node1" presStyleIdx="2" presStyleCnt="7">
        <dgm:presLayoutVars>
          <dgm:bulletEnabled val="1"/>
        </dgm:presLayoutVars>
      </dgm:prSet>
      <dgm:spPr/>
      <dgm:t>
        <a:bodyPr/>
        <a:lstStyle/>
        <a:p>
          <a:endParaRPr lang="en-GB"/>
        </a:p>
      </dgm:t>
    </dgm:pt>
    <dgm:pt modelId="{F457AE65-E4FF-4C48-915D-16FFBAB09FE3}" type="pres">
      <dgm:prSet presAssocID="{42D98DE4-578C-4F9E-AA25-44A9877E8FEA}" presName="sibTrans" presStyleCnt="0"/>
      <dgm:spPr/>
    </dgm:pt>
    <dgm:pt modelId="{18B03463-1FBD-4DF5-8CA0-D3CB9BDC0293}" type="pres">
      <dgm:prSet presAssocID="{4F0A28B8-1F1A-4D80-9BE8-A97084A86C00}" presName="node" presStyleLbl="node1" presStyleIdx="3" presStyleCnt="7">
        <dgm:presLayoutVars>
          <dgm:bulletEnabled val="1"/>
        </dgm:presLayoutVars>
      </dgm:prSet>
      <dgm:spPr/>
      <dgm:t>
        <a:bodyPr/>
        <a:lstStyle/>
        <a:p>
          <a:endParaRPr lang="en-GB"/>
        </a:p>
      </dgm:t>
    </dgm:pt>
    <dgm:pt modelId="{7BE245B1-DFD0-48DB-BF62-C9DB09716608}" type="pres">
      <dgm:prSet presAssocID="{AA9FB4A7-4460-48D8-BF80-467A5FDBF772}" presName="sibTrans" presStyleCnt="0"/>
      <dgm:spPr/>
    </dgm:pt>
    <dgm:pt modelId="{9F535F91-926F-4CD9-9E50-DD6024FF90E6}" type="pres">
      <dgm:prSet presAssocID="{A4661360-F828-43C9-A256-E9034F2C2550}" presName="node" presStyleLbl="node1" presStyleIdx="4" presStyleCnt="7">
        <dgm:presLayoutVars>
          <dgm:bulletEnabled val="1"/>
        </dgm:presLayoutVars>
      </dgm:prSet>
      <dgm:spPr/>
      <dgm:t>
        <a:bodyPr/>
        <a:lstStyle/>
        <a:p>
          <a:endParaRPr lang="en-GB"/>
        </a:p>
      </dgm:t>
    </dgm:pt>
    <dgm:pt modelId="{D4217C49-710B-4040-BD9D-E3996AEE299E}" type="pres">
      <dgm:prSet presAssocID="{643C0E40-D8E0-4608-AD8C-5A1331453068}" presName="sibTrans" presStyleCnt="0"/>
      <dgm:spPr/>
    </dgm:pt>
    <dgm:pt modelId="{BCE7658B-2374-4A6C-9925-B2C56248DCAA}" type="pres">
      <dgm:prSet presAssocID="{480BBCCB-0D11-49A2-ADF6-0426D1B8FD6A}" presName="node" presStyleLbl="node1" presStyleIdx="5" presStyleCnt="7">
        <dgm:presLayoutVars>
          <dgm:bulletEnabled val="1"/>
        </dgm:presLayoutVars>
      </dgm:prSet>
      <dgm:spPr/>
      <dgm:t>
        <a:bodyPr/>
        <a:lstStyle/>
        <a:p>
          <a:endParaRPr lang="en-GB"/>
        </a:p>
      </dgm:t>
    </dgm:pt>
    <dgm:pt modelId="{92B533C0-C227-458D-A105-6EECA8C9545E}" type="pres">
      <dgm:prSet presAssocID="{4956E477-69D6-4D09-95A0-489728CE7589}" presName="sibTrans" presStyleCnt="0"/>
      <dgm:spPr/>
    </dgm:pt>
    <dgm:pt modelId="{D3652699-7A9F-4E10-8F28-EB1B4316ACCE}" type="pres">
      <dgm:prSet presAssocID="{CE12A5F0-51E9-4188-936B-C22A5D76B0C8}" presName="node" presStyleLbl="node1" presStyleIdx="6" presStyleCnt="7">
        <dgm:presLayoutVars>
          <dgm:bulletEnabled val="1"/>
        </dgm:presLayoutVars>
      </dgm:prSet>
      <dgm:spPr/>
      <dgm:t>
        <a:bodyPr/>
        <a:lstStyle/>
        <a:p>
          <a:endParaRPr lang="en-GB"/>
        </a:p>
      </dgm:t>
    </dgm:pt>
  </dgm:ptLst>
  <dgm:cxnLst>
    <dgm:cxn modelId="{949D9803-59B1-4AED-8C57-9E8696D2A45A}" type="presOf" srcId="{A4661360-F828-43C9-A256-E9034F2C2550}" destId="{9F535F91-926F-4CD9-9E50-DD6024FF90E6}" srcOrd="0" destOrd="0" presId="urn:microsoft.com/office/officeart/2005/8/layout/default"/>
    <dgm:cxn modelId="{FFCEE583-B4C0-45A3-A630-63A488554D9F}" srcId="{5997C62F-5E7C-4475-ABF9-3701BF1F545C}" destId="{98560FE6-8497-40FE-BB96-19DF5575BF5C}" srcOrd="0" destOrd="0" parTransId="{72B855FC-866E-4258-832D-30A37BCBCDE1}" sibTransId="{6BFF7754-84A9-4A25-AA68-AF749307859A}"/>
    <dgm:cxn modelId="{B031F830-7CF3-426F-994B-8940AB83B489}" srcId="{5997C62F-5E7C-4475-ABF9-3701BF1F545C}" destId="{CE12A5F0-51E9-4188-936B-C22A5D76B0C8}" srcOrd="6" destOrd="0" parTransId="{5BE01557-18F1-496C-B492-7CF7DD160E43}" sibTransId="{796F2D04-5431-410C-962F-D2BB1CD59920}"/>
    <dgm:cxn modelId="{83F0EE17-6CF1-430E-B7E1-4306E0424C3A}" srcId="{5997C62F-5E7C-4475-ABF9-3701BF1F545C}" destId="{A4661360-F828-43C9-A256-E9034F2C2550}" srcOrd="4" destOrd="0" parTransId="{3A445813-3A39-4F37-986B-1A740B3C211A}" sibTransId="{643C0E40-D8E0-4608-AD8C-5A1331453068}"/>
    <dgm:cxn modelId="{19CE2EB2-D3B3-4C7A-A52A-5009C3D1AA38}" type="presOf" srcId="{4F0A28B8-1F1A-4D80-9BE8-A97084A86C00}" destId="{18B03463-1FBD-4DF5-8CA0-D3CB9BDC0293}" srcOrd="0" destOrd="0" presId="urn:microsoft.com/office/officeart/2005/8/layout/default"/>
    <dgm:cxn modelId="{445FFBB1-E124-4492-AA76-AF1FB336EB5B}" type="presOf" srcId="{C28BD1D3-73FD-45AC-9DD9-34250D73D7A8}" destId="{E0E71C54-F2D1-4C91-8C80-6B09BF84E94B}" srcOrd="0" destOrd="0" presId="urn:microsoft.com/office/officeart/2005/8/layout/default"/>
    <dgm:cxn modelId="{44D4737F-6F73-42D0-9867-7D931781B10E}" type="presOf" srcId="{5997C62F-5E7C-4475-ABF9-3701BF1F545C}" destId="{52A4FD40-540C-4BE8-8FDE-D96AA35A7D10}" srcOrd="0" destOrd="0" presId="urn:microsoft.com/office/officeart/2005/8/layout/default"/>
    <dgm:cxn modelId="{EDC45D25-03E4-43F9-BBE1-9DBA7AE6EAC2}" type="presOf" srcId="{CE12A5F0-51E9-4188-936B-C22A5D76B0C8}" destId="{D3652699-7A9F-4E10-8F28-EB1B4316ACCE}" srcOrd="0" destOrd="0" presId="urn:microsoft.com/office/officeart/2005/8/layout/default"/>
    <dgm:cxn modelId="{D715C37B-47DA-44C5-A82D-1B814A321057}" srcId="{5997C62F-5E7C-4475-ABF9-3701BF1F545C}" destId="{4F0A28B8-1F1A-4D80-9BE8-A97084A86C00}" srcOrd="3" destOrd="0" parTransId="{9ACF159B-AF69-4D41-8AEE-3551DAF2A823}" sibTransId="{AA9FB4A7-4460-48D8-BF80-467A5FDBF772}"/>
    <dgm:cxn modelId="{12610869-A354-46A2-ACE5-771B3917A9CA}" srcId="{5997C62F-5E7C-4475-ABF9-3701BF1F545C}" destId="{C28BD1D3-73FD-45AC-9DD9-34250D73D7A8}" srcOrd="1" destOrd="0" parTransId="{88FB5A05-08C6-427F-B6B3-3C69EA04BBCF}" sibTransId="{0077A640-1A82-475A-84BB-2DE56F9168DC}"/>
    <dgm:cxn modelId="{EB3D17D2-BE45-4EB3-A73A-FC2A0E5E4515}" srcId="{5997C62F-5E7C-4475-ABF9-3701BF1F545C}" destId="{480BBCCB-0D11-49A2-ADF6-0426D1B8FD6A}" srcOrd="5" destOrd="0" parTransId="{3A665638-7CAC-47CC-AA4B-AAE34CBE8E78}" sibTransId="{4956E477-69D6-4D09-95A0-489728CE7589}"/>
    <dgm:cxn modelId="{9EE155B5-CD82-4780-8766-8553DC87CCC4}" srcId="{5997C62F-5E7C-4475-ABF9-3701BF1F545C}" destId="{9CF568F0-5BE9-4CA8-B6C3-4B4C7AFEE50E}" srcOrd="2" destOrd="0" parTransId="{F41D042C-B088-489B-B1F7-4AD03B03C73A}" sibTransId="{42D98DE4-578C-4F9E-AA25-44A9877E8FEA}"/>
    <dgm:cxn modelId="{564DDE03-47F7-403C-A0DF-B05FB2614DAB}" type="presOf" srcId="{9CF568F0-5BE9-4CA8-B6C3-4B4C7AFEE50E}" destId="{5ADF61FE-FF80-45AA-A9CE-E34B60324B42}" srcOrd="0" destOrd="0" presId="urn:microsoft.com/office/officeart/2005/8/layout/default"/>
    <dgm:cxn modelId="{7102E2E4-ADA0-45FE-B11A-581F3F8AAD8B}" type="presOf" srcId="{98560FE6-8497-40FE-BB96-19DF5575BF5C}" destId="{06DCBB91-7B26-4835-B33A-CA07C186EB0F}" srcOrd="0" destOrd="0" presId="urn:microsoft.com/office/officeart/2005/8/layout/default"/>
    <dgm:cxn modelId="{D05C72BE-AA27-4286-A9AB-1F5B56774ECE}" type="presOf" srcId="{480BBCCB-0D11-49A2-ADF6-0426D1B8FD6A}" destId="{BCE7658B-2374-4A6C-9925-B2C56248DCAA}" srcOrd="0" destOrd="0" presId="urn:microsoft.com/office/officeart/2005/8/layout/default"/>
    <dgm:cxn modelId="{5C3094CC-E69C-4763-B7D6-019050B98390}" type="presParOf" srcId="{52A4FD40-540C-4BE8-8FDE-D96AA35A7D10}" destId="{06DCBB91-7B26-4835-B33A-CA07C186EB0F}" srcOrd="0" destOrd="0" presId="urn:microsoft.com/office/officeart/2005/8/layout/default"/>
    <dgm:cxn modelId="{43AB527A-312A-4979-BDCA-4DD9D94491BB}" type="presParOf" srcId="{52A4FD40-540C-4BE8-8FDE-D96AA35A7D10}" destId="{093FD4D1-2775-4A3E-AC72-EB598E32E147}" srcOrd="1" destOrd="0" presId="urn:microsoft.com/office/officeart/2005/8/layout/default"/>
    <dgm:cxn modelId="{4E084A7B-9E4B-4EBD-915E-90E0BBCD8506}" type="presParOf" srcId="{52A4FD40-540C-4BE8-8FDE-D96AA35A7D10}" destId="{E0E71C54-F2D1-4C91-8C80-6B09BF84E94B}" srcOrd="2" destOrd="0" presId="urn:microsoft.com/office/officeart/2005/8/layout/default"/>
    <dgm:cxn modelId="{F306B8C6-F277-4EBD-87FF-F5EE7408BF3E}" type="presParOf" srcId="{52A4FD40-540C-4BE8-8FDE-D96AA35A7D10}" destId="{E78BBC4B-316A-4A08-BFFB-73C51016128A}" srcOrd="3" destOrd="0" presId="urn:microsoft.com/office/officeart/2005/8/layout/default"/>
    <dgm:cxn modelId="{8F61B660-D5B5-4406-97FF-4927F61A752E}" type="presParOf" srcId="{52A4FD40-540C-4BE8-8FDE-D96AA35A7D10}" destId="{5ADF61FE-FF80-45AA-A9CE-E34B60324B42}" srcOrd="4" destOrd="0" presId="urn:microsoft.com/office/officeart/2005/8/layout/default"/>
    <dgm:cxn modelId="{CB0CC83F-8EA9-4634-829D-E52F0E7526A5}" type="presParOf" srcId="{52A4FD40-540C-4BE8-8FDE-D96AA35A7D10}" destId="{F457AE65-E4FF-4C48-915D-16FFBAB09FE3}" srcOrd="5" destOrd="0" presId="urn:microsoft.com/office/officeart/2005/8/layout/default"/>
    <dgm:cxn modelId="{1D176005-7EAC-4801-B934-9AD6251F58BD}" type="presParOf" srcId="{52A4FD40-540C-4BE8-8FDE-D96AA35A7D10}" destId="{18B03463-1FBD-4DF5-8CA0-D3CB9BDC0293}" srcOrd="6" destOrd="0" presId="urn:microsoft.com/office/officeart/2005/8/layout/default"/>
    <dgm:cxn modelId="{451FA310-B6B3-40AD-8871-A4C39AEAF3D7}" type="presParOf" srcId="{52A4FD40-540C-4BE8-8FDE-D96AA35A7D10}" destId="{7BE245B1-DFD0-48DB-BF62-C9DB09716608}" srcOrd="7" destOrd="0" presId="urn:microsoft.com/office/officeart/2005/8/layout/default"/>
    <dgm:cxn modelId="{96829CB3-89B0-4D42-924B-4A0C4F84388B}" type="presParOf" srcId="{52A4FD40-540C-4BE8-8FDE-D96AA35A7D10}" destId="{9F535F91-926F-4CD9-9E50-DD6024FF90E6}" srcOrd="8" destOrd="0" presId="urn:microsoft.com/office/officeart/2005/8/layout/default"/>
    <dgm:cxn modelId="{39753CF3-344E-43B7-A6C0-397CCCD424D5}" type="presParOf" srcId="{52A4FD40-540C-4BE8-8FDE-D96AA35A7D10}" destId="{D4217C49-710B-4040-BD9D-E3996AEE299E}" srcOrd="9" destOrd="0" presId="urn:microsoft.com/office/officeart/2005/8/layout/default"/>
    <dgm:cxn modelId="{D81602A2-2FD0-4286-8BD6-400EADFCF082}" type="presParOf" srcId="{52A4FD40-540C-4BE8-8FDE-D96AA35A7D10}" destId="{BCE7658B-2374-4A6C-9925-B2C56248DCAA}" srcOrd="10" destOrd="0" presId="urn:microsoft.com/office/officeart/2005/8/layout/default"/>
    <dgm:cxn modelId="{916CD52F-AA8C-45F2-A93D-5741823E6320}" type="presParOf" srcId="{52A4FD40-540C-4BE8-8FDE-D96AA35A7D10}" destId="{92B533C0-C227-458D-A105-6EECA8C9545E}" srcOrd="11" destOrd="0" presId="urn:microsoft.com/office/officeart/2005/8/layout/default"/>
    <dgm:cxn modelId="{31C1320A-B342-439D-8D58-DB07ABE0A4C2}" type="presParOf" srcId="{52A4FD40-540C-4BE8-8FDE-D96AA35A7D10}" destId="{D3652699-7A9F-4E10-8F28-EB1B4316ACCE}"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359CA4-5CB5-40B5-A7A7-DDC5B2B667E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2CA5F6CE-2EAA-4812-99FC-45B0E7658969}">
      <dgm:prSet custT="1"/>
      <dgm:spPr/>
      <dgm:t>
        <a:bodyPr lIns="36000" rIns="0"/>
        <a:lstStyle/>
        <a:p>
          <a:pPr rtl="0"/>
          <a:r>
            <a:rPr lang="en-GB" sz="2000" dirty="0" smtClean="0"/>
            <a:t>Γ</a:t>
          </a:r>
          <a:r>
            <a:rPr lang="en-GB" sz="2000" baseline="-25000" dirty="0" smtClean="0"/>
            <a:t>0 </a:t>
          </a:r>
          <a:r>
            <a:rPr lang="en-GB" sz="2000" dirty="0" smtClean="0"/>
            <a:t>is the ever-growing ocean of digital reality around us  </a:t>
          </a:r>
          <a:endParaRPr lang="en-GB" sz="2000" dirty="0"/>
        </a:p>
      </dgm:t>
    </dgm:pt>
    <dgm:pt modelId="{4AA2465D-6F25-4B6E-85EF-1AB849F3D45E}" type="parTrans" cxnId="{6A820C13-9423-4219-B72B-71A09871D698}">
      <dgm:prSet/>
      <dgm:spPr/>
      <dgm:t>
        <a:bodyPr/>
        <a:lstStyle/>
        <a:p>
          <a:endParaRPr lang="en-GB" sz="1600"/>
        </a:p>
      </dgm:t>
    </dgm:pt>
    <dgm:pt modelId="{45CF8590-350E-4102-90CE-8CBE2423B11E}" type="sibTrans" cxnId="{6A820C13-9423-4219-B72B-71A09871D698}">
      <dgm:prSet/>
      <dgm:spPr/>
      <dgm:t>
        <a:bodyPr/>
        <a:lstStyle/>
        <a:p>
          <a:endParaRPr lang="en-GB" sz="1600"/>
        </a:p>
      </dgm:t>
    </dgm:pt>
    <dgm:pt modelId="{D7B7C21B-228A-454B-BF53-EDD95EF70A4A}">
      <dgm:prSet custT="1"/>
      <dgm:spPr/>
      <dgm:t>
        <a:bodyPr lIns="36000" rIns="0"/>
        <a:lstStyle/>
        <a:p>
          <a:pPr rtl="0"/>
          <a:r>
            <a:rPr lang="en-GB" sz="2000" dirty="0" smtClean="0"/>
            <a:t>Γ</a:t>
          </a:r>
          <a:r>
            <a:rPr lang="en-GB" sz="2000" baseline="-25000" dirty="0" smtClean="0"/>
            <a:t>0 </a:t>
          </a:r>
          <a:r>
            <a:rPr lang="en-GB" sz="2000" dirty="0" smtClean="0"/>
            <a:t>is big. Really big.</a:t>
          </a:r>
        </a:p>
        <a:p>
          <a:pPr rtl="0"/>
          <a:r>
            <a:rPr lang="en-GB" sz="2000" dirty="0" smtClean="0"/>
            <a:t>Γ</a:t>
          </a:r>
          <a:r>
            <a:rPr lang="en-GB" sz="2000" baseline="-25000" dirty="0" smtClean="0"/>
            <a:t>0 </a:t>
          </a:r>
          <a:r>
            <a:rPr lang="en-GB" sz="2000" dirty="0" smtClean="0"/>
            <a:t>defies imagination for its enormity</a:t>
          </a:r>
          <a:endParaRPr lang="en-GB" sz="2000" dirty="0"/>
        </a:p>
      </dgm:t>
    </dgm:pt>
    <dgm:pt modelId="{AF4780D3-47F7-4FEB-ABF7-60B4D358BE84}" type="parTrans" cxnId="{FCC4825A-BAC6-43CC-8CFE-D9E89E33B9D5}">
      <dgm:prSet/>
      <dgm:spPr/>
      <dgm:t>
        <a:bodyPr/>
        <a:lstStyle/>
        <a:p>
          <a:endParaRPr lang="en-GB" sz="1600"/>
        </a:p>
      </dgm:t>
    </dgm:pt>
    <dgm:pt modelId="{C86193E2-A22A-427C-B895-6E1CF920BCA2}" type="sibTrans" cxnId="{FCC4825A-BAC6-43CC-8CFE-D9E89E33B9D5}">
      <dgm:prSet/>
      <dgm:spPr/>
      <dgm:t>
        <a:bodyPr/>
        <a:lstStyle/>
        <a:p>
          <a:endParaRPr lang="en-GB" sz="1600"/>
        </a:p>
      </dgm:t>
    </dgm:pt>
    <dgm:pt modelId="{B851EE23-E5BA-470D-BBB7-3A5D8F2769BF}">
      <dgm:prSet custT="1"/>
      <dgm:spPr/>
      <dgm:t>
        <a:bodyPr/>
        <a:lstStyle/>
        <a:p>
          <a:pPr rtl="0"/>
          <a:r>
            <a:rPr lang="en-GB" sz="2000" dirty="0" smtClean="0"/>
            <a:t>Γ</a:t>
          </a:r>
          <a:r>
            <a:rPr lang="en-GB" sz="2000" baseline="-25000" dirty="0" smtClean="0"/>
            <a:t>0 </a:t>
          </a:r>
          <a:r>
            <a:rPr lang="en-GB" sz="2000" dirty="0" smtClean="0"/>
            <a:t>is other. It doesn’t speak your language</a:t>
          </a:r>
          <a:endParaRPr lang="en-GB" sz="2000" dirty="0"/>
        </a:p>
      </dgm:t>
    </dgm:pt>
    <dgm:pt modelId="{FED40995-21CE-4A9B-B09D-3D97A8F6A04E}" type="parTrans" cxnId="{8DE173DB-B70B-4E30-8F48-E9CDB0AB495C}">
      <dgm:prSet/>
      <dgm:spPr/>
      <dgm:t>
        <a:bodyPr/>
        <a:lstStyle/>
        <a:p>
          <a:endParaRPr lang="en-GB" sz="1600"/>
        </a:p>
      </dgm:t>
    </dgm:pt>
    <dgm:pt modelId="{2B7DADBB-7D87-43D5-AA20-873398624731}" type="sibTrans" cxnId="{8DE173DB-B70B-4E30-8F48-E9CDB0AB495C}">
      <dgm:prSet/>
      <dgm:spPr/>
      <dgm:t>
        <a:bodyPr/>
        <a:lstStyle/>
        <a:p>
          <a:endParaRPr lang="en-GB" sz="1600"/>
        </a:p>
      </dgm:t>
    </dgm:pt>
    <dgm:pt modelId="{5B0A3E79-ABA6-4601-B4C6-872B13FC87FE}">
      <dgm:prSet custT="1"/>
      <dgm:spPr/>
      <dgm:t>
        <a:bodyPr lIns="36000" rIns="0"/>
        <a:lstStyle/>
        <a:p>
          <a:pPr rtl="0"/>
          <a:r>
            <a:rPr lang="en-GB" sz="2000" dirty="0" smtClean="0"/>
            <a:t>Γ</a:t>
          </a:r>
          <a:r>
            <a:rPr lang="en-GB" sz="2000" baseline="-25000" dirty="0" smtClean="0"/>
            <a:t>0 </a:t>
          </a:r>
          <a:r>
            <a:rPr lang="en-GB" sz="2000" dirty="0" smtClean="0"/>
            <a:t>is being organized at an incredible rate</a:t>
          </a:r>
          <a:endParaRPr lang="en-GB" sz="2000" dirty="0"/>
        </a:p>
      </dgm:t>
    </dgm:pt>
    <dgm:pt modelId="{8BD1A46C-4A5C-4832-9CEA-27741FD9FCF5}" type="parTrans" cxnId="{C987CC5E-ACFD-497B-846B-857CC0ED90A4}">
      <dgm:prSet/>
      <dgm:spPr/>
      <dgm:t>
        <a:bodyPr/>
        <a:lstStyle/>
        <a:p>
          <a:endParaRPr lang="en-GB" sz="1600"/>
        </a:p>
      </dgm:t>
    </dgm:pt>
    <dgm:pt modelId="{9402B90C-0A52-4CF3-B94E-4F9D02A54EBC}" type="sibTrans" cxnId="{C987CC5E-ACFD-497B-846B-857CC0ED90A4}">
      <dgm:prSet/>
      <dgm:spPr/>
      <dgm:t>
        <a:bodyPr/>
        <a:lstStyle/>
        <a:p>
          <a:endParaRPr lang="en-GB" sz="1600"/>
        </a:p>
      </dgm:t>
    </dgm:pt>
    <dgm:pt modelId="{BB251E8F-CED2-4140-A3EC-9DE54012E1C8}">
      <dgm:prSet custT="1"/>
      <dgm:spPr/>
      <dgm:t>
        <a:bodyPr lIns="36000" rIns="0"/>
        <a:lstStyle/>
        <a:p>
          <a:pPr rtl="0"/>
          <a:r>
            <a:rPr lang="en-GB" sz="2000" dirty="0" smtClean="0"/>
            <a:t>Γ</a:t>
          </a:r>
          <a:r>
            <a:rPr lang="en-GB" sz="2000" baseline="-25000" dirty="0" smtClean="0"/>
            <a:t>0</a:t>
          </a:r>
          <a:r>
            <a:rPr lang="en-GB" sz="2000" dirty="0" smtClean="0"/>
            <a:t> needs us. We’re hitting the limit with e and tau</a:t>
          </a:r>
          <a:endParaRPr lang="en-GB" sz="2000" dirty="0"/>
        </a:p>
      </dgm:t>
    </dgm:pt>
    <dgm:pt modelId="{DC13AA0A-9F5B-4BC8-91E5-5864A5C7BF2F}" type="parTrans" cxnId="{CAE414CD-ED8C-422E-9581-1B0F940299AF}">
      <dgm:prSet/>
      <dgm:spPr/>
      <dgm:t>
        <a:bodyPr/>
        <a:lstStyle/>
        <a:p>
          <a:endParaRPr lang="en-GB" sz="1600"/>
        </a:p>
      </dgm:t>
    </dgm:pt>
    <dgm:pt modelId="{18A02741-A071-4BD2-AF91-090E63356E92}" type="sibTrans" cxnId="{CAE414CD-ED8C-422E-9581-1B0F940299AF}">
      <dgm:prSet/>
      <dgm:spPr/>
      <dgm:t>
        <a:bodyPr/>
        <a:lstStyle/>
        <a:p>
          <a:endParaRPr lang="en-GB" sz="1600"/>
        </a:p>
      </dgm:t>
    </dgm:pt>
    <dgm:pt modelId="{B98397F7-F227-4888-A916-AE6498B56EE8}">
      <dgm:prSet custT="1"/>
      <dgm:spPr/>
      <dgm:t>
        <a:bodyPr/>
        <a:lstStyle/>
        <a:p>
          <a:pPr rtl="0"/>
          <a:r>
            <a:rPr lang="en-GB" sz="2000" dirty="0" smtClean="0"/>
            <a:t>Γ</a:t>
          </a:r>
          <a:r>
            <a:rPr lang="en-GB" sz="2000" baseline="-25000" dirty="0" smtClean="0"/>
            <a:t>0 </a:t>
          </a:r>
          <a:r>
            <a:rPr lang="en-GB" sz="2000" dirty="0" smtClean="0"/>
            <a:t>is surprisingly “human”</a:t>
          </a:r>
          <a:endParaRPr lang="en-GB" sz="2000" dirty="0"/>
        </a:p>
      </dgm:t>
    </dgm:pt>
    <dgm:pt modelId="{C038D9FA-2E7A-4A7A-B69F-4361DFB7BCA8}" type="parTrans" cxnId="{E56F77AD-237E-460B-BF4C-61323A1CEA40}">
      <dgm:prSet/>
      <dgm:spPr/>
      <dgm:t>
        <a:bodyPr/>
        <a:lstStyle/>
        <a:p>
          <a:endParaRPr lang="en-GB" sz="1600"/>
        </a:p>
      </dgm:t>
    </dgm:pt>
    <dgm:pt modelId="{9F7E37C9-E9D6-4DBF-9001-80F0D0F59408}" type="sibTrans" cxnId="{E56F77AD-237E-460B-BF4C-61323A1CEA40}">
      <dgm:prSet/>
      <dgm:spPr/>
      <dgm:t>
        <a:bodyPr/>
        <a:lstStyle/>
        <a:p>
          <a:endParaRPr lang="en-GB" sz="1600"/>
        </a:p>
      </dgm:t>
    </dgm:pt>
    <dgm:pt modelId="{FD22585E-ECBA-4F13-BAE7-FFE3199AA196}" type="pres">
      <dgm:prSet presAssocID="{21359CA4-5CB5-40B5-A7A7-DDC5B2B667EB}" presName="diagram" presStyleCnt="0">
        <dgm:presLayoutVars>
          <dgm:dir/>
          <dgm:resizeHandles val="exact"/>
        </dgm:presLayoutVars>
      </dgm:prSet>
      <dgm:spPr/>
      <dgm:t>
        <a:bodyPr/>
        <a:lstStyle/>
        <a:p>
          <a:endParaRPr lang="en-GB"/>
        </a:p>
      </dgm:t>
    </dgm:pt>
    <dgm:pt modelId="{90D238AF-8111-48F4-87D0-8513B6795E16}" type="pres">
      <dgm:prSet presAssocID="{2CA5F6CE-2EAA-4812-99FC-45B0E7658969}" presName="node" presStyleLbl="node1" presStyleIdx="0" presStyleCnt="6">
        <dgm:presLayoutVars>
          <dgm:bulletEnabled val="1"/>
        </dgm:presLayoutVars>
      </dgm:prSet>
      <dgm:spPr/>
      <dgm:t>
        <a:bodyPr/>
        <a:lstStyle/>
        <a:p>
          <a:endParaRPr lang="en-GB"/>
        </a:p>
      </dgm:t>
    </dgm:pt>
    <dgm:pt modelId="{425954A1-7EF5-4111-96F6-D85A1BEF1C2C}" type="pres">
      <dgm:prSet presAssocID="{45CF8590-350E-4102-90CE-8CBE2423B11E}" presName="sibTrans" presStyleCnt="0"/>
      <dgm:spPr/>
    </dgm:pt>
    <dgm:pt modelId="{5C889AEA-E0C2-4FF9-A34D-CA456FDB903E}" type="pres">
      <dgm:prSet presAssocID="{D7B7C21B-228A-454B-BF53-EDD95EF70A4A}" presName="node" presStyleLbl="node1" presStyleIdx="1" presStyleCnt="6">
        <dgm:presLayoutVars>
          <dgm:bulletEnabled val="1"/>
        </dgm:presLayoutVars>
      </dgm:prSet>
      <dgm:spPr/>
      <dgm:t>
        <a:bodyPr/>
        <a:lstStyle/>
        <a:p>
          <a:endParaRPr lang="en-GB"/>
        </a:p>
      </dgm:t>
    </dgm:pt>
    <dgm:pt modelId="{5AD9FCEB-B008-4923-92B3-8CB45DF93563}" type="pres">
      <dgm:prSet presAssocID="{C86193E2-A22A-427C-B895-6E1CF920BCA2}" presName="sibTrans" presStyleCnt="0"/>
      <dgm:spPr/>
    </dgm:pt>
    <dgm:pt modelId="{BB6560F0-5737-4155-83E0-F00762C15097}" type="pres">
      <dgm:prSet presAssocID="{B851EE23-E5BA-470D-BBB7-3A5D8F2769BF}" presName="node" presStyleLbl="node1" presStyleIdx="2" presStyleCnt="6">
        <dgm:presLayoutVars>
          <dgm:bulletEnabled val="1"/>
        </dgm:presLayoutVars>
      </dgm:prSet>
      <dgm:spPr/>
      <dgm:t>
        <a:bodyPr/>
        <a:lstStyle/>
        <a:p>
          <a:endParaRPr lang="en-GB"/>
        </a:p>
      </dgm:t>
    </dgm:pt>
    <dgm:pt modelId="{ABBE3BDA-4E5E-42D0-81E1-DA032C6F8834}" type="pres">
      <dgm:prSet presAssocID="{2B7DADBB-7D87-43D5-AA20-873398624731}" presName="sibTrans" presStyleCnt="0"/>
      <dgm:spPr/>
    </dgm:pt>
    <dgm:pt modelId="{95717ED0-058B-40A8-AEF1-D8763A5D87CC}" type="pres">
      <dgm:prSet presAssocID="{5B0A3E79-ABA6-4601-B4C6-872B13FC87FE}" presName="node" presStyleLbl="node1" presStyleIdx="3" presStyleCnt="6">
        <dgm:presLayoutVars>
          <dgm:bulletEnabled val="1"/>
        </dgm:presLayoutVars>
      </dgm:prSet>
      <dgm:spPr/>
      <dgm:t>
        <a:bodyPr/>
        <a:lstStyle/>
        <a:p>
          <a:endParaRPr lang="en-GB"/>
        </a:p>
      </dgm:t>
    </dgm:pt>
    <dgm:pt modelId="{B8DE0AF6-3CE3-4FDA-9BDA-2983AE8E7A86}" type="pres">
      <dgm:prSet presAssocID="{9402B90C-0A52-4CF3-B94E-4F9D02A54EBC}" presName="sibTrans" presStyleCnt="0"/>
      <dgm:spPr/>
    </dgm:pt>
    <dgm:pt modelId="{2B9C4F42-7270-4926-91A5-B0F02BC89C9E}" type="pres">
      <dgm:prSet presAssocID="{BB251E8F-CED2-4140-A3EC-9DE54012E1C8}" presName="node" presStyleLbl="node1" presStyleIdx="4" presStyleCnt="6">
        <dgm:presLayoutVars>
          <dgm:bulletEnabled val="1"/>
        </dgm:presLayoutVars>
      </dgm:prSet>
      <dgm:spPr/>
      <dgm:t>
        <a:bodyPr/>
        <a:lstStyle/>
        <a:p>
          <a:endParaRPr lang="en-GB"/>
        </a:p>
      </dgm:t>
    </dgm:pt>
    <dgm:pt modelId="{A49EC87C-10DA-470B-BD7B-0F38B658E92C}" type="pres">
      <dgm:prSet presAssocID="{18A02741-A071-4BD2-AF91-090E63356E92}" presName="sibTrans" presStyleCnt="0"/>
      <dgm:spPr/>
    </dgm:pt>
    <dgm:pt modelId="{02636C2B-1A91-4E5F-9560-97738B72DA61}" type="pres">
      <dgm:prSet presAssocID="{B98397F7-F227-4888-A916-AE6498B56EE8}" presName="node" presStyleLbl="node1" presStyleIdx="5" presStyleCnt="6">
        <dgm:presLayoutVars>
          <dgm:bulletEnabled val="1"/>
        </dgm:presLayoutVars>
      </dgm:prSet>
      <dgm:spPr/>
      <dgm:t>
        <a:bodyPr/>
        <a:lstStyle/>
        <a:p>
          <a:endParaRPr lang="en-GB"/>
        </a:p>
      </dgm:t>
    </dgm:pt>
  </dgm:ptLst>
  <dgm:cxnLst>
    <dgm:cxn modelId="{58C7FDC8-D925-44A5-986E-5DCC95FB6C9A}" type="presOf" srcId="{D7B7C21B-228A-454B-BF53-EDD95EF70A4A}" destId="{5C889AEA-E0C2-4FF9-A34D-CA456FDB903E}" srcOrd="0" destOrd="0" presId="urn:microsoft.com/office/officeart/2005/8/layout/default"/>
    <dgm:cxn modelId="{E56F77AD-237E-460B-BF4C-61323A1CEA40}" srcId="{21359CA4-5CB5-40B5-A7A7-DDC5B2B667EB}" destId="{B98397F7-F227-4888-A916-AE6498B56EE8}" srcOrd="5" destOrd="0" parTransId="{C038D9FA-2E7A-4A7A-B69F-4361DFB7BCA8}" sibTransId="{9F7E37C9-E9D6-4DBF-9001-80F0D0F59408}"/>
    <dgm:cxn modelId="{E04BC07B-7432-4029-96F1-826FA62B8A1F}" type="presOf" srcId="{21359CA4-5CB5-40B5-A7A7-DDC5B2B667EB}" destId="{FD22585E-ECBA-4F13-BAE7-FFE3199AA196}" srcOrd="0" destOrd="0" presId="urn:microsoft.com/office/officeart/2005/8/layout/default"/>
    <dgm:cxn modelId="{6A820C13-9423-4219-B72B-71A09871D698}" srcId="{21359CA4-5CB5-40B5-A7A7-DDC5B2B667EB}" destId="{2CA5F6CE-2EAA-4812-99FC-45B0E7658969}" srcOrd="0" destOrd="0" parTransId="{4AA2465D-6F25-4B6E-85EF-1AB849F3D45E}" sibTransId="{45CF8590-350E-4102-90CE-8CBE2423B11E}"/>
    <dgm:cxn modelId="{FCC4825A-BAC6-43CC-8CFE-D9E89E33B9D5}" srcId="{21359CA4-5CB5-40B5-A7A7-DDC5B2B667EB}" destId="{D7B7C21B-228A-454B-BF53-EDD95EF70A4A}" srcOrd="1" destOrd="0" parTransId="{AF4780D3-47F7-4FEB-ABF7-60B4D358BE84}" sibTransId="{C86193E2-A22A-427C-B895-6E1CF920BCA2}"/>
    <dgm:cxn modelId="{1169852A-149A-4CCD-97E5-0A21E0AC69DD}" type="presOf" srcId="{B851EE23-E5BA-470D-BBB7-3A5D8F2769BF}" destId="{BB6560F0-5737-4155-83E0-F00762C15097}" srcOrd="0" destOrd="0" presId="urn:microsoft.com/office/officeart/2005/8/layout/default"/>
    <dgm:cxn modelId="{8DE173DB-B70B-4E30-8F48-E9CDB0AB495C}" srcId="{21359CA4-5CB5-40B5-A7A7-DDC5B2B667EB}" destId="{B851EE23-E5BA-470D-BBB7-3A5D8F2769BF}" srcOrd="2" destOrd="0" parTransId="{FED40995-21CE-4A9B-B09D-3D97A8F6A04E}" sibTransId="{2B7DADBB-7D87-43D5-AA20-873398624731}"/>
    <dgm:cxn modelId="{CAE414CD-ED8C-422E-9581-1B0F940299AF}" srcId="{21359CA4-5CB5-40B5-A7A7-DDC5B2B667EB}" destId="{BB251E8F-CED2-4140-A3EC-9DE54012E1C8}" srcOrd="4" destOrd="0" parTransId="{DC13AA0A-9F5B-4BC8-91E5-5864A5C7BF2F}" sibTransId="{18A02741-A071-4BD2-AF91-090E63356E92}"/>
    <dgm:cxn modelId="{3F17CCF5-1FD0-4DA2-ABF2-52CDC2444259}" type="presOf" srcId="{B98397F7-F227-4888-A916-AE6498B56EE8}" destId="{02636C2B-1A91-4E5F-9560-97738B72DA61}" srcOrd="0" destOrd="0" presId="urn:microsoft.com/office/officeart/2005/8/layout/default"/>
    <dgm:cxn modelId="{44EC0340-DFF3-453D-954B-8A3F827EB416}" type="presOf" srcId="{2CA5F6CE-2EAA-4812-99FC-45B0E7658969}" destId="{90D238AF-8111-48F4-87D0-8513B6795E16}" srcOrd="0" destOrd="0" presId="urn:microsoft.com/office/officeart/2005/8/layout/default"/>
    <dgm:cxn modelId="{C987CC5E-ACFD-497B-846B-857CC0ED90A4}" srcId="{21359CA4-5CB5-40B5-A7A7-DDC5B2B667EB}" destId="{5B0A3E79-ABA6-4601-B4C6-872B13FC87FE}" srcOrd="3" destOrd="0" parTransId="{8BD1A46C-4A5C-4832-9CEA-27741FD9FCF5}" sibTransId="{9402B90C-0A52-4CF3-B94E-4F9D02A54EBC}"/>
    <dgm:cxn modelId="{0FD6564F-7680-49EF-B64C-8C017720895C}" type="presOf" srcId="{BB251E8F-CED2-4140-A3EC-9DE54012E1C8}" destId="{2B9C4F42-7270-4926-91A5-B0F02BC89C9E}" srcOrd="0" destOrd="0" presId="urn:microsoft.com/office/officeart/2005/8/layout/default"/>
    <dgm:cxn modelId="{C8199955-EDAB-4174-92B2-050868BAD464}" type="presOf" srcId="{5B0A3E79-ABA6-4601-B4C6-872B13FC87FE}" destId="{95717ED0-058B-40A8-AEF1-D8763A5D87CC}" srcOrd="0" destOrd="0" presId="urn:microsoft.com/office/officeart/2005/8/layout/default"/>
    <dgm:cxn modelId="{143D7F05-1622-42C0-9519-0C8EBD307283}" type="presParOf" srcId="{FD22585E-ECBA-4F13-BAE7-FFE3199AA196}" destId="{90D238AF-8111-48F4-87D0-8513B6795E16}" srcOrd="0" destOrd="0" presId="urn:microsoft.com/office/officeart/2005/8/layout/default"/>
    <dgm:cxn modelId="{BE41AB17-8183-4D37-8CE9-BF50EC834434}" type="presParOf" srcId="{FD22585E-ECBA-4F13-BAE7-FFE3199AA196}" destId="{425954A1-7EF5-4111-96F6-D85A1BEF1C2C}" srcOrd="1" destOrd="0" presId="urn:microsoft.com/office/officeart/2005/8/layout/default"/>
    <dgm:cxn modelId="{2BDBD0D9-0C67-4868-80E5-7C0AF7C50E4C}" type="presParOf" srcId="{FD22585E-ECBA-4F13-BAE7-FFE3199AA196}" destId="{5C889AEA-E0C2-4FF9-A34D-CA456FDB903E}" srcOrd="2" destOrd="0" presId="urn:microsoft.com/office/officeart/2005/8/layout/default"/>
    <dgm:cxn modelId="{95794258-78B8-4DDF-89F8-F8CCCDFF117A}" type="presParOf" srcId="{FD22585E-ECBA-4F13-BAE7-FFE3199AA196}" destId="{5AD9FCEB-B008-4923-92B3-8CB45DF93563}" srcOrd="3" destOrd="0" presId="urn:microsoft.com/office/officeart/2005/8/layout/default"/>
    <dgm:cxn modelId="{5C2A59FF-2597-4401-8A13-EA950D7B4150}" type="presParOf" srcId="{FD22585E-ECBA-4F13-BAE7-FFE3199AA196}" destId="{BB6560F0-5737-4155-83E0-F00762C15097}" srcOrd="4" destOrd="0" presId="urn:microsoft.com/office/officeart/2005/8/layout/default"/>
    <dgm:cxn modelId="{77F42842-C2EC-4008-93E1-D4894D500BE9}" type="presParOf" srcId="{FD22585E-ECBA-4F13-BAE7-FFE3199AA196}" destId="{ABBE3BDA-4E5E-42D0-81E1-DA032C6F8834}" srcOrd="5" destOrd="0" presId="urn:microsoft.com/office/officeart/2005/8/layout/default"/>
    <dgm:cxn modelId="{86BC621A-F9EE-4FBE-9465-F9B84A52D5DE}" type="presParOf" srcId="{FD22585E-ECBA-4F13-BAE7-FFE3199AA196}" destId="{95717ED0-058B-40A8-AEF1-D8763A5D87CC}" srcOrd="6" destOrd="0" presId="urn:microsoft.com/office/officeart/2005/8/layout/default"/>
    <dgm:cxn modelId="{99F57E99-1A92-4DDD-8C72-79B7CE24C166}" type="presParOf" srcId="{FD22585E-ECBA-4F13-BAE7-FFE3199AA196}" destId="{B8DE0AF6-3CE3-4FDA-9BDA-2983AE8E7A86}" srcOrd="7" destOrd="0" presId="urn:microsoft.com/office/officeart/2005/8/layout/default"/>
    <dgm:cxn modelId="{E5DE6AC2-4316-4430-8EBA-0F8C1305A290}" type="presParOf" srcId="{FD22585E-ECBA-4F13-BAE7-FFE3199AA196}" destId="{2B9C4F42-7270-4926-91A5-B0F02BC89C9E}" srcOrd="8" destOrd="0" presId="urn:microsoft.com/office/officeart/2005/8/layout/default"/>
    <dgm:cxn modelId="{2F08CA42-24F2-4F9F-B313-254C856AD41F}" type="presParOf" srcId="{FD22585E-ECBA-4F13-BAE7-FFE3199AA196}" destId="{A49EC87C-10DA-470B-BD7B-0F38B658E92C}" srcOrd="9" destOrd="0" presId="urn:microsoft.com/office/officeart/2005/8/layout/default"/>
    <dgm:cxn modelId="{A8C69820-0F38-4C28-B882-9203C1C4EBA8}" type="presParOf" srcId="{FD22585E-ECBA-4F13-BAE7-FFE3199AA196}" destId="{02636C2B-1A91-4E5F-9560-97738B72DA61}"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359CA4-5CB5-40B5-A7A7-DDC5B2B667E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B19BE3C0-E1F1-4697-ADB1-075BE44EB647}">
      <dgm:prSet custT="1"/>
      <dgm:spPr/>
      <dgm:t>
        <a:bodyPr lIns="36000" rIns="0"/>
        <a:lstStyle/>
        <a:p>
          <a:pPr rtl="0"/>
          <a:r>
            <a:rPr lang="en-GB" sz="2000" dirty="0" smtClean="0"/>
            <a:t>Γ</a:t>
          </a:r>
          <a:r>
            <a:rPr lang="en-GB" sz="2000" baseline="-25000" dirty="0" smtClean="0"/>
            <a:t>0 </a:t>
          </a:r>
          <a:r>
            <a:rPr lang="en-GB" sz="2000" dirty="0" smtClean="0"/>
            <a:t>is full of uncertainty and probabilities.</a:t>
          </a:r>
          <a:endParaRPr lang="en-GB" sz="2000" dirty="0"/>
        </a:p>
      </dgm:t>
    </dgm:pt>
    <dgm:pt modelId="{FD483F93-6E17-457F-9218-FB8563FD5FCB}" type="parTrans" cxnId="{3AA56E4B-2B9C-4C62-BCC8-4B929D04BE8D}">
      <dgm:prSet/>
      <dgm:spPr/>
      <dgm:t>
        <a:bodyPr/>
        <a:lstStyle/>
        <a:p>
          <a:endParaRPr lang="en-GB" sz="1600"/>
        </a:p>
      </dgm:t>
    </dgm:pt>
    <dgm:pt modelId="{7D11760D-2C01-4A04-8A9A-83D358A7A5FE}" type="sibTrans" cxnId="{3AA56E4B-2B9C-4C62-BCC8-4B929D04BE8D}">
      <dgm:prSet/>
      <dgm:spPr/>
      <dgm:t>
        <a:bodyPr/>
        <a:lstStyle/>
        <a:p>
          <a:endParaRPr lang="en-GB" sz="1600"/>
        </a:p>
      </dgm:t>
    </dgm:pt>
    <dgm:pt modelId="{AE07EA67-8793-449C-AB91-CBA8AB2F2D66}">
      <dgm:prSet custT="1"/>
      <dgm:spPr/>
      <dgm:t>
        <a:bodyPr lIns="36000" rIns="0"/>
        <a:lstStyle/>
        <a:p>
          <a:pPr rtl="0"/>
          <a:r>
            <a:rPr lang="en-GB" sz="2000" dirty="0" smtClean="0"/>
            <a:t>You are mutually recursive with Γ</a:t>
          </a:r>
          <a:r>
            <a:rPr lang="en-GB" sz="2000" baseline="-25000" dirty="0" smtClean="0"/>
            <a:t>0</a:t>
          </a:r>
          <a:r>
            <a:rPr lang="en-GB" sz="2000" dirty="0" smtClean="0"/>
            <a:t>. You are part of it. </a:t>
          </a:r>
        </a:p>
      </dgm:t>
    </dgm:pt>
    <dgm:pt modelId="{3D7FD325-C1FC-4470-B7A3-09CC946571CA}" type="parTrans" cxnId="{553E38E8-89E6-447B-8B25-2DD52E244311}">
      <dgm:prSet/>
      <dgm:spPr/>
      <dgm:t>
        <a:bodyPr/>
        <a:lstStyle/>
        <a:p>
          <a:endParaRPr lang="en-GB" sz="1600"/>
        </a:p>
      </dgm:t>
    </dgm:pt>
    <dgm:pt modelId="{A34D5F50-4918-473C-874A-EDEB8611DB01}" type="sibTrans" cxnId="{553E38E8-89E6-447B-8B25-2DD52E244311}">
      <dgm:prSet/>
      <dgm:spPr/>
      <dgm:t>
        <a:bodyPr/>
        <a:lstStyle/>
        <a:p>
          <a:endParaRPr lang="en-GB" sz="1600"/>
        </a:p>
      </dgm:t>
    </dgm:pt>
    <dgm:pt modelId="{7E83AB36-8280-4D52-B3A4-4C976196C672}">
      <dgm:prSet custT="1"/>
      <dgm:spPr/>
      <dgm:t>
        <a:bodyPr lIns="36000" rIns="0"/>
        <a:lstStyle/>
        <a:p>
          <a:pPr rtl="0"/>
          <a:r>
            <a:rPr lang="en-GB" sz="2000" dirty="0" smtClean="0"/>
            <a:t>Γ</a:t>
          </a:r>
          <a:r>
            <a:rPr lang="en-GB" sz="2000" baseline="-25000" dirty="0" smtClean="0"/>
            <a:t>0 </a:t>
          </a:r>
          <a:r>
            <a:rPr lang="en-GB" sz="2000" dirty="0" smtClean="0"/>
            <a:t>has many open doors, many locked doors</a:t>
          </a:r>
          <a:endParaRPr lang="en-GB" sz="2000" dirty="0"/>
        </a:p>
      </dgm:t>
    </dgm:pt>
    <dgm:pt modelId="{830317CF-07AD-4C70-92F0-5B5ED78C843D}" type="parTrans" cxnId="{66261F76-2ACB-4D2A-AC96-D14AF5238FD7}">
      <dgm:prSet/>
      <dgm:spPr/>
      <dgm:t>
        <a:bodyPr/>
        <a:lstStyle/>
        <a:p>
          <a:endParaRPr lang="en-GB" sz="1600"/>
        </a:p>
      </dgm:t>
    </dgm:pt>
    <dgm:pt modelId="{5C920AC2-A808-4236-979E-438F27E111D6}" type="sibTrans" cxnId="{66261F76-2ACB-4D2A-AC96-D14AF5238FD7}">
      <dgm:prSet/>
      <dgm:spPr/>
      <dgm:t>
        <a:bodyPr/>
        <a:lstStyle/>
        <a:p>
          <a:endParaRPr lang="en-GB" sz="1600"/>
        </a:p>
      </dgm:t>
    </dgm:pt>
    <dgm:pt modelId="{FB6E3AA7-1C1C-4C9F-B62B-ACFA6BC64D2F}">
      <dgm:prSet custT="1"/>
      <dgm:spPr/>
      <dgm:t>
        <a:bodyPr lIns="36000" rIns="0"/>
        <a:lstStyle/>
        <a:p>
          <a:pPr rtl="0"/>
          <a:r>
            <a:rPr lang="en-GB" sz="2000" dirty="0" smtClean="0"/>
            <a:t>Γ</a:t>
          </a:r>
          <a:r>
            <a:rPr lang="en-GB" sz="2000" baseline="-25000" dirty="0" smtClean="0"/>
            <a:t>0 </a:t>
          </a:r>
          <a:r>
            <a:rPr lang="en-GB" sz="2000" dirty="0" smtClean="0"/>
            <a:t>has many, many parts that do not get on particularly well.</a:t>
          </a:r>
          <a:endParaRPr lang="en-GB" sz="2000" dirty="0"/>
        </a:p>
      </dgm:t>
    </dgm:pt>
    <dgm:pt modelId="{8751B29C-20A9-4BE7-8F9A-5E4FB9C2F085}" type="parTrans" cxnId="{C4DACDA6-C749-4F61-ACFA-471FA6ADADA6}">
      <dgm:prSet/>
      <dgm:spPr/>
      <dgm:t>
        <a:bodyPr/>
        <a:lstStyle/>
        <a:p>
          <a:endParaRPr lang="en-GB" sz="1600"/>
        </a:p>
      </dgm:t>
    </dgm:pt>
    <dgm:pt modelId="{1FF21DE3-711A-4EEE-8D02-36970C5E1DAC}" type="sibTrans" cxnId="{C4DACDA6-C749-4F61-ACFA-471FA6ADADA6}">
      <dgm:prSet/>
      <dgm:spPr/>
      <dgm:t>
        <a:bodyPr/>
        <a:lstStyle/>
        <a:p>
          <a:endParaRPr lang="en-GB" sz="1600"/>
        </a:p>
      </dgm:t>
    </dgm:pt>
    <dgm:pt modelId="{30A582CE-34BA-4898-8D25-41A061B70DBC}">
      <dgm:prSet custT="1"/>
      <dgm:spPr/>
      <dgm:t>
        <a:bodyPr/>
        <a:lstStyle/>
        <a:p>
          <a:pPr rtl="0"/>
          <a:r>
            <a:rPr lang="en-GB" sz="2000" dirty="0" smtClean="0"/>
            <a:t>Γ</a:t>
          </a:r>
          <a:r>
            <a:rPr lang="en-GB" sz="2000" baseline="-25000" dirty="0" smtClean="0"/>
            <a:t>0 </a:t>
          </a:r>
          <a:r>
            <a:rPr lang="en-GB" sz="2000" dirty="0" smtClean="0"/>
            <a:t>is so real you want to touch it, explore it</a:t>
          </a:r>
          <a:endParaRPr lang="en-GB" sz="2000" dirty="0"/>
        </a:p>
      </dgm:t>
    </dgm:pt>
    <dgm:pt modelId="{F1B17902-3BD0-47ED-ADD5-5FB6CECBD7C2}" type="parTrans" cxnId="{2A28E180-34F8-4D61-8E48-E02E41A3981A}">
      <dgm:prSet/>
      <dgm:spPr/>
      <dgm:t>
        <a:bodyPr/>
        <a:lstStyle/>
        <a:p>
          <a:endParaRPr lang="en-GB" sz="1600"/>
        </a:p>
      </dgm:t>
    </dgm:pt>
    <dgm:pt modelId="{207F361F-9A0A-4278-8844-C192407DF1D3}" type="sibTrans" cxnId="{2A28E180-34F8-4D61-8E48-E02E41A3981A}">
      <dgm:prSet/>
      <dgm:spPr/>
      <dgm:t>
        <a:bodyPr/>
        <a:lstStyle/>
        <a:p>
          <a:endParaRPr lang="en-GB" sz="1600"/>
        </a:p>
      </dgm:t>
    </dgm:pt>
    <dgm:pt modelId="{B4CB48BB-5154-4643-8A51-295A3D710B1A}">
      <dgm:prSet custT="1"/>
      <dgm:spPr/>
      <dgm:t>
        <a:bodyPr lIns="36000" rIns="0"/>
        <a:lstStyle/>
        <a:p>
          <a:pPr rtl="0"/>
          <a:r>
            <a:rPr lang="en-GB" sz="2000" dirty="0" smtClean="0"/>
            <a:t>Don’t look too long. </a:t>
          </a:r>
        </a:p>
        <a:p>
          <a:pPr rtl="0"/>
          <a:r>
            <a:rPr lang="en-GB" sz="2000" dirty="0" smtClean="0"/>
            <a:t>It’s like staring at infinity</a:t>
          </a:r>
          <a:endParaRPr lang="en-GB" sz="2000" dirty="0"/>
        </a:p>
      </dgm:t>
    </dgm:pt>
    <dgm:pt modelId="{E722CFDB-FF49-4E61-82B4-1474159292C9}" type="parTrans" cxnId="{81B263D5-F803-4D76-8519-8980A7E7CEF2}">
      <dgm:prSet/>
      <dgm:spPr/>
      <dgm:t>
        <a:bodyPr/>
        <a:lstStyle/>
        <a:p>
          <a:endParaRPr lang="en-GB" sz="1600"/>
        </a:p>
      </dgm:t>
    </dgm:pt>
    <dgm:pt modelId="{B44E01CA-6746-4A90-B09E-B810F556ABB5}" type="sibTrans" cxnId="{81B263D5-F803-4D76-8519-8980A7E7CEF2}">
      <dgm:prSet/>
      <dgm:spPr/>
      <dgm:t>
        <a:bodyPr/>
        <a:lstStyle/>
        <a:p>
          <a:endParaRPr lang="en-GB" sz="1600"/>
        </a:p>
      </dgm:t>
    </dgm:pt>
    <dgm:pt modelId="{FD22585E-ECBA-4F13-BAE7-FFE3199AA196}" type="pres">
      <dgm:prSet presAssocID="{21359CA4-5CB5-40B5-A7A7-DDC5B2B667EB}" presName="diagram" presStyleCnt="0">
        <dgm:presLayoutVars>
          <dgm:dir/>
          <dgm:resizeHandles val="exact"/>
        </dgm:presLayoutVars>
      </dgm:prSet>
      <dgm:spPr/>
      <dgm:t>
        <a:bodyPr/>
        <a:lstStyle/>
        <a:p>
          <a:endParaRPr lang="en-GB"/>
        </a:p>
      </dgm:t>
    </dgm:pt>
    <dgm:pt modelId="{7CA26391-B69E-4A1C-8ED4-3A170885F4E2}" type="pres">
      <dgm:prSet presAssocID="{B19BE3C0-E1F1-4697-ADB1-075BE44EB647}" presName="node" presStyleLbl="node1" presStyleIdx="0" presStyleCnt="6">
        <dgm:presLayoutVars>
          <dgm:bulletEnabled val="1"/>
        </dgm:presLayoutVars>
      </dgm:prSet>
      <dgm:spPr/>
      <dgm:t>
        <a:bodyPr/>
        <a:lstStyle/>
        <a:p>
          <a:endParaRPr lang="en-GB"/>
        </a:p>
      </dgm:t>
    </dgm:pt>
    <dgm:pt modelId="{88D4F76A-20E0-4DC2-85A4-D7663FD5B8DD}" type="pres">
      <dgm:prSet presAssocID="{7D11760D-2C01-4A04-8A9A-83D358A7A5FE}" presName="sibTrans" presStyleCnt="0"/>
      <dgm:spPr/>
    </dgm:pt>
    <dgm:pt modelId="{A79A055B-95A4-44BD-A67F-B5A5ABC9C814}" type="pres">
      <dgm:prSet presAssocID="{AE07EA67-8793-449C-AB91-CBA8AB2F2D66}" presName="node" presStyleLbl="node1" presStyleIdx="1" presStyleCnt="6">
        <dgm:presLayoutVars>
          <dgm:bulletEnabled val="1"/>
        </dgm:presLayoutVars>
      </dgm:prSet>
      <dgm:spPr/>
      <dgm:t>
        <a:bodyPr/>
        <a:lstStyle/>
        <a:p>
          <a:endParaRPr lang="en-GB"/>
        </a:p>
      </dgm:t>
    </dgm:pt>
    <dgm:pt modelId="{17D6FFFE-F705-462D-832D-D6D446BC2C99}" type="pres">
      <dgm:prSet presAssocID="{A34D5F50-4918-473C-874A-EDEB8611DB01}" presName="sibTrans" presStyleCnt="0"/>
      <dgm:spPr/>
    </dgm:pt>
    <dgm:pt modelId="{7DE51232-A39B-4346-A8B5-36F192675968}" type="pres">
      <dgm:prSet presAssocID="{7E83AB36-8280-4D52-B3A4-4C976196C672}" presName="node" presStyleLbl="node1" presStyleIdx="2" presStyleCnt="6">
        <dgm:presLayoutVars>
          <dgm:bulletEnabled val="1"/>
        </dgm:presLayoutVars>
      </dgm:prSet>
      <dgm:spPr/>
      <dgm:t>
        <a:bodyPr/>
        <a:lstStyle/>
        <a:p>
          <a:endParaRPr lang="en-GB"/>
        </a:p>
      </dgm:t>
    </dgm:pt>
    <dgm:pt modelId="{6205AA9A-FB1C-46C1-BE35-C6A2D16D546F}" type="pres">
      <dgm:prSet presAssocID="{5C920AC2-A808-4236-979E-438F27E111D6}" presName="sibTrans" presStyleCnt="0"/>
      <dgm:spPr/>
    </dgm:pt>
    <dgm:pt modelId="{44BA56FA-50F2-46D9-AB07-EFCB75B83A11}" type="pres">
      <dgm:prSet presAssocID="{FB6E3AA7-1C1C-4C9F-B62B-ACFA6BC64D2F}" presName="node" presStyleLbl="node1" presStyleIdx="3" presStyleCnt="6">
        <dgm:presLayoutVars>
          <dgm:bulletEnabled val="1"/>
        </dgm:presLayoutVars>
      </dgm:prSet>
      <dgm:spPr/>
      <dgm:t>
        <a:bodyPr/>
        <a:lstStyle/>
        <a:p>
          <a:endParaRPr lang="en-GB"/>
        </a:p>
      </dgm:t>
    </dgm:pt>
    <dgm:pt modelId="{D1DA6922-AE93-4C57-96ED-683F492B5444}" type="pres">
      <dgm:prSet presAssocID="{1FF21DE3-711A-4EEE-8D02-36970C5E1DAC}" presName="sibTrans" presStyleCnt="0"/>
      <dgm:spPr/>
    </dgm:pt>
    <dgm:pt modelId="{14C5F710-3C2E-46ED-9199-093306C6172F}" type="pres">
      <dgm:prSet presAssocID="{30A582CE-34BA-4898-8D25-41A061B70DBC}" presName="node" presStyleLbl="node1" presStyleIdx="4" presStyleCnt="6">
        <dgm:presLayoutVars>
          <dgm:bulletEnabled val="1"/>
        </dgm:presLayoutVars>
      </dgm:prSet>
      <dgm:spPr/>
      <dgm:t>
        <a:bodyPr/>
        <a:lstStyle/>
        <a:p>
          <a:endParaRPr lang="en-GB"/>
        </a:p>
      </dgm:t>
    </dgm:pt>
    <dgm:pt modelId="{12CF8EC0-011A-4B1F-B3FD-47AC136D75EE}" type="pres">
      <dgm:prSet presAssocID="{207F361F-9A0A-4278-8844-C192407DF1D3}" presName="sibTrans" presStyleCnt="0"/>
      <dgm:spPr/>
    </dgm:pt>
    <dgm:pt modelId="{1A98FB64-081D-4F6B-AC3C-8BA76C73DBF9}" type="pres">
      <dgm:prSet presAssocID="{B4CB48BB-5154-4643-8A51-295A3D710B1A}" presName="node" presStyleLbl="node1" presStyleIdx="5" presStyleCnt="6">
        <dgm:presLayoutVars>
          <dgm:bulletEnabled val="1"/>
        </dgm:presLayoutVars>
      </dgm:prSet>
      <dgm:spPr/>
      <dgm:t>
        <a:bodyPr/>
        <a:lstStyle/>
        <a:p>
          <a:endParaRPr lang="en-GB"/>
        </a:p>
      </dgm:t>
    </dgm:pt>
  </dgm:ptLst>
  <dgm:cxnLst>
    <dgm:cxn modelId="{4A8A1B0C-8218-413B-9D57-7D78A406E44C}" type="presOf" srcId="{FB6E3AA7-1C1C-4C9F-B62B-ACFA6BC64D2F}" destId="{44BA56FA-50F2-46D9-AB07-EFCB75B83A11}" srcOrd="0" destOrd="0" presId="urn:microsoft.com/office/officeart/2005/8/layout/default"/>
    <dgm:cxn modelId="{C4DACDA6-C749-4F61-ACFA-471FA6ADADA6}" srcId="{21359CA4-5CB5-40B5-A7A7-DDC5B2B667EB}" destId="{FB6E3AA7-1C1C-4C9F-B62B-ACFA6BC64D2F}" srcOrd="3" destOrd="0" parTransId="{8751B29C-20A9-4BE7-8F9A-5E4FB9C2F085}" sibTransId="{1FF21DE3-711A-4EEE-8D02-36970C5E1DAC}"/>
    <dgm:cxn modelId="{1E0EF854-1177-4533-A68F-31678EF31459}" type="presOf" srcId="{30A582CE-34BA-4898-8D25-41A061B70DBC}" destId="{14C5F710-3C2E-46ED-9199-093306C6172F}" srcOrd="0" destOrd="0" presId="urn:microsoft.com/office/officeart/2005/8/layout/default"/>
    <dgm:cxn modelId="{D002A48E-E57C-4204-A7F0-846569A69375}" type="presOf" srcId="{7E83AB36-8280-4D52-B3A4-4C976196C672}" destId="{7DE51232-A39B-4346-A8B5-36F192675968}" srcOrd="0" destOrd="0" presId="urn:microsoft.com/office/officeart/2005/8/layout/default"/>
    <dgm:cxn modelId="{3AA56E4B-2B9C-4C62-BCC8-4B929D04BE8D}" srcId="{21359CA4-5CB5-40B5-A7A7-DDC5B2B667EB}" destId="{B19BE3C0-E1F1-4697-ADB1-075BE44EB647}" srcOrd="0" destOrd="0" parTransId="{FD483F93-6E17-457F-9218-FB8563FD5FCB}" sibTransId="{7D11760D-2C01-4A04-8A9A-83D358A7A5FE}"/>
    <dgm:cxn modelId="{F476EB9C-8AAF-4C61-8A29-4EF82CC09B56}" type="presOf" srcId="{AE07EA67-8793-449C-AB91-CBA8AB2F2D66}" destId="{A79A055B-95A4-44BD-A67F-B5A5ABC9C814}" srcOrd="0" destOrd="0" presId="urn:microsoft.com/office/officeart/2005/8/layout/default"/>
    <dgm:cxn modelId="{B4AF2DC5-1CCE-474E-A199-CABE1F653D50}" type="presOf" srcId="{B4CB48BB-5154-4643-8A51-295A3D710B1A}" destId="{1A98FB64-081D-4F6B-AC3C-8BA76C73DBF9}" srcOrd="0" destOrd="0" presId="urn:microsoft.com/office/officeart/2005/8/layout/default"/>
    <dgm:cxn modelId="{2A28E180-34F8-4D61-8E48-E02E41A3981A}" srcId="{21359CA4-5CB5-40B5-A7A7-DDC5B2B667EB}" destId="{30A582CE-34BA-4898-8D25-41A061B70DBC}" srcOrd="4" destOrd="0" parTransId="{F1B17902-3BD0-47ED-ADD5-5FB6CECBD7C2}" sibTransId="{207F361F-9A0A-4278-8844-C192407DF1D3}"/>
    <dgm:cxn modelId="{2A0F06B7-C434-4B62-9E5A-F5CEE8F178D1}" type="presOf" srcId="{21359CA4-5CB5-40B5-A7A7-DDC5B2B667EB}" destId="{FD22585E-ECBA-4F13-BAE7-FFE3199AA196}" srcOrd="0" destOrd="0" presId="urn:microsoft.com/office/officeart/2005/8/layout/default"/>
    <dgm:cxn modelId="{553E38E8-89E6-447B-8B25-2DD52E244311}" srcId="{21359CA4-5CB5-40B5-A7A7-DDC5B2B667EB}" destId="{AE07EA67-8793-449C-AB91-CBA8AB2F2D66}" srcOrd="1" destOrd="0" parTransId="{3D7FD325-C1FC-4470-B7A3-09CC946571CA}" sibTransId="{A34D5F50-4918-473C-874A-EDEB8611DB01}"/>
    <dgm:cxn modelId="{FA4E0204-9234-4DCF-841F-4D0455E843BF}" type="presOf" srcId="{B19BE3C0-E1F1-4697-ADB1-075BE44EB647}" destId="{7CA26391-B69E-4A1C-8ED4-3A170885F4E2}" srcOrd="0" destOrd="0" presId="urn:microsoft.com/office/officeart/2005/8/layout/default"/>
    <dgm:cxn modelId="{66261F76-2ACB-4D2A-AC96-D14AF5238FD7}" srcId="{21359CA4-5CB5-40B5-A7A7-DDC5B2B667EB}" destId="{7E83AB36-8280-4D52-B3A4-4C976196C672}" srcOrd="2" destOrd="0" parTransId="{830317CF-07AD-4C70-92F0-5B5ED78C843D}" sibTransId="{5C920AC2-A808-4236-979E-438F27E111D6}"/>
    <dgm:cxn modelId="{81B263D5-F803-4D76-8519-8980A7E7CEF2}" srcId="{21359CA4-5CB5-40B5-A7A7-DDC5B2B667EB}" destId="{B4CB48BB-5154-4643-8A51-295A3D710B1A}" srcOrd="5" destOrd="0" parTransId="{E722CFDB-FF49-4E61-82B4-1474159292C9}" sibTransId="{B44E01CA-6746-4A90-B09E-B810F556ABB5}"/>
    <dgm:cxn modelId="{63C4C7C5-B087-4AEF-B9FE-904A2CF52CE6}" type="presParOf" srcId="{FD22585E-ECBA-4F13-BAE7-FFE3199AA196}" destId="{7CA26391-B69E-4A1C-8ED4-3A170885F4E2}" srcOrd="0" destOrd="0" presId="urn:microsoft.com/office/officeart/2005/8/layout/default"/>
    <dgm:cxn modelId="{BA98859C-2686-41E6-968C-6A945D611913}" type="presParOf" srcId="{FD22585E-ECBA-4F13-BAE7-FFE3199AA196}" destId="{88D4F76A-20E0-4DC2-85A4-D7663FD5B8DD}" srcOrd="1" destOrd="0" presId="urn:microsoft.com/office/officeart/2005/8/layout/default"/>
    <dgm:cxn modelId="{227B2EA1-49F3-4C6E-82B9-2363ACBA18B0}" type="presParOf" srcId="{FD22585E-ECBA-4F13-BAE7-FFE3199AA196}" destId="{A79A055B-95A4-44BD-A67F-B5A5ABC9C814}" srcOrd="2" destOrd="0" presId="urn:microsoft.com/office/officeart/2005/8/layout/default"/>
    <dgm:cxn modelId="{A2B8B033-A2CA-453A-8830-5ABDFFAF0225}" type="presParOf" srcId="{FD22585E-ECBA-4F13-BAE7-FFE3199AA196}" destId="{17D6FFFE-F705-462D-832D-D6D446BC2C99}" srcOrd="3" destOrd="0" presId="urn:microsoft.com/office/officeart/2005/8/layout/default"/>
    <dgm:cxn modelId="{466028FF-04D1-4F7C-87DA-3982AD9DDB3B}" type="presParOf" srcId="{FD22585E-ECBA-4F13-BAE7-FFE3199AA196}" destId="{7DE51232-A39B-4346-A8B5-36F192675968}" srcOrd="4" destOrd="0" presId="urn:microsoft.com/office/officeart/2005/8/layout/default"/>
    <dgm:cxn modelId="{DB587EE2-87F6-4ECC-836A-08CDFA2D5F7B}" type="presParOf" srcId="{FD22585E-ECBA-4F13-BAE7-FFE3199AA196}" destId="{6205AA9A-FB1C-46C1-BE35-C6A2D16D546F}" srcOrd="5" destOrd="0" presId="urn:microsoft.com/office/officeart/2005/8/layout/default"/>
    <dgm:cxn modelId="{7FCB0E77-4F82-49E9-ABF8-238C60747319}" type="presParOf" srcId="{FD22585E-ECBA-4F13-BAE7-FFE3199AA196}" destId="{44BA56FA-50F2-46D9-AB07-EFCB75B83A11}" srcOrd="6" destOrd="0" presId="urn:microsoft.com/office/officeart/2005/8/layout/default"/>
    <dgm:cxn modelId="{A723E3D8-7D2D-44D4-93B3-290853FD93CF}" type="presParOf" srcId="{FD22585E-ECBA-4F13-BAE7-FFE3199AA196}" destId="{D1DA6922-AE93-4C57-96ED-683F492B5444}" srcOrd="7" destOrd="0" presId="urn:microsoft.com/office/officeart/2005/8/layout/default"/>
    <dgm:cxn modelId="{B6971F96-7AB7-47EE-AEBC-1717E111D2CE}" type="presParOf" srcId="{FD22585E-ECBA-4F13-BAE7-FFE3199AA196}" destId="{14C5F710-3C2E-46ED-9199-093306C6172F}" srcOrd="8" destOrd="0" presId="urn:microsoft.com/office/officeart/2005/8/layout/default"/>
    <dgm:cxn modelId="{A7D507D9-BCE6-4CC5-97D8-17E58B3DD27A}" type="presParOf" srcId="{FD22585E-ECBA-4F13-BAE7-FFE3199AA196}" destId="{12CF8EC0-011A-4B1F-B3FD-47AC136D75EE}" srcOrd="9" destOrd="0" presId="urn:microsoft.com/office/officeart/2005/8/layout/default"/>
    <dgm:cxn modelId="{1C2D6879-375E-4374-8713-E6A290292C88}" type="presParOf" srcId="{FD22585E-ECBA-4F13-BAE7-FFE3199AA196}" destId="{1A98FB64-081D-4F6B-AC3C-8BA76C73DBF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97C62F-5E7C-4475-ABF9-3701BF1F545C}"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GB"/>
        </a:p>
      </dgm:t>
    </dgm:pt>
    <dgm:pt modelId="{98560FE6-8497-40FE-BB96-19DF5575BF5C}">
      <dgm:prSet custT="1"/>
      <dgm:spPr/>
      <dgm:t>
        <a:bodyPr/>
        <a:lstStyle/>
        <a:p>
          <a:pPr rtl="0"/>
          <a:r>
            <a:rPr lang="en-GB" sz="2800" b="0" dirty="0" smtClean="0">
              <a:latin typeface="+mj-lt"/>
            </a:rPr>
            <a:t>Financial programming is </a:t>
          </a:r>
          <a:r>
            <a:rPr lang="en-GB" sz="2800" b="0" dirty="0" smtClean="0">
              <a:latin typeface="+mj-lt"/>
            </a:rPr>
            <a:t>ever </a:t>
          </a:r>
          <a:r>
            <a:rPr lang="en-GB" sz="2800" b="0" dirty="0" smtClean="0">
              <a:latin typeface="+mj-lt"/>
            </a:rPr>
            <a:t>more </a:t>
          </a:r>
          <a:r>
            <a:rPr lang="en-GB" sz="2800" b="0" dirty="0" smtClean="0">
              <a:latin typeface="+mj-lt"/>
            </a:rPr>
            <a:t>integrated </a:t>
          </a:r>
          <a:r>
            <a:rPr lang="en-GB" sz="2800" b="0" dirty="0" smtClean="0">
              <a:latin typeface="+mj-lt"/>
            </a:rPr>
            <a:t>with data</a:t>
          </a:r>
          <a:endParaRPr lang="en-GB" sz="2800" b="0" dirty="0">
            <a:latin typeface="+mj-lt"/>
          </a:endParaRPr>
        </a:p>
      </dgm:t>
    </dgm:pt>
    <dgm:pt modelId="{72B855FC-866E-4258-832D-30A37BCBCDE1}" type="parTrans" cxnId="{FFCEE583-B4C0-45A3-A630-63A488554D9F}">
      <dgm:prSet/>
      <dgm:spPr/>
      <dgm:t>
        <a:bodyPr/>
        <a:lstStyle/>
        <a:p>
          <a:endParaRPr lang="en-GB" sz="3200" b="0">
            <a:latin typeface="+mj-lt"/>
          </a:endParaRPr>
        </a:p>
      </dgm:t>
    </dgm:pt>
    <dgm:pt modelId="{6BFF7754-84A9-4A25-AA68-AF749307859A}" type="sibTrans" cxnId="{FFCEE583-B4C0-45A3-A630-63A488554D9F}">
      <dgm:prSet/>
      <dgm:spPr/>
      <dgm:t>
        <a:bodyPr/>
        <a:lstStyle/>
        <a:p>
          <a:endParaRPr lang="en-GB" sz="3200" b="0">
            <a:latin typeface="+mj-lt"/>
          </a:endParaRPr>
        </a:p>
      </dgm:t>
    </dgm:pt>
    <dgm:pt modelId="{062443E5-C700-40C0-A68E-087E74A7B5EE}">
      <dgm:prSet custT="1"/>
      <dgm:spPr/>
      <dgm:t>
        <a:bodyPr/>
        <a:lstStyle/>
        <a:p>
          <a:pPr rtl="0"/>
          <a:r>
            <a:rPr lang="en-GB" sz="2800" b="0" dirty="0" smtClean="0">
              <a:latin typeface="+mj-lt"/>
            </a:rPr>
            <a:t>I presented applications of techniques for scalable, intuitive data/metadata integration to financial data</a:t>
          </a:r>
          <a:endParaRPr lang="en-GB" sz="2800" b="0" dirty="0">
            <a:latin typeface="+mj-lt"/>
          </a:endParaRPr>
        </a:p>
      </dgm:t>
    </dgm:pt>
    <dgm:pt modelId="{A9B050DF-1182-4F62-A4D6-7891AC94465B}" type="parTrans" cxnId="{E1016F06-5B2E-4A10-B97A-A101ECD0DF69}">
      <dgm:prSet/>
      <dgm:spPr/>
      <dgm:t>
        <a:bodyPr/>
        <a:lstStyle/>
        <a:p>
          <a:endParaRPr lang="en-GB" sz="1800"/>
        </a:p>
      </dgm:t>
    </dgm:pt>
    <dgm:pt modelId="{9725B6B2-E3A6-4882-BB12-1F66FE1822DD}" type="sibTrans" cxnId="{E1016F06-5B2E-4A10-B97A-A101ECD0DF69}">
      <dgm:prSet/>
      <dgm:spPr/>
      <dgm:t>
        <a:bodyPr/>
        <a:lstStyle/>
        <a:p>
          <a:endParaRPr lang="en-GB" sz="1800"/>
        </a:p>
      </dgm:t>
    </dgm:pt>
    <dgm:pt modelId="{B349A0EB-8457-4716-ABBF-EDD8DB35C2E8}">
      <dgm:prSet custT="1"/>
      <dgm:spPr/>
      <dgm:t>
        <a:bodyPr/>
        <a:lstStyle/>
        <a:p>
          <a:pPr rtl="0"/>
          <a:r>
            <a:rPr lang="en-GB" sz="2800" b="0" dirty="0" smtClean="0">
              <a:latin typeface="+mj-lt"/>
            </a:rPr>
            <a:t>Integrating </a:t>
          </a:r>
          <a:r>
            <a:rPr lang="en-GB" sz="2800" b="0" dirty="0" err="1" smtClean="0">
              <a:latin typeface="+mj-lt"/>
            </a:rPr>
            <a:t>data+programming</a:t>
          </a:r>
          <a:r>
            <a:rPr lang="en-GB" sz="2800" b="0" dirty="0" smtClean="0">
              <a:latin typeface="+mj-lt"/>
            </a:rPr>
            <a:t> has many challenges</a:t>
          </a:r>
          <a:endParaRPr lang="en-GB" sz="2800" b="0" dirty="0">
            <a:latin typeface="+mj-lt"/>
          </a:endParaRPr>
        </a:p>
      </dgm:t>
    </dgm:pt>
    <dgm:pt modelId="{D931C1C8-15E5-42AB-AB45-9C5AD6464AF8}" type="parTrans" cxnId="{04DF850B-D37C-4B7B-B906-700E7F666D1B}">
      <dgm:prSet/>
      <dgm:spPr/>
      <dgm:t>
        <a:bodyPr/>
        <a:lstStyle/>
        <a:p>
          <a:endParaRPr lang="en-GB" sz="1800"/>
        </a:p>
      </dgm:t>
    </dgm:pt>
    <dgm:pt modelId="{BC0D069F-99A7-442C-B0C9-19D2982B18A2}" type="sibTrans" cxnId="{04DF850B-D37C-4B7B-B906-700E7F666D1B}">
      <dgm:prSet/>
      <dgm:spPr/>
      <dgm:t>
        <a:bodyPr/>
        <a:lstStyle/>
        <a:p>
          <a:endParaRPr lang="en-GB" sz="1800"/>
        </a:p>
      </dgm:t>
    </dgm:pt>
    <dgm:pt modelId="{EBD660B0-9FB2-46AD-BEED-93D16DB386C1}">
      <dgm:prSet custT="1"/>
      <dgm:spPr/>
      <dgm:t>
        <a:bodyPr/>
        <a:lstStyle/>
        <a:p>
          <a:pPr rtl="0"/>
          <a:r>
            <a:rPr lang="en-GB" sz="2800" b="0" dirty="0" smtClean="0">
              <a:latin typeface="+mj-lt"/>
            </a:rPr>
            <a:t>You can use </a:t>
          </a:r>
          <a:r>
            <a:rPr lang="en-GB" sz="2800" b="0" smtClean="0">
              <a:latin typeface="+mj-lt"/>
            </a:rPr>
            <a:t>these techniques </a:t>
          </a:r>
          <a:r>
            <a:rPr lang="en-GB" sz="2800" b="0" dirty="0" smtClean="0">
              <a:latin typeface="+mj-lt"/>
            </a:rPr>
            <a:t>for real and </a:t>
          </a:r>
          <a:r>
            <a:rPr lang="en-GB" sz="2800" b="0" smtClean="0">
              <a:latin typeface="+mj-lt"/>
            </a:rPr>
            <a:t>in production through </a:t>
          </a:r>
          <a:r>
            <a:rPr lang="en-GB" sz="2800" b="0" dirty="0" smtClean="0">
              <a:latin typeface="+mj-lt"/>
            </a:rPr>
            <a:t>F#</a:t>
          </a:r>
          <a:endParaRPr lang="en-GB" sz="2800" b="0" dirty="0">
            <a:latin typeface="+mj-lt"/>
          </a:endParaRPr>
        </a:p>
      </dgm:t>
    </dgm:pt>
    <dgm:pt modelId="{D7DBE29B-5A31-440A-B96F-95674EEF9528}" type="parTrans" cxnId="{C2BE8202-D25A-4AAC-B1C4-1512F4570B53}">
      <dgm:prSet/>
      <dgm:spPr/>
      <dgm:t>
        <a:bodyPr/>
        <a:lstStyle/>
        <a:p>
          <a:endParaRPr lang="en-GB" sz="1800"/>
        </a:p>
      </dgm:t>
    </dgm:pt>
    <dgm:pt modelId="{70C0B9E0-305A-4BF7-BC79-9537685DBA40}" type="sibTrans" cxnId="{C2BE8202-D25A-4AAC-B1C4-1512F4570B53}">
      <dgm:prSet/>
      <dgm:spPr/>
      <dgm:t>
        <a:bodyPr/>
        <a:lstStyle/>
        <a:p>
          <a:endParaRPr lang="en-GB" sz="1800"/>
        </a:p>
      </dgm:t>
    </dgm:pt>
    <dgm:pt modelId="{52A4FD40-540C-4BE8-8FDE-D96AA35A7D10}" type="pres">
      <dgm:prSet presAssocID="{5997C62F-5E7C-4475-ABF9-3701BF1F545C}" presName="diagram" presStyleCnt="0">
        <dgm:presLayoutVars>
          <dgm:dir/>
          <dgm:resizeHandles val="exact"/>
        </dgm:presLayoutVars>
      </dgm:prSet>
      <dgm:spPr/>
      <dgm:t>
        <a:bodyPr/>
        <a:lstStyle/>
        <a:p>
          <a:endParaRPr lang="en-GB"/>
        </a:p>
      </dgm:t>
    </dgm:pt>
    <dgm:pt modelId="{06DCBB91-7B26-4835-B33A-CA07C186EB0F}" type="pres">
      <dgm:prSet presAssocID="{98560FE6-8497-40FE-BB96-19DF5575BF5C}" presName="node" presStyleLbl="node1" presStyleIdx="0" presStyleCnt="4">
        <dgm:presLayoutVars>
          <dgm:bulletEnabled val="1"/>
        </dgm:presLayoutVars>
      </dgm:prSet>
      <dgm:spPr/>
      <dgm:t>
        <a:bodyPr/>
        <a:lstStyle/>
        <a:p>
          <a:endParaRPr lang="en-GB"/>
        </a:p>
      </dgm:t>
    </dgm:pt>
    <dgm:pt modelId="{093FD4D1-2775-4A3E-AC72-EB598E32E147}" type="pres">
      <dgm:prSet presAssocID="{6BFF7754-84A9-4A25-AA68-AF749307859A}" presName="sibTrans" presStyleCnt="0"/>
      <dgm:spPr/>
    </dgm:pt>
    <dgm:pt modelId="{3705AA75-B57B-4D19-A15C-A242C23098CB}" type="pres">
      <dgm:prSet presAssocID="{B349A0EB-8457-4716-ABBF-EDD8DB35C2E8}" presName="node" presStyleLbl="node1" presStyleIdx="1" presStyleCnt="4">
        <dgm:presLayoutVars>
          <dgm:bulletEnabled val="1"/>
        </dgm:presLayoutVars>
      </dgm:prSet>
      <dgm:spPr/>
      <dgm:t>
        <a:bodyPr/>
        <a:lstStyle/>
        <a:p>
          <a:endParaRPr lang="en-GB"/>
        </a:p>
      </dgm:t>
    </dgm:pt>
    <dgm:pt modelId="{11D8BF72-8CD7-41E1-ABE4-E89F079BF43A}" type="pres">
      <dgm:prSet presAssocID="{BC0D069F-99A7-442C-B0C9-19D2982B18A2}" presName="sibTrans" presStyleCnt="0"/>
      <dgm:spPr/>
    </dgm:pt>
    <dgm:pt modelId="{D2E29047-ECD1-43F5-B0B1-757B09426C0F}" type="pres">
      <dgm:prSet presAssocID="{062443E5-C700-40C0-A68E-087E74A7B5EE}" presName="node" presStyleLbl="node1" presStyleIdx="2" presStyleCnt="4">
        <dgm:presLayoutVars>
          <dgm:bulletEnabled val="1"/>
        </dgm:presLayoutVars>
      </dgm:prSet>
      <dgm:spPr/>
      <dgm:t>
        <a:bodyPr/>
        <a:lstStyle/>
        <a:p>
          <a:endParaRPr lang="en-GB"/>
        </a:p>
      </dgm:t>
    </dgm:pt>
    <dgm:pt modelId="{999EAB05-A1B5-47AA-9E1B-B5173B4D988F}" type="pres">
      <dgm:prSet presAssocID="{9725B6B2-E3A6-4882-BB12-1F66FE1822DD}" presName="sibTrans" presStyleCnt="0"/>
      <dgm:spPr/>
    </dgm:pt>
    <dgm:pt modelId="{55DE15EE-5796-4539-982A-CD1D8C9BE7B9}" type="pres">
      <dgm:prSet presAssocID="{EBD660B0-9FB2-46AD-BEED-93D16DB386C1}" presName="node" presStyleLbl="node1" presStyleIdx="3" presStyleCnt="4">
        <dgm:presLayoutVars>
          <dgm:bulletEnabled val="1"/>
        </dgm:presLayoutVars>
      </dgm:prSet>
      <dgm:spPr/>
      <dgm:t>
        <a:bodyPr/>
        <a:lstStyle/>
        <a:p>
          <a:endParaRPr lang="en-GB"/>
        </a:p>
      </dgm:t>
    </dgm:pt>
  </dgm:ptLst>
  <dgm:cxnLst>
    <dgm:cxn modelId="{06F8079C-506C-4DAE-B94A-C19DF0FE3520}" type="presOf" srcId="{062443E5-C700-40C0-A68E-087E74A7B5EE}" destId="{D2E29047-ECD1-43F5-B0B1-757B09426C0F}" srcOrd="0" destOrd="0" presId="urn:microsoft.com/office/officeart/2005/8/layout/default"/>
    <dgm:cxn modelId="{E1016F06-5B2E-4A10-B97A-A101ECD0DF69}" srcId="{5997C62F-5E7C-4475-ABF9-3701BF1F545C}" destId="{062443E5-C700-40C0-A68E-087E74A7B5EE}" srcOrd="2" destOrd="0" parTransId="{A9B050DF-1182-4F62-A4D6-7891AC94465B}" sibTransId="{9725B6B2-E3A6-4882-BB12-1F66FE1822DD}"/>
    <dgm:cxn modelId="{BB2815F4-93C4-46F2-B254-611B6B669FDF}" type="presOf" srcId="{B349A0EB-8457-4716-ABBF-EDD8DB35C2E8}" destId="{3705AA75-B57B-4D19-A15C-A242C23098CB}" srcOrd="0" destOrd="0" presId="urn:microsoft.com/office/officeart/2005/8/layout/default"/>
    <dgm:cxn modelId="{C2BE8202-D25A-4AAC-B1C4-1512F4570B53}" srcId="{5997C62F-5E7C-4475-ABF9-3701BF1F545C}" destId="{EBD660B0-9FB2-46AD-BEED-93D16DB386C1}" srcOrd="3" destOrd="0" parTransId="{D7DBE29B-5A31-440A-B96F-95674EEF9528}" sibTransId="{70C0B9E0-305A-4BF7-BC79-9537685DBA40}"/>
    <dgm:cxn modelId="{F1B4E7E5-7E37-4D01-94BE-D8F048F48D4E}" type="presOf" srcId="{5997C62F-5E7C-4475-ABF9-3701BF1F545C}" destId="{52A4FD40-540C-4BE8-8FDE-D96AA35A7D10}" srcOrd="0" destOrd="0" presId="urn:microsoft.com/office/officeart/2005/8/layout/default"/>
    <dgm:cxn modelId="{04DF850B-D37C-4B7B-B906-700E7F666D1B}" srcId="{5997C62F-5E7C-4475-ABF9-3701BF1F545C}" destId="{B349A0EB-8457-4716-ABBF-EDD8DB35C2E8}" srcOrd="1" destOrd="0" parTransId="{D931C1C8-15E5-42AB-AB45-9C5AD6464AF8}" sibTransId="{BC0D069F-99A7-442C-B0C9-19D2982B18A2}"/>
    <dgm:cxn modelId="{FFCEE583-B4C0-45A3-A630-63A488554D9F}" srcId="{5997C62F-5E7C-4475-ABF9-3701BF1F545C}" destId="{98560FE6-8497-40FE-BB96-19DF5575BF5C}" srcOrd="0" destOrd="0" parTransId="{72B855FC-866E-4258-832D-30A37BCBCDE1}" sibTransId="{6BFF7754-84A9-4A25-AA68-AF749307859A}"/>
    <dgm:cxn modelId="{EEEAA853-A499-4BA8-959C-E9670A515272}" type="presOf" srcId="{98560FE6-8497-40FE-BB96-19DF5575BF5C}" destId="{06DCBB91-7B26-4835-B33A-CA07C186EB0F}" srcOrd="0" destOrd="0" presId="urn:microsoft.com/office/officeart/2005/8/layout/default"/>
    <dgm:cxn modelId="{DE2A4735-606C-456D-8A19-0821E11612D3}" type="presOf" srcId="{EBD660B0-9FB2-46AD-BEED-93D16DB386C1}" destId="{55DE15EE-5796-4539-982A-CD1D8C9BE7B9}" srcOrd="0" destOrd="0" presId="urn:microsoft.com/office/officeart/2005/8/layout/default"/>
    <dgm:cxn modelId="{6DE2E63F-89B9-4402-8340-54393881CA02}" type="presParOf" srcId="{52A4FD40-540C-4BE8-8FDE-D96AA35A7D10}" destId="{06DCBB91-7B26-4835-B33A-CA07C186EB0F}" srcOrd="0" destOrd="0" presId="urn:microsoft.com/office/officeart/2005/8/layout/default"/>
    <dgm:cxn modelId="{124EAAC5-15C8-42B0-9B68-1094960C6BC8}" type="presParOf" srcId="{52A4FD40-540C-4BE8-8FDE-D96AA35A7D10}" destId="{093FD4D1-2775-4A3E-AC72-EB598E32E147}" srcOrd="1" destOrd="0" presId="urn:microsoft.com/office/officeart/2005/8/layout/default"/>
    <dgm:cxn modelId="{DD57EABB-EE8F-4B9F-8220-4F4D5C6AB5B8}" type="presParOf" srcId="{52A4FD40-540C-4BE8-8FDE-D96AA35A7D10}" destId="{3705AA75-B57B-4D19-A15C-A242C23098CB}" srcOrd="2" destOrd="0" presId="urn:microsoft.com/office/officeart/2005/8/layout/default"/>
    <dgm:cxn modelId="{17ACC21B-1979-412B-A307-C55FBAA8AD4A}" type="presParOf" srcId="{52A4FD40-540C-4BE8-8FDE-D96AA35A7D10}" destId="{11D8BF72-8CD7-41E1-ABE4-E89F079BF43A}" srcOrd="3" destOrd="0" presId="urn:microsoft.com/office/officeart/2005/8/layout/default"/>
    <dgm:cxn modelId="{A1FCEE88-32D2-42ED-96D1-C09E553BBF33}" type="presParOf" srcId="{52A4FD40-540C-4BE8-8FDE-D96AA35A7D10}" destId="{D2E29047-ECD1-43F5-B0B1-757B09426C0F}" srcOrd="4" destOrd="0" presId="urn:microsoft.com/office/officeart/2005/8/layout/default"/>
    <dgm:cxn modelId="{F3CA3859-B716-4F13-9A2B-67199BC0CA4E}" type="presParOf" srcId="{52A4FD40-540C-4BE8-8FDE-D96AA35A7D10}" destId="{999EAB05-A1B5-47AA-9E1B-B5173B4D988F}" srcOrd="5" destOrd="0" presId="urn:microsoft.com/office/officeart/2005/8/layout/default"/>
    <dgm:cxn modelId="{84CB2293-FDC8-4F25-AB12-F37983CF7379}" type="presParOf" srcId="{52A4FD40-540C-4BE8-8FDE-D96AA35A7D10}" destId="{55DE15EE-5796-4539-982A-CD1D8C9BE7B9}"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F290243-9586-4FD8-9268-FFC159A95363}"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US"/>
        </a:p>
      </dgm:t>
    </dgm:pt>
    <dgm:pt modelId="{A6B25E8E-3AD5-476E-AE79-19EE4887E230}">
      <dgm:prSet custT="1"/>
      <dgm:spPr/>
      <dgm:t>
        <a:bodyPr/>
        <a:lstStyle/>
        <a:p>
          <a:pPr rtl="0"/>
          <a:r>
            <a:rPr lang="en-US" sz="6600" b="0" dirty="0" smtClean="0"/>
            <a:t>F#</a:t>
          </a:r>
          <a:endParaRPr lang="en-US" sz="3200" b="0" dirty="0"/>
        </a:p>
      </dgm:t>
    </dgm:pt>
    <dgm:pt modelId="{F2965A2F-5969-4BEE-816D-3851E58EC2F4}" type="parTrans" cxnId="{5878124E-315D-420E-A1E9-A7CC79A6320B}">
      <dgm:prSet/>
      <dgm:spPr/>
      <dgm:t>
        <a:bodyPr/>
        <a:lstStyle/>
        <a:p>
          <a:endParaRPr lang="en-US" sz="2400" b="0"/>
        </a:p>
      </dgm:t>
    </dgm:pt>
    <dgm:pt modelId="{4495C953-E758-40B5-96E6-91E656D25076}" type="sibTrans" cxnId="{5878124E-315D-420E-A1E9-A7CC79A6320B}">
      <dgm:prSet/>
      <dgm:spPr/>
      <dgm:t>
        <a:bodyPr/>
        <a:lstStyle/>
        <a:p>
          <a:endParaRPr lang="en-US" sz="2400" b="0"/>
        </a:p>
      </dgm:t>
    </dgm:pt>
    <dgm:pt modelId="{B6DA48CD-B6A1-40DF-B1B2-298D0352C4AA}">
      <dgm:prSet custT="1"/>
      <dgm:spPr/>
      <dgm:t>
        <a:bodyPr/>
        <a:lstStyle/>
        <a:p>
          <a:pPr rtl="0"/>
          <a:r>
            <a:rPr lang="en-GB" sz="3200" dirty="0" smtClean="0"/>
            <a:t>The safe choice for functional-first</a:t>
          </a:r>
          <a:endParaRPr lang="en-US" sz="3200" b="0" dirty="0"/>
        </a:p>
      </dgm:t>
    </dgm:pt>
    <dgm:pt modelId="{1E1D15BA-B465-4B32-88A9-5EC3A54AFD7E}" type="parTrans" cxnId="{0A4FF1E7-E933-4C60-BCA1-B3784330DCD2}">
      <dgm:prSet/>
      <dgm:spPr/>
      <dgm:t>
        <a:bodyPr/>
        <a:lstStyle/>
        <a:p>
          <a:endParaRPr lang="en-US" sz="2400" b="0"/>
        </a:p>
      </dgm:t>
    </dgm:pt>
    <dgm:pt modelId="{AB616020-4390-47C6-943E-87A53E0DC69B}" type="sibTrans" cxnId="{0A4FF1E7-E933-4C60-BCA1-B3784330DCD2}">
      <dgm:prSet/>
      <dgm:spPr/>
      <dgm:t>
        <a:bodyPr/>
        <a:lstStyle/>
        <a:p>
          <a:endParaRPr lang="en-US" sz="2400" b="0"/>
        </a:p>
      </dgm:t>
    </dgm:pt>
    <dgm:pt modelId="{8379D34F-D2EB-44C7-A6BA-B404EF2D892C}">
      <dgm:prSet custT="1"/>
      <dgm:spPr/>
      <dgm:t>
        <a:bodyPr/>
        <a:lstStyle/>
        <a:p>
          <a:pPr rtl="0"/>
          <a:r>
            <a:rPr lang="en-GB" sz="3200" b="0" dirty="0" smtClean="0"/>
            <a:t>Unbeatable data integration</a:t>
          </a:r>
          <a:endParaRPr lang="en-US" sz="3200" b="0" dirty="0"/>
        </a:p>
      </dgm:t>
    </dgm:pt>
    <dgm:pt modelId="{784C2F39-8EE2-4C1A-8502-BA28A769CF6F}" type="parTrans" cxnId="{48DCABCC-9DD7-488F-8A2E-2A88D8BE32F0}">
      <dgm:prSet/>
      <dgm:spPr/>
      <dgm:t>
        <a:bodyPr/>
        <a:lstStyle/>
        <a:p>
          <a:endParaRPr lang="en-US" sz="2400" b="0"/>
        </a:p>
      </dgm:t>
    </dgm:pt>
    <dgm:pt modelId="{565F2C0E-B1E4-41FA-8DCE-D03CDE3DB36D}" type="sibTrans" cxnId="{48DCABCC-9DD7-488F-8A2E-2A88D8BE32F0}">
      <dgm:prSet/>
      <dgm:spPr/>
      <dgm:t>
        <a:bodyPr/>
        <a:lstStyle/>
        <a:p>
          <a:endParaRPr lang="en-US" sz="2400" b="0"/>
        </a:p>
      </dgm:t>
    </dgm:pt>
    <dgm:pt modelId="{7D6988BB-C65B-4E09-813B-7747FFB5A8A2}">
      <dgm:prSet custT="1"/>
      <dgm:spPr/>
      <dgm:t>
        <a:bodyPr/>
        <a:lstStyle/>
        <a:p>
          <a:pPr rtl="0"/>
          <a:r>
            <a:rPr lang="en-GB" sz="3200" b="0" dirty="0" smtClean="0"/>
            <a:t>Visual F# - tooling you can trust from Microsoft</a:t>
          </a:r>
          <a:endParaRPr lang="en-US" sz="3200" b="0" dirty="0"/>
        </a:p>
      </dgm:t>
    </dgm:pt>
    <dgm:pt modelId="{71D039FD-D047-44D4-9296-81F6D5279051}" type="parTrans" cxnId="{E2016309-E145-43C6-8FC9-F006FC5FC1F1}">
      <dgm:prSet/>
      <dgm:spPr/>
      <dgm:t>
        <a:bodyPr/>
        <a:lstStyle/>
        <a:p>
          <a:endParaRPr lang="en-US" sz="2400" b="0"/>
        </a:p>
      </dgm:t>
    </dgm:pt>
    <dgm:pt modelId="{97966A1B-3566-43CC-877A-F65EBB3C1A0D}" type="sibTrans" cxnId="{E2016309-E145-43C6-8FC9-F006FC5FC1F1}">
      <dgm:prSet/>
      <dgm:spPr/>
      <dgm:t>
        <a:bodyPr/>
        <a:lstStyle/>
        <a:p>
          <a:endParaRPr lang="en-US" sz="2400" b="0"/>
        </a:p>
      </dgm:t>
    </dgm:pt>
    <dgm:pt modelId="{0027F459-B446-46B1-8201-A37991051222}">
      <dgm:prSet custT="1"/>
      <dgm:spPr/>
      <dgm:t>
        <a:bodyPr/>
        <a:lstStyle/>
        <a:p>
          <a:pPr rtl="0"/>
          <a:r>
            <a:rPr lang="en-GB" sz="3200" b="0" dirty="0" smtClean="0">
              <a:latin typeface="+mn-lt"/>
            </a:rPr>
            <a:t>Open, cross-platform, strongly typed, efficient, rock-solid stable</a:t>
          </a:r>
          <a:endParaRPr lang="en-US" sz="3200" b="0" dirty="0">
            <a:latin typeface="+mn-lt"/>
          </a:endParaRPr>
        </a:p>
      </dgm:t>
    </dgm:pt>
    <dgm:pt modelId="{7FF8C639-B210-4124-A577-D463CD290EA6}" type="parTrans" cxnId="{EC78E062-EA3B-43A4-A0B5-9B30C61EC779}">
      <dgm:prSet/>
      <dgm:spPr/>
      <dgm:t>
        <a:bodyPr/>
        <a:lstStyle/>
        <a:p>
          <a:endParaRPr lang="en-GB" sz="2400" b="0"/>
        </a:p>
      </dgm:t>
    </dgm:pt>
    <dgm:pt modelId="{401F4873-09FD-4618-AC1C-F6AC07B1AE63}" type="sibTrans" cxnId="{EC78E062-EA3B-43A4-A0B5-9B30C61EC779}">
      <dgm:prSet/>
      <dgm:spPr/>
      <dgm:t>
        <a:bodyPr/>
        <a:lstStyle/>
        <a:p>
          <a:endParaRPr lang="en-GB" sz="2400" b="0"/>
        </a:p>
      </dgm:t>
    </dgm:pt>
    <dgm:pt modelId="{A2BDDE09-967E-4575-B702-D3388ABBADC8}" type="pres">
      <dgm:prSet presAssocID="{9F290243-9586-4FD8-9268-FFC159A95363}" presName="diagram" presStyleCnt="0">
        <dgm:presLayoutVars>
          <dgm:chMax val="1"/>
          <dgm:dir/>
          <dgm:animLvl val="ctr"/>
          <dgm:resizeHandles val="exact"/>
        </dgm:presLayoutVars>
      </dgm:prSet>
      <dgm:spPr/>
      <dgm:t>
        <a:bodyPr/>
        <a:lstStyle/>
        <a:p>
          <a:endParaRPr lang="en-GB"/>
        </a:p>
      </dgm:t>
    </dgm:pt>
    <dgm:pt modelId="{C75D8A5F-F48F-4013-9E99-B76AF4C4D7AF}" type="pres">
      <dgm:prSet presAssocID="{9F290243-9586-4FD8-9268-FFC159A95363}" presName="matrix" presStyleCnt="0"/>
      <dgm:spPr/>
      <dgm:t>
        <a:bodyPr/>
        <a:lstStyle/>
        <a:p>
          <a:endParaRPr lang="en-GB"/>
        </a:p>
      </dgm:t>
    </dgm:pt>
    <dgm:pt modelId="{504ADB60-2DEB-48D0-8123-CA7933E4971B}" type="pres">
      <dgm:prSet presAssocID="{9F290243-9586-4FD8-9268-FFC159A95363}" presName="tile1" presStyleLbl="node1" presStyleIdx="0" presStyleCnt="4"/>
      <dgm:spPr/>
      <dgm:t>
        <a:bodyPr/>
        <a:lstStyle/>
        <a:p>
          <a:endParaRPr lang="en-GB"/>
        </a:p>
      </dgm:t>
    </dgm:pt>
    <dgm:pt modelId="{3BF692F9-897A-4426-BC45-0235699D63BA}" type="pres">
      <dgm:prSet presAssocID="{9F290243-9586-4FD8-9268-FFC159A95363}" presName="tile1text" presStyleLbl="node1" presStyleIdx="0" presStyleCnt="4">
        <dgm:presLayoutVars>
          <dgm:chMax val="0"/>
          <dgm:chPref val="0"/>
          <dgm:bulletEnabled val="1"/>
        </dgm:presLayoutVars>
      </dgm:prSet>
      <dgm:spPr/>
      <dgm:t>
        <a:bodyPr/>
        <a:lstStyle/>
        <a:p>
          <a:endParaRPr lang="en-GB"/>
        </a:p>
      </dgm:t>
    </dgm:pt>
    <dgm:pt modelId="{51DBD211-C134-41AD-AD57-176244304372}" type="pres">
      <dgm:prSet presAssocID="{9F290243-9586-4FD8-9268-FFC159A95363}" presName="tile2" presStyleLbl="node1" presStyleIdx="1" presStyleCnt="4"/>
      <dgm:spPr/>
      <dgm:t>
        <a:bodyPr/>
        <a:lstStyle/>
        <a:p>
          <a:endParaRPr lang="en-GB"/>
        </a:p>
      </dgm:t>
    </dgm:pt>
    <dgm:pt modelId="{31D08910-A6AB-452C-B3EB-93BCBD6544C8}" type="pres">
      <dgm:prSet presAssocID="{9F290243-9586-4FD8-9268-FFC159A95363}" presName="tile2text" presStyleLbl="node1" presStyleIdx="1" presStyleCnt="4">
        <dgm:presLayoutVars>
          <dgm:chMax val="0"/>
          <dgm:chPref val="0"/>
          <dgm:bulletEnabled val="1"/>
        </dgm:presLayoutVars>
      </dgm:prSet>
      <dgm:spPr/>
      <dgm:t>
        <a:bodyPr/>
        <a:lstStyle/>
        <a:p>
          <a:endParaRPr lang="en-GB"/>
        </a:p>
      </dgm:t>
    </dgm:pt>
    <dgm:pt modelId="{6341D0F4-C184-47C1-B6FD-93C52A30A16E}" type="pres">
      <dgm:prSet presAssocID="{9F290243-9586-4FD8-9268-FFC159A95363}" presName="tile3" presStyleLbl="node1" presStyleIdx="2" presStyleCnt="4"/>
      <dgm:spPr/>
      <dgm:t>
        <a:bodyPr/>
        <a:lstStyle/>
        <a:p>
          <a:endParaRPr lang="en-GB"/>
        </a:p>
      </dgm:t>
    </dgm:pt>
    <dgm:pt modelId="{BE121AA7-A037-43CD-8CC7-33C1B387C247}" type="pres">
      <dgm:prSet presAssocID="{9F290243-9586-4FD8-9268-FFC159A95363}" presName="tile3text" presStyleLbl="node1" presStyleIdx="2" presStyleCnt="4">
        <dgm:presLayoutVars>
          <dgm:chMax val="0"/>
          <dgm:chPref val="0"/>
          <dgm:bulletEnabled val="1"/>
        </dgm:presLayoutVars>
      </dgm:prSet>
      <dgm:spPr/>
      <dgm:t>
        <a:bodyPr/>
        <a:lstStyle/>
        <a:p>
          <a:endParaRPr lang="en-GB"/>
        </a:p>
      </dgm:t>
    </dgm:pt>
    <dgm:pt modelId="{06F7728C-5299-4235-8017-DBD5BC2DB36C}" type="pres">
      <dgm:prSet presAssocID="{9F290243-9586-4FD8-9268-FFC159A95363}" presName="tile4" presStyleLbl="node1" presStyleIdx="3" presStyleCnt="4"/>
      <dgm:spPr/>
      <dgm:t>
        <a:bodyPr/>
        <a:lstStyle/>
        <a:p>
          <a:endParaRPr lang="en-GB"/>
        </a:p>
      </dgm:t>
    </dgm:pt>
    <dgm:pt modelId="{ECFA074D-691D-42C6-A6A7-C04D755BBC44}" type="pres">
      <dgm:prSet presAssocID="{9F290243-9586-4FD8-9268-FFC159A95363}" presName="tile4text" presStyleLbl="node1" presStyleIdx="3" presStyleCnt="4">
        <dgm:presLayoutVars>
          <dgm:chMax val="0"/>
          <dgm:chPref val="0"/>
          <dgm:bulletEnabled val="1"/>
        </dgm:presLayoutVars>
      </dgm:prSet>
      <dgm:spPr/>
      <dgm:t>
        <a:bodyPr/>
        <a:lstStyle/>
        <a:p>
          <a:endParaRPr lang="en-GB"/>
        </a:p>
      </dgm:t>
    </dgm:pt>
    <dgm:pt modelId="{62CD59B7-0D31-4CEC-A61C-C239FA1C3946}" type="pres">
      <dgm:prSet presAssocID="{9F290243-9586-4FD8-9268-FFC159A95363}" presName="centerTile" presStyleLbl="fgShp" presStyleIdx="0" presStyleCnt="1">
        <dgm:presLayoutVars>
          <dgm:chMax val="0"/>
          <dgm:chPref val="0"/>
        </dgm:presLayoutVars>
      </dgm:prSet>
      <dgm:spPr/>
      <dgm:t>
        <a:bodyPr/>
        <a:lstStyle/>
        <a:p>
          <a:endParaRPr lang="en-US"/>
        </a:p>
      </dgm:t>
    </dgm:pt>
  </dgm:ptLst>
  <dgm:cxnLst>
    <dgm:cxn modelId="{7649D0A8-D1EE-465C-A64E-6F9AE45F77F1}" type="presOf" srcId="{B6DA48CD-B6A1-40DF-B1B2-298D0352C4AA}" destId="{51DBD211-C134-41AD-AD57-176244304372}" srcOrd="0" destOrd="0" presId="urn:microsoft.com/office/officeart/2005/8/layout/matrix1"/>
    <dgm:cxn modelId="{EC78E062-EA3B-43A4-A0B5-9B30C61EC779}" srcId="{A6B25E8E-3AD5-476E-AE79-19EE4887E230}" destId="{0027F459-B446-46B1-8201-A37991051222}" srcOrd="0" destOrd="0" parTransId="{7FF8C639-B210-4124-A577-D463CD290EA6}" sibTransId="{401F4873-09FD-4618-AC1C-F6AC07B1AE63}"/>
    <dgm:cxn modelId="{D711BFEB-1910-4A17-A443-351AC3EA04D8}" type="presOf" srcId="{7D6988BB-C65B-4E09-813B-7747FFB5A8A2}" destId="{06F7728C-5299-4235-8017-DBD5BC2DB36C}" srcOrd="0" destOrd="0" presId="urn:microsoft.com/office/officeart/2005/8/layout/matrix1"/>
    <dgm:cxn modelId="{59528FF7-9F16-471B-B72E-0E318745FE70}" type="presOf" srcId="{8379D34F-D2EB-44C7-A6BA-B404EF2D892C}" destId="{6341D0F4-C184-47C1-B6FD-93C52A30A16E}" srcOrd="0" destOrd="0" presId="urn:microsoft.com/office/officeart/2005/8/layout/matrix1"/>
    <dgm:cxn modelId="{62DA1FC7-F04C-4D7D-A321-FD992598FC3E}" type="presOf" srcId="{0027F459-B446-46B1-8201-A37991051222}" destId="{3BF692F9-897A-4426-BC45-0235699D63BA}" srcOrd="1" destOrd="0" presId="urn:microsoft.com/office/officeart/2005/8/layout/matrix1"/>
    <dgm:cxn modelId="{4450D0BC-9313-48C9-8B98-CB10CD0B2F73}" type="presOf" srcId="{7D6988BB-C65B-4E09-813B-7747FFB5A8A2}" destId="{ECFA074D-691D-42C6-A6A7-C04D755BBC44}" srcOrd="1" destOrd="0" presId="urn:microsoft.com/office/officeart/2005/8/layout/matrix1"/>
    <dgm:cxn modelId="{849BA73E-CA20-46F1-9EDD-C81617CEED79}" type="presOf" srcId="{9F290243-9586-4FD8-9268-FFC159A95363}" destId="{A2BDDE09-967E-4575-B702-D3388ABBADC8}" srcOrd="0" destOrd="0" presId="urn:microsoft.com/office/officeart/2005/8/layout/matrix1"/>
    <dgm:cxn modelId="{BF838C14-C937-446D-8E38-A90AD0BCEDF0}" type="presOf" srcId="{8379D34F-D2EB-44C7-A6BA-B404EF2D892C}" destId="{BE121AA7-A037-43CD-8CC7-33C1B387C247}" srcOrd="1" destOrd="0" presId="urn:microsoft.com/office/officeart/2005/8/layout/matrix1"/>
    <dgm:cxn modelId="{0A4FF1E7-E933-4C60-BCA1-B3784330DCD2}" srcId="{A6B25E8E-3AD5-476E-AE79-19EE4887E230}" destId="{B6DA48CD-B6A1-40DF-B1B2-298D0352C4AA}" srcOrd="1" destOrd="0" parTransId="{1E1D15BA-B465-4B32-88A9-5EC3A54AFD7E}" sibTransId="{AB616020-4390-47C6-943E-87A53E0DC69B}"/>
    <dgm:cxn modelId="{E2016309-E145-43C6-8FC9-F006FC5FC1F1}" srcId="{A6B25E8E-3AD5-476E-AE79-19EE4887E230}" destId="{7D6988BB-C65B-4E09-813B-7747FFB5A8A2}" srcOrd="3" destOrd="0" parTransId="{71D039FD-D047-44D4-9296-81F6D5279051}" sibTransId="{97966A1B-3566-43CC-877A-F65EBB3C1A0D}"/>
    <dgm:cxn modelId="{59605DC6-967A-44CB-8F5E-719FFAC24F8B}" type="presOf" srcId="{B6DA48CD-B6A1-40DF-B1B2-298D0352C4AA}" destId="{31D08910-A6AB-452C-B3EB-93BCBD6544C8}" srcOrd="1" destOrd="0" presId="urn:microsoft.com/office/officeart/2005/8/layout/matrix1"/>
    <dgm:cxn modelId="{F8B4FBF7-8C98-418B-9E1F-1232110855F5}" type="presOf" srcId="{0027F459-B446-46B1-8201-A37991051222}" destId="{504ADB60-2DEB-48D0-8123-CA7933E4971B}" srcOrd="0" destOrd="0" presId="urn:microsoft.com/office/officeart/2005/8/layout/matrix1"/>
    <dgm:cxn modelId="{5878124E-315D-420E-A1E9-A7CC79A6320B}" srcId="{9F290243-9586-4FD8-9268-FFC159A95363}" destId="{A6B25E8E-3AD5-476E-AE79-19EE4887E230}" srcOrd="0" destOrd="0" parTransId="{F2965A2F-5969-4BEE-816D-3851E58EC2F4}" sibTransId="{4495C953-E758-40B5-96E6-91E656D25076}"/>
    <dgm:cxn modelId="{48DCABCC-9DD7-488F-8A2E-2A88D8BE32F0}" srcId="{A6B25E8E-3AD5-476E-AE79-19EE4887E230}" destId="{8379D34F-D2EB-44C7-A6BA-B404EF2D892C}" srcOrd="2" destOrd="0" parTransId="{784C2F39-8EE2-4C1A-8502-BA28A769CF6F}" sibTransId="{565F2C0E-B1E4-41FA-8DCE-D03CDE3DB36D}"/>
    <dgm:cxn modelId="{808E064C-CAF0-41D4-94E8-A2977A701DFF}" type="presOf" srcId="{A6B25E8E-3AD5-476E-AE79-19EE4887E230}" destId="{62CD59B7-0D31-4CEC-A61C-C239FA1C3946}" srcOrd="0" destOrd="0" presId="urn:microsoft.com/office/officeart/2005/8/layout/matrix1"/>
    <dgm:cxn modelId="{7B15A121-3D38-4928-B6F0-D380FBCD3073}" type="presParOf" srcId="{A2BDDE09-967E-4575-B702-D3388ABBADC8}" destId="{C75D8A5F-F48F-4013-9E99-B76AF4C4D7AF}" srcOrd="0" destOrd="0" presId="urn:microsoft.com/office/officeart/2005/8/layout/matrix1"/>
    <dgm:cxn modelId="{3FA20858-111F-4EE4-B41A-17A3F4964C98}" type="presParOf" srcId="{C75D8A5F-F48F-4013-9E99-B76AF4C4D7AF}" destId="{504ADB60-2DEB-48D0-8123-CA7933E4971B}" srcOrd="0" destOrd="0" presId="urn:microsoft.com/office/officeart/2005/8/layout/matrix1"/>
    <dgm:cxn modelId="{8E7D1F7D-ED89-433B-AF38-B4DF32CC8FBB}" type="presParOf" srcId="{C75D8A5F-F48F-4013-9E99-B76AF4C4D7AF}" destId="{3BF692F9-897A-4426-BC45-0235699D63BA}" srcOrd="1" destOrd="0" presId="urn:microsoft.com/office/officeart/2005/8/layout/matrix1"/>
    <dgm:cxn modelId="{0EDB4493-ED81-4178-9707-ECCF507CCF37}" type="presParOf" srcId="{C75D8A5F-F48F-4013-9E99-B76AF4C4D7AF}" destId="{51DBD211-C134-41AD-AD57-176244304372}" srcOrd="2" destOrd="0" presId="urn:microsoft.com/office/officeart/2005/8/layout/matrix1"/>
    <dgm:cxn modelId="{F5CEF7FB-6617-4576-8EA7-7CA21B10499D}" type="presParOf" srcId="{C75D8A5F-F48F-4013-9E99-B76AF4C4D7AF}" destId="{31D08910-A6AB-452C-B3EB-93BCBD6544C8}" srcOrd="3" destOrd="0" presId="urn:microsoft.com/office/officeart/2005/8/layout/matrix1"/>
    <dgm:cxn modelId="{65FCCEC7-B52F-47FD-AC72-10660A1D89D6}" type="presParOf" srcId="{C75D8A5F-F48F-4013-9E99-B76AF4C4D7AF}" destId="{6341D0F4-C184-47C1-B6FD-93C52A30A16E}" srcOrd="4" destOrd="0" presId="urn:microsoft.com/office/officeart/2005/8/layout/matrix1"/>
    <dgm:cxn modelId="{9103C457-000C-4BC1-BD4C-3B6CEDC54ADA}" type="presParOf" srcId="{C75D8A5F-F48F-4013-9E99-B76AF4C4D7AF}" destId="{BE121AA7-A037-43CD-8CC7-33C1B387C247}" srcOrd="5" destOrd="0" presId="urn:microsoft.com/office/officeart/2005/8/layout/matrix1"/>
    <dgm:cxn modelId="{E83ED609-DF73-4933-AC0E-1008A832960C}" type="presParOf" srcId="{C75D8A5F-F48F-4013-9E99-B76AF4C4D7AF}" destId="{06F7728C-5299-4235-8017-DBD5BC2DB36C}" srcOrd="6" destOrd="0" presId="urn:microsoft.com/office/officeart/2005/8/layout/matrix1"/>
    <dgm:cxn modelId="{93459B9F-8B04-4202-8621-FDA9009FB772}" type="presParOf" srcId="{C75D8A5F-F48F-4013-9E99-B76AF4C4D7AF}" destId="{ECFA074D-691D-42C6-A6A7-C04D755BBC44}" srcOrd="7" destOrd="0" presId="urn:microsoft.com/office/officeart/2005/8/layout/matrix1"/>
    <dgm:cxn modelId="{B3578268-CEC4-4DD7-BF82-7F0D5555EFBC}" type="presParOf" srcId="{A2BDDE09-967E-4575-B702-D3388ABBADC8}" destId="{62CD59B7-0D31-4CEC-A61C-C239FA1C3946}"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AFC51F7-154E-42AA-A1E2-D7E3FFB16ED8}"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GB"/>
        </a:p>
      </dgm:t>
    </dgm:pt>
    <dgm:pt modelId="{8A93A77E-67E8-49DB-BB0F-E7651D43D0CF}">
      <dgm:prSet/>
      <dgm:spPr/>
      <dgm:t>
        <a:bodyPr/>
        <a:lstStyle/>
        <a:p>
          <a:pPr rtl="0"/>
          <a:r>
            <a:rPr lang="en-GB" dirty="0" smtClean="0"/>
            <a:t>Many, many data sources are surprisingly stable</a:t>
          </a:r>
          <a:endParaRPr lang="en-GB" dirty="0"/>
        </a:p>
      </dgm:t>
    </dgm:pt>
    <dgm:pt modelId="{42F238E0-2F5A-4DC9-B6F1-6552378DFB36}" type="parTrans" cxnId="{ACCFA087-355F-4D1F-8FF6-4572633BB5E6}">
      <dgm:prSet/>
      <dgm:spPr/>
      <dgm:t>
        <a:bodyPr/>
        <a:lstStyle/>
        <a:p>
          <a:endParaRPr lang="en-GB"/>
        </a:p>
      </dgm:t>
    </dgm:pt>
    <dgm:pt modelId="{6AB25F0F-3AAA-40A9-9A4D-E8C2957A1241}" type="sibTrans" cxnId="{ACCFA087-355F-4D1F-8FF6-4572633BB5E6}">
      <dgm:prSet/>
      <dgm:spPr/>
      <dgm:t>
        <a:bodyPr/>
        <a:lstStyle/>
        <a:p>
          <a:endParaRPr lang="en-GB"/>
        </a:p>
      </dgm:t>
    </dgm:pt>
    <dgm:pt modelId="{207F13D4-C161-4A67-BC01-D6F2A122A2E8}">
      <dgm:prSet/>
      <dgm:spPr/>
      <dgm:t>
        <a:bodyPr/>
        <a:lstStyle/>
        <a:p>
          <a:pPr rtl="0"/>
          <a:r>
            <a:rPr lang="en-GB" dirty="0" smtClean="0"/>
            <a:t>Some data sources support “snapshot dates”</a:t>
          </a:r>
          <a:endParaRPr lang="en-GB" dirty="0"/>
        </a:p>
      </dgm:t>
    </dgm:pt>
    <dgm:pt modelId="{6DA04470-DD17-45C1-9485-29DD334ADB67}" type="parTrans" cxnId="{5307B5E3-DBE6-4C3B-B43F-43766889F5BD}">
      <dgm:prSet/>
      <dgm:spPr/>
      <dgm:t>
        <a:bodyPr/>
        <a:lstStyle/>
        <a:p>
          <a:endParaRPr lang="en-GB"/>
        </a:p>
      </dgm:t>
    </dgm:pt>
    <dgm:pt modelId="{D1AA6F8A-2420-4D8C-A09E-D131EB4F1633}" type="sibTrans" cxnId="{5307B5E3-DBE6-4C3B-B43F-43766889F5BD}">
      <dgm:prSet/>
      <dgm:spPr/>
      <dgm:t>
        <a:bodyPr/>
        <a:lstStyle/>
        <a:p>
          <a:endParaRPr lang="en-GB"/>
        </a:p>
      </dgm:t>
    </dgm:pt>
    <dgm:pt modelId="{FC47F303-2A50-44D0-BC1F-423B45B4C10C}">
      <dgm:prSet/>
      <dgm:spPr/>
      <dgm:t>
        <a:bodyPr/>
        <a:lstStyle/>
        <a:p>
          <a:pPr rtl="0"/>
          <a:r>
            <a:rPr lang="en-GB" dirty="0" smtClean="0"/>
            <a:t>F# supports “invalidation signals” from providers at design-time</a:t>
          </a:r>
          <a:endParaRPr lang="en-GB" dirty="0"/>
        </a:p>
      </dgm:t>
    </dgm:pt>
    <dgm:pt modelId="{29DE62B6-7BED-4FA8-B152-B2E8F3D960ED}" type="parTrans" cxnId="{D52D44AD-C25A-4FBB-9D53-DBFBD0C48FE1}">
      <dgm:prSet/>
      <dgm:spPr/>
      <dgm:t>
        <a:bodyPr/>
        <a:lstStyle/>
        <a:p>
          <a:endParaRPr lang="en-GB"/>
        </a:p>
      </dgm:t>
    </dgm:pt>
    <dgm:pt modelId="{717900E6-69DF-41E7-AD6D-61E409AFAABE}" type="sibTrans" cxnId="{D52D44AD-C25A-4FBB-9D53-DBFBD0C48FE1}">
      <dgm:prSet/>
      <dgm:spPr/>
      <dgm:t>
        <a:bodyPr/>
        <a:lstStyle/>
        <a:p>
          <a:endParaRPr lang="en-GB"/>
        </a:p>
      </dgm:t>
    </dgm:pt>
    <dgm:pt modelId="{A95C62DA-C173-4AF3-B09F-32DEBE972937}">
      <dgm:prSet/>
      <dgm:spPr/>
      <dgm:t>
        <a:bodyPr/>
        <a:lstStyle/>
        <a:p>
          <a:pPr rtl="0"/>
          <a:r>
            <a:rPr lang="en-GB" smtClean="0"/>
            <a:t>Erasure makes compiled code much less fragile</a:t>
          </a:r>
          <a:endParaRPr lang="en-GB"/>
        </a:p>
      </dgm:t>
    </dgm:pt>
    <dgm:pt modelId="{23E4132F-6458-439E-AF33-D5F3E599AFEE}" type="parTrans" cxnId="{E5337E8F-0255-46AE-AB7E-9CFE6285252B}">
      <dgm:prSet/>
      <dgm:spPr/>
      <dgm:t>
        <a:bodyPr/>
        <a:lstStyle/>
        <a:p>
          <a:endParaRPr lang="en-GB"/>
        </a:p>
      </dgm:t>
    </dgm:pt>
    <dgm:pt modelId="{61984C22-1514-4206-9898-FF5E68D1D267}" type="sibTrans" cxnId="{E5337E8F-0255-46AE-AB7E-9CFE6285252B}">
      <dgm:prSet/>
      <dgm:spPr/>
      <dgm:t>
        <a:bodyPr/>
        <a:lstStyle/>
        <a:p>
          <a:endParaRPr lang="en-GB"/>
        </a:p>
      </dgm:t>
    </dgm:pt>
    <dgm:pt modelId="{A0AE8BE7-D909-44C1-B8B3-58814B81B6E6}" type="pres">
      <dgm:prSet presAssocID="{6AFC51F7-154E-42AA-A1E2-D7E3FFB16ED8}" presName="linear" presStyleCnt="0">
        <dgm:presLayoutVars>
          <dgm:animLvl val="lvl"/>
          <dgm:resizeHandles val="exact"/>
        </dgm:presLayoutVars>
      </dgm:prSet>
      <dgm:spPr/>
      <dgm:t>
        <a:bodyPr/>
        <a:lstStyle/>
        <a:p>
          <a:endParaRPr lang="en-GB"/>
        </a:p>
      </dgm:t>
    </dgm:pt>
    <dgm:pt modelId="{7CC0CDA4-0807-4E5C-91EB-D5B5AAD880F7}" type="pres">
      <dgm:prSet presAssocID="{8A93A77E-67E8-49DB-BB0F-E7651D43D0CF}" presName="parentText" presStyleLbl="node1" presStyleIdx="0" presStyleCnt="4">
        <dgm:presLayoutVars>
          <dgm:chMax val="0"/>
          <dgm:bulletEnabled val="1"/>
        </dgm:presLayoutVars>
      </dgm:prSet>
      <dgm:spPr/>
      <dgm:t>
        <a:bodyPr/>
        <a:lstStyle/>
        <a:p>
          <a:endParaRPr lang="en-GB"/>
        </a:p>
      </dgm:t>
    </dgm:pt>
    <dgm:pt modelId="{2E682498-4ED3-4D3D-BC35-3673C4161A83}" type="pres">
      <dgm:prSet presAssocID="{6AB25F0F-3AAA-40A9-9A4D-E8C2957A1241}" presName="spacer" presStyleCnt="0"/>
      <dgm:spPr/>
      <dgm:t>
        <a:bodyPr/>
        <a:lstStyle/>
        <a:p>
          <a:endParaRPr lang="en-GB"/>
        </a:p>
      </dgm:t>
    </dgm:pt>
    <dgm:pt modelId="{42EA7BBD-255F-4314-B333-457862F2D673}" type="pres">
      <dgm:prSet presAssocID="{207F13D4-C161-4A67-BC01-D6F2A122A2E8}" presName="parentText" presStyleLbl="node1" presStyleIdx="1" presStyleCnt="4">
        <dgm:presLayoutVars>
          <dgm:chMax val="0"/>
          <dgm:bulletEnabled val="1"/>
        </dgm:presLayoutVars>
      </dgm:prSet>
      <dgm:spPr/>
      <dgm:t>
        <a:bodyPr/>
        <a:lstStyle/>
        <a:p>
          <a:endParaRPr lang="en-GB"/>
        </a:p>
      </dgm:t>
    </dgm:pt>
    <dgm:pt modelId="{CF5EB7AF-264B-43A6-8E96-E1D939BCDDDB}" type="pres">
      <dgm:prSet presAssocID="{D1AA6F8A-2420-4D8C-A09E-D131EB4F1633}" presName="spacer" presStyleCnt="0"/>
      <dgm:spPr/>
      <dgm:t>
        <a:bodyPr/>
        <a:lstStyle/>
        <a:p>
          <a:endParaRPr lang="en-GB"/>
        </a:p>
      </dgm:t>
    </dgm:pt>
    <dgm:pt modelId="{952C8B6B-DE06-4032-8B30-24461EF83ABC}" type="pres">
      <dgm:prSet presAssocID="{FC47F303-2A50-44D0-BC1F-423B45B4C10C}" presName="parentText" presStyleLbl="node1" presStyleIdx="2" presStyleCnt="4">
        <dgm:presLayoutVars>
          <dgm:chMax val="0"/>
          <dgm:bulletEnabled val="1"/>
        </dgm:presLayoutVars>
      </dgm:prSet>
      <dgm:spPr/>
      <dgm:t>
        <a:bodyPr/>
        <a:lstStyle/>
        <a:p>
          <a:endParaRPr lang="en-GB"/>
        </a:p>
      </dgm:t>
    </dgm:pt>
    <dgm:pt modelId="{84BB2E9C-FC7E-4F4C-B3BE-F1B10303220E}" type="pres">
      <dgm:prSet presAssocID="{717900E6-69DF-41E7-AD6D-61E409AFAABE}" presName="spacer" presStyleCnt="0"/>
      <dgm:spPr/>
      <dgm:t>
        <a:bodyPr/>
        <a:lstStyle/>
        <a:p>
          <a:endParaRPr lang="en-GB"/>
        </a:p>
      </dgm:t>
    </dgm:pt>
    <dgm:pt modelId="{C4B4B460-90BC-4020-976D-E21F29538728}" type="pres">
      <dgm:prSet presAssocID="{A95C62DA-C173-4AF3-B09F-32DEBE972937}" presName="parentText" presStyleLbl="node1" presStyleIdx="3" presStyleCnt="4">
        <dgm:presLayoutVars>
          <dgm:chMax val="0"/>
          <dgm:bulletEnabled val="1"/>
        </dgm:presLayoutVars>
      </dgm:prSet>
      <dgm:spPr/>
      <dgm:t>
        <a:bodyPr/>
        <a:lstStyle/>
        <a:p>
          <a:endParaRPr lang="en-GB"/>
        </a:p>
      </dgm:t>
    </dgm:pt>
  </dgm:ptLst>
  <dgm:cxnLst>
    <dgm:cxn modelId="{5307B5E3-DBE6-4C3B-B43F-43766889F5BD}" srcId="{6AFC51F7-154E-42AA-A1E2-D7E3FFB16ED8}" destId="{207F13D4-C161-4A67-BC01-D6F2A122A2E8}" srcOrd="1" destOrd="0" parTransId="{6DA04470-DD17-45C1-9485-29DD334ADB67}" sibTransId="{D1AA6F8A-2420-4D8C-A09E-D131EB4F1633}"/>
    <dgm:cxn modelId="{065CAE78-5BF9-446B-B79A-C51C6B69A930}" type="presOf" srcId="{6AFC51F7-154E-42AA-A1E2-D7E3FFB16ED8}" destId="{A0AE8BE7-D909-44C1-B8B3-58814B81B6E6}" srcOrd="0" destOrd="0" presId="urn:microsoft.com/office/officeart/2005/8/layout/vList2"/>
    <dgm:cxn modelId="{9D4CE381-24F0-4F95-999F-09FCDDBA9F54}" type="presOf" srcId="{207F13D4-C161-4A67-BC01-D6F2A122A2E8}" destId="{42EA7BBD-255F-4314-B333-457862F2D673}" srcOrd="0" destOrd="0" presId="urn:microsoft.com/office/officeart/2005/8/layout/vList2"/>
    <dgm:cxn modelId="{FBAA741D-2961-40F5-B790-31E2558249DF}" type="presOf" srcId="{FC47F303-2A50-44D0-BC1F-423B45B4C10C}" destId="{952C8B6B-DE06-4032-8B30-24461EF83ABC}" srcOrd="0" destOrd="0" presId="urn:microsoft.com/office/officeart/2005/8/layout/vList2"/>
    <dgm:cxn modelId="{D52D44AD-C25A-4FBB-9D53-DBFBD0C48FE1}" srcId="{6AFC51F7-154E-42AA-A1E2-D7E3FFB16ED8}" destId="{FC47F303-2A50-44D0-BC1F-423B45B4C10C}" srcOrd="2" destOrd="0" parTransId="{29DE62B6-7BED-4FA8-B152-B2E8F3D960ED}" sibTransId="{717900E6-69DF-41E7-AD6D-61E409AFAABE}"/>
    <dgm:cxn modelId="{E5337E8F-0255-46AE-AB7E-9CFE6285252B}" srcId="{6AFC51F7-154E-42AA-A1E2-D7E3FFB16ED8}" destId="{A95C62DA-C173-4AF3-B09F-32DEBE972937}" srcOrd="3" destOrd="0" parTransId="{23E4132F-6458-439E-AF33-D5F3E599AFEE}" sibTransId="{61984C22-1514-4206-9898-FF5E68D1D267}"/>
    <dgm:cxn modelId="{C9E8F17C-2DDD-4FFB-BED1-4FA19D586518}" type="presOf" srcId="{A95C62DA-C173-4AF3-B09F-32DEBE972937}" destId="{C4B4B460-90BC-4020-976D-E21F29538728}" srcOrd="0" destOrd="0" presId="urn:microsoft.com/office/officeart/2005/8/layout/vList2"/>
    <dgm:cxn modelId="{B3D63040-457F-49AB-84F4-26D1BB112234}" type="presOf" srcId="{8A93A77E-67E8-49DB-BB0F-E7651D43D0CF}" destId="{7CC0CDA4-0807-4E5C-91EB-D5B5AAD880F7}" srcOrd="0" destOrd="0" presId="urn:microsoft.com/office/officeart/2005/8/layout/vList2"/>
    <dgm:cxn modelId="{ACCFA087-355F-4D1F-8FF6-4572633BB5E6}" srcId="{6AFC51F7-154E-42AA-A1E2-D7E3FFB16ED8}" destId="{8A93A77E-67E8-49DB-BB0F-E7651D43D0CF}" srcOrd="0" destOrd="0" parTransId="{42F238E0-2F5A-4DC9-B6F1-6552378DFB36}" sibTransId="{6AB25F0F-3AAA-40A9-9A4D-E8C2957A1241}"/>
    <dgm:cxn modelId="{71F91BE8-6F76-4D98-B25E-7B7464CA8C39}" type="presParOf" srcId="{A0AE8BE7-D909-44C1-B8B3-58814B81B6E6}" destId="{7CC0CDA4-0807-4E5C-91EB-D5B5AAD880F7}" srcOrd="0" destOrd="0" presId="urn:microsoft.com/office/officeart/2005/8/layout/vList2"/>
    <dgm:cxn modelId="{A599B997-995A-483A-99BD-4517CB296B91}" type="presParOf" srcId="{A0AE8BE7-D909-44C1-B8B3-58814B81B6E6}" destId="{2E682498-4ED3-4D3D-BC35-3673C4161A83}" srcOrd="1" destOrd="0" presId="urn:microsoft.com/office/officeart/2005/8/layout/vList2"/>
    <dgm:cxn modelId="{5900D302-3719-4EE8-99A7-70CBA7578892}" type="presParOf" srcId="{A0AE8BE7-D909-44C1-B8B3-58814B81B6E6}" destId="{42EA7BBD-255F-4314-B333-457862F2D673}" srcOrd="2" destOrd="0" presId="urn:microsoft.com/office/officeart/2005/8/layout/vList2"/>
    <dgm:cxn modelId="{3C5537D0-FE72-4C29-A53C-FD255E79CF63}" type="presParOf" srcId="{A0AE8BE7-D909-44C1-B8B3-58814B81B6E6}" destId="{CF5EB7AF-264B-43A6-8E96-E1D939BCDDDB}" srcOrd="3" destOrd="0" presId="urn:microsoft.com/office/officeart/2005/8/layout/vList2"/>
    <dgm:cxn modelId="{EA84CCEF-CB43-48E9-B77C-A7131D9D64A6}" type="presParOf" srcId="{A0AE8BE7-D909-44C1-B8B3-58814B81B6E6}" destId="{952C8B6B-DE06-4032-8B30-24461EF83ABC}" srcOrd="4" destOrd="0" presId="urn:microsoft.com/office/officeart/2005/8/layout/vList2"/>
    <dgm:cxn modelId="{6A296FA2-4323-451E-997B-4235E8C4C61B}" type="presParOf" srcId="{A0AE8BE7-D909-44C1-B8B3-58814B81B6E6}" destId="{84BB2E9C-FC7E-4F4C-B3BE-F1B10303220E}" srcOrd="5" destOrd="0" presId="urn:microsoft.com/office/officeart/2005/8/layout/vList2"/>
    <dgm:cxn modelId="{C64A7B56-06F8-41DA-8E4C-59DB00F3416F}" type="presParOf" srcId="{A0AE8BE7-D909-44C1-B8B3-58814B81B6E6}" destId="{C4B4B460-90BC-4020-976D-E21F2953872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B52F956-BA16-4723-8DEA-CB1CEC17A8FF}"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GB"/>
        </a:p>
      </dgm:t>
    </dgm:pt>
    <dgm:pt modelId="{CCCF7287-E029-474F-92E0-330D412FFCC9}">
      <dgm:prSet phldrT="[Text]" custT="1"/>
      <dgm:spPr/>
      <dgm:t>
        <a:bodyPr/>
        <a:lstStyle/>
        <a:p>
          <a:r>
            <a:rPr lang="en-GB" sz="3200" b="0" dirty="0" smtClean="0">
              <a:latin typeface="+mj-lt"/>
            </a:rPr>
            <a:t>Time to Market</a:t>
          </a:r>
          <a:endParaRPr lang="en-GB" sz="3200" b="0" dirty="0">
            <a:latin typeface="+mj-lt"/>
          </a:endParaRPr>
        </a:p>
      </dgm:t>
    </dgm:pt>
    <dgm:pt modelId="{4BB5B83E-5B8F-406F-A3D3-2B0C64F00D30}" type="parTrans" cxnId="{D6565A9E-3F5F-4ECD-B848-783278887B89}">
      <dgm:prSet/>
      <dgm:spPr/>
      <dgm:t>
        <a:bodyPr/>
        <a:lstStyle/>
        <a:p>
          <a:endParaRPr lang="en-GB" sz="3200" b="0">
            <a:solidFill>
              <a:schemeClr val="tx1"/>
            </a:solidFill>
            <a:latin typeface="+mj-lt"/>
          </a:endParaRPr>
        </a:p>
      </dgm:t>
    </dgm:pt>
    <dgm:pt modelId="{01C42DC7-2922-4CEF-9534-4FE73B7FDC12}" type="sibTrans" cxnId="{D6565A9E-3F5F-4ECD-B848-783278887B89}">
      <dgm:prSet/>
      <dgm:spPr/>
      <dgm:t>
        <a:bodyPr/>
        <a:lstStyle/>
        <a:p>
          <a:endParaRPr lang="en-GB" sz="3200" b="0">
            <a:solidFill>
              <a:schemeClr val="tx1"/>
            </a:solidFill>
            <a:latin typeface="+mj-lt"/>
          </a:endParaRPr>
        </a:p>
      </dgm:t>
    </dgm:pt>
    <dgm:pt modelId="{0AC4619F-E89E-4E2E-8371-7F4D6D82FB8F}">
      <dgm:prSet phldrT="[Text]" custT="1"/>
      <dgm:spPr/>
      <dgm:t>
        <a:bodyPr/>
        <a:lstStyle/>
        <a:p>
          <a:r>
            <a:rPr lang="en-GB" sz="2800" b="0" smtClean="0">
              <a:latin typeface="+mj-lt"/>
            </a:rPr>
            <a:t>Efficiency</a:t>
          </a:r>
          <a:endParaRPr lang="en-GB" sz="2800" b="0" dirty="0">
            <a:latin typeface="+mj-lt"/>
          </a:endParaRPr>
        </a:p>
      </dgm:t>
    </dgm:pt>
    <dgm:pt modelId="{4D979024-E543-4BCA-B063-E02AADB86185}" type="parTrans" cxnId="{C77E1A6A-550F-48EC-A447-B496B4464F0D}">
      <dgm:prSet/>
      <dgm:spPr/>
      <dgm:t>
        <a:bodyPr/>
        <a:lstStyle/>
        <a:p>
          <a:endParaRPr lang="en-GB" sz="3200" b="0">
            <a:solidFill>
              <a:schemeClr val="tx1"/>
            </a:solidFill>
            <a:latin typeface="+mj-lt"/>
          </a:endParaRPr>
        </a:p>
      </dgm:t>
    </dgm:pt>
    <dgm:pt modelId="{428D89C5-5AAF-4269-8B11-A76DDB065351}" type="sibTrans" cxnId="{C77E1A6A-550F-48EC-A447-B496B4464F0D}">
      <dgm:prSet/>
      <dgm:spPr/>
      <dgm:t>
        <a:bodyPr/>
        <a:lstStyle/>
        <a:p>
          <a:endParaRPr lang="en-GB" sz="3200" b="0">
            <a:solidFill>
              <a:schemeClr val="tx1"/>
            </a:solidFill>
            <a:latin typeface="+mj-lt"/>
          </a:endParaRPr>
        </a:p>
      </dgm:t>
    </dgm:pt>
    <dgm:pt modelId="{CEA9F22D-9D0A-4D96-892F-BE883584759F}">
      <dgm:prSet phldrT="[Text]" custT="1"/>
      <dgm:spPr/>
      <dgm:t>
        <a:bodyPr/>
        <a:lstStyle/>
        <a:p>
          <a:r>
            <a:rPr lang="en-GB" sz="2800" b="0" smtClean="0">
              <a:latin typeface="+mj-lt"/>
            </a:rPr>
            <a:t>Correctness</a:t>
          </a:r>
          <a:endParaRPr lang="en-GB" sz="2800" b="0" dirty="0">
            <a:latin typeface="+mj-lt"/>
          </a:endParaRPr>
        </a:p>
      </dgm:t>
    </dgm:pt>
    <dgm:pt modelId="{B2CE7C32-97CC-473B-A056-176539BA300F}" type="parTrans" cxnId="{CA5CA890-78A7-4B32-BB32-C00DCF5EC46A}">
      <dgm:prSet/>
      <dgm:spPr/>
      <dgm:t>
        <a:bodyPr/>
        <a:lstStyle/>
        <a:p>
          <a:endParaRPr lang="en-GB" sz="3200" b="0">
            <a:solidFill>
              <a:schemeClr val="tx1"/>
            </a:solidFill>
            <a:latin typeface="+mj-lt"/>
          </a:endParaRPr>
        </a:p>
      </dgm:t>
    </dgm:pt>
    <dgm:pt modelId="{5B3C8C16-FA6D-4742-9BB9-251C03534EEB}" type="sibTrans" cxnId="{CA5CA890-78A7-4B32-BB32-C00DCF5EC46A}">
      <dgm:prSet/>
      <dgm:spPr/>
      <dgm:t>
        <a:bodyPr/>
        <a:lstStyle/>
        <a:p>
          <a:endParaRPr lang="en-GB" sz="3200" b="0">
            <a:solidFill>
              <a:schemeClr val="tx1"/>
            </a:solidFill>
            <a:latin typeface="+mj-lt"/>
          </a:endParaRPr>
        </a:p>
      </dgm:t>
    </dgm:pt>
    <dgm:pt modelId="{7FA5AA40-EB69-4DCD-B40D-AFED021CCE1D}">
      <dgm:prSet phldrT="[Text]" custT="1"/>
      <dgm:spPr/>
      <dgm:t>
        <a:bodyPr/>
        <a:lstStyle/>
        <a:p>
          <a:r>
            <a:rPr lang="en-GB" sz="2800" b="0" smtClean="0">
              <a:latin typeface="+mj-lt"/>
            </a:rPr>
            <a:t>Complexity</a:t>
          </a:r>
          <a:endParaRPr lang="en-GB" sz="2800" b="0" dirty="0">
            <a:latin typeface="+mj-lt"/>
          </a:endParaRPr>
        </a:p>
      </dgm:t>
    </dgm:pt>
    <dgm:pt modelId="{0E136983-8B65-41A0-9217-49DC0BA201E9}" type="parTrans" cxnId="{52247926-BA21-4F4E-848B-512135C7C266}">
      <dgm:prSet/>
      <dgm:spPr/>
      <dgm:t>
        <a:bodyPr/>
        <a:lstStyle/>
        <a:p>
          <a:endParaRPr lang="en-GB" sz="1600" b="0">
            <a:solidFill>
              <a:schemeClr val="tx1"/>
            </a:solidFill>
            <a:latin typeface="+mj-lt"/>
          </a:endParaRPr>
        </a:p>
      </dgm:t>
    </dgm:pt>
    <dgm:pt modelId="{7E7D45FB-D45C-405D-8B8E-1A67C080EDA0}" type="sibTrans" cxnId="{52247926-BA21-4F4E-848B-512135C7C266}">
      <dgm:prSet/>
      <dgm:spPr/>
      <dgm:t>
        <a:bodyPr/>
        <a:lstStyle/>
        <a:p>
          <a:endParaRPr lang="en-GB" sz="1600" b="0">
            <a:solidFill>
              <a:schemeClr val="tx1"/>
            </a:solidFill>
            <a:latin typeface="+mj-lt"/>
          </a:endParaRPr>
        </a:p>
      </dgm:t>
    </dgm:pt>
    <dgm:pt modelId="{47FFD852-A90A-4A15-9E4C-CBF2A992D5F1}">
      <dgm:prSet phldrT="[Text]" custT="1"/>
      <dgm:spPr/>
      <dgm:t>
        <a:bodyPr/>
        <a:lstStyle/>
        <a:p>
          <a:r>
            <a:rPr lang="en-GB" sz="2800" b="0" smtClean="0">
              <a:latin typeface="+mj-lt"/>
            </a:rPr>
            <a:t>for analytical components</a:t>
          </a:r>
          <a:endParaRPr lang="en-GB" sz="2800" b="0" dirty="0">
            <a:latin typeface="+mj-lt"/>
          </a:endParaRPr>
        </a:p>
      </dgm:t>
    </dgm:pt>
    <dgm:pt modelId="{7D8E2F40-E906-469C-AB0A-7E526E896BB6}" type="parTrans" cxnId="{40296C05-AD0E-4983-A7CF-279C1B424AA1}">
      <dgm:prSet/>
      <dgm:spPr/>
      <dgm:t>
        <a:bodyPr/>
        <a:lstStyle/>
        <a:p>
          <a:endParaRPr lang="en-GB" sz="1600" b="0">
            <a:latin typeface="+mj-lt"/>
          </a:endParaRPr>
        </a:p>
      </dgm:t>
    </dgm:pt>
    <dgm:pt modelId="{046565FE-9959-4F9D-A57F-708207A83734}" type="sibTrans" cxnId="{40296C05-AD0E-4983-A7CF-279C1B424AA1}">
      <dgm:prSet/>
      <dgm:spPr/>
      <dgm:t>
        <a:bodyPr/>
        <a:lstStyle/>
        <a:p>
          <a:endParaRPr lang="en-GB" sz="1600" b="0">
            <a:latin typeface="+mj-lt"/>
          </a:endParaRPr>
        </a:p>
      </dgm:t>
    </dgm:pt>
    <dgm:pt modelId="{2394A785-3225-4F9E-B875-8DA5DC1E4124}" type="pres">
      <dgm:prSet presAssocID="{2B52F956-BA16-4723-8DEA-CB1CEC17A8FF}" presName="linear" presStyleCnt="0">
        <dgm:presLayoutVars>
          <dgm:animLvl val="lvl"/>
          <dgm:resizeHandles val="exact"/>
        </dgm:presLayoutVars>
      </dgm:prSet>
      <dgm:spPr/>
      <dgm:t>
        <a:bodyPr/>
        <a:lstStyle/>
        <a:p>
          <a:endParaRPr lang="en-GB"/>
        </a:p>
      </dgm:t>
    </dgm:pt>
    <dgm:pt modelId="{62CA8009-81F8-479A-AF72-A10954E61399}" type="pres">
      <dgm:prSet presAssocID="{CCCF7287-E029-474F-92E0-330D412FFCC9}" presName="parentText" presStyleLbl="node1" presStyleIdx="0" presStyleCnt="4">
        <dgm:presLayoutVars>
          <dgm:chMax val="0"/>
          <dgm:bulletEnabled val="1"/>
        </dgm:presLayoutVars>
      </dgm:prSet>
      <dgm:spPr/>
      <dgm:t>
        <a:bodyPr/>
        <a:lstStyle/>
        <a:p>
          <a:endParaRPr lang="en-GB"/>
        </a:p>
      </dgm:t>
    </dgm:pt>
    <dgm:pt modelId="{9077E742-DAC2-44FC-B76D-01BCFD3C6C3B}" type="pres">
      <dgm:prSet presAssocID="{01C42DC7-2922-4CEF-9534-4FE73B7FDC12}" presName="spacer" presStyleCnt="0"/>
      <dgm:spPr/>
      <dgm:t>
        <a:bodyPr/>
        <a:lstStyle/>
        <a:p>
          <a:endParaRPr lang="en-GB"/>
        </a:p>
      </dgm:t>
    </dgm:pt>
    <dgm:pt modelId="{4FD49528-3AFD-4586-A598-6BE044AE478F}" type="pres">
      <dgm:prSet presAssocID="{0AC4619F-E89E-4E2E-8371-7F4D6D82FB8F}" presName="parentText" presStyleLbl="node1" presStyleIdx="1" presStyleCnt="4" custLinFactNeighborX="-594">
        <dgm:presLayoutVars>
          <dgm:chMax val="0"/>
          <dgm:bulletEnabled val="1"/>
        </dgm:presLayoutVars>
      </dgm:prSet>
      <dgm:spPr/>
      <dgm:t>
        <a:bodyPr/>
        <a:lstStyle/>
        <a:p>
          <a:endParaRPr lang="en-GB"/>
        </a:p>
      </dgm:t>
    </dgm:pt>
    <dgm:pt modelId="{B6D7752C-B9F5-4B24-B383-000D110965AC}" type="pres">
      <dgm:prSet presAssocID="{428D89C5-5AAF-4269-8B11-A76DDB065351}" presName="spacer" presStyleCnt="0"/>
      <dgm:spPr/>
      <dgm:t>
        <a:bodyPr/>
        <a:lstStyle/>
        <a:p>
          <a:endParaRPr lang="en-GB"/>
        </a:p>
      </dgm:t>
    </dgm:pt>
    <dgm:pt modelId="{A40EF56E-93DE-42F2-ADBC-C1014EEA99A8}" type="pres">
      <dgm:prSet presAssocID="{CEA9F22D-9D0A-4D96-892F-BE883584759F}" presName="parentText" presStyleLbl="node1" presStyleIdx="2" presStyleCnt="4" custLinFactNeighborX="-990">
        <dgm:presLayoutVars>
          <dgm:chMax val="0"/>
          <dgm:bulletEnabled val="1"/>
        </dgm:presLayoutVars>
      </dgm:prSet>
      <dgm:spPr/>
      <dgm:t>
        <a:bodyPr/>
        <a:lstStyle/>
        <a:p>
          <a:endParaRPr lang="en-GB"/>
        </a:p>
      </dgm:t>
    </dgm:pt>
    <dgm:pt modelId="{2D11FD5E-03D0-41FF-BDC3-B1B284A60261}" type="pres">
      <dgm:prSet presAssocID="{5B3C8C16-FA6D-4742-9BB9-251C03534EEB}" presName="spacer" presStyleCnt="0"/>
      <dgm:spPr/>
      <dgm:t>
        <a:bodyPr/>
        <a:lstStyle/>
        <a:p>
          <a:endParaRPr lang="en-GB"/>
        </a:p>
      </dgm:t>
    </dgm:pt>
    <dgm:pt modelId="{16D9ADA7-8535-4AEB-BEE2-A86D88A63B71}" type="pres">
      <dgm:prSet presAssocID="{7FA5AA40-EB69-4DCD-B40D-AFED021CCE1D}" presName="parentText" presStyleLbl="node1" presStyleIdx="3" presStyleCnt="4">
        <dgm:presLayoutVars>
          <dgm:chMax val="0"/>
          <dgm:bulletEnabled val="1"/>
        </dgm:presLayoutVars>
      </dgm:prSet>
      <dgm:spPr/>
      <dgm:t>
        <a:bodyPr/>
        <a:lstStyle/>
        <a:p>
          <a:endParaRPr lang="en-GB"/>
        </a:p>
      </dgm:t>
    </dgm:pt>
    <dgm:pt modelId="{ED028250-E1FC-4279-A963-61F228BC6058}" type="pres">
      <dgm:prSet presAssocID="{7FA5AA40-EB69-4DCD-B40D-AFED021CCE1D}" presName="childText" presStyleLbl="revTx" presStyleIdx="0" presStyleCnt="1">
        <dgm:presLayoutVars>
          <dgm:bulletEnabled val="1"/>
        </dgm:presLayoutVars>
      </dgm:prSet>
      <dgm:spPr/>
      <dgm:t>
        <a:bodyPr/>
        <a:lstStyle/>
        <a:p>
          <a:endParaRPr lang="en-GB"/>
        </a:p>
      </dgm:t>
    </dgm:pt>
  </dgm:ptLst>
  <dgm:cxnLst>
    <dgm:cxn modelId="{453C92E5-90F4-4967-AFCB-48722F72C3DC}" type="presOf" srcId="{47FFD852-A90A-4A15-9E4C-CBF2A992D5F1}" destId="{ED028250-E1FC-4279-A963-61F228BC6058}" srcOrd="0" destOrd="0" presId="urn:microsoft.com/office/officeart/2005/8/layout/vList2"/>
    <dgm:cxn modelId="{52247926-BA21-4F4E-848B-512135C7C266}" srcId="{2B52F956-BA16-4723-8DEA-CB1CEC17A8FF}" destId="{7FA5AA40-EB69-4DCD-B40D-AFED021CCE1D}" srcOrd="3" destOrd="0" parTransId="{0E136983-8B65-41A0-9217-49DC0BA201E9}" sibTransId="{7E7D45FB-D45C-405D-8B8E-1A67C080EDA0}"/>
    <dgm:cxn modelId="{C77E1A6A-550F-48EC-A447-B496B4464F0D}" srcId="{2B52F956-BA16-4723-8DEA-CB1CEC17A8FF}" destId="{0AC4619F-E89E-4E2E-8371-7F4D6D82FB8F}" srcOrd="1" destOrd="0" parTransId="{4D979024-E543-4BCA-B063-E02AADB86185}" sibTransId="{428D89C5-5AAF-4269-8B11-A76DDB065351}"/>
    <dgm:cxn modelId="{40296C05-AD0E-4983-A7CF-279C1B424AA1}" srcId="{7FA5AA40-EB69-4DCD-B40D-AFED021CCE1D}" destId="{47FFD852-A90A-4A15-9E4C-CBF2A992D5F1}" srcOrd="0" destOrd="0" parTransId="{7D8E2F40-E906-469C-AB0A-7E526E896BB6}" sibTransId="{046565FE-9959-4F9D-A57F-708207A83734}"/>
    <dgm:cxn modelId="{7A2342B4-2B67-4E5D-8140-81E1B379C659}" type="presOf" srcId="{CEA9F22D-9D0A-4D96-892F-BE883584759F}" destId="{A40EF56E-93DE-42F2-ADBC-C1014EEA99A8}" srcOrd="0" destOrd="0" presId="urn:microsoft.com/office/officeart/2005/8/layout/vList2"/>
    <dgm:cxn modelId="{2D79CAC5-A649-4539-83A5-7EFD31A42E53}" type="presOf" srcId="{0AC4619F-E89E-4E2E-8371-7F4D6D82FB8F}" destId="{4FD49528-3AFD-4586-A598-6BE044AE478F}" srcOrd="0" destOrd="0" presId="urn:microsoft.com/office/officeart/2005/8/layout/vList2"/>
    <dgm:cxn modelId="{4033EDD0-C2F4-4688-90D7-4E184F17BC84}" type="presOf" srcId="{7FA5AA40-EB69-4DCD-B40D-AFED021CCE1D}" destId="{16D9ADA7-8535-4AEB-BEE2-A86D88A63B71}" srcOrd="0" destOrd="0" presId="urn:microsoft.com/office/officeart/2005/8/layout/vList2"/>
    <dgm:cxn modelId="{5AD2A198-BF5C-44DA-A461-4513E0A86AC8}" type="presOf" srcId="{2B52F956-BA16-4723-8DEA-CB1CEC17A8FF}" destId="{2394A785-3225-4F9E-B875-8DA5DC1E4124}" srcOrd="0" destOrd="0" presId="urn:microsoft.com/office/officeart/2005/8/layout/vList2"/>
    <dgm:cxn modelId="{CA5CA890-78A7-4B32-BB32-C00DCF5EC46A}" srcId="{2B52F956-BA16-4723-8DEA-CB1CEC17A8FF}" destId="{CEA9F22D-9D0A-4D96-892F-BE883584759F}" srcOrd="2" destOrd="0" parTransId="{B2CE7C32-97CC-473B-A056-176539BA300F}" sibTransId="{5B3C8C16-FA6D-4742-9BB9-251C03534EEB}"/>
    <dgm:cxn modelId="{D6565A9E-3F5F-4ECD-B848-783278887B89}" srcId="{2B52F956-BA16-4723-8DEA-CB1CEC17A8FF}" destId="{CCCF7287-E029-474F-92E0-330D412FFCC9}" srcOrd="0" destOrd="0" parTransId="{4BB5B83E-5B8F-406F-A3D3-2B0C64F00D30}" sibTransId="{01C42DC7-2922-4CEF-9534-4FE73B7FDC12}"/>
    <dgm:cxn modelId="{5C9EFF06-0F7F-4EBD-A0EF-C1B1CB269700}" type="presOf" srcId="{CCCF7287-E029-474F-92E0-330D412FFCC9}" destId="{62CA8009-81F8-479A-AF72-A10954E61399}" srcOrd="0" destOrd="0" presId="urn:microsoft.com/office/officeart/2005/8/layout/vList2"/>
    <dgm:cxn modelId="{F4939A93-F264-461F-9B51-26333A17832F}" type="presParOf" srcId="{2394A785-3225-4F9E-B875-8DA5DC1E4124}" destId="{62CA8009-81F8-479A-AF72-A10954E61399}" srcOrd="0" destOrd="0" presId="urn:microsoft.com/office/officeart/2005/8/layout/vList2"/>
    <dgm:cxn modelId="{639ED3E1-115E-4210-B0B4-84D3D54E5472}" type="presParOf" srcId="{2394A785-3225-4F9E-B875-8DA5DC1E4124}" destId="{9077E742-DAC2-44FC-B76D-01BCFD3C6C3B}" srcOrd="1" destOrd="0" presId="urn:microsoft.com/office/officeart/2005/8/layout/vList2"/>
    <dgm:cxn modelId="{97C1B0F1-95CD-4D80-9511-6029AE34AC25}" type="presParOf" srcId="{2394A785-3225-4F9E-B875-8DA5DC1E4124}" destId="{4FD49528-3AFD-4586-A598-6BE044AE478F}" srcOrd="2" destOrd="0" presId="urn:microsoft.com/office/officeart/2005/8/layout/vList2"/>
    <dgm:cxn modelId="{2018477D-0B64-497A-B512-63F87ABECC50}" type="presParOf" srcId="{2394A785-3225-4F9E-B875-8DA5DC1E4124}" destId="{B6D7752C-B9F5-4B24-B383-000D110965AC}" srcOrd="3" destOrd="0" presId="urn:microsoft.com/office/officeart/2005/8/layout/vList2"/>
    <dgm:cxn modelId="{DA8AA564-787C-42BC-A2F7-72CE4E7239D0}" type="presParOf" srcId="{2394A785-3225-4F9E-B875-8DA5DC1E4124}" destId="{A40EF56E-93DE-42F2-ADBC-C1014EEA99A8}" srcOrd="4" destOrd="0" presId="urn:microsoft.com/office/officeart/2005/8/layout/vList2"/>
    <dgm:cxn modelId="{21711CAE-05F6-4FCE-8B3B-8EE72155380B}" type="presParOf" srcId="{2394A785-3225-4F9E-B875-8DA5DC1E4124}" destId="{2D11FD5E-03D0-41FF-BDC3-B1B284A60261}" srcOrd="5" destOrd="0" presId="urn:microsoft.com/office/officeart/2005/8/layout/vList2"/>
    <dgm:cxn modelId="{E026686D-6A14-4AA0-8064-5F4242B5185E}" type="presParOf" srcId="{2394A785-3225-4F9E-B875-8DA5DC1E4124}" destId="{16D9ADA7-8535-4AEB-BEE2-A86D88A63B71}" srcOrd="6" destOrd="0" presId="urn:microsoft.com/office/officeart/2005/8/layout/vList2"/>
    <dgm:cxn modelId="{58784075-30E4-447B-9132-F2B3C0637E6E}" type="presParOf" srcId="{2394A785-3225-4F9E-B875-8DA5DC1E4124}" destId="{ED028250-E1FC-4279-A963-61F228BC6058}"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B52F956-BA16-4723-8DEA-CB1CEC17A8FF}"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GB"/>
        </a:p>
      </dgm:t>
    </dgm:pt>
    <dgm:pt modelId="{CCCF7287-E029-474F-92E0-330D412FFCC9}">
      <dgm:prSet phldrT="[Text]" custT="1"/>
      <dgm:spPr/>
      <dgm:t>
        <a:bodyPr/>
        <a:lstStyle/>
        <a:p>
          <a:r>
            <a:rPr lang="en-GB" sz="3200" b="0" dirty="0" smtClean="0">
              <a:latin typeface="+mj-lt"/>
            </a:rPr>
            <a:t>Time to Market</a:t>
          </a:r>
          <a:endParaRPr lang="en-GB" sz="3200" b="0" dirty="0">
            <a:latin typeface="+mj-lt"/>
          </a:endParaRPr>
        </a:p>
      </dgm:t>
    </dgm:pt>
    <dgm:pt modelId="{4BB5B83E-5B8F-406F-A3D3-2B0C64F00D30}" type="parTrans" cxnId="{D6565A9E-3F5F-4ECD-B848-783278887B89}">
      <dgm:prSet/>
      <dgm:spPr/>
      <dgm:t>
        <a:bodyPr/>
        <a:lstStyle/>
        <a:p>
          <a:endParaRPr lang="en-GB" sz="3200" b="0">
            <a:solidFill>
              <a:schemeClr val="tx1"/>
            </a:solidFill>
            <a:latin typeface="+mj-lt"/>
          </a:endParaRPr>
        </a:p>
      </dgm:t>
    </dgm:pt>
    <dgm:pt modelId="{01C42DC7-2922-4CEF-9534-4FE73B7FDC12}" type="sibTrans" cxnId="{D6565A9E-3F5F-4ECD-B848-783278887B89}">
      <dgm:prSet/>
      <dgm:spPr/>
      <dgm:t>
        <a:bodyPr/>
        <a:lstStyle/>
        <a:p>
          <a:endParaRPr lang="en-GB" sz="3200" b="0">
            <a:solidFill>
              <a:schemeClr val="tx1"/>
            </a:solidFill>
            <a:latin typeface="+mj-lt"/>
          </a:endParaRPr>
        </a:p>
      </dgm:t>
    </dgm:pt>
    <dgm:pt modelId="{0AC4619F-E89E-4E2E-8371-7F4D6D82FB8F}">
      <dgm:prSet phldrT="[Text]" custT="1"/>
      <dgm:spPr/>
      <dgm:t>
        <a:bodyPr/>
        <a:lstStyle/>
        <a:p>
          <a:r>
            <a:rPr lang="en-GB" sz="2800" b="0" smtClean="0">
              <a:latin typeface="+mj-lt"/>
            </a:rPr>
            <a:t>Efficiency</a:t>
          </a:r>
          <a:endParaRPr lang="en-GB" sz="2800" b="0" dirty="0">
            <a:latin typeface="+mj-lt"/>
          </a:endParaRPr>
        </a:p>
      </dgm:t>
    </dgm:pt>
    <dgm:pt modelId="{4D979024-E543-4BCA-B063-E02AADB86185}" type="parTrans" cxnId="{C77E1A6A-550F-48EC-A447-B496B4464F0D}">
      <dgm:prSet/>
      <dgm:spPr/>
      <dgm:t>
        <a:bodyPr/>
        <a:lstStyle/>
        <a:p>
          <a:endParaRPr lang="en-GB" sz="3200" b="0">
            <a:solidFill>
              <a:schemeClr val="tx1"/>
            </a:solidFill>
            <a:latin typeface="+mj-lt"/>
          </a:endParaRPr>
        </a:p>
      </dgm:t>
    </dgm:pt>
    <dgm:pt modelId="{428D89C5-5AAF-4269-8B11-A76DDB065351}" type="sibTrans" cxnId="{C77E1A6A-550F-48EC-A447-B496B4464F0D}">
      <dgm:prSet/>
      <dgm:spPr/>
      <dgm:t>
        <a:bodyPr/>
        <a:lstStyle/>
        <a:p>
          <a:endParaRPr lang="en-GB" sz="3200" b="0">
            <a:solidFill>
              <a:schemeClr val="tx1"/>
            </a:solidFill>
            <a:latin typeface="+mj-lt"/>
          </a:endParaRPr>
        </a:p>
      </dgm:t>
    </dgm:pt>
    <dgm:pt modelId="{CEA9F22D-9D0A-4D96-892F-BE883584759F}">
      <dgm:prSet phldrT="[Text]" custT="1"/>
      <dgm:spPr/>
      <dgm:t>
        <a:bodyPr/>
        <a:lstStyle/>
        <a:p>
          <a:r>
            <a:rPr lang="en-GB" sz="2800" b="0" smtClean="0">
              <a:latin typeface="+mj-lt"/>
            </a:rPr>
            <a:t>Correctness</a:t>
          </a:r>
          <a:endParaRPr lang="en-GB" sz="2800" b="0" dirty="0">
            <a:latin typeface="+mj-lt"/>
          </a:endParaRPr>
        </a:p>
      </dgm:t>
    </dgm:pt>
    <dgm:pt modelId="{B2CE7C32-97CC-473B-A056-176539BA300F}" type="parTrans" cxnId="{CA5CA890-78A7-4B32-BB32-C00DCF5EC46A}">
      <dgm:prSet/>
      <dgm:spPr/>
      <dgm:t>
        <a:bodyPr/>
        <a:lstStyle/>
        <a:p>
          <a:endParaRPr lang="en-GB" sz="3200" b="0">
            <a:solidFill>
              <a:schemeClr val="tx1"/>
            </a:solidFill>
            <a:latin typeface="+mj-lt"/>
          </a:endParaRPr>
        </a:p>
      </dgm:t>
    </dgm:pt>
    <dgm:pt modelId="{5B3C8C16-FA6D-4742-9BB9-251C03534EEB}" type="sibTrans" cxnId="{CA5CA890-78A7-4B32-BB32-C00DCF5EC46A}">
      <dgm:prSet/>
      <dgm:spPr/>
      <dgm:t>
        <a:bodyPr/>
        <a:lstStyle/>
        <a:p>
          <a:endParaRPr lang="en-GB" sz="3200" b="0">
            <a:solidFill>
              <a:schemeClr val="tx1"/>
            </a:solidFill>
            <a:latin typeface="+mj-lt"/>
          </a:endParaRPr>
        </a:p>
      </dgm:t>
    </dgm:pt>
    <dgm:pt modelId="{F7C46BBA-E9C4-40A5-BB7C-9518241C604E}">
      <dgm:prSet phldrT="[Text]" custT="1"/>
      <dgm:spPr/>
      <dgm:t>
        <a:bodyPr/>
        <a:lstStyle/>
        <a:p>
          <a:r>
            <a:rPr lang="en-GB" sz="2800" b="0" smtClean="0">
              <a:latin typeface="+mj-lt"/>
            </a:rPr>
            <a:t>Complexity</a:t>
          </a:r>
          <a:endParaRPr lang="en-GB" sz="2800" b="0" dirty="0">
            <a:latin typeface="+mj-lt"/>
          </a:endParaRPr>
        </a:p>
      </dgm:t>
    </dgm:pt>
    <dgm:pt modelId="{C3B8740C-0F8F-4AEA-8625-572736F52087}" type="sibTrans" cxnId="{1EEFE04A-42CF-46BB-8C36-52C13C34C77D}">
      <dgm:prSet/>
      <dgm:spPr/>
      <dgm:t>
        <a:bodyPr/>
        <a:lstStyle/>
        <a:p>
          <a:endParaRPr lang="en-GB" sz="1600" b="0">
            <a:solidFill>
              <a:schemeClr val="tx1"/>
            </a:solidFill>
            <a:latin typeface="+mj-lt"/>
          </a:endParaRPr>
        </a:p>
      </dgm:t>
    </dgm:pt>
    <dgm:pt modelId="{2E8F6556-4A91-4DB0-A4E9-3E373EEDFEF6}" type="parTrans" cxnId="{1EEFE04A-42CF-46BB-8C36-52C13C34C77D}">
      <dgm:prSet/>
      <dgm:spPr/>
      <dgm:t>
        <a:bodyPr/>
        <a:lstStyle/>
        <a:p>
          <a:endParaRPr lang="en-GB" sz="1600" b="0">
            <a:solidFill>
              <a:schemeClr val="tx1"/>
            </a:solidFill>
            <a:latin typeface="+mj-lt"/>
          </a:endParaRPr>
        </a:p>
      </dgm:t>
    </dgm:pt>
    <dgm:pt modelId="{23ABFDE5-97BC-4AC7-A9EE-C6CA7E39B6A3}">
      <dgm:prSet phldrT="[Text]" custT="1"/>
      <dgm:spPr/>
      <dgm:t>
        <a:bodyPr/>
        <a:lstStyle/>
        <a:p>
          <a:r>
            <a:rPr lang="en-GB" sz="2800" b="0" dirty="0" smtClean="0">
              <a:latin typeface="+mj-lt"/>
            </a:rPr>
            <a:t>for analytical components and services</a:t>
          </a:r>
          <a:endParaRPr lang="en-GB" sz="2800" b="0" dirty="0">
            <a:latin typeface="+mj-lt"/>
          </a:endParaRPr>
        </a:p>
      </dgm:t>
    </dgm:pt>
    <dgm:pt modelId="{BA5FA3AB-F9B6-4210-9310-35DDC728679C}" type="parTrans" cxnId="{7E42E62B-FFD2-4779-BA69-A016A3164DAC}">
      <dgm:prSet/>
      <dgm:spPr/>
      <dgm:t>
        <a:bodyPr/>
        <a:lstStyle/>
        <a:p>
          <a:endParaRPr lang="en-GB" sz="1600" b="0">
            <a:latin typeface="+mj-lt"/>
          </a:endParaRPr>
        </a:p>
      </dgm:t>
    </dgm:pt>
    <dgm:pt modelId="{4CCDCBF8-0EAE-46A8-BD79-5153A0FBF5F7}" type="sibTrans" cxnId="{7E42E62B-FFD2-4779-BA69-A016A3164DAC}">
      <dgm:prSet/>
      <dgm:spPr/>
      <dgm:t>
        <a:bodyPr/>
        <a:lstStyle/>
        <a:p>
          <a:endParaRPr lang="en-GB" sz="1600" b="0">
            <a:latin typeface="+mj-lt"/>
          </a:endParaRPr>
        </a:p>
      </dgm:t>
    </dgm:pt>
    <dgm:pt modelId="{2394A785-3225-4F9E-B875-8DA5DC1E4124}" type="pres">
      <dgm:prSet presAssocID="{2B52F956-BA16-4723-8DEA-CB1CEC17A8FF}" presName="linear" presStyleCnt="0">
        <dgm:presLayoutVars>
          <dgm:animLvl val="lvl"/>
          <dgm:resizeHandles val="exact"/>
        </dgm:presLayoutVars>
      </dgm:prSet>
      <dgm:spPr/>
      <dgm:t>
        <a:bodyPr/>
        <a:lstStyle/>
        <a:p>
          <a:endParaRPr lang="en-GB"/>
        </a:p>
      </dgm:t>
    </dgm:pt>
    <dgm:pt modelId="{62CA8009-81F8-479A-AF72-A10954E61399}" type="pres">
      <dgm:prSet presAssocID="{CCCF7287-E029-474F-92E0-330D412FFCC9}" presName="parentText" presStyleLbl="node1" presStyleIdx="0" presStyleCnt="4">
        <dgm:presLayoutVars>
          <dgm:chMax val="0"/>
          <dgm:bulletEnabled val="1"/>
        </dgm:presLayoutVars>
      </dgm:prSet>
      <dgm:spPr/>
      <dgm:t>
        <a:bodyPr/>
        <a:lstStyle/>
        <a:p>
          <a:endParaRPr lang="en-GB"/>
        </a:p>
      </dgm:t>
    </dgm:pt>
    <dgm:pt modelId="{9077E742-DAC2-44FC-B76D-01BCFD3C6C3B}" type="pres">
      <dgm:prSet presAssocID="{01C42DC7-2922-4CEF-9534-4FE73B7FDC12}" presName="spacer" presStyleCnt="0"/>
      <dgm:spPr/>
      <dgm:t>
        <a:bodyPr/>
        <a:lstStyle/>
        <a:p>
          <a:endParaRPr lang="en-GB"/>
        </a:p>
      </dgm:t>
    </dgm:pt>
    <dgm:pt modelId="{4FD49528-3AFD-4586-A598-6BE044AE478F}" type="pres">
      <dgm:prSet presAssocID="{0AC4619F-E89E-4E2E-8371-7F4D6D82FB8F}" presName="parentText" presStyleLbl="node1" presStyleIdx="1" presStyleCnt="4" custLinFactNeighborX="-594">
        <dgm:presLayoutVars>
          <dgm:chMax val="0"/>
          <dgm:bulletEnabled val="1"/>
        </dgm:presLayoutVars>
      </dgm:prSet>
      <dgm:spPr/>
      <dgm:t>
        <a:bodyPr/>
        <a:lstStyle/>
        <a:p>
          <a:endParaRPr lang="en-GB"/>
        </a:p>
      </dgm:t>
    </dgm:pt>
    <dgm:pt modelId="{B6D7752C-B9F5-4B24-B383-000D110965AC}" type="pres">
      <dgm:prSet presAssocID="{428D89C5-5AAF-4269-8B11-A76DDB065351}" presName="spacer" presStyleCnt="0"/>
      <dgm:spPr/>
      <dgm:t>
        <a:bodyPr/>
        <a:lstStyle/>
        <a:p>
          <a:endParaRPr lang="en-GB"/>
        </a:p>
      </dgm:t>
    </dgm:pt>
    <dgm:pt modelId="{A40EF56E-93DE-42F2-ADBC-C1014EEA99A8}" type="pres">
      <dgm:prSet presAssocID="{CEA9F22D-9D0A-4D96-892F-BE883584759F}" presName="parentText" presStyleLbl="node1" presStyleIdx="2" presStyleCnt="4" custLinFactNeighborX="-990">
        <dgm:presLayoutVars>
          <dgm:chMax val="0"/>
          <dgm:bulletEnabled val="1"/>
        </dgm:presLayoutVars>
      </dgm:prSet>
      <dgm:spPr/>
      <dgm:t>
        <a:bodyPr/>
        <a:lstStyle/>
        <a:p>
          <a:endParaRPr lang="en-GB"/>
        </a:p>
      </dgm:t>
    </dgm:pt>
    <dgm:pt modelId="{38803D91-C661-4F0E-B573-12BA7943218B}" type="pres">
      <dgm:prSet presAssocID="{5B3C8C16-FA6D-4742-9BB9-251C03534EEB}" presName="spacer" presStyleCnt="0"/>
      <dgm:spPr/>
      <dgm:t>
        <a:bodyPr/>
        <a:lstStyle/>
        <a:p>
          <a:endParaRPr lang="en-GB"/>
        </a:p>
      </dgm:t>
    </dgm:pt>
    <dgm:pt modelId="{103D069B-D8CD-4B99-BBE7-8F61BEA97623}" type="pres">
      <dgm:prSet presAssocID="{F7C46BBA-E9C4-40A5-BB7C-9518241C604E}" presName="parentText" presStyleLbl="node1" presStyleIdx="3" presStyleCnt="4">
        <dgm:presLayoutVars>
          <dgm:chMax val="0"/>
          <dgm:bulletEnabled val="1"/>
        </dgm:presLayoutVars>
      </dgm:prSet>
      <dgm:spPr/>
      <dgm:t>
        <a:bodyPr/>
        <a:lstStyle/>
        <a:p>
          <a:endParaRPr lang="en-GB"/>
        </a:p>
      </dgm:t>
    </dgm:pt>
    <dgm:pt modelId="{50768FEC-F12F-4D00-99B9-699F35685B0E}" type="pres">
      <dgm:prSet presAssocID="{F7C46BBA-E9C4-40A5-BB7C-9518241C604E}" presName="childText" presStyleLbl="revTx" presStyleIdx="0" presStyleCnt="1">
        <dgm:presLayoutVars>
          <dgm:bulletEnabled val="1"/>
        </dgm:presLayoutVars>
      </dgm:prSet>
      <dgm:spPr/>
      <dgm:t>
        <a:bodyPr/>
        <a:lstStyle/>
        <a:p>
          <a:endParaRPr lang="en-GB"/>
        </a:p>
      </dgm:t>
    </dgm:pt>
  </dgm:ptLst>
  <dgm:cxnLst>
    <dgm:cxn modelId="{7E42E62B-FFD2-4779-BA69-A016A3164DAC}" srcId="{F7C46BBA-E9C4-40A5-BB7C-9518241C604E}" destId="{23ABFDE5-97BC-4AC7-A9EE-C6CA7E39B6A3}" srcOrd="0" destOrd="0" parTransId="{BA5FA3AB-F9B6-4210-9310-35DDC728679C}" sibTransId="{4CCDCBF8-0EAE-46A8-BD79-5153A0FBF5F7}"/>
    <dgm:cxn modelId="{78A2625B-C869-4DC2-B3F8-1897D873C3D4}" type="presOf" srcId="{0AC4619F-E89E-4E2E-8371-7F4D6D82FB8F}" destId="{4FD49528-3AFD-4586-A598-6BE044AE478F}" srcOrd="0" destOrd="0" presId="urn:microsoft.com/office/officeart/2005/8/layout/vList2"/>
    <dgm:cxn modelId="{54B5DF46-316E-4886-AE61-E933927947E6}" type="presOf" srcId="{2B52F956-BA16-4723-8DEA-CB1CEC17A8FF}" destId="{2394A785-3225-4F9E-B875-8DA5DC1E4124}" srcOrd="0" destOrd="0" presId="urn:microsoft.com/office/officeart/2005/8/layout/vList2"/>
    <dgm:cxn modelId="{CA5CA890-78A7-4B32-BB32-C00DCF5EC46A}" srcId="{2B52F956-BA16-4723-8DEA-CB1CEC17A8FF}" destId="{CEA9F22D-9D0A-4D96-892F-BE883584759F}" srcOrd="2" destOrd="0" parTransId="{B2CE7C32-97CC-473B-A056-176539BA300F}" sibTransId="{5B3C8C16-FA6D-4742-9BB9-251C03534EEB}"/>
    <dgm:cxn modelId="{21441E78-D39C-4401-BED4-D80D68A25A26}" type="presOf" srcId="{CEA9F22D-9D0A-4D96-892F-BE883584759F}" destId="{A40EF56E-93DE-42F2-ADBC-C1014EEA99A8}" srcOrd="0" destOrd="0" presId="urn:microsoft.com/office/officeart/2005/8/layout/vList2"/>
    <dgm:cxn modelId="{D6565A9E-3F5F-4ECD-B848-783278887B89}" srcId="{2B52F956-BA16-4723-8DEA-CB1CEC17A8FF}" destId="{CCCF7287-E029-474F-92E0-330D412FFCC9}" srcOrd="0" destOrd="0" parTransId="{4BB5B83E-5B8F-406F-A3D3-2B0C64F00D30}" sibTransId="{01C42DC7-2922-4CEF-9534-4FE73B7FDC12}"/>
    <dgm:cxn modelId="{81CDEF20-B511-40EC-B975-D7E68F9C6ACF}" type="presOf" srcId="{CCCF7287-E029-474F-92E0-330D412FFCC9}" destId="{62CA8009-81F8-479A-AF72-A10954E61399}" srcOrd="0" destOrd="0" presId="urn:microsoft.com/office/officeart/2005/8/layout/vList2"/>
    <dgm:cxn modelId="{755A74F4-7E41-40FA-8511-6E7441F6DF97}" type="presOf" srcId="{23ABFDE5-97BC-4AC7-A9EE-C6CA7E39B6A3}" destId="{50768FEC-F12F-4D00-99B9-699F35685B0E}" srcOrd="0" destOrd="0" presId="urn:microsoft.com/office/officeart/2005/8/layout/vList2"/>
    <dgm:cxn modelId="{D9E01E7A-946A-42B6-9904-D4FEA8768F4F}" type="presOf" srcId="{F7C46BBA-E9C4-40A5-BB7C-9518241C604E}" destId="{103D069B-D8CD-4B99-BBE7-8F61BEA97623}" srcOrd="0" destOrd="0" presId="urn:microsoft.com/office/officeart/2005/8/layout/vList2"/>
    <dgm:cxn modelId="{C77E1A6A-550F-48EC-A447-B496B4464F0D}" srcId="{2B52F956-BA16-4723-8DEA-CB1CEC17A8FF}" destId="{0AC4619F-E89E-4E2E-8371-7F4D6D82FB8F}" srcOrd="1" destOrd="0" parTransId="{4D979024-E543-4BCA-B063-E02AADB86185}" sibTransId="{428D89C5-5AAF-4269-8B11-A76DDB065351}"/>
    <dgm:cxn modelId="{1EEFE04A-42CF-46BB-8C36-52C13C34C77D}" srcId="{2B52F956-BA16-4723-8DEA-CB1CEC17A8FF}" destId="{F7C46BBA-E9C4-40A5-BB7C-9518241C604E}" srcOrd="3" destOrd="0" parTransId="{2E8F6556-4A91-4DB0-A4E9-3E373EEDFEF6}" sibTransId="{C3B8740C-0F8F-4AEA-8625-572736F52087}"/>
    <dgm:cxn modelId="{41CD1D28-B07C-4CFA-AA09-295F6E8CE3CA}" type="presParOf" srcId="{2394A785-3225-4F9E-B875-8DA5DC1E4124}" destId="{62CA8009-81F8-479A-AF72-A10954E61399}" srcOrd="0" destOrd="0" presId="urn:microsoft.com/office/officeart/2005/8/layout/vList2"/>
    <dgm:cxn modelId="{9302A4C6-9DFE-4066-9102-FC38F5EBC4B2}" type="presParOf" srcId="{2394A785-3225-4F9E-B875-8DA5DC1E4124}" destId="{9077E742-DAC2-44FC-B76D-01BCFD3C6C3B}" srcOrd="1" destOrd="0" presId="urn:microsoft.com/office/officeart/2005/8/layout/vList2"/>
    <dgm:cxn modelId="{24CB64D4-D9DB-43E7-A6B2-5D6897B158F4}" type="presParOf" srcId="{2394A785-3225-4F9E-B875-8DA5DC1E4124}" destId="{4FD49528-3AFD-4586-A598-6BE044AE478F}" srcOrd="2" destOrd="0" presId="urn:microsoft.com/office/officeart/2005/8/layout/vList2"/>
    <dgm:cxn modelId="{8E4D357E-4605-4797-955D-E6386CD4C0C0}" type="presParOf" srcId="{2394A785-3225-4F9E-B875-8DA5DC1E4124}" destId="{B6D7752C-B9F5-4B24-B383-000D110965AC}" srcOrd="3" destOrd="0" presId="urn:microsoft.com/office/officeart/2005/8/layout/vList2"/>
    <dgm:cxn modelId="{DD90B226-25AA-4D0E-9C6E-B9698C4061E0}" type="presParOf" srcId="{2394A785-3225-4F9E-B875-8DA5DC1E4124}" destId="{A40EF56E-93DE-42F2-ADBC-C1014EEA99A8}" srcOrd="4" destOrd="0" presId="urn:microsoft.com/office/officeart/2005/8/layout/vList2"/>
    <dgm:cxn modelId="{BD9F10D6-8BCE-4E6B-B0A8-586B1F6F7A13}" type="presParOf" srcId="{2394A785-3225-4F9E-B875-8DA5DC1E4124}" destId="{38803D91-C661-4F0E-B573-12BA7943218B}" srcOrd="5" destOrd="0" presId="urn:microsoft.com/office/officeart/2005/8/layout/vList2"/>
    <dgm:cxn modelId="{B678790F-7601-4DD0-B493-4441B2207ECF}" type="presParOf" srcId="{2394A785-3225-4F9E-B875-8DA5DC1E4124}" destId="{103D069B-D8CD-4B99-BBE7-8F61BEA97623}" srcOrd="6" destOrd="0" presId="urn:microsoft.com/office/officeart/2005/8/layout/vList2"/>
    <dgm:cxn modelId="{6D13E179-5F31-410F-9AB2-DF8E5FBECF1A}" type="presParOf" srcId="{2394A785-3225-4F9E-B875-8DA5DC1E4124}" destId="{50768FEC-F12F-4D00-99B9-699F35685B0E}"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CBB91-7B26-4835-B33A-CA07C186EB0F}">
      <dsp:nvSpPr>
        <dsp:cNvPr id="0" name=""/>
        <dsp:cNvSpPr/>
      </dsp:nvSpPr>
      <dsp:spPr>
        <a:xfrm>
          <a:off x="3285" y="412997"/>
          <a:ext cx="2606746" cy="156404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dirty="0" smtClean="0">
              <a:latin typeface="+mj-lt"/>
            </a:rPr>
            <a:t>F# Basics</a:t>
          </a:r>
          <a:endParaRPr lang="en-GB" sz="3200" b="0" kern="1200" dirty="0">
            <a:latin typeface="+mj-lt"/>
          </a:endParaRPr>
        </a:p>
      </dsp:txBody>
      <dsp:txXfrm>
        <a:off x="3285" y="412997"/>
        <a:ext cx="2606746" cy="1564048"/>
      </dsp:txXfrm>
    </dsp:sp>
    <dsp:sp modelId="{E0E71C54-F2D1-4C91-8C80-6B09BF84E94B}">
      <dsp:nvSpPr>
        <dsp:cNvPr id="0" name=""/>
        <dsp:cNvSpPr/>
      </dsp:nvSpPr>
      <dsp:spPr>
        <a:xfrm>
          <a:off x="2870707" y="412997"/>
          <a:ext cx="2606746" cy="1564048"/>
        </a:xfrm>
        <a:prstGeom prst="rect">
          <a:avLst/>
        </a:prstGeom>
        <a:solidFill>
          <a:schemeClr val="accent4">
            <a:hueOff val="-306657"/>
            <a:satOff val="-9409"/>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smtClean="0">
              <a:latin typeface="+mj-lt"/>
            </a:rPr>
            <a:t>F</a:t>
          </a:r>
          <a:r>
            <a:rPr lang="en-GB" sz="3200" b="0" kern="1200" dirty="0" smtClean="0">
              <a:latin typeface="+mj-lt"/>
            </a:rPr>
            <a:t># for Data Science</a:t>
          </a:r>
          <a:endParaRPr lang="en-GB" sz="3200" b="0" kern="1200" dirty="0">
            <a:latin typeface="+mj-lt"/>
          </a:endParaRPr>
        </a:p>
      </dsp:txBody>
      <dsp:txXfrm>
        <a:off x="2870707" y="412997"/>
        <a:ext cx="2606746" cy="1564048"/>
      </dsp:txXfrm>
    </dsp:sp>
    <dsp:sp modelId="{5ADF61FE-FF80-45AA-A9CE-E34B60324B42}">
      <dsp:nvSpPr>
        <dsp:cNvPr id="0" name=""/>
        <dsp:cNvSpPr/>
      </dsp:nvSpPr>
      <dsp:spPr>
        <a:xfrm>
          <a:off x="5738128" y="412997"/>
          <a:ext cx="2606746" cy="1564048"/>
        </a:xfrm>
        <a:prstGeom prst="rect">
          <a:avLst/>
        </a:prstGeom>
        <a:solidFill>
          <a:schemeClr val="accent4">
            <a:hueOff val="-613313"/>
            <a:satOff val="-18818"/>
            <a:lumOff val="-3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baseline="0" dirty="0" smtClean="0">
              <a:latin typeface="+mj-lt"/>
            </a:rPr>
            <a:t>F# for GPUs</a:t>
          </a:r>
          <a:endParaRPr lang="en-GB" sz="3200" b="0" kern="1200" dirty="0">
            <a:latin typeface="+mj-lt"/>
          </a:endParaRPr>
        </a:p>
      </dsp:txBody>
      <dsp:txXfrm>
        <a:off x="5738128" y="412997"/>
        <a:ext cx="2606746" cy="1564048"/>
      </dsp:txXfrm>
    </dsp:sp>
    <dsp:sp modelId="{18B03463-1FBD-4DF5-8CA0-D3CB9BDC0293}">
      <dsp:nvSpPr>
        <dsp:cNvPr id="0" name=""/>
        <dsp:cNvSpPr/>
      </dsp:nvSpPr>
      <dsp:spPr>
        <a:xfrm>
          <a:off x="8605550" y="412997"/>
          <a:ext cx="2606746" cy="1564048"/>
        </a:xfrm>
        <a:prstGeom prst="rect">
          <a:avLst/>
        </a:prstGeom>
        <a:solidFill>
          <a:schemeClr val="accent4">
            <a:hueOff val="-919969"/>
            <a:satOff val="-28228"/>
            <a:lumOff val="-5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dirty="0" smtClean="0">
              <a:latin typeface="+mj-lt"/>
            </a:rPr>
            <a:t>F# for Cloud Data</a:t>
          </a:r>
          <a:endParaRPr lang="en-GB" sz="3200" b="0" kern="1200" dirty="0">
            <a:latin typeface="+mj-lt"/>
          </a:endParaRPr>
        </a:p>
      </dsp:txBody>
      <dsp:txXfrm>
        <a:off x="8605550" y="412997"/>
        <a:ext cx="2606746" cy="1564048"/>
      </dsp:txXfrm>
    </dsp:sp>
    <dsp:sp modelId="{9F535F91-926F-4CD9-9E50-DD6024FF90E6}">
      <dsp:nvSpPr>
        <dsp:cNvPr id="0" name=""/>
        <dsp:cNvSpPr/>
      </dsp:nvSpPr>
      <dsp:spPr>
        <a:xfrm>
          <a:off x="1436996" y="2237720"/>
          <a:ext cx="2606746" cy="1564048"/>
        </a:xfrm>
        <a:prstGeom prst="rect">
          <a:avLst/>
        </a:prstGeom>
        <a:solidFill>
          <a:schemeClr val="accent4">
            <a:hueOff val="-1226626"/>
            <a:satOff val="-37637"/>
            <a:lumOff val="-73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dirty="0" smtClean="0">
              <a:latin typeface="+mj-lt"/>
            </a:rPr>
            <a:t>F# for Pricing</a:t>
          </a:r>
          <a:endParaRPr lang="en-GB" sz="3200" b="0" kern="1200" dirty="0">
            <a:latin typeface="+mj-lt"/>
          </a:endParaRPr>
        </a:p>
      </dsp:txBody>
      <dsp:txXfrm>
        <a:off x="1436996" y="2237720"/>
        <a:ext cx="2606746" cy="1564048"/>
      </dsp:txXfrm>
    </dsp:sp>
    <dsp:sp modelId="{BCE7658B-2374-4A6C-9925-B2C56248DCAA}">
      <dsp:nvSpPr>
        <dsp:cNvPr id="0" name=""/>
        <dsp:cNvSpPr/>
      </dsp:nvSpPr>
      <dsp:spPr>
        <a:xfrm>
          <a:off x="4304418" y="2237720"/>
          <a:ext cx="2606746" cy="1564048"/>
        </a:xfrm>
        <a:prstGeom prst="rect">
          <a:avLst/>
        </a:prstGeom>
        <a:solidFill>
          <a:schemeClr val="accent4">
            <a:hueOff val="-1533282"/>
            <a:satOff val="-47046"/>
            <a:lumOff val="-91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dirty="0" smtClean="0">
              <a:latin typeface="+mj-lt"/>
            </a:rPr>
            <a:t>F# for DSLs in Risk and Insurance</a:t>
          </a:r>
          <a:endParaRPr lang="en-GB" sz="3200" b="0" kern="1200" dirty="0">
            <a:latin typeface="+mj-lt"/>
          </a:endParaRPr>
        </a:p>
      </dsp:txBody>
      <dsp:txXfrm>
        <a:off x="4304418" y="2237720"/>
        <a:ext cx="2606746" cy="1564048"/>
      </dsp:txXfrm>
    </dsp:sp>
    <dsp:sp modelId="{D3652699-7A9F-4E10-8F28-EB1B4316ACCE}">
      <dsp:nvSpPr>
        <dsp:cNvPr id="0" name=""/>
        <dsp:cNvSpPr/>
      </dsp:nvSpPr>
      <dsp:spPr>
        <a:xfrm>
          <a:off x="7171839" y="2237720"/>
          <a:ext cx="2606746" cy="1564048"/>
        </a:xfrm>
        <a:prstGeom prst="rect">
          <a:avLst/>
        </a:prstGeom>
        <a:solidFill>
          <a:schemeClr val="accent4">
            <a:hueOff val="-1839939"/>
            <a:satOff val="-56455"/>
            <a:lumOff val="-10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dirty="0" smtClean="0">
              <a:latin typeface="+mj-lt"/>
            </a:rPr>
            <a:t>F# + R</a:t>
          </a:r>
          <a:endParaRPr lang="en-GB" sz="3200" b="0" kern="1200" dirty="0">
            <a:latin typeface="+mj-lt"/>
          </a:endParaRPr>
        </a:p>
      </dsp:txBody>
      <dsp:txXfrm>
        <a:off x="7171839" y="2237720"/>
        <a:ext cx="2606746" cy="15640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D238AF-8111-48F4-87D0-8513B6795E16}">
      <dsp:nvSpPr>
        <dsp:cNvPr id="0" name=""/>
        <dsp:cNvSpPr/>
      </dsp:nvSpPr>
      <dsp:spPr>
        <a:xfrm>
          <a:off x="0" y="273395"/>
          <a:ext cx="3483613" cy="20901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is the ever-growing ocean of digital reality around us  </a:t>
          </a:r>
          <a:endParaRPr lang="en-GB" sz="2000" kern="1200" dirty="0"/>
        </a:p>
      </dsp:txBody>
      <dsp:txXfrm>
        <a:off x="0" y="273395"/>
        <a:ext cx="3483613" cy="2090167"/>
      </dsp:txXfrm>
    </dsp:sp>
    <dsp:sp modelId="{5C889AEA-E0C2-4FF9-A34D-CA456FDB903E}">
      <dsp:nvSpPr>
        <dsp:cNvPr id="0" name=""/>
        <dsp:cNvSpPr/>
      </dsp:nvSpPr>
      <dsp:spPr>
        <a:xfrm>
          <a:off x="3831974" y="273395"/>
          <a:ext cx="3483613" cy="20901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is big. Really big.</a:t>
          </a:r>
        </a:p>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defies imagination for its enormity</a:t>
          </a:r>
          <a:endParaRPr lang="en-GB" sz="2000" kern="1200" dirty="0"/>
        </a:p>
      </dsp:txBody>
      <dsp:txXfrm>
        <a:off x="3831974" y="273395"/>
        <a:ext cx="3483613" cy="2090167"/>
      </dsp:txXfrm>
    </dsp:sp>
    <dsp:sp modelId="{BB6560F0-5737-4155-83E0-F00762C15097}">
      <dsp:nvSpPr>
        <dsp:cNvPr id="0" name=""/>
        <dsp:cNvSpPr/>
      </dsp:nvSpPr>
      <dsp:spPr>
        <a:xfrm>
          <a:off x="7663948" y="273395"/>
          <a:ext cx="3483613" cy="20901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is other. It doesn’t speak your language</a:t>
          </a:r>
          <a:endParaRPr lang="en-GB" sz="2000" kern="1200" dirty="0"/>
        </a:p>
      </dsp:txBody>
      <dsp:txXfrm>
        <a:off x="7663948" y="273395"/>
        <a:ext cx="3483613" cy="2090167"/>
      </dsp:txXfrm>
    </dsp:sp>
    <dsp:sp modelId="{95717ED0-058B-40A8-AEF1-D8763A5D87CC}">
      <dsp:nvSpPr>
        <dsp:cNvPr id="0" name=""/>
        <dsp:cNvSpPr/>
      </dsp:nvSpPr>
      <dsp:spPr>
        <a:xfrm>
          <a:off x="0" y="2711925"/>
          <a:ext cx="3483613" cy="20901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is being organized at an incredible rate</a:t>
          </a:r>
          <a:endParaRPr lang="en-GB" sz="2000" kern="1200" dirty="0"/>
        </a:p>
      </dsp:txBody>
      <dsp:txXfrm>
        <a:off x="0" y="2711925"/>
        <a:ext cx="3483613" cy="2090167"/>
      </dsp:txXfrm>
    </dsp:sp>
    <dsp:sp modelId="{2B9C4F42-7270-4926-91A5-B0F02BC89C9E}">
      <dsp:nvSpPr>
        <dsp:cNvPr id="0" name=""/>
        <dsp:cNvSpPr/>
      </dsp:nvSpPr>
      <dsp:spPr>
        <a:xfrm>
          <a:off x="3831974" y="2711925"/>
          <a:ext cx="3483613" cy="20901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a:t>
          </a:r>
          <a:r>
            <a:rPr lang="en-GB" sz="2000" kern="1200" dirty="0" smtClean="0"/>
            <a:t> needs us. We’re hitting the limit with e and tau</a:t>
          </a:r>
          <a:endParaRPr lang="en-GB" sz="2000" kern="1200" dirty="0"/>
        </a:p>
      </dsp:txBody>
      <dsp:txXfrm>
        <a:off x="3831974" y="2711925"/>
        <a:ext cx="3483613" cy="2090167"/>
      </dsp:txXfrm>
    </dsp:sp>
    <dsp:sp modelId="{02636C2B-1A91-4E5F-9560-97738B72DA61}">
      <dsp:nvSpPr>
        <dsp:cNvPr id="0" name=""/>
        <dsp:cNvSpPr/>
      </dsp:nvSpPr>
      <dsp:spPr>
        <a:xfrm>
          <a:off x="7663948" y="2711925"/>
          <a:ext cx="3483613" cy="20901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is surprisingly “human”</a:t>
          </a:r>
          <a:endParaRPr lang="en-GB" sz="2000" kern="1200" dirty="0"/>
        </a:p>
      </dsp:txBody>
      <dsp:txXfrm>
        <a:off x="7663948" y="2711925"/>
        <a:ext cx="3483613" cy="20901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26391-B69E-4A1C-8ED4-3A170885F4E2}">
      <dsp:nvSpPr>
        <dsp:cNvPr id="0" name=""/>
        <dsp:cNvSpPr/>
      </dsp:nvSpPr>
      <dsp:spPr>
        <a:xfrm>
          <a:off x="0" y="266571"/>
          <a:ext cx="3483613" cy="20901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is full of uncertainty and probabilities.</a:t>
          </a:r>
          <a:endParaRPr lang="en-GB" sz="2000" kern="1200" dirty="0"/>
        </a:p>
      </dsp:txBody>
      <dsp:txXfrm>
        <a:off x="0" y="266571"/>
        <a:ext cx="3483613" cy="2090167"/>
      </dsp:txXfrm>
    </dsp:sp>
    <dsp:sp modelId="{A79A055B-95A4-44BD-A67F-B5A5ABC9C814}">
      <dsp:nvSpPr>
        <dsp:cNvPr id="0" name=""/>
        <dsp:cNvSpPr/>
      </dsp:nvSpPr>
      <dsp:spPr>
        <a:xfrm>
          <a:off x="3831974" y="266571"/>
          <a:ext cx="3483613" cy="20901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You are mutually recursive with Γ</a:t>
          </a:r>
          <a:r>
            <a:rPr lang="en-GB" sz="2000" kern="1200" baseline="-25000" dirty="0" smtClean="0"/>
            <a:t>0</a:t>
          </a:r>
          <a:r>
            <a:rPr lang="en-GB" sz="2000" kern="1200" dirty="0" smtClean="0"/>
            <a:t>. You are part of it. </a:t>
          </a:r>
        </a:p>
      </dsp:txBody>
      <dsp:txXfrm>
        <a:off x="3831974" y="266571"/>
        <a:ext cx="3483613" cy="2090167"/>
      </dsp:txXfrm>
    </dsp:sp>
    <dsp:sp modelId="{7DE51232-A39B-4346-A8B5-36F192675968}">
      <dsp:nvSpPr>
        <dsp:cNvPr id="0" name=""/>
        <dsp:cNvSpPr/>
      </dsp:nvSpPr>
      <dsp:spPr>
        <a:xfrm>
          <a:off x="7663948" y="266571"/>
          <a:ext cx="3483613" cy="20901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has many open doors, many locked doors</a:t>
          </a:r>
          <a:endParaRPr lang="en-GB" sz="2000" kern="1200" dirty="0"/>
        </a:p>
      </dsp:txBody>
      <dsp:txXfrm>
        <a:off x="7663948" y="266571"/>
        <a:ext cx="3483613" cy="2090167"/>
      </dsp:txXfrm>
    </dsp:sp>
    <dsp:sp modelId="{44BA56FA-50F2-46D9-AB07-EFCB75B83A11}">
      <dsp:nvSpPr>
        <dsp:cNvPr id="0" name=""/>
        <dsp:cNvSpPr/>
      </dsp:nvSpPr>
      <dsp:spPr>
        <a:xfrm>
          <a:off x="0" y="2705101"/>
          <a:ext cx="3483613" cy="20901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has many, many parts that do not get on particularly well.</a:t>
          </a:r>
          <a:endParaRPr lang="en-GB" sz="2000" kern="1200" dirty="0"/>
        </a:p>
      </dsp:txBody>
      <dsp:txXfrm>
        <a:off x="0" y="2705101"/>
        <a:ext cx="3483613" cy="2090167"/>
      </dsp:txXfrm>
    </dsp:sp>
    <dsp:sp modelId="{14C5F710-3C2E-46ED-9199-093306C6172F}">
      <dsp:nvSpPr>
        <dsp:cNvPr id="0" name=""/>
        <dsp:cNvSpPr/>
      </dsp:nvSpPr>
      <dsp:spPr>
        <a:xfrm>
          <a:off x="3831974" y="2705101"/>
          <a:ext cx="3483613" cy="20901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is so real you want to touch it, explore it</a:t>
          </a:r>
          <a:endParaRPr lang="en-GB" sz="2000" kern="1200" dirty="0"/>
        </a:p>
      </dsp:txBody>
      <dsp:txXfrm>
        <a:off x="3831974" y="2705101"/>
        <a:ext cx="3483613" cy="2090167"/>
      </dsp:txXfrm>
    </dsp:sp>
    <dsp:sp modelId="{1A98FB64-081D-4F6B-AC3C-8BA76C73DBF9}">
      <dsp:nvSpPr>
        <dsp:cNvPr id="0" name=""/>
        <dsp:cNvSpPr/>
      </dsp:nvSpPr>
      <dsp:spPr>
        <a:xfrm>
          <a:off x="7663948" y="2705101"/>
          <a:ext cx="3483613" cy="20901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Don’t look too long. </a:t>
          </a:r>
        </a:p>
        <a:p>
          <a:pPr lvl="0" algn="ctr" defTabSz="889000" rtl="0">
            <a:lnSpc>
              <a:spcPct val="90000"/>
            </a:lnSpc>
            <a:spcBef>
              <a:spcPct val="0"/>
            </a:spcBef>
            <a:spcAft>
              <a:spcPct val="35000"/>
            </a:spcAft>
          </a:pPr>
          <a:r>
            <a:rPr lang="en-GB" sz="2000" kern="1200" dirty="0" smtClean="0"/>
            <a:t>It’s like staring at infinity</a:t>
          </a:r>
          <a:endParaRPr lang="en-GB" sz="2000" kern="1200" dirty="0"/>
        </a:p>
      </dsp:txBody>
      <dsp:txXfrm>
        <a:off x="7663948" y="2705101"/>
        <a:ext cx="3483613" cy="20901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CBB91-7B26-4835-B33A-CA07C186EB0F}">
      <dsp:nvSpPr>
        <dsp:cNvPr id="0" name=""/>
        <dsp:cNvSpPr/>
      </dsp:nvSpPr>
      <dsp:spPr>
        <a:xfrm>
          <a:off x="2202658" y="2024"/>
          <a:ext cx="4290681" cy="257440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Financial programming is </a:t>
          </a:r>
          <a:r>
            <a:rPr lang="en-GB" sz="2800" b="0" kern="1200" dirty="0" smtClean="0">
              <a:latin typeface="+mj-lt"/>
            </a:rPr>
            <a:t>ever </a:t>
          </a:r>
          <a:r>
            <a:rPr lang="en-GB" sz="2800" b="0" kern="1200" dirty="0" smtClean="0">
              <a:latin typeface="+mj-lt"/>
            </a:rPr>
            <a:t>more </a:t>
          </a:r>
          <a:r>
            <a:rPr lang="en-GB" sz="2800" b="0" kern="1200" dirty="0" smtClean="0">
              <a:latin typeface="+mj-lt"/>
            </a:rPr>
            <a:t>integrated </a:t>
          </a:r>
          <a:r>
            <a:rPr lang="en-GB" sz="2800" b="0" kern="1200" dirty="0" smtClean="0">
              <a:latin typeface="+mj-lt"/>
            </a:rPr>
            <a:t>with data</a:t>
          </a:r>
          <a:endParaRPr lang="en-GB" sz="2800" b="0" kern="1200" dirty="0">
            <a:latin typeface="+mj-lt"/>
          </a:endParaRPr>
        </a:p>
      </dsp:txBody>
      <dsp:txXfrm>
        <a:off x="2202658" y="2024"/>
        <a:ext cx="4290681" cy="2574408"/>
      </dsp:txXfrm>
    </dsp:sp>
    <dsp:sp modelId="{3705AA75-B57B-4D19-A15C-A242C23098CB}">
      <dsp:nvSpPr>
        <dsp:cNvPr id="0" name=""/>
        <dsp:cNvSpPr/>
      </dsp:nvSpPr>
      <dsp:spPr>
        <a:xfrm>
          <a:off x="6922408" y="2024"/>
          <a:ext cx="4290681" cy="2574408"/>
        </a:xfrm>
        <a:prstGeom prst="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Integrating </a:t>
          </a:r>
          <a:r>
            <a:rPr lang="en-GB" sz="2800" b="0" kern="1200" dirty="0" err="1" smtClean="0">
              <a:latin typeface="+mj-lt"/>
            </a:rPr>
            <a:t>data+programming</a:t>
          </a:r>
          <a:r>
            <a:rPr lang="en-GB" sz="2800" b="0" kern="1200" dirty="0" smtClean="0">
              <a:latin typeface="+mj-lt"/>
            </a:rPr>
            <a:t> has many challenges</a:t>
          </a:r>
          <a:endParaRPr lang="en-GB" sz="2800" b="0" kern="1200" dirty="0">
            <a:latin typeface="+mj-lt"/>
          </a:endParaRPr>
        </a:p>
      </dsp:txBody>
      <dsp:txXfrm>
        <a:off x="6922408" y="2024"/>
        <a:ext cx="4290681" cy="2574408"/>
      </dsp:txXfrm>
    </dsp:sp>
    <dsp:sp modelId="{D2E29047-ECD1-43F5-B0B1-757B09426C0F}">
      <dsp:nvSpPr>
        <dsp:cNvPr id="0" name=""/>
        <dsp:cNvSpPr/>
      </dsp:nvSpPr>
      <dsp:spPr>
        <a:xfrm>
          <a:off x="2202658" y="3005501"/>
          <a:ext cx="4290681" cy="2574408"/>
        </a:xfrm>
        <a:prstGeom prst="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I presented applications of techniques for scalable, intuitive data/metadata integration to financial data</a:t>
          </a:r>
          <a:endParaRPr lang="en-GB" sz="2800" b="0" kern="1200" dirty="0">
            <a:latin typeface="+mj-lt"/>
          </a:endParaRPr>
        </a:p>
      </dsp:txBody>
      <dsp:txXfrm>
        <a:off x="2202658" y="3005501"/>
        <a:ext cx="4290681" cy="2574408"/>
      </dsp:txXfrm>
    </dsp:sp>
    <dsp:sp modelId="{55DE15EE-5796-4539-982A-CD1D8C9BE7B9}">
      <dsp:nvSpPr>
        <dsp:cNvPr id="0" name=""/>
        <dsp:cNvSpPr/>
      </dsp:nvSpPr>
      <dsp:spPr>
        <a:xfrm>
          <a:off x="6922408" y="3005501"/>
          <a:ext cx="4290681" cy="2574408"/>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You can use </a:t>
          </a:r>
          <a:r>
            <a:rPr lang="en-GB" sz="2800" b="0" kern="1200" smtClean="0">
              <a:latin typeface="+mj-lt"/>
            </a:rPr>
            <a:t>these techniques </a:t>
          </a:r>
          <a:r>
            <a:rPr lang="en-GB" sz="2800" b="0" kern="1200" dirty="0" smtClean="0">
              <a:latin typeface="+mj-lt"/>
            </a:rPr>
            <a:t>for real and </a:t>
          </a:r>
          <a:r>
            <a:rPr lang="en-GB" sz="2800" b="0" kern="1200" smtClean="0">
              <a:latin typeface="+mj-lt"/>
            </a:rPr>
            <a:t>in production through </a:t>
          </a:r>
          <a:r>
            <a:rPr lang="en-GB" sz="2800" b="0" kern="1200" dirty="0" smtClean="0">
              <a:latin typeface="+mj-lt"/>
            </a:rPr>
            <a:t>F#</a:t>
          </a:r>
          <a:endParaRPr lang="en-GB" sz="2800" b="0" kern="1200" dirty="0">
            <a:latin typeface="+mj-lt"/>
          </a:endParaRPr>
        </a:p>
      </dsp:txBody>
      <dsp:txXfrm>
        <a:off x="6922408" y="3005501"/>
        <a:ext cx="4290681" cy="25744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ADB60-2DEB-48D0-8123-CA7933E4971B}">
      <dsp:nvSpPr>
        <dsp:cNvPr id="0" name=""/>
        <dsp:cNvSpPr/>
      </dsp:nvSpPr>
      <dsp:spPr>
        <a:xfrm rot="16200000">
          <a:off x="1531744" y="-1531744"/>
          <a:ext cx="2522327" cy="5585817"/>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en-GB" sz="3200" b="0" kern="1200" dirty="0" smtClean="0">
              <a:latin typeface="+mn-lt"/>
            </a:rPr>
            <a:t>Open, cross-platform, strongly typed, efficient, rock-solid stable</a:t>
          </a:r>
          <a:endParaRPr lang="en-US" sz="3200" b="0" kern="1200" dirty="0">
            <a:latin typeface="+mn-lt"/>
          </a:endParaRPr>
        </a:p>
      </dsp:txBody>
      <dsp:txXfrm rot="5400000">
        <a:off x="-1" y="1"/>
        <a:ext cx="5585817" cy="1891745"/>
      </dsp:txXfrm>
    </dsp:sp>
    <dsp:sp modelId="{51DBD211-C134-41AD-AD57-176244304372}">
      <dsp:nvSpPr>
        <dsp:cNvPr id="0" name=""/>
        <dsp:cNvSpPr/>
      </dsp:nvSpPr>
      <dsp:spPr>
        <a:xfrm>
          <a:off x="5585817" y="0"/>
          <a:ext cx="5585817" cy="2522327"/>
        </a:xfrm>
        <a:prstGeom prst="round1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en-GB" sz="3200" kern="1200" dirty="0" smtClean="0"/>
            <a:t>The safe choice for functional-first</a:t>
          </a:r>
          <a:endParaRPr lang="en-US" sz="3200" b="0" kern="1200" dirty="0"/>
        </a:p>
      </dsp:txBody>
      <dsp:txXfrm>
        <a:off x="5585817" y="0"/>
        <a:ext cx="5585817" cy="1891745"/>
      </dsp:txXfrm>
    </dsp:sp>
    <dsp:sp modelId="{6341D0F4-C184-47C1-B6FD-93C52A30A16E}">
      <dsp:nvSpPr>
        <dsp:cNvPr id="0" name=""/>
        <dsp:cNvSpPr/>
      </dsp:nvSpPr>
      <dsp:spPr>
        <a:xfrm rot="10800000">
          <a:off x="0" y="2522327"/>
          <a:ext cx="5585817" cy="2522327"/>
        </a:xfrm>
        <a:prstGeom prst="round1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en-GB" sz="3200" b="0" kern="1200" dirty="0" smtClean="0"/>
            <a:t>Unbeatable data integration</a:t>
          </a:r>
          <a:endParaRPr lang="en-US" sz="3200" b="0" kern="1200" dirty="0"/>
        </a:p>
      </dsp:txBody>
      <dsp:txXfrm rot="10800000">
        <a:off x="0" y="3152909"/>
        <a:ext cx="5585817" cy="1891745"/>
      </dsp:txXfrm>
    </dsp:sp>
    <dsp:sp modelId="{06F7728C-5299-4235-8017-DBD5BC2DB36C}">
      <dsp:nvSpPr>
        <dsp:cNvPr id="0" name=""/>
        <dsp:cNvSpPr/>
      </dsp:nvSpPr>
      <dsp:spPr>
        <a:xfrm rot="5400000">
          <a:off x="7117562" y="990582"/>
          <a:ext cx="2522327" cy="5585817"/>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en-GB" sz="3200" b="0" kern="1200" dirty="0" smtClean="0"/>
            <a:t>Visual F# - tooling you can trust from Microsoft</a:t>
          </a:r>
          <a:endParaRPr lang="en-US" sz="3200" b="0" kern="1200" dirty="0"/>
        </a:p>
      </dsp:txBody>
      <dsp:txXfrm rot="-5400000">
        <a:off x="5585817" y="3152909"/>
        <a:ext cx="5585817" cy="1891745"/>
      </dsp:txXfrm>
    </dsp:sp>
    <dsp:sp modelId="{62CD59B7-0D31-4CEC-A61C-C239FA1C3946}">
      <dsp:nvSpPr>
        <dsp:cNvPr id="0" name=""/>
        <dsp:cNvSpPr/>
      </dsp:nvSpPr>
      <dsp:spPr>
        <a:xfrm>
          <a:off x="3910072" y="1891745"/>
          <a:ext cx="3351490" cy="1261163"/>
        </a:xfrm>
        <a:prstGeom prst="roundRect">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1460" tIns="251460" rIns="251460" bIns="251460" numCol="1" spcCol="1270" anchor="ctr" anchorCtr="0">
          <a:noAutofit/>
        </a:bodyPr>
        <a:lstStyle/>
        <a:p>
          <a:pPr lvl="0" algn="ctr" defTabSz="2933700" rtl="0">
            <a:lnSpc>
              <a:spcPct val="90000"/>
            </a:lnSpc>
            <a:spcBef>
              <a:spcPct val="0"/>
            </a:spcBef>
            <a:spcAft>
              <a:spcPct val="35000"/>
            </a:spcAft>
          </a:pPr>
          <a:r>
            <a:rPr lang="en-US" sz="6600" b="0" kern="1200" dirty="0" smtClean="0"/>
            <a:t>F#</a:t>
          </a:r>
          <a:endParaRPr lang="en-US" sz="3200" b="0" kern="1200" dirty="0"/>
        </a:p>
      </dsp:txBody>
      <dsp:txXfrm>
        <a:off x="3971637" y="1953310"/>
        <a:ext cx="3228360" cy="11380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0CDA4-0807-4E5C-91EB-D5B5AAD880F7}">
      <dsp:nvSpPr>
        <dsp:cNvPr id="0" name=""/>
        <dsp:cNvSpPr/>
      </dsp:nvSpPr>
      <dsp:spPr>
        <a:xfrm>
          <a:off x="0" y="27341"/>
          <a:ext cx="10677336" cy="127895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GB" sz="3000" kern="1200" dirty="0" smtClean="0"/>
            <a:t>Many, many data sources are surprisingly stable</a:t>
          </a:r>
          <a:endParaRPr lang="en-GB" sz="3000" kern="1200" dirty="0"/>
        </a:p>
      </dsp:txBody>
      <dsp:txXfrm>
        <a:off x="62433" y="89774"/>
        <a:ext cx="10552470" cy="1154090"/>
      </dsp:txXfrm>
    </dsp:sp>
    <dsp:sp modelId="{42EA7BBD-255F-4314-B333-457862F2D673}">
      <dsp:nvSpPr>
        <dsp:cNvPr id="0" name=""/>
        <dsp:cNvSpPr/>
      </dsp:nvSpPr>
      <dsp:spPr>
        <a:xfrm>
          <a:off x="0" y="1392697"/>
          <a:ext cx="10677336" cy="1278956"/>
        </a:xfrm>
        <a:prstGeom prst="round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GB" sz="3000" kern="1200" dirty="0" smtClean="0"/>
            <a:t>Some data sources support “snapshot dates”</a:t>
          </a:r>
          <a:endParaRPr lang="en-GB" sz="3000" kern="1200" dirty="0"/>
        </a:p>
      </dsp:txBody>
      <dsp:txXfrm>
        <a:off x="62433" y="1455130"/>
        <a:ext cx="10552470" cy="1154090"/>
      </dsp:txXfrm>
    </dsp:sp>
    <dsp:sp modelId="{952C8B6B-DE06-4032-8B30-24461EF83ABC}">
      <dsp:nvSpPr>
        <dsp:cNvPr id="0" name=""/>
        <dsp:cNvSpPr/>
      </dsp:nvSpPr>
      <dsp:spPr>
        <a:xfrm>
          <a:off x="0" y="2758053"/>
          <a:ext cx="10677336" cy="1278956"/>
        </a:xfrm>
        <a:prstGeom prst="round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GB" sz="3000" kern="1200" dirty="0" smtClean="0"/>
            <a:t>F# supports “invalidation signals” from providers at design-time</a:t>
          </a:r>
          <a:endParaRPr lang="en-GB" sz="3000" kern="1200" dirty="0"/>
        </a:p>
      </dsp:txBody>
      <dsp:txXfrm>
        <a:off x="62433" y="2820486"/>
        <a:ext cx="10552470" cy="1154090"/>
      </dsp:txXfrm>
    </dsp:sp>
    <dsp:sp modelId="{C4B4B460-90BC-4020-976D-E21F29538728}">
      <dsp:nvSpPr>
        <dsp:cNvPr id="0" name=""/>
        <dsp:cNvSpPr/>
      </dsp:nvSpPr>
      <dsp:spPr>
        <a:xfrm>
          <a:off x="0" y="4123410"/>
          <a:ext cx="10677336" cy="1278956"/>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GB" sz="3000" kern="1200" smtClean="0"/>
            <a:t>Erasure makes compiled code much less fragile</a:t>
          </a:r>
          <a:endParaRPr lang="en-GB" sz="3000" kern="1200"/>
        </a:p>
      </dsp:txBody>
      <dsp:txXfrm>
        <a:off x="62433" y="4185843"/>
        <a:ext cx="10552470" cy="11540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A8009-81F8-479A-AF72-A10954E61399}">
      <dsp:nvSpPr>
        <dsp:cNvPr id="0" name=""/>
        <dsp:cNvSpPr/>
      </dsp:nvSpPr>
      <dsp:spPr>
        <a:xfrm>
          <a:off x="0" y="44351"/>
          <a:ext cx="9325082" cy="82368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GB" sz="3200" b="0" kern="1200" dirty="0" smtClean="0">
              <a:latin typeface="+mj-lt"/>
            </a:rPr>
            <a:t>Time to Market</a:t>
          </a:r>
          <a:endParaRPr lang="en-GB" sz="3200" b="0" kern="1200" dirty="0">
            <a:latin typeface="+mj-lt"/>
          </a:endParaRPr>
        </a:p>
      </dsp:txBody>
      <dsp:txXfrm>
        <a:off x="40209" y="84560"/>
        <a:ext cx="9244664" cy="743262"/>
      </dsp:txXfrm>
    </dsp:sp>
    <dsp:sp modelId="{4FD49528-3AFD-4586-A598-6BE044AE478F}">
      <dsp:nvSpPr>
        <dsp:cNvPr id="0" name=""/>
        <dsp:cNvSpPr/>
      </dsp:nvSpPr>
      <dsp:spPr>
        <a:xfrm>
          <a:off x="0" y="994751"/>
          <a:ext cx="9325082" cy="823680"/>
        </a:xfrm>
        <a:prstGeom prst="roundRect">
          <a:avLst/>
        </a:prstGeom>
        <a:solidFill>
          <a:schemeClr val="accent4">
            <a:hueOff val="-613313"/>
            <a:satOff val="-18818"/>
            <a:lumOff val="-3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0" kern="1200" smtClean="0">
              <a:latin typeface="+mj-lt"/>
            </a:rPr>
            <a:t>Efficiency</a:t>
          </a:r>
          <a:endParaRPr lang="en-GB" sz="2800" b="0" kern="1200" dirty="0">
            <a:latin typeface="+mj-lt"/>
          </a:endParaRPr>
        </a:p>
      </dsp:txBody>
      <dsp:txXfrm>
        <a:off x="40209" y="1034960"/>
        <a:ext cx="9244664" cy="743262"/>
      </dsp:txXfrm>
    </dsp:sp>
    <dsp:sp modelId="{A40EF56E-93DE-42F2-ADBC-C1014EEA99A8}">
      <dsp:nvSpPr>
        <dsp:cNvPr id="0" name=""/>
        <dsp:cNvSpPr/>
      </dsp:nvSpPr>
      <dsp:spPr>
        <a:xfrm>
          <a:off x="0" y="1945151"/>
          <a:ext cx="9325082" cy="823680"/>
        </a:xfrm>
        <a:prstGeom prst="roundRect">
          <a:avLst/>
        </a:prstGeom>
        <a:solidFill>
          <a:schemeClr val="accent4">
            <a:hueOff val="-1226626"/>
            <a:satOff val="-37637"/>
            <a:lumOff val="-73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0" kern="1200" smtClean="0">
              <a:latin typeface="+mj-lt"/>
            </a:rPr>
            <a:t>Correctness</a:t>
          </a:r>
          <a:endParaRPr lang="en-GB" sz="2800" b="0" kern="1200" dirty="0">
            <a:latin typeface="+mj-lt"/>
          </a:endParaRPr>
        </a:p>
      </dsp:txBody>
      <dsp:txXfrm>
        <a:off x="40209" y="1985360"/>
        <a:ext cx="9244664" cy="743262"/>
      </dsp:txXfrm>
    </dsp:sp>
    <dsp:sp modelId="{16D9ADA7-8535-4AEB-BEE2-A86D88A63B71}">
      <dsp:nvSpPr>
        <dsp:cNvPr id="0" name=""/>
        <dsp:cNvSpPr/>
      </dsp:nvSpPr>
      <dsp:spPr>
        <a:xfrm>
          <a:off x="0" y="2895551"/>
          <a:ext cx="9325082" cy="823680"/>
        </a:xfrm>
        <a:prstGeom prst="roundRect">
          <a:avLst/>
        </a:prstGeom>
        <a:solidFill>
          <a:schemeClr val="accent4">
            <a:hueOff val="-1839939"/>
            <a:satOff val="-56455"/>
            <a:lumOff val="-10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0" kern="1200" smtClean="0">
              <a:latin typeface="+mj-lt"/>
            </a:rPr>
            <a:t>Complexity</a:t>
          </a:r>
          <a:endParaRPr lang="en-GB" sz="2800" b="0" kern="1200" dirty="0">
            <a:latin typeface="+mj-lt"/>
          </a:endParaRPr>
        </a:p>
      </dsp:txBody>
      <dsp:txXfrm>
        <a:off x="40209" y="2935760"/>
        <a:ext cx="9244664" cy="743262"/>
      </dsp:txXfrm>
    </dsp:sp>
    <dsp:sp modelId="{ED028250-E1FC-4279-A963-61F228BC6058}">
      <dsp:nvSpPr>
        <dsp:cNvPr id="0" name=""/>
        <dsp:cNvSpPr/>
      </dsp:nvSpPr>
      <dsp:spPr>
        <a:xfrm>
          <a:off x="0" y="3719231"/>
          <a:ext cx="9325082" cy="72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6071"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GB" sz="2800" b="0" kern="1200" smtClean="0">
              <a:latin typeface="+mj-lt"/>
            </a:rPr>
            <a:t>for analytical components</a:t>
          </a:r>
          <a:endParaRPr lang="en-GB" sz="2800" b="0" kern="1200" dirty="0">
            <a:latin typeface="+mj-lt"/>
          </a:endParaRPr>
        </a:p>
      </dsp:txBody>
      <dsp:txXfrm>
        <a:off x="0" y="3719231"/>
        <a:ext cx="9325082" cy="7286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a:latin typeface="Segoe UI" pitchFamily="34" charset="0"/>
              </a:rPr>
              <a:t>TechEd</a:t>
            </a:r>
            <a:r>
              <a:rPr lang="en-US" dirty="0">
                <a:latin typeface="Segoe UI" pitchFamily="34" charset="0"/>
              </a:rPr>
              <a:t> Europe 2010</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1/29/2014</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Europe 2010</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1/29/2014</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1108491" rtl="0" eaLnBrk="1" latinLnBrk="0" hangingPunct="1">
      <a:lnSpc>
        <a:spcPct val="90000"/>
      </a:lnSpc>
      <a:spcAft>
        <a:spcPts val="405"/>
      </a:spcAft>
      <a:defRPr sz="1100" kern="1200">
        <a:solidFill>
          <a:schemeClr val="tx1"/>
        </a:solidFill>
        <a:latin typeface="Segoe UI" pitchFamily="34" charset="0"/>
        <a:ea typeface="+mn-ea"/>
        <a:cs typeface="+mn-cs"/>
      </a:defRPr>
    </a:lvl1pPr>
    <a:lvl2pPr marL="258201" indent="-128298" algn="l" defTabSz="1108491" rtl="0" eaLnBrk="1" latinLnBrk="0" hangingPunct="1">
      <a:lnSpc>
        <a:spcPct val="90000"/>
      </a:lnSpc>
      <a:spcAft>
        <a:spcPts val="405"/>
      </a:spcAft>
      <a:buFont typeface="Arial" pitchFamily="34" charset="0"/>
      <a:buChar char="•"/>
      <a:defRPr sz="1100" kern="1200">
        <a:solidFill>
          <a:schemeClr val="tx1"/>
        </a:solidFill>
        <a:latin typeface="Segoe UI" pitchFamily="34" charset="0"/>
        <a:ea typeface="+mn-ea"/>
        <a:cs typeface="+mn-cs"/>
      </a:defRPr>
    </a:lvl2pPr>
    <a:lvl3pPr marL="397741" indent="-139520" algn="l" defTabSz="1108491" rtl="0" eaLnBrk="1" latinLnBrk="0" hangingPunct="1">
      <a:lnSpc>
        <a:spcPct val="90000"/>
      </a:lnSpc>
      <a:spcAft>
        <a:spcPts val="405"/>
      </a:spcAft>
      <a:buFont typeface="Arial" pitchFamily="34" charset="0"/>
      <a:buChar char="•"/>
      <a:defRPr sz="1100" kern="1200">
        <a:solidFill>
          <a:schemeClr val="tx1"/>
        </a:solidFill>
        <a:latin typeface="Segoe UI" pitchFamily="34" charset="0"/>
        <a:ea typeface="+mn-ea"/>
        <a:cs typeface="+mn-cs"/>
      </a:defRPr>
    </a:lvl3pPr>
    <a:lvl4pPr marL="585372" indent="-177990" algn="l" defTabSz="1108491" rtl="0" eaLnBrk="1" latinLnBrk="0" hangingPunct="1">
      <a:lnSpc>
        <a:spcPct val="90000"/>
      </a:lnSpc>
      <a:spcAft>
        <a:spcPts val="405"/>
      </a:spcAft>
      <a:buFont typeface="Arial" pitchFamily="34" charset="0"/>
      <a:buChar char="•"/>
      <a:defRPr sz="1100" kern="1200">
        <a:solidFill>
          <a:schemeClr val="tx1"/>
        </a:solidFill>
        <a:latin typeface="Segoe UI" pitchFamily="34" charset="0"/>
        <a:ea typeface="+mn-ea"/>
        <a:cs typeface="+mn-cs"/>
      </a:defRPr>
    </a:lvl4pPr>
    <a:lvl5pPr marL="745693" indent="-139520" algn="l" defTabSz="1108491" rtl="0" eaLnBrk="1" latinLnBrk="0" hangingPunct="1">
      <a:lnSpc>
        <a:spcPct val="90000"/>
      </a:lnSpc>
      <a:spcAft>
        <a:spcPts val="405"/>
      </a:spcAft>
      <a:buFont typeface="Arial" pitchFamily="34" charset="0"/>
      <a:buChar char="•"/>
      <a:defRPr sz="1100" kern="1200">
        <a:solidFill>
          <a:schemeClr val="tx1"/>
        </a:solidFill>
        <a:latin typeface="Segoe UI" pitchFamily="34" charset="0"/>
        <a:ea typeface="+mn-ea"/>
        <a:cs typeface="+mn-cs"/>
      </a:defRPr>
    </a:lvl5pPr>
    <a:lvl6pPr marL="2771211" algn="l" defTabSz="1108491" rtl="0" eaLnBrk="1" latinLnBrk="0" hangingPunct="1">
      <a:defRPr sz="1500" kern="1200">
        <a:solidFill>
          <a:schemeClr val="tx1"/>
        </a:solidFill>
        <a:latin typeface="+mn-lt"/>
        <a:ea typeface="+mn-ea"/>
        <a:cs typeface="+mn-cs"/>
      </a:defRPr>
    </a:lvl6pPr>
    <a:lvl7pPr marL="3325463" algn="l" defTabSz="1108491" rtl="0" eaLnBrk="1" latinLnBrk="0" hangingPunct="1">
      <a:defRPr sz="1500" kern="1200">
        <a:solidFill>
          <a:schemeClr val="tx1"/>
        </a:solidFill>
        <a:latin typeface="+mn-lt"/>
        <a:ea typeface="+mn-ea"/>
        <a:cs typeface="+mn-cs"/>
      </a:defRPr>
    </a:lvl7pPr>
    <a:lvl8pPr marL="3879704" algn="l" defTabSz="1108491" rtl="0" eaLnBrk="1" latinLnBrk="0" hangingPunct="1">
      <a:defRPr sz="1500" kern="1200">
        <a:solidFill>
          <a:schemeClr val="tx1"/>
        </a:solidFill>
        <a:latin typeface="+mn-lt"/>
        <a:ea typeface="+mn-ea"/>
        <a:cs typeface="+mn-cs"/>
      </a:defRPr>
    </a:lvl8pPr>
    <a:lvl9pPr marL="4433951" algn="l" defTabSz="1108491"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24</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GB" dirty="0" smtClean="0"/>
              <a:t>“Take a moment to stop and think about the ramifications of</a:t>
            </a:r>
            <a:r>
              <a:rPr lang="en-GB" baseline="0" dirty="0" smtClean="0"/>
              <a:t> efficiency problems through software delays in analytical components for QF, FE, Trading and Calculation Engines more broadly”</a:t>
            </a:r>
            <a:endParaRPr lang="en-GB" dirty="0" smtClean="0"/>
          </a:p>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78</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GB" dirty="0" smtClean="0"/>
              <a:t>“Take a moment to stop and think about the ramifications of</a:t>
            </a:r>
            <a:r>
              <a:rPr lang="en-GB" baseline="0" dirty="0" smtClean="0"/>
              <a:t> efficiency problems through software delays in analytical components for QF, FE, Trading and Calculation Engines more broadly”</a:t>
            </a:r>
            <a:endParaRPr lang="en-GB" dirty="0" smtClean="0"/>
          </a:p>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81</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578450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578450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578450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a:buFontTx/>
              <a:buNone/>
            </a:pPr>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69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GB" dirty="0" smtClean="0"/>
              <a:t>“Take a moment to stop and think about the ramifications of</a:t>
            </a:r>
            <a:r>
              <a:rPr lang="en-GB" baseline="0" dirty="0" smtClean="0"/>
              <a:t> time-to-market problems through software delays in analytical components for QF, FE, Trading and Calculation Engines more broadly”</a:t>
            </a:r>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76</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GB" dirty="0" smtClean="0"/>
              <a:t>“Take a moment to stop and think about the ramifications of</a:t>
            </a:r>
            <a:r>
              <a:rPr lang="en-GB" baseline="0" dirty="0" smtClean="0"/>
              <a:t> correctness problems through software delays in analytical components for QF, FE, Trading and Calculation Engines more broadly”</a:t>
            </a:r>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77</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0.xml"/><Relationship Id="rId4" Type="http://schemas.openxmlformats.org/officeDocument/2006/relationships/image" Target="../media/image10.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0.xml"/><Relationship Id="rId4" Type="http://schemas.openxmlformats.org/officeDocument/2006/relationships/image" Target="../media/image10.png"/></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1.xml"/><Relationship Id="rId4" Type="http://schemas.openxmlformats.org/officeDocument/2006/relationships/image" Target="../media/image10.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1.xml"/><Relationship Id="rId4" Type="http://schemas.openxmlformats.org/officeDocument/2006/relationships/image" Target="../media/image10.png"/></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2.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2.xml"/><Relationship Id="rId4" Type="http://schemas.openxmlformats.org/officeDocument/2006/relationships/image" Target="../media/image10.png"/></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3.xml"/><Relationship Id="rId4" Type="http://schemas.openxmlformats.org/officeDocument/2006/relationships/image" Target="../media/image10.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3.xml"/><Relationship Id="rId4" Type="http://schemas.openxmlformats.org/officeDocument/2006/relationships/image" Target="../media/image10.png"/></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9844" y="1448157"/>
            <a:ext cx="10241216" cy="1523850"/>
          </a:xfrm>
        </p:spPr>
        <p:txBody>
          <a:bodyPr anchor="ctr">
            <a:noAutofit/>
          </a:bodyPr>
          <a:lstStyle>
            <a:lvl1pPr>
              <a:lnSpc>
                <a:spcPct val="90000"/>
              </a:lnSpc>
              <a:defRPr sz="5900"/>
            </a:lvl1pPr>
          </a:lstStyle>
          <a:p>
            <a:r>
              <a:rPr lang="en-US" smtClean="0"/>
              <a:t>Click to edit Master title style</a:t>
            </a:r>
            <a:endParaRPr lang="en-US" dirty="0"/>
          </a:p>
        </p:txBody>
      </p:sp>
      <p:sp>
        <p:nvSpPr>
          <p:cNvPr id="3" name="Subtitle 2"/>
          <p:cNvSpPr>
            <a:spLocks noGrp="1"/>
          </p:cNvSpPr>
          <p:nvPr>
            <p:ph type="subTitle" idx="1"/>
          </p:nvPr>
        </p:nvSpPr>
        <p:spPr>
          <a:xfrm>
            <a:off x="969838" y="3875728"/>
            <a:ext cx="10241217" cy="463363"/>
          </a:xfrm>
        </p:spPr>
        <p:txBody>
          <a:bodyPr>
            <a:noAutofit/>
          </a:bodyPr>
          <a:lstStyle>
            <a:lvl1pPr marL="0" indent="0" algn="l">
              <a:lnSpc>
                <a:spcPct val="90000"/>
              </a:lnSpc>
              <a:spcBef>
                <a:spcPts val="0"/>
              </a:spcBef>
              <a:buNone/>
              <a:defRPr sz="3500">
                <a:gradFill>
                  <a:gsLst>
                    <a:gs pos="0">
                      <a:schemeClr val="tx1"/>
                    </a:gs>
                    <a:gs pos="86000">
                      <a:schemeClr val="tx1"/>
                    </a:gs>
                  </a:gsLst>
                  <a:lin ang="5400000" scaled="0"/>
                </a:gradFill>
              </a:defRPr>
            </a:lvl1pPr>
            <a:lvl2pPr marL="554220" indent="0" algn="ctr">
              <a:buNone/>
              <a:defRPr>
                <a:solidFill>
                  <a:schemeClr val="tx1">
                    <a:tint val="75000"/>
                  </a:schemeClr>
                </a:solidFill>
              </a:defRPr>
            </a:lvl2pPr>
            <a:lvl3pPr marL="1108491" indent="0" algn="ctr">
              <a:buNone/>
              <a:defRPr>
                <a:solidFill>
                  <a:schemeClr val="tx1">
                    <a:tint val="75000"/>
                  </a:schemeClr>
                </a:solidFill>
              </a:defRPr>
            </a:lvl3pPr>
            <a:lvl4pPr marL="1662732" indent="0" algn="ctr">
              <a:buNone/>
              <a:defRPr>
                <a:solidFill>
                  <a:schemeClr val="tx1">
                    <a:tint val="75000"/>
                  </a:schemeClr>
                </a:solidFill>
              </a:defRPr>
            </a:lvl4pPr>
            <a:lvl5pPr marL="2216988" indent="0" algn="ctr">
              <a:buNone/>
              <a:defRPr>
                <a:solidFill>
                  <a:schemeClr val="tx1">
                    <a:tint val="75000"/>
                  </a:schemeClr>
                </a:solidFill>
              </a:defRPr>
            </a:lvl5pPr>
            <a:lvl6pPr marL="2771211" indent="0" algn="ctr">
              <a:buNone/>
              <a:defRPr>
                <a:solidFill>
                  <a:schemeClr val="tx1">
                    <a:tint val="75000"/>
                  </a:schemeClr>
                </a:solidFill>
              </a:defRPr>
            </a:lvl6pPr>
            <a:lvl7pPr marL="3325463" indent="0" algn="ctr">
              <a:buNone/>
              <a:defRPr>
                <a:solidFill>
                  <a:schemeClr val="tx1">
                    <a:tint val="75000"/>
                  </a:schemeClr>
                </a:solidFill>
              </a:defRPr>
            </a:lvl7pPr>
            <a:lvl8pPr marL="3879704" indent="0" algn="ctr">
              <a:buNone/>
              <a:defRPr>
                <a:solidFill>
                  <a:schemeClr val="tx1">
                    <a:tint val="75000"/>
                  </a:schemeClr>
                </a:solidFill>
              </a:defRPr>
            </a:lvl8pPr>
            <a:lvl9pPr marL="4433951"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08838" y="299059"/>
            <a:ext cx="2004577" cy="9409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825"/>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426452276"/>
      </p:ext>
    </p:extLst>
  </p:cSld>
  <p:clrMapOvr>
    <a:masterClrMapping/>
  </p:clrMapOvr>
  <p:transition spd="slow">
    <p:push/>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651956078"/>
      </p:ext>
    </p:extLst>
  </p:cSld>
  <p:clrMapOvr>
    <a:masterClrMapping/>
  </p:clrMapOvr>
  <p:transition spd="slow">
    <p:push/>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545856670"/>
      </p:ext>
    </p:extLst>
  </p:cSld>
  <p:clrMapOvr>
    <a:masterClrMapping/>
  </p:clrMapOvr>
  <p:transition spd="slow">
    <p:push/>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0889" indent="-240889">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316261195"/>
      </p:ext>
    </p:extLst>
  </p:cSld>
  <p:clrMapOvr>
    <a:masterClrMapping/>
  </p:clrMapOvr>
  <p:transition spd="slow">
    <p:push dir="u"/>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387291886"/>
      </p:ext>
    </p:extLst>
  </p:cSld>
  <p:clrMapOvr>
    <a:masterClrMapping/>
  </p:clrMapOvr>
  <p:transition spd="slow">
    <p:push dir="u"/>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899278"/>
      </p:ext>
    </p:extLst>
  </p:cSld>
  <p:clrMapOvr>
    <a:masterClrMapping/>
  </p:clrMapOvr>
  <p:transition spd="slow">
    <p:push dir="u"/>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223" y="1797467"/>
            <a:ext cx="5397447" cy="4321118"/>
          </a:xfrm>
        </p:spPr>
        <p:txBody>
          <a:bodyPr/>
          <a:lstStyle>
            <a:lvl1pPr marL="0" indent="0">
              <a:buNone/>
              <a:defRPr sz="4000"/>
            </a:lvl1pPr>
            <a:lvl2pPr marL="0" indent="0">
              <a:buNone/>
              <a:tabLst/>
              <a:defRPr sz="2000">
                <a:latin typeface="+mn-lt"/>
              </a:defRPr>
            </a:lvl2pPr>
            <a:lvl3pPr marL="240889" indent="-240889">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0889" indent="-240889">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777071135"/>
      </p:ext>
    </p:extLst>
  </p:cSld>
  <p:clrMapOvr>
    <a:masterClrMapping/>
  </p:clrMapOvr>
  <p:transition spd="slow">
    <p:push dir="u"/>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59618" indent="-2298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56"/>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2074297243"/>
      </p:ext>
    </p:extLst>
  </p:cSld>
  <p:clrMapOvr>
    <a:masterClrMapping/>
  </p:clrMapOvr>
  <p:transition spd="slow">
    <p:push dir="u"/>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515"/>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8"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618" indent="-2298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236089840"/>
      </p:ext>
    </p:extLst>
  </p:cSld>
  <p:clrMapOvr>
    <a:masterClrMapping/>
  </p:clrMapOvr>
  <p:transition spd="slow">
    <p:push dir="u"/>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238"/>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85"/>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6" y="4005664"/>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8"/>
            <a:ext cx="6525250" cy="4321348"/>
          </a:xfrm>
        </p:spPr>
        <p:txBody>
          <a:bodyPr/>
          <a:lstStyle>
            <a:lvl1pPr marL="0" indent="0">
              <a:buNone/>
              <a:defRPr sz="4000"/>
            </a:lvl1pPr>
            <a:lvl2pPr marL="0" indent="0">
              <a:buNone/>
              <a:tabLst/>
              <a:defRPr sz="2000">
                <a:latin typeface="+mn-lt"/>
              </a:defRPr>
            </a:lvl2pPr>
            <a:lvl3pPr marL="459618" indent="-2298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170482832"/>
      </p:ext>
    </p:extLst>
  </p:cSld>
  <p:clrMapOvr>
    <a:masterClrMapping/>
  </p:clrMapOvr>
  <p:transition spd="slow">
    <p:push dir="u"/>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4"/>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56"/>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618" indent="-2298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023644187"/>
      </p:ext>
    </p:extLst>
  </p:cSld>
  <p:clrMapOvr>
    <a:masterClrMapping/>
  </p:clrMapOvr>
  <p:transition spd="slow">
    <p:push dir="u"/>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573" y="2572861"/>
            <a:ext cx="9630542" cy="886397"/>
          </a:xfrm>
        </p:spPr>
        <p:txBody>
          <a:bodyPr anchor="b" anchorCtr="0"/>
          <a:lstStyle>
            <a:lvl1pPr>
              <a:defRPr sz="6400" spc="-135" baseline="0">
                <a:solidFill>
                  <a:schemeClr val="tx1"/>
                </a:soli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78567" y="3778414"/>
            <a:ext cx="9656419" cy="498714"/>
          </a:xfrm>
        </p:spPr>
        <p:txBody>
          <a:bodyPr>
            <a:noAutofit/>
          </a:bodyPr>
          <a:lstStyle>
            <a:lvl1pPr marL="0" indent="0">
              <a:spcBef>
                <a:spcPts val="0"/>
              </a:spcBef>
              <a:buNone/>
              <a:defRPr spc="-63" baseline="0">
                <a:solidFill>
                  <a:schemeClr val="tx1"/>
                </a:solidFill>
                <a:latin typeface="+mj-lt"/>
              </a:defRPr>
            </a:lvl1pPr>
          </a:lstStyle>
          <a:p>
            <a:pPr lvl="0"/>
            <a:r>
              <a:rPr lang="en-US" dirty="0" smtClean="0"/>
              <a:t>Speaker Title</a:t>
            </a:r>
            <a:endParaRPr lang="en-US" dirty="0"/>
          </a:p>
        </p:txBody>
      </p:sp>
      <p:sp>
        <p:nvSpPr>
          <p:cNvPr id="4" name="Rectangle 3"/>
          <p:cNvSpPr/>
          <p:nvPr userDrawn="1"/>
        </p:nvSpPr>
        <p:spPr bwMode="auto">
          <a:xfrm>
            <a:off x="63" y="59"/>
            <a:ext cx="1259293" cy="1259749"/>
          </a:xfrm>
          <a:prstGeom prst="rect">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745" tIns="40745" rIns="40745" bIns="40745" numCol="1" spcCol="0" rtlCol="0" fromWordArt="0" anchor="ctr" anchorCtr="0" forceAA="0" compatLnSpc="1">
            <a:prstTxWarp prst="textNoShape">
              <a:avLst/>
            </a:prstTxWarp>
            <a:noAutofit/>
          </a:bodyPr>
          <a:lstStyle/>
          <a:p>
            <a:pPr algn="ctr" defTabSz="814353" fontAlgn="base">
              <a:spcBef>
                <a:spcPct val="0"/>
              </a:spcBef>
              <a:spcAft>
                <a:spcPct val="0"/>
              </a:spcAft>
            </a:pPr>
            <a:endParaRPr lang="en-GB" sz="17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649" y="422609"/>
            <a:ext cx="1052004" cy="293859"/>
          </a:xfrm>
          <a:prstGeom prst="rect">
            <a:avLst/>
          </a:prstGeom>
        </p:spPr>
      </p:pic>
      <p:sp>
        <p:nvSpPr>
          <p:cNvPr id="7" name="Date Placeholder 6"/>
          <p:cNvSpPr>
            <a:spLocks noGrp="1"/>
          </p:cNvSpPr>
          <p:nvPr>
            <p:ph type="dt" sz="half" idx="13"/>
          </p:nvPr>
        </p:nvSpPr>
        <p:spPr/>
        <p:txBody>
          <a:bodyPr/>
          <a:lstStyle>
            <a:lvl1pPr>
              <a:defRPr>
                <a:solidFill>
                  <a:schemeClr val="tx1"/>
                </a:solidFill>
              </a:defRPr>
            </a:lvl1pPr>
          </a:lstStyle>
          <a:p>
            <a:fld id="{20CE17AF-4091-48A7-8681-C3B1BE5CA3B0}" type="datetime1">
              <a:rPr lang="en-GB" smtClean="0">
                <a:solidFill>
                  <a:srgbClr val="FFFFFF"/>
                </a:solidFill>
              </a:rPr>
              <a:pPr/>
              <a:t>29/01/2014</a:t>
            </a:fld>
            <a:endParaRPr lang="en-GB" dirty="0">
              <a:solidFill>
                <a:srgbClr val="FFFFFF"/>
              </a:solidFill>
            </a:endParaRPr>
          </a:p>
        </p:txBody>
      </p:sp>
      <p:sp>
        <p:nvSpPr>
          <p:cNvPr id="9" name="Footer Placeholder 8"/>
          <p:cNvSpPr>
            <a:spLocks noGrp="1"/>
          </p:cNvSpPr>
          <p:nvPr>
            <p:ph type="ftr" sz="quarter" idx="14"/>
          </p:nvPr>
        </p:nvSpPr>
        <p:spPr/>
        <p:txBody>
          <a:bodyPr/>
          <a:lstStyle>
            <a:lvl1pPr>
              <a:defRPr>
                <a:solidFill>
                  <a:schemeClr val="tx1"/>
                </a:solidFill>
              </a:defRPr>
            </a:lvl1pPr>
          </a:lstStyle>
          <a:p>
            <a:endParaRPr lang="en-GB" dirty="0">
              <a:solidFill>
                <a:srgbClr val="FFFFFF"/>
              </a:solidFill>
            </a:endParaRPr>
          </a:p>
        </p:txBody>
      </p:sp>
      <p:sp>
        <p:nvSpPr>
          <p:cNvPr id="10" name="Slide Number Placeholder 9"/>
          <p:cNvSpPr>
            <a:spLocks noGrp="1"/>
          </p:cNvSpPr>
          <p:nvPr>
            <p:ph type="sldNum" sz="quarter" idx="15"/>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22844" y="360094"/>
            <a:ext cx="1487419" cy="547479"/>
          </a:xfrm>
          <a:prstGeom prst="rect">
            <a:avLst/>
          </a:prstGeom>
        </p:spPr>
      </p:pic>
    </p:spTree>
    <p:extLst>
      <p:ext uri="{BB962C8B-B14F-4D97-AF65-F5344CB8AC3E}">
        <p14:creationId xmlns:p14="http://schemas.microsoft.com/office/powerpoint/2010/main" val="388242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844"/>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618" indent="-2298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773733842"/>
      </p:ext>
    </p:extLst>
  </p:cSld>
  <p:clrMapOvr>
    <a:masterClrMapping/>
  </p:clrMapOvr>
  <p:transition spd="slow">
    <p:push dir="u"/>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70"/>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618" indent="-2298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021726441"/>
      </p:ext>
    </p:extLst>
  </p:cSld>
  <p:clrMapOvr>
    <a:masterClrMapping/>
  </p:clrMapOvr>
  <p:transition spd="slow">
    <p:push dir="u"/>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2656"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2656"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3" y="1862757"/>
            <a:ext cx="8514834" cy="3134076"/>
          </a:xfrm>
          <a:prstGeom prst="rect">
            <a:avLst/>
          </a:prstGeom>
        </p:spPr>
      </p:pic>
    </p:spTree>
    <p:extLst>
      <p:ext uri="{BB962C8B-B14F-4D97-AF65-F5344CB8AC3E}">
        <p14:creationId xmlns:p14="http://schemas.microsoft.com/office/powerpoint/2010/main" val="1183708737"/>
      </p:ext>
    </p:extLst>
  </p:cSld>
  <p:clrMapOvr>
    <a:masterClrMapping/>
  </p:clrMapOvr>
  <p:transition spd="slow">
    <p:push/>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4710"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85"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701" tIns="0" rIns="121701"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6810"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109454904"/>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203">
          <p15:clr>
            <a:srgbClr val="FBAE40"/>
          </p15:clr>
        </p15:guide>
        <p15:guide id="2" pos="3053">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345"/>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619911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3" y="2084706"/>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31163124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534" y="6249663"/>
            <a:ext cx="7225287" cy="365210"/>
          </a:xfrm>
          <a:prstGeom prst="rect">
            <a:avLst/>
          </a:prstGeom>
        </p:spPr>
        <p:txBody>
          <a:bodyPr lIns="121701" tIns="60851" rIns="121701" bIns="60851"/>
          <a:lstStyle>
            <a:lvl1pPr>
              <a:defRPr/>
            </a:lvl1pPr>
          </a:lstStyle>
          <a:p>
            <a:pPr defTabSz="912920"/>
            <a:endParaRPr lang="en-GB" sz="1900">
              <a:solidFill>
                <a:srgbClr val="505050"/>
              </a:solidFill>
            </a:endParaRPr>
          </a:p>
        </p:txBody>
      </p:sp>
      <p:sp>
        <p:nvSpPr>
          <p:cNvPr id="5" name="Slide Number Placeholder 4"/>
          <p:cNvSpPr>
            <a:spLocks noGrp="1"/>
          </p:cNvSpPr>
          <p:nvPr>
            <p:ph type="sldNum" sz="quarter" idx="11"/>
          </p:nvPr>
        </p:nvSpPr>
        <p:spPr>
          <a:xfrm>
            <a:off x="0" y="1272567"/>
            <a:ext cx="710922" cy="244533"/>
          </a:xfrm>
          <a:prstGeom prst="rect">
            <a:avLst/>
          </a:prstGeom>
        </p:spPr>
        <p:txBody>
          <a:bodyPr lIns="121701" tIns="60851" rIns="121701" bIns="60851"/>
          <a:lstStyle>
            <a:lvl1pPr>
              <a:defRPr/>
            </a:lvl1pPr>
          </a:lstStyle>
          <a:p>
            <a:pPr defTabSz="912920"/>
            <a:fld id="{8BAA82A5-D41F-40B6-864A-06BCCF57D3E7}" type="slidenum">
              <a:rPr lang="en-GB" sz="1900" smtClean="0">
                <a:solidFill>
                  <a:srgbClr val="505050"/>
                </a:solidFill>
              </a:rPr>
              <a:pPr defTabSz="912920"/>
              <a:t>‹#›</a:t>
            </a:fld>
            <a:endParaRPr lang="en-GB" sz="1900">
              <a:solidFill>
                <a:srgbClr val="505050"/>
              </a:solidFill>
            </a:endParaRPr>
          </a:p>
        </p:txBody>
      </p:sp>
      <p:sp>
        <p:nvSpPr>
          <p:cNvPr id="6" name="Date Placeholder 5"/>
          <p:cNvSpPr>
            <a:spLocks noGrp="1"/>
          </p:cNvSpPr>
          <p:nvPr>
            <p:ph type="dt" sz="half" idx="12"/>
          </p:nvPr>
        </p:nvSpPr>
        <p:spPr>
          <a:xfrm>
            <a:off x="8124825" y="6249857"/>
            <a:ext cx="3554611" cy="365210"/>
          </a:xfrm>
          <a:prstGeom prst="rect">
            <a:avLst/>
          </a:prstGeom>
        </p:spPr>
        <p:txBody>
          <a:bodyPr lIns="121701" tIns="60851" rIns="121701" bIns="60851"/>
          <a:lstStyle>
            <a:lvl1pPr>
              <a:defRPr/>
            </a:lvl1pPr>
          </a:lstStyle>
          <a:p>
            <a:pPr defTabSz="912920"/>
            <a:endParaRPr lang="en-GB" sz="1900">
              <a:solidFill>
                <a:srgbClr val="505050"/>
              </a:solidFill>
            </a:endParaRPr>
          </a:p>
        </p:txBody>
      </p:sp>
    </p:spTree>
    <p:extLst>
      <p:ext uri="{BB962C8B-B14F-4D97-AF65-F5344CB8AC3E}">
        <p14:creationId xmlns:p14="http://schemas.microsoft.com/office/powerpoint/2010/main" val="3709976602"/>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3533644281"/>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6912" indent="-402615">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2421" indent="-345524">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38461" indent="-336019">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467948429"/>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457" tIns="194766" rIns="243457" bIns="194766" numCol="1" spcCol="0" rtlCol="0" fromWordArt="0" anchor="t" anchorCtr="0" forceAA="0" compatLnSpc="1">
            <a:prstTxWarp prst="textNoShape">
              <a:avLst/>
            </a:prstTxWarp>
            <a:noAutofit/>
          </a:bodyPr>
          <a:lstStyle/>
          <a:p>
            <a:pPr algn="ctr" defTabSz="1241312"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523"/>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3034"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3034"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94"/>
            <a:ext cx="1631544" cy="604035"/>
            <a:chOff x="10186018" y="534632"/>
            <a:chExt cx="1706539" cy="63140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98340" cy="193078"/>
            </a:xfrm>
            <a:prstGeom prst="rect">
              <a:avLst/>
            </a:prstGeom>
            <a:noFill/>
          </p:spPr>
          <p:txBody>
            <a:bodyPr wrap="none" lIns="0" tIns="0" rIns="0" bIns="0" rtlCol="0">
              <a:spAutoFit/>
            </a:bodyPr>
            <a:lstStyle/>
            <a:p>
              <a:pPr defTabSz="91303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6305358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045" y="2841651"/>
            <a:ext cx="11147562" cy="1094147"/>
          </a:xfrm>
        </p:spPr>
        <p:txBody>
          <a:bodyPr anchor="b" anchorCtr="0"/>
          <a:lstStyle>
            <a:lvl1pPr>
              <a:defRPr sz="7900" spc="-268" baseline="0">
                <a:solidFill>
                  <a:schemeClr val="tx1"/>
                </a:solidFill>
              </a:defRPr>
            </a:lvl1pPr>
          </a:lstStyle>
          <a:p>
            <a:r>
              <a:rPr lang="en-US" dirty="0" smtClean="0"/>
              <a:t>Click to edit title style</a:t>
            </a:r>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608003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457" tIns="194766" rIns="243457" bIns="194766" numCol="1" spcCol="0" rtlCol="0" fromWordArt="0" anchor="t" anchorCtr="0" forceAA="0" compatLnSpc="1">
            <a:prstTxWarp prst="textNoShape">
              <a:avLst/>
            </a:prstTxWarp>
            <a:noAutofit/>
          </a:bodyPr>
          <a:lstStyle/>
          <a:p>
            <a:pPr algn="ctr" defTabSz="1241312"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523"/>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3034"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3034"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532"/>
            <a:ext cx="1631544" cy="604035"/>
            <a:chOff x="10186018" y="534632"/>
            <a:chExt cx="1706539" cy="63140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98340" cy="193078"/>
            </a:xfrm>
            <a:prstGeom prst="rect">
              <a:avLst/>
            </a:prstGeom>
            <a:noFill/>
          </p:spPr>
          <p:txBody>
            <a:bodyPr wrap="none" lIns="0" tIns="0" rIns="0" bIns="0" rtlCol="0">
              <a:spAutoFit/>
            </a:bodyPr>
            <a:lstStyle/>
            <a:p>
              <a:pPr defTabSz="91303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7113218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4" y="1797467"/>
            <a:ext cx="8732072" cy="4321118"/>
          </a:xfrm>
        </p:spPr>
        <p:txBody>
          <a:bodyPr/>
          <a:lstStyle>
            <a:lvl1pPr marL="0" indent="0">
              <a:buNone/>
              <a:tabLst>
                <a:tab pos="7593051" algn="l"/>
              </a:tabLst>
              <a:defRPr sz="4000" baseline="0">
                <a:solidFill>
                  <a:schemeClr val="accent2"/>
                </a:solidFill>
              </a:defRPr>
            </a:lvl1pPr>
            <a:lvl2pPr marL="0" indent="0">
              <a:buNone/>
              <a:tabLst>
                <a:tab pos="7593051" algn="l"/>
              </a:tabLst>
              <a:defRPr sz="2000">
                <a:latin typeface="+mn-lt"/>
              </a:defRPr>
            </a:lvl2pPr>
            <a:lvl3pPr marL="459678" indent="-229852">
              <a:tabLst>
                <a:tab pos="7593051"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300" tIns="45651" rIns="45651" bIns="91300" numCol="1" spcCol="0" rtlCol="0" fromWordArt="0" anchor="b" anchorCtr="0" forceAA="0" compatLnSpc="1">
            <a:prstTxWarp prst="textNoShape">
              <a:avLst/>
            </a:prstTxWarp>
            <a:noAutofit/>
          </a:bodyPr>
          <a:lstStyle/>
          <a:p>
            <a:pPr algn="ctr" defTabSz="912770"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81410" y="2224730"/>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3034"/>
            <a:r>
              <a:rPr lang="en-US" sz="1900" dirty="0" smtClean="0">
                <a:solidFill>
                  <a:srgbClr val="FFFFFF"/>
                </a:solidFill>
              </a:rPr>
              <a:t>Agenda</a:t>
            </a:r>
          </a:p>
        </p:txBody>
      </p:sp>
    </p:spTree>
    <p:extLst>
      <p:ext uri="{BB962C8B-B14F-4D97-AF65-F5344CB8AC3E}">
        <p14:creationId xmlns:p14="http://schemas.microsoft.com/office/powerpoint/2010/main" val="1627353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58"/>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94"/>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8"/>
            <a:ext cx="1631544" cy="612004"/>
            <a:chOff x="10186018" y="534632"/>
            <a:chExt cx="1706539" cy="63973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98340" cy="193078"/>
            </a:xfrm>
            <a:prstGeom prst="rect">
              <a:avLst/>
            </a:prstGeom>
            <a:noFill/>
          </p:spPr>
          <p:txBody>
            <a:bodyPr wrap="none" lIns="0" tIns="0" rIns="0" bIns="0" rtlCol="0">
              <a:spAutoFit/>
            </a:bodyPr>
            <a:lstStyle/>
            <a:p>
              <a:pPr defTabSz="91303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1733353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58"/>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94"/>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303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9406572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58"/>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94"/>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303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1720387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4073346504"/>
      </p:ext>
    </p:extLst>
  </p:cSld>
  <p:clrMapOvr>
    <a:masterClrMapping/>
  </p:clrMapOvr>
  <p:transition spd="slow">
    <p:push/>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7227561"/>
      </p:ext>
    </p:extLst>
  </p:cSld>
  <p:clrMapOvr>
    <a:masterClrMapping/>
  </p:clrMapOvr>
  <p:transition spd="slow">
    <p:push/>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519403528"/>
      </p:ext>
    </p:extLst>
  </p:cSld>
  <p:clrMapOvr>
    <a:masterClrMapping/>
  </p:clrMapOvr>
  <p:transition spd="slow">
    <p:push/>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0918" indent="-24091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235002943"/>
      </p:ext>
    </p:extLst>
  </p:cSld>
  <p:clrMapOvr>
    <a:masterClrMapping/>
  </p:clrMapOvr>
  <p:transition spd="slow">
    <p:push dir="u"/>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802373906"/>
      </p:ext>
    </p:extLst>
  </p:cSld>
  <p:clrMapOvr>
    <a:masterClrMapping/>
  </p:clrMapOvr>
  <p:transition spd="slow">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444361"/>
            <a:ext cx="11147562" cy="678646"/>
          </a:xfrm>
        </p:spPr>
        <p:txBody>
          <a:bodyPr/>
          <a:lstStyle>
            <a:lvl1pPr>
              <a:defRPr>
                <a:solidFill>
                  <a:schemeClr val="tx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045" y="1448142"/>
            <a:ext cx="11147562" cy="1853244"/>
          </a:xfrm>
          <a:prstGeom prst="rect">
            <a:avLst/>
          </a:prstGeom>
        </p:spPr>
        <p:txBody>
          <a:bodyPr/>
          <a:lstStyle>
            <a:lvl1pPr marL="253152" indent="-253152">
              <a:buFont typeface="Wingdings" pitchFamily="2" charset="2"/>
              <a:buChar char=""/>
              <a:defRPr sz="3600">
                <a:solidFill>
                  <a:schemeClr val="tx1"/>
                </a:solidFill>
              </a:defRPr>
            </a:lvl1pPr>
            <a:lvl2pPr marL="461023" indent="-207925">
              <a:buFont typeface="Wingdings" pitchFamily="2" charset="2"/>
              <a:buChar char=""/>
              <a:defRPr>
                <a:solidFill>
                  <a:schemeClr val="tx1"/>
                </a:solidFill>
                <a:latin typeface="+mn-lt"/>
              </a:defRPr>
            </a:lvl2pPr>
            <a:lvl3pPr marL="660447" indent="-199425">
              <a:buFont typeface="Wingdings" pitchFamily="2" charset="2"/>
              <a:buChar char=""/>
              <a:tabLst/>
              <a:defRPr>
                <a:solidFill>
                  <a:schemeClr val="tx1"/>
                </a:solidFill>
                <a:latin typeface="+mn-lt"/>
              </a:defRPr>
            </a:lvl3pPr>
            <a:lvl4pPr marL="814619" indent="-154146">
              <a:buFont typeface="Wingdings" pitchFamily="2" charset="2"/>
              <a:buChar char=""/>
              <a:defRPr>
                <a:solidFill>
                  <a:schemeClr val="tx1"/>
                </a:solidFill>
                <a:latin typeface="+mn-lt"/>
              </a:defRPr>
            </a:lvl4pPr>
            <a:lvl5pPr marL="968793" indent="-154146">
              <a:buFont typeface="Wingdings" pitchFamily="2" charset="2"/>
              <a:buChar char=""/>
              <a:tabLst/>
              <a:defRPr>
                <a:solidFill>
                  <a:schemeClr val="tx1"/>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1"/>
          </p:nvPr>
        </p:nvSpPr>
        <p:spPr/>
        <p:txBody>
          <a:bodyPr/>
          <a:lstStyle>
            <a:lvl1pPr>
              <a:defRPr>
                <a:solidFill>
                  <a:schemeClr val="tx1"/>
                </a:solidFill>
              </a:defRPr>
            </a:lvl1pPr>
          </a:lstStyle>
          <a:p>
            <a:fld id="{20CE17AF-4091-48A7-8681-C3B1BE5CA3B0}" type="datetime1">
              <a:rPr lang="en-GB" smtClean="0">
                <a:solidFill>
                  <a:srgbClr val="FFFFFF"/>
                </a:solidFill>
              </a:rPr>
              <a:pPr/>
              <a:t>29/01/2014</a:t>
            </a:fld>
            <a:endParaRPr lang="en-GB" dirty="0">
              <a:solidFill>
                <a:srgbClr val="FFFFFF"/>
              </a:solidFill>
            </a:endParaRPr>
          </a:p>
        </p:txBody>
      </p:sp>
      <p:sp>
        <p:nvSpPr>
          <p:cNvPr id="4" name="Footer Placeholder 3"/>
          <p:cNvSpPr>
            <a:spLocks noGrp="1"/>
          </p:cNvSpPr>
          <p:nvPr>
            <p:ph type="ftr" sz="quarter" idx="12"/>
          </p:nvPr>
        </p:nvSpPr>
        <p:spPr/>
        <p:txBody>
          <a:bodyPr/>
          <a:lstStyle>
            <a:lvl1pPr>
              <a:defRPr>
                <a:solidFill>
                  <a:schemeClr val="tx1"/>
                </a:solidFill>
              </a:defRPr>
            </a:lvl1pPr>
          </a:lstStyle>
          <a:p>
            <a:endParaRPr lang="en-GB" dirty="0">
              <a:solidFill>
                <a:srgbClr val="FFFFFF"/>
              </a:solidFill>
            </a:endParaRPr>
          </a:p>
        </p:txBody>
      </p:sp>
      <p:sp>
        <p:nvSpPr>
          <p:cNvPr id="6" name="Slide Number Placeholder 5"/>
          <p:cNvSpPr>
            <a:spLocks noGrp="1"/>
          </p:cNvSpPr>
          <p:nvPr>
            <p:ph type="sldNum" sz="quarter" idx="13"/>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875939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807107"/>
      </p:ext>
    </p:extLst>
  </p:cSld>
  <p:clrMapOvr>
    <a:masterClrMapping/>
  </p:clrMapOvr>
  <p:transition spd="slow">
    <p:push dir="u"/>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219" y="1797467"/>
            <a:ext cx="5397447" cy="4321118"/>
          </a:xfrm>
        </p:spPr>
        <p:txBody>
          <a:bodyPr/>
          <a:lstStyle>
            <a:lvl1pPr marL="0" indent="0">
              <a:buNone/>
              <a:defRPr sz="4000"/>
            </a:lvl1pPr>
            <a:lvl2pPr marL="0" indent="0">
              <a:buNone/>
              <a:tabLst/>
              <a:defRPr sz="2000">
                <a:latin typeface="+mn-lt"/>
              </a:defRPr>
            </a:lvl2pPr>
            <a:lvl3pPr marL="240918" indent="-24091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0918" indent="-24091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62584803"/>
      </p:ext>
    </p:extLst>
  </p:cSld>
  <p:clrMapOvr>
    <a:masterClrMapping/>
  </p:clrMapOvr>
  <p:transition spd="slow">
    <p:push dir="u"/>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59678" indent="-22985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52"/>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153464334"/>
      </p:ext>
    </p:extLst>
  </p:cSld>
  <p:clrMapOvr>
    <a:masterClrMapping/>
  </p:clrMapOvr>
  <p:transition spd="slow">
    <p:push dir="u"/>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511"/>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8"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678" indent="-22985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904470338"/>
      </p:ext>
    </p:extLst>
  </p:cSld>
  <p:clrMapOvr>
    <a:masterClrMapping/>
  </p:clrMapOvr>
  <p:transition spd="slow">
    <p:push dir="u"/>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238"/>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81"/>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6" y="4005664"/>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8"/>
            <a:ext cx="6525250" cy="4321348"/>
          </a:xfrm>
        </p:spPr>
        <p:txBody>
          <a:bodyPr/>
          <a:lstStyle>
            <a:lvl1pPr marL="0" indent="0">
              <a:buNone/>
              <a:defRPr sz="4000"/>
            </a:lvl1pPr>
            <a:lvl2pPr marL="0" indent="0">
              <a:buNone/>
              <a:tabLst/>
              <a:defRPr sz="2000">
                <a:latin typeface="+mn-lt"/>
              </a:defRPr>
            </a:lvl2pPr>
            <a:lvl3pPr marL="459678" indent="-22985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426100351"/>
      </p:ext>
    </p:extLst>
  </p:cSld>
  <p:clrMapOvr>
    <a:masterClrMapping/>
  </p:clrMapOvr>
  <p:transition spd="slow">
    <p:push dir="u"/>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4"/>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52"/>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678" indent="-22985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31597925"/>
      </p:ext>
    </p:extLst>
  </p:cSld>
  <p:clrMapOvr>
    <a:masterClrMapping/>
  </p:clrMapOvr>
  <p:transition spd="slow">
    <p:push dir="u"/>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840"/>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678" indent="-22985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012642147"/>
      </p:ext>
    </p:extLst>
  </p:cSld>
  <p:clrMapOvr>
    <a:masterClrMapping/>
  </p:clrMapOvr>
  <p:transition spd="slow">
    <p:push dir="u"/>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70"/>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678" indent="-22985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712495498"/>
      </p:ext>
    </p:extLst>
  </p:cSld>
  <p:clrMapOvr>
    <a:masterClrMapping/>
  </p:clrMapOvr>
  <p:transition spd="slow">
    <p:push dir="u"/>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2770"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2770"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3" y="1862757"/>
            <a:ext cx="8514834" cy="3134076"/>
          </a:xfrm>
          <a:prstGeom prst="rect">
            <a:avLst/>
          </a:prstGeom>
        </p:spPr>
      </p:pic>
    </p:spTree>
    <p:extLst>
      <p:ext uri="{BB962C8B-B14F-4D97-AF65-F5344CB8AC3E}">
        <p14:creationId xmlns:p14="http://schemas.microsoft.com/office/powerpoint/2010/main" val="3188545587"/>
      </p:ext>
    </p:extLst>
  </p:cSld>
  <p:clrMapOvr>
    <a:masterClrMapping/>
  </p:clrMapOvr>
  <p:transition spd="slow">
    <p:push/>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4822"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81"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717" tIns="0" rIns="121717"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6962"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125363639"/>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203">
          <p15:clr>
            <a:srgbClr val="FBAE40"/>
          </p15:clr>
        </p15:guide>
        <p15:guide id="2" pos="305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520632" y="1448135"/>
            <a:ext cx="5394258" cy="1729704"/>
          </a:xfrm>
        </p:spPr>
        <p:txBody>
          <a:bodyPr>
            <a:spAutoFit/>
          </a:bodyPr>
          <a:lstStyle>
            <a:lvl1pPr marL="260234" indent="-260234">
              <a:spcBef>
                <a:spcPts val="1070"/>
              </a:spcBef>
              <a:buClr>
                <a:schemeClr val="tx1"/>
              </a:buClr>
              <a:buFont typeface="Wingdings" pitchFamily="2" charset="2"/>
              <a:buChar char=""/>
              <a:defRPr lang="en-US" dirty="0" smtClean="0"/>
            </a:lvl1pPr>
            <a:lvl2pPr marL="463856" indent="-203674">
              <a:defRPr sz="1900">
                <a:solidFill>
                  <a:schemeClr val="tx1"/>
                </a:solidFill>
              </a:defRPr>
            </a:lvl2pPr>
            <a:lvl3pPr marL="610970" indent="-147090">
              <a:tabLst/>
              <a:defRPr sz="1900">
                <a:solidFill>
                  <a:schemeClr val="tx1"/>
                </a:solidFill>
              </a:defRPr>
            </a:lvl3pPr>
            <a:lvl4pPr marL="769367" indent="-158396">
              <a:defRPr>
                <a:solidFill>
                  <a:schemeClr val="tx1"/>
                </a:solidFill>
              </a:defRPr>
            </a:lvl4pPr>
            <a:lvl5pPr marL="916448" indent="-147090">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2"/>
          </p:nvPr>
        </p:nvSpPr>
        <p:spPr/>
        <p:txBody>
          <a:bodyPr/>
          <a:lstStyle>
            <a:lvl1pPr>
              <a:defRPr>
                <a:solidFill>
                  <a:schemeClr val="tx1"/>
                </a:solidFill>
              </a:defRPr>
            </a:lvl1pPr>
          </a:lstStyle>
          <a:p>
            <a:fld id="{20CE17AF-4091-48A7-8681-C3B1BE5CA3B0}" type="datetime1">
              <a:rPr lang="en-GB" smtClean="0">
                <a:solidFill>
                  <a:srgbClr val="FFFFFF"/>
                </a:solidFill>
              </a:rPr>
              <a:pPr/>
              <a:t>29/01/2014</a:t>
            </a:fld>
            <a:endParaRPr lang="en-GB" dirty="0">
              <a:solidFill>
                <a:srgbClr val="FFFFFF"/>
              </a:solidFill>
            </a:endParaRPr>
          </a:p>
        </p:txBody>
      </p:sp>
      <p:sp>
        <p:nvSpPr>
          <p:cNvPr id="5" name="Footer Placeholder 4"/>
          <p:cNvSpPr>
            <a:spLocks noGrp="1"/>
          </p:cNvSpPr>
          <p:nvPr>
            <p:ph type="ftr" sz="quarter" idx="13"/>
          </p:nvPr>
        </p:nvSpPr>
        <p:spPr/>
        <p:txBody>
          <a:bodyPr/>
          <a:lstStyle>
            <a:lvl1pPr>
              <a:defRPr>
                <a:solidFill>
                  <a:schemeClr val="tx1"/>
                </a:solidFill>
              </a:defRPr>
            </a:lvl1pPr>
          </a:lstStyle>
          <a:p>
            <a:endParaRPr lang="en-GB" dirty="0">
              <a:solidFill>
                <a:srgbClr val="FFFFFF"/>
              </a:solidFill>
            </a:endParaRPr>
          </a:p>
        </p:txBody>
      </p:sp>
      <p:sp>
        <p:nvSpPr>
          <p:cNvPr id="6" name="Slide Number Placeholder 5"/>
          <p:cNvSpPr>
            <a:spLocks noGrp="1"/>
          </p:cNvSpPr>
          <p:nvPr>
            <p:ph type="sldNum" sz="quarter" idx="14"/>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
        <p:nvSpPr>
          <p:cNvPr id="8" name="Text Placeholder 3"/>
          <p:cNvSpPr>
            <a:spLocks noGrp="1"/>
          </p:cNvSpPr>
          <p:nvPr>
            <p:ph type="body" sz="quarter" idx="15"/>
          </p:nvPr>
        </p:nvSpPr>
        <p:spPr>
          <a:xfrm>
            <a:off x="6272348" y="1448135"/>
            <a:ext cx="5394258" cy="1729704"/>
          </a:xfrm>
        </p:spPr>
        <p:txBody>
          <a:bodyPr>
            <a:spAutoFit/>
          </a:bodyPr>
          <a:lstStyle>
            <a:lvl1pPr marL="260234" indent="-260234">
              <a:spcBef>
                <a:spcPts val="1070"/>
              </a:spcBef>
              <a:buClr>
                <a:schemeClr val="tx1"/>
              </a:buClr>
              <a:buFont typeface="Wingdings" pitchFamily="2" charset="2"/>
              <a:buChar char=""/>
              <a:defRPr>
                <a:solidFill>
                  <a:schemeClr val="tx1"/>
                </a:solidFill>
              </a:defRPr>
            </a:lvl1pPr>
            <a:lvl2pPr marL="463856" indent="-203674">
              <a:defRPr sz="1900">
                <a:solidFill>
                  <a:schemeClr val="tx1"/>
                </a:solidFill>
              </a:defRPr>
            </a:lvl2pPr>
            <a:lvl3pPr marL="610970" indent="-147090">
              <a:tabLst/>
              <a:defRPr sz="1900">
                <a:solidFill>
                  <a:schemeClr val="tx1"/>
                </a:solidFill>
              </a:defRPr>
            </a:lvl3pPr>
            <a:lvl4pPr marL="769367" indent="-158396">
              <a:defRPr>
                <a:solidFill>
                  <a:schemeClr val="tx1"/>
                </a:solidFill>
              </a:defRPr>
            </a:lvl4pPr>
            <a:lvl5pPr marL="916448" indent="-147090">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7243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341"/>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873788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3" y="2084702"/>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40205871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530" y="6249663"/>
            <a:ext cx="7225287" cy="365210"/>
          </a:xfrm>
          <a:prstGeom prst="rect">
            <a:avLst/>
          </a:prstGeom>
        </p:spPr>
        <p:txBody>
          <a:bodyPr lIns="121717" tIns="60859" rIns="121717" bIns="60859"/>
          <a:lstStyle>
            <a:lvl1pPr>
              <a:defRPr/>
            </a:lvl1pPr>
          </a:lstStyle>
          <a:p>
            <a:pPr defTabSz="913034"/>
            <a:endParaRPr lang="en-GB" sz="1900">
              <a:solidFill>
                <a:srgbClr val="505050"/>
              </a:solidFill>
            </a:endParaRPr>
          </a:p>
        </p:txBody>
      </p:sp>
      <p:sp>
        <p:nvSpPr>
          <p:cNvPr id="5" name="Slide Number Placeholder 4"/>
          <p:cNvSpPr>
            <a:spLocks noGrp="1"/>
          </p:cNvSpPr>
          <p:nvPr>
            <p:ph type="sldNum" sz="quarter" idx="11"/>
          </p:nvPr>
        </p:nvSpPr>
        <p:spPr>
          <a:xfrm>
            <a:off x="0" y="1272563"/>
            <a:ext cx="710922" cy="244533"/>
          </a:xfrm>
          <a:prstGeom prst="rect">
            <a:avLst/>
          </a:prstGeom>
        </p:spPr>
        <p:txBody>
          <a:bodyPr lIns="121717" tIns="60859" rIns="121717" bIns="60859"/>
          <a:lstStyle>
            <a:lvl1pPr>
              <a:defRPr/>
            </a:lvl1pPr>
          </a:lstStyle>
          <a:p>
            <a:pPr defTabSz="913034"/>
            <a:fld id="{8BAA82A5-D41F-40B6-864A-06BCCF57D3E7}" type="slidenum">
              <a:rPr lang="en-GB" sz="1900" smtClean="0">
                <a:solidFill>
                  <a:srgbClr val="505050"/>
                </a:solidFill>
              </a:rPr>
              <a:pPr defTabSz="913034"/>
              <a:t>‹#›</a:t>
            </a:fld>
            <a:endParaRPr lang="en-GB" sz="1900">
              <a:solidFill>
                <a:srgbClr val="505050"/>
              </a:solidFill>
            </a:endParaRPr>
          </a:p>
        </p:txBody>
      </p:sp>
      <p:sp>
        <p:nvSpPr>
          <p:cNvPr id="6" name="Date Placeholder 5"/>
          <p:cNvSpPr>
            <a:spLocks noGrp="1"/>
          </p:cNvSpPr>
          <p:nvPr>
            <p:ph type="dt" sz="half" idx="12"/>
          </p:nvPr>
        </p:nvSpPr>
        <p:spPr>
          <a:xfrm>
            <a:off x="8124825" y="6249857"/>
            <a:ext cx="3554611" cy="365210"/>
          </a:xfrm>
          <a:prstGeom prst="rect">
            <a:avLst/>
          </a:prstGeom>
        </p:spPr>
        <p:txBody>
          <a:bodyPr lIns="121717" tIns="60859" rIns="121717" bIns="60859"/>
          <a:lstStyle>
            <a:lvl1pPr>
              <a:defRPr/>
            </a:lvl1pPr>
          </a:lstStyle>
          <a:p>
            <a:pPr defTabSz="913034"/>
            <a:endParaRPr lang="en-GB" sz="1900">
              <a:solidFill>
                <a:srgbClr val="505050"/>
              </a:solidFill>
            </a:endParaRPr>
          </a:p>
        </p:txBody>
      </p:sp>
    </p:spTree>
    <p:extLst>
      <p:ext uri="{BB962C8B-B14F-4D97-AF65-F5344CB8AC3E}">
        <p14:creationId xmlns:p14="http://schemas.microsoft.com/office/powerpoint/2010/main" val="66285637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93503298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7068" indent="-402663">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2621" indent="-345566">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38701" indent="-336061">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810626000"/>
      </p:ext>
    </p:extLst>
  </p:cSld>
  <p:clrMapOvr>
    <a:masterClrMapping/>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497" tIns="194798" rIns="243497" bIns="194798" numCol="1" spcCol="0" rtlCol="0" fromWordArt="0" anchor="t" anchorCtr="0" forceAA="0" compatLnSpc="1">
            <a:prstTxWarp prst="textNoShape">
              <a:avLst/>
            </a:prstTxWarp>
            <a:noAutofit/>
          </a:bodyPr>
          <a:lstStyle/>
          <a:p>
            <a:pPr algn="ctr" defTabSz="1241520"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518"/>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3185"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3185"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89"/>
            <a:ext cx="1631544" cy="604035"/>
            <a:chOff x="10186018" y="534632"/>
            <a:chExt cx="1706539" cy="63140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98340" cy="193078"/>
            </a:xfrm>
            <a:prstGeom prst="rect">
              <a:avLst/>
            </a:prstGeom>
            <a:noFill/>
          </p:spPr>
          <p:txBody>
            <a:bodyPr wrap="none" lIns="0" tIns="0" rIns="0" bIns="0" rtlCol="0">
              <a:spAutoFit/>
            </a:bodyPr>
            <a:lstStyle/>
            <a:p>
              <a:pPr defTabSz="91318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5787823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497" tIns="194798" rIns="243497" bIns="194798" numCol="1" spcCol="0" rtlCol="0" fromWordArt="0" anchor="t" anchorCtr="0" forceAA="0" compatLnSpc="1">
            <a:prstTxWarp prst="textNoShape">
              <a:avLst/>
            </a:prstTxWarp>
            <a:noAutofit/>
          </a:bodyPr>
          <a:lstStyle/>
          <a:p>
            <a:pPr algn="ctr" defTabSz="1241520"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518"/>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3185"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3185"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527"/>
            <a:ext cx="1631544" cy="604035"/>
            <a:chOff x="10186018" y="534632"/>
            <a:chExt cx="1706539" cy="63140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98340" cy="193078"/>
            </a:xfrm>
            <a:prstGeom prst="rect">
              <a:avLst/>
            </a:prstGeom>
            <a:noFill/>
          </p:spPr>
          <p:txBody>
            <a:bodyPr wrap="none" lIns="0" tIns="0" rIns="0" bIns="0" rtlCol="0">
              <a:spAutoFit/>
            </a:bodyPr>
            <a:lstStyle/>
            <a:p>
              <a:pPr defTabSz="91318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4942512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4" y="1797467"/>
            <a:ext cx="8732072" cy="4321118"/>
          </a:xfrm>
        </p:spPr>
        <p:txBody>
          <a:bodyPr/>
          <a:lstStyle>
            <a:lvl1pPr marL="0" indent="0">
              <a:buNone/>
              <a:tabLst>
                <a:tab pos="7594315" algn="l"/>
              </a:tabLst>
              <a:defRPr sz="4000" baseline="0">
                <a:solidFill>
                  <a:schemeClr val="accent2"/>
                </a:solidFill>
              </a:defRPr>
            </a:lvl1pPr>
            <a:lvl2pPr marL="0" indent="0">
              <a:buNone/>
              <a:tabLst>
                <a:tab pos="7594315" algn="l"/>
              </a:tabLst>
              <a:defRPr sz="2000">
                <a:latin typeface="+mn-lt"/>
              </a:defRPr>
            </a:lvl2pPr>
            <a:lvl3pPr marL="459758" indent="-229892">
              <a:tabLst>
                <a:tab pos="7594315"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316" tIns="45659" rIns="45659" bIns="91316" numCol="1" spcCol="0" rtlCol="0" fromWordArt="0" anchor="b" anchorCtr="0" forceAA="0" compatLnSpc="1">
            <a:prstTxWarp prst="textNoShape">
              <a:avLst/>
            </a:prstTxWarp>
            <a:noAutofit/>
          </a:bodyPr>
          <a:lstStyle/>
          <a:p>
            <a:pPr algn="ctr" defTabSz="912922"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81410" y="2224730"/>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3185"/>
            <a:r>
              <a:rPr lang="en-US" sz="1900" dirty="0" smtClean="0">
                <a:solidFill>
                  <a:srgbClr val="FFFFFF"/>
                </a:solidFill>
              </a:rPr>
              <a:t>Agenda</a:t>
            </a:r>
          </a:p>
        </p:txBody>
      </p:sp>
    </p:spTree>
    <p:extLst>
      <p:ext uri="{BB962C8B-B14F-4D97-AF65-F5344CB8AC3E}">
        <p14:creationId xmlns:p14="http://schemas.microsoft.com/office/powerpoint/2010/main" val="3869486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5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89"/>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8"/>
            <a:ext cx="1631544" cy="612004"/>
            <a:chOff x="10186018" y="534632"/>
            <a:chExt cx="1706539" cy="63973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98340" cy="193078"/>
            </a:xfrm>
            <a:prstGeom prst="rect">
              <a:avLst/>
            </a:prstGeom>
            <a:noFill/>
          </p:spPr>
          <p:txBody>
            <a:bodyPr wrap="none" lIns="0" tIns="0" rIns="0" bIns="0" rtlCol="0">
              <a:spAutoFit/>
            </a:bodyPr>
            <a:lstStyle/>
            <a:p>
              <a:pPr defTabSz="91318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2771338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5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89"/>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318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972712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0CE17AF-4091-48A7-8681-C3B1BE5CA3B0}" type="datetime1">
              <a:rPr lang="en-GB" smtClean="0">
                <a:solidFill>
                  <a:srgbClr val="FFFFFF"/>
                </a:solidFill>
              </a:rPr>
              <a:pPr/>
              <a:t>29/01/2014</a:t>
            </a:fld>
            <a:endParaRPr lang="en-GB" dirty="0">
              <a:solidFill>
                <a:srgbClr val="FFFFFF"/>
              </a:solidFill>
            </a:endParaRPr>
          </a:p>
        </p:txBody>
      </p:sp>
      <p:sp>
        <p:nvSpPr>
          <p:cNvPr id="4" name="Footer Placeholder 3"/>
          <p:cNvSpPr>
            <a:spLocks noGrp="1"/>
          </p:cNvSpPr>
          <p:nvPr>
            <p:ph type="ftr" sz="quarter" idx="11"/>
          </p:nvPr>
        </p:nvSpPr>
        <p:spPr/>
        <p:txBody>
          <a:bodyPr/>
          <a:lstStyle/>
          <a:p>
            <a:endParaRPr lang="en-GB" dirty="0">
              <a:solidFill>
                <a:srgbClr val="FFFFFF"/>
              </a:solidFill>
            </a:endParaRPr>
          </a:p>
        </p:txBody>
      </p:sp>
      <p:sp>
        <p:nvSpPr>
          <p:cNvPr id="5" name="Slide Number Placeholder 4"/>
          <p:cNvSpPr>
            <a:spLocks noGrp="1"/>
          </p:cNvSpPr>
          <p:nvPr>
            <p:ph type="sldNum" sz="quarter" idx="12"/>
          </p:nvPr>
        </p:nvSpPr>
        <p:spPr/>
        <p:txBody>
          <a:body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03934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5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89"/>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318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7176303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496168197"/>
      </p:ext>
    </p:extLst>
  </p:cSld>
  <p:clrMapOvr>
    <a:masterClrMapping/>
  </p:clrMapOvr>
  <p:transition spd="slow">
    <p:push/>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618270093"/>
      </p:ext>
    </p:extLst>
  </p:cSld>
  <p:clrMapOvr>
    <a:masterClrMapping/>
  </p:clrMapOvr>
  <p:transition spd="slow">
    <p:push/>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942932801"/>
      </p:ext>
    </p:extLst>
  </p:cSld>
  <p:clrMapOvr>
    <a:masterClrMapping/>
  </p:clrMapOvr>
  <p:transition spd="slow">
    <p:push/>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0958" indent="-24095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112784272"/>
      </p:ext>
    </p:extLst>
  </p:cSld>
  <p:clrMapOvr>
    <a:masterClrMapping/>
  </p:clrMapOvr>
  <p:transition spd="slow">
    <p:push dir="u"/>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845045531"/>
      </p:ext>
    </p:extLst>
  </p:cSld>
  <p:clrMapOvr>
    <a:masterClrMapping/>
  </p:clrMapOvr>
  <p:transition spd="slow">
    <p:push dir="u"/>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764644"/>
      </p:ext>
    </p:extLst>
  </p:cSld>
  <p:clrMapOvr>
    <a:masterClrMapping/>
  </p:clrMapOvr>
  <p:transition spd="slow">
    <p:push dir="u"/>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214" y="1797467"/>
            <a:ext cx="5397447" cy="4321118"/>
          </a:xfrm>
        </p:spPr>
        <p:txBody>
          <a:bodyPr/>
          <a:lstStyle>
            <a:lvl1pPr marL="0" indent="0">
              <a:buNone/>
              <a:defRPr sz="4000"/>
            </a:lvl1pPr>
            <a:lvl2pPr marL="0" indent="0">
              <a:buNone/>
              <a:tabLst/>
              <a:defRPr sz="2000">
                <a:latin typeface="+mn-lt"/>
              </a:defRPr>
            </a:lvl2pPr>
            <a:lvl3pPr marL="240958" indent="-24095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0958" indent="-24095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993919963"/>
      </p:ext>
    </p:extLst>
  </p:cSld>
  <p:clrMapOvr>
    <a:masterClrMapping/>
  </p:clrMapOvr>
  <p:transition spd="slow">
    <p:push dir="u"/>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59758" indent="-2298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47"/>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1878029891"/>
      </p:ext>
    </p:extLst>
  </p:cSld>
  <p:clrMapOvr>
    <a:masterClrMapping/>
  </p:clrMapOvr>
  <p:transition spd="slow">
    <p:push dir="u"/>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506"/>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8"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758" indent="-2298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103914170"/>
      </p:ext>
    </p:extLst>
  </p:cSld>
  <p:clrMapOvr>
    <a:masterClrMapping/>
  </p:clrMapOvr>
  <p:transition spd="slow">
    <p:push dir="u"/>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20CE17AF-4091-48A7-8681-C3B1BE5CA3B0}" type="datetime1">
              <a:rPr lang="en-GB" smtClean="0">
                <a:solidFill>
                  <a:srgbClr val="FFFFFF"/>
                </a:solidFill>
              </a:rPr>
              <a:pPr/>
              <a:t>29/01/2014</a:t>
            </a:fld>
            <a:endParaRPr lang="en-GB" dirty="0">
              <a:solidFill>
                <a:srgbClr val="FFFFFF"/>
              </a:solidFill>
            </a:endParaRPr>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GB" dirty="0">
              <a:solidFill>
                <a:srgbClr val="FFFFFF"/>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773170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238"/>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75"/>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6" y="4005664"/>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8"/>
            <a:ext cx="6525250" cy="4321348"/>
          </a:xfrm>
        </p:spPr>
        <p:txBody>
          <a:bodyPr/>
          <a:lstStyle>
            <a:lvl1pPr marL="0" indent="0">
              <a:buNone/>
              <a:defRPr sz="4000"/>
            </a:lvl1pPr>
            <a:lvl2pPr marL="0" indent="0">
              <a:buNone/>
              <a:tabLst/>
              <a:defRPr sz="2000">
                <a:latin typeface="+mn-lt"/>
              </a:defRPr>
            </a:lvl2pPr>
            <a:lvl3pPr marL="459758" indent="-2298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01495711"/>
      </p:ext>
    </p:extLst>
  </p:cSld>
  <p:clrMapOvr>
    <a:masterClrMapping/>
  </p:clrMapOvr>
  <p:transition spd="slow">
    <p:push dir="u"/>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4"/>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47"/>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758" indent="-2298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43536234"/>
      </p:ext>
    </p:extLst>
  </p:cSld>
  <p:clrMapOvr>
    <a:masterClrMapping/>
  </p:clrMapOvr>
  <p:transition spd="slow">
    <p:push dir="u"/>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835"/>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758" indent="-2298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693039586"/>
      </p:ext>
    </p:extLst>
  </p:cSld>
  <p:clrMapOvr>
    <a:masterClrMapping/>
  </p:clrMapOvr>
  <p:transition spd="slow">
    <p:push dir="u"/>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70"/>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758" indent="-2298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144335639"/>
      </p:ext>
    </p:extLst>
  </p:cSld>
  <p:clrMapOvr>
    <a:masterClrMapping/>
  </p:clrMapOvr>
  <p:transition spd="slow">
    <p:push dir="u"/>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2922"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2922"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3" y="1862757"/>
            <a:ext cx="8514834" cy="3134076"/>
          </a:xfrm>
          <a:prstGeom prst="rect">
            <a:avLst/>
          </a:prstGeom>
        </p:spPr>
      </p:pic>
    </p:spTree>
    <p:extLst>
      <p:ext uri="{BB962C8B-B14F-4D97-AF65-F5344CB8AC3E}">
        <p14:creationId xmlns:p14="http://schemas.microsoft.com/office/powerpoint/2010/main" val="770461511"/>
      </p:ext>
    </p:extLst>
  </p:cSld>
  <p:clrMapOvr>
    <a:masterClrMapping/>
  </p:clrMapOvr>
  <p:transition spd="slow">
    <p:push/>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4971"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76"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739" tIns="0" rIns="121739"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7164"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17569744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203">
          <p15:clr>
            <a:srgbClr val="FBAE40"/>
          </p15:clr>
        </p15:guide>
        <p15:guide id="2" pos="3053">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336"/>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75849537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3" y="2084697"/>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12316597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525" y="6249663"/>
            <a:ext cx="7225287" cy="365210"/>
          </a:xfrm>
          <a:prstGeom prst="rect">
            <a:avLst/>
          </a:prstGeom>
        </p:spPr>
        <p:txBody>
          <a:bodyPr lIns="121739" tIns="60869" rIns="121739" bIns="60869"/>
          <a:lstStyle>
            <a:lvl1pPr>
              <a:defRPr/>
            </a:lvl1pPr>
          </a:lstStyle>
          <a:p>
            <a:pPr defTabSz="913185"/>
            <a:endParaRPr lang="en-GB" sz="1900">
              <a:solidFill>
                <a:srgbClr val="505050"/>
              </a:solidFill>
            </a:endParaRPr>
          </a:p>
        </p:txBody>
      </p:sp>
      <p:sp>
        <p:nvSpPr>
          <p:cNvPr id="5" name="Slide Number Placeholder 4"/>
          <p:cNvSpPr>
            <a:spLocks noGrp="1"/>
          </p:cNvSpPr>
          <p:nvPr>
            <p:ph type="sldNum" sz="quarter" idx="11"/>
          </p:nvPr>
        </p:nvSpPr>
        <p:spPr>
          <a:xfrm>
            <a:off x="0" y="1272558"/>
            <a:ext cx="710922" cy="244533"/>
          </a:xfrm>
          <a:prstGeom prst="rect">
            <a:avLst/>
          </a:prstGeom>
        </p:spPr>
        <p:txBody>
          <a:bodyPr lIns="121739" tIns="60869" rIns="121739" bIns="60869"/>
          <a:lstStyle>
            <a:lvl1pPr>
              <a:defRPr/>
            </a:lvl1pPr>
          </a:lstStyle>
          <a:p>
            <a:pPr defTabSz="913185"/>
            <a:fld id="{8BAA82A5-D41F-40B6-864A-06BCCF57D3E7}" type="slidenum">
              <a:rPr lang="en-GB" sz="1900" smtClean="0">
                <a:solidFill>
                  <a:srgbClr val="505050"/>
                </a:solidFill>
              </a:rPr>
              <a:pPr defTabSz="913185"/>
              <a:t>‹#›</a:t>
            </a:fld>
            <a:endParaRPr lang="en-GB" sz="1900">
              <a:solidFill>
                <a:srgbClr val="505050"/>
              </a:solidFill>
            </a:endParaRPr>
          </a:p>
        </p:txBody>
      </p:sp>
      <p:sp>
        <p:nvSpPr>
          <p:cNvPr id="6" name="Date Placeholder 5"/>
          <p:cNvSpPr>
            <a:spLocks noGrp="1"/>
          </p:cNvSpPr>
          <p:nvPr>
            <p:ph type="dt" sz="half" idx="12"/>
          </p:nvPr>
        </p:nvSpPr>
        <p:spPr>
          <a:xfrm>
            <a:off x="8124825" y="6249857"/>
            <a:ext cx="3554611" cy="365210"/>
          </a:xfrm>
          <a:prstGeom prst="rect">
            <a:avLst/>
          </a:prstGeom>
        </p:spPr>
        <p:txBody>
          <a:bodyPr lIns="121739" tIns="60869" rIns="121739" bIns="60869"/>
          <a:lstStyle>
            <a:lvl1pPr>
              <a:defRPr/>
            </a:lvl1pPr>
          </a:lstStyle>
          <a:p>
            <a:pPr defTabSz="913185"/>
            <a:endParaRPr lang="en-GB" sz="1900">
              <a:solidFill>
                <a:srgbClr val="505050"/>
              </a:solidFill>
            </a:endParaRPr>
          </a:p>
        </p:txBody>
      </p:sp>
    </p:spTree>
    <p:extLst>
      <p:ext uri="{BB962C8B-B14F-4D97-AF65-F5344CB8AC3E}">
        <p14:creationId xmlns:p14="http://schemas.microsoft.com/office/powerpoint/2010/main" val="1364360162"/>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404498629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518251" y="1448188"/>
            <a:ext cx="11150736" cy="1760889"/>
          </a:xfrm>
        </p:spPr>
        <p:txBody>
          <a:bodyPr/>
          <a:lstStyle>
            <a:lvl1pPr marL="0" indent="0">
              <a:buNone/>
              <a:defRPr sz="2900">
                <a:solidFill>
                  <a:schemeClr val="tx1"/>
                </a:solidFill>
                <a:latin typeface="Consolas" pitchFamily="49" charset="0"/>
                <a:cs typeface="Consolas" pitchFamily="49" charset="0"/>
              </a:defRPr>
            </a:lvl1pPr>
            <a:lvl2pPr marL="302678" indent="0">
              <a:buNone/>
              <a:defRPr>
                <a:solidFill>
                  <a:schemeClr val="tx1"/>
                </a:solidFill>
                <a:latin typeface="Consolas" pitchFamily="49" charset="0"/>
                <a:cs typeface="Consolas" pitchFamily="49" charset="0"/>
              </a:defRPr>
            </a:lvl2pPr>
            <a:lvl3pPr marL="510552" indent="0">
              <a:buNone/>
              <a:defRPr>
                <a:solidFill>
                  <a:schemeClr val="tx1"/>
                </a:solidFill>
                <a:latin typeface="Consolas" pitchFamily="49" charset="0"/>
                <a:cs typeface="Consolas" pitchFamily="49" charset="0"/>
              </a:defRPr>
            </a:lvl3pPr>
            <a:lvl4pPr marL="711365" indent="0">
              <a:buNone/>
              <a:defRPr>
                <a:solidFill>
                  <a:schemeClr val="tx1"/>
                </a:solidFill>
                <a:latin typeface="Consolas" pitchFamily="49" charset="0"/>
                <a:cs typeface="Consolas" pitchFamily="49" charset="0"/>
              </a:defRPr>
            </a:lvl4pPr>
            <a:lvl5pPr marL="917865" indent="0">
              <a:buNone/>
              <a:defRPr>
                <a:solidFill>
                  <a:schemeClr val="tx1"/>
                </a:solidFill>
                <a:latin typeface="Consolas" pitchFamily="49" charset="0"/>
                <a:cs typeface="Consolas" pitchFamily="49"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1"/>
          </p:nvPr>
        </p:nvSpPr>
        <p:spPr/>
        <p:txBody>
          <a:bodyPr/>
          <a:lstStyle>
            <a:lvl1pPr>
              <a:defRPr>
                <a:solidFill>
                  <a:schemeClr val="tx1"/>
                </a:solidFill>
              </a:defRPr>
            </a:lvl1pPr>
          </a:lstStyle>
          <a:p>
            <a:fld id="{20CE17AF-4091-48A7-8681-C3B1BE5CA3B0}" type="datetime1">
              <a:rPr lang="en-GB" smtClean="0">
                <a:solidFill>
                  <a:srgbClr val="FFFFFF"/>
                </a:solidFill>
              </a:rPr>
              <a:pPr/>
              <a:t>29/01/2014</a:t>
            </a:fld>
            <a:endParaRPr lang="en-GB" dirty="0">
              <a:solidFill>
                <a:srgbClr val="FFFFFF"/>
              </a:solidFill>
            </a:endParaRPr>
          </a:p>
        </p:txBody>
      </p:sp>
      <p:sp>
        <p:nvSpPr>
          <p:cNvPr id="6" name="Footer Placeholder 5"/>
          <p:cNvSpPr>
            <a:spLocks noGrp="1"/>
          </p:cNvSpPr>
          <p:nvPr>
            <p:ph type="ftr" sz="quarter" idx="12"/>
          </p:nvPr>
        </p:nvSpPr>
        <p:spPr/>
        <p:txBody>
          <a:bodyPr/>
          <a:lstStyle>
            <a:lvl1pPr>
              <a:defRPr>
                <a:solidFill>
                  <a:schemeClr val="tx1"/>
                </a:solidFill>
              </a:defRPr>
            </a:lvl1pPr>
          </a:lstStyle>
          <a:p>
            <a:endParaRPr lang="en-GB" dirty="0">
              <a:solidFill>
                <a:srgbClr val="FFFFFF"/>
              </a:solidFill>
            </a:endParaRPr>
          </a:p>
        </p:txBody>
      </p:sp>
      <p:sp>
        <p:nvSpPr>
          <p:cNvPr id="7" name="Slide Number Placeholder 6"/>
          <p:cNvSpPr>
            <a:spLocks noGrp="1"/>
          </p:cNvSpPr>
          <p:nvPr>
            <p:ph type="sldNum" sz="quarter" idx="13"/>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325068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7276" indent="-40272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2887" indent="-345622">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39021" indent="-33611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531814165"/>
      </p:ext>
    </p:extLst>
  </p:cSld>
  <p:clrMapOvr>
    <a:masterClrMapping/>
  </p:clrMapOvr>
  <p:transition>
    <p:fade/>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4" y="1951278"/>
            <a:ext cx="10789877" cy="1523846"/>
          </a:xfrm>
        </p:spPr>
        <p:txBody>
          <a:bodyPr anchor="ctr" anchorCtr="0">
            <a:noAutofit/>
          </a:bodyPr>
          <a:lstStyle>
            <a:lvl1pPr>
              <a:lnSpc>
                <a:spcPct val="90000"/>
              </a:lnSpc>
              <a:defRPr sz="5900" b="1"/>
            </a:lvl1pPr>
          </a:lstStyle>
          <a:p>
            <a:r>
              <a:rPr lang="en-US" dirty="0" smtClean="0"/>
              <a:t>Click to edit Master title style</a:t>
            </a:r>
            <a:endParaRPr lang="en-US" dirty="0"/>
          </a:p>
        </p:txBody>
      </p:sp>
    </p:spTree>
    <p:extLst>
      <p:ext uri="{BB962C8B-B14F-4D97-AF65-F5344CB8AC3E}">
        <p14:creationId xmlns:p14="http://schemas.microsoft.com/office/powerpoint/2010/main" val="625615482"/>
      </p:ext>
    </p:extLst>
  </p:cSld>
  <p:clrMapOvr>
    <a:masterClrMapping/>
  </p:clrMapOvr>
  <p:transition>
    <p:fade/>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537" tIns="194830" rIns="243537" bIns="194830" numCol="1" spcCol="0" rtlCol="0" fromWordArt="0" anchor="t" anchorCtr="0" forceAA="0" compatLnSpc="1">
            <a:prstTxWarp prst="textNoShape">
              <a:avLst/>
            </a:prstTxWarp>
            <a:noAutofit/>
          </a:bodyPr>
          <a:lstStyle/>
          <a:p>
            <a:pPr algn="ctr" defTabSz="1241728"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512"/>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3337"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3337"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84"/>
            <a:ext cx="1631544" cy="604035"/>
            <a:chOff x="10186018" y="534632"/>
            <a:chExt cx="1706539" cy="63140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98340" cy="193078"/>
            </a:xfrm>
            <a:prstGeom prst="rect">
              <a:avLst/>
            </a:prstGeom>
            <a:noFill/>
          </p:spPr>
          <p:txBody>
            <a:bodyPr wrap="none" lIns="0" tIns="0" rIns="0" bIns="0" rtlCol="0">
              <a:spAutoFit/>
            </a:bodyPr>
            <a:lstStyle/>
            <a:p>
              <a:pPr defTabSz="91333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7521538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537" tIns="194830" rIns="243537" bIns="194830" numCol="1" spcCol="0" rtlCol="0" fromWordArt="0" anchor="t" anchorCtr="0" forceAA="0" compatLnSpc="1">
            <a:prstTxWarp prst="textNoShape">
              <a:avLst/>
            </a:prstTxWarp>
            <a:noAutofit/>
          </a:bodyPr>
          <a:lstStyle/>
          <a:p>
            <a:pPr algn="ctr" defTabSz="1241728"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512"/>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3337"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3337"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521"/>
            <a:ext cx="1631544" cy="604035"/>
            <a:chOff x="10186018" y="534632"/>
            <a:chExt cx="1706539" cy="63140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98340" cy="193078"/>
            </a:xfrm>
            <a:prstGeom prst="rect">
              <a:avLst/>
            </a:prstGeom>
            <a:noFill/>
          </p:spPr>
          <p:txBody>
            <a:bodyPr wrap="none" lIns="0" tIns="0" rIns="0" bIns="0" rtlCol="0">
              <a:spAutoFit/>
            </a:bodyPr>
            <a:lstStyle/>
            <a:p>
              <a:pPr defTabSz="91333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0241908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4" y="1797467"/>
            <a:ext cx="8732072" cy="4321118"/>
          </a:xfrm>
        </p:spPr>
        <p:txBody>
          <a:bodyPr/>
          <a:lstStyle>
            <a:lvl1pPr marL="0" indent="0">
              <a:buNone/>
              <a:tabLst>
                <a:tab pos="7595580" algn="l"/>
              </a:tabLst>
              <a:defRPr sz="4000" baseline="0">
                <a:solidFill>
                  <a:schemeClr val="accent2"/>
                </a:solidFill>
              </a:defRPr>
            </a:lvl1pPr>
            <a:lvl2pPr marL="0" indent="0">
              <a:buNone/>
              <a:tabLst>
                <a:tab pos="7595580" algn="l"/>
              </a:tabLst>
              <a:defRPr sz="2000">
                <a:latin typeface="+mn-lt"/>
              </a:defRPr>
            </a:lvl2pPr>
            <a:lvl3pPr marL="459838" indent="-229932">
              <a:tabLst>
                <a:tab pos="7595580"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332" tIns="45667" rIns="45667" bIns="91332" numCol="1" spcCol="0" rtlCol="0" fromWordArt="0" anchor="b" anchorCtr="0" forceAA="0" compatLnSpc="1">
            <a:prstTxWarp prst="textNoShape">
              <a:avLst/>
            </a:prstTxWarp>
            <a:noAutofit/>
          </a:bodyPr>
          <a:lstStyle/>
          <a:p>
            <a:pPr algn="ctr" defTabSz="913074"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81410" y="2224730"/>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3337"/>
            <a:r>
              <a:rPr lang="en-US" sz="1900" dirty="0" smtClean="0">
                <a:solidFill>
                  <a:srgbClr val="FFFFFF"/>
                </a:solidFill>
              </a:rPr>
              <a:t>Agenda</a:t>
            </a:r>
          </a:p>
        </p:txBody>
      </p:sp>
    </p:spTree>
    <p:extLst>
      <p:ext uri="{BB962C8B-B14F-4D97-AF65-F5344CB8AC3E}">
        <p14:creationId xmlns:p14="http://schemas.microsoft.com/office/powerpoint/2010/main" val="4209639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47"/>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83"/>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8"/>
            <a:ext cx="1631544" cy="612004"/>
            <a:chOff x="10186018" y="534632"/>
            <a:chExt cx="1706539" cy="63973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98340" cy="193078"/>
            </a:xfrm>
            <a:prstGeom prst="rect">
              <a:avLst/>
            </a:prstGeom>
            <a:noFill/>
          </p:spPr>
          <p:txBody>
            <a:bodyPr wrap="none" lIns="0" tIns="0" rIns="0" bIns="0" rtlCol="0">
              <a:spAutoFit/>
            </a:bodyPr>
            <a:lstStyle/>
            <a:p>
              <a:pPr defTabSz="91333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9519020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47"/>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83"/>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333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1202893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47"/>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83"/>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333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42541057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344491409"/>
      </p:ext>
    </p:extLst>
  </p:cSld>
  <p:clrMapOvr>
    <a:masterClrMapping/>
  </p:clrMapOvr>
  <p:transition spd="slow">
    <p:push/>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3704580059"/>
      </p:ext>
    </p:extLst>
  </p:cSld>
  <p:clrMapOvr>
    <a:masterClrMapping/>
  </p:clrMapOvr>
  <p:transition spd="slow">
    <p:push/>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6010" y="2067247"/>
            <a:ext cx="6115228" cy="2250850"/>
          </a:xfrm>
          <a:prstGeom prst="rect">
            <a:avLst/>
          </a:prstGeom>
        </p:spPr>
      </p:pic>
      <p:sp>
        <p:nvSpPr>
          <p:cNvPr id="6" name="TextBox 5"/>
          <p:cNvSpPr txBox="1"/>
          <p:nvPr userDrawn="1"/>
        </p:nvSpPr>
        <p:spPr>
          <a:xfrm>
            <a:off x="2800726" y="6255711"/>
            <a:ext cx="6585796" cy="123111"/>
          </a:xfrm>
          <a:prstGeom prst="rect">
            <a:avLst/>
          </a:prstGeom>
          <a:noFill/>
        </p:spPr>
        <p:txBody>
          <a:bodyPr wrap="square" lIns="0" tIns="0" rIns="0" bIns="0" rtlCol="0">
            <a:spAutoFit/>
          </a:bodyPr>
          <a:lstStyle/>
          <a:p>
            <a:pPr algn="ctr" defTabSz="814587"/>
            <a:r>
              <a:rPr lang="en-GB" sz="800" dirty="0" smtClean="0">
                <a:solidFill>
                  <a:srgbClr val="FFFFFF"/>
                </a:solidFill>
              </a:rPr>
              <a:t>©2013 Microsoft Corporation. All rights reserved.</a:t>
            </a:r>
          </a:p>
        </p:txBody>
      </p:sp>
    </p:spTree>
    <p:extLst>
      <p:ext uri="{BB962C8B-B14F-4D97-AF65-F5344CB8AC3E}">
        <p14:creationId xmlns:p14="http://schemas.microsoft.com/office/powerpoint/2010/main" val="76091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021035984"/>
      </p:ext>
    </p:extLst>
  </p:cSld>
  <p:clrMapOvr>
    <a:masterClrMapping/>
  </p:clrMapOvr>
  <p:transition spd="slow">
    <p:push/>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0998" indent="-24099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194910385"/>
      </p:ext>
    </p:extLst>
  </p:cSld>
  <p:clrMapOvr>
    <a:masterClrMapping/>
  </p:clrMapOvr>
  <p:transition spd="slow">
    <p:push dir="u"/>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606259978"/>
      </p:ext>
    </p:extLst>
  </p:cSld>
  <p:clrMapOvr>
    <a:masterClrMapping/>
  </p:clrMapOvr>
  <p:transition spd="slow">
    <p:push dir="u"/>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050185"/>
      </p:ext>
    </p:extLst>
  </p:cSld>
  <p:clrMapOvr>
    <a:masterClrMapping/>
  </p:clrMapOvr>
  <p:transition spd="slow">
    <p:push dir="u"/>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209" y="1797467"/>
            <a:ext cx="5397447" cy="4321118"/>
          </a:xfrm>
        </p:spPr>
        <p:txBody>
          <a:bodyPr/>
          <a:lstStyle>
            <a:lvl1pPr marL="0" indent="0">
              <a:buNone/>
              <a:defRPr sz="4000"/>
            </a:lvl1pPr>
            <a:lvl2pPr marL="0" indent="0">
              <a:buNone/>
              <a:tabLst/>
              <a:defRPr sz="2000">
                <a:latin typeface="+mn-lt"/>
              </a:defRPr>
            </a:lvl2pPr>
            <a:lvl3pPr marL="240998" indent="-24099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0998" indent="-24099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30658839"/>
      </p:ext>
    </p:extLst>
  </p:cSld>
  <p:clrMapOvr>
    <a:masterClrMapping/>
  </p:clrMapOvr>
  <p:transition spd="slow">
    <p:push dir="u"/>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59838" indent="-2299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42"/>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2506171141"/>
      </p:ext>
    </p:extLst>
  </p:cSld>
  <p:clrMapOvr>
    <a:masterClrMapping/>
  </p:clrMapOvr>
  <p:transition spd="slow">
    <p:push dir="u"/>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501"/>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8"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838" indent="-2299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981298004"/>
      </p:ext>
    </p:extLst>
  </p:cSld>
  <p:clrMapOvr>
    <a:masterClrMapping/>
  </p:clrMapOvr>
  <p:transition spd="slow">
    <p:push dir="u"/>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238"/>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70"/>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6" y="4005664"/>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8"/>
            <a:ext cx="6525250" cy="4321348"/>
          </a:xfrm>
        </p:spPr>
        <p:txBody>
          <a:bodyPr/>
          <a:lstStyle>
            <a:lvl1pPr marL="0" indent="0">
              <a:buNone/>
              <a:defRPr sz="4000"/>
            </a:lvl1pPr>
            <a:lvl2pPr marL="0" indent="0">
              <a:buNone/>
              <a:tabLst/>
              <a:defRPr sz="2000">
                <a:latin typeface="+mn-lt"/>
              </a:defRPr>
            </a:lvl2pPr>
            <a:lvl3pPr marL="459838" indent="-2299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017078282"/>
      </p:ext>
    </p:extLst>
  </p:cSld>
  <p:clrMapOvr>
    <a:masterClrMapping/>
  </p:clrMapOvr>
  <p:transition spd="slow">
    <p:push dir="u"/>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4"/>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42"/>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838" indent="-2299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962524908"/>
      </p:ext>
    </p:extLst>
  </p:cSld>
  <p:clrMapOvr>
    <a:masterClrMapping/>
  </p:clrMapOvr>
  <p:transition spd="slow">
    <p:push dir="u"/>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829"/>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838" indent="-2299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866571379"/>
      </p:ext>
    </p:extLst>
  </p:cSld>
  <p:clrMapOvr>
    <a:masterClrMapping/>
  </p:clrMapOvr>
  <p:transition spd="slow">
    <p:push dir="u"/>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547" y="6249663"/>
            <a:ext cx="7225287" cy="365210"/>
          </a:xfrm>
          <a:prstGeom prst="rect">
            <a:avLst/>
          </a:prstGeom>
        </p:spPr>
        <p:txBody>
          <a:bodyPr/>
          <a:lstStyle>
            <a:lvl1pPr>
              <a:defRPr/>
            </a:lvl1pPr>
          </a:lstStyle>
          <a:p>
            <a:endParaRPr lang="en-GB">
              <a:solidFill>
                <a:srgbClr val="FFFFFF"/>
              </a:solidFill>
            </a:endParaRPr>
          </a:p>
        </p:txBody>
      </p:sp>
      <p:sp>
        <p:nvSpPr>
          <p:cNvPr id="5" name="Slide Number Placeholder 4"/>
          <p:cNvSpPr>
            <a:spLocks noGrp="1"/>
          </p:cNvSpPr>
          <p:nvPr>
            <p:ph type="sldNum" sz="quarter" idx="11"/>
          </p:nvPr>
        </p:nvSpPr>
        <p:spPr>
          <a:xfrm>
            <a:off x="0" y="1272570"/>
            <a:ext cx="710922" cy="244533"/>
          </a:xfrm>
          <a:prstGeom prst="rect">
            <a:avLst/>
          </a:prstGeom>
        </p:spPr>
        <p:txBody>
          <a:bodyPr/>
          <a:lstStyle>
            <a:lvl1pPr>
              <a:defRPr/>
            </a:lvl1pPr>
          </a:lstStyle>
          <a:p>
            <a:fld id="{8BAA82A5-D41F-40B6-864A-06BCCF57D3E7}" type="slidenum">
              <a:rPr lang="en-GB">
                <a:solidFill>
                  <a:srgbClr val="FFFFFF"/>
                </a:solidFill>
              </a:rPr>
              <a:pPr/>
              <a:t>‹#›</a:t>
            </a:fld>
            <a:endParaRPr lang="en-GB">
              <a:solidFill>
                <a:srgbClr val="FFFFFF"/>
              </a:solidFill>
            </a:endParaRPr>
          </a:p>
        </p:txBody>
      </p:sp>
      <p:sp>
        <p:nvSpPr>
          <p:cNvPr id="6" name="Date Placeholder 5"/>
          <p:cNvSpPr>
            <a:spLocks noGrp="1"/>
          </p:cNvSpPr>
          <p:nvPr>
            <p:ph type="dt" sz="half" idx="12"/>
          </p:nvPr>
        </p:nvSpPr>
        <p:spPr>
          <a:xfrm>
            <a:off x="8124825" y="6249859"/>
            <a:ext cx="3554611" cy="365210"/>
          </a:xfrm>
          <a:prstGeom prst="rect">
            <a:avLst/>
          </a:prstGeom>
        </p:spPr>
        <p:txBody>
          <a:bodyPr/>
          <a:lstStyle>
            <a:lvl1pPr>
              <a:defRPr/>
            </a:lvl1pPr>
          </a:lstStyle>
          <a:p>
            <a:endParaRPr lang="en-GB">
              <a:solidFill>
                <a:srgbClr val="FFFFFF"/>
              </a:solidFill>
            </a:endParaRPr>
          </a:p>
        </p:txBody>
      </p:sp>
    </p:spTree>
    <p:extLst>
      <p:ext uri="{BB962C8B-B14F-4D97-AF65-F5344CB8AC3E}">
        <p14:creationId xmlns:p14="http://schemas.microsoft.com/office/powerpoint/2010/main" val="117113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70"/>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838" indent="-2299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624845598"/>
      </p:ext>
    </p:extLst>
  </p:cSld>
  <p:clrMapOvr>
    <a:masterClrMapping/>
  </p:clrMapOvr>
  <p:transition spd="slow">
    <p:push dir="u"/>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074"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3074"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3" y="1862757"/>
            <a:ext cx="8514834" cy="3134076"/>
          </a:xfrm>
          <a:prstGeom prst="rect">
            <a:avLst/>
          </a:prstGeom>
        </p:spPr>
      </p:pic>
    </p:spTree>
    <p:extLst>
      <p:ext uri="{BB962C8B-B14F-4D97-AF65-F5344CB8AC3E}">
        <p14:creationId xmlns:p14="http://schemas.microsoft.com/office/powerpoint/2010/main" val="2146728741"/>
      </p:ext>
    </p:extLst>
  </p:cSld>
  <p:clrMapOvr>
    <a:masterClrMapping/>
  </p:clrMapOvr>
  <p:transition spd="slow">
    <p:push/>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5121"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70"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760" tIns="0" rIns="121760"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7367"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2071399"/>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203">
          <p15:clr>
            <a:srgbClr val="FBAE40"/>
          </p15:clr>
        </p15:guide>
        <p15:guide id="2" pos="3053">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330"/>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0268966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3" y="2084691"/>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109894644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519" y="6249663"/>
            <a:ext cx="7225287" cy="365210"/>
          </a:xfrm>
          <a:prstGeom prst="rect">
            <a:avLst/>
          </a:prstGeom>
        </p:spPr>
        <p:txBody>
          <a:bodyPr lIns="121760" tIns="60880" rIns="121760" bIns="60880"/>
          <a:lstStyle>
            <a:lvl1pPr>
              <a:defRPr/>
            </a:lvl1pPr>
          </a:lstStyle>
          <a:p>
            <a:pPr defTabSz="913337"/>
            <a:endParaRPr lang="en-GB" sz="1900">
              <a:solidFill>
                <a:srgbClr val="505050"/>
              </a:solidFill>
            </a:endParaRPr>
          </a:p>
        </p:txBody>
      </p:sp>
      <p:sp>
        <p:nvSpPr>
          <p:cNvPr id="5" name="Slide Number Placeholder 4"/>
          <p:cNvSpPr>
            <a:spLocks noGrp="1"/>
          </p:cNvSpPr>
          <p:nvPr>
            <p:ph type="sldNum" sz="quarter" idx="11"/>
          </p:nvPr>
        </p:nvSpPr>
        <p:spPr>
          <a:xfrm>
            <a:off x="0" y="1272552"/>
            <a:ext cx="710922" cy="244533"/>
          </a:xfrm>
          <a:prstGeom prst="rect">
            <a:avLst/>
          </a:prstGeom>
        </p:spPr>
        <p:txBody>
          <a:bodyPr lIns="121760" tIns="60880" rIns="121760" bIns="60880"/>
          <a:lstStyle>
            <a:lvl1pPr>
              <a:defRPr/>
            </a:lvl1pPr>
          </a:lstStyle>
          <a:p>
            <a:pPr defTabSz="913337"/>
            <a:fld id="{8BAA82A5-D41F-40B6-864A-06BCCF57D3E7}" type="slidenum">
              <a:rPr lang="en-GB" sz="1900" smtClean="0">
                <a:solidFill>
                  <a:srgbClr val="505050"/>
                </a:solidFill>
              </a:rPr>
              <a:pPr defTabSz="913337"/>
              <a:t>‹#›</a:t>
            </a:fld>
            <a:endParaRPr lang="en-GB" sz="1900">
              <a:solidFill>
                <a:srgbClr val="505050"/>
              </a:solidFill>
            </a:endParaRPr>
          </a:p>
        </p:txBody>
      </p:sp>
      <p:sp>
        <p:nvSpPr>
          <p:cNvPr id="6" name="Date Placeholder 5"/>
          <p:cNvSpPr>
            <a:spLocks noGrp="1"/>
          </p:cNvSpPr>
          <p:nvPr>
            <p:ph type="dt" sz="half" idx="12"/>
          </p:nvPr>
        </p:nvSpPr>
        <p:spPr>
          <a:xfrm>
            <a:off x="8124825" y="6249857"/>
            <a:ext cx="3554611" cy="365210"/>
          </a:xfrm>
          <a:prstGeom prst="rect">
            <a:avLst/>
          </a:prstGeom>
        </p:spPr>
        <p:txBody>
          <a:bodyPr lIns="121760" tIns="60880" rIns="121760" bIns="60880"/>
          <a:lstStyle>
            <a:lvl1pPr>
              <a:defRPr/>
            </a:lvl1pPr>
          </a:lstStyle>
          <a:p>
            <a:pPr defTabSz="913337"/>
            <a:endParaRPr lang="en-GB" sz="1900">
              <a:solidFill>
                <a:srgbClr val="505050"/>
              </a:solidFill>
            </a:endParaRPr>
          </a:p>
        </p:txBody>
      </p:sp>
    </p:spTree>
    <p:extLst>
      <p:ext uri="{BB962C8B-B14F-4D97-AF65-F5344CB8AC3E}">
        <p14:creationId xmlns:p14="http://schemas.microsoft.com/office/powerpoint/2010/main" val="3072684254"/>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970099536"/>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7484" indent="-402791">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3154" indent="-345679">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39341" indent="-336172">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510370741"/>
      </p:ext>
    </p:extLst>
  </p:cSld>
  <p:clrMapOvr>
    <a:masterClrMapping/>
  </p:clrMapOvr>
  <p:transition>
    <p:fade/>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4" y="1951278"/>
            <a:ext cx="10789877" cy="1523846"/>
          </a:xfrm>
        </p:spPr>
        <p:txBody>
          <a:bodyPr anchor="ctr" anchorCtr="0">
            <a:noAutofit/>
          </a:bodyPr>
          <a:lstStyle>
            <a:lvl1pPr>
              <a:lnSpc>
                <a:spcPct val="90000"/>
              </a:lnSpc>
              <a:defRPr sz="5900" b="1"/>
            </a:lvl1pPr>
          </a:lstStyle>
          <a:p>
            <a:r>
              <a:rPr lang="en-US" dirty="0" smtClean="0"/>
              <a:t>Click to edit Master title style</a:t>
            </a:r>
            <a:endParaRPr lang="en-US" dirty="0"/>
          </a:p>
        </p:txBody>
      </p:sp>
    </p:spTree>
    <p:extLst>
      <p:ext uri="{BB962C8B-B14F-4D97-AF65-F5344CB8AC3E}">
        <p14:creationId xmlns:p14="http://schemas.microsoft.com/office/powerpoint/2010/main" val="1577955075"/>
      </p:ext>
    </p:extLst>
  </p:cSld>
  <p:clrMapOvr>
    <a:masterClrMapping/>
  </p:clrMapOvr>
  <p:transition>
    <p:fade/>
  </p:transition>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587" tIns="194870" rIns="243587" bIns="194870" numCol="1" spcCol="0" rtlCol="0" fromWordArt="0" anchor="t" anchorCtr="0" forceAA="0" compatLnSpc="1">
            <a:prstTxWarp prst="textNoShape">
              <a:avLst/>
            </a:prstTxWarp>
            <a:noAutofit/>
          </a:bodyPr>
          <a:lstStyle/>
          <a:p>
            <a:pPr algn="ctr" defTabSz="1241988"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506"/>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3527"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3527"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77"/>
            <a:ext cx="1631544" cy="604035"/>
            <a:chOff x="10186018" y="534632"/>
            <a:chExt cx="1706539" cy="63140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98340" cy="193078"/>
            </a:xfrm>
            <a:prstGeom prst="rect">
              <a:avLst/>
            </a:prstGeom>
            <a:noFill/>
          </p:spPr>
          <p:txBody>
            <a:bodyPr wrap="none" lIns="0" tIns="0" rIns="0" bIns="0" rtlCol="0">
              <a:spAutoFit/>
            </a:bodyPr>
            <a:lstStyle/>
            <a:p>
              <a:pPr defTabSz="91352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8198568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4" y="1951278"/>
            <a:ext cx="10789877" cy="1523846"/>
          </a:xfrm>
        </p:spPr>
        <p:txBody>
          <a:bodyPr anchor="ctr" anchorCtr="0">
            <a:noAutofit/>
          </a:bodyPr>
          <a:lstStyle>
            <a:lvl1pPr>
              <a:lnSpc>
                <a:spcPct val="90000"/>
              </a:lnSpc>
              <a:defRPr sz="5900" b="1"/>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9"/>
            <a:ext cx="11147562" cy="678646"/>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201"/>
            <a:ext cx="11147562" cy="17978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5382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587" tIns="194870" rIns="243587" bIns="194870" numCol="1" spcCol="0" rtlCol="0" fromWordArt="0" anchor="t" anchorCtr="0" forceAA="0" compatLnSpc="1">
            <a:prstTxWarp prst="textNoShape">
              <a:avLst/>
            </a:prstTxWarp>
            <a:noAutofit/>
          </a:bodyPr>
          <a:lstStyle/>
          <a:p>
            <a:pPr algn="ctr" defTabSz="1241988"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506"/>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3527"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3527"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515"/>
            <a:ext cx="1631544" cy="604035"/>
            <a:chOff x="10186018" y="534632"/>
            <a:chExt cx="1706539" cy="63140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98340" cy="193078"/>
            </a:xfrm>
            <a:prstGeom prst="rect">
              <a:avLst/>
            </a:prstGeom>
            <a:noFill/>
          </p:spPr>
          <p:txBody>
            <a:bodyPr wrap="none" lIns="0" tIns="0" rIns="0" bIns="0" rtlCol="0">
              <a:spAutoFit/>
            </a:bodyPr>
            <a:lstStyle/>
            <a:p>
              <a:pPr defTabSz="91352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5797567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4" y="1797467"/>
            <a:ext cx="8732072" cy="4321118"/>
          </a:xfrm>
        </p:spPr>
        <p:txBody>
          <a:bodyPr/>
          <a:lstStyle>
            <a:lvl1pPr marL="0" indent="0">
              <a:buNone/>
              <a:tabLst>
                <a:tab pos="7597160" algn="l"/>
              </a:tabLst>
              <a:defRPr sz="4000" baseline="0">
                <a:solidFill>
                  <a:schemeClr val="accent2"/>
                </a:solidFill>
              </a:defRPr>
            </a:lvl1pPr>
            <a:lvl2pPr marL="0" indent="0">
              <a:buNone/>
              <a:tabLst>
                <a:tab pos="7597160" algn="l"/>
              </a:tabLst>
              <a:defRPr sz="2000">
                <a:latin typeface="+mn-lt"/>
              </a:defRPr>
            </a:lvl2pPr>
            <a:lvl3pPr marL="459935" indent="-229982">
              <a:tabLst>
                <a:tab pos="7597160"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352" tIns="45677" rIns="45677" bIns="91352" numCol="1" spcCol="0" rtlCol="0" fromWordArt="0" anchor="b" anchorCtr="0" forceAA="0" compatLnSpc="1">
            <a:prstTxWarp prst="textNoShape">
              <a:avLst/>
            </a:prstTxWarp>
            <a:noAutofit/>
          </a:bodyPr>
          <a:lstStyle/>
          <a:p>
            <a:pPr algn="ctr" defTabSz="913263"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81410" y="2224730"/>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3527"/>
            <a:r>
              <a:rPr lang="en-US" sz="1900" dirty="0" smtClean="0">
                <a:solidFill>
                  <a:srgbClr val="FFFFFF"/>
                </a:solidFill>
              </a:rPr>
              <a:t>Agenda</a:t>
            </a:r>
          </a:p>
        </p:txBody>
      </p:sp>
    </p:spTree>
    <p:extLst>
      <p:ext uri="{BB962C8B-B14F-4D97-AF65-F5344CB8AC3E}">
        <p14:creationId xmlns:p14="http://schemas.microsoft.com/office/powerpoint/2010/main" val="16551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40"/>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77"/>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8"/>
            <a:ext cx="1631544" cy="612004"/>
            <a:chOff x="10186018" y="534632"/>
            <a:chExt cx="1706539" cy="63973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98340" cy="193078"/>
            </a:xfrm>
            <a:prstGeom prst="rect">
              <a:avLst/>
            </a:prstGeom>
            <a:noFill/>
          </p:spPr>
          <p:txBody>
            <a:bodyPr wrap="none" lIns="0" tIns="0" rIns="0" bIns="0" rtlCol="0">
              <a:spAutoFit/>
            </a:bodyPr>
            <a:lstStyle/>
            <a:p>
              <a:pPr defTabSz="91352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1184519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40"/>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77"/>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352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8101354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40"/>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77"/>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352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9687826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255696768"/>
      </p:ext>
    </p:extLst>
  </p:cSld>
  <p:clrMapOvr>
    <a:masterClrMapping/>
  </p:clrMapOvr>
  <p:transition spd="slow">
    <p:push/>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394425685"/>
      </p:ext>
    </p:extLst>
  </p:cSld>
  <p:clrMapOvr>
    <a:masterClrMapping/>
  </p:clrMapOvr>
  <p:transition spd="slow">
    <p:push/>
  </p:transition>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758272178"/>
      </p:ext>
    </p:extLst>
  </p:cSld>
  <p:clrMapOvr>
    <a:masterClrMapping/>
  </p:clrMapOvr>
  <p:transition spd="slow">
    <p:push/>
  </p:transition>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1048" indent="-24104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003717448"/>
      </p:ext>
    </p:extLst>
  </p:cSld>
  <p:clrMapOvr>
    <a:masterClrMapping/>
  </p:clrMapOvr>
  <p:transition spd="slow">
    <p:push dir="u"/>
  </p:transition>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38204889"/>
      </p:ext>
    </p:extLst>
  </p:cSld>
  <p:clrMapOvr>
    <a:masterClrMapping/>
  </p:clrMapOvr>
  <p:transition spd="slow">
    <p:push dir="u"/>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9844" y="1448157"/>
            <a:ext cx="10241216" cy="1523850"/>
          </a:xfrm>
        </p:spPr>
        <p:txBody>
          <a:bodyPr anchor="ctr">
            <a:noAutofit/>
          </a:bodyPr>
          <a:lstStyle>
            <a:lvl1pPr>
              <a:lnSpc>
                <a:spcPct val="90000"/>
              </a:lnSpc>
              <a:defRPr sz="5900"/>
            </a:lvl1pPr>
          </a:lstStyle>
          <a:p>
            <a:r>
              <a:rPr lang="en-US" smtClean="0"/>
              <a:t>Click to edit Master title style</a:t>
            </a:r>
            <a:endParaRPr lang="en-US" dirty="0"/>
          </a:p>
        </p:txBody>
      </p:sp>
      <p:sp>
        <p:nvSpPr>
          <p:cNvPr id="3" name="Subtitle 2"/>
          <p:cNvSpPr>
            <a:spLocks noGrp="1"/>
          </p:cNvSpPr>
          <p:nvPr>
            <p:ph type="subTitle" idx="1"/>
          </p:nvPr>
        </p:nvSpPr>
        <p:spPr>
          <a:xfrm>
            <a:off x="969838" y="3875728"/>
            <a:ext cx="10241217" cy="463363"/>
          </a:xfrm>
        </p:spPr>
        <p:txBody>
          <a:bodyPr>
            <a:noAutofit/>
          </a:bodyPr>
          <a:lstStyle>
            <a:lvl1pPr marL="0" indent="0" algn="l">
              <a:lnSpc>
                <a:spcPct val="90000"/>
              </a:lnSpc>
              <a:spcBef>
                <a:spcPts val="0"/>
              </a:spcBef>
              <a:buNone/>
              <a:defRPr sz="3500">
                <a:gradFill>
                  <a:gsLst>
                    <a:gs pos="0">
                      <a:schemeClr val="tx1"/>
                    </a:gs>
                    <a:gs pos="86000">
                      <a:schemeClr val="tx1"/>
                    </a:gs>
                  </a:gsLst>
                  <a:lin ang="5400000" scaled="0"/>
                </a:gradFill>
              </a:defRPr>
            </a:lvl1pPr>
            <a:lvl2pPr marL="554152" indent="0" algn="ctr">
              <a:buNone/>
              <a:defRPr>
                <a:solidFill>
                  <a:schemeClr val="tx1">
                    <a:tint val="75000"/>
                  </a:schemeClr>
                </a:solidFill>
              </a:defRPr>
            </a:lvl2pPr>
            <a:lvl3pPr marL="1108365" indent="0" algn="ctr">
              <a:buNone/>
              <a:defRPr>
                <a:solidFill>
                  <a:schemeClr val="tx1">
                    <a:tint val="75000"/>
                  </a:schemeClr>
                </a:solidFill>
              </a:defRPr>
            </a:lvl3pPr>
            <a:lvl4pPr marL="1662544" indent="0" algn="ctr">
              <a:buNone/>
              <a:defRPr>
                <a:solidFill>
                  <a:schemeClr val="tx1">
                    <a:tint val="75000"/>
                  </a:schemeClr>
                </a:solidFill>
              </a:defRPr>
            </a:lvl4pPr>
            <a:lvl5pPr marL="2216740" indent="0" algn="ctr">
              <a:buNone/>
              <a:defRPr>
                <a:solidFill>
                  <a:schemeClr val="tx1">
                    <a:tint val="75000"/>
                  </a:schemeClr>
                </a:solidFill>
              </a:defRPr>
            </a:lvl5pPr>
            <a:lvl6pPr marL="2770896" indent="0" algn="ctr">
              <a:buNone/>
              <a:defRPr>
                <a:solidFill>
                  <a:schemeClr val="tx1">
                    <a:tint val="75000"/>
                  </a:schemeClr>
                </a:solidFill>
              </a:defRPr>
            </a:lvl6pPr>
            <a:lvl7pPr marL="3325087" indent="0" algn="ctr">
              <a:buNone/>
              <a:defRPr>
                <a:solidFill>
                  <a:schemeClr val="tx1">
                    <a:tint val="75000"/>
                  </a:schemeClr>
                </a:solidFill>
              </a:defRPr>
            </a:lvl7pPr>
            <a:lvl8pPr marL="3879262" indent="0" algn="ctr">
              <a:buNone/>
              <a:defRPr>
                <a:solidFill>
                  <a:schemeClr val="tx1">
                    <a:tint val="75000"/>
                  </a:schemeClr>
                </a:solidFill>
              </a:defRPr>
            </a:lvl8pPr>
            <a:lvl9pPr marL="4433451"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08838" y="299059"/>
            <a:ext cx="2004577" cy="940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656643"/>
      </p:ext>
    </p:extLst>
  </p:cSld>
  <p:clrMapOvr>
    <a:masterClrMapping/>
  </p:clrMapOvr>
  <p:transition>
    <p:fade/>
  </p:transition>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1816057"/>
      </p:ext>
    </p:extLst>
  </p:cSld>
  <p:clrMapOvr>
    <a:masterClrMapping/>
  </p:clrMapOvr>
  <p:transition spd="slow">
    <p:push dir="u"/>
  </p:transition>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202" y="1797467"/>
            <a:ext cx="5397447" cy="4321118"/>
          </a:xfrm>
        </p:spPr>
        <p:txBody>
          <a:bodyPr/>
          <a:lstStyle>
            <a:lvl1pPr marL="0" indent="0">
              <a:buNone/>
              <a:defRPr sz="4000"/>
            </a:lvl1pPr>
            <a:lvl2pPr marL="0" indent="0">
              <a:buNone/>
              <a:tabLst/>
              <a:defRPr sz="2000">
                <a:latin typeface="+mn-lt"/>
              </a:defRPr>
            </a:lvl2pPr>
            <a:lvl3pPr marL="241048" indent="-24104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1048" indent="-24104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140073650"/>
      </p:ext>
    </p:extLst>
  </p:cSld>
  <p:clrMapOvr>
    <a:masterClrMapping/>
  </p:clrMapOvr>
  <p:transition spd="slow">
    <p:push dir="u"/>
  </p:transition>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59935" indent="-22998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35"/>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2888441659"/>
      </p:ext>
    </p:extLst>
  </p:cSld>
  <p:clrMapOvr>
    <a:masterClrMapping/>
  </p:clrMapOvr>
  <p:transition spd="slow">
    <p:push dir="u"/>
  </p:transition>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94"/>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8"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935" indent="-22998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17028406"/>
      </p:ext>
    </p:extLst>
  </p:cSld>
  <p:clrMapOvr>
    <a:masterClrMapping/>
  </p:clrMapOvr>
  <p:transition spd="slow">
    <p:push dir="u"/>
  </p:transition>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238"/>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63"/>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6" y="4005664"/>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8"/>
            <a:ext cx="6525250" cy="4321348"/>
          </a:xfrm>
        </p:spPr>
        <p:txBody>
          <a:bodyPr/>
          <a:lstStyle>
            <a:lvl1pPr marL="0" indent="0">
              <a:buNone/>
              <a:defRPr sz="4000"/>
            </a:lvl1pPr>
            <a:lvl2pPr marL="0" indent="0">
              <a:buNone/>
              <a:tabLst/>
              <a:defRPr sz="2000">
                <a:latin typeface="+mn-lt"/>
              </a:defRPr>
            </a:lvl2pPr>
            <a:lvl3pPr marL="459935" indent="-22998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156892475"/>
      </p:ext>
    </p:extLst>
  </p:cSld>
  <p:clrMapOvr>
    <a:masterClrMapping/>
  </p:clrMapOvr>
  <p:transition spd="slow">
    <p:push dir="u"/>
  </p:transition>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4"/>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35"/>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935" indent="-22998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517337673"/>
      </p:ext>
    </p:extLst>
  </p:cSld>
  <p:clrMapOvr>
    <a:masterClrMapping/>
  </p:clrMapOvr>
  <p:transition spd="slow">
    <p:push dir="u"/>
  </p:transition>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823"/>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935" indent="-22998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367292625"/>
      </p:ext>
    </p:extLst>
  </p:cSld>
  <p:clrMapOvr>
    <a:masterClrMapping/>
  </p:clrMapOvr>
  <p:transition spd="slow">
    <p:push dir="u"/>
  </p:transition>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70"/>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935" indent="-22998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382567277"/>
      </p:ext>
    </p:extLst>
  </p:cSld>
  <p:clrMapOvr>
    <a:masterClrMapping/>
  </p:clrMapOvr>
  <p:transition spd="slow">
    <p:push dir="u"/>
  </p:transition>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263"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3263"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3" y="1862757"/>
            <a:ext cx="8514834" cy="3134076"/>
          </a:xfrm>
          <a:prstGeom prst="rect">
            <a:avLst/>
          </a:prstGeom>
        </p:spPr>
      </p:pic>
    </p:spTree>
    <p:extLst>
      <p:ext uri="{BB962C8B-B14F-4D97-AF65-F5344CB8AC3E}">
        <p14:creationId xmlns:p14="http://schemas.microsoft.com/office/powerpoint/2010/main" val="3977457426"/>
      </p:ext>
    </p:extLst>
  </p:cSld>
  <p:clrMapOvr>
    <a:masterClrMapping/>
  </p:clrMapOvr>
  <p:transition spd="slow">
    <p:push/>
  </p:transition>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5307"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64"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787" tIns="0" rIns="121787"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7620"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600585450"/>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203">
          <p15:clr>
            <a:srgbClr val="FBAE40"/>
          </p15:clr>
        </p15:guide>
        <p15:guide id="2" pos="305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4" y="1951278"/>
            <a:ext cx="10789877" cy="1523846"/>
          </a:xfrm>
        </p:spPr>
        <p:txBody>
          <a:bodyPr anchor="ctr" anchorCtr="0">
            <a:noAutofit/>
          </a:bodyPr>
          <a:lstStyle>
            <a:lvl1pPr>
              <a:lnSpc>
                <a:spcPct val="90000"/>
              </a:lnSpc>
              <a:defRPr sz="5900" b="1"/>
            </a:lvl1pPr>
          </a:lstStyle>
          <a:p>
            <a:r>
              <a:rPr lang="en-US" dirty="0" smtClean="0"/>
              <a:t>Click to edit Master title style</a:t>
            </a:r>
            <a:endParaRPr lang="en-US" dirty="0"/>
          </a:p>
        </p:txBody>
      </p:sp>
    </p:spTree>
    <p:extLst>
      <p:ext uri="{BB962C8B-B14F-4D97-AF65-F5344CB8AC3E}">
        <p14:creationId xmlns:p14="http://schemas.microsoft.com/office/powerpoint/2010/main" val="2841590764"/>
      </p:ext>
    </p:extLst>
  </p:cSld>
  <p:clrMapOvr>
    <a:masterClrMapping/>
  </p:clrMapOvr>
  <p:transition>
    <p:fade/>
  </p:transition>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324"/>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252445759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3" y="2084685"/>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201036413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513" y="6249663"/>
            <a:ext cx="7225287" cy="365210"/>
          </a:xfrm>
          <a:prstGeom prst="rect">
            <a:avLst/>
          </a:prstGeom>
        </p:spPr>
        <p:txBody>
          <a:bodyPr lIns="121787" tIns="60893" rIns="121787" bIns="60893"/>
          <a:lstStyle>
            <a:lvl1pPr>
              <a:defRPr/>
            </a:lvl1pPr>
          </a:lstStyle>
          <a:p>
            <a:pPr defTabSz="913527"/>
            <a:endParaRPr lang="en-GB" sz="1900">
              <a:solidFill>
                <a:srgbClr val="505050"/>
              </a:solidFill>
            </a:endParaRPr>
          </a:p>
        </p:txBody>
      </p:sp>
      <p:sp>
        <p:nvSpPr>
          <p:cNvPr id="5" name="Slide Number Placeholder 4"/>
          <p:cNvSpPr>
            <a:spLocks noGrp="1"/>
          </p:cNvSpPr>
          <p:nvPr>
            <p:ph type="sldNum" sz="quarter" idx="11"/>
          </p:nvPr>
        </p:nvSpPr>
        <p:spPr>
          <a:xfrm>
            <a:off x="0" y="1272546"/>
            <a:ext cx="710922" cy="244533"/>
          </a:xfrm>
          <a:prstGeom prst="rect">
            <a:avLst/>
          </a:prstGeom>
        </p:spPr>
        <p:txBody>
          <a:bodyPr lIns="121787" tIns="60893" rIns="121787" bIns="60893"/>
          <a:lstStyle>
            <a:lvl1pPr>
              <a:defRPr/>
            </a:lvl1pPr>
          </a:lstStyle>
          <a:p>
            <a:pPr defTabSz="913527"/>
            <a:fld id="{8BAA82A5-D41F-40B6-864A-06BCCF57D3E7}" type="slidenum">
              <a:rPr lang="en-GB" sz="1900" smtClean="0">
                <a:solidFill>
                  <a:srgbClr val="505050"/>
                </a:solidFill>
              </a:rPr>
              <a:pPr defTabSz="913527"/>
              <a:t>‹#›</a:t>
            </a:fld>
            <a:endParaRPr lang="en-GB" sz="1900">
              <a:solidFill>
                <a:srgbClr val="505050"/>
              </a:solidFill>
            </a:endParaRPr>
          </a:p>
        </p:txBody>
      </p:sp>
      <p:sp>
        <p:nvSpPr>
          <p:cNvPr id="6" name="Date Placeholder 5"/>
          <p:cNvSpPr>
            <a:spLocks noGrp="1"/>
          </p:cNvSpPr>
          <p:nvPr>
            <p:ph type="dt" sz="half" idx="12"/>
          </p:nvPr>
        </p:nvSpPr>
        <p:spPr>
          <a:xfrm>
            <a:off x="8124825" y="6249857"/>
            <a:ext cx="3554611" cy="365210"/>
          </a:xfrm>
          <a:prstGeom prst="rect">
            <a:avLst/>
          </a:prstGeom>
        </p:spPr>
        <p:txBody>
          <a:bodyPr lIns="121787" tIns="60893" rIns="121787" bIns="60893"/>
          <a:lstStyle>
            <a:lvl1pPr>
              <a:defRPr/>
            </a:lvl1pPr>
          </a:lstStyle>
          <a:p>
            <a:pPr defTabSz="913527"/>
            <a:endParaRPr lang="en-GB" sz="1900">
              <a:solidFill>
                <a:srgbClr val="505050"/>
              </a:solidFill>
            </a:endParaRPr>
          </a:p>
        </p:txBody>
      </p:sp>
    </p:spTree>
    <p:extLst>
      <p:ext uri="{BB962C8B-B14F-4D97-AF65-F5344CB8AC3E}">
        <p14:creationId xmlns:p14="http://schemas.microsoft.com/office/powerpoint/2010/main" val="1861939656"/>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3263216355"/>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7744" indent="-402871">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3487" indent="-345753">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39746" indent="-336242">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843603837"/>
      </p:ext>
    </p:extLst>
  </p:cSld>
  <p:clrMapOvr>
    <a:masterClrMapping/>
  </p:clrMapOvr>
  <p:transition>
    <p:fade/>
  </p:transition>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4" y="1951278"/>
            <a:ext cx="10789877" cy="1523846"/>
          </a:xfrm>
        </p:spPr>
        <p:txBody>
          <a:bodyPr anchor="ctr" anchorCtr="0">
            <a:noAutofit/>
          </a:bodyPr>
          <a:lstStyle>
            <a:lvl1pPr>
              <a:lnSpc>
                <a:spcPct val="90000"/>
              </a:lnSpc>
              <a:defRPr sz="5900" b="1"/>
            </a:lvl1pPr>
          </a:lstStyle>
          <a:p>
            <a:r>
              <a:rPr lang="en-US" dirty="0" smtClean="0"/>
              <a:t>Click to edit Master title style</a:t>
            </a:r>
            <a:endParaRPr lang="en-US" dirty="0"/>
          </a:p>
        </p:txBody>
      </p:sp>
    </p:spTree>
    <p:extLst>
      <p:ext uri="{BB962C8B-B14F-4D97-AF65-F5344CB8AC3E}">
        <p14:creationId xmlns:p14="http://schemas.microsoft.com/office/powerpoint/2010/main" val="3832933203"/>
      </p:ext>
    </p:extLst>
  </p:cSld>
  <p:clrMapOvr>
    <a:masterClrMapping/>
  </p:clrMapOvr>
  <p:transition>
    <p:fade/>
  </p:transition>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6"/>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97" tIns="195038" rIns="243797" bIns="195038" numCol="1" spcCol="0" rtlCol="0" fromWordArt="0" anchor="t" anchorCtr="0" forceAA="0" compatLnSpc="1">
            <a:prstTxWarp prst="textNoShape">
              <a:avLst/>
            </a:prstTxWarp>
            <a:noAutofit/>
          </a:bodyPr>
          <a:lstStyle/>
          <a:p>
            <a:pPr algn="ctr" defTabSz="1243078"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478"/>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325"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325"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50"/>
            <a:ext cx="1631544" cy="599376"/>
            <a:chOff x="10186018" y="534632"/>
            <a:chExt cx="1706539" cy="62653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84562" cy="188208"/>
            </a:xfrm>
            <a:prstGeom prst="rect">
              <a:avLst/>
            </a:prstGeom>
            <a:noFill/>
          </p:spPr>
          <p:txBody>
            <a:bodyPr wrap="none" lIns="0" tIns="0" rIns="0" bIns="0" rtlCol="0">
              <a:spAutoFit/>
            </a:bodyPr>
            <a:lstStyle/>
            <a:p>
              <a:pPr defTabSz="91432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6212653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97" tIns="195038" rIns="243797" bIns="195038" numCol="1" spcCol="0" rtlCol="0" fromWordArt="0" anchor="t" anchorCtr="0" forceAA="0" compatLnSpc="1">
            <a:prstTxWarp prst="textNoShape">
              <a:avLst/>
            </a:prstTxWarp>
            <a:noAutofit/>
          </a:bodyPr>
          <a:lstStyle/>
          <a:p>
            <a:pPr algn="ctr" defTabSz="1243078"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478"/>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325"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325"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6"/>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487"/>
            <a:ext cx="1631544" cy="599376"/>
            <a:chOff x="10186018" y="534632"/>
            <a:chExt cx="1706539" cy="62653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84562" cy="188208"/>
            </a:xfrm>
            <a:prstGeom prst="rect">
              <a:avLst/>
            </a:prstGeom>
            <a:noFill/>
          </p:spPr>
          <p:txBody>
            <a:bodyPr wrap="none" lIns="0" tIns="0" rIns="0" bIns="0" rtlCol="0">
              <a:spAutoFit/>
            </a:bodyPr>
            <a:lstStyle/>
            <a:p>
              <a:pPr defTabSz="91432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3387843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3" y="1797467"/>
            <a:ext cx="8732072" cy="4321118"/>
          </a:xfrm>
        </p:spPr>
        <p:txBody>
          <a:bodyPr/>
          <a:lstStyle>
            <a:lvl1pPr marL="0" indent="0">
              <a:buNone/>
              <a:tabLst>
                <a:tab pos="7603808" algn="l"/>
              </a:tabLst>
              <a:defRPr sz="4000" baseline="0">
                <a:solidFill>
                  <a:schemeClr val="accent2"/>
                </a:solidFill>
              </a:defRPr>
            </a:lvl1pPr>
            <a:lvl2pPr marL="0" indent="0">
              <a:buNone/>
              <a:tabLst>
                <a:tab pos="7603808" algn="l"/>
              </a:tabLst>
              <a:defRPr sz="2000">
                <a:latin typeface="+mn-lt"/>
              </a:defRPr>
            </a:lvl2pPr>
            <a:lvl3pPr marL="460355" indent="-230178">
              <a:tabLst>
                <a:tab pos="7603808"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36" tIns="45719" rIns="45719" bIns="91436" numCol="1" spcCol="0" rtlCol="0" fromWordArt="0" anchor="b" anchorCtr="0" forceAA="0" compatLnSpc="1">
            <a:prstTxWarp prst="textNoShape">
              <a:avLst/>
            </a:prstTxWarp>
            <a:noAutofit/>
          </a:bodyPr>
          <a:lstStyle/>
          <a:p>
            <a:pPr algn="ctr" defTabSz="914061"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81410" y="2224728"/>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4325"/>
            <a:r>
              <a:rPr lang="en-US" sz="1900" dirty="0" smtClean="0">
                <a:solidFill>
                  <a:srgbClr val="FFFFFF"/>
                </a:solidFill>
              </a:rPr>
              <a:t>Agenda</a:t>
            </a:r>
          </a:p>
        </p:txBody>
      </p:sp>
    </p:spTree>
    <p:extLst>
      <p:ext uri="{BB962C8B-B14F-4D97-AF65-F5344CB8AC3E}">
        <p14:creationId xmlns:p14="http://schemas.microsoft.com/office/powerpoint/2010/main" val="3314876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1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49"/>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7"/>
            <a:ext cx="1631544" cy="607346"/>
            <a:chOff x="10186018" y="534632"/>
            <a:chExt cx="1706539" cy="63486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84562" cy="188208"/>
            </a:xfrm>
            <a:prstGeom prst="rect">
              <a:avLst/>
            </a:prstGeom>
            <a:noFill/>
          </p:spPr>
          <p:txBody>
            <a:bodyPr wrap="none" lIns="0" tIns="0" rIns="0" bIns="0" rtlCol="0">
              <a:spAutoFit/>
            </a:bodyPr>
            <a:lstStyle/>
            <a:p>
              <a:pPr defTabSz="91432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4431387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4"/>
            <a:ext cx="11147562" cy="757306"/>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045" y="1448200"/>
            <a:ext cx="11147562" cy="24360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8326516"/>
      </p:ext>
    </p:extLst>
  </p:cSld>
  <p:clrMapOvr>
    <a:masterClrMapping/>
  </p:clrMapOvr>
  <p:transition>
    <p:fade/>
  </p:transition>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1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49"/>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7"/>
            <a:ext cx="1631544" cy="607346"/>
            <a:chOff x="10186018" y="534632"/>
            <a:chExt cx="1706539" cy="63486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84562" cy="188208"/>
            </a:xfrm>
            <a:prstGeom prst="rect">
              <a:avLst/>
            </a:prstGeom>
            <a:noFill/>
          </p:spPr>
          <p:txBody>
            <a:bodyPr wrap="none" lIns="0" tIns="0" rIns="0" bIns="0" rtlCol="0">
              <a:spAutoFit/>
            </a:bodyPr>
            <a:lstStyle/>
            <a:p>
              <a:pPr defTabSz="91432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4087038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1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49"/>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7"/>
            <a:ext cx="1631544" cy="607346"/>
            <a:chOff x="10186018" y="534632"/>
            <a:chExt cx="1706539" cy="63486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84562" cy="188208"/>
            </a:xfrm>
            <a:prstGeom prst="rect">
              <a:avLst/>
            </a:prstGeom>
            <a:noFill/>
          </p:spPr>
          <p:txBody>
            <a:bodyPr wrap="none" lIns="0" tIns="0" rIns="0" bIns="0" rtlCol="0">
              <a:spAutoFit/>
            </a:bodyPr>
            <a:lstStyle/>
            <a:p>
              <a:pPr defTabSz="91432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035652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8"/>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637672530"/>
      </p:ext>
    </p:extLst>
  </p:cSld>
  <p:clrMapOvr>
    <a:masterClrMapping/>
  </p:clrMapOvr>
  <p:transition spd="slow">
    <p:push/>
  </p:transition>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8"/>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4147111266"/>
      </p:ext>
    </p:extLst>
  </p:cSld>
  <p:clrMapOvr>
    <a:masterClrMapping/>
  </p:clrMapOvr>
  <p:transition spd="slow">
    <p:push/>
  </p:transition>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8"/>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700268100"/>
      </p:ext>
    </p:extLst>
  </p:cSld>
  <p:clrMapOvr>
    <a:masterClrMapping/>
  </p:clrMapOvr>
  <p:transition spd="slow">
    <p:push/>
  </p:transition>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1258" indent="-24125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930063533"/>
      </p:ext>
    </p:extLst>
  </p:cSld>
  <p:clrMapOvr>
    <a:masterClrMapping/>
  </p:clrMapOvr>
  <p:transition spd="slow">
    <p:push dir="u"/>
  </p:transition>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558976711"/>
      </p:ext>
    </p:extLst>
  </p:cSld>
  <p:clrMapOvr>
    <a:masterClrMapping/>
  </p:clrMapOvr>
  <p:transition spd="slow">
    <p:push dir="u"/>
  </p:transition>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972885"/>
      </p:ext>
    </p:extLst>
  </p:cSld>
  <p:clrMapOvr>
    <a:masterClrMapping/>
  </p:clrMapOvr>
  <p:transition spd="slow">
    <p:push dir="u"/>
  </p:transition>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174" y="1797467"/>
            <a:ext cx="5397447" cy="4321118"/>
          </a:xfrm>
        </p:spPr>
        <p:txBody>
          <a:bodyPr/>
          <a:lstStyle>
            <a:lvl1pPr marL="0" indent="0">
              <a:buNone/>
              <a:defRPr sz="4000"/>
            </a:lvl1pPr>
            <a:lvl2pPr marL="0" indent="0">
              <a:buNone/>
              <a:tabLst/>
              <a:defRPr sz="2000">
                <a:latin typeface="+mn-lt"/>
              </a:defRPr>
            </a:lvl2pPr>
            <a:lvl3pPr marL="241258" indent="-24125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1258" indent="-24125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81951249"/>
      </p:ext>
    </p:extLst>
  </p:cSld>
  <p:clrMapOvr>
    <a:masterClrMapping/>
  </p:clrMapOvr>
  <p:transition spd="slow">
    <p:push dir="u"/>
  </p:transition>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07"/>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1055326277"/>
      </p:ext>
    </p:extLst>
  </p:cSld>
  <p:clrMapOvr>
    <a:masterClrMapping/>
  </p:clrMapOvr>
  <p:transition spd="slow">
    <p:push dir="u"/>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480960" y="1429155"/>
            <a:ext cx="11147562" cy="243605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6517041"/>
      </p:ext>
    </p:extLst>
  </p:cSld>
  <p:clrMapOvr>
    <a:masterClrMapping/>
  </p:clrMapOvr>
  <p:transition>
    <p:fade/>
  </p:transition>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7"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166516483"/>
      </p:ext>
    </p:extLst>
  </p:cSld>
  <p:clrMapOvr>
    <a:masterClrMapping/>
  </p:clrMapOvr>
  <p:transition spd="slow">
    <p:push dir="u"/>
  </p:transition>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236"/>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35"/>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5" y="4005662"/>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6"/>
            <a:ext cx="6525250" cy="432134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118239042"/>
      </p:ext>
    </p:extLst>
  </p:cSld>
  <p:clrMapOvr>
    <a:masterClrMapping/>
  </p:clrMapOvr>
  <p:transition spd="slow">
    <p:push dir="u"/>
  </p:transition>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2"/>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07"/>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489417114"/>
      </p:ext>
    </p:extLst>
  </p:cSld>
  <p:clrMapOvr>
    <a:masterClrMapping/>
  </p:clrMapOvr>
  <p:transition spd="slow">
    <p:push dir="u"/>
  </p:transition>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5"/>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705933620"/>
      </p:ext>
    </p:extLst>
  </p:cSld>
  <p:clrMapOvr>
    <a:masterClrMapping/>
  </p:clrMapOvr>
  <p:transition spd="slow">
    <p:push dir="u"/>
  </p:transition>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8"/>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373395187"/>
      </p:ext>
    </p:extLst>
  </p:cSld>
  <p:clrMapOvr>
    <a:masterClrMapping/>
  </p:clrMapOvr>
  <p:transition spd="slow">
    <p:push dir="u"/>
  </p:transition>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4061"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4061"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2" y="1862756"/>
            <a:ext cx="8514834" cy="3134076"/>
          </a:xfrm>
          <a:prstGeom prst="rect">
            <a:avLst/>
          </a:prstGeom>
        </p:spPr>
      </p:pic>
    </p:spTree>
    <p:extLst>
      <p:ext uri="{BB962C8B-B14F-4D97-AF65-F5344CB8AC3E}">
        <p14:creationId xmlns:p14="http://schemas.microsoft.com/office/powerpoint/2010/main" val="214251341"/>
      </p:ext>
    </p:extLst>
  </p:cSld>
  <p:clrMapOvr>
    <a:masterClrMapping/>
  </p:clrMapOvr>
  <p:transition spd="slow">
    <p:push/>
  </p:transition>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6091"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36"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899" tIns="0" rIns="121899"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684"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91049803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203">
          <p15:clr>
            <a:srgbClr val="FBAE40"/>
          </p15:clr>
        </p15:guide>
        <p15:guide id="2" pos="3053">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296"/>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43966665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1" y="2084657"/>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110426004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485" y="6249663"/>
            <a:ext cx="7225287" cy="365210"/>
          </a:xfrm>
          <a:prstGeom prst="rect">
            <a:avLst/>
          </a:prstGeom>
        </p:spPr>
        <p:txBody>
          <a:bodyPr lIns="121899" tIns="60949" rIns="121899" bIns="60949"/>
          <a:lstStyle>
            <a:lvl1pPr>
              <a:defRPr/>
            </a:lvl1pPr>
          </a:lstStyle>
          <a:p>
            <a:pPr defTabSz="914325"/>
            <a:endParaRPr lang="en-GB" sz="1900">
              <a:solidFill>
                <a:srgbClr val="505050"/>
              </a:solidFill>
            </a:endParaRPr>
          </a:p>
        </p:txBody>
      </p:sp>
      <p:sp>
        <p:nvSpPr>
          <p:cNvPr id="5" name="Slide Number Placeholder 4"/>
          <p:cNvSpPr>
            <a:spLocks noGrp="1"/>
          </p:cNvSpPr>
          <p:nvPr>
            <p:ph type="sldNum" sz="quarter" idx="11"/>
          </p:nvPr>
        </p:nvSpPr>
        <p:spPr>
          <a:xfrm>
            <a:off x="0" y="1272518"/>
            <a:ext cx="710922" cy="244533"/>
          </a:xfrm>
          <a:prstGeom prst="rect">
            <a:avLst/>
          </a:prstGeom>
        </p:spPr>
        <p:txBody>
          <a:bodyPr lIns="121899" tIns="60949" rIns="121899" bIns="60949"/>
          <a:lstStyle>
            <a:lvl1pPr>
              <a:defRPr/>
            </a:lvl1pPr>
          </a:lstStyle>
          <a:p>
            <a:pPr defTabSz="914325"/>
            <a:fld id="{8BAA82A5-D41F-40B6-864A-06BCCF57D3E7}" type="slidenum">
              <a:rPr lang="en-GB" sz="1900">
                <a:solidFill>
                  <a:srgbClr val="505050"/>
                </a:solidFill>
              </a:rPr>
              <a:pPr defTabSz="914325"/>
              <a:t>‹#›</a:t>
            </a:fld>
            <a:endParaRPr lang="en-GB" sz="1900">
              <a:solidFill>
                <a:srgbClr val="505050"/>
              </a:solidFill>
            </a:endParaRPr>
          </a:p>
        </p:txBody>
      </p:sp>
      <p:sp>
        <p:nvSpPr>
          <p:cNvPr id="6" name="Date Placeholder 5"/>
          <p:cNvSpPr>
            <a:spLocks noGrp="1"/>
          </p:cNvSpPr>
          <p:nvPr>
            <p:ph type="dt" sz="half" idx="12"/>
          </p:nvPr>
        </p:nvSpPr>
        <p:spPr>
          <a:xfrm>
            <a:off x="8124825" y="6249857"/>
            <a:ext cx="3554611" cy="365210"/>
          </a:xfrm>
          <a:prstGeom prst="rect">
            <a:avLst/>
          </a:prstGeom>
        </p:spPr>
        <p:txBody>
          <a:bodyPr lIns="121899" tIns="60949" rIns="121899" bIns="60949"/>
          <a:lstStyle>
            <a:lvl1pPr>
              <a:defRPr/>
            </a:lvl1pPr>
          </a:lstStyle>
          <a:p>
            <a:pPr defTabSz="914325"/>
            <a:endParaRPr lang="en-GB" sz="1900">
              <a:solidFill>
                <a:srgbClr val="505050"/>
              </a:solidFill>
            </a:endParaRPr>
          </a:p>
        </p:txBody>
      </p:sp>
    </p:spTree>
    <p:extLst>
      <p:ext uri="{BB962C8B-B14F-4D97-AF65-F5344CB8AC3E}">
        <p14:creationId xmlns:p14="http://schemas.microsoft.com/office/powerpoint/2010/main" val="301577657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045" y="1448139"/>
            <a:ext cx="5485686" cy="2577629"/>
          </a:xfrm>
        </p:spPr>
        <p:txBody>
          <a:bodyPr/>
          <a:lstStyle>
            <a:lvl1pPr marL="412100" indent="-412100">
              <a:lnSpc>
                <a:spcPct val="90000"/>
              </a:lnSpc>
              <a:defRPr sz="3500"/>
            </a:lvl1pPr>
            <a:lvl2pPr marL="816200" indent="-394490">
              <a:lnSpc>
                <a:spcPct val="90000"/>
              </a:lnSpc>
              <a:defRPr sz="2900"/>
            </a:lvl2pPr>
            <a:lvl3pPr marL="1156155" indent="-349564">
              <a:lnSpc>
                <a:spcPct val="90000"/>
              </a:lnSpc>
              <a:defRPr sz="2400"/>
            </a:lvl3pPr>
            <a:lvl4pPr marL="1488082" indent="-331927">
              <a:lnSpc>
                <a:spcPct val="90000"/>
              </a:lnSpc>
              <a:defRPr sz="2100"/>
            </a:lvl4pPr>
            <a:lvl5pPr marL="1837673" indent="-339954">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0919" y="1448139"/>
            <a:ext cx="5485686" cy="2577629"/>
          </a:xfrm>
        </p:spPr>
        <p:txBody>
          <a:bodyPr/>
          <a:lstStyle>
            <a:lvl1pPr marL="421720" indent="-421720">
              <a:lnSpc>
                <a:spcPct val="90000"/>
              </a:lnSpc>
              <a:defRPr sz="3500"/>
            </a:lvl1pPr>
            <a:lvl2pPr marL="816200" indent="-412100">
              <a:lnSpc>
                <a:spcPct val="90000"/>
              </a:lnSpc>
              <a:defRPr sz="2900"/>
            </a:lvl2pPr>
            <a:lvl3pPr marL="1165792" indent="-367182">
              <a:lnSpc>
                <a:spcPct val="90000"/>
              </a:lnSpc>
              <a:defRPr sz="2400"/>
            </a:lvl3pPr>
            <a:lvl4pPr marL="1488082" indent="-322314">
              <a:lnSpc>
                <a:spcPct val="90000"/>
              </a:lnSpc>
              <a:defRPr sz="2100"/>
            </a:lvl4pPr>
            <a:lvl5pPr marL="1837673" indent="-331927">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69083608"/>
      </p:ext>
    </p:extLst>
  </p:cSld>
  <p:clrMapOvr>
    <a:masterClrMapping/>
  </p:clrMapOvr>
  <p:transition>
    <p:fade/>
  </p:transition>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608725965"/>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8836" indent="-403208">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4896" indent="-346061">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41432" indent="-336536">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150091476"/>
      </p:ext>
    </p:extLst>
  </p:cSld>
  <p:clrMapOvr>
    <a:masterClrMapping/>
  </p:clrMapOvr>
  <p:transition>
    <p:fade/>
  </p:transition>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4" y="1951278"/>
            <a:ext cx="10789877" cy="1523846"/>
          </a:xfrm>
        </p:spPr>
        <p:txBody>
          <a:bodyPr anchor="ctr" anchorCtr="0">
            <a:noAutofit/>
          </a:bodyPr>
          <a:lstStyle>
            <a:lvl1pPr>
              <a:lnSpc>
                <a:spcPct val="90000"/>
              </a:lnSpc>
              <a:defRPr sz="5900" b="1"/>
            </a:lvl1pPr>
          </a:lstStyle>
          <a:p>
            <a:r>
              <a:rPr lang="en-US" dirty="0" smtClean="0"/>
              <a:t>Click to edit Master title style</a:t>
            </a:r>
            <a:endParaRPr lang="en-US" dirty="0"/>
          </a:p>
        </p:txBody>
      </p:sp>
    </p:spTree>
    <p:extLst>
      <p:ext uri="{BB962C8B-B14F-4D97-AF65-F5344CB8AC3E}">
        <p14:creationId xmlns:p14="http://schemas.microsoft.com/office/powerpoint/2010/main" val="3305962340"/>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045" y="1328870"/>
            <a:ext cx="5485686" cy="429347"/>
          </a:xfrm>
        </p:spPr>
        <p:txBody>
          <a:bodyPr anchor="b"/>
          <a:lstStyle>
            <a:lvl1pPr marL="0" indent="0">
              <a:lnSpc>
                <a:spcPct val="90000"/>
              </a:lnSpc>
              <a:spcBef>
                <a:spcPts val="0"/>
              </a:spcBef>
              <a:buNone/>
              <a:defRPr sz="3100" b="1"/>
            </a:lvl1pPr>
            <a:lvl2pPr marL="554152" indent="0">
              <a:buNone/>
              <a:defRPr sz="2400" b="1"/>
            </a:lvl2pPr>
            <a:lvl3pPr marL="1108365" indent="0">
              <a:buNone/>
              <a:defRPr sz="2100" b="1"/>
            </a:lvl3pPr>
            <a:lvl4pPr marL="1662544" indent="0">
              <a:buNone/>
              <a:defRPr sz="1900" b="1"/>
            </a:lvl4pPr>
            <a:lvl5pPr marL="2216740" indent="0">
              <a:buNone/>
              <a:defRPr sz="1900" b="1"/>
            </a:lvl5pPr>
            <a:lvl6pPr marL="2770896" indent="0">
              <a:buNone/>
              <a:defRPr sz="1900" b="1"/>
            </a:lvl6pPr>
            <a:lvl7pPr marL="3325087" indent="0">
              <a:buNone/>
              <a:defRPr sz="1900" b="1"/>
            </a:lvl7pPr>
            <a:lvl8pPr marL="3879262" indent="0">
              <a:buNone/>
              <a:defRPr sz="1900" b="1"/>
            </a:lvl8pPr>
            <a:lvl9pPr marL="4433451"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507804" y="2134099"/>
            <a:ext cx="5484257" cy="1917892"/>
          </a:xfrm>
        </p:spPr>
        <p:txBody>
          <a:bodyPr/>
          <a:lstStyle>
            <a:lvl1pPr marL="341554" indent="-341554">
              <a:defRPr sz="2900"/>
            </a:lvl1pPr>
            <a:lvl2pPr marL="681518" indent="-322314">
              <a:defRPr sz="2400"/>
            </a:lvl2pPr>
            <a:lvl3pPr marL="986165" indent="-295063">
              <a:defRPr sz="2100"/>
            </a:lvl3pPr>
            <a:lvl4pPr marL="1273196" indent="-277398">
              <a:defRPr sz="2100"/>
            </a:lvl4pPr>
            <a:lvl5pPr marL="1550650" indent="-250160">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919" y="1328870"/>
            <a:ext cx="5485686" cy="429347"/>
          </a:xfrm>
        </p:spPr>
        <p:txBody>
          <a:bodyPr anchor="b"/>
          <a:lstStyle>
            <a:lvl1pPr marL="0" indent="0">
              <a:lnSpc>
                <a:spcPct val="90000"/>
              </a:lnSpc>
              <a:spcBef>
                <a:spcPts val="0"/>
              </a:spcBef>
              <a:buNone/>
              <a:defRPr sz="3100" b="1"/>
            </a:lvl1pPr>
            <a:lvl2pPr marL="554152" indent="0">
              <a:buNone/>
              <a:defRPr sz="2400" b="1"/>
            </a:lvl2pPr>
            <a:lvl3pPr marL="1108365" indent="0">
              <a:buNone/>
              <a:defRPr sz="2100" b="1"/>
            </a:lvl3pPr>
            <a:lvl4pPr marL="1662544" indent="0">
              <a:buNone/>
              <a:defRPr sz="1900" b="1"/>
            </a:lvl4pPr>
            <a:lvl5pPr marL="2216740" indent="0">
              <a:buNone/>
              <a:defRPr sz="1900" b="1"/>
            </a:lvl5pPr>
            <a:lvl6pPr marL="2770896" indent="0">
              <a:buNone/>
              <a:defRPr sz="1900" b="1"/>
            </a:lvl6pPr>
            <a:lvl7pPr marL="3325087" indent="0">
              <a:buNone/>
              <a:defRPr sz="1900" b="1"/>
            </a:lvl7pPr>
            <a:lvl8pPr marL="3879262" indent="0">
              <a:buNone/>
              <a:defRPr sz="1900" b="1"/>
            </a:lvl8pPr>
            <a:lvl9pPr marL="4433451"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80919" y="2134109"/>
            <a:ext cx="5485686" cy="1917892"/>
          </a:xfrm>
        </p:spPr>
        <p:txBody>
          <a:bodyPr/>
          <a:lstStyle>
            <a:lvl1pPr marL="359150" indent="-359150">
              <a:defRPr sz="2900"/>
            </a:lvl1pPr>
            <a:lvl2pPr marL="691154" indent="-331927">
              <a:defRPr sz="2400"/>
            </a:lvl2pPr>
            <a:lvl3pPr marL="995798" indent="-296671">
              <a:defRPr sz="2100"/>
            </a:lvl3pPr>
            <a:lvl4pPr marL="1273196" indent="-287034">
              <a:defRPr sz="2100"/>
            </a:lvl4pPr>
            <a:lvl5pPr marL="1550650" indent="-267754">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5304000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4055993509"/>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942487"/>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519047" y="1448200"/>
            <a:ext cx="11147560" cy="2436051"/>
          </a:xfrm>
        </p:spPr>
        <p:txBody>
          <a:bodyPr/>
          <a:lstStyle>
            <a:lvl1pPr>
              <a:defRPr>
                <a:latin typeface="Candara" pitchFamily="34" charset="0"/>
              </a:defRPr>
            </a:lvl1pPr>
            <a:lvl2pPr>
              <a:defRPr>
                <a:latin typeface="Candara" pitchFamily="34" charset="0"/>
              </a:defRPr>
            </a:lvl2pPr>
            <a:lvl3pPr>
              <a:defRPr>
                <a:latin typeface="Candara" pitchFamily="34" charset="0"/>
              </a:defRPr>
            </a:lvl3pPr>
            <a:lvl4pPr>
              <a:defRPr>
                <a:latin typeface="Candara" pitchFamily="34" charset="0"/>
              </a:defRPr>
            </a:lvl4pPr>
            <a:lvl5pPr>
              <a:defRPr>
                <a:latin typeface="Candar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695327288"/>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4"/>
            <a:ext cx="11147562" cy="757306"/>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045" y="1448200"/>
            <a:ext cx="11147562" cy="24360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23"/>
            <a:ext cx="11171635" cy="757306"/>
          </a:xfrm>
        </p:spPr>
        <p:txBody>
          <a:bodyPr/>
          <a:lstStyle>
            <a:lvl1pPr algn="ctr">
              <a:defRPr>
                <a:latin typeface="Candara"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669140898"/>
      </p:ext>
    </p:extLst>
  </p:cSld>
  <p:clrMapOvr>
    <a:masterClrMapping/>
  </p:clrMapOvr>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9844" y="1448157"/>
            <a:ext cx="10241216" cy="1523850"/>
          </a:xfrm>
        </p:spPr>
        <p:txBody>
          <a:bodyPr anchor="ctr">
            <a:noAutofit/>
          </a:bodyPr>
          <a:lstStyle>
            <a:lvl1pPr>
              <a:lnSpc>
                <a:spcPct val="90000"/>
              </a:lnSpc>
              <a:defRPr sz="5900"/>
            </a:lvl1pPr>
          </a:lstStyle>
          <a:p>
            <a:r>
              <a:rPr lang="en-US" smtClean="0"/>
              <a:t>Click to edit Master title style</a:t>
            </a:r>
            <a:endParaRPr lang="en-US" dirty="0"/>
          </a:p>
        </p:txBody>
      </p:sp>
      <p:sp>
        <p:nvSpPr>
          <p:cNvPr id="3" name="Subtitle 2"/>
          <p:cNvSpPr>
            <a:spLocks noGrp="1"/>
          </p:cNvSpPr>
          <p:nvPr>
            <p:ph type="subTitle" idx="1"/>
          </p:nvPr>
        </p:nvSpPr>
        <p:spPr>
          <a:xfrm>
            <a:off x="969838" y="3875728"/>
            <a:ext cx="10241217" cy="463363"/>
          </a:xfrm>
        </p:spPr>
        <p:txBody>
          <a:bodyPr>
            <a:noAutofit/>
          </a:bodyPr>
          <a:lstStyle>
            <a:lvl1pPr marL="0" indent="0" algn="l">
              <a:lnSpc>
                <a:spcPct val="90000"/>
              </a:lnSpc>
              <a:spcBef>
                <a:spcPts val="0"/>
              </a:spcBef>
              <a:buNone/>
              <a:defRPr sz="3500">
                <a:gradFill>
                  <a:gsLst>
                    <a:gs pos="0">
                      <a:schemeClr val="tx1"/>
                    </a:gs>
                    <a:gs pos="86000">
                      <a:schemeClr val="tx1"/>
                    </a:gs>
                  </a:gsLst>
                  <a:lin ang="5400000" scaled="0"/>
                </a:gradFill>
              </a:defRPr>
            </a:lvl1pPr>
            <a:lvl2pPr marL="554284" indent="0" algn="ctr">
              <a:buNone/>
              <a:defRPr>
                <a:solidFill>
                  <a:schemeClr val="tx1">
                    <a:tint val="75000"/>
                  </a:schemeClr>
                </a:solidFill>
              </a:defRPr>
            </a:lvl2pPr>
            <a:lvl3pPr marL="1108615" indent="0" algn="ctr">
              <a:buNone/>
              <a:defRPr>
                <a:solidFill>
                  <a:schemeClr val="tx1">
                    <a:tint val="75000"/>
                  </a:schemeClr>
                </a:solidFill>
              </a:defRPr>
            </a:lvl3pPr>
            <a:lvl4pPr marL="1662920" indent="0" algn="ctr">
              <a:buNone/>
              <a:defRPr>
                <a:solidFill>
                  <a:schemeClr val="tx1">
                    <a:tint val="75000"/>
                  </a:schemeClr>
                </a:solidFill>
              </a:defRPr>
            </a:lvl4pPr>
            <a:lvl5pPr marL="2217240" indent="0" algn="ctr">
              <a:buNone/>
              <a:defRPr>
                <a:solidFill>
                  <a:schemeClr val="tx1">
                    <a:tint val="75000"/>
                  </a:schemeClr>
                </a:solidFill>
              </a:defRPr>
            </a:lvl5pPr>
            <a:lvl6pPr marL="2771523" indent="0" algn="ctr">
              <a:buNone/>
              <a:defRPr>
                <a:solidFill>
                  <a:schemeClr val="tx1">
                    <a:tint val="75000"/>
                  </a:schemeClr>
                </a:solidFill>
              </a:defRPr>
            </a:lvl6pPr>
            <a:lvl7pPr marL="3325841" indent="0" algn="ctr">
              <a:buNone/>
              <a:defRPr>
                <a:solidFill>
                  <a:schemeClr val="tx1">
                    <a:tint val="75000"/>
                  </a:schemeClr>
                </a:solidFill>
              </a:defRPr>
            </a:lvl7pPr>
            <a:lvl8pPr marL="3880140" indent="0" algn="ctr">
              <a:buNone/>
              <a:defRPr>
                <a:solidFill>
                  <a:schemeClr val="tx1">
                    <a:tint val="75000"/>
                  </a:schemeClr>
                </a:solidFill>
              </a:defRPr>
            </a:lvl8pPr>
            <a:lvl9pPr marL="4434449"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08838" y="299059"/>
            <a:ext cx="2004577" cy="940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395427"/>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4" y="1951278"/>
            <a:ext cx="10789877" cy="1523846"/>
          </a:xfrm>
        </p:spPr>
        <p:txBody>
          <a:bodyPr anchor="ctr" anchorCtr="0">
            <a:noAutofit/>
          </a:bodyPr>
          <a:lstStyle>
            <a:lvl1pPr>
              <a:lnSpc>
                <a:spcPct val="90000"/>
              </a:lnSpc>
              <a:defRPr sz="5900" b="1"/>
            </a:lvl1pPr>
          </a:lstStyle>
          <a:p>
            <a:r>
              <a:rPr lang="en-US" dirty="0" smtClean="0"/>
              <a:t>Click to edit Master title style</a:t>
            </a:r>
            <a:endParaRPr lang="en-US" dirty="0"/>
          </a:p>
        </p:txBody>
      </p:sp>
    </p:spTree>
    <p:extLst>
      <p:ext uri="{BB962C8B-B14F-4D97-AF65-F5344CB8AC3E}">
        <p14:creationId xmlns:p14="http://schemas.microsoft.com/office/powerpoint/2010/main" val="2212769756"/>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4"/>
            <a:ext cx="11147562" cy="757306"/>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045" y="1448198"/>
            <a:ext cx="11147562" cy="24360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76364674"/>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480960" y="1429151"/>
            <a:ext cx="11147562" cy="243605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92700812"/>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045" y="1448139"/>
            <a:ext cx="5485686" cy="2577629"/>
          </a:xfrm>
        </p:spPr>
        <p:txBody>
          <a:bodyPr/>
          <a:lstStyle>
            <a:lvl1pPr marL="412193" indent="-412193">
              <a:lnSpc>
                <a:spcPct val="90000"/>
              </a:lnSpc>
              <a:defRPr sz="3500"/>
            </a:lvl1pPr>
            <a:lvl2pPr marL="816384" indent="-394575">
              <a:lnSpc>
                <a:spcPct val="90000"/>
              </a:lnSpc>
              <a:defRPr sz="2900"/>
            </a:lvl2pPr>
            <a:lvl3pPr marL="1156416" indent="-349644">
              <a:lnSpc>
                <a:spcPct val="90000"/>
              </a:lnSpc>
              <a:defRPr sz="2400"/>
            </a:lvl3pPr>
            <a:lvl4pPr marL="1488419" indent="-332003">
              <a:lnSpc>
                <a:spcPct val="90000"/>
              </a:lnSpc>
              <a:defRPr sz="2100"/>
            </a:lvl4pPr>
            <a:lvl5pPr marL="1838089" indent="-340034">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0919" y="1448139"/>
            <a:ext cx="5485686" cy="2577629"/>
          </a:xfrm>
        </p:spPr>
        <p:txBody>
          <a:bodyPr/>
          <a:lstStyle>
            <a:lvl1pPr marL="421813" indent="-421813">
              <a:lnSpc>
                <a:spcPct val="90000"/>
              </a:lnSpc>
              <a:defRPr sz="3500"/>
            </a:lvl1pPr>
            <a:lvl2pPr marL="816384" indent="-412193">
              <a:lnSpc>
                <a:spcPct val="90000"/>
              </a:lnSpc>
              <a:defRPr sz="2900"/>
            </a:lvl2pPr>
            <a:lvl3pPr marL="1166056" indent="-367266">
              <a:lnSpc>
                <a:spcPct val="90000"/>
              </a:lnSpc>
              <a:defRPr sz="2400"/>
            </a:lvl3pPr>
            <a:lvl4pPr marL="1488419" indent="-322386">
              <a:lnSpc>
                <a:spcPct val="90000"/>
              </a:lnSpc>
              <a:defRPr sz="2100"/>
            </a:lvl4pPr>
            <a:lvl5pPr marL="1838089" indent="-332003">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7911031"/>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045" y="1328870"/>
            <a:ext cx="5485686" cy="429347"/>
          </a:xfrm>
        </p:spPr>
        <p:txBody>
          <a:bodyPr anchor="b"/>
          <a:lstStyle>
            <a:lvl1pPr marL="0" indent="0">
              <a:lnSpc>
                <a:spcPct val="90000"/>
              </a:lnSpc>
              <a:spcBef>
                <a:spcPts val="0"/>
              </a:spcBef>
              <a:buNone/>
              <a:defRPr sz="3100" b="1"/>
            </a:lvl1pPr>
            <a:lvl2pPr marL="554284" indent="0">
              <a:buNone/>
              <a:defRPr sz="2400" b="1"/>
            </a:lvl2pPr>
            <a:lvl3pPr marL="1108615" indent="0">
              <a:buNone/>
              <a:defRPr sz="2100" b="1"/>
            </a:lvl3pPr>
            <a:lvl4pPr marL="1662920" indent="0">
              <a:buNone/>
              <a:defRPr sz="1900" b="1"/>
            </a:lvl4pPr>
            <a:lvl5pPr marL="2217240" indent="0">
              <a:buNone/>
              <a:defRPr sz="1900" b="1"/>
            </a:lvl5pPr>
            <a:lvl6pPr marL="2771523" indent="0">
              <a:buNone/>
              <a:defRPr sz="1900" b="1"/>
            </a:lvl6pPr>
            <a:lvl7pPr marL="3325841" indent="0">
              <a:buNone/>
              <a:defRPr sz="1900" b="1"/>
            </a:lvl7pPr>
            <a:lvl8pPr marL="3880140" indent="0">
              <a:buNone/>
              <a:defRPr sz="1900" b="1"/>
            </a:lvl8pPr>
            <a:lvl9pPr marL="4434449"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507804" y="2134099"/>
            <a:ext cx="5484257" cy="1896343"/>
          </a:xfrm>
        </p:spPr>
        <p:txBody>
          <a:bodyPr/>
          <a:lstStyle>
            <a:lvl1pPr marL="341626" indent="-341626">
              <a:defRPr sz="2900"/>
            </a:lvl1pPr>
            <a:lvl2pPr marL="681670" indent="-322386">
              <a:defRPr sz="2400"/>
            </a:lvl2pPr>
            <a:lvl3pPr marL="986389" indent="-295130">
              <a:defRPr sz="2100"/>
            </a:lvl3pPr>
            <a:lvl4pPr marL="1273484" indent="-277459">
              <a:defRPr sz="2100"/>
            </a:lvl4pPr>
            <a:lvl5pPr marL="1550998" indent="-250212">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919" y="1328870"/>
            <a:ext cx="5485686" cy="429347"/>
          </a:xfrm>
        </p:spPr>
        <p:txBody>
          <a:bodyPr anchor="b"/>
          <a:lstStyle>
            <a:lvl1pPr marL="0" indent="0">
              <a:lnSpc>
                <a:spcPct val="90000"/>
              </a:lnSpc>
              <a:spcBef>
                <a:spcPts val="0"/>
              </a:spcBef>
              <a:buNone/>
              <a:defRPr sz="3100" b="1"/>
            </a:lvl1pPr>
            <a:lvl2pPr marL="554284" indent="0">
              <a:buNone/>
              <a:defRPr sz="2400" b="1"/>
            </a:lvl2pPr>
            <a:lvl3pPr marL="1108615" indent="0">
              <a:buNone/>
              <a:defRPr sz="2100" b="1"/>
            </a:lvl3pPr>
            <a:lvl4pPr marL="1662920" indent="0">
              <a:buNone/>
              <a:defRPr sz="1900" b="1"/>
            </a:lvl4pPr>
            <a:lvl5pPr marL="2217240" indent="0">
              <a:buNone/>
              <a:defRPr sz="1900" b="1"/>
            </a:lvl5pPr>
            <a:lvl6pPr marL="2771523" indent="0">
              <a:buNone/>
              <a:defRPr sz="1900" b="1"/>
            </a:lvl6pPr>
            <a:lvl7pPr marL="3325841" indent="0">
              <a:buNone/>
              <a:defRPr sz="1900" b="1"/>
            </a:lvl7pPr>
            <a:lvl8pPr marL="3880140" indent="0">
              <a:buNone/>
              <a:defRPr sz="1900" b="1"/>
            </a:lvl8pPr>
            <a:lvl9pPr marL="4434449"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80919" y="2134110"/>
            <a:ext cx="5485686" cy="1896343"/>
          </a:xfrm>
        </p:spPr>
        <p:txBody>
          <a:bodyPr/>
          <a:lstStyle>
            <a:lvl1pPr marL="359234" indent="-359234">
              <a:defRPr sz="2900"/>
            </a:lvl1pPr>
            <a:lvl2pPr marL="691302" indent="-332003">
              <a:defRPr sz="2400"/>
            </a:lvl2pPr>
            <a:lvl3pPr marL="996022" indent="-296736">
              <a:defRPr sz="2100"/>
            </a:lvl3pPr>
            <a:lvl4pPr marL="1273484" indent="-287099">
              <a:defRPr sz="2100"/>
            </a:lvl4pPr>
            <a:lvl5pPr marL="1550998" indent="-267814">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2910739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28882962"/>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23"/>
            <a:ext cx="11171635" cy="757306"/>
          </a:xfrm>
        </p:spPr>
        <p:txBody>
          <a:bodyPr/>
          <a:lstStyle>
            <a:lvl1pPr algn="ctr">
              <a:defRPr>
                <a:latin typeface="Candara"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1487205405"/>
      </p:ext>
    </p:extLst>
  </p:cSld>
  <p:clrMapOvr>
    <a:masterClrMapping/>
  </p:clrMapOvr>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721848"/>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480960" y="1429153"/>
            <a:ext cx="11147562" cy="243605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519047" y="1448198"/>
            <a:ext cx="11147560" cy="2436051"/>
          </a:xfrm>
        </p:spPr>
        <p:txBody>
          <a:bodyPr/>
          <a:lstStyle>
            <a:lvl1pPr>
              <a:defRPr>
                <a:latin typeface="Candara" pitchFamily="34" charset="0"/>
              </a:defRPr>
            </a:lvl1pPr>
            <a:lvl2pPr>
              <a:defRPr>
                <a:latin typeface="Candara" pitchFamily="34" charset="0"/>
              </a:defRPr>
            </a:lvl2pPr>
            <a:lvl3pPr>
              <a:defRPr>
                <a:latin typeface="Candara" pitchFamily="34" charset="0"/>
              </a:defRPr>
            </a:lvl3pPr>
            <a:lvl4pPr>
              <a:defRPr>
                <a:latin typeface="Candara" pitchFamily="34" charset="0"/>
              </a:defRPr>
            </a:lvl4pPr>
            <a:lvl5pPr>
              <a:defRPr>
                <a:latin typeface="Candar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535538776"/>
      </p:ext>
    </p:extLst>
  </p:cSld>
  <p:clrMapOvr>
    <a:masterClrMapping/>
  </p:clrMapOvr>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text slide BLU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160803" y="152706"/>
            <a:ext cx="11735768" cy="789447"/>
          </a:xfrm>
        </p:spPr>
        <p:txBody>
          <a:bodyPr/>
          <a:lstStyle>
            <a:lvl1pPr>
              <a:defRPr sz="5700">
                <a:latin typeface="Segoe UI" pitchFamily="34" charset="0"/>
                <a:ea typeface="Segoe UI" pitchFamily="34" charset="0"/>
                <a:cs typeface="Segoe UI" pitchFamily="34" charset="0"/>
              </a:defRPr>
            </a:lvl1pPr>
          </a:lstStyle>
          <a:p>
            <a:r>
              <a:rPr lang="en-US" dirty="0" smtClean="0"/>
              <a:t>headline</a:t>
            </a:r>
            <a:endParaRPr lang="en-US" dirty="0"/>
          </a:p>
        </p:txBody>
      </p:sp>
      <p:sp>
        <p:nvSpPr>
          <p:cNvPr id="11" name="Text Placeholder 10"/>
          <p:cNvSpPr>
            <a:spLocks noGrp="1"/>
          </p:cNvSpPr>
          <p:nvPr>
            <p:ph type="body" sz="quarter" idx="11" hasCustomPrompt="1"/>
          </p:nvPr>
        </p:nvSpPr>
        <p:spPr>
          <a:xfrm>
            <a:off x="160803" y="1465394"/>
            <a:ext cx="11735768" cy="806981"/>
          </a:xfrm>
        </p:spPr>
        <p:txBody>
          <a:bodyPr>
            <a:normAutofit/>
          </a:bodyPr>
          <a:lstStyle>
            <a:lvl1pPr marL="0" indent="0">
              <a:buNone/>
              <a:defRPr sz="3300" b="0" i="0">
                <a:latin typeface="Segoe UI" pitchFamily="34" charset="0"/>
                <a:ea typeface="Segoe UI" pitchFamily="34" charset="0"/>
                <a:cs typeface="Segoe UI" pitchFamily="34" charset="0"/>
              </a:defRPr>
            </a:lvl1pPr>
          </a:lstStyle>
          <a:p>
            <a:pPr lvl="0"/>
            <a:r>
              <a:rPr lang="en-US" dirty="0" smtClean="0"/>
              <a:t>subhead</a:t>
            </a:r>
          </a:p>
        </p:txBody>
      </p:sp>
      <p:sp>
        <p:nvSpPr>
          <p:cNvPr id="4" name="Text Placeholder 3"/>
          <p:cNvSpPr>
            <a:spLocks noGrp="1"/>
          </p:cNvSpPr>
          <p:nvPr>
            <p:ph type="body" sz="quarter" idx="15" hasCustomPrompt="1"/>
          </p:nvPr>
        </p:nvSpPr>
        <p:spPr>
          <a:xfrm>
            <a:off x="166150" y="2386971"/>
            <a:ext cx="11730051" cy="2867691"/>
          </a:xfrm>
        </p:spPr>
        <p:txBody>
          <a:bodyPr>
            <a:normAutofit/>
          </a:bodyPr>
          <a:lstStyle>
            <a:lvl1pPr marL="0" indent="0">
              <a:buNone/>
              <a:defRPr sz="2900">
                <a:latin typeface="Segoe UI" pitchFamily="34" charset="0"/>
                <a:ea typeface="Segoe UI" pitchFamily="34" charset="0"/>
                <a:cs typeface="Segoe UI" pitchFamily="34" charset="0"/>
              </a:defRPr>
            </a:lvl1pPr>
          </a:lstStyle>
          <a:p>
            <a:pPr lvl="0"/>
            <a:r>
              <a:rPr lang="en-US" dirty="0" smtClean="0"/>
              <a:t>Click to add text</a:t>
            </a:r>
          </a:p>
        </p:txBody>
      </p:sp>
      <p:pic>
        <p:nvPicPr>
          <p:cNvPr id="6" name="Picture 5"/>
          <p:cNvPicPr>
            <a:picLocks noChangeAspect="1"/>
          </p:cNvPicPr>
          <p:nvPr userDrawn="1"/>
        </p:nvPicPr>
        <p:blipFill rotWithShape="1">
          <a:blip r:embed="rId2"/>
          <a:srcRect l="3791" t="24549" r="19021" b="69178"/>
          <a:stretch/>
        </p:blipFill>
        <p:spPr>
          <a:xfrm>
            <a:off x="0" y="6409490"/>
            <a:ext cx="12187238" cy="450102"/>
          </a:xfrm>
          <a:prstGeom prst="rect">
            <a:avLst/>
          </a:prstGeom>
        </p:spPr>
      </p:pic>
      <p:sp>
        <p:nvSpPr>
          <p:cNvPr id="3" name="Slide Number Placeholder 2"/>
          <p:cNvSpPr>
            <a:spLocks noGrp="1"/>
          </p:cNvSpPr>
          <p:nvPr>
            <p:ph type="sldNum" sz="quarter" idx="10"/>
          </p:nvPr>
        </p:nvSpPr>
        <p:spPr>
          <a:xfrm>
            <a:off x="8734187" y="6357822"/>
            <a:ext cx="2843689" cy="365210"/>
          </a:xfrm>
          <a:prstGeom prst="rect">
            <a:avLst/>
          </a:prstGeom>
        </p:spPr>
        <p:txBody>
          <a:bodyPr lIns="108660" tIns="54304" rIns="108660" bIns="54304"/>
          <a:lstStyle>
            <a:lvl1pPr>
              <a:defRPr>
                <a:solidFill>
                  <a:srgbClr val="FFFFFF"/>
                </a:solidFill>
              </a:defRPr>
            </a:lvl1pPr>
          </a:lstStyle>
          <a:p>
            <a:pPr defTabSz="1108615"/>
            <a:fld id="{EEF83519-0986-6A4F-9867-35DB47F5FA02}" type="slidenum">
              <a:rPr lang="en-US" smtClean="0"/>
              <a:pPr defTabSz="1108615"/>
              <a:t>‹#›</a:t>
            </a:fld>
            <a:endParaRPr lang="en-US" dirty="0"/>
          </a:p>
        </p:txBody>
      </p:sp>
    </p:spTree>
    <p:extLst>
      <p:ext uri="{BB962C8B-B14F-4D97-AF65-F5344CB8AC3E}">
        <p14:creationId xmlns:p14="http://schemas.microsoft.com/office/powerpoint/2010/main" val="101968416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397" tIns="194718" rIns="243397" bIns="194718" numCol="1" spcCol="0" rtlCol="0" fromWordArt="0" anchor="t" anchorCtr="0" forceAA="0" compatLnSpc="1">
            <a:prstTxWarp prst="textNoShape">
              <a:avLst/>
            </a:prstTxWarp>
            <a:noAutofit/>
          </a:bodyPr>
          <a:lstStyle/>
          <a:p>
            <a:pPr algn="ctr" defTabSz="1241000"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531"/>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2806"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2806"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202"/>
            <a:ext cx="1631544" cy="604035"/>
            <a:chOff x="10186018" y="534632"/>
            <a:chExt cx="1706539" cy="63140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98340" cy="193078"/>
            </a:xfrm>
            <a:prstGeom prst="rect">
              <a:avLst/>
            </a:prstGeom>
            <a:noFill/>
          </p:spPr>
          <p:txBody>
            <a:bodyPr wrap="none" lIns="0" tIns="0" rIns="0" bIns="0" rtlCol="0">
              <a:spAutoFit/>
            </a:bodyPr>
            <a:lstStyle/>
            <a:p>
              <a:pPr defTabSz="912806">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1426918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397" tIns="194718" rIns="243397" bIns="194718" numCol="1" spcCol="0" rtlCol="0" fromWordArt="0" anchor="t" anchorCtr="0" forceAA="0" compatLnSpc="1">
            <a:prstTxWarp prst="textNoShape">
              <a:avLst/>
            </a:prstTxWarp>
            <a:noAutofit/>
          </a:bodyPr>
          <a:lstStyle/>
          <a:p>
            <a:pPr algn="ctr" defTabSz="1241000"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531"/>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2806"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2806"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540"/>
            <a:ext cx="1631544" cy="604035"/>
            <a:chOff x="10186018" y="534632"/>
            <a:chExt cx="1706539" cy="63140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98340" cy="193078"/>
            </a:xfrm>
            <a:prstGeom prst="rect">
              <a:avLst/>
            </a:prstGeom>
            <a:noFill/>
          </p:spPr>
          <p:txBody>
            <a:bodyPr wrap="none" lIns="0" tIns="0" rIns="0" bIns="0" rtlCol="0">
              <a:spAutoFit/>
            </a:bodyPr>
            <a:lstStyle/>
            <a:p>
              <a:pPr defTabSz="912806">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4251579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4" y="1797467"/>
            <a:ext cx="8732072" cy="4321118"/>
          </a:xfrm>
        </p:spPr>
        <p:txBody>
          <a:bodyPr/>
          <a:lstStyle>
            <a:lvl1pPr marL="0" indent="0">
              <a:buNone/>
              <a:tabLst>
                <a:tab pos="7591154" algn="l"/>
              </a:tabLst>
              <a:defRPr sz="4000" baseline="0">
                <a:solidFill>
                  <a:schemeClr val="accent2"/>
                </a:solidFill>
              </a:defRPr>
            </a:lvl1pPr>
            <a:lvl2pPr marL="0" indent="0">
              <a:buNone/>
              <a:tabLst>
                <a:tab pos="7591154" algn="l"/>
              </a:tabLst>
              <a:defRPr sz="2000">
                <a:latin typeface="+mn-lt"/>
              </a:defRPr>
            </a:lvl2pPr>
            <a:lvl3pPr marL="459558" indent="-229792">
              <a:tabLst>
                <a:tab pos="7591154"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276" tIns="45639" rIns="45639" bIns="91276" numCol="1" spcCol="0" rtlCol="0" fromWordArt="0" anchor="b" anchorCtr="0" forceAA="0" compatLnSpc="1">
            <a:prstTxWarp prst="textNoShape">
              <a:avLst/>
            </a:prstTxWarp>
            <a:noAutofit/>
          </a:bodyPr>
          <a:lstStyle/>
          <a:p>
            <a:pPr algn="ctr" defTabSz="912542"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81410" y="2224730"/>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2806"/>
            <a:r>
              <a:rPr lang="en-US" sz="1900" dirty="0" smtClean="0">
                <a:solidFill>
                  <a:srgbClr val="FFFFFF"/>
                </a:solidFill>
              </a:rPr>
              <a:t>Agenda</a:t>
            </a:r>
          </a:p>
        </p:txBody>
      </p:sp>
    </p:spTree>
    <p:extLst>
      <p:ext uri="{BB962C8B-B14F-4D97-AF65-F5344CB8AC3E}">
        <p14:creationId xmlns:p14="http://schemas.microsoft.com/office/powerpoint/2010/main" val="34892764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66"/>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702"/>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8"/>
            <a:ext cx="1631544" cy="612004"/>
            <a:chOff x="10186018" y="534632"/>
            <a:chExt cx="1706539" cy="63973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98340" cy="193078"/>
            </a:xfrm>
            <a:prstGeom prst="rect">
              <a:avLst/>
            </a:prstGeom>
            <a:noFill/>
          </p:spPr>
          <p:txBody>
            <a:bodyPr wrap="none" lIns="0" tIns="0" rIns="0" bIns="0" rtlCol="0">
              <a:spAutoFit/>
            </a:bodyPr>
            <a:lstStyle/>
            <a:p>
              <a:pPr defTabSz="912806">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5374176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66"/>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702"/>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2806">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5835137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66"/>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702"/>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2806">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6297865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812317059"/>
      </p:ext>
    </p:extLst>
  </p:cSld>
  <p:clrMapOvr>
    <a:masterClrMapping/>
  </p:clrMapOvr>
  <p:transition spd="slow">
    <p:push/>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827875069"/>
      </p:ext>
    </p:extLst>
  </p:cSld>
  <p:clrMapOvr>
    <a:masterClrMapping/>
  </p:clrMapOvr>
  <p:transition spd="slow">
    <p:push/>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045" y="1448139"/>
            <a:ext cx="5485686" cy="2577629"/>
          </a:xfrm>
        </p:spPr>
        <p:txBody>
          <a:bodyPr/>
          <a:lstStyle>
            <a:lvl1pPr marL="412147" indent="-412147">
              <a:lnSpc>
                <a:spcPct val="90000"/>
              </a:lnSpc>
              <a:defRPr sz="3500"/>
            </a:lvl1pPr>
            <a:lvl2pPr marL="816292" indent="-394534">
              <a:lnSpc>
                <a:spcPct val="90000"/>
              </a:lnSpc>
              <a:defRPr sz="2900"/>
            </a:lvl2pPr>
            <a:lvl3pPr marL="1156284" indent="-349604">
              <a:lnSpc>
                <a:spcPct val="90000"/>
              </a:lnSpc>
              <a:defRPr sz="2400"/>
            </a:lvl3pPr>
            <a:lvl4pPr marL="1488249" indent="-331965">
              <a:lnSpc>
                <a:spcPct val="90000"/>
              </a:lnSpc>
              <a:defRPr sz="2100"/>
            </a:lvl4pPr>
            <a:lvl5pPr marL="1837881" indent="-339994">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0919" y="1448139"/>
            <a:ext cx="5485686" cy="2577629"/>
          </a:xfrm>
        </p:spPr>
        <p:txBody>
          <a:bodyPr/>
          <a:lstStyle>
            <a:lvl1pPr marL="421765" indent="-421765">
              <a:lnSpc>
                <a:spcPct val="90000"/>
              </a:lnSpc>
              <a:defRPr sz="3500"/>
            </a:lvl1pPr>
            <a:lvl2pPr marL="816292" indent="-412147">
              <a:lnSpc>
                <a:spcPct val="90000"/>
              </a:lnSpc>
              <a:defRPr sz="2900"/>
            </a:lvl2pPr>
            <a:lvl3pPr marL="1165924" indent="-367222">
              <a:lnSpc>
                <a:spcPct val="90000"/>
              </a:lnSpc>
              <a:defRPr sz="2400"/>
            </a:lvl3pPr>
            <a:lvl4pPr marL="1488249" indent="-322350">
              <a:lnSpc>
                <a:spcPct val="90000"/>
              </a:lnSpc>
              <a:defRPr sz="2100"/>
            </a:lvl4pPr>
            <a:lvl5pPr marL="1837881" indent="-331965">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589604512"/>
      </p:ext>
    </p:extLst>
  </p:cSld>
  <p:clrMapOvr>
    <a:masterClrMapping/>
  </p:clrMapOvr>
  <p:transition spd="slow">
    <p:push/>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0859" indent="-240859">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839024092"/>
      </p:ext>
    </p:extLst>
  </p:cSld>
  <p:clrMapOvr>
    <a:masterClrMapping/>
  </p:clrMapOvr>
  <p:transition spd="slow">
    <p:push dir="u"/>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945076747"/>
      </p:ext>
    </p:extLst>
  </p:cSld>
  <p:clrMapOvr>
    <a:masterClrMapping/>
  </p:clrMapOvr>
  <p:transition spd="slow">
    <p:push dir="u"/>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828366"/>
      </p:ext>
    </p:extLst>
  </p:cSld>
  <p:clrMapOvr>
    <a:masterClrMapping/>
  </p:clrMapOvr>
  <p:transition spd="slow">
    <p:push dir="u"/>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227" y="1797467"/>
            <a:ext cx="5397447" cy="4321118"/>
          </a:xfrm>
        </p:spPr>
        <p:txBody>
          <a:bodyPr/>
          <a:lstStyle>
            <a:lvl1pPr marL="0" indent="0">
              <a:buNone/>
              <a:defRPr sz="4000"/>
            </a:lvl1pPr>
            <a:lvl2pPr marL="0" indent="0">
              <a:buNone/>
              <a:tabLst/>
              <a:defRPr sz="2000">
                <a:latin typeface="+mn-lt"/>
              </a:defRPr>
            </a:lvl2pPr>
            <a:lvl3pPr marL="240859" indent="-240859">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0859" indent="-240859">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170705753"/>
      </p:ext>
    </p:extLst>
  </p:cSld>
  <p:clrMapOvr>
    <a:masterClrMapping/>
  </p:clrMapOvr>
  <p:transition spd="slow">
    <p:push dir="u"/>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59558" indent="-2297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60"/>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1187807623"/>
      </p:ext>
    </p:extLst>
  </p:cSld>
  <p:clrMapOvr>
    <a:masterClrMapping/>
  </p:clrMapOvr>
  <p:transition spd="slow">
    <p:push dir="u"/>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519"/>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8"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558" indent="-2297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625266023"/>
      </p:ext>
    </p:extLst>
  </p:cSld>
  <p:clrMapOvr>
    <a:masterClrMapping/>
  </p:clrMapOvr>
  <p:transition spd="slow">
    <p:push dir="u"/>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238"/>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89"/>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6" y="4005664"/>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8"/>
            <a:ext cx="6525250" cy="4321348"/>
          </a:xfrm>
        </p:spPr>
        <p:txBody>
          <a:bodyPr/>
          <a:lstStyle>
            <a:lvl1pPr marL="0" indent="0">
              <a:buNone/>
              <a:defRPr sz="4000"/>
            </a:lvl1pPr>
            <a:lvl2pPr marL="0" indent="0">
              <a:buNone/>
              <a:tabLst/>
              <a:defRPr sz="2000">
                <a:latin typeface="+mn-lt"/>
              </a:defRPr>
            </a:lvl2pPr>
            <a:lvl3pPr marL="459558" indent="-2297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830094053"/>
      </p:ext>
    </p:extLst>
  </p:cSld>
  <p:clrMapOvr>
    <a:masterClrMapping/>
  </p:clrMapOvr>
  <p:transition spd="slow">
    <p:push dir="u"/>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4"/>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60"/>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558" indent="-2297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049096858"/>
      </p:ext>
    </p:extLst>
  </p:cSld>
  <p:clrMapOvr>
    <a:masterClrMapping/>
  </p:clrMapOvr>
  <p:transition spd="slow">
    <p:push dir="u"/>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848"/>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558" indent="-2297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040178558"/>
      </p:ext>
    </p:extLst>
  </p:cSld>
  <p:clrMapOvr>
    <a:masterClrMapping/>
  </p:clrMapOvr>
  <p:transition spd="slow">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045" y="1328870"/>
            <a:ext cx="5485686" cy="429347"/>
          </a:xfrm>
        </p:spPr>
        <p:txBody>
          <a:bodyPr anchor="b"/>
          <a:lstStyle>
            <a:lvl1pPr marL="0" indent="0">
              <a:lnSpc>
                <a:spcPct val="90000"/>
              </a:lnSpc>
              <a:spcBef>
                <a:spcPts val="0"/>
              </a:spcBef>
              <a:buNone/>
              <a:defRPr sz="3100" b="1"/>
            </a:lvl1pPr>
            <a:lvl2pPr marL="554220" indent="0">
              <a:buNone/>
              <a:defRPr sz="2400" b="1"/>
            </a:lvl2pPr>
            <a:lvl3pPr marL="1108491" indent="0">
              <a:buNone/>
              <a:defRPr sz="2100" b="1"/>
            </a:lvl3pPr>
            <a:lvl4pPr marL="1662732" indent="0">
              <a:buNone/>
              <a:defRPr sz="1900" b="1"/>
            </a:lvl4pPr>
            <a:lvl5pPr marL="2216988" indent="0">
              <a:buNone/>
              <a:defRPr sz="1900" b="1"/>
            </a:lvl5pPr>
            <a:lvl6pPr marL="2771211" indent="0">
              <a:buNone/>
              <a:defRPr sz="1900" b="1"/>
            </a:lvl6pPr>
            <a:lvl7pPr marL="3325463" indent="0">
              <a:buNone/>
              <a:defRPr sz="1900" b="1"/>
            </a:lvl7pPr>
            <a:lvl8pPr marL="3879704" indent="0">
              <a:buNone/>
              <a:defRPr sz="1900" b="1"/>
            </a:lvl8pPr>
            <a:lvl9pPr marL="4433951"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507804" y="2134102"/>
            <a:ext cx="5484257" cy="1896343"/>
          </a:xfrm>
        </p:spPr>
        <p:txBody>
          <a:bodyPr/>
          <a:lstStyle>
            <a:lvl1pPr marL="341590" indent="-341590">
              <a:defRPr sz="2900"/>
            </a:lvl1pPr>
            <a:lvl2pPr marL="681594" indent="-322350">
              <a:defRPr sz="2400"/>
            </a:lvl2pPr>
            <a:lvl3pPr marL="986277" indent="-295096">
              <a:defRPr sz="2100"/>
            </a:lvl3pPr>
            <a:lvl4pPr marL="1273340" indent="-277430">
              <a:defRPr sz="2100"/>
            </a:lvl4pPr>
            <a:lvl5pPr marL="1550822" indent="-250186">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919" y="1328870"/>
            <a:ext cx="5485686" cy="429347"/>
          </a:xfrm>
        </p:spPr>
        <p:txBody>
          <a:bodyPr anchor="b"/>
          <a:lstStyle>
            <a:lvl1pPr marL="0" indent="0">
              <a:lnSpc>
                <a:spcPct val="90000"/>
              </a:lnSpc>
              <a:spcBef>
                <a:spcPts val="0"/>
              </a:spcBef>
              <a:buNone/>
              <a:defRPr sz="3100" b="1"/>
            </a:lvl1pPr>
            <a:lvl2pPr marL="554220" indent="0">
              <a:buNone/>
              <a:defRPr sz="2400" b="1"/>
            </a:lvl2pPr>
            <a:lvl3pPr marL="1108491" indent="0">
              <a:buNone/>
              <a:defRPr sz="2100" b="1"/>
            </a:lvl3pPr>
            <a:lvl4pPr marL="1662732" indent="0">
              <a:buNone/>
              <a:defRPr sz="1900" b="1"/>
            </a:lvl4pPr>
            <a:lvl5pPr marL="2216988" indent="0">
              <a:buNone/>
              <a:defRPr sz="1900" b="1"/>
            </a:lvl5pPr>
            <a:lvl6pPr marL="2771211" indent="0">
              <a:buNone/>
              <a:defRPr sz="1900" b="1"/>
            </a:lvl6pPr>
            <a:lvl7pPr marL="3325463" indent="0">
              <a:buNone/>
              <a:defRPr sz="1900" b="1"/>
            </a:lvl7pPr>
            <a:lvl8pPr marL="3879704" indent="0">
              <a:buNone/>
              <a:defRPr sz="1900" b="1"/>
            </a:lvl8pPr>
            <a:lvl9pPr marL="4433951"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80919" y="2134110"/>
            <a:ext cx="5485686" cy="1896343"/>
          </a:xfrm>
        </p:spPr>
        <p:txBody>
          <a:bodyPr/>
          <a:lstStyle>
            <a:lvl1pPr marL="359194" indent="-359194">
              <a:defRPr sz="2900"/>
            </a:lvl1pPr>
            <a:lvl2pPr marL="691230" indent="-331965">
              <a:defRPr sz="2400"/>
            </a:lvl2pPr>
            <a:lvl3pPr marL="995908" indent="-296704">
              <a:defRPr sz="2100"/>
            </a:lvl3pPr>
            <a:lvl4pPr marL="1273340" indent="-287066">
              <a:defRPr sz="2100"/>
            </a:lvl4pPr>
            <a:lvl5pPr marL="1550822" indent="-267786">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70"/>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558" indent="-2297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20938673"/>
      </p:ext>
    </p:extLst>
  </p:cSld>
  <p:clrMapOvr>
    <a:masterClrMapping/>
  </p:clrMapOvr>
  <p:transition spd="slow">
    <p:push dir="u"/>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2542"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2542"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3" y="1862757"/>
            <a:ext cx="8514834" cy="3134076"/>
          </a:xfrm>
          <a:prstGeom prst="rect">
            <a:avLst/>
          </a:prstGeom>
        </p:spPr>
      </p:pic>
    </p:spTree>
    <p:extLst>
      <p:ext uri="{BB962C8B-B14F-4D97-AF65-F5344CB8AC3E}">
        <p14:creationId xmlns:p14="http://schemas.microsoft.com/office/powerpoint/2010/main" val="3998541332"/>
      </p:ext>
    </p:extLst>
  </p:cSld>
  <p:clrMapOvr>
    <a:masterClrMapping/>
  </p:clrMapOvr>
  <p:transition spd="slow">
    <p:push/>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4598"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89"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685" tIns="0" rIns="121685"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6658"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9832408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203">
          <p15:clr>
            <a:srgbClr val="FBAE40"/>
          </p15:clr>
        </p15:guide>
        <p15:guide id="2" pos="3053">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349"/>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41658943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3" y="2084710"/>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1488124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538" y="6249663"/>
            <a:ext cx="7225287" cy="365210"/>
          </a:xfrm>
          <a:prstGeom prst="rect">
            <a:avLst/>
          </a:prstGeom>
        </p:spPr>
        <p:txBody>
          <a:bodyPr lIns="121685" tIns="60843" rIns="121685" bIns="60843"/>
          <a:lstStyle>
            <a:lvl1pPr>
              <a:defRPr/>
            </a:lvl1pPr>
          </a:lstStyle>
          <a:p>
            <a:pPr defTabSz="912806"/>
            <a:endParaRPr lang="en-GB" sz="1900">
              <a:solidFill>
                <a:srgbClr val="505050"/>
              </a:solidFill>
            </a:endParaRPr>
          </a:p>
        </p:txBody>
      </p:sp>
      <p:sp>
        <p:nvSpPr>
          <p:cNvPr id="5" name="Slide Number Placeholder 4"/>
          <p:cNvSpPr>
            <a:spLocks noGrp="1"/>
          </p:cNvSpPr>
          <p:nvPr>
            <p:ph type="sldNum" sz="quarter" idx="11"/>
          </p:nvPr>
        </p:nvSpPr>
        <p:spPr>
          <a:xfrm>
            <a:off x="0" y="1272571"/>
            <a:ext cx="710922" cy="244533"/>
          </a:xfrm>
          <a:prstGeom prst="rect">
            <a:avLst/>
          </a:prstGeom>
        </p:spPr>
        <p:txBody>
          <a:bodyPr lIns="121685" tIns="60843" rIns="121685" bIns="60843"/>
          <a:lstStyle>
            <a:lvl1pPr>
              <a:defRPr/>
            </a:lvl1pPr>
          </a:lstStyle>
          <a:p>
            <a:pPr defTabSz="912806"/>
            <a:fld id="{8BAA82A5-D41F-40B6-864A-06BCCF57D3E7}" type="slidenum">
              <a:rPr lang="en-GB" sz="1900" smtClean="0">
                <a:solidFill>
                  <a:srgbClr val="505050"/>
                </a:solidFill>
              </a:rPr>
              <a:pPr defTabSz="912806"/>
              <a:t>‹#›</a:t>
            </a:fld>
            <a:endParaRPr lang="en-GB" sz="1900">
              <a:solidFill>
                <a:srgbClr val="505050"/>
              </a:solidFill>
            </a:endParaRPr>
          </a:p>
        </p:txBody>
      </p:sp>
      <p:sp>
        <p:nvSpPr>
          <p:cNvPr id="6" name="Date Placeholder 5"/>
          <p:cNvSpPr>
            <a:spLocks noGrp="1"/>
          </p:cNvSpPr>
          <p:nvPr>
            <p:ph type="dt" sz="half" idx="12"/>
          </p:nvPr>
        </p:nvSpPr>
        <p:spPr>
          <a:xfrm>
            <a:off x="8124825" y="6249857"/>
            <a:ext cx="3554611" cy="365210"/>
          </a:xfrm>
          <a:prstGeom prst="rect">
            <a:avLst/>
          </a:prstGeom>
        </p:spPr>
        <p:txBody>
          <a:bodyPr lIns="121685" tIns="60843" rIns="121685" bIns="60843"/>
          <a:lstStyle>
            <a:lvl1pPr>
              <a:defRPr/>
            </a:lvl1pPr>
          </a:lstStyle>
          <a:p>
            <a:pPr defTabSz="912806"/>
            <a:endParaRPr lang="en-GB" sz="1900">
              <a:solidFill>
                <a:srgbClr val="505050"/>
              </a:solidFill>
            </a:endParaRPr>
          </a:p>
        </p:txBody>
      </p:sp>
    </p:spTree>
    <p:extLst>
      <p:ext uri="{BB962C8B-B14F-4D97-AF65-F5344CB8AC3E}">
        <p14:creationId xmlns:p14="http://schemas.microsoft.com/office/powerpoint/2010/main" val="128580519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88313673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6756" indent="-40256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2221" indent="-345482">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38221" indent="-33597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194988552"/>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407" tIns="194726" rIns="243407" bIns="194726" numCol="1" spcCol="0" rtlCol="0" fromWordArt="0" anchor="t" anchorCtr="0" forceAA="0" compatLnSpc="1">
            <a:prstTxWarp prst="textNoShape">
              <a:avLst/>
            </a:prstTxWarp>
            <a:noAutofit/>
          </a:bodyPr>
          <a:lstStyle/>
          <a:p>
            <a:pPr algn="ctr" defTabSz="1241052"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530"/>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2844"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2844"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201"/>
            <a:ext cx="1631544" cy="604035"/>
            <a:chOff x="10186018" y="534632"/>
            <a:chExt cx="1706539" cy="63140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98340" cy="193078"/>
            </a:xfrm>
            <a:prstGeom prst="rect">
              <a:avLst/>
            </a:prstGeom>
            <a:noFill/>
          </p:spPr>
          <p:txBody>
            <a:bodyPr wrap="none" lIns="0" tIns="0" rIns="0" bIns="0" rtlCol="0">
              <a:spAutoFit/>
            </a:bodyPr>
            <a:lstStyle/>
            <a:p>
              <a:pPr defTabSz="91284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5341898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407" tIns="194726" rIns="243407" bIns="194726" numCol="1" spcCol="0" rtlCol="0" fromWordArt="0" anchor="t" anchorCtr="0" forceAA="0" compatLnSpc="1">
            <a:prstTxWarp prst="textNoShape">
              <a:avLst/>
            </a:prstTxWarp>
            <a:noAutofit/>
          </a:bodyPr>
          <a:lstStyle/>
          <a:p>
            <a:pPr algn="ctr" defTabSz="1241052"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530"/>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2844"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2844"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539"/>
            <a:ext cx="1631544" cy="604035"/>
            <a:chOff x="10186018" y="534632"/>
            <a:chExt cx="1706539" cy="63140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98340" cy="193078"/>
            </a:xfrm>
            <a:prstGeom prst="rect">
              <a:avLst/>
            </a:prstGeom>
            <a:noFill/>
          </p:spPr>
          <p:txBody>
            <a:bodyPr wrap="none" lIns="0" tIns="0" rIns="0" bIns="0" rtlCol="0">
              <a:spAutoFit/>
            </a:bodyPr>
            <a:lstStyle/>
            <a:p>
              <a:pPr defTabSz="91284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9098093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4" y="1797467"/>
            <a:ext cx="8732072" cy="4321118"/>
          </a:xfrm>
        </p:spPr>
        <p:txBody>
          <a:bodyPr/>
          <a:lstStyle>
            <a:lvl1pPr marL="0" indent="0">
              <a:buNone/>
              <a:tabLst>
                <a:tab pos="7591470" algn="l"/>
              </a:tabLst>
              <a:defRPr sz="4000" baseline="0">
                <a:solidFill>
                  <a:schemeClr val="accent2"/>
                </a:solidFill>
              </a:defRPr>
            </a:lvl1pPr>
            <a:lvl2pPr marL="0" indent="0">
              <a:buNone/>
              <a:tabLst>
                <a:tab pos="7591470" algn="l"/>
              </a:tabLst>
              <a:defRPr sz="2000">
                <a:latin typeface="+mn-lt"/>
              </a:defRPr>
            </a:lvl2pPr>
            <a:lvl3pPr marL="459578" indent="-229802">
              <a:tabLst>
                <a:tab pos="7591470"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280" tIns="45641" rIns="45641" bIns="91280" numCol="1" spcCol="0" rtlCol="0" fromWordArt="0" anchor="b" anchorCtr="0" forceAA="0" compatLnSpc="1">
            <a:prstTxWarp prst="textNoShape">
              <a:avLst/>
            </a:prstTxWarp>
            <a:noAutofit/>
          </a:bodyPr>
          <a:lstStyle/>
          <a:p>
            <a:pPr algn="ctr" defTabSz="912580"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81410" y="2224730"/>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2844"/>
            <a:r>
              <a:rPr lang="en-US" sz="1900" dirty="0" smtClean="0">
                <a:solidFill>
                  <a:srgbClr val="FFFFFF"/>
                </a:solidFill>
              </a:rPr>
              <a:t>Agenda</a:t>
            </a:r>
          </a:p>
        </p:txBody>
      </p:sp>
    </p:spTree>
    <p:extLst>
      <p:ext uri="{BB962C8B-B14F-4D97-AF65-F5344CB8AC3E}">
        <p14:creationId xmlns:p14="http://schemas.microsoft.com/office/powerpoint/2010/main" val="40027022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64"/>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701"/>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8"/>
            <a:ext cx="1631544" cy="612004"/>
            <a:chOff x="10186018" y="534632"/>
            <a:chExt cx="1706539" cy="63973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98340" cy="193078"/>
            </a:xfrm>
            <a:prstGeom prst="rect">
              <a:avLst/>
            </a:prstGeom>
            <a:noFill/>
          </p:spPr>
          <p:txBody>
            <a:bodyPr wrap="none" lIns="0" tIns="0" rIns="0" bIns="0" rtlCol="0">
              <a:spAutoFit/>
            </a:bodyPr>
            <a:lstStyle/>
            <a:p>
              <a:pPr defTabSz="91284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3623274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64"/>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701"/>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284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6760953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64"/>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701"/>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284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3493344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572169928"/>
      </p:ext>
    </p:extLst>
  </p:cSld>
  <p:clrMapOvr>
    <a:masterClrMapping/>
  </p:clrMapOvr>
  <p:transition spd="slow">
    <p:push/>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45967622"/>
      </p:ext>
    </p:extLst>
  </p:cSld>
  <p:clrMapOvr>
    <a:masterClrMapping/>
  </p:clrMapOvr>
  <p:transition spd="slow">
    <p:push/>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465111060"/>
      </p:ext>
    </p:extLst>
  </p:cSld>
  <p:clrMapOvr>
    <a:masterClrMapping/>
  </p:clrMapOvr>
  <p:transition spd="slow">
    <p:push/>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0869" indent="-240869">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084026314"/>
      </p:ext>
    </p:extLst>
  </p:cSld>
  <p:clrMapOvr>
    <a:masterClrMapping/>
  </p:clrMapOvr>
  <p:transition spd="slow">
    <p:push dir="u"/>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041261332"/>
      </p:ext>
    </p:extLst>
  </p:cSld>
  <p:clrMapOvr>
    <a:masterClrMapping/>
  </p:clrMapOvr>
  <p:transition spd="slow">
    <p:push dir="u"/>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162606"/>
      </p:ext>
    </p:extLst>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23"/>
            <a:ext cx="11171635" cy="757306"/>
          </a:xfrm>
        </p:spPr>
        <p:txBody>
          <a:bodyPr/>
          <a:lstStyle>
            <a:lvl1pPr algn="ctr">
              <a:defRPr>
                <a:latin typeface="Segoe Light"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1887219711"/>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226" y="1797467"/>
            <a:ext cx="5397447" cy="4321118"/>
          </a:xfrm>
        </p:spPr>
        <p:txBody>
          <a:bodyPr/>
          <a:lstStyle>
            <a:lvl1pPr marL="0" indent="0">
              <a:buNone/>
              <a:defRPr sz="4000"/>
            </a:lvl1pPr>
            <a:lvl2pPr marL="0" indent="0">
              <a:buNone/>
              <a:tabLst/>
              <a:defRPr sz="2000">
                <a:latin typeface="+mn-lt"/>
              </a:defRPr>
            </a:lvl2pPr>
            <a:lvl3pPr marL="240869" indent="-240869">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0869" indent="-240869">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248048613"/>
      </p:ext>
    </p:extLst>
  </p:cSld>
  <p:clrMapOvr>
    <a:masterClrMapping/>
  </p:clrMapOvr>
  <p:transition spd="slow">
    <p:push dir="u"/>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59578" indent="-22980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59"/>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2574463921"/>
      </p:ext>
    </p:extLst>
  </p:cSld>
  <p:clrMapOvr>
    <a:masterClrMapping/>
  </p:clrMapOvr>
  <p:transition spd="slow">
    <p:push dir="u"/>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518"/>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8"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578" indent="-22980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097459149"/>
      </p:ext>
    </p:extLst>
  </p:cSld>
  <p:clrMapOvr>
    <a:masterClrMapping/>
  </p:clrMapOvr>
  <p:transition spd="slow">
    <p:push dir="u"/>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238"/>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87"/>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6" y="4005664"/>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8"/>
            <a:ext cx="6525250" cy="4321348"/>
          </a:xfrm>
        </p:spPr>
        <p:txBody>
          <a:bodyPr/>
          <a:lstStyle>
            <a:lvl1pPr marL="0" indent="0">
              <a:buNone/>
              <a:defRPr sz="4000"/>
            </a:lvl1pPr>
            <a:lvl2pPr marL="0" indent="0">
              <a:buNone/>
              <a:tabLst/>
              <a:defRPr sz="2000">
                <a:latin typeface="+mn-lt"/>
              </a:defRPr>
            </a:lvl2pPr>
            <a:lvl3pPr marL="459578" indent="-22980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516251023"/>
      </p:ext>
    </p:extLst>
  </p:cSld>
  <p:clrMapOvr>
    <a:masterClrMapping/>
  </p:clrMapOvr>
  <p:transition spd="slow">
    <p:push dir="u"/>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4"/>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59"/>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578" indent="-22980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096545981"/>
      </p:ext>
    </p:extLst>
  </p:cSld>
  <p:clrMapOvr>
    <a:masterClrMapping/>
  </p:clrMapOvr>
  <p:transition spd="slow">
    <p:push dir="u"/>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847"/>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578" indent="-22980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860884247"/>
      </p:ext>
    </p:extLst>
  </p:cSld>
  <p:clrMapOvr>
    <a:masterClrMapping/>
  </p:clrMapOvr>
  <p:transition spd="slow">
    <p:push dir="u"/>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70"/>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578" indent="-22980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432339419"/>
      </p:ext>
    </p:extLst>
  </p:cSld>
  <p:clrMapOvr>
    <a:masterClrMapping/>
  </p:clrMapOvr>
  <p:transition spd="slow">
    <p:push dir="u"/>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2580"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2580"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3" y="1862757"/>
            <a:ext cx="8514834" cy="3134076"/>
          </a:xfrm>
          <a:prstGeom prst="rect">
            <a:avLst/>
          </a:prstGeom>
        </p:spPr>
      </p:pic>
    </p:spTree>
    <p:extLst>
      <p:ext uri="{BB962C8B-B14F-4D97-AF65-F5344CB8AC3E}">
        <p14:creationId xmlns:p14="http://schemas.microsoft.com/office/powerpoint/2010/main" val="235072926"/>
      </p:ext>
    </p:extLst>
  </p:cSld>
  <p:clrMapOvr>
    <a:masterClrMapping/>
  </p:clrMapOvr>
  <p:transition spd="slow">
    <p:push/>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4635"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88"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691" tIns="0" rIns="121691"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6708"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14296861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203">
          <p15:clr>
            <a:srgbClr val="FBAE40"/>
          </p15:clr>
        </p15:guide>
        <p15:guide id="2" pos="3053">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348"/>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650557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Light"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519047" y="1448200"/>
            <a:ext cx="11147560" cy="2436051"/>
          </a:xfrm>
        </p:spPr>
        <p:txBody>
          <a:bodyPr/>
          <a:lstStyle>
            <a:lvl1pPr>
              <a:defRPr>
                <a:latin typeface="Segoe Light" charset="0"/>
              </a:defRPr>
            </a:lvl1pPr>
            <a:lvl2pPr>
              <a:defRPr>
                <a:latin typeface="Segoe Light" charset="0"/>
              </a:defRPr>
            </a:lvl2pPr>
            <a:lvl3pPr>
              <a:defRPr>
                <a:latin typeface="Segoe Light" charset="0"/>
              </a:defRPr>
            </a:lvl3pPr>
            <a:lvl4pPr>
              <a:defRPr>
                <a:latin typeface="Segoe Light" charset="0"/>
              </a:defRPr>
            </a:lvl4pPr>
            <a:lvl5pPr>
              <a:defRPr>
                <a:latin typeface="Segoe Light"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59420136"/>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3" y="2084709"/>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11443022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546127095"/>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6808" indent="-402583">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2288" indent="-345496">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38301" indent="-335991">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160028793"/>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427" tIns="194742" rIns="243427" bIns="194742" numCol="1" spcCol="0" rtlCol="0" fromWordArt="0" anchor="t" anchorCtr="0" forceAA="0" compatLnSpc="1">
            <a:prstTxWarp prst="textNoShape">
              <a:avLst/>
            </a:prstTxWarp>
            <a:noAutofit/>
          </a:bodyPr>
          <a:lstStyle/>
          <a:p>
            <a:pPr algn="ctr" defTabSz="1241156"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527"/>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2920"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2920"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98"/>
            <a:ext cx="1631544" cy="604035"/>
            <a:chOff x="10186018" y="534632"/>
            <a:chExt cx="1706539" cy="63140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98340" cy="193078"/>
            </a:xfrm>
            <a:prstGeom prst="rect">
              <a:avLst/>
            </a:prstGeom>
            <a:noFill/>
          </p:spPr>
          <p:txBody>
            <a:bodyPr wrap="none" lIns="0" tIns="0" rIns="0" bIns="0" rtlCol="0">
              <a:spAutoFit/>
            </a:bodyPr>
            <a:lstStyle/>
            <a:p>
              <a:pPr defTabSz="912920">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2785987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427" tIns="194742" rIns="243427" bIns="194742" numCol="1" spcCol="0" rtlCol="0" fromWordArt="0" anchor="t" anchorCtr="0" forceAA="0" compatLnSpc="1">
            <a:prstTxWarp prst="textNoShape">
              <a:avLst/>
            </a:prstTxWarp>
            <a:noAutofit/>
          </a:bodyPr>
          <a:lstStyle/>
          <a:p>
            <a:pPr algn="ctr" defTabSz="1241156"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527"/>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2920"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2920"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536"/>
            <a:ext cx="1631544" cy="604035"/>
            <a:chOff x="10186018" y="534632"/>
            <a:chExt cx="1706539" cy="63140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98340" cy="193078"/>
            </a:xfrm>
            <a:prstGeom prst="rect">
              <a:avLst/>
            </a:prstGeom>
            <a:noFill/>
          </p:spPr>
          <p:txBody>
            <a:bodyPr wrap="none" lIns="0" tIns="0" rIns="0" bIns="0" rtlCol="0">
              <a:spAutoFit/>
            </a:bodyPr>
            <a:lstStyle/>
            <a:p>
              <a:pPr defTabSz="912920">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42458155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4" y="1797467"/>
            <a:ext cx="8732072" cy="4321118"/>
          </a:xfrm>
        </p:spPr>
        <p:txBody>
          <a:bodyPr/>
          <a:lstStyle>
            <a:lvl1pPr marL="0" indent="0">
              <a:buNone/>
              <a:tabLst>
                <a:tab pos="7592102" algn="l"/>
              </a:tabLst>
              <a:defRPr sz="4000" baseline="0">
                <a:solidFill>
                  <a:schemeClr val="accent2"/>
                </a:solidFill>
              </a:defRPr>
            </a:lvl1pPr>
            <a:lvl2pPr marL="0" indent="0">
              <a:buNone/>
              <a:tabLst>
                <a:tab pos="7592102" algn="l"/>
              </a:tabLst>
              <a:defRPr sz="2000">
                <a:latin typeface="+mn-lt"/>
              </a:defRPr>
            </a:lvl2pPr>
            <a:lvl3pPr marL="459618" indent="-229822">
              <a:tabLst>
                <a:tab pos="7592102"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288" tIns="45645" rIns="45645" bIns="91288" numCol="1" spcCol="0" rtlCol="0" fromWordArt="0" anchor="b" anchorCtr="0" forceAA="0" compatLnSpc="1">
            <a:prstTxWarp prst="textNoShape">
              <a:avLst/>
            </a:prstTxWarp>
            <a:noAutofit/>
          </a:bodyPr>
          <a:lstStyle/>
          <a:p>
            <a:pPr algn="ctr" defTabSz="912656"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81410" y="2224730"/>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2920"/>
            <a:r>
              <a:rPr lang="en-US" sz="1900" dirty="0" smtClean="0">
                <a:solidFill>
                  <a:srgbClr val="FFFFFF"/>
                </a:solidFill>
              </a:rPr>
              <a:t>Agenda</a:t>
            </a:r>
          </a:p>
        </p:txBody>
      </p:sp>
    </p:spTree>
    <p:extLst>
      <p:ext uri="{BB962C8B-B14F-4D97-AF65-F5344CB8AC3E}">
        <p14:creationId xmlns:p14="http://schemas.microsoft.com/office/powerpoint/2010/main" val="3550987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6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98"/>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8"/>
            <a:ext cx="1631544" cy="612004"/>
            <a:chOff x="10186018" y="534632"/>
            <a:chExt cx="1706539" cy="63973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98340" cy="193078"/>
            </a:xfrm>
            <a:prstGeom prst="rect">
              <a:avLst/>
            </a:prstGeom>
            <a:noFill/>
          </p:spPr>
          <p:txBody>
            <a:bodyPr wrap="none" lIns="0" tIns="0" rIns="0" bIns="0" rtlCol="0">
              <a:spAutoFit/>
            </a:bodyPr>
            <a:lstStyle/>
            <a:p>
              <a:pPr defTabSz="912920">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9783782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6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98"/>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2920">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8954901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6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98"/>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2920">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2990824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3031000344"/>
      </p:ext>
    </p:extLst>
  </p:cSld>
  <p:clrMapOvr>
    <a:masterClrMapping/>
  </p:clrMapOvr>
  <p:transition spd="slow">
    <p:push/>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26" Type="http://schemas.openxmlformats.org/officeDocument/2006/relationships/slideLayout" Target="../slideLayouts/slideLayout170.xml"/><Relationship Id="rId3" Type="http://schemas.openxmlformats.org/officeDocument/2006/relationships/slideLayout" Target="../slideLayouts/slideLayout147.xml"/><Relationship Id="rId21" Type="http://schemas.openxmlformats.org/officeDocument/2006/relationships/slideLayout" Target="../slideLayouts/slideLayout165.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5" Type="http://schemas.openxmlformats.org/officeDocument/2006/relationships/slideLayout" Target="../slideLayouts/slideLayout169.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24" Type="http://schemas.openxmlformats.org/officeDocument/2006/relationships/slideLayout" Target="../slideLayouts/slideLayout168.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28" Type="http://schemas.openxmlformats.org/officeDocument/2006/relationships/theme" Target="../theme/theme10.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slideLayout" Target="../slideLayouts/slideLayout166.xml"/><Relationship Id="rId27" Type="http://schemas.openxmlformats.org/officeDocument/2006/relationships/slideLayout" Target="../slideLayouts/slideLayout17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18" Type="http://schemas.openxmlformats.org/officeDocument/2006/relationships/slideLayout" Target="../slideLayouts/slideLayout189.xml"/><Relationship Id="rId26" Type="http://schemas.openxmlformats.org/officeDocument/2006/relationships/slideLayout" Target="../slideLayouts/slideLayout197.xml"/><Relationship Id="rId3" Type="http://schemas.openxmlformats.org/officeDocument/2006/relationships/slideLayout" Target="../slideLayouts/slideLayout174.xml"/><Relationship Id="rId21" Type="http://schemas.openxmlformats.org/officeDocument/2006/relationships/slideLayout" Target="../slideLayouts/slideLayout192.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slideLayout" Target="../slideLayouts/slideLayout188.xml"/><Relationship Id="rId25" Type="http://schemas.openxmlformats.org/officeDocument/2006/relationships/slideLayout" Target="../slideLayouts/slideLayout196.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20" Type="http://schemas.openxmlformats.org/officeDocument/2006/relationships/slideLayout" Target="../slideLayouts/slideLayout191.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24" Type="http://schemas.openxmlformats.org/officeDocument/2006/relationships/slideLayout" Target="../slideLayouts/slideLayout195.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23" Type="http://schemas.openxmlformats.org/officeDocument/2006/relationships/slideLayout" Target="../slideLayouts/slideLayout194.xml"/><Relationship Id="rId28" Type="http://schemas.openxmlformats.org/officeDocument/2006/relationships/theme" Target="../theme/theme11.xml"/><Relationship Id="rId10" Type="http://schemas.openxmlformats.org/officeDocument/2006/relationships/slideLayout" Target="../slideLayouts/slideLayout181.xml"/><Relationship Id="rId19" Type="http://schemas.openxmlformats.org/officeDocument/2006/relationships/slideLayout" Target="../slideLayouts/slideLayout190.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 Id="rId22" Type="http://schemas.openxmlformats.org/officeDocument/2006/relationships/slideLayout" Target="../slideLayouts/slideLayout193.xml"/><Relationship Id="rId27" Type="http://schemas.openxmlformats.org/officeDocument/2006/relationships/slideLayout" Target="../slideLayouts/slideLayout19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18" Type="http://schemas.openxmlformats.org/officeDocument/2006/relationships/slideLayout" Target="../slideLayouts/slideLayout216.xml"/><Relationship Id="rId26" Type="http://schemas.openxmlformats.org/officeDocument/2006/relationships/slideLayout" Target="../slideLayouts/slideLayout224.xml"/><Relationship Id="rId3" Type="http://schemas.openxmlformats.org/officeDocument/2006/relationships/slideLayout" Target="../slideLayouts/slideLayout201.xml"/><Relationship Id="rId21" Type="http://schemas.openxmlformats.org/officeDocument/2006/relationships/slideLayout" Target="../slideLayouts/slideLayout219.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17" Type="http://schemas.openxmlformats.org/officeDocument/2006/relationships/slideLayout" Target="../slideLayouts/slideLayout215.xml"/><Relationship Id="rId25" Type="http://schemas.openxmlformats.org/officeDocument/2006/relationships/slideLayout" Target="../slideLayouts/slideLayout223.xml"/><Relationship Id="rId2" Type="http://schemas.openxmlformats.org/officeDocument/2006/relationships/slideLayout" Target="../slideLayouts/slideLayout200.xml"/><Relationship Id="rId16" Type="http://schemas.openxmlformats.org/officeDocument/2006/relationships/slideLayout" Target="../slideLayouts/slideLayout214.xml"/><Relationship Id="rId20" Type="http://schemas.openxmlformats.org/officeDocument/2006/relationships/slideLayout" Target="../slideLayouts/slideLayout218.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24" Type="http://schemas.openxmlformats.org/officeDocument/2006/relationships/slideLayout" Target="../slideLayouts/slideLayout222.xml"/><Relationship Id="rId5" Type="http://schemas.openxmlformats.org/officeDocument/2006/relationships/slideLayout" Target="../slideLayouts/slideLayout203.xml"/><Relationship Id="rId15" Type="http://schemas.openxmlformats.org/officeDocument/2006/relationships/slideLayout" Target="../slideLayouts/slideLayout213.xml"/><Relationship Id="rId23" Type="http://schemas.openxmlformats.org/officeDocument/2006/relationships/slideLayout" Target="../slideLayouts/slideLayout221.xml"/><Relationship Id="rId28" Type="http://schemas.openxmlformats.org/officeDocument/2006/relationships/theme" Target="../theme/theme12.xml"/><Relationship Id="rId10" Type="http://schemas.openxmlformats.org/officeDocument/2006/relationships/slideLayout" Target="../slideLayouts/slideLayout208.xml"/><Relationship Id="rId19" Type="http://schemas.openxmlformats.org/officeDocument/2006/relationships/slideLayout" Target="../slideLayouts/slideLayout217.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slideLayout" Target="../slideLayouts/slideLayout212.xml"/><Relationship Id="rId22" Type="http://schemas.openxmlformats.org/officeDocument/2006/relationships/slideLayout" Target="../slideLayouts/slideLayout220.xml"/><Relationship Id="rId27" Type="http://schemas.openxmlformats.org/officeDocument/2006/relationships/slideLayout" Target="../slideLayouts/slideLayout2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18" Type="http://schemas.openxmlformats.org/officeDocument/2006/relationships/slideLayout" Target="../slideLayouts/slideLayout243.xml"/><Relationship Id="rId26" Type="http://schemas.openxmlformats.org/officeDocument/2006/relationships/slideLayout" Target="../slideLayouts/slideLayout251.xml"/><Relationship Id="rId3" Type="http://schemas.openxmlformats.org/officeDocument/2006/relationships/slideLayout" Target="../slideLayouts/slideLayout228.xml"/><Relationship Id="rId21" Type="http://schemas.openxmlformats.org/officeDocument/2006/relationships/slideLayout" Target="../slideLayouts/slideLayout246.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17" Type="http://schemas.openxmlformats.org/officeDocument/2006/relationships/slideLayout" Target="../slideLayouts/slideLayout242.xml"/><Relationship Id="rId25" Type="http://schemas.openxmlformats.org/officeDocument/2006/relationships/slideLayout" Target="../slideLayouts/slideLayout250.xml"/><Relationship Id="rId2" Type="http://schemas.openxmlformats.org/officeDocument/2006/relationships/slideLayout" Target="../slideLayouts/slideLayout227.xml"/><Relationship Id="rId16" Type="http://schemas.openxmlformats.org/officeDocument/2006/relationships/slideLayout" Target="../slideLayouts/slideLayout241.xml"/><Relationship Id="rId20" Type="http://schemas.openxmlformats.org/officeDocument/2006/relationships/slideLayout" Target="../slideLayouts/slideLayout245.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24" Type="http://schemas.openxmlformats.org/officeDocument/2006/relationships/slideLayout" Target="../slideLayouts/slideLayout249.xml"/><Relationship Id="rId5" Type="http://schemas.openxmlformats.org/officeDocument/2006/relationships/slideLayout" Target="../slideLayouts/slideLayout230.xml"/><Relationship Id="rId15" Type="http://schemas.openxmlformats.org/officeDocument/2006/relationships/slideLayout" Target="../slideLayouts/slideLayout240.xml"/><Relationship Id="rId23" Type="http://schemas.openxmlformats.org/officeDocument/2006/relationships/slideLayout" Target="../slideLayouts/slideLayout248.xml"/><Relationship Id="rId28" Type="http://schemas.openxmlformats.org/officeDocument/2006/relationships/theme" Target="../theme/theme13.xml"/><Relationship Id="rId10" Type="http://schemas.openxmlformats.org/officeDocument/2006/relationships/slideLayout" Target="../slideLayouts/slideLayout235.xml"/><Relationship Id="rId19" Type="http://schemas.openxmlformats.org/officeDocument/2006/relationships/slideLayout" Target="../slideLayouts/slideLayout244.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 Id="rId22" Type="http://schemas.openxmlformats.org/officeDocument/2006/relationships/slideLayout" Target="../slideLayouts/slideLayout247.xml"/><Relationship Id="rId27" Type="http://schemas.openxmlformats.org/officeDocument/2006/relationships/slideLayout" Target="../slideLayouts/slideLayout252.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3.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4.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theme" Target="../theme/theme7.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 Type="http://schemas.openxmlformats.org/officeDocument/2006/relationships/slideLayout" Target="../slideLayouts/slideLayout121.xml"/><Relationship Id="rId21" Type="http://schemas.openxmlformats.org/officeDocument/2006/relationships/slideLayout" Target="../slideLayouts/slideLayout139.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045" y="228654"/>
            <a:ext cx="11147562" cy="757306"/>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519047" y="1448200"/>
            <a:ext cx="11147560" cy="2436051"/>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27" r:id="rId8"/>
    <p:sldLayoutId id="2147483805" r:id="rId9"/>
    <p:sldLayoutId id="2147483960" r:id="rId10"/>
  </p:sldLayoutIdLst>
  <p:transition>
    <p:fade/>
  </p:transition>
  <p:timing>
    <p:tnLst>
      <p:par>
        <p:cTn id="1" dur="indefinite" restart="never" nodeType="tmRoot"/>
      </p:par>
    </p:tnLst>
  </p:timing>
  <p:txStyles>
    <p:titleStyle>
      <a:lvl1pPr algn="l" defTabSz="1108491" rtl="0" eaLnBrk="1" latinLnBrk="0" hangingPunct="1">
        <a:lnSpc>
          <a:spcPct val="90000"/>
        </a:lnSpc>
        <a:spcBef>
          <a:spcPct val="0"/>
        </a:spcBef>
        <a:buNone/>
        <a:defRPr lang="en-US" sz="5500" b="0" kern="1200" cap="none" spc="-121" baseline="0" dirty="0" smtClean="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p:titleStyle>
    <p:bodyStyle>
      <a:lvl1pPr marL="558086" indent="-558086" algn="l" defTabSz="1108491" rtl="0" eaLnBrk="1" latinLnBrk="0" hangingPunct="1">
        <a:lnSpc>
          <a:spcPct val="90000"/>
        </a:lnSpc>
        <a:spcBef>
          <a:spcPct val="20000"/>
        </a:spcBef>
        <a:buSzPct val="90000"/>
        <a:buFontTx/>
        <a:buBlip>
          <a:blip r:embed="rId12"/>
        </a:buBlip>
        <a:defRPr sz="3900" kern="1200">
          <a:gradFill>
            <a:gsLst>
              <a:gs pos="0">
                <a:schemeClr val="tx1"/>
              </a:gs>
              <a:gs pos="86000">
                <a:schemeClr val="tx1"/>
              </a:gs>
            </a:gsLst>
            <a:lin ang="5400000" scaled="0"/>
          </a:gradFill>
          <a:latin typeface="Segoe Light" charset="0"/>
          <a:ea typeface="+mn-ea"/>
          <a:cs typeface="+mn-cs"/>
        </a:defRPr>
      </a:lvl1pPr>
      <a:lvl2pPr marL="1037294" indent="-479208" algn="l" defTabSz="1108491" rtl="0" eaLnBrk="1" latinLnBrk="0" hangingPunct="1">
        <a:lnSpc>
          <a:spcPct val="90000"/>
        </a:lnSpc>
        <a:spcBef>
          <a:spcPct val="20000"/>
        </a:spcBef>
        <a:buSzPct val="90000"/>
        <a:buFontTx/>
        <a:buBlip>
          <a:blip r:embed="rId13"/>
        </a:buBlip>
        <a:defRPr sz="3500" kern="1200">
          <a:gradFill>
            <a:gsLst>
              <a:gs pos="0">
                <a:schemeClr val="tx1"/>
              </a:gs>
              <a:gs pos="86000">
                <a:schemeClr val="tx1"/>
              </a:gs>
            </a:gsLst>
            <a:lin ang="5400000" scaled="0"/>
          </a:gradFill>
          <a:latin typeface="Segoe Light" charset="0"/>
          <a:ea typeface="+mn-ea"/>
          <a:cs typeface="+mn-cs"/>
        </a:defRPr>
      </a:lvl2pPr>
      <a:lvl3pPr marL="1526142" indent="-488844" algn="l" defTabSz="1108491" rtl="0" eaLnBrk="1" latinLnBrk="0" hangingPunct="1">
        <a:lnSpc>
          <a:spcPct val="90000"/>
        </a:lnSpc>
        <a:spcBef>
          <a:spcPct val="20000"/>
        </a:spcBef>
        <a:buSzPct val="90000"/>
        <a:buFontTx/>
        <a:buBlip>
          <a:blip r:embed="rId13"/>
        </a:buBlip>
        <a:defRPr sz="2900" kern="1200">
          <a:gradFill>
            <a:gsLst>
              <a:gs pos="0">
                <a:schemeClr val="tx1"/>
              </a:gs>
              <a:gs pos="86000">
                <a:schemeClr val="tx1"/>
              </a:gs>
            </a:gsLst>
            <a:lin ang="5400000" scaled="0"/>
          </a:gradFill>
          <a:latin typeface="Segoe Light" charset="0"/>
          <a:ea typeface="+mn-ea"/>
          <a:cs typeface="+mn-cs"/>
        </a:defRPr>
      </a:lvl3pPr>
      <a:lvl4pPr marL="1945698" indent="-419551" algn="l" defTabSz="1108491" rtl="0" eaLnBrk="1" latinLnBrk="0" hangingPunct="1">
        <a:lnSpc>
          <a:spcPct val="90000"/>
        </a:lnSpc>
        <a:spcBef>
          <a:spcPct val="20000"/>
        </a:spcBef>
        <a:buSzPct val="90000"/>
        <a:buFontTx/>
        <a:buBlip>
          <a:blip r:embed="rId13"/>
        </a:buBlip>
        <a:defRPr sz="2400" kern="1200">
          <a:gradFill>
            <a:gsLst>
              <a:gs pos="0">
                <a:schemeClr val="tx1"/>
              </a:gs>
              <a:gs pos="86000">
                <a:schemeClr val="tx1"/>
              </a:gs>
            </a:gsLst>
            <a:lin ang="5400000" scaled="0"/>
          </a:gradFill>
          <a:latin typeface="Segoe Light" charset="0"/>
          <a:ea typeface="+mn-ea"/>
          <a:cs typeface="+mn-cs"/>
        </a:defRPr>
      </a:lvl4pPr>
      <a:lvl5pPr marL="2353705" indent="-408029" algn="l" defTabSz="1108491" rtl="0" eaLnBrk="1" latinLnBrk="0" hangingPunct="1">
        <a:lnSpc>
          <a:spcPct val="90000"/>
        </a:lnSpc>
        <a:spcBef>
          <a:spcPct val="20000"/>
        </a:spcBef>
        <a:buSzPct val="90000"/>
        <a:buFontTx/>
        <a:buBlip>
          <a:blip r:embed="rId13"/>
        </a:buBlip>
        <a:defRPr sz="2400" kern="1200">
          <a:gradFill>
            <a:gsLst>
              <a:gs pos="0">
                <a:schemeClr val="tx1"/>
              </a:gs>
              <a:gs pos="86000">
                <a:schemeClr val="tx1"/>
              </a:gs>
            </a:gsLst>
            <a:lin ang="5400000" scaled="0"/>
          </a:gradFill>
          <a:latin typeface="Segoe Light" charset="0"/>
          <a:ea typeface="+mn-ea"/>
          <a:cs typeface="+mn-cs"/>
        </a:defRPr>
      </a:lvl5pPr>
      <a:lvl6pPr marL="3048314" indent="-277103" algn="l" defTabSz="11084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02583" indent="-277103" algn="l" defTabSz="11084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56830" indent="-277103" algn="l" defTabSz="11084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11086" indent="-277103" algn="l" defTabSz="11084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08491" rtl="0" eaLnBrk="1" latinLnBrk="0" hangingPunct="1">
        <a:defRPr sz="2100" kern="1200">
          <a:solidFill>
            <a:schemeClr val="tx1"/>
          </a:solidFill>
          <a:latin typeface="+mn-lt"/>
          <a:ea typeface="+mn-ea"/>
          <a:cs typeface="+mn-cs"/>
        </a:defRPr>
      </a:lvl1pPr>
      <a:lvl2pPr marL="554220" algn="l" defTabSz="1108491" rtl="0" eaLnBrk="1" latinLnBrk="0" hangingPunct="1">
        <a:defRPr sz="2100" kern="1200">
          <a:solidFill>
            <a:schemeClr val="tx1"/>
          </a:solidFill>
          <a:latin typeface="+mn-lt"/>
          <a:ea typeface="+mn-ea"/>
          <a:cs typeface="+mn-cs"/>
        </a:defRPr>
      </a:lvl2pPr>
      <a:lvl3pPr marL="1108491" algn="l" defTabSz="1108491" rtl="0" eaLnBrk="1" latinLnBrk="0" hangingPunct="1">
        <a:defRPr sz="2100" kern="1200">
          <a:solidFill>
            <a:schemeClr val="tx1"/>
          </a:solidFill>
          <a:latin typeface="+mn-lt"/>
          <a:ea typeface="+mn-ea"/>
          <a:cs typeface="+mn-cs"/>
        </a:defRPr>
      </a:lvl3pPr>
      <a:lvl4pPr marL="1662732" algn="l" defTabSz="1108491" rtl="0" eaLnBrk="1" latinLnBrk="0" hangingPunct="1">
        <a:defRPr sz="2100" kern="1200">
          <a:solidFill>
            <a:schemeClr val="tx1"/>
          </a:solidFill>
          <a:latin typeface="+mn-lt"/>
          <a:ea typeface="+mn-ea"/>
          <a:cs typeface="+mn-cs"/>
        </a:defRPr>
      </a:lvl4pPr>
      <a:lvl5pPr marL="2216988" algn="l" defTabSz="1108491" rtl="0" eaLnBrk="1" latinLnBrk="0" hangingPunct="1">
        <a:defRPr sz="2100" kern="1200">
          <a:solidFill>
            <a:schemeClr val="tx1"/>
          </a:solidFill>
          <a:latin typeface="+mn-lt"/>
          <a:ea typeface="+mn-ea"/>
          <a:cs typeface="+mn-cs"/>
        </a:defRPr>
      </a:lvl5pPr>
      <a:lvl6pPr marL="2771211" algn="l" defTabSz="1108491" rtl="0" eaLnBrk="1" latinLnBrk="0" hangingPunct="1">
        <a:defRPr sz="2100" kern="1200">
          <a:solidFill>
            <a:schemeClr val="tx1"/>
          </a:solidFill>
          <a:latin typeface="+mn-lt"/>
          <a:ea typeface="+mn-ea"/>
          <a:cs typeface="+mn-cs"/>
        </a:defRPr>
      </a:lvl6pPr>
      <a:lvl7pPr marL="3325463" algn="l" defTabSz="1108491" rtl="0" eaLnBrk="1" latinLnBrk="0" hangingPunct="1">
        <a:defRPr sz="2100" kern="1200">
          <a:solidFill>
            <a:schemeClr val="tx1"/>
          </a:solidFill>
          <a:latin typeface="+mn-lt"/>
          <a:ea typeface="+mn-ea"/>
          <a:cs typeface="+mn-cs"/>
        </a:defRPr>
      </a:lvl7pPr>
      <a:lvl8pPr marL="3879704" algn="l" defTabSz="1108491" rtl="0" eaLnBrk="1" latinLnBrk="0" hangingPunct="1">
        <a:defRPr sz="2100" kern="1200">
          <a:solidFill>
            <a:schemeClr val="tx1"/>
          </a:solidFill>
          <a:latin typeface="+mn-lt"/>
          <a:ea typeface="+mn-ea"/>
          <a:cs typeface="+mn-cs"/>
        </a:defRPr>
      </a:lvl8pPr>
      <a:lvl9pPr marL="4433951" algn="l" defTabSz="1108491" rtl="0" eaLnBrk="1" latinLnBrk="0" hangingPunct="1">
        <a:defRPr sz="21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947643211"/>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 id="2147483981" r:id="rId20"/>
    <p:sldLayoutId id="2147483982" r:id="rId21"/>
    <p:sldLayoutId id="2147483983" r:id="rId22"/>
    <p:sldLayoutId id="2147483984" r:id="rId23"/>
    <p:sldLayoutId id="2147483985" r:id="rId24"/>
    <p:sldLayoutId id="2147483986" r:id="rId25"/>
    <p:sldLayoutId id="2147483987" r:id="rId26"/>
    <p:sldLayoutId id="2147483988" r:id="rId27"/>
  </p:sldLayoutIdLst>
  <p:transition spd="slow">
    <p:push dir="u"/>
  </p:transition>
  <p:timing>
    <p:tnLst>
      <p:par>
        <p:cTn id="1" dur="indefinite" restart="never" nodeType="tmRoot"/>
      </p:par>
    </p:tnLst>
  </p:timing>
  <p:txStyles>
    <p:titleStyle>
      <a:lvl1pPr algn="l" defTabSz="913185"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3185"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3185" rtl="0" eaLnBrk="1" latinLnBrk="0" hangingPunct="1">
        <a:lnSpc>
          <a:spcPct val="90000"/>
        </a:lnSpc>
        <a:spcBef>
          <a:spcPct val="20000"/>
        </a:spcBef>
        <a:buSzPct val="90000"/>
        <a:buFont typeface="Wingdings" pitchFamily="2" charset="2"/>
        <a:buNone/>
        <a:tabLst>
          <a:tab pos="629418" algn="l"/>
        </a:tabLst>
        <a:defRPr sz="2000" kern="1200">
          <a:solidFill>
            <a:schemeClr val="tx1">
              <a:lumMod val="75000"/>
            </a:schemeClr>
          </a:solidFill>
          <a:latin typeface="+mn-lt"/>
          <a:ea typeface="+mn-ea"/>
          <a:cs typeface="+mn-cs"/>
        </a:defRPr>
      </a:lvl2pPr>
      <a:lvl3pPr marL="236725" indent="-236725" algn="l" defTabSz="913185"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0805" indent="-223549" algn="l" defTabSz="913185" rtl="0" eaLnBrk="1" latinLnBrk="0" hangingPunct="1">
        <a:lnSpc>
          <a:spcPct val="90000"/>
        </a:lnSpc>
        <a:spcBef>
          <a:spcPct val="20000"/>
        </a:spcBef>
        <a:buSzPct val="90000"/>
        <a:buFont typeface="Wingdings" pitchFamily="2" charset="2"/>
        <a:buChar char="§"/>
        <a:tabLst>
          <a:tab pos="913221"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0687" indent="-229892" algn="l" defTabSz="913185"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1274" indent="-228301" algn="l" defTabSz="91318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8" indent="-228301" algn="l" defTabSz="91318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38" indent="-228301" algn="l" defTabSz="91318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25" indent="-228301" algn="l" defTabSz="91318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5" rtl="0" eaLnBrk="1" latinLnBrk="0" hangingPunct="1">
        <a:defRPr sz="1900" kern="1200">
          <a:solidFill>
            <a:schemeClr val="tx1"/>
          </a:solidFill>
          <a:latin typeface="+mn-lt"/>
          <a:ea typeface="+mn-ea"/>
          <a:cs typeface="+mn-cs"/>
        </a:defRPr>
      </a:lvl1pPr>
      <a:lvl2pPr marL="456565" algn="l" defTabSz="913185" rtl="0" eaLnBrk="1" latinLnBrk="0" hangingPunct="1">
        <a:defRPr sz="1900" kern="1200">
          <a:solidFill>
            <a:schemeClr val="tx1"/>
          </a:solidFill>
          <a:latin typeface="+mn-lt"/>
          <a:ea typeface="+mn-ea"/>
          <a:cs typeface="+mn-cs"/>
        </a:defRPr>
      </a:lvl2pPr>
      <a:lvl3pPr marL="913185" algn="l" defTabSz="913185" rtl="0" eaLnBrk="1" latinLnBrk="0" hangingPunct="1">
        <a:defRPr sz="1900" kern="1200">
          <a:solidFill>
            <a:schemeClr val="tx1"/>
          </a:solidFill>
          <a:latin typeface="+mn-lt"/>
          <a:ea typeface="+mn-ea"/>
          <a:cs typeface="+mn-cs"/>
        </a:defRPr>
      </a:lvl3pPr>
      <a:lvl4pPr marL="1369774" algn="l" defTabSz="913185" rtl="0" eaLnBrk="1" latinLnBrk="0" hangingPunct="1">
        <a:defRPr sz="1900" kern="1200">
          <a:solidFill>
            <a:schemeClr val="tx1"/>
          </a:solidFill>
          <a:latin typeface="+mn-lt"/>
          <a:ea typeface="+mn-ea"/>
          <a:cs typeface="+mn-cs"/>
        </a:defRPr>
      </a:lvl4pPr>
      <a:lvl5pPr marL="1826371" algn="l" defTabSz="913185" rtl="0" eaLnBrk="1" latinLnBrk="0" hangingPunct="1">
        <a:defRPr sz="1900" kern="1200">
          <a:solidFill>
            <a:schemeClr val="tx1"/>
          </a:solidFill>
          <a:latin typeface="+mn-lt"/>
          <a:ea typeface="+mn-ea"/>
          <a:cs typeface="+mn-cs"/>
        </a:defRPr>
      </a:lvl5pPr>
      <a:lvl6pPr marL="2282936" algn="l" defTabSz="913185" rtl="0" eaLnBrk="1" latinLnBrk="0" hangingPunct="1">
        <a:defRPr sz="1900" kern="1200">
          <a:solidFill>
            <a:schemeClr val="tx1"/>
          </a:solidFill>
          <a:latin typeface="+mn-lt"/>
          <a:ea typeface="+mn-ea"/>
          <a:cs typeface="+mn-cs"/>
        </a:defRPr>
      </a:lvl6pPr>
      <a:lvl7pPr marL="2739548" algn="l" defTabSz="913185" rtl="0" eaLnBrk="1" latinLnBrk="0" hangingPunct="1">
        <a:defRPr sz="1900" kern="1200">
          <a:solidFill>
            <a:schemeClr val="tx1"/>
          </a:solidFill>
          <a:latin typeface="+mn-lt"/>
          <a:ea typeface="+mn-ea"/>
          <a:cs typeface="+mn-cs"/>
        </a:defRPr>
      </a:lvl7pPr>
      <a:lvl8pPr marL="3196139" algn="l" defTabSz="913185" rtl="0" eaLnBrk="1" latinLnBrk="0" hangingPunct="1">
        <a:defRPr sz="1900" kern="1200">
          <a:solidFill>
            <a:schemeClr val="tx1"/>
          </a:solidFill>
          <a:latin typeface="+mn-lt"/>
          <a:ea typeface="+mn-ea"/>
          <a:cs typeface="+mn-cs"/>
        </a:defRPr>
      </a:lvl8pPr>
      <a:lvl9pPr marL="3652739" algn="l" defTabSz="913185"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390942306"/>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03" r:id="rId14"/>
    <p:sldLayoutId id="2147484004" r:id="rId15"/>
    <p:sldLayoutId id="2147484005" r:id="rId16"/>
    <p:sldLayoutId id="2147484006" r:id="rId17"/>
    <p:sldLayoutId id="2147484007" r:id="rId18"/>
    <p:sldLayoutId id="2147484008" r:id="rId19"/>
    <p:sldLayoutId id="2147484009" r:id="rId20"/>
    <p:sldLayoutId id="2147484010" r:id="rId21"/>
    <p:sldLayoutId id="2147484011" r:id="rId22"/>
    <p:sldLayoutId id="2147484012" r:id="rId23"/>
    <p:sldLayoutId id="2147484013" r:id="rId24"/>
    <p:sldLayoutId id="2147484014" r:id="rId25"/>
    <p:sldLayoutId id="2147484015" r:id="rId26"/>
    <p:sldLayoutId id="2147484016" r:id="rId27"/>
  </p:sldLayoutIdLst>
  <p:transition spd="slow">
    <p:push dir="u"/>
  </p:transition>
  <p:timing>
    <p:tnLst>
      <p:par>
        <p:cTn id="1" dur="indefinite" restart="never" nodeType="tmRoot"/>
      </p:par>
    </p:tnLst>
  </p:timing>
  <p:txStyles>
    <p:titleStyle>
      <a:lvl1pPr algn="l" defTabSz="913337"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3337"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3337" rtl="0" eaLnBrk="1" latinLnBrk="0" hangingPunct="1">
        <a:lnSpc>
          <a:spcPct val="90000"/>
        </a:lnSpc>
        <a:spcBef>
          <a:spcPct val="20000"/>
        </a:spcBef>
        <a:buSzPct val="90000"/>
        <a:buFont typeface="Wingdings" pitchFamily="2" charset="2"/>
        <a:buNone/>
        <a:tabLst>
          <a:tab pos="629524" algn="l"/>
        </a:tabLst>
        <a:defRPr sz="2000" kern="1200">
          <a:solidFill>
            <a:schemeClr val="tx1">
              <a:lumMod val="75000"/>
            </a:schemeClr>
          </a:solidFill>
          <a:latin typeface="+mn-lt"/>
          <a:ea typeface="+mn-ea"/>
          <a:cs typeface="+mn-cs"/>
        </a:defRPr>
      </a:lvl2pPr>
      <a:lvl3pPr marL="236765" indent="-236765" algn="l" defTabSz="913337"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1053" indent="-223586" algn="l" defTabSz="913337" rtl="0" eaLnBrk="1" latinLnBrk="0" hangingPunct="1">
        <a:lnSpc>
          <a:spcPct val="90000"/>
        </a:lnSpc>
        <a:spcBef>
          <a:spcPct val="20000"/>
        </a:spcBef>
        <a:buSzPct val="90000"/>
        <a:buFont typeface="Wingdings" pitchFamily="2" charset="2"/>
        <a:buChar char="§"/>
        <a:tabLst>
          <a:tab pos="913373"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0975" indent="-229932" algn="l" defTabSz="913337"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1690" indent="-228339" algn="l" defTabSz="91333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334" indent="-228339" algn="l" defTabSz="91333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009" indent="-228339" algn="l" defTabSz="91333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673" indent="-228339" algn="l" defTabSz="91333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337" rtl="0" eaLnBrk="1" latinLnBrk="0" hangingPunct="1">
        <a:defRPr sz="1900" kern="1200">
          <a:solidFill>
            <a:schemeClr val="tx1"/>
          </a:solidFill>
          <a:latin typeface="+mn-lt"/>
          <a:ea typeface="+mn-ea"/>
          <a:cs typeface="+mn-cs"/>
        </a:defRPr>
      </a:lvl1pPr>
      <a:lvl2pPr marL="456645" algn="l" defTabSz="913337" rtl="0" eaLnBrk="1" latinLnBrk="0" hangingPunct="1">
        <a:defRPr sz="1900" kern="1200">
          <a:solidFill>
            <a:schemeClr val="tx1"/>
          </a:solidFill>
          <a:latin typeface="+mn-lt"/>
          <a:ea typeface="+mn-ea"/>
          <a:cs typeface="+mn-cs"/>
        </a:defRPr>
      </a:lvl2pPr>
      <a:lvl3pPr marL="913337" algn="l" defTabSz="913337" rtl="0" eaLnBrk="1" latinLnBrk="0" hangingPunct="1">
        <a:defRPr sz="1900" kern="1200">
          <a:solidFill>
            <a:schemeClr val="tx1"/>
          </a:solidFill>
          <a:latin typeface="+mn-lt"/>
          <a:ea typeface="+mn-ea"/>
          <a:cs typeface="+mn-cs"/>
        </a:defRPr>
      </a:lvl3pPr>
      <a:lvl4pPr marL="1370002" algn="l" defTabSz="913337" rtl="0" eaLnBrk="1" latinLnBrk="0" hangingPunct="1">
        <a:defRPr sz="1900" kern="1200">
          <a:solidFill>
            <a:schemeClr val="tx1"/>
          </a:solidFill>
          <a:latin typeface="+mn-lt"/>
          <a:ea typeface="+mn-ea"/>
          <a:cs typeface="+mn-cs"/>
        </a:defRPr>
      </a:lvl4pPr>
      <a:lvl5pPr marL="1826675" algn="l" defTabSz="913337" rtl="0" eaLnBrk="1" latinLnBrk="0" hangingPunct="1">
        <a:defRPr sz="1900" kern="1200">
          <a:solidFill>
            <a:schemeClr val="tx1"/>
          </a:solidFill>
          <a:latin typeface="+mn-lt"/>
          <a:ea typeface="+mn-ea"/>
          <a:cs typeface="+mn-cs"/>
        </a:defRPr>
      </a:lvl5pPr>
      <a:lvl6pPr marL="2283320" algn="l" defTabSz="913337" rtl="0" eaLnBrk="1" latinLnBrk="0" hangingPunct="1">
        <a:defRPr sz="1900" kern="1200">
          <a:solidFill>
            <a:schemeClr val="tx1"/>
          </a:solidFill>
          <a:latin typeface="+mn-lt"/>
          <a:ea typeface="+mn-ea"/>
          <a:cs typeface="+mn-cs"/>
        </a:defRPr>
      </a:lvl6pPr>
      <a:lvl7pPr marL="2740006" algn="l" defTabSz="913337" rtl="0" eaLnBrk="1" latinLnBrk="0" hangingPunct="1">
        <a:defRPr sz="1900" kern="1200">
          <a:solidFill>
            <a:schemeClr val="tx1"/>
          </a:solidFill>
          <a:latin typeface="+mn-lt"/>
          <a:ea typeface="+mn-ea"/>
          <a:cs typeface="+mn-cs"/>
        </a:defRPr>
      </a:lvl7pPr>
      <a:lvl8pPr marL="3196672" algn="l" defTabSz="913337" rtl="0" eaLnBrk="1" latinLnBrk="0" hangingPunct="1">
        <a:defRPr sz="1900" kern="1200">
          <a:solidFill>
            <a:schemeClr val="tx1"/>
          </a:solidFill>
          <a:latin typeface="+mn-lt"/>
          <a:ea typeface="+mn-ea"/>
          <a:cs typeface="+mn-cs"/>
        </a:defRPr>
      </a:lvl8pPr>
      <a:lvl9pPr marL="3653347" algn="l" defTabSz="913337"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251870977"/>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 id="2147484031" r:id="rId14"/>
    <p:sldLayoutId id="2147484032" r:id="rId15"/>
    <p:sldLayoutId id="2147484033" r:id="rId16"/>
    <p:sldLayoutId id="2147484034" r:id="rId17"/>
    <p:sldLayoutId id="2147484035" r:id="rId18"/>
    <p:sldLayoutId id="2147484036" r:id="rId19"/>
    <p:sldLayoutId id="2147484037" r:id="rId20"/>
    <p:sldLayoutId id="2147484038" r:id="rId21"/>
    <p:sldLayoutId id="2147484039" r:id="rId22"/>
    <p:sldLayoutId id="2147484040" r:id="rId23"/>
    <p:sldLayoutId id="2147484041" r:id="rId24"/>
    <p:sldLayoutId id="2147484042" r:id="rId25"/>
    <p:sldLayoutId id="2147484043" r:id="rId26"/>
    <p:sldLayoutId id="2147484044" r:id="rId27"/>
  </p:sldLayoutIdLst>
  <p:transition spd="slow">
    <p:push dir="u"/>
  </p:transition>
  <p:timing>
    <p:tnLst>
      <p:par>
        <p:cTn id="1" dur="indefinite" restart="never" nodeType="tmRoot"/>
      </p:par>
    </p:tnLst>
  </p:timing>
  <p:txStyles>
    <p:titleStyle>
      <a:lvl1pPr algn="l" defTabSz="913527"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3527"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3527" rtl="0" eaLnBrk="1" latinLnBrk="0" hangingPunct="1">
        <a:lnSpc>
          <a:spcPct val="90000"/>
        </a:lnSpc>
        <a:spcBef>
          <a:spcPct val="20000"/>
        </a:spcBef>
        <a:buSzPct val="90000"/>
        <a:buFont typeface="Wingdings" pitchFamily="2" charset="2"/>
        <a:buNone/>
        <a:tabLst>
          <a:tab pos="629658" algn="l"/>
        </a:tabLst>
        <a:defRPr sz="2000" kern="1200">
          <a:solidFill>
            <a:schemeClr val="tx1">
              <a:lumMod val="75000"/>
            </a:schemeClr>
          </a:solidFill>
          <a:latin typeface="+mn-lt"/>
          <a:ea typeface="+mn-ea"/>
          <a:cs typeface="+mn-cs"/>
        </a:defRPr>
      </a:lvl2pPr>
      <a:lvl3pPr marL="236815" indent="-236815" algn="l" defTabSz="913527"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1363" indent="-223633" algn="l" defTabSz="913527" rtl="0" eaLnBrk="1" latinLnBrk="0" hangingPunct="1">
        <a:lnSpc>
          <a:spcPct val="90000"/>
        </a:lnSpc>
        <a:spcBef>
          <a:spcPct val="20000"/>
        </a:spcBef>
        <a:buSzPct val="90000"/>
        <a:buFont typeface="Wingdings" pitchFamily="2" charset="2"/>
        <a:buChar char="§"/>
        <a:tabLst>
          <a:tab pos="913563"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1332" indent="-229982" algn="l" defTabSz="913527"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2210" indent="-228385" algn="l" defTabSz="91352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954" indent="-228385" algn="l" defTabSz="91352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722" indent="-228385" algn="l" defTabSz="91352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482" indent="-228385" algn="l" defTabSz="91352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27" rtl="0" eaLnBrk="1" latinLnBrk="0" hangingPunct="1">
        <a:defRPr sz="1900" kern="1200">
          <a:solidFill>
            <a:schemeClr val="tx1"/>
          </a:solidFill>
          <a:latin typeface="+mn-lt"/>
          <a:ea typeface="+mn-ea"/>
          <a:cs typeface="+mn-cs"/>
        </a:defRPr>
      </a:lvl1pPr>
      <a:lvl2pPr marL="456745" algn="l" defTabSz="913527" rtl="0" eaLnBrk="1" latinLnBrk="0" hangingPunct="1">
        <a:defRPr sz="1900" kern="1200">
          <a:solidFill>
            <a:schemeClr val="tx1"/>
          </a:solidFill>
          <a:latin typeface="+mn-lt"/>
          <a:ea typeface="+mn-ea"/>
          <a:cs typeface="+mn-cs"/>
        </a:defRPr>
      </a:lvl2pPr>
      <a:lvl3pPr marL="913527" algn="l" defTabSz="913527" rtl="0" eaLnBrk="1" latinLnBrk="0" hangingPunct="1">
        <a:defRPr sz="1900" kern="1200">
          <a:solidFill>
            <a:schemeClr val="tx1"/>
          </a:solidFill>
          <a:latin typeface="+mn-lt"/>
          <a:ea typeface="+mn-ea"/>
          <a:cs typeface="+mn-cs"/>
        </a:defRPr>
      </a:lvl3pPr>
      <a:lvl4pPr marL="1370284" algn="l" defTabSz="913527" rtl="0" eaLnBrk="1" latinLnBrk="0" hangingPunct="1">
        <a:defRPr sz="1900" kern="1200">
          <a:solidFill>
            <a:schemeClr val="tx1"/>
          </a:solidFill>
          <a:latin typeface="+mn-lt"/>
          <a:ea typeface="+mn-ea"/>
          <a:cs typeface="+mn-cs"/>
        </a:defRPr>
      </a:lvl4pPr>
      <a:lvl5pPr marL="1827055" algn="l" defTabSz="913527" rtl="0" eaLnBrk="1" latinLnBrk="0" hangingPunct="1">
        <a:defRPr sz="1900" kern="1200">
          <a:solidFill>
            <a:schemeClr val="tx1"/>
          </a:solidFill>
          <a:latin typeface="+mn-lt"/>
          <a:ea typeface="+mn-ea"/>
          <a:cs typeface="+mn-cs"/>
        </a:defRPr>
      </a:lvl5pPr>
      <a:lvl6pPr marL="2283800" algn="l" defTabSz="913527" rtl="0" eaLnBrk="1" latinLnBrk="0" hangingPunct="1">
        <a:defRPr sz="1900" kern="1200">
          <a:solidFill>
            <a:schemeClr val="tx1"/>
          </a:solidFill>
          <a:latin typeface="+mn-lt"/>
          <a:ea typeface="+mn-ea"/>
          <a:cs typeface="+mn-cs"/>
        </a:defRPr>
      </a:lvl6pPr>
      <a:lvl7pPr marL="2740576" algn="l" defTabSz="913527" rtl="0" eaLnBrk="1" latinLnBrk="0" hangingPunct="1">
        <a:defRPr sz="1900" kern="1200">
          <a:solidFill>
            <a:schemeClr val="tx1"/>
          </a:solidFill>
          <a:latin typeface="+mn-lt"/>
          <a:ea typeface="+mn-ea"/>
          <a:cs typeface="+mn-cs"/>
        </a:defRPr>
      </a:lvl7pPr>
      <a:lvl8pPr marL="3197339" algn="l" defTabSz="913527" rtl="0" eaLnBrk="1" latinLnBrk="0" hangingPunct="1">
        <a:defRPr sz="1900" kern="1200">
          <a:solidFill>
            <a:schemeClr val="tx1"/>
          </a:solidFill>
          <a:latin typeface="+mn-lt"/>
          <a:ea typeface="+mn-ea"/>
          <a:cs typeface="+mn-cs"/>
        </a:defRPr>
      </a:lvl8pPr>
      <a:lvl9pPr marL="3654107" algn="l" defTabSz="913527"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308759408"/>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 id="2147484059" r:id="rId14"/>
    <p:sldLayoutId id="2147484060" r:id="rId15"/>
    <p:sldLayoutId id="2147484061" r:id="rId16"/>
    <p:sldLayoutId id="2147484062" r:id="rId17"/>
    <p:sldLayoutId id="2147484063" r:id="rId18"/>
    <p:sldLayoutId id="2147484064" r:id="rId19"/>
    <p:sldLayoutId id="2147484065" r:id="rId20"/>
    <p:sldLayoutId id="2147484066" r:id="rId21"/>
    <p:sldLayoutId id="2147484067" r:id="rId22"/>
    <p:sldLayoutId id="2147484068" r:id="rId23"/>
    <p:sldLayoutId id="2147484069" r:id="rId24"/>
    <p:sldLayoutId id="2147484070" r:id="rId25"/>
    <p:sldLayoutId id="2147484071" r:id="rId26"/>
    <p:sldLayoutId id="2147484072" r:id="rId27"/>
  </p:sldLayoutIdLst>
  <p:transition spd="slow">
    <p:push dir="u"/>
  </p:transition>
  <p:timing>
    <p:tnLst>
      <p:par>
        <p:cTn id="1" dur="indefinite" restart="never" nodeType="tmRoot"/>
      </p:par>
    </p:tnLst>
  </p:timing>
  <p:txStyles>
    <p:titleStyle>
      <a:lvl1pPr algn="l" defTabSz="914325"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4325"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4325" rtl="0" eaLnBrk="1" latinLnBrk="0" hangingPunct="1">
        <a:lnSpc>
          <a:spcPct val="90000"/>
        </a:lnSpc>
        <a:spcBef>
          <a:spcPct val="20000"/>
        </a:spcBef>
        <a:buSzPct val="90000"/>
        <a:buFont typeface="Wingdings" pitchFamily="2" charset="2"/>
        <a:buNone/>
        <a:tabLst>
          <a:tab pos="630212" algn="l"/>
        </a:tabLst>
        <a:defRPr sz="2000" kern="1200">
          <a:solidFill>
            <a:schemeClr val="tx1">
              <a:lumMod val="75000"/>
            </a:schemeClr>
          </a:solidFill>
          <a:latin typeface="+mn-lt"/>
          <a:ea typeface="+mn-ea"/>
          <a:cs typeface="+mn-cs"/>
        </a:defRPr>
      </a:lvl2pPr>
      <a:lvl3pPr marL="237025" indent="-237025" algn="l" defTabSz="914325"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2663" indent="-223829" algn="l" defTabSz="914325" rtl="0" eaLnBrk="1" latinLnBrk="0" hangingPunct="1">
        <a:lnSpc>
          <a:spcPct val="90000"/>
        </a:lnSpc>
        <a:spcBef>
          <a:spcPct val="20000"/>
        </a:spcBef>
        <a:buSzPct val="90000"/>
        <a:buFont typeface="Wingdings" pitchFamily="2" charset="2"/>
        <a:buChar char="§"/>
        <a:tabLst>
          <a:tab pos="914361"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842" indent="-230178" algn="l" defTabSz="914325"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5" rtl="0" eaLnBrk="1" latinLnBrk="0" hangingPunct="1">
        <a:defRPr sz="1900" kern="1200">
          <a:solidFill>
            <a:schemeClr val="tx1"/>
          </a:solidFill>
          <a:latin typeface="+mn-lt"/>
          <a:ea typeface="+mn-ea"/>
          <a:cs typeface="+mn-cs"/>
        </a:defRPr>
      </a:lvl1pPr>
      <a:lvl2pPr marL="457163" algn="l" defTabSz="914325" rtl="0" eaLnBrk="1" latinLnBrk="0" hangingPunct="1">
        <a:defRPr sz="1900" kern="1200">
          <a:solidFill>
            <a:schemeClr val="tx1"/>
          </a:solidFill>
          <a:latin typeface="+mn-lt"/>
          <a:ea typeface="+mn-ea"/>
          <a:cs typeface="+mn-cs"/>
        </a:defRPr>
      </a:lvl2pPr>
      <a:lvl3pPr marL="914325" algn="l" defTabSz="914325" rtl="0" eaLnBrk="1" latinLnBrk="0" hangingPunct="1">
        <a:defRPr sz="1900" kern="1200">
          <a:solidFill>
            <a:schemeClr val="tx1"/>
          </a:solidFill>
          <a:latin typeface="+mn-lt"/>
          <a:ea typeface="+mn-ea"/>
          <a:cs typeface="+mn-cs"/>
        </a:defRPr>
      </a:lvl3pPr>
      <a:lvl4pPr marL="1371488" algn="l" defTabSz="914325" rtl="0" eaLnBrk="1" latinLnBrk="0" hangingPunct="1">
        <a:defRPr sz="1900" kern="1200">
          <a:solidFill>
            <a:schemeClr val="tx1"/>
          </a:solidFill>
          <a:latin typeface="+mn-lt"/>
          <a:ea typeface="+mn-ea"/>
          <a:cs typeface="+mn-cs"/>
        </a:defRPr>
      </a:lvl4pPr>
      <a:lvl5pPr marL="1828651" algn="l" defTabSz="914325" rtl="0" eaLnBrk="1" latinLnBrk="0" hangingPunct="1">
        <a:defRPr sz="1900" kern="1200">
          <a:solidFill>
            <a:schemeClr val="tx1"/>
          </a:solidFill>
          <a:latin typeface="+mn-lt"/>
          <a:ea typeface="+mn-ea"/>
          <a:cs typeface="+mn-cs"/>
        </a:defRPr>
      </a:lvl5pPr>
      <a:lvl6pPr marL="2285813" algn="l" defTabSz="914325" rtl="0" eaLnBrk="1" latinLnBrk="0" hangingPunct="1">
        <a:defRPr sz="1900" kern="1200">
          <a:solidFill>
            <a:schemeClr val="tx1"/>
          </a:solidFill>
          <a:latin typeface="+mn-lt"/>
          <a:ea typeface="+mn-ea"/>
          <a:cs typeface="+mn-cs"/>
        </a:defRPr>
      </a:lvl6pPr>
      <a:lvl7pPr marL="2742976" algn="l" defTabSz="914325" rtl="0" eaLnBrk="1" latinLnBrk="0" hangingPunct="1">
        <a:defRPr sz="1900" kern="1200">
          <a:solidFill>
            <a:schemeClr val="tx1"/>
          </a:solidFill>
          <a:latin typeface="+mn-lt"/>
          <a:ea typeface="+mn-ea"/>
          <a:cs typeface="+mn-cs"/>
        </a:defRPr>
      </a:lvl7pPr>
      <a:lvl8pPr marL="3200139" algn="l" defTabSz="914325" rtl="0" eaLnBrk="1" latinLnBrk="0" hangingPunct="1">
        <a:defRPr sz="1900" kern="1200">
          <a:solidFill>
            <a:schemeClr val="tx1"/>
          </a:solidFill>
          <a:latin typeface="+mn-lt"/>
          <a:ea typeface="+mn-ea"/>
          <a:cs typeface="+mn-cs"/>
        </a:defRPr>
      </a:lvl8pPr>
      <a:lvl9pPr marL="3657301" algn="l" defTabSz="914325"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2"/>
          <a:srcRect b="10453"/>
          <a:stretch>
            <a:fillRect/>
          </a:stretch>
        </p:blipFill>
        <p:spPr>
          <a:xfrm>
            <a:off x="0" y="1300018"/>
            <a:ext cx="12187238" cy="5559580"/>
          </a:xfrm>
          <a:prstGeom prst="rect">
            <a:avLst/>
          </a:prstGeom>
        </p:spPr>
      </p:pic>
      <p:sp>
        <p:nvSpPr>
          <p:cNvPr id="2" name="Title Placeholder 1"/>
          <p:cNvSpPr>
            <a:spLocks noGrp="1"/>
          </p:cNvSpPr>
          <p:nvPr>
            <p:ph type="title"/>
          </p:nvPr>
        </p:nvSpPr>
        <p:spPr>
          <a:xfrm>
            <a:off x="519045" y="228656"/>
            <a:ext cx="11147562" cy="757306"/>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046" y="1905524"/>
            <a:ext cx="11147559" cy="256377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transition>
    <p:fade/>
  </p:transition>
  <p:txStyles>
    <p:titleStyle>
      <a:lvl1pPr algn="l" defTabSz="1108491" rtl="0" eaLnBrk="1" latinLnBrk="0" hangingPunct="1">
        <a:lnSpc>
          <a:spcPct val="90000"/>
        </a:lnSpc>
        <a:spcBef>
          <a:spcPct val="0"/>
        </a:spcBef>
        <a:buNone/>
        <a:defRPr lang="en-US" sz="5500" b="0" kern="1200" cap="none" spc="-121" baseline="0" dirty="0">
          <a:ln w="3175">
            <a:noFill/>
          </a:ln>
          <a:gradFill flip="none" rotWithShape="1">
            <a:gsLst>
              <a:gs pos="0">
                <a:schemeClr val="tx1"/>
              </a:gs>
              <a:gs pos="86000">
                <a:schemeClr val="tx1"/>
              </a:gs>
            </a:gsLst>
            <a:lin ang="5400000" scaled="0"/>
            <a:tileRect/>
          </a:gradFill>
          <a:effectLst/>
          <a:latin typeface="Segoe Light" pitchFamily="34" charset="0"/>
          <a:ea typeface="+mn-ea"/>
          <a:cs typeface="Arial" charset="0"/>
        </a:defRPr>
      </a:lvl1pPr>
    </p:titleStyle>
    <p:bodyStyle>
      <a:lvl1pPr marL="0" indent="0" algn="l" defTabSz="1108491" rtl="0" eaLnBrk="1" latinLnBrk="0" hangingPunct="1">
        <a:lnSpc>
          <a:spcPct val="90000"/>
        </a:lnSpc>
        <a:spcBef>
          <a:spcPct val="20000"/>
        </a:spcBef>
        <a:buFont typeface="Arial" pitchFamily="34" charset="0"/>
        <a:buNone/>
        <a:defRPr sz="3600" b="0" kern="1200">
          <a:gradFill>
            <a:gsLst>
              <a:gs pos="0">
                <a:srgbClr val="000000"/>
              </a:gs>
              <a:gs pos="86000">
                <a:srgbClr val="000000"/>
              </a:gs>
            </a:gsLst>
            <a:lin ang="5400000" scaled="0"/>
          </a:gradFill>
          <a:latin typeface="Consolas" pitchFamily="49" charset="0"/>
          <a:ea typeface="+mn-ea"/>
          <a:cs typeface="Consolas" pitchFamily="49" charset="0"/>
        </a:defRPr>
      </a:lvl1pPr>
      <a:lvl2pPr marL="466661" indent="-9637" algn="l" defTabSz="1108491" rtl="0" eaLnBrk="1" latinLnBrk="0" hangingPunct="1">
        <a:lnSpc>
          <a:spcPct val="90000"/>
        </a:lnSpc>
        <a:spcBef>
          <a:spcPct val="20000"/>
        </a:spcBef>
        <a:buFont typeface="Arial" pitchFamily="34" charset="0"/>
        <a:buNone/>
        <a:defRPr sz="3500" b="0" kern="1200">
          <a:gradFill>
            <a:gsLst>
              <a:gs pos="0">
                <a:srgbClr val="000000"/>
              </a:gs>
              <a:gs pos="86000">
                <a:srgbClr val="000000"/>
              </a:gs>
            </a:gsLst>
            <a:lin ang="5400000" scaled="0"/>
          </a:gradFill>
          <a:latin typeface="Consolas" pitchFamily="49" charset="0"/>
          <a:ea typeface="+mn-ea"/>
          <a:cs typeface="Consolas" pitchFamily="49" charset="0"/>
        </a:defRPr>
      </a:lvl2pPr>
      <a:lvl3pPr marL="923734" indent="-9637" algn="l" defTabSz="1108491" rtl="0" eaLnBrk="1" latinLnBrk="0" hangingPunct="1">
        <a:lnSpc>
          <a:spcPct val="90000"/>
        </a:lnSpc>
        <a:spcBef>
          <a:spcPct val="20000"/>
        </a:spcBef>
        <a:buFont typeface="Arial" pitchFamily="34" charset="0"/>
        <a:buNone/>
        <a:defRPr sz="29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326253" indent="9637" algn="l" defTabSz="1108491" rtl="0" eaLnBrk="1" latinLnBrk="0" hangingPunct="1">
        <a:lnSpc>
          <a:spcPct val="90000"/>
        </a:lnSpc>
        <a:spcBef>
          <a:spcPct val="20000"/>
        </a:spcBef>
        <a:buFont typeface="Arial" pitchFamily="34" charset="0"/>
        <a:buNone/>
        <a:defRPr sz="29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728811" indent="0" algn="l" defTabSz="1108491" rtl="0" eaLnBrk="1" latinLnBrk="0" hangingPunct="1">
        <a:lnSpc>
          <a:spcPct val="90000"/>
        </a:lnSpc>
        <a:spcBef>
          <a:spcPct val="20000"/>
        </a:spcBef>
        <a:buFont typeface="Arial" pitchFamily="34" charset="0"/>
        <a:buNone/>
        <a:defRPr sz="2900" b="0" kern="1200">
          <a:gradFill>
            <a:gsLst>
              <a:gs pos="0">
                <a:srgbClr val="000000"/>
              </a:gs>
              <a:gs pos="86000">
                <a:srgbClr val="000000"/>
              </a:gs>
            </a:gsLst>
            <a:lin ang="5400000" scaled="0"/>
          </a:gradFill>
          <a:latin typeface="Consolas" pitchFamily="49" charset="0"/>
          <a:ea typeface="+mn-ea"/>
          <a:cs typeface="Consolas" pitchFamily="49" charset="0"/>
        </a:defRPr>
      </a:lvl5pPr>
      <a:lvl6pPr marL="3048314" indent="-277103" algn="l" defTabSz="11084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02583" indent="-277103" algn="l" defTabSz="11084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56830" indent="-277103" algn="l" defTabSz="11084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11086" indent="-277103" algn="l" defTabSz="11084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08491" rtl="0" eaLnBrk="1" latinLnBrk="0" hangingPunct="1">
        <a:defRPr sz="2100" kern="1200">
          <a:solidFill>
            <a:schemeClr val="tx1"/>
          </a:solidFill>
          <a:latin typeface="+mn-lt"/>
          <a:ea typeface="+mn-ea"/>
          <a:cs typeface="+mn-cs"/>
        </a:defRPr>
      </a:lvl1pPr>
      <a:lvl2pPr marL="554220" algn="l" defTabSz="1108491" rtl="0" eaLnBrk="1" latinLnBrk="0" hangingPunct="1">
        <a:defRPr sz="2100" kern="1200">
          <a:solidFill>
            <a:schemeClr val="tx1"/>
          </a:solidFill>
          <a:latin typeface="+mn-lt"/>
          <a:ea typeface="+mn-ea"/>
          <a:cs typeface="+mn-cs"/>
        </a:defRPr>
      </a:lvl2pPr>
      <a:lvl3pPr marL="1108491" algn="l" defTabSz="1108491" rtl="0" eaLnBrk="1" latinLnBrk="0" hangingPunct="1">
        <a:defRPr sz="2100" kern="1200">
          <a:solidFill>
            <a:schemeClr val="tx1"/>
          </a:solidFill>
          <a:latin typeface="+mn-lt"/>
          <a:ea typeface="+mn-ea"/>
          <a:cs typeface="+mn-cs"/>
        </a:defRPr>
      </a:lvl3pPr>
      <a:lvl4pPr marL="1662732" algn="l" defTabSz="1108491" rtl="0" eaLnBrk="1" latinLnBrk="0" hangingPunct="1">
        <a:defRPr sz="2100" kern="1200">
          <a:solidFill>
            <a:schemeClr val="tx1"/>
          </a:solidFill>
          <a:latin typeface="+mn-lt"/>
          <a:ea typeface="+mn-ea"/>
          <a:cs typeface="+mn-cs"/>
        </a:defRPr>
      </a:lvl4pPr>
      <a:lvl5pPr marL="2216988" algn="l" defTabSz="1108491" rtl="0" eaLnBrk="1" latinLnBrk="0" hangingPunct="1">
        <a:defRPr sz="2100" kern="1200">
          <a:solidFill>
            <a:schemeClr val="tx1"/>
          </a:solidFill>
          <a:latin typeface="+mn-lt"/>
          <a:ea typeface="+mn-ea"/>
          <a:cs typeface="+mn-cs"/>
        </a:defRPr>
      </a:lvl5pPr>
      <a:lvl6pPr marL="2771211" algn="l" defTabSz="1108491" rtl="0" eaLnBrk="1" latinLnBrk="0" hangingPunct="1">
        <a:defRPr sz="2100" kern="1200">
          <a:solidFill>
            <a:schemeClr val="tx1"/>
          </a:solidFill>
          <a:latin typeface="+mn-lt"/>
          <a:ea typeface="+mn-ea"/>
          <a:cs typeface="+mn-cs"/>
        </a:defRPr>
      </a:lvl6pPr>
      <a:lvl7pPr marL="3325463" algn="l" defTabSz="1108491" rtl="0" eaLnBrk="1" latinLnBrk="0" hangingPunct="1">
        <a:defRPr sz="2100" kern="1200">
          <a:solidFill>
            <a:schemeClr val="tx1"/>
          </a:solidFill>
          <a:latin typeface="+mn-lt"/>
          <a:ea typeface="+mn-ea"/>
          <a:cs typeface="+mn-cs"/>
        </a:defRPr>
      </a:lvl7pPr>
      <a:lvl8pPr marL="3879704" algn="l" defTabSz="1108491" rtl="0" eaLnBrk="1" latinLnBrk="0" hangingPunct="1">
        <a:defRPr sz="2100" kern="1200">
          <a:solidFill>
            <a:schemeClr val="tx1"/>
          </a:solidFill>
          <a:latin typeface="+mn-lt"/>
          <a:ea typeface="+mn-ea"/>
          <a:cs typeface="+mn-cs"/>
        </a:defRPr>
      </a:lvl8pPr>
      <a:lvl9pPr marL="4433951" algn="l" defTabSz="1108491"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045" y="452987"/>
            <a:ext cx="11147562" cy="678646"/>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20633" y="1448195"/>
            <a:ext cx="11150736" cy="1797831"/>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2"/>
          </p:nvPr>
        </p:nvSpPr>
        <p:spPr>
          <a:xfrm>
            <a:off x="457146" y="6407812"/>
            <a:ext cx="2133322" cy="273907"/>
          </a:xfrm>
          <a:prstGeom prst="rect">
            <a:avLst/>
          </a:prstGeom>
        </p:spPr>
        <p:txBody>
          <a:bodyPr vert="horz" lIns="81439" tIns="40745" rIns="81439" bIns="40745" rtlCol="0" anchor="ctr"/>
          <a:lstStyle>
            <a:lvl1pPr algn="l">
              <a:defRPr sz="1100">
                <a:solidFill>
                  <a:schemeClr val="tx1"/>
                </a:solidFill>
              </a:defRPr>
            </a:lvl1pPr>
          </a:lstStyle>
          <a:p>
            <a:pPr defTabSz="814587"/>
            <a:fld id="{20CE17AF-4091-48A7-8681-C3B1BE5CA3B0}" type="datetime1">
              <a:rPr lang="en-GB" smtClean="0">
                <a:solidFill>
                  <a:srgbClr val="FFFFFF"/>
                </a:solidFill>
              </a:rPr>
              <a:pPr defTabSz="814587"/>
              <a:t>29/01/2014</a:t>
            </a:fld>
            <a:endParaRPr lang="en-GB" dirty="0">
              <a:solidFill>
                <a:srgbClr val="FFFFFF"/>
              </a:solidFill>
            </a:endParaRPr>
          </a:p>
        </p:txBody>
      </p:sp>
      <p:sp>
        <p:nvSpPr>
          <p:cNvPr id="7" name="Footer Placeholder 4"/>
          <p:cNvSpPr>
            <a:spLocks noGrp="1"/>
          </p:cNvSpPr>
          <p:nvPr>
            <p:ph type="ftr" sz="quarter" idx="3"/>
          </p:nvPr>
        </p:nvSpPr>
        <p:spPr>
          <a:xfrm>
            <a:off x="3123793" y="6407812"/>
            <a:ext cx="5889637" cy="273907"/>
          </a:xfrm>
          <a:prstGeom prst="rect">
            <a:avLst/>
          </a:prstGeom>
        </p:spPr>
        <p:txBody>
          <a:bodyPr vert="horz" lIns="81439" tIns="40745" rIns="81439" bIns="40745" rtlCol="0" anchor="ctr"/>
          <a:lstStyle>
            <a:lvl1pPr algn="ctr">
              <a:defRPr sz="1100">
                <a:solidFill>
                  <a:schemeClr val="tx1"/>
                </a:solidFill>
              </a:defRPr>
            </a:lvl1pPr>
          </a:lstStyle>
          <a:p>
            <a:pPr defTabSz="814587"/>
            <a:endParaRPr lang="en-GB" dirty="0">
              <a:solidFill>
                <a:srgbClr val="FFFFFF"/>
              </a:solidFill>
            </a:endParaRPr>
          </a:p>
        </p:txBody>
      </p:sp>
      <p:sp>
        <p:nvSpPr>
          <p:cNvPr id="8" name="Slide Number Placeholder 5"/>
          <p:cNvSpPr>
            <a:spLocks noGrp="1"/>
          </p:cNvSpPr>
          <p:nvPr>
            <p:ph type="sldNum" sz="quarter" idx="4"/>
          </p:nvPr>
        </p:nvSpPr>
        <p:spPr>
          <a:xfrm>
            <a:off x="9533289" y="6407812"/>
            <a:ext cx="2133322" cy="273907"/>
          </a:xfrm>
          <a:prstGeom prst="rect">
            <a:avLst/>
          </a:prstGeom>
        </p:spPr>
        <p:txBody>
          <a:bodyPr vert="horz" lIns="81439" tIns="40745" rIns="81439" bIns="40745" rtlCol="0" anchor="ctr"/>
          <a:lstStyle>
            <a:lvl1pPr algn="r">
              <a:defRPr sz="1100">
                <a:solidFill>
                  <a:schemeClr val="tx1"/>
                </a:solidFill>
              </a:defRPr>
            </a:lvl1pPr>
          </a:lstStyle>
          <a:p>
            <a:pPr defTabSz="814587"/>
            <a:fld id="{66F9B19E-23E9-4120-A06C-57F6EDB783B3}" type="slidenum">
              <a:rPr lang="en-GB" smtClean="0">
                <a:solidFill>
                  <a:srgbClr val="FFFFFF"/>
                </a:solidFill>
              </a:rPr>
              <a:pPr defTabSz="814587"/>
              <a:t>‹#›</a:t>
            </a:fld>
            <a:endParaRPr lang="en-GB">
              <a:solidFill>
                <a:srgbClr val="FFFFFF"/>
              </a:solidFill>
            </a:endParaRPr>
          </a:p>
        </p:txBody>
      </p:sp>
    </p:spTree>
    <p:extLst>
      <p:ext uri="{BB962C8B-B14F-4D97-AF65-F5344CB8AC3E}">
        <p14:creationId xmlns:p14="http://schemas.microsoft.com/office/powerpoint/2010/main" val="573061119"/>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5"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p:txStyles>
    <p:titleStyle>
      <a:lvl1pPr algn="l" defTabSz="814587" rtl="0" eaLnBrk="1" latinLnBrk="0" hangingPunct="1">
        <a:lnSpc>
          <a:spcPct val="90000"/>
        </a:lnSpc>
        <a:spcBef>
          <a:spcPct val="0"/>
        </a:spcBef>
        <a:buNone/>
        <a:defRPr lang="en-US" sz="4900" b="0" kern="1200" cap="none" spc="-89" baseline="0" dirty="0" smtClean="0">
          <a:ln w="3175">
            <a:noFill/>
          </a:ln>
          <a:solidFill>
            <a:schemeClr val="tx2"/>
          </a:solidFill>
          <a:effectLst/>
          <a:latin typeface="+mj-lt"/>
          <a:ea typeface="+mn-ea"/>
          <a:cs typeface="Arial" charset="0"/>
        </a:defRPr>
      </a:lvl1pPr>
    </p:titleStyle>
    <p:bodyStyle>
      <a:lvl1pPr marL="302678" marR="0" indent="-302678" algn="l" defTabSz="814587" rtl="0" eaLnBrk="1" fontAlgn="auto" latinLnBrk="0" hangingPunct="1">
        <a:lnSpc>
          <a:spcPct val="90000"/>
        </a:lnSpc>
        <a:spcBef>
          <a:spcPct val="20000"/>
        </a:spcBef>
        <a:spcAft>
          <a:spcPts val="0"/>
        </a:spcAft>
        <a:buClrTx/>
        <a:buSzPct val="90000"/>
        <a:buFont typeface="Arial" pitchFamily="34" charset="0"/>
        <a:buChar char="•"/>
        <a:tabLst/>
        <a:defRPr sz="3200" kern="1200" spc="-63" baseline="0">
          <a:solidFill>
            <a:schemeClr val="tx2"/>
          </a:solidFill>
          <a:latin typeface="+mj-lt"/>
          <a:ea typeface="+mn-ea"/>
          <a:cs typeface="+mn-cs"/>
        </a:defRPr>
      </a:lvl1pPr>
      <a:lvl2pPr marL="510552" marR="0" indent="-207925" algn="l" defTabSz="814587" rtl="0" eaLnBrk="1" fontAlgn="auto" latinLnBrk="0" hangingPunct="1">
        <a:lnSpc>
          <a:spcPct val="90000"/>
        </a:lnSpc>
        <a:spcBef>
          <a:spcPct val="20000"/>
        </a:spcBef>
        <a:spcAft>
          <a:spcPts val="0"/>
        </a:spcAft>
        <a:buClrTx/>
        <a:buSzPct val="90000"/>
        <a:buFont typeface="Wingdings" pitchFamily="2" charset="2"/>
        <a:buChar char=""/>
        <a:tabLst/>
        <a:defRPr sz="2100" kern="1200" spc="0" baseline="0">
          <a:solidFill>
            <a:schemeClr val="tx2"/>
          </a:solidFill>
          <a:latin typeface="+mn-lt"/>
          <a:ea typeface="+mn-ea"/>
          <a:cs typeface="+mn-cs"/>
        </a:defRPr>
      </a:lvl2pPr>
      <a:lvl3pPr marL="711365" marR="0" indent="-200838" algn="l" defTabSz="814587" rtl="0" eaLnBrk="1" fontAlgn="auto" latinLnBrk="0" hangingPunct="1">
        <a:lnSpc>
          <a:spcPct val="90000"/>
        </a:lnSpc>
        <a:spcBef>
          <a:spcPct val="20000"/>
        </a:spcBef>
        <a:spcAft>
          <a:spcPts val="0"/>
        </a:spcAft>
        <a:buClrTx/>
        <a:buSzPct val="90000"/>
        <a:buFont typeface="Wingdings" pitchFamily="2" charset="2"/>
        <a:buChar char=""/>
        <a:tabLst>
          <a:tab pos="711365" algn="l"/>
        </a:tabLst>
        <a:defRPr sz="2100" kern="1200" spc="0" baseline="0">
          <a:solidFill>
            <a:schemeClr val="tx2"/>
          </a:solidFill>
          <a:latin typeface="+mn-lt"/>
          <a:ea typeface="+mn-ea"/>
          <a:cs typeface="+mn-cs"/>
        </a:defRPr>
      </a:lvl3pPr>
      <a:lvl4pPr marL="917865" marR="0" indent="-206504" algn="l" defTabSz="814587" rtl="0" eaLnBrk="1" fontAlgn="auto" latinLnBrk="0" hangingPunct="1">
        <a:lnSpc>
          <a:spcPct val="90000"/>
        </a:lnSpc>
        <a:spcBef>
          <a:spcPct val="20000"/>
        </a:spcBef>
        <a:spcAft>
          <a:spcPts val="0"/>
        </a:spcAft>
        <a:buClrTx/>
        <a:buSzPct val="90000"/>
        <a:buFont typeface="Wingdings" pitchFamily="2" charset="2"/>
        <a:buChar char=""/>
        <a:tabLst/>
        <a:defRPr sz="1900" kern="1200" spc="0" baseline="0">
          <a:solidFill>
            <a:schemeClr val="tx2"/>
          </a:solidFill>
          <a:latin typeface="+mn-lt"/>
          <a:ea typeface="+mn-ea"/>
          <a:cs typeface="+mn-cs"/>
        </a:defRPr>
      </a:lvl4pPr>
      <a:lvl5pPr marL="1118688" marR="0" indent="-200838" algn="l" defTabSz="814587" rtl="0" eaLnBrk="1" fontAlgn="auto" latinLnBrk="0" hangingPunct="1">
        <a:lnSpc>
          <a:spcPct val="90000"/>
        </a:lnSpc>
        <a:spcBef>
          <a:spcPct val="20000"/>
        </a:spcBef>
        <a:spcAft>
          <a:spcPts val="0"/>
        </a:spcAft>
        <a:buClrTx/>
        <a:buSzPct val="90000"/>
        <a:buFont typeface="Wingdings" pitchFamily="2" charset="2"/>
        <a:buChar char=""/>
        <a:tabLst>
          <a:tab pos="1118688" algn="l"/>
        </a:tabLst>
        <a:defRPr sz="1900" kern="1200" spc="0" baseline="0">
          <a:solidFill>
            <a:schemeClr val="tx2"/>
          </a:solidFill>
          <a:latin typeface="+mn-lt"/>
          <a:ea typeface="+mn-ea"/>
          <a:cs typeface="+mn-cs"/>
        </a:defRPr>
      </a:lvl5pPr>
      <a:lvl6pPr marL="2240120" indent="-203666" algn="l" defTabSz="814587"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647403" indent="-203666" algn="l" defTabSz="814587"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054681" indent="-203666" algn="l" defTabSz="814587"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462010" indent="-203666" algn="l" defTabSz="814587"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814587" rtl="0" eaLnBrk="1" latinLnBrk="0" hangingPunct="1">
        <a:defRPr sz="1700" kern="1200">
          <a:solidFill>
            <a:schemeClr val="tx1"/>
          </a:solidFill>
          <a:latin typeface="+mn-lt"/>
          <a:ea typeface="+mn-ea"/>
          <a:cs typeface="+mn-cs"/>
        </a:defRPr>
      </a:lvl1pPr>
      <a:lvl2pPr marL="407319" algn="l" defTabSz="814587" rtl="0" eaLnBrk="1" latinLnBrk="0" hangingPunct="1">
        <a:defRPr sz="1700" kern="1200">
          <a:solidFill>
            <a:schemeClr val="tx1"/>
          </a:solidFill>
          <a:latin typeface="+mn-lt"/>
          <a:ea typeface="+mn-ea"/>
          <a:cs typeface="+mn-cs"/>
        </a:defRPr>
      </a:lvl2pPr>
      <a:lvl3pPr marL="814587" algn="l" defTabSz="814587" rtl="0" eaLnBrk="1" latinLnBrk="0" hangingPunct="1">
        <a:defRPr sz="1700" kern="1200">
          <a:solidFill>
            <a:schemeClr val="tx1"/>
          </a:solidFill>
          <a:latin typeface="+mn-lt"/>
          <a:ea typeface="+mn-ea"/>
          <a:cs typeface="+mn-cs"/>
        </a:defRPr>
      </a:lvl3pPr>
      <a:lvl4pPr marL="1221875" algn="l" defTabSz="814587" rtl="0" eaLnBrk="1" latinLnBrk="0" hangingPunct="1">
        <a:defRPr sz="1700" kern="1200">
          <a:solidFill>
            <a:schemeClr val="tx1"/>
          </a:solidFill>
          <a:latin typeface="+mn-lt"/>
          <a:ea typeface="+mn-ea"/>
          <a:cs typeface="+mn-cs"/>
        </a:defRPr>
      </a:lvl4pPr>
      <a:lvl5pPr marL="1629174" algn="l" defTabSz="814587" rtl="0" eaLnBrk="1" latinLnBrk="0" hangingPunct="1">
        <a:defRPr sz="1700" kern="1200">
          <a:solidFill>
            <a:schemeClr val="tx1"/>
          </a:solidFill>
          <a:latin typeface="+mn-lt"/>
          <a:ea typeface="+mn-ea"/>
          <a:cs typeface="+mn-cs"/>
        </a:defRPr>
      </a:lvl5pPr>
      <a:lvl6pPr marL="2036472" algn="l" defTabSz="814587" rtl="0" eaLnBrk="1" latinLnBrk="0" hangingPunct="1">
        <a:defRPr sz="1700" kern="1200">
          <a:solidFill>
            <a:schemeClr val="tx1"/>
          </a:solidFill>
          <a:latin typeface="+mn-lt"/>
          <a:ea typeface="+mn-ea"/>
          <a:cs typeface="+mn-cs"/>
        </a:defRPr>
      </a:lvl6pPr>
      <a:lvl7pPr marL="2443764" algn="l" defTabSz="814587" rtl="0" eaLnBrk="1" latinLnBrk="0" hangingPunct="1">
        <a:defRPr sz="1700" kern="1200">
          <a:solidFill>
            <a:schemeClr val="tx1"/>
          </a:solidFill>
          <a:latin typeface="+mn-lt"/>
          <a:ea typeface="+mn-ea"/>
          <a:cs typeface="+mn-cs"/>
        </a:defRPr>
      </a:lvl7pPr>
      <a:lvl8pPr marL="2851045" algn="l" defTabSz="814587" rtl="0" eaLnBrk="1" latinLnBrk="0" hangingPunct="1">
        <a:defRPr sz="1700" kern="1200">
          <a:solidFill>
            <a:schemeClr val="tx1"/>
          </a:solidFill>
          <a:latin typeface="+mn-lt"/>
          <a:ea typeface="+mn-ea"/>
          <a:cs typeface="+mn-cs"/>
        </a:defRPr>
      </a:lvl8pPr>
      <a:lvl9pPr marL="3258346" algn="l" defTabSz="814587"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045" y="228654"/>
            <a:ext cx="11147562" cy="757306"/>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519047" y="1448200"/>
            <a:ext cx="11147560" cy="2436051"/>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62018248"/>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5" r:id="rId8"/>
    <p:sldLayoutId id="2147483836" r:id="rId9"/>
    <p:sldLayoutId id="2147483850" r:id="rId10"/>
  </p:sldLayoutIdLst>
  <p:transition>
    <p:fade/>
  </p:transition>
  <p:timing>
    <p:tnLst>
      <p:par>
        <p:cTn id="1" dur="indefinite" restart="never" nodeType="tmRoot"/>
      </p:par>
    </p:tnLst>
  </p:timing>
  <p:txStyles>
    <p:titleStyle>
      <a:lvl1pPr algn="l" defTabSz="1108365" rtl="0" eaLnBrk="1" latinLnBrk="0" hangingPunct="1">
        <a:lnSpc>
          <a:spcPct val="90000"/>
        </a:lnSpc>
        <a:spcBef>
          <a:spcPct val="0"/>
        </a:spcBef>
        <a:buNone/>
        <a:defRPr lang="en-US" sz="5500" b="0" kern="1200" cap="none" spc="-121" baseline="0" dirty="0" smtClean="0">
          <a:ln w="3175">
            <a:noFill/>
          </a:ln>
          <a:gradFill flip="none" rotWithShape="1">
            <a:gsLst>
              <a:gs pos="0">
                <a:schemeClr val="tx1"/>
              </a:gs>
              <a:gs pos="86000">
                <a:schemeClr val="tx1"/>
              </a:gs>
            </a:gsLst>
            <a:lin ang="5400000" scaled="0"/>
            <a:tileRect/>
          </a:gradFill>
          <a:effectLst/>
          <a:latin typeface="Candara" pitchFamily="34" charset="0"/>
          <a:ea typeface="+mn-ea"/>
          <a:cs typeface="Arial" charset="0"/>
        </a:defRPr>
      </a:lvl1pPr>
    </p:titleStyle>
    <p:bodyStyle>
      <a:lvl1pPr marL="558026" indent="-558026" algn="l" defTabSz="1108365" rtl="0" eaLnBrk="1" latinLnBrk="0" hangingPunct="1">
        <a:lnSpc>
          <a:spcPct val="90000"/>
        </a:lnSpc>
        <a:spcBef>
          <a:spcPct val="20000"/>
        </a:spcBef>
        <a:buSzPct val="90000"/>
        <a:buFontTx/>
        <a:buBlip>
          <a:blip r:embed="rId12"/>
        </a:buBlip>
        <a:defRPr sz="3900" kern="1200">
          <a:gradFill>
            <a:gsLst>
              <a:gs pos="0">
                <a:schemeClr val="tx1"/>
              </a:gs>
              <a:gs pos="86000">
                <a:schemeClr val="tx1"/>
              </a:gs>
            </a:gsLst>
            <a:lin ang="5400000" scaled="0"/>
          </a:gradFill>
          <a:latin typeface="Candara" pitchFamily="34" charset="0"/>
          <a:ea typeface="+mn-ea"/>
          <a:cs typeface="+mn-cs"/>
        </a:defRPr>
      </a:lvl1pPr>
      <a:lvl2pPr marL="1037178" indent="-479153" algn="l" defTabSz="1108365" rtl="0" eaLnBrk="1" latinLnBrk="0" hangingPunct="1">
        <a:lnSpc>
          <a:spcPct val="90000"/>
        </a:lnSpc>
        <a:spcBef>
          <a:spcPct val="20000"/>
        </a:spcBef>
        <a:buSzPct val="90000"/>
        <a:buFontTx/>
        <a:buBlip>
          <a:blip r:embed="rId13"/>
        </a:buBlip>
        <a:defRPr sz="3500" kern="1200">
          <a:gradFill>
            <a:gsLst>
              <a:gs pos="0">
                <a:schemeClr val="tx1"/>
              </a:gs>
              <a:gs pos="86000">
                <a:schemeClr val="tx1"/>
              </a:gs>
            </a:gsLst>
            <a:lin ang="5400000" scaled="0"/>
          </a:gradFill>
          <a:latin typeface="Candara" pitchFamily="34" charset="0"/>
          <a:ea typeface="+mn-ea"/>
          <a:cs typeface="+mn-cs"/>
        </a:defRPr>
      </a:lvl2pPr>
      <a:lvl3pPr marL="1525970" indent="-488789" algn="l" defTabSz="1108365" rtl="0" eaLnBrk="1" latinLnBrk="0" hangingPunct="1">
        <a:lnSpc>
          <a:spcPct val="90000"/>
        </a:lnSpc>
        <a:spcBef>
          <a:spcPct val="20000"/>
        </a:spcBef>
        <a:buSzPct val="90000"/>
        <a:buFontTx/>
        <a:buBlip>
          <a:blip r:embed="rId13"/>
        </a:buBlip>
        <a:defRPr sz="2900" kern="1200">
          <a:gradFill>
            <a:gsLst>
              <a:gs pos="0">
                <a:schemeClr val="tx1"/>
              </a:gs>
              <a:gs pos="86000">
                <a:schemeClr val="tx1"/>
              </a:gs>
            </a:gsLst>
            <a:lin ang="5400000" scaled="0"/>
          </a:gradFill>
          <a:latin typeface="Candara" pitchFamily="34" charset="0"/>
          <a:ea typeface="+mn-ea"/>
          <a:cs typeface="+mn-cs"/>
        </a:defRPr>
      </a:lvl3pPr>
      <a:lvl4pPr marL="1945478" indent="-419504" algn="l" defTabSz="1108365" rtl="0" eaLnBrk="1" latinLnBrk="0" hangingPunct="1">
        <a:lnSpc>
          <a:spcPct val="90000"/>
        </a:lnSpc>
        <a:spcBef>
          <a:spcPct val="20000"/>
        </a:spcBef>
        <a:buSzPct val="90000"/>
        <a:buFontTx/>
        <a:buBlip>
          <a:blip r:embed="rId13"/>
        </a:buBlip>
        <a:defRPr sz="2400" kern="1200">
          <a:gradFill>
            <a:gsLst>
              <a:gs pos="0">
                <a:schemeClr val="tx1"/>
              </a:gs>
              <a:gs pos="86000">
                <a:schemeClr val="tx1"/>
              </a:gs>
            </a:gsLst>
            <a:lin ang="5400000" scaled="0"/>
          </a:gradFill>
          <a:latin typeface="Candara" pitchFamily="34" charset="0"/>
          <a:ea typeface="+mn-ea"/>
          <a:cs typeface="+mn-cs"/>
        </a:defRPr>
      </a:lvl4pPr>
      <a:lvl5pPr marL="2353439" indent="-407985" algn="l" defTabSz="1108365" rtl="0" eaLnBrk="1" latinLnBrk="0" hangingPunct="1">
        <a:lnSpc>
          <a:spcPct val="90000"/>
        </a:lnSpc>
        <a:spcBef>
          <a:spcPct val="20000"/>
        </a:spcBef>
        <a:buSzPct val="90000"/>
        <a:buFontTx/>
        <a:buBlip>
          <a:blip r:embed="rId13"/>
        </a:buBlip>
        <a:defRPr sz="2400" kern="1200">
          <a:gradFill>
            <a:gsLst>
              <a:gs pos="0">
                <a:schemeClr val="tx1"/>
              </a:gs>
              <a:gs pos="86000">
                <a:schemeClr val="tx1"/>
              </a:gs>
            </a:gsLst>
            <a:lin ang="5400000" scaled="0"/>
          </a:gradFill>
          <a:latin typeface="Candara" pitchFamily="34" charset="0"/>
          <a:ea typeface="+mn-ea"/>
          <a:cs typeface="+mn-cs"/>
        </a:defRPr>
      </a:lvl5pPr>
      <a:lvl6pPr marL="3047967" indent="-277073" algn="l" defTabSz="110836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02176" indent="-277073" algn="l" defTabSz="110836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56361" indent="-277073" algn="l" defTabSz="110836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10554" indent="-277073" algn="l" defTabSz="1108365"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08365" rtl="0" eaLnBrk="1" latinLnBrk="0" hangingPunct="1">
        <a:defRPr sz="2100" kern="1200">
          <a:solidFill>
            <a:schemeClr val="tx1"/>
          </a:solidFill>
          <a:latin typeface="+mn-lt"/>
          <a:ea typeface="+mn-ea"/>
          <a:cs typeface="+mn-cs"/>
        </a:defRPr>
      </a:lvl1pPr>
      <a:lvl2pPr marL="554152" algn="l" defTabSz="1108365" rtl="0" eaLnBrk="1" latinLnBrk="0" hangingPunct="1">
        <a:defRPr sz="2100" kern="1200">
          <a:solidFill>
            <a:schemeClr val="tx1"/>
          </a:solidFill>
          <a:latin typeface="+mn-lt"/>
          <a:ea typeface="+mn-ea"/>
          <a:cs typeface="+mn-cs"/>
        </a:defRPr>
      </a:lvl2pPr>
      <a:lvl3pPr marL="1108365" algn="l" defTabSz="1108365" rtl="0" eaLnBrk="1" latinLnBrk="0" hangingPunct="1">
        <a:defRPr sz="2100" kern="1200">
          <a:solidFill>
            <a:schemeClr val="tx1"/>
          </a:solidFill>
          <a:latin typeface="+mn-lt"/>
          <a:ea typeface="+mn-ea"/>
          <a:cs typeface="+mn-cs"/>
        </a:defRPr>
      </a:lvl3pPr>
      <a:lvl4pPr marL="1662544" algn="l" defTabSz="1108365" rtl="0" eaLnBrk="1" latinLnBrk="0" hangingPunct="1">
        <a:defRPr sz="2100" kern="1200">
          <a:solidFill>
            <a:schemeClr val="tx1"/>
          </a:solidFill>
          <a:latin typeface="+mn-lt"/>
          <a:ea typeface="+mn-ea"/>
          <a:cs typeface="+mn-cs"/>
        </a:defRPr>
      </a:lvl4pPr>
      <a:lvl5pPr marL="2216740" algn="l" defTabSz="1108365" rtl="0" eaLnBrk="1" latinLnBrk="0" hangingPunct="1">
        <a:defRPr sz="2100" kern="1200">
          <a:solidFill>
            <a:schemeClr val="tx1"/>
          </a:solidFill>
          <a:latin typeface="+mn-lt"/>
          <a:ea typeface="+mn-ea"/>
          <a:cs typeface="+mn-cs"/>
        </a:defRPr>
      </a:lvl5pPr>
      <a:lvl6pPr marL="2770896" algn="l" defTabSz="1108365" rtl="0" eaLnBrk="1" latinLnBrk="0" hangingPunct="1">
        <a:defRPr sz="2100" kern="1200">
          <a:solidFill>
            <a:schemeClr val="tx1"/>
          </a:solidFill>
          <a:latin typeface="+mn-lt"/>
          <a:ea typeface="+mn-ea"/>
          <a:cs typeface="+mn-cs"/>
        </a:defRPr>
      </a:lvl6pPr>
      <a:lvl7pPr marL="3325087" algn="l" defTabSz="1108365" rtl="0" eaLnBrk="1" latinLnBrk="0" hangingPunct="1">
        <a:defRPr sz="2100" kern="1200">
          <a:solidFill>
            <a:schemeClr val="tx1"/>
          </a:solidFill>
          <a:latin typeface="+mn-lt"/>
          <a:ea typeface="+mn-ea"/>
          <a:cs typeface="+mn-cs"/>
        </a:defRPr>
      </a:lvl7pPr>
      <a:lvl8pPr marL="3879262" algn="l" defTabSz="1108365" rtl="0" eaLnBrk="1" latinLnBrk="0" hangingPunct="1">
        <a:defRPr sz="2100" kern="1200">
          <a:solidFill>
            <a:schemeClr val="tx1"/>
          </a:solidFill>
          <a:latin typeface="+mn-lt"/>
          <a:ea typeface="+mn-ea"/>
          <a:cs typeface="+mn-cs"/>
        </a:defRPr>
      </a:lvl8pPr>
      <a:lvl9pPr marL="4433451" algn="l" defTabSz="1108365"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045" y="228654"/>
            <a:ext cx="11147562" cy="757306"/>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519047" y="1448198"/>
            <a:ext cx="11147560" cy="2436051"/>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33312765"/>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ransition>
    <p:fade/>
  </p:transition>
  <p:timing>
    <p:tnLst>
      <p:par>
        <p:cTn id="1" dur="indefinite" restart="never" nodeType="tmRoot"/>
      </p:par>
    </p:tnLst>
  </p:timing>
  <p:txStyles>
    <p:titleStyle>
      <a:lvl1pPr algn="l" defTabSz="1108615" rtl="0" eaLnBrk="1" latinLnBrk="0" hangingPunct="1">
        <a:lnSpc>
          <a:spcPct val="90000"/>
        </a:lnSpc>
        <a:spcBef>
          <a:spcPct val="0"/>
        </a:spcBef>
        <a:buNone/>
        <a:defRPr lang="en-US" sz="5500" b="0" kern="1200" cap="none" spc="-121" baseline="0" dirty="0" smtClean="0">
          <a:ln w="3175">
            <a:noFill/>
          </a:ln>
          <a:gradFill flip="none" rotWithShape="1">
            <a:gsLst>
              <a:gs pos="0">
                <a:schemeClr val="tx1"/>
              </a:gs>
              <a:gs pos="86000">
                <a:schemeClr val="tx1"/>
              </a:gs>
            </a:gsLst>
            <a:lin ang="5400000" scaled="0"/>
            <a:tileRect/>
          </a:gradFill>
          <a:effectLst/>
          <a:latin typeface="Candara" pitchFamily="34" charset="0"/>
          <a:ea typeface="+mn-ea"/>
          <a:cs typeface="Arial" charset="0"/>
        </a:defRPr>
      </a:lvl1pPr>
    </p:titleStyle>
    <p:bodyStyle>
      <a:lvl1pPr marL="558150" indent="-558150" algn="l" defTabSz="1108615" rtl="0" eaLnBrk="1" latinLnBrk="0" hangingPunct="1">
        <a:lnSpc>
          <a:spcPct val="90000"/>
        </a:lnSpc>
        <a:spcBef>
          <a:spcPct val="20000"/>
        </a:spcBef>
        <a:buSzPct val="90000"/>
        <a:buFontTx/>
        <a:buBlip>
          <a:blip r:embed="rId13"/>
        </a:buBlip>
        <a:defRPr sz="3900" kern="1200">
          <a:gradFill>
            <a:gsLst>
              <a:gs pos="0">
                <a:schemeClr val="tx1"/>
              </a:gs>
              <a:gs pos="86000">
                <a:schemeClr val="tx1"/>
              </a:gs>
            </a:gsLst>
            <a:lin ang="5400000" scaled="0"/>
          </a:gradFill>
          <a:latin typeface="Candara" pitchFamily="34" charset="0"/>
          <a:ea typeface="+mn-ea"/>
          <a:cs typeface="+mn-cs"/>
        </a:defRPr>
      </a:lvl1pPr>
      <a:lvl2pPr marL="1037414" indent="-479263" algn="l" defTabSz="1108615" rtl="0" eaLnBrk="1" latinLnBrk="0" hangingPunct="1">
        <a:lnSpc>
          <a:spcPct val="90000"/>
        </a:lnSpc>
        <a:spcBef>
          <a:spcPct val="20000"/>
        </a:spcBef>
        <a:buSzPct val="90000"/>
        <a:buFontTx/>
        <a:buBlip>
          <a:blip r:embed="rId14"/>
        </a:buBlip>
        <a:defRPr sz="3500" kern="1200">
          <a:gradFill>
            <a:gsLst>
              <a:gs pos="0">
                <a:schemeClr val="tx1"/>
              </a:gs>
              <a:gs pos="86000">
                <a:schemeClr val="tx1"/>
              </a:gs>
            </a:gsLst>
            <a:lin ang="5400000" scaled="0"/>
          </a:gradFill>
          <a:latin typeface="Candara" pitchFamily="34" charset="0"/>
          <a:ea typeface="+mn-ea"/>
          <a:cs typeface="+mn-cs"/>
        </a:defRPr>
      </a:lvl2pPr>
      <a:lvl3pPr marL="1526317" indent="-488897" algn="l" defTabSz="1108615" rtl="0" eaLnBrk="1" latinLnBrk="0" hangingPunct="1">
        <a:lnSpc>
          <a:spcPct val="90000"/>
        </a:lnSpc>
        <a:spcBef>
          <a:spcPct val="20000"/>
        </a:spcBef>
        <a:buSzPct val="90000"/>
        <a:buFontTx/>
        <a:buBlip>
          <a:blip r:embed="rId14"/>
        </a:buBlip>
        <a:defRPr sz="2900" kern="1200">
          <a:gradFill>
            <a:gsLst>
              <a:gs pos="0">
                <a:schemeClr val="tx1"/>
              </a:gs>
              <a:gs pos="86000">
                <a:schemeClr val="tx1"/>
              </a:gs>
            </a:gsLst>
            <a:lin ang="5400000" scaled="0"/>
          </a:gradFill>
          <a:latin typeface="Candara" pitchFamily="34" charset="0"/>
          <a:ea typeface="+mn-ea"/>
          <a:cs typeface="+mn-cs"/>
        </a:defRPr>
      </a:lvl3pPr>
      <a:lvl4pPr marL="1945918" indent="-419599" algn="l" defTabSz="1108615" rtl="0" eaLnBrk="1" latinLnBrk="0" hangingPunct="1">
        <a:lnSpc>
          <a:spcPct val="90000"/>
        </a:lnSpc>
        <a:spcBef>
          <a:spcPct val="20000"/>
        </a:spcBef>
        <a:buSzPct val="90000"/>
        <a:buFontTx/>
        <a:buBlip>
          <a:blip r:embed="rId14"/>
        </a:buBlip>
        <a:defRPr sz="2400" kern="1200">
          <a:gradFill>
            <a:gsLst>
              <a:gs pos="0">
                <a:schemeClr val="tx1"/>
              </a:gs>
              <a:gs pos="86000">
                <a:schemeClr val="tx1"/>
              </a:gs>
            </a:gsLst>
            <a:lin ang="5400000" scaled="0"/>
          </a:gradFill>
          <a:latin typeface="Candara" pitchFamily="34" charset="0"/>
          <a:ea typeface="+mn-ea"/>
          <a:cs typeface="+mn-cs"/>
        </a:defRPr>
      </a:lvl4pPr>
      <a:lvl5pPr marL="2353971" indent="-408069" algn="l" defTabSz="1108615" rtl="0" eaLnBrk="1" latinLnBrk="0" hangingPunct="1">
        <a:lnSpc>
          <a:spcPct val="90000"/>
        </a:lnSpc>
        <a:spcBef>
          <a:spcPct val="20000"/>
        </a:spcBef>
        <a:buSzPct val="90000"/>
        <a:buFontTx/>
        <a:buBlip>
          <a:blip r:embed="rId14"/>
        </a:buBlip>
        <a:defRPr sz="2400" kern="1200">
          <a:gradFill>
            <a:gsLst>
              <a:gs pos="0">
                <a:schemeClr val="tx1"/>
              </a:gs>
              <a:gs pos="86000">
                <a:schemeClr val="tx1"/>
              </a:gs>
            </a:gsLst>
            <a:lin ang="5400000" scaled="0"/>
          </a:gradFill>
          <a:latin typeface="Candara" pitchFamily="34" charset="0"/>
          <a:ea typeface="+mn-ea"/>
          <a:cs typeface="+mn-cs"/>
        </a:defRPr>
      </a:lvl5pPr>
      <a:lvl6pPr marL="3048658" indent="-277134" algn="l" defTabSz="110861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02985" indent="-277134" algn="l" defTabSz="110861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57298" indent="-277134" algn="l" defTabSz="110861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11618" indent="-277134" algn="l" defTabSz="1108615"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08615" rtl="0" eaLnBrk="1" latinLnBrk="0" hangingPunct="1">
        <a:defRPr sz="2100" kern="1200">
          <a:solidFill>
            <a:schemeClr val="tx1"/>
          </a:solidFill>
          <a:latin typeface="+mn-lt"/>
          <a:ea typeface="+mn-ea"/>
          <a:cs typeface="+mn-cs"/>
        </a:defRPr>
      </a:lvl1pPr>
      <a:lvl2pPr marL="554284" algn="l" defTabSz="1108615" rtl="0" eaLnBrk="1" latinLnBrk="0" hangingPunct="1">
        <a:defRPr sz="2100" kern="1200">
          <a:solidFill>
            <a:schemeClr val="tx1"/>
          </a:solidFill>
          <a:latin typeface="+mn-lt"/>
          <a:ea typeface="+mn-ea"/>
          <a:cs typeface="+mn-cs"/>
        </a:defRPr>
      </a:lvl2pPr>
      <a:lvl3pPr marL="1108615" algn="l" defTabSz="1108615" rtl="0" eaLnBrk="1" latinLnBrk="0" hangingPunct="1">
        <a:defRPr sz="2100" kern="1200">
          <a:solidFill>
            <a:schemeClr val="tx1"/>
          </a:solidFill>
          <a:latin typeface="+mn-lt"/>
          <a:ea typeface="+mn-ea"/>
          <a:cs typeface="+mn-cs"/>
        </a:defRPr>
      </a:lvl3pPr>
      <a:lvl4pPr marL="1662920" algn="l" defTabSz="1108615" rtl="0" eaLnBrk="1" latinLnBrk="0" hangingPunct="1">
        <a:defRPr sz="2100" kern="1200">
          <a:solidFill>
            <a:schemeClr val="tx1"/>
          </a:solidFill>
          <a:latin typeface="+mn-lt"/>
          <a:ea typeface="+mn-ea"/>
          <a:cs typeface="+mn-cs"/>
        </a:defRPr>
      </a:lvl4pPr>
      <a:lvl5pPr marL="2217240" algn="l" defTabSz="1108615" rtl="0" eaLnBrk="1" latinLnBrk="0" hangingPunct="1">
        <a:defRPr sz="2100" kern="1200">
          <a:solidFill>
            <a:schemeClr val="tx1"/>
          </a:solidFill>
          <a:latin typeface="+mn-lt"/>
          <a:ea typeface="+mn-ea"/>
          <a:cs typeface="+mn-cs"/>
        </a:defRPr>
      </a:lvl5pPr>
      <a:lvl6pPr marL="2771523" algn="l" defTabSz="1108615" rtl="0" eaLnBrk="1" latinLnBrk="0" hangingPunct="1">
        <a:defRPr sz="2100" kern="1200">
          <a:solidFill>
            <a:schemeClr val="tx1"/>
          </a:solidFill>
          <a:latin typeface="+mn-lt"/>
          <a:ea typeface="+mn-ea"/>
          <a:cs typeface="+mn-cs"/>
        </a:defRPr>
      </a:lvl6pPr>
      <a:lvl7pPr marL="3325841" algn="l" defTabSz="1108615" rtl="0" eaLnBrk="1" latinLnBrk="0" hangingPunct="1">
        <a:defRPr sz="2100" kern="1200">
          <a:solidFill>
            <a:schemeClr val="tx1"/>
          </a:solidFill>
          <a:latin typeface="+mn-lt"/>
          <a:ea typeface="+mn-ea"/>
          <a:cs typeface="+mn-cs"/>
        </a:defRPr>
      </a:lvl7pPr>
      <a:lvl8pPr marL="3880140" algn="l" defTabSz="1108615" rtl="0" eaLnBrk="1" latinLnBrk="0" hangingPunct="1">
        <a:defRPr sz="2100" kern="1200">
          <a:solidFill>
            <a:schemeClr val="tx1"/>
          </a:solidFill>
          <a:latin typeface="+mn-lt"/>
          <a:ea typeface="+mn-ea"/>
          <a:cs typeface="+mn-cs"/>
        </a:defRPr>
      </a:lvl8pPr>
      <a:lvl9pPr marL="4434449" algn="l" defTabSz="1108615" rtl="0" eaLnBrk="1" latinLnBrk="0" hangingPunct="1">
        <a:defRPr sz="2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263553767"/>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1" r:id="rId20"/>
    <p:sldLayoutId id="2147483872" r:id="rId21"/>
    <p:sldLayoutId id="2147483873" r:id="rId22"/>
    <p:sldLayoutId id="2147483874" r:id="rId23"/>
    <p:sldLayoutId id="2147483875" r:id="rId24"/>
    <p:sldLayoutId id="2147483876" r:id="rId25"/>
    <p:sldLayoutId id="2147483877" r:id="rId26"/>
  </p:sldLayoutIdLst>
  <p:transition spd="slow">
    <p:push dir="u"/>
  </p:transition>
  <p:timing>
    <p:tnLst>
      <p:par>
        <p:cTn id="1" dur="indefinite" restart="never" nodeType="tmRoot"/>
      </p:par>
    </p:tnLst>
  </p:timing>
  <p:txStyles>
    <p:titleStyle>
      <a:lvl1pPr algn="l" defTabSz="912806"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2806"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2806" rtl="0" eaLnBrk="1" latinLnBrk="0" hangingPunct="1">
        <a:lnSpc>
          <a:spcPct val="90000"/>
        </a:lnSpc>
        <a:spcBef>
          <a:spcPct val="20000"/>
        </a:spcBef>
        <a:buSzPct val="90000"/>
        <a:buFont typeface="Wingdings" pitchFamily="2" charset="2"/>
        <a:buNone/>
        <a:tabLst>
          <a:tab pos="629157" algn="l"/>
        </a:tabLst>
        <a:defRPr sz="2000" kern="1200">
          <a:solidFill>
            <a:schemeClr val="tx1">
              <a:lumMod val="75000"/>
            </a:schemeClr>
          </a:solidFill>
          <a:latin typeface="+mn-lt"/>
          <a:ea typeface="+mn-ea"/>
          <a:cs typeface="+mn-cs"/>
        </a:defRPr>
      </a:lvl2pPr>
      <a:lvl3pPr marL="236625" indent="-236625" algn="l" defTabSz="912806"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0190" indent="-223456" algn="l" defTabSz="912806" rtl="0" eaLnBrk="1" latinLnBrk="0" hangingPunct="1">
        <a:lnSpc>
          <a:spcPct val="90000"/>
        </a:lnSpc>
        <a:spcBef>
          <a:spcPct val="20000"/>
        </a:spcBef>
        <a:buSzPct val="90000"/>
        <a:buFont typeface="Wingdings" pitchFamily="2" charset="2"/>
        <a:buChar char="§"/>
        <a:tabLst>
          <a:tab pos="912842"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09967" indent="-229792" algn="l" defTabSz="912806"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0234" indent="-228208" algn="l" defTabSz="9128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598" indent="-228208" algn="l" defTabSz="9128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12" indent="-228208" algn="l" defTabSz="9128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08" indent="-228208" algn="l" defTabSz="9128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06" rtl="0" eaLnBrk="1" latinLnBrk="0" hangingPunct="1">
        <a:defRPr sz="1900" kern="1200">
          <a:solidFill>
            <a:schemeClr val="tx1"/>
          </a:solidFill>
          <a:latin typeface="+mn-lt"/>
          <a:ea typeface="+mn-ea"/>
          <a:cs typeface="+mn-cs"/>
        </a:defRPr>
      </a:lvl1pPr>
      <a:lvl2pPr marL="456365" algn="l" defTabSz="912806" rtl="0" eaLnBrk="1" latinLnBrk="0" hangingPunct="1">
        <a:defRPr sz="1900" kern="1200">
          <a:solidFill>
            <a:schemeClr val="tx1"/>
          </a:solidFill>
          <a:latin typeface="+mn-lt"/>
          <a:ea typeface="+mn-ea"/>
          <a:cs typeface="+mn-cs"/>
        </a:defRPr>
      </a:lvl2pPr>
      <a:lvl3pPr marL="912806" algn="l" defTabSz="912806" rtl="0" eaLnBrk="1" latinLnBrk="0" hangingPunct="1">
        <a:defRPr sz="1900" kern="1200">
          <a:solidFill>
            <a:schemeClr val="tx1"/>
          </a:solidFill>
          <a:latin typeface="+mn-lt"/>
          <a:ea typeface="+mn-ea"/>
          <a:cs typeface="+mn-cs"/>
        </a:defRPr>
      </a:lvl3pPr>
      <a:lvl4pPr marL="1369200" algn="l" defTabSz="912806" rtl="0" eaLnBrk="1" latinLnBrk="0" hangingPunct="1">
        <a:defRPr sz="1900" kern="1200">
          <a:solidFill>
            <a:schemeClr val="tx1"/>
          </a:solidFill>
          <a:latin typeface="+mn-lt"/>
          <a:ea typeface="+mn-ea"/>
          <a:cs typeface="+mn-cs"/>
        </a:defRPr>
      </a:lvl4pPr>
      <a:lvl5pPr marL="1825611" algn="l" defTabSz="912806" rtl="0" eaLnBrk="1" latinLnBrk="0" hangingPunct="1">
        <a:defRPr sz="1900" kern="1200">
          <a:solidFill>
            <a:schemeClr val="tx1"/>
          </a:solidFill>
          <a:latin typeface="+mn-lt"/>
          <a:ea typeface="+mn-ea"/>
          <a:cs typeface="+mn-cs"/>
        </a:defRPr>
      </a:lvl5pPr>
      <a:lvl6pPr marL="2281979" algn="l" defTabSz="912806" rtl="0" eaLnBrk="1" latinLnBrk="0" hangingPunct="1">
        <a:defRPr sz="1900" kern="1200">
          <a:solidFill>
            <a:schemeClr val="tx1"/>
          </a:solidFill>
          <a:latin typeface="+mn-lt"/>
          <a:ea typeface="+mn-ea"/>
          <a:cs typeface="+mn-cs"/>
        </a:defRPr>
      </a:lvl6pPr>
      <a:lvl7pPr marL="2738407" algn="l" defTabSz="912806" rtl="0" eaLnBrk="1" latinLnBrk="0" hangingPunct="1">
        <a:defRPr sz="1900" kern="1200">
          <a:solidFill>
            <a:schemeClr val="tx1"/>
          </a:solidFill>
          <a:latin typeface="+mn-lt"/>
          <a:ea typeface="+mn-ea"/>
          <a:cs typeface="+mn-cs"/>
        </a:defRPr>
      </a:lvl7pPr>
      <a:lvl8pPr marL="3194806" algn="l" defTabSz="912806" rtl="0" eaLnBrk="1" latinLnBrk="0" hangingPunct="1">
        <a:defRPr sz="1900" kern="1200">
          <a:solidFill>
            <a:schemeClr val="tx1"/>
          </a:solidFill>
          <a:latin typeface="+mn-lt"/>
          <a:ea typeface="+mn-ea"/>
          <a:cs typeface="+mn-cs"/>
        </a:defRPr>
      </a:lvl8pPr>
      <a:lvl9pPr marL="3651218" algn="l" defTabSz="912806"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009426731"/>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 id="2147483901" r:id="rId23"/>
    <p:sldLayoutId id="2147483903" r:id="rId24"/>
    <p:sldLayoutId id="2147483904" r:id="rId25"/>
  </p:sldLayoutIdLst>
  <p:transition spd="slow">
    <p:push dir="u"/>
  </p:transition>
  <p:timing>
    <p:tnLst>
      <p:par>
        <p:cTn id="1" dur="indefinite" restart="never" nodeType="tmRoot"/>
      </p:par>
    </p:tnLst>
  </p:timing>
  <p:txStyles>
    <p:titleStyle>
      <a:lvl1pPr algn="l" defTabSz="912844"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2844"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2844" rtl="0" eaLnBrk="1" latinLnBrk="0" hangingPunct="1">
        <a:lnSpc>
          <a:spcPct val="90000"/>
        </a:lnSpc>
        <a:spcBef>
          <a:spcPct val="20000"/>
        </a:spcBef>
        <a:buSzPct val="90000"/>
        <a:buFont typeface="Wingdings" pitchFamily="2" charset="2"/>
        <a:buNone/>
        <a:tabLst>
          <a:tab pos="629183" algn="l"/>
        </a:tabLst>
        <a:defRPr sz="2000" kern="1200">
          <a:solidFill>
            <a:schemeClr val="tx1">
              <a:lumMod val="75000"/>
            </a:schemeClr>
          </a:solidFill>
          <a:latin typeface="+mn-lt"/>
          <a:ea typeface="+mn-ea"/>
          <a:cs typeface="+mn-cs"/>
        </a:defRPr>
      </a:lvl2pPr>
      <a:lvl3pPr marL="236635" indent="-236635" algn="l" defTabSz="912844"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0252" indent="-223465" algn="l" defTabSz="912844" rtl="0" eaLnBrk="1" latinLnBrk="0" hangingPunct="1">
        <a:lnSpc>
          <a:spcPct val="90000"/>
        </a:lnSpc>
        <a:spcBef>
          <a:spcPct val="20000"/>
        </a:spcBef>
        <a:buSzPct val="90000"/>
        <a:buFont typeface="Wingdings" pitchFamily="2" charset="2"/>
        <a:buChar char="§"/>
        <a:tabLst>
          <a:tab pos="91288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0039" indent="-229802" algn="l" defTabSz="912844"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0338" indent="-228217" algn="l" defTabSz="9128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22" indent="-228217" algn="l" defTabSz="9128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154" indent="-228217" algn="l" defTabSz="9128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570" indent="-228217" algn="l" defTabSz="91284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44" rtl="0" eaLnBrk="1" latinLnBrk="0" hangingPunct="1">
        <a:defRPr sz="1900" kern="1200">
          <a:solidFill>
            <a:schemeClr val="tx1"/>
          </a:solidFill>
          <a:latin typeface="+mn-lt"/>
          <a:ea typeface="+mn-ea"/>
          <a:cs typeface="+mn-cs"/>
        </a:defRPr>
      </a:lvl1pPr>
      <a:lvl2pPr marL="456385" algn="l" defTabSz="912844" rtl="0" eaLnBrk="1" latinLnBrk="0" hangingPunct="1">
        <a:defRPr sz="1900" kern="1200">
          <a:solidFill>
            <a:schemeClr val="tx1"/>
          </a:solidFill>
          <a:latin typeface="+mn-lt"/>
          <a:ea typeface="+mn-ea"/>
          <a:cs typeface="+mn-cs"/>
        </a:defRPr>
      </a:lvl2pPr>
      <a:lvl3pPr marL="912844" algn="l" defTabSz="912844" rtl="0" eaLnBrk="1" latinLnBrk="0" hangingPunct="1">
        <a:defRPr sz="1900" kern="1200">
          <a:solidFill>
            <a:schemeClr val="tx1"/>
          </a:solidFill>
          <a:latin typeface="+mn-lt"/>
          <a:ea typeface="+mn-ea"/>
          <a:cs typeface="+mn-cs"/>
        </a:defRPr>
      </a:lvl3pPr>
      <a:lvl4pPr marL="1369258" algn="l" defTabSz="912844" rtl="0" eaLnBrk="1" latinLnBrk="0" hangingPunct="1">
        <a:defRPr sz="1900" kern="1200">
          <a:solidFill>
            <a:schemeClr val="tx1"/>
          </a:solidFill>
          <a:latin typeface="+mn-lt"/>
          <a:ea typeface="+mn-ea"/>
          <a:cs typeface="+mn-cs"/>
        </a:defRPr>
      </a:lvl4pPr>
      <a:lvl5pPr marL="1825687" algn="l" defTabSz="912844" rtl="0" eaLnBrk="1" latinLnBrk="0" hangingPunct="1">
        <a:defRPr sz="1900" kern="1200">
          <a:solidFill>
            <a:schemeClr val="tx1"/>
          </a:solidFill>
          <a:latin typeface="+mn-lt"/>
          <a:ea typeface="+mn-ea"/>
          <a:cs typeface="+mn-cs"/>
        </a:defRPr>
      </a:lvl5pPr>
      <a:lvl6pPr marL="2282075" algn="l" defTabSz="912844" rtl="0" eaLnBrk="1" latinLnBrk="0" hangingPunct="1">
        <a:defRPr sz="1900" kern="1200">
          <a:solidFill>
            <a:schemeClr val="tx1"/>
          </a:solidFill>
          <a:latin typeface="+mn-lt"/>
          <a:ea typeface="+mn-ea"/>
          <a:cs typeface="+mn-cs"/>
        </a:defRPr>
      </a:lvl6pPr>
      <a:lvl7pPr marL="2738521" algn="l" defTabSz="912844" rtl="0" eaLnBrk="1" latinLnBrk="0" hangingPunct="1">
        <a:defRPr sz="1900" kern="1200">
          <a:solidFill>
            <a:schemeClr val="tx1"/>
          </a:solidFill>
          <a:latin typeface="+mn-lt"/>
          <a:ea typeface="+mn-ea"/>
          <a:cs typeface="+mn-cs"/>
        </a:defRPr>
      </a:lvl7pPr>
      <a:lvl8pPr marL="3194939" algn="l" defTabSz="912844" rtl="0" eaLnBrk="1" latinLnBrk="0" hangingPunct="1">
        <a:defRPr sz="1900" kern="1200">
          <a:solidFill>
            <a:schemeClr val="tx1"/>
          </a:solidFill>
          <a:latin typeface="+mn-lt"/>
          <a:ea typeface="+mn-ea"/>
          <a:cs typeface="+mn-cs"/>
        </a:defRPr>
      </a:lvl8pPr>
      <a:lvl9pPr marL="3651370" algn="l" defTabSz="912844"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55772747"/>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 id="2147483928" r:id="rId22"/>
    <p:sldLayoutId id="2147483929" r:id="rId23"/>
    <p:sldLayoutId id="2147483930" r:id="rId24"/>
    <p:sldLayoutId id="2147483931" r:id="rId25"/>
    <p:sldLayoutId id="2147483932" r:id="rId26"/>
  </p:sldLayoutIdLst>
  <p:transition spd="slow">
    <p:push dir="u"/>
  </p:transition>
  <p:timing>
    <p:tnLst>
      <p:par>
        <p:cTn id="1" dur="indefinite" restart="never" nodeType="tmRoot"/>
      </p:par>
    </p:tnLst>
  </p:timing>
  <p:txStyles>
    <p:titleStyle>
      <a:lvl1pPr algn="l" defTabSz="912920"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2920"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2920" rtl="0" eaLnBrk="1" latinLnBrk="0" hangingPunct="1">
        <a:lnSpc>
          <a:spcPct val="90000"/>
        </a:lnSpc>
        <a:spcBef>
          <a:spcPct val="20000"/>
        </a:spcBef>
        <a:buSzPct val="90000"/>
        <a:buFont typeface="Wingdings" pitchFamily="2" charset="2"/>
        <a:buNone/>
        <a:tabLst>
          <a:tab pos="629235" algn="l"/>
        </a:tabLst>
        <a:defRPr sz="2000" kern="1200">
          <a:solidFill>
            <a:schemeClr val="tx1">
              <a:lumMod val="75000"/>
            </a:schemeClr>
          </a:solidFill>
          <a:latin typeface="+mn-lt"/>
          <a:ea typeface="+mn-ea"/>
          <a:cs typeface="+mn-cs"/>
        </a:defRPr>
      </a:lvl2pPr>
      <a:lvl3pPr marL="236655" indent="-236655" algn="l" defTabSz="912920"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0374" indent="-223484" algn="l" defTabSz="912920" rtl="0" eaLnBrk="1" latinLnBrk="0" hangingPunct="1">
        <a:lnSpc>
          <a:spcPct val="90000"/>
        </a:lnSpc>
        <a:spcBef>
          <a:spcPct val="20000"/>
        </a:spcBef>
        <a:buSzPct val="90000"/>
        <a:buFont typeface="Wingdings" pitchFamily="2" charset="2"/>
        <a:buChar char="§"/>
        <a:tabLst>
          <a:tab pos="912956"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0183" indent="-229822" algn="l" defTabSz="912920"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0546" indent="-228236" algn="l" defTabSz="91292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970" indent="-228236" algn="l" defTabSz="91292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439" indent="-228236" algn="l" defTabSz="91292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893" indent="-228236" algn="l" defTabSz="91292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920" rtl="0" eaLnBrk="1" latinLnBrk="0" hangingPunct="1">
        <a:defRPr sz="1900" kern="1200">
          <a:solidFill>
            <a:schemeClr val="tx1"/>
          </a:solidFill>
          <a:latin typeface="+mn-lt"/>
          <a:ea typeface="+mn-ea"/>
          <a:cs typeface="+mn-cs"/>
        </a:defRPr>
      </a:lvl1pPr>
      <a:lvl2pPr marL="456425" algn="l" defTabSz="912920" rtl="0" eaLnBrk="1" latinLnBrk="0" hangingPunct="1">
        <a:defRPr sz="1900" kern="1200">
          <a:solidFill>
            <a:schemeClr val="tx1"/>
          </a:solidFill>
          <a:latin typeface="+mn-lt"/>
          <a:ea typeface="+mn-ea"/>
          <a:cs typeface="+mn-cs"/>
        </a:defRPr>
      </a:lvl2pPr>
      <a:lvl3pPr marL="912920" algn="l" defTabSz="912920" rtl="0" eaLnBrk="1" latinLnBrk="0" hangingPunct="1">
        <a:defRPr sz="1900" kern="1200">
          <a:solidFill>
            <a:schemeClr val="tx1"/>
          </a:solidFill>
          <a:latin typeface="+mn-lt"/>
          <a:ea typeface="+mn-ea"/>
          <a:cs typeface="+mn-cs"/>
        </a:defRPr>
      </a:lvl3pPr>
      <a:lvl4pPr marL="1369372" algn="l" defTabSz="912920" rtl="0" eaLnBrk="1" latinLnBrk="0" hangingPunct="1">
        <a:defRPr sz="1900" kern="1200">
          <a:solidFill>
            <a:schemeClr val="tx1"/>
          </a:solidFill>
          <a:latin typeface="+mn-lt"/>
          <a:ea typeface="+mn-ea"/>
          <a:cs typeface="+mn-cs"/>
        </a:defRPr>
      </a:lvl4pPr>
      <a:lvl5pPr marL="1825839" algn="l" defTabSz="912920" rtl="0" eaLnBrk="1" latinLnBrk="0" hangingPunct="1">
        <a:defRPr sz="1900" kern="1200">
          <a:solidFill>
            <a:schemeClr val="tx1"/>
          </a:solidFill>
          <a:latin typeface="+mn-lt"/>
          <a:ea typeface="+mn-ea"/>
          <a:cs typeface="+mn-cs"/>
        </a:defRPr>
      </a:lvl5pPr>
      <a:lvl6pPr marL="2282267" algn="l" defTabSz="912920" rtl="0" eaLnBrk="1" latinLnBrk="0" hangingPunct="1">
        <a:defRPr sz="1900" kern="1200">
          <a:solidFill>
            <a:schemeClr val="tx1"/>
          </a:solidFill>
          <a:latin typeface="+mn-lt"/>
          <a:ea typeface="+mn-ea"/>
          <a:cs typeface="+mn-cs"/>
        </a:defRPr>
      </a:lvl6pPr>
      <a:lvl7pPr marL="2738749" algn="l" defTabSz="912920" rtl="0" eaLnBrk="1" latinLnBrk="0" hangingPunct="1">
        <a:defRPr sz="1900" kern="1200">
          <a:solidFill>
            <a:schemeClr val="tx1"/>
          </a:solidFill>
          <a:latin typeface="+mn-lt"/>
          <a:ea typeface="+mn-ea"/>
          <a:cs typeface="+mn-cs"/>
        </a:defRPr>
      </a:lvl7pPr>
      <a:lvl8pPr marL="3195206" algn="l" defTabSz="912920" rtl="0" eaLnBrk="1" latinLnBrk="0" hangingPunct="1">
        <a:defRPr sz="1900" kern="1200">
          <a:solidFill>
            <a:schemeClr val="tx1"/>
          </a:solidFill>
          <a:latin typeface="+mn-lt"/>
          <a:ea typeface="+mn-ea"/>
          <a:cs typeface="+mn-cs"/>
        </a:defRPr>
      </a:lvl8pPr>
      <a:lvl9pPr marL="3651674" algn="l" defTabSz="912920"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121889806"/>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 id="2147483949" r:id="rId16"/>
    <p:sldLayoutId id="2147483950" r:id="rId17"/>
    <p:sldLayoutId id="2147483951" r:id="rId18"/>
    <p:sldLayoutId id="2147483952" r:id="rId19"/>
    <p:sldLayoutId id="2147483953" r:id="rId20"/>
    <p:sldLayoutId id="2147483954" r:id="rId21"/>
    <p:sldLayoutId id="2147483955" r:id="rId22"/>
    <p:sldLayoutId id="2147483956" r:id="rId23"/>
    <p:sldLayoutId id="2147483957" r:id="rId24"/>
    <p:sldLayoutId id="2147483958" r:id="rId25"/>
    <p:sldLayoutId id="2147483959" r:id="rId26"/>
  </p:sldLayoutIdLst>
  <p:transition spd="slow">
    <p:push dir="u"/>
  </p:transition>
  <p:timing>
    <p:tnLst>
      <p:par>
        <p:cTn id="1" dur="indefinite" restart="never" nodeType="tmRoot"/>
      </p:par>
    </p:tnLst>
  </p:timing>
  <p:txStyles>
    <p:titleStyle>
      <a:lvl1pPr algn="l" defTabSz="913034"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3034"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3034" rtl="0" eaLnBrk="1" latinLnBrk="0" hangingPunct="1">
        <a:lnSpc>
          <a:spcPct val="90000"/>
        </a:lnSpc>
        <a:spcBef>
          <a:spcPct val="20000"/>
        </a:spcBef>
        <a:buSzPct val="90000"/>
        <a:buFont typeface="Wingdings" pitchFamily="2" charset="2"/>
        <a:buNone/>
        <a:tabLst>
          <a:tab pos="629313" algn="l"/>
        </a:tabLst>
        <a:defRPr sz="2000" kern="1200">
          <a:solidFill>
            <a:schemeClr val="tx1">
              <a:lumMod val="75000"/>
            </a:schemeClr>
          </a:solidFill>
          <a:latin typeface="+mn-lt"/>
          <a:ea typeface="+mn-ea"/>
          <a:cs typeface="+mn-cs"/>
        </a:defRPr>
      </a:lvl2pPr>
      <a:lvl3pPr marL="236685" indent="-236685" algn="l" defTabSz="913034"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0558" indent="-223512" algn="l" defTabSz="913034" rtl="0" eaLnBrk="1" latinLnBrk="0" hangingPunct="1">
        <a:lnSpc>
          <a:spcPct val="90000"/>
        </a:lnSpc>
        <a:spcBef>
          <a:spcPct val="20000"/>
        </a:spcBef>
        <a:buSzPct val="90000"/>
        <a:buFont typeface="Wingdings" pitchFamily="2" charset="2"/>
        <a:buChar char="§"/>
        <a:tabLst>
          <a:tab pos="91307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0399" indent="-229852" algn="l" defTabSz="913034"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0858" indent="-228264" algn="l" defTabSz="91303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42" indent="-228264" algn="l" defTabSz="91303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867" indent="-228264" algn="l" defTabSz="91303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377" indent="-228264" algn="l" defTabSz="91303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34" rtl="0" eaLnBrk="1" latinLnBrk="0" hangingPunct="1">
        <a:defRPr sz="1900" kern="1200">
          <a:solidFill>
            <a:schemeClr val="tx1"/>
          </a:solidFill>
          <a:latin typeface="+mn-lt"/>
          <a:ea typeface="+mn-ea"/>
          <a:cs typeface="+mn-cs"/>
        </a:defRPr>
      </a:lvl1pPr>
      <a:lvl2pPr marL="456485" algn="l" defTabSz="913034" rtl="0" eaLnBrk="1" latinLnBrk="0" hangingPunct="1">
        <a:defRPr sz="1900" kern="1200">
          <a:solidFill>
            <a:schemeClr val="tx1"/>
          </a:solidFill>
          <a:latin typeface="+mn-lt"/>
          <a:ea typeface="+mn-ea"/>
          <a:cs typeface="+mn-cs"/>
        </a:defRPr>
      </a:lvl2pPr>
      <a:lvl3pPr marL="913034" algn="l" defTabSz="913034" rtl="0" eaLnBrk="1" latinLnBrk="0" hangingPunct="1">
        <a:defRPr sz="1900" kern="1200">
          <a:solidFill>
            <a:schemeClr val="tx1"/>
          </a:solidFill>
          <a:latin typeface="+mn-lt"/>
          <a:ea typeface="+mn-ea"/>
          <a:cs typeface="+mn-cs"/>
        </a:defRPr>
      </a:lvl3pPr>
      <a:lvl4pPr marL="1369544" algn="l" defTabSz="913034" rtl="0" eaLnBrk="1" latinLnBrk="0" hangingPunct="1">
        <a:defRPr sz="1900" kern="1200">
          <a:solidFill>
            <a:schemeClr val="tx1"/>
          </a:solidFill>
          <a:latin typeface="+mn-lt"/>
          <a:ea typeface="+mn-ea"/>
          <a:cs typeface="+mn-cs"/>
        </a:defRPr>
      </a:lvl4pPr>
      <a:lvl5pPr marL="1826067" algn="l" defTabSz="913034" rtl="0" eaLnBrk="1" latinLnBrk="0" hangingPunct="1">
        <a:defRPr sz="1900" kern="1200">
          <a:solidFill>
            <a:schemeClr val="tx1"/>
          </a:solidFill>
          <a:latin typeface="+mn-lt"/>
          <a:ea typeface="+mn-ea"/>
          <a:cs typeface="+mn-cs"/>
        </a:defRPr>
      </a:lvl5pPr>
      <a:lvl6pPr marL="2282552" algn="l" defTabSz="913034" rtl="0" eaLnBrk="1" latinLnBrk="0" hangingPunct="1">
        <a:defRPr sz="1900" kern="1200">
          <a:solidFill>
            <a:schemeClr val="tx1"/>
          </a:solidFill>
          <a:latin typeface="+mn-lt"/>
          <a:ea typeface="+mn-ea"/>
          <a:cs typeface="+mn-cs"/>
        </a:defRPr>
      </a:lvl6pPr>
      <a:lvl7pPr marL="2739091" algn="l" defTabSz="913034" rtl="0" eaLnBrk="1" latinLnBrk="0" hangingPunct="1">
        <a:defRPr sz="1900" kern="1200">
          <a:solidFill>
            <a:schemeClr val="tx1"/>
          </a:solidFill>
          <a:latin typeface="+mn-lt"/>
          <a:ea typeface="+mn-ea"/>
          <a:cs typeface="+mn-cs"/>
        </a:defRPr>
      </a:lvl7pPr>
      <a:lvl8pPr marL="3195606" algn="l" defTabSz="913034" rtl="0" eaLnBrk="1" latinLnBrk="0" hangingPunct="1">
        <a:defRPr sz="1900" kern="1200">
          <a:solidFill>
            <a:schemeClr val="tx1"/>
          </a:solidFill>
          <a:latin typeface="+mn-lt"/>
          <a:ea typeface="+mn-ea"/>
          <a:cs typeface="+mn-cs"/>
        </a:defRPr>
      </a:lvl8pPr>
      <a:lvl9pPr marL="3652130" algn="l" defTabSz="913034" rtl="0" eaLnBrk="1" latinLnBrk="0" hangingPunct="1">
        <a:defRPr sz="19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2.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hyperlink" Target="http://research.microsoft.com/pubs/173076/information-rich-themes-v4.pdf"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hyperlink" Target="http://fsharp.org/" TargetMode="Externa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fsharpforfunandprofit.com/" TargetMode="External"/><Relationship Id="rId2" Type="http://schemas.openxmlformats.org/officeDocument/2006/relationships/hyperlink" Target="http://fsharp.org/"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meetup.com/FSharpLondon" TargetMode="External"/><Relationship Id="rId2" Type="http://schemas.openxmlformats.org/officeDocument/2006/relationships/hyperlink" Target="http://fsharp.org/testimonials" TargetMode="Externa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0.xml"/></Relationships>
</file>

<file path=ppt/slides/_rels/slide21.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5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hyperlink" Target="http://freebase.com/" TargetMode="Externa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hyperlink" Target="http://worldbank.org/data" TargetMode="Externa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0.png"/><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7.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9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2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84.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154.xml"/></Relationships>
</file>

<file path=ppt/slides/_rels/slide8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4.xml"/></Relationships>
</file>

<file path=ppt/slides/_rels/slide86.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154.xml"/></Relationships>
</file>

<file path=ppt/slides/_rels/slide8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624174" y="2306752"/>
            <a:ext cx="7484882" cy="2060534"/>
          </a:xfrm>
        </p:spPr>
        <p:txBody>
          <a:bodyPr>
            <a:normAutofit/>
          </a:bodyPr>
          <a:lstStyle/>
          <a:p>
            <a:pPr>
              <a:lnSpc>
                <a:spcPct val="120000"/>
              </a:lnSpc>
            </a:pPr>
            <a:r>
              <a:rPr lang="en-GB" sz="3600" spc="0" dirty="0"/>
              <a:t>Scalable Integration of Heterogeneous Financial Data and Programming</a:t>
            </a:r>
          </a:p>
          <a:p>
            <a:pPr>
              <a:lnSpc>
                <a:spcPct val="120000"/>
              </a:lnSpc>
            </a:pPr>
            <a:r>
              <a:rPr lang="en-GB" sz="2000" spc="0" dirty="0"/>
              <a:t>A world of financial data, at your fingertips</a:t>
            </a:r>
            <a:endParaRPr lang="en-US" sz="1900" spc="0" dirty="0"/>
          </a:p>
        </p:txBody>
      </p:sp>
      <p:sp>
        <p:nvSpPr>
          <p:cNvPr id="2" name="Text Placeholder 1"/>
          <p:cNvSpPr>
            <a:spLocks noGrp="1"/>
          </p:cNvSpPr>
          <p:nvPr>
            <p:ph type="body" sz="quarter" idx="11"/>
          </p:nvPr>
        </p:nvSpPr>
        <p:spPr/>
        <p:txBody>
          <a:bodyPr>
            <a:normAutofit fontScale="92500" lnSpcReduction="10000"/>
          </a:bodyPr>
          <a:lstStyle/>
          <a:p>
            <a:endParaRPr lang="en-GB" dirty="0" smtClean="0"/>
          </a:p>
          <a:p>
            <a:r>
              <a:rPr lang="en-GB" sz="2300" dirty="0" err="1"/>
              <a:t>Dr.</a:t>
            </a:r>
            <a:r>
              <a:rPr lang="en-GB" sz="2300" dirty="0"/>
              <a:t> Don Syme</a:t>
            </a:r>
          </a:p>
          <a:p>
            <a:r>
              <a:rPr lang="en-GB" sz="2300" dirty="0"/>
              <a:t>Principal Researcher, Microsoft Research</a:t>
            </a:r>
          </a:p>
          <a:p>
            <a:r>
              <a:rPr lang="en-GB" sz="2300" dirty="0"/>
              <a:t>F# Community Contributor, @</a:t>
            </a:r>
            <a:r>
              <a:rPr lang="en-GB" sz="2300" dirty="0" err="1"/>
              <a:t>dsyme</a:t>
            </a:r>
            <a:endParaRPr lang="en-GB" sz="2300" dirty="0"/>
          </a:p>
          <a:p>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4" y="305600"/>
            <a:ext cx="2551703" cy="990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5" y="458001"/>
            <a:ext cx="2551703" cy="990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2799" y="6009921"/>
            <a:ext cx="2335094" cy="821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1848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45631" y="4331651"/>
            <a:ext cx="5921729" cy="165656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624" tIns="54285" rIns="108624" bIns="54285" rtlCol="0" anchor="ctr"/>
          <a:lstStyle/>
          <a:p>
            <a:pPr algn="ctr"/>
            <a:endParaRPr lang="en-GB"/>
          </a:p>
        </p:txBody>
      </p:sp>
      <p:sp>
        <p:nvSpPr>
          <p:cNvPr id="2" name="Title 1"/>
          <p:cNvSpPr>
            <a:spLocks noGrp="1"/>
          </p:cNvSpPr>
          <p:nvPr>
            <p:ph type="title"/>
          </p:nvPr>
        </p:nvSpPr>
        <p:spPr>
          <a:xfrm>
            <a:off x="519045" y="228654"/>
            <a:ext cx="11147562" cy="1523494"/>
          </a:xfrm>
        </p:spPr>
        <p:txBody>
          <a:bodyPr/>
          <a:lstStyle/>
          <a:p>
            <a:r>
              <a:rPr lang="en-GB" dirty="0" smtClean="0"/>
              <a:t>The </a:t>
            </a:r>
            <a:r>
              <a:rPr lang="en-GB" dirty="0" smtClean="0"/>
              <a:t>financial data </a:t>
            </a:r>
            <a:r>
              <a:rPr lang="en-GB" dirty="0" smtClean="0"/>
              <a:t>plumber’s perspective	</a:t>
            </a:r>
            <a:endParaRPr lang="en-GB" dirty="0"/>
          </a:p>
        </p:txBody>
      </p:sp>
      <p:sp>
        <p:nvSpPr>
          <p:cNvPr id="3" name="Content Placeholder 2"/>
          <p:cNvSpPr>
            <a:spLocks noGrp="1"/>
          </p:cNvSpPr>
          <p:nvPr>
            <p:ph idx="1"/>
          </p:nvPr>
        </p:nvSpPr>
        <p:spPr>
          <a:xfrm>
            <a:off x="609362" y="1600575"/>
            <a:ext cx="6635935" cy="5024452"/>
          </a:xfrm>
        </p:spPr>
        <p:txBody>
          <a:bodyPr/>
          <a:lstStyle/>
          <a:p>
            <a:r>
              <a:rPr lang="en-GB" dirty="0" smtClean="0"/>
              <a:t>Languages do not integrate information</a:t>
            </a:r>
          </a:p>
          <a:p>
            <a:pPr lvl="1"/>
            <a:r>
              <a:rPr lang="en-GB" sz="3200" dirty="0"/>
              <a:t>Weakly typed</a:t>
            </a:r>
          </a:p>
          <a:p>
            <a:pPr lvl="1"/>
            <a:r>
              <a:rPr lang="en-GB" sz="3200" dirty="0"/>
              <a:t>Not at scale</a:t>
            </a:r>
          </a:p>
          <a:p>
            <a:pPr lvl="1"/>
            <a:r>
              <a:rPr lang="en-GB" sz="3200" dirty="0"/>
              <a:t>Non-intuitive</a:t>
            </a:r>
          </a:p>
          <a:p>
            <a:pPr lvl="1"/>
            <a:r>
              <a:rPr lang="en-GB" sz="3200" dirty="0"/>
              <a:t>Not simple</a:t>
            </a:r>
          </a:p>
          <a:p>
            <a:pPr lvl="1"/>
            <a:r>
              <a:rPr lang="en-GB" sz="3200" dirty="0"/>
              <a:t>Disorganised</a:t>
            </a:r>
          </a:p>
          <a:p>
            <a:pPr lvl="1"/>
            <a:r>
              <a:rPr lang="en-GB" sz="3200" dirty="0"/>
              <a:t>Static</a:t>
            </a:r>
          </a:p>
          <a:p>
            <a:pPr lvl="1"/>
            <a:r>
              <a:rPr lang="en-GB" sz="3200" dirty="0"/>
              <a:t>High friction</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68375" y="1701256"/>
            <a:ext cx="3276361" cy="2295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261" t="27273" r="15371" b="23010"/>
          <a:stretch/>
        </p:blipFill>
        <p:spPr bwMode="auto">
          <a:xfrm>
            <a:off x="6381539" y="4366118"/>
            <a:ext cx="5249918" cy="1587638"/>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916699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11"/>
            <a:ext cx="11171635" cy="2437590"/>
          </a:xfrm>
        </p:spPr>
        <p:txBody>
          <a:bodyPr/>
          <a:lstStyle/>
          <a:p>
            <a:pPr algn="ctr"/>
            <a:r>
              <a:rPr lang="en-GB" sz="4800" dirty="0" smtClean="0"/>
              <a:t>We </a:t>
            </a:r>
            <a:r>
              <a:rPr lang="en-GB" sz="4800" dirty="0"/>
              <a:t>need to bring </a:t>
            </a:r>
            <a:r>
              <a:rPr lang="en-GB" sz="4800" dirty="0" smtClean="0"/>
              <a:t>information </a:t>
            </a:r>
            <a:r>
              <a:rPr lang="en-GB" sz="4800" b="1" dirty="0"/>
              <a:t>into</a:t>
            </a:r>
            <a:r>
              <a:rPr lang="en-GB" sz="4800" dirty="0"/>
              <a:t> </a:t>
            </a:r>
            <a:r>
              <a:rPr lang="en-GB" sz="4800" dirty="0" smtClean="0"/>
              <a:t>our </a:t>
            </a:r>
            <a:r>
              <a:rPr lang="en-GB" sz="4800" dirty="0" smtClean="0"/>
              <a:t/>
            </a:r>
            <a:br>
              <a:rPr lang="en-GB" sz="4800" dirty="0" smtClean="0"/>
            </a:br>
            <a:r>
              <a:rPr lang="en-GB" sz="4800" dirty="0" smtClean="0"/>
              <a:t>“data plumbing” </a:t>
            </a:r>
            <a:r>
              <a:rPr lang="en-GB" sz="4800" dirty="0" smtClean="0"/>
              <a:t>languages…</a:t>
            </a:r>
            <a:r>
              <a:rPr lang="en-GB" sz="4800" dirty="0"/>
              <a:t/>
            </a:r>
            <a:br>
              <a:rPr lang="en-GB" sz="4800" dirty="0"/>
            </a:br>
            <a:r>
              <a:rPr lang="en-GB" sz="4800" dirty="0"/>
              <a:t/>
            </a:r>
            <a:br>
              <a:rPr lang="en-GB" sz="4800" dirty="0"/>
            </a:br>
            <a:r>
              <a:rPr lang="en-GB" sz="3200" dirty="0"/>
              <a:t>At </a:t>
            </a:r>
            <a:r>
              <a:rPr lang="en-GB" sz="3200" b="1" dirty="0"/>
              <a:t>market-scale, in-cloud or </a:t>
            </a:r>
            <a:r>
              <a:rPr lang="en-GB" sz="3200" b="1" dirty="0" err="1"/>
              <a:t>on-premise</a:t>
            </a:r>
            <a:r>
              <a:rPr lang="en-GB" sz="3200" dirty="0"/>
              <a:t>, </a:t>
            </a:r>
            <a:r>
              <a:rPr lang="en-GB" sz="3200" b="1" dirty="0"/>
              <a:t>strongly tooled</a:t>
            </a:r>
            <a:r>
              <a:rPr lang="en-GB" sz="3200" dirty="0"/>
              <a:t>, </a:t>
            </a:r>
            <a:r>
              <a:rPr lang="en-GB" sz="3200" b="1" dirty="0"/>
              <a:t>strongly typed</a:t>
            </a:r>
            <a:endParaRPr lang="en-GB" sz="4800" b="1" dirty="0"/>
          </a:p>
        </p:txBody>
      </p:sp>
    </p:spTree>
    <p:extLst>
      <p:ext uri="{BB962C8B-B14F-4D97-AF65-F5344CB8AC3E}">
        <p14:creationId xmlns:p14="http://schemas.microsoft.com/office/powerpoint/2010/main" val="1404748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815" y="2491778"/>
            <a:ext cx="11171635" cy="1523494"/>
          </a:xfrm>
        </p:spPr>
        <p:txBody>
          <a:bodyPr/>
          <a:lstStyle/>
          <a:p>
            <a:pPr algn="ctr"/>
            <a:r>
              <a:rPr lang="en-GB" dirty="0" smtClean="0"/>
              <a:t>This R&amp;D is done in the context of the open language F#</a:t>
            </a:r>
            <a:endParaRPr lang="en-GB" b="1" dirty="0"/>
          </a:p>
        </p:txBody>
      </p:sp>
      <p:sp>
        <p:nvSpPr>
          <p:cNvPr id="3" name="Title 1"/>
          <p:cNvSpPr txBox="1">
            <a:spLocks/>
          </p:cNvSpPr>
          <p:nvPr/>
        </p:nvSpPr>
        <p:spPr>
          <a:xfrm>
            <a:off x="607860" y="4691343"/>
            <a:ext cx="11171635" cy="775597"/>
          </a:xfrm>
          <a:prstGeom prst="rect">
            <a:avLst/>
          </a:prstGeom>
        </p:spPr>
        <p:txBody>
          <a:bodyPr vert="horz" wrap="square" lIns="0" tIns="0" rIns="0" bIns="0" rtlCol="0" anchor="t">
            <a:spAutoFit/>
          </a:bodyPr>
          <a:lstStyle>
            <a:lvl1pPr algn="ctr" defTabSz="1110591" rtl="0" eaLnBrk="1" latinLnBrk="0" hangingPunct="1">
              <a:lnSpc>
                <a:spcPct val="90000"/>
              </a:lnSpc>
              <a:spcBef>
                <a:spcPct val="0"/>
              </a:spcBef>
              <a:buNone/>
              <a:defRPr lang="en-US" sz="5400" b="0"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z="2800" dirty="0" smtClean="0">
                <a:latin typeface="Candara" pitchFamily="34" charset="0"/>
              </a:rPr>
              <a:t>Lots of good reasons for that, see our tech report </a:t>
            </a:r>
          </a:p>
          <a:p>
            <a:r>
              <a:rPr lang="en-GB" sz="2800" dirty="0" smtClean="0">
                <a:latin typeface="Candara" pitchFamily="34" charset="0"/>
              </a:rPr>
              <a:t>“</a:t>
            </a:r>
            <a:r>
              <a:rPr lang="en-GB" sz="2800" dirty="0" smtClean="0">
                <a:latin typeface="Candara" pitchFamily="34" charset="0"/>
                <a:hlinkClick r:id="rId2"/>
              </a:rPr>
              <a:t>Strongly Typed Language Support for Internet-Scale Information Spaces</a:t>
            </a:r>
            <a:r>
              <a:rPr lang="en-GB" sz="2800" dirty="0" smtClean="0">
                <a:latin typeface="Candara" pitchFamily="34" charset="0"/>
              </a:rPr>
              <a:t>”</a:t>
            </a:r>
            <a:endParaRPr lang="en-GB" sz="2800" b="1" dirty="0">
              <a:latin typeface="Candara" pitchFamily="34" charset="0"/>
            </a:endParaRPr>
          </a:p>
        </p:txBody>
      </p:sp>
      <p:sp>
        <p:nvSpPr>
          <p:cNvPr id="4" name="Title 1"/>
          <p:cNvSpPr txBox="1">
            <a:spLocks/>
          </p:cNvSpPr>
          <p:nvPr/>
        </p:nvSpPr>
        <p:spPr>
          <a:xfrm>
            <a:off x="607861" y="758513"/>
            <a:ext cx="11171635" cy="757306"/>
          </a:xfrm>
          <a:prstGeom prst="rect">
            <a:avLst/>
          </a:prstGeom>
        </p:spPr>
        <p:txBody>
          <a:bodyPr vert="horz" wrap="square" lIns="0" tIns="0" rIns="0" bIns="0" rtlCol="0" anchor="t">
            <a:spAutoFit/>
          </a:bodyPr>
          <a:lstStyle>
            <a:lvl1pPr algn="ctr" defTabSz="1108491" rtl="0" eaLnBrk="1" latinLnBrk="0" hangingPunct="1">
              <a:lnSpc>
                <a:spcPct val="90000"/>
              </a:lnSpc>
              <a:spcBef>
                <a:spcPct val="0"/>
              </a:spcBef>
              <a:buNone/>
              <a:defRPr lang="en-US" sz="5500" b="0"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mtClean="0"/>
              <a:t>But before we get into that…</a:t>
            </a:r>
            <a:endParaRPr lang="en-GB" b="1" dirty="0"/>
          </a:p>
        </p:txBody>
      </p:sp>
    </p:spTree>
    <p:extLst>
      <p:ext uri="{BB962C8B-B14F-4D97-AF65-F5344CB8AC3E}">
        <p14:creationId xmlns:p14="http://schemas.microsoft.com/office/powerpoint/2010/main" val="2189037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6"/>
            <a:ext cx="11171635" cy="757306"/>
          </a:xfrm>
        </p:spPr>
        <p:txBody>
          <a:bodyPr/>
          <a:lstStyle/>
          <a:p>
            <a:pPr algn="ctr"/>
            <a:r>
              <a:rPr lang="en-GB" dirty="0" smtClean="0"/>
              <a:t>A bit about F#....</a:t>
            </a:r>
            <a:endParaRPr lang="en-GB" b="1" dirty="0"/>
          </a:p>
        </p:txBody>
      </p:sp>
    </p:spTree>
    <p:extLst>
      <p:ext uri="{BB962C8B-B14F-4D97-AF65-F5344CB8AC3E}">
        <p14:creationId xmlns:p14="http://schemas.microsoft.com/office/powerpoint/2010/main" val="1313218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6"/>
            <a:ext cx="11171635" cy="757306"/>
          </a:xfrm>
        </p:spPr>
        <p:txBody>
          <a:bodyPr/>
          <a:lstStyle/>
          <a:p>
            <a:pPr algn="ctr"/>
            <a:r>
              <a:rPr lang="en-GB" dirty="0" smtClean="0"/>
              <a:t>F# is</a:t>
            </a:r>
            <a:r>
              <a:rPr lang="en-GB" dirty="0" smtClean="0">
                <a:latin typeface="Segoe Light" charset="0"/>
              </a:rPr>
              <a:t> a great data plumbing language</a:t>
            </a:r>
            <a:endParaRPr lang="en-GB" b="1" dirty="0"/>
          </a:p>
        </p:txBody>
      </p:sp>
    </p:spTree>
    <p:extLst>
      <p:ext uri="{BB962C8B-B14F-4D97-AF65-F5344CB8AC3E}">
        <p14:creationId xmlns:p14="http://schemas.microsoft.com/office/powerpoint/2010/main" val="243216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6"/>
            <a:ext cx="11171635" cy="2285241"/>
          </a:xfrm>
        </p:spPr>
        <p:txBody>
          <a:bodyPr/>
          <a:lstStyle/>
          <a:p>
            <a:pPr algn="ctr"/>
            <a:r>
              <a:rPr lang="en-GB" dirty="0" smtClean="0">
                <a:latin typeface="Segoe Light" charset="0"/>
              </a:rPr>
              <a:t>F# is open source, cross platform</a:t>
            </a:r>
            <a:br>
              <a:rPr lang="en-GB" dirty="0" smtClean="0">
                <a:latin typeface="Segoe Light" charset="0"/>
              </a:rPr>
            </a:br>
            <a:r>
              <a:rPr lang="en-GB" dirty="0"/>
              <a:t/>
            </a:r>
            <a:br>
              <a:rPr lang="en-GB" dirty="0"/>
            </a:br>
            <a:r>
              <a:rPr lang="en-GB" dirty="0" smtClean="0">
                <a:hlinkClick r:id="rId2"/>
              </a:rPr>
              <a:t>fsharp.org</a:t>
            </a:r>
            <a:endParaRPr lang="en-GB" b="1" dirty="0"/>
          </a:p>
        </p:txBody>
      </p:sp>
    </p:spTree>
    <p:extLst>
      <p:ext uri="{BB962C8B-B14F-4D97-AF65-F5344CB8AC3E}">
        <p14:creationId xmlns:p14="http://schemas.microsoft.com/office/powerpoint/2010/main" val="3414852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6"/>
            <a:ext cx="11171635" cy="3808735"/>
          </a:xfrm>
        </p:spPr>
        <p:txBody>
          <a:bodyPr/>
          <a:lstStyle/>
          <a:p>
            <a:r>
              <a:rPr lang="en-GB" dirty="0" smtClean="0"/>
              <a:t>F#</a:t>
            </a:r>
            <a:r>
              <a:rPr lang="en-GB" dirty="0" smtClean="0">
                <a:latin typeface="Segoe Light" charset="0"/>
              </a:rPr>
              <a:t> has </a:t>
            </a:r>
            <a:r>
              <a:rPr lang="en-GB" dirty="0" smtClean="0"/>
              <a:t>an intelligent</a:t>
            </a:r>
            <a:r>
              <a:rPr lang="en-GB" dirty="0" smtClean="0">
                <a:latin typeface="Segoe Light" charset="0"/>
              </a:rPr>
              <a:t>, </a:t>
            </a:r>
            <a:r>
              <a:rPr lang="en-GB" dirty="0" smtClean="0">
                <a:latin typeface="Segoe Light" charset="0"/>
              </a:rPr>
              <a:t>fun, </a:t>
            </a:r>
            <a:r>
              <a:rPr lang="en-GB" dirty="0" smtClean="0">
                <a:latin typeface="Segoe Light" charset="0"/>
              </a:rPr>
              <a:t>contributing </a:t>
            </a:r>
            <a:r>
              <a:rPr lang="en-GB" dirty="0" smtClean="0">
                <a:latin typeface="Segoe Light" charset="0"/>
              </a:rPr>
              <a:t>community</a:t>
            </a:r>
            <a:br>
              <a:rPr lang="en-GB" dirty="0" smtClean="0">
                <a:latin typeface="Segoe Light" charset="0"/>
              </a:rPr>
            </a:br>
            <a:r>
              <a:rPr lang="en-GB" dirty="0"/>
              <a:t/>
            </a:r>
            <a:br>
              <a:rPr lang="en-GB" dirty="0"/>
            </a:br>
            <a:r>
              <a:rPr lang="en-GB" dirty="0" smtClean="0">
                <a:hlinkClick r:id="rId2"/>
              </a:rPr>
              <a:t>fsharp.org</a:t>
            </a:r>
            <a:r>
              <a:rPr lang="en-GB" dirty="0" smtClean="0"/>
              <a:t/>
            </a:r>
            <a:br>
              <a:rPr lang="en-GB" dirty="0" smtClean="0"/>
            </a:br>
            <a:r>
              <a:rPr lang="en-GB" dirty="0">
                <a:hlinkClick r:id="rId3"/>
              </a:rPr>
              <a:t>fsharpforfunandprofit.com</a:t>
            </a:r>
            <a:r>
              <a:rPr lang="en-GB" dirty="0"/>
              <a:t> </a:t>
            </a:r>
            <a:endParaRPr lang="en-GB" b="1" dirty="0"/>
          </a:p>
        </p:txBody>
      </p:sp>
    </p:spTree>
    <p:extLst>
      <p:ext uri="{BB962C8B-B14F-4D97-AF65-F5344CB8AC3E}">
        <p14:creationId xmlns:p14="http://schemas.microsoft.com/office/powerpoint/2010/main" val="541942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6"/>
            <a:ext cx="11171635" cy="3351687"/>
          </a:xfrm>
        </p:spPr>
        <p:txBody>
          <a:bodyPr/>
          <a:lstStyle/>
          <a:p>
            <a:pPr algn="ctr"/>
            <a:r>
              <a:rPr lang="en-GB" dirty="0" smtClean="0"/>
              <a:t>F#</a:t>
            </a:r>
            <a:r>
              <a:rPr lang="en-GB" dirty="0" smtClean="0">
                <a:latin typeface="Segoe Light" charset="0"/>
              </a:rPr>
              <a:t> helps address real </a:t>
            </a:r>
            <a:r>
              <a:rPr lang="en-GB" dirty="0" smtClean="0">
                <a:latin typeface="Segoe Light" charset="0"/>
              </a:rPr>
              <a:t>business </a:t>
            </a:r>
            <a:r>
              <a:rPr lang="en-GB" dirty="0" smtClean="0">
                <a:latin typeface="Segoe Light" charset="0"/>
              </a:rPr>
              <a:t>problems</a:t>
            </a:r>
            <a:br>
              <a:rPr lang="en-GB" dirty="0" smtClean="0">
                <a:latin typeface="Segoe Light" charset="0"/>
              </a:rPr>
            </a:br>
            <a:r>
              <a:rPr lang="en-GB" dirty="0"/>
              <a:t/>
            </a:r>
            <a:br>
              <a:rPr lang="en-GB" dirty="0"/>
            </a:br>
            <a:r>
              <a:rPr lang="en-GB" sz="3600" dirty="0" smtClean="0"/>
              <a:t>around </a:t>
            </a:r>
            <a:r>
              <a:rPr lang="en-GB" sz="3600" b="1" dirty="0" smtClean="0"/>
              <a:t>Time to Market</a:t>
            </a:r>
            <a:r>
              <a:rPr lang="en-GB" sz="3600" dirty="0" smtClean="0"/>
              <a:t>, </a:t>
            </a:r>
            <a:r>
              <a:rPr lang="en-GB" sz="3600" b="1" dirty="0" smtClean="0"/>
              <a:t>Efficiency</a:t>
            </a:r>
            <a:r>
              <a:rPr lang="en-GB" sz="3600" dirty="0" smtClean="0"/>
              <a:t>, </a:t>
            </a:r>
            <a:r>
              <a:rPr lang="en-GB" sz="3600" b="1" dirty="0" smtClean="0"/>
              <a:t>Correctness</a:t>
            </a:r>
            <a:r>
              <a:rPr lang="en-GB" sz="3600" dirty="0" smtClean="0"/>
              <a:t> and </a:t>
            </a:r>
            <a:r>
              <a:rPr lang="en-GB" sz="3600" b="1" dirty="0" smtClean="0"/>
              <a:t>Tackling </a:t>
            </a:r>
            <a:r>
              <a:rPr lang="en-GB" sz="3600" b="1" dirty="0" smtClean="0"/>
              <a:t>Complexity</a:t>
            </a:r>
            <a:br>
              <a:rPr lang="en-GB" sz="3600" b="1" dirty="0" smtClean="0"/>
            </a:br>
            <a:r>
              <a:rPr lang="en-GB" sz="3600" b="1" dirty="0"/>
              <a:t/>
            </a:r>
            <a:br>
              <a:rPr lang="en-GB" sz="3600" b="1" dirty="0"/>
            </a:br>
            <a:r>
              <a:rPr lang="en-GB" sz="2000" b="1" dirty="0" smtClean="0"/>
              <a:t>See: “Succeeding with Functional-first Programming in Finance”, Don Syme</a:t>
            </a:r>
            <a:endParaRPr lang="en-GB" sz="4000" b="1" dirty="0"/>
          </a:p>
        </p:txBody>
      </p:sp>
    </p:spTree>
    <p:extLst>
      <p:ext uri="{BB962C8B-B14F-4D97-AF65-F5344CB8AC3E}">
        <p14:creationId xmlns:p14="http://schemas.microsoft.com/office/powerpoint/2010/main" val="1822841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110" y="1154298"/>
            <a:ext cx="11171635" cy="5027530"/>
          </a:xfrm>
        </p:spPr>
        <p:txBody>
          <a:bodyPr/>
          <a:lstStyle/>
          <a:p>
            <a:r>
              <a:rPr lang="en-GB" dirty="0" smtClean="0"/>
              <a:t>F#</a:t>
            </a:r>
            <a:r>
              <a:rPr lang="en-GB" dirty="0" smtClean="0">
                <a:latin typeface="Segoe Light" charset="0"/>
              </a:rPr>
              <a:t> has a particularly strong following in finance, including leading London-based banks and hedge funds</a:t>
            </a:r>
            <a:br>
              <a:rPr lang="en-GB" dirty="0" smtClean="0">
                <a:latin typeface="Segoe Light" charset="0"/>
              </a:rPr>
            </a:br>
            <a:r>
              <a:rPr lang="en-GB" dirty="0"/>
              <a:t/>
            </a:r>
            <a:br>
              <a:rPr lang="en-GB" dirty="0"/>
            </a:br>
            <a:r>
              <a:rPr lang="en-GB" sz="4400" dirty="0" smtClean="0">
                <a:hlinkClick r:id="rId2"/>
              </a:rPr>
              <a:t>fsharp.org/testimonials</a:t>
            </a:r>
            <a:r>
              <a:rPr lang="en-GB" sz="4400" dirty="0" smtClean="0"/>
              <a:t> </a:t>
            </a:r>
            <a:r>
              <a:rPr lang="en-GB" sz="4400" dirty="0" smtClean="0"/>
              <a:t/>
            </a:r>
            <a:br>
              <a:rPr lang="en-GB" sz="4400" dirty="0" smtClean="0"/>
            </a:br>
            <a:r>
              <a:rPr lang="en-GB" sz="4400" dirty="0">
                <a:hlinkClick r:id="rId3"/>
              </a:rPr>
              <a:t>meetup.com/</a:t>
            </a:r>
            <a:r>
              <a:rPr lang="en-GB" sz="4400" dirty="0" err="1">
                <a:hlinkClick r:id="rId3"/>
              </a:rPr>
              <a:t>FSharpLondon</a:t>
            </a:r>
            <a:r>
              <a:rPr lang="en-GB" sz="4400" dirty="0"/>
              <a:t/>
            </a:r>
            <a:br>
              <a:rPr lang="en-GB" sz="4400" dirty="0"/>
            </a:br>
            <a:endParaRPr lang="en-GB" b="1" dirty="0"/>
          </a:p>
        </p:txBody>
      </p:sp>
    </p:spTree>
    <p:extLst>
      <p:ext uri="{BB962C8B-B14F-4D97-AF65-F5344CB8AC3E}">
        <p14:creationId xmlns:p14="http://schemas.microsoft.com/office/powerpoint/2010/main" val="2884595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6"/>
            <a:ext cx="11171635" cy="1980542"/>
          </a:xfrm>
        </p:spPr>
        <p:txBody>
          <a:bodyPr/>
          <a:lstStyle/>
          <a:p>
            <a:pPr algn="ctr"/>
            <a:r>
              <a:rPr lang="en-GB" dirty="0" smtClean="0"/>
              <a:t>F#</a:t>
            </a:r>
            <a:r>
              <a:rPr lang="en-GB" dirty="0" smtClean="0">
                <a:latin typeface="Segoe Light" charset="0"/>
              </a:rPr>
              <a:t> is used </a:t>
            </a:r>
            <a:r>
              <a:rPr lang="en-GB" dirty="0" smtClean="0">
                <a:latin typeface="Segoe Light" charset="0"/>
              </a:rPr>
              <a:t>to </a:t>
            </a:r>
            <a:r>
              <a:rPr lang="en-GB" dirty="0" smtClean="0">
                <a:latin typeface="Segoe Light" charset="0"/>
              </a:rPr>
              <a:t>make lots of money</a:t>
            </a:r>
            <a:br>
              <a:rPr lang="en-GB" dirty="0" smtClean="0">
                <a:latin typeface="Segoe Light" charset="0"/>
              </a:rPr>
            </a:br>
            <a:r>
              <a:rPr lang="en-GB" sz="4400" dirty="0"/>
              <a:t/>
            </a:r>
            <a:br>
              <a:rPr lang="en-GB" sz="4400" dirty="0"/>
            </a:br>
            <a:r>
              <a:rPr lang="en-GB" sz="4400" dirty="0" smtClean="0">
                <a:hlinkClick r:id="rId2"/>
              </a:rPr>
              <a:t>fsharp.org/testimonials</a:t>
            </a:r>
            <a:r>
              <a:rPr lang="en-GB" sz="4400" dirty="0" smtClean="0"/>
              <a:t> </a:t>
            </a:r>
            <a:endParaRPr lang="en-GB" b="1" dirty="0"/>
          </a:p>
        </p:txBody>
      </p:sp>
    </p:spTree>
    <p:extLst>
      <p:ext uri="{BB962C8B-B14F-4D97-AF65-F5344CB8AC3E}">
        <p14:creationId xmlns:p14="http://schemas.microsoft.com/office/powerpoint/2010/main" val="3311116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Agenda</a:t>
            </a:r>
            <a:endParaRPr lang="en-GB" dirty="0"/>
          </a:p>
        </p:txBody>
      </p:sp>
      <p:sp>
        <p:nvSpPr>
          <p:cNvPr id="3" name="Text Placeholder 2"/>
          <p:cNvSpPr>
            <a:spLocks noGrp="1"/>
          </p:cNvSpPr>
          <p:nvPr>
            <p:ph type="body" sz="quarter" idx="10"/>
          </p:nvPr>
        </p:nvSpPr>
        <p:spPr>
          <a:xfrm>
            <a:off x="519045" y="1448200"/>
            <a:ext cx="11147562" cy="4398127"/>
          </a:xfrm>
        </p:spPr>
        <p:txBody>
          <a:bodyPr/>
          <a:lstStyle/>
          <a:p>
            <a:r>
              <a:rPr lang="en-GB" dirty="0" smtClean="0"/>
              <a:t>The “Information Rich Programming” Problem</a:t>
            </a:r>
          </a:p>
          <a:p>
            <a:pPr lvl="1"/>
            <a:r>
              <a:rPr lang="en-GB" dirty="0" smtClean="0"/>
              <a:t>- broadly conceived</a:t>
            </a:r>
          </a:p>
          <a:p>
            <a:pPr lvl="1"/>
            <a:r>
              <a:rPr lang="en-GB" dirty="0" smtClean="0"/>
              <a:t>- and for financial data specifically </a:t>
            </a:r>
          </a:p>
          <a:p>
            <a:endParaRPr lang="en-GB" sz="2400" dirty="0"/>
          </a:p>
          <a:p>
            <a:r>
              <a:rPr lang="en-GB" dirty="0" smtClean="0"/>
              <a:t>A bit about F# </a:t>
            </a:r>
          </a:p>
          <a:p>
            <a:endParaRPr lang="en-GB" sz="1800" dirty="0"/>
          </a:p>
          <a:p>
            <a:r>
              <a:rPr lang="en-GB" dirty="0" smtClean="0"/>
              <a:t>Applying F# scalable data/metadata integration techniques to financial data integration</a:t>
            </a:r>
            <a:endParaRPr lang="en-GB" dirty="0"/>
          </a:p>
        </p:txBody>
      </p:sp>
    </p:spTree>
    <p:extLst>
      <p:ext uri="{BB962C8B-B14F-4D97-AF65-F5344CB8AC3E}">
        <p14:creationId xmlns:p14="http://schemas.microsoft.com/office/powerpoint/2010/main" val="25352388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128" y="-508118"/>
            <a:ext cx="14091494" cy="7875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4754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F# for Quant Consulting</a:t>
            </a:r>
            <a:endParaRPr lang="en-GB" dirty="0"/>
          </a:p>
        </p:txBody>
      </p:sp>
      <p:sp>
        <p:nvSpPr>
          <p:cNvPr id="6" name="Content Placeholder 3"/>
          <p:cNvSpPr>
            <a:spLocks noGrp="1"/>
          </p:cNvSpPr>
          <p:nvPr>
            <p:ph idx="4294967295"/>
          </p:nvPr>
        </p:nvSpPr>
        <p:spPr>
          <a:xfrm>
            <a:off x="859809" y="1501254"/>
            <a:ext cx="10287616" cy="5193234"/>
          </a:xfrm>
          <a:prstGeom prst="rect">
            <a:avLst/>
          </a:prstGeom>
        </p:spPr>
        <p:txBody>
          <a:bodyPr>
            <a:normAutofit/>
          </a:bodyPr>
          <a:lstStyle/>
          <a:p>
            <a:r>
              <a:rPr lang="en-GB" sz="2700" dirty="0"/>
              <a:t>Our bids for tendered contracts in quantitative finance are regularly </a:t>
            </a:r>
            <a:r>
              <a:rPr lang="en-GB" sz="2700" b="1" dirty="0">
                <a:solidFill>
                  <a:schemeClr val="tx2"/>
                </a:solidFill>
              </a:rPr>
              <a:t>half the price</a:t>
            </a:r>
            <a:r>
              <a:rPr lang="en-GB" sz="2700" dirty="0"/>
              <a:t> of competitors because of the </a:t>
            </a:r>
            <a:r>
              <a:rPr lang="en-GB" sz="2700" b="1" dirty="0">
                <a:solidFill>
                  <a:schemeClr val="tx2"/>
                </a:solidFill>
              </a:rPr>
              <a:t>increased productivity </a:t>
            </a:r>
            <a:r>
              <a:rPr lang="en-GB" sz="2700" dirty="0"/>
              <a:t>we get from F#.</a:t>
            </a:r>
          </a:p>
          <a:p>
            <a:endParaRPr lang="en-GB" sz="2700" dirty="0"/>
          </a:p>
          <a:p>
            <a:r>
              <a:rPr lang="en-GB" sz="2700" dirty="0"/>
              <a:t>We are regularly able to deliver </a:t>
            </a:r>
            <a:r>
              <a:rPr lang="en-GB" sz="2700" b="1" dirty="0">
                <a:solidFill>
                  <a:schemeClr val="tx2"/>
                </a:solidFill>
              </a:rPr>
              <a:t>correct</a:t>
            </a:r>
            <a:r>
              <a:rPr lang="en-GB" sz="2700" dirty="0"/>
              <a:t>, </a:t>
            </a:r>
            <a:r>
              <a:rPr lang="en-GB" sz="2700" b="1" dirty="0">
                <a:solidFill>
                  <a:schemeClr val="tx2"/>
                </a:solidFill>
              </a:rPr>
              <a:t>robust</a:t>
            </a:r>
            <a:r>
              <a:rPr lang="en-GB" sz="2700" dirty="0">
                <a:solidFill>
                  <a:schemeClr val="tx2"/>
                </a:solidFill>
              </a:rPr>
              <a:t>, </a:t>
            </a:r>
            <a:r>
              <a:rPr lang="en-GB" sz="2700" b="1" dirty="0" err="1">
                <a:solidFill>
                  <a:schemeClr val="tx2"/>
                </a:solidFill>
              </a:rPr>
              <a:t>performant</a:t>
            </a:r>
            <a:r>
              <a:rPr lang="en-GB" sz="2700" dirty="0">
                <a:solidFill>
                  <a:schemeClr val="tx2"/>
                </a:solidFill>
              </a:rPr>
              <a:t> </a:t>
            </a:r>
            <a:r>
              <a:rPr lang="en-GB" sz="2700" dirty="0"/>
              <a:t>solutions </a:t>
            </a:r>
            <a:r>
              <a:rPr lang="en-GB" sz="2700" b="1" dirty="0">
                <a:solidFill>
                  <a:schemeClr val="tx2"/>
                </a:solidFill>
              </a:rPr>
              <a:t>on-time</a:t>
            </a:r>
            <a:r>
              <a:rPr lang="en-GB" sz="2700" dirty="0"/>
              <a:t>, which is what our customers value most.</a:t>
            </a:r>
          </a:p>
          <a:p>
            <a:endParaRPr lang="en-GB" sz="2700" dirty="0">
              <a:solidFill>
                <a:schemeClr val="bg2">
                  <a:lumMod val="10000"/>
                </a:schemeClr>
              </a:solidFill>
            </a:endParaRPr>
          </a:p>
          <a:p>
            <a:pPr algn="r"/>
            <a:r>
              <a:rPr lang="en-GB" sz="2700" dirty="0"/>
              <a:t>Daniel Egloff, QuantAlea Consulting, Zurich</a:t>
            </a:r>
            <a:endParaRPr lang="en-GB" sz="2700" dirty="0">
              <a:solidFill>
                <a:schemeClr val="bg2">
                  <a:lumMod val="10000"/>
                </a:schemeClr>
              </a:solidFill>
            </a:endParaRPr>
          </a:p>
        </p:txBody>
      </p:sp>
      <p:sp>
        <p:nvSpPr>
          <p:cNvPr id="3" name="Rectangle 2"/>
          <p:cNvSpPr/>
          <p:nvPr/>
        </p:nvSpPr>
        <p:spPr>
          <a:xfrm>
            <a:off x="7163406" y="6304261"/>
            <a:ext cx="4795329" cy="518878"/>
          </a:xfrm>
          <a:prstGeom prst="rect">
            <a:avLst/>
          </a:prstGeom>
        </p:spPr>
        <p:txBody>
          <a:bodyPr wrap="none" lIns="102383" tIns="51190" rIns="102383" bIns="51190">
            <a:spAutoFit/>
          </a:bodyPr>
          <a:lstStyle/>
          <a:p>
            <a:pPr marL="236919" indent="-236919" algn="r"/>
            <a:r>
              <a:rPr lang="en-GB" sz="2700" dirty="0">
                <a:solidFill>
                  <a:srgbClr val="505050"/>
                </a:solidFill>
                <a:hlinkClick r:id="rId2"/>
              </a:rPr>
              <a:t>http://fsharp.org/testimonials</a:t>
            </a:r>
            <a:r>
              <a:rPr lang="en-GB" sz="2700" dirty="0">
                <a:solidFill>
                  <a:srgbClr val="505050"/>
                </a:solidFill>
              </a:rPr>
              <a:t> </a:t>
            </a:r>
          </a:p>
        </p:txBody>
      </p:sp>
      <p:sp>
        <p:nvSpPr>
          <p:cNvPr id="9" name="Rectangular Callout 8"/>
          <p:cNvSpPr/>
          <p:nvPr/>
        </p:nvSpPr>
        <p:spPr bwMode="auto">
          <a:xfrm>
            <a:off x="168194" y="4091465"/>
            <a:ext cx="2852647" cy="615691"/>
          </a:xfrm>
          <a:prstGeom prst="wedgeRectCallout">
            <a:avLst>
              <a:gd name="adj1" fmla="val 51550"/>
              <a:gd name="adj2" fmla="val -101019"/>
            </a:avLst>
          </a:prstGeom>
          <a:solidFill>
            <a:schemeClr val="accent4">
              <a:lumMod val="50000"/>
            </a:schemeClr>
          </a:solidFill>
          <a:ln>
            <a:solidFill>
              <a:schemeClr val="accent4">
                <a:lumMod val="50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93" tIns="60947" rIns="121893" bIns="60947" numCol="1" rtlCol="0" anchor="ctr" anchorCtr="0" compatLnSpc="1">
            <a:prstTxWarp prst="textNoShape">
              <a:avLst/>
            </a:prstTxWarp>
            <a:spAutoFit/>
          </a:bodyPr>
          <a:lstStyle/>
          <a:p>
            <a:pPr algn="ctr" defTabSz="1218585" fontAlgn="base">
              <a:spcBef>
                <a:spcPct val="0"/>
              </a:spcBef>
              <a:spcAft>
                <a:spcPct val="0"/>
              </a:spcAft>
            </a:pPr>
            <a:r>
              <a:rPr lang="en-GB" sz="3200" b="1" dirty="0">
                <a:gradFill>
                  <a:gsLst>
                    <a:gs pos="0">
                      <a:srgbClr val="FFFFFF"/>
                    </a:gs>
                    <a:gs pos="100000">
                      <a:srgbClr val="FFFFFF"/>
                    </a:gs>
                  </a:gsLst>
                  <a:lin ang="5400000" scaled="0"/>
                </a:gradFill>
                <a:latin typeface="Segoe UI Light"/>
              </a:rPr>
              <a:t>Time to Market</a:t>
            </a:r>
          </a:p>
        </p:txBody>
      </p:sp>
      <p:sp>
        <p:nvSpPr>
          <p:cNvPr id="10" name="Rectangular Callout 9"/>
          <p:cNvSpPr/>
          <p:nvPr/>
        </p:nvSpPr>
        <p:spPr bwMode="auto">
          <a:xfrm>
            <a:off x="2529675" y="4884883"/>
            <a:ext cx="2250495" cy="615691"/>
          </a:xfrm>
          <a:prstGeom prst="wedgeRectCallout">
            <a:avLst>
              <a:gd name="adj1" fmla="val 68119"/>
              <a:gd name="adj2" fmla="val -201865"/>
            </a:avLst>
          </a:prstGeom>
          <a:solidFill>
            <a:schemeClr val="accent4">
              <a:lumMod val="50000"/>
            </a:schemeClr>
          </a:solidFill>
          <a:ln>
            <a:solidFill>
              <a:schemeClr val="accent4">
                <a:lumMod val="50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93" tIns="60947" rIns="121893" bIns="60947" numCol="1" rtlCol="0" anchor="ctr" anchorCtr="0" compatLnSpc="1">
            <a:prstTxWarp prst="textNoShape">
              <a:avLst/>
            </a:prstTxWarp>
            <a:spAutoFit/>
          </a:bodyPr>
          <a:lstStyle/>
          <a:p>
            <a:pPr algn="ctr" defTabSz="1218585" fontAlgn="base">
              <a:spcBef>
                <a:spcPct val="0"/>
              </a:spcBef>
              <a:spcAft>
                <a:spcPct val="0"/>
              </a:spcAft>
            </a:pPr>
            <a:r>
              <a:rPr lang="en-GB" sz="3200" b="1" dirty="0">
                <a:gradFill>
                  <a:gsLst>
                    <a:gs pos="0">
                      <a:srgbClr val="FFFFFF"/>
                    </a:gs>
                    <a:gs pos="100000">
                      <a:srgbClr val="FFFFFF"/>
                    </a:gs>
                  </a:gsLst>
                  <a:lin ang="5400000" scaled="0"/>
                </a:gradFill>
                <a:latin typeface="Segoe UI Light"/>
              </a:rPr>
              <a:t>Correctness</a:t>
            </a:r>
          </a:p>
        </p:txBody>
      </p:sp>
      <p:sp>
        <p:nvSpPr>
          <p:cNvPr id="11" name="Rectangular Callout 10"/>
          <p:cNvSpPr/>
          <p:nvPr/>
        </p:nvSpPr>
        <p:spPr bwMode="auto">
          <a:xfrm>
            <a:off x="10366520" y="2170520"/>
            <a:ext cx="1820718" cy="615691"/>
          </a:xfrm>
          <a:prstGeom prst="wedgeRectCallout">
            <a:avLst>
              <a:gd name="adj1" fmla="val -115273"/>
              <a:gd name="adj2" fmla="val 92950"/>
            </a:avLst>
          </a:prstGeom>
          <a:solidFill>
            <a:schemeClr val="accent4">
              <a:lumMod val="50000"/>
            </a:schemeClr>
          </a:solidFill>
          <a:ln>
            <a:solidFill>
              <a:schemeClr val="accent4">
                <a:lumMod val="50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93" tIns="60947" rIns="121893" bIns="60947" numCol="1" rtlCol="0" anchor="ctr" anchorCtr="0" compatLnSpc="1">
            <a:prstTxWarp prst="textNoShape">
              <a:avLst/>
            </a:prstTxWarp>
            <a:spAutoFit/>
          </a:bodyPr>
          <a:lstStyle/>
          <a:p>
            <a:pPr algn="ctr" defTabSz="1218585" fontAlgn="base">
              <a:spcBef>
                <a:spcPct val="0"/>
              </a:spcBef>
              <a:spcAft>
                <a:spcPct val="0"/>
              </a:spcAft>
            </a:pPr>
            <a:r>
              <a:rPr lang="en-GB" sz="3200" b="1" dirty="0">
                <a:gradFill>
                  <a:gsLst>
                    <a:gs pos="0">
                      <a:srgbClr val="FFFFFF"/>
                    </a:gs>
                    <a:gs pos="100000">
                      <a:srgbClr val="FFFFFF"/>
                    </a:gs>
                  </a:gsLst>
                  <a:lin ang="5400000" scaled="0"/>
                </a:gradFill>
                <a:latin typeface="Segoe UI Light"/>
              </a:rPr>
              <a:t>Efficiency</a:t>
            </a:r>
          </a:p>
        </p:txBody>
      </p:sp>
      <p:sp>
        <p:nvSpPr>
          <p:cNvPr id="8" name="Rectangular Callout 7"/>
          <p:cNvSpPr/>
          <p:nvPr/>
        </p:nvSpPr>
        <p:spPr bwMode="auto">
          <a:xfrm>
            <a:off x="9969103" y="630681"/>
            <a:ext cx="2158550" cy="615527"/>
          </a:xfrm>
          <a:prstGeom prst="wedgeRectCallout">
            <a:avLst>
              <a:gd name="adj1" fmla="val -115273"/>
              <a:gd name="adj2" fmla="val 92950"/>
            </a:avLst>
          </a:prstGeom>
          <a:solidFill>
            <a:schemeClr val="accent4">
              <a:lumMod val="50000"/>
            </a:schemeClr>
          </a:solidFill>
          <a:ln>
            <a:solidFill>
              <a:schemeClr val="accent4">
                <a:lumMod val="50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93" tIns="60947" rIns="121893" bIns="60947" numCol="1" rtlCol="0" anchor="ctr" anchorCtr="0" compatLnSpc="1">
            <a:prstTxWarp prst="textNoShape">
              <a:avLst/>
            </a:prstTxWarp>
            <a:spAutoFit/>
          </a:bodyPr>
          <a:lstStyle/>
          <a:p>
            <a:pPr algn="ctr" defTabSz="1218585" fontAlgn="base">
              <a:spcBef>
                <a:spcPct val="0"/>
              </a:spcBef>
              <a:spcAft>
                <a:spcPct val="0"/>
              </a:spcAft>
            </a:pPr>
            <a:r>
              <a:rPr lang="en-GB" sz="3200" b="1" dirty="0" smtClean="0">
                <a:gradFill>
                  <a:gsLst>
                    <a:gs pos="0">
                      <a:srgbClr val="FFFFFF"/>
                    </a:gs>
                    <a:gs pos="100000">
                      <a:srgbClr val="FFFFFF"/>
                    </a:gs>
                  </a:gsLst>
                  <a:lin ang="5400000" scaled="0"/>
                </a:gradFill>
                <a:latin typeface="Segoe UI Light"/>
              </a:rPr>
              <a:t>Complexity</a:t>
            </a:r>
            <a:endParaRPr lang="en-GB" sz="3200" b="1" dirty="0">
              <a:gradFill>
                <a:gsLst>
                  <a:gs pos="0">
                    <a:srgbClr val="FFFFFF"/>
                  </a:gs>
                  <a:gs pos="100000">
                    <a:srgbClr val="FFFFFF"/>
                  </a:gs>
                </a:gsLst>
                <a:lin ang="5400000" scaled="0"/>
              </a:gradFill>
              <a:latin typeface="Segoe UI Light"/>
            </a:endParaRPr>
          </a:p>
        </p:txBody>
      </p:sp>
    </p:spTree>
    <p:extLst>
      <p:ext uri="{BB962C8B-B14F-4D97-AF65-F5344CB8AC3E}">
        <p14:creationId xmlns:p14="http://schemas.microsoft.com/office/powerpoint/2010/main" val="1234920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482" y="2715551"/>
            <a:ext cx="10789877" cy="1523846"/>
          </a:xfrm>
        </p:spPr>
        <p:txBody>
          <a:bodyPr/>
          <a:lstStyle/>
          <a:p>
            <a:pPr algn="ctr"/>
            <a:r>
              <a:rPr lang="en-GB" sz="4800" dirty="0" smtClean="0"/>
              <a:t>Microsoft </a:t>
            </a:r>
            <a:r>
              <a:rPr lang="en-GB" sz="4800" dirty="0"/>
              <a:t>recommend </a:t>
            </a:r>
            <a:br>
              <a:rPr lang="en-GB" sz="4800" dirty="0"/>
            </a:br>
            <a:r>
              <a:rPr lang="en-GB" sz="4800" dirty="0"/>
              <a:t>F# and the Visual F# tools</a:t>
            </a:r>
            <a:br>
              <a:rPr lang="en-GB" sz="4800" dirty="0"/>
            </a:br>
            <a:r>
              <a:rPr lang="en-GB" sz="4800" dirty="0"/>
              <a:t>for your functional-first programming needs</a:t>
            </a:r>
          </a:p>
        </p:txBody>
      </p:sp>
    </p:spTree>
    <p:extLst>
      <p:ext uri="{BB962C8B-B14F-4D97-AF65-F5344CB8AC3E}">
        <p14:creationId xmlns:p14="http://schemas.microsoft.com/office/powerpoint/2010/main" val="22754762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6"/>
            <a:ext cx="11171635" cy="757306"/>
          </a:xfrm>
        </p:spPr>
        <p:txBody>
          <a:bodyPr/>
          <a:lstStyle/>
          <a:p>
            <a:pPr algn="ctr"/>
            <a:r>
              <a:rPr lang="en-GB" dirty="0" smtClean="0">
                <a:latin typeface="Segoe Light" charset="0"/>
              </a:rPr>
              <a:t>Back to the main topic…</a:t>
            </a:r>
            <a:endParaRPr lang="en-GB" b="1" dirty="0"/>
          </a:p>
        </p:txBody>
      </p:sp>
    </p:spTree>
    <p:extLst>
      <p:ext uri="{BB962C8B-B14F-4D97-AF65-F5344CB8AC3E}">
        <p14:creationId xmlns:p14="http://schemas.microsoft.com/office/powerpoint/2010/main" val="879716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59708301"/>
              </p:ext>
            </p:extLst>
          </p:nvPr>
        </p:nvGraphicFramePr>
        <p:xfrm>
          <a:off x="325362" y="1231331"/>
          <a:ext cx="11215583" cy="4214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GB" dirty="0" smtClean="0"/>
              <a:t>Typical F</a:t>
            </a:r>
            <a:r>
              <a:rPr lang="en-GB" dirty="0" smtClean="0"/>
              <a:t># Topics</a:t>
            </a:r>
            <a:endParaRPr lang="en-GB" dirty="0"/>
          </a:p>
        </p:txBody>
      </p:sp>
      <p:sp>
        <p:nvSpPr>
          <p:cNvPr id="4" name="Cube 3"/>
          <p:cNvSpPr/>
          <p:nvPr/>
        </p:nvSpPr>
        <p:spPr bwMode="auto">
          <a:xfrm>
            <a:off x="720197" y="5709395"/>
            <a:ext cx="10931583" cy="803749"/>
          </a:xfrm>
          <a:prstGeom prst="cub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21733" tIns="60867" rIns="121733" bIns="60867" numCol="1" rtlCol="0" anchor="ctr" anchorCtr="0" compatLnSpc="1">
            <a:prstTxWarp prst="textNoShape">
              <a:avLst/>
            </a:prstTxWarp>
          </a:bodyPr>
          <a:lstStyle/>
          <a:p>
            <a:pPr algn="ctr" defTabSz="1217066" fontAlgn="base">
              <a:spcBef>
                <a:spcPct val="0"/>
              </a:spcBef>
              <a:spcAft>
                <a:spcPct val="0"/>
              </a:spcAft>
            </a:pPr>
            <a:r>
              <a:rPr lang="en-GB" sz="4300" dirty="0">
                <a:gradFill>
                  <a:gsLst>
                    <a:gs pos="0">
                      <a:srgbClr val="FFFFFF"/>
                    </a:gs>
                    <a:gs pos="100000">
                      <a:srgbClr val="FFFFFF"/>
                    </a:gs>
                  </a:gsLst>
                  <a:lin ang="5400000" scaled="0"/>
                </a:gradFill>
                <a:latin typeface="+mj-lt"/>
              </a:rPr>
              <a:t>F# Deep Data Integration</a:t>
            </a:r>
          </a:p>
        </p:txBody>
      </p:sp>
    </p:spTree>
    <p:extLst>
      <p:ext uri="{BB962C8B-B14F-4D97-AF65-F5344CB8AC3E}">
        <p14:creationId xmlns:p14="http://schemas.microsoft.com/office/powerpoint/2010/main" val="3769163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06DCBB91-7B26-4835-B33A-CA07C186EB0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0E71C54-F2D1-4C91-8C80-6B09BF84E94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5ADF61FE-FF80-45AA-A9CE-E34B60324B4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18B03463-1FBD-4DF5-8CA0-D3CB9BDC029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9F535F91-926F-4CD9-9E50-DD6024FF90E6}"/>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BCE7658B-2374-4A6C-9925-B2C56248DCA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graphicEl>
                                              <a:dgm id="{D3652699-7A9F-4E10-8F28-EB1B4316ACCE}"/>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73087" y="1674778"/>
            <a:ext cx="11171635" cy="4210383"/>
          </a:xfrm>
        </p:spPr>
        <p:txBody>
          <a:bodyPr/>
          <a:lstStyle/>
          <a:p>
            <a:r>
              <a:rPr lang="en-GB" sz="4800" dirty="0"/>
              <a:t>The Problem W</a:t>
            </a:r>
            <a:r>
              <a:rPr lang="en-GB" sz="4800" dirty="0" smtClean="0"/>
              <a:t>e’re Addressing</a:t>
            </a:r>
            <a:r>
              <a:rPr lang="en-GB" sz="4800" dirty="0"/>
              <a:t/>
            </a:r>
            <a:br>
              <a:rPr lang="en-GB" sz="4800" dirty="0"/>
            </a:br>
            <a:r>
              <a:rPr lang="en-GB" sz="4800" dirty="0"/>
              <a:t/>
            </a:r>
            <a:br>
              <a:rPr lang="en-GB" sz="4800" dirty="0"/>
            </a:br>
            <a:r>
              <a:rPr lang="en-GB" sz="4800" dirty="0"/>
              <a:t>Our </a:t>
            </a:r>
            <a:r>
              <a:rPr lang="en-GB" sz="4800" dirty="0" smtClean="0"/>
              <a:t>data plumbing tools </a:t>
            </a:r>
            <a:r>
              <a:rPr lang="en-GB" sz="4800" dirty="0"/>
              <a:t>are </a:t>
            </a:r>
            <a:r>
              <a:rPr lang="en-GB" sz="4800" b="1" dirty="0" smtClean="0">
                <a:solidFill>
                  <a:schemeClr val="accent1"/>
                </a:solidFill>
              </a:rPr>
              <a:t>data-sparse</a:t>
            </a:r>
            <a:r>
              <a:rPr lang="en-GB" sz="4800" b="1" dirty="0" smtClean="0">
                <a:solidFill>
                  <a:schemeClr val="accent1"/>
                </a:solidFill>
              </a:rPr>
              <a:t>. </a:t>
            </a:r>
            <a:r>
              <a:rPr lang="en-GB" sz="4400" dirty="0" smtClean="0"/>
              <a:t>We </a:t>
            </a:r>
            <a:r>
              <a:rPr lang="en-GB" sz="4400" dirty="0"/>
              <a:t>need to bring financial information </a:t>
            </a:r>
            <a:r>
              <a:rPr lang="en-GB" sz="4400" b="1" dirty="0"/>
              <a:t>into</a:t>
            </a:r>
            <a:r>
              <a:rPr lang="en-GB" sz="4400" dirty="0"/>
              <a:t> the </a:t>
            </a:r>
            <a:r>
              <a:rPr lang="en-GB" sz="4400" dirty="0" smtClean="0"/>
              <a:t>language… </a:t>
            </a:r>
            <a:br>
              <a:rPr lang="en-GB" sz="4400" dirty="0" smtClean="0"/>
            </a:br>
            <a:r>
              <a:rPr lang="en-GB" sz="4400" dirty="0"/>
              <a:t/>
            </a:r>
            <a:br>
              <a:rPr lang="en-GB" sz="4400" dirty="0"/>
            </a:br>
            <a:r>
              <a:rPr lang="en-GB" sz="2800" dirty="0" smtClean="0"/>
              <a:t>At </a:t>
            </a:r>
            <a:r>
              <a:rPr lang="en-GB" sz="2800" b="1" dirty="0"/>
              <a:t>market-scale</a:t>
            </a:r>
            <a:r>
              <a:rPr lang="en-GB" sz="2800" dirty="0"/>
              <a:t>, </a:t>
            </a:r>
            <a:r>
              <a:rPr lang="en-GB" sz="2800" b="1" dirty="0"/>
              <a:t>strongly tooled</a:t>
            </a:r>
            <a:r>
              <a:rPr lang="en-GB" sz="2800" dirty="0"/>
              <a:t>, </a:t>
            </a:r>
            <a:r>
              <a:rPr lang="en-GB" sz="2800" b="1" dirty="0"/>
              <a:t>strongly typed</a:t>
            </a:r>
            <a:endParaRPr lang="en-GB" sz="3200" b="1" dirty="0">
              <a:solidFill>
                <a:schemeClr val="accent1"/>
              </a:solidFill>
            </a:endParaRPr>
          </a:p>
        </p:txBody>
      </p:sp>
    </p:spTree>
    <p:extLst>
      <p:ext uri="{BB962C8B-B14F-4D97-AF65-F5344CB8AC3E}">
        <p14:creationId xmlns:p14="http://schemas.microsoft.com/office/powerpoint/2010/main" val="535751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9"/>
            <a:ext cx="11171635" cy="3351687"/>
          </a:xfrm>
        </p:spPr>
        <p:txBody>
          <a:bodyPr/>
          <a:lstStyle/>
          <a:p>
            <a:pPr algn="ctr"/>
            <a:r>
              <a:rPr lang="en-GB" dirty="0" smtClean="0"/>
              <a:t>Which data?</a:t>
            </a:r>
            <a:br>
              <a:rPr lang="en-GB" dirty="0" smtClean="0"/>
            </a:br>
            <a:r>
              <a:rPr lang="en-GB" dirty="0"/>
              <a:t/>
            </a:r>
            <a:br>
              <a:rPr lang="en-GB" dirty="0"/>
            </a:br>
            <a:r>
              <a:rPr lang="en-GB" sz="4400" b="1" dirty="0" err="1" smtClean="0"/>
              <a:t>Xenomorph</a:t>
            </a:r>
            <a:r>
              <a:rPr lang="en-GB" sz="4400" b="1" dirty="0" smtClean="0"/>
              <a:t> </a:t>
            </a:r>
            <a:r>
              <a:rPr lang="en-GB" sz="4400" b="1" dirty="0" err="1" smtClean="0"/>
              <a:t>Timescape</a:t>
            </a:r>
            <a:r>
              <a:rPr lang="en-GB" sz="4400" b="1" dirty="0" smtClean="0"/>
              <a:t> </a:t>
            </a:r>
            <a:r>
              <a:rPr lang="en-GB" sz="4400" dirty="0" smtClean="0"/>
              <a:t>is </a:t>
            </a:r>
            <a:r>
              <a:rPr lang="en-GB" sz="4400" dirty="0" smtClean="0"/>
              <a:t>a major Microsoft </a:t>
            </a:r>
            <a:r>
              <a:rPr lang="en-GB" sz="4400" dirty="0" smtClean="0"/>
              <a:t>partner for </a:t>
            </a:r>
            <a:r>
              <a:rPr lang="en-GB" sz="4400" b="1" dirty="0" smtClean="0"/>
              <a:t>Financial Data </a:t>
            </a:r>
            <a:r>
              <a:rPr lang="en-GB" sz="4400" dirty="0" smtClean="0"/>
              <a:t>in the </a:t>
            </a:r>
            <a:r>
              <a:rPr lang="en-GB" sz="4400" b="1" dirty="0" smtClean="0"/>
              <a:t>Azure Cloud Platform</a:t>
            </a:r>
            <a:endParaRPr lang="en-GB" sz="4400" b="1" dirty="0"/>
          </a:p>
        </p:txBody>
      </p:sp>
      <p:sp>
        <p:nvSpPr>
          <p:cNvPr id="3" name="Rectangular Callout 2"/>
          <p:cNvSpPr/>
          <p:nvPr/>
        </p:nvSpPr>
        <p:spPr bwMode="auto">
          <a:xfrm>
            <a:off x="8205028" y="1210994"/>
            <a:ext cx="3834782" cy="1785078"/>
          </a:xfrm>
          <a:prstGeom prst="wedgeRectCallout">
            <a:avLst>
              <a:gd name="adj1" fmla="val -57474"/>
              <a:gd name="adj2" fmla="val 95907"/>
            </a:avLst>
          </a:prstGeom>
          <a:solidFill>
            <a:schemeClr val="accent4">
              <a:lumMod val="75000"/>
            </a:schemeClr>
          </a:solidFill>
          <a:ln>
            <a:solidFill>
              <a:schemeClr val="accent4">
                <a:lumMod val="50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21893" tIns="60947" rIns="121893" bIns="60947" numCol="1" rtlCol="0" anchor="ctr" anchorCtr="0" compatLnSpc="1">
            <a:prstTxWarp prst="textNoShape">
              <a:avLst/>
            </a:prstTxWarp>
            <a:spAutoFit/>
          </a:bodyPr>
          <a:lstStyle/>
          <a:p>
            <a:pPr algn="ctr" defTabSz="1218585" fontAlgn="base">
              <a:spcBef>
                <a:spcPct val="0"/>
              </a:spcBef>
              <a:spcAft>
                <a:spcPct val="0"/>
              </a:spcAft>
            </a:pPr>
            <a:r>
              <a:rPr lang="en-GB" sz="2700" dirty="0">
                <a:gradFill>
                  <a:gsLst>
                    <a:gs pos="0">
                      <a:srgbClr val="FFFFFF"/>
                    </a:gs>
                    <a:gs pos="100000">
                      <a:srgbClr val="FFFFFF"/>
                    </a:gs>
                  </a:gsLst>
                  <a:lin ang="5400000" scaled="0"/>
                </a:gradFill>
                <a:latin typeface="+mj-lt"/>
              </a:rPr>
              <a:t>Data like this enables entire </a:t>
            </a:r>
            <a:r>
              <a:rPr lang="en-GB" sz="2700" dirty="0" smtClean="0">
                <a:gradFill>
                  <a:gsLst>
                    <a:gs pos="0">
                      <a:srgbClr val="FFFFFF"/>
                    </a:gs>
                    <a:gs pos="100000">
                      <a:srgbClr val="FFFFFF"/>
                    </a:gs>
                  </a:gsLst>
                  <a:lin ang="5400000" scaled="0"/>
                </a:gradFill>
                <a:latin typeface="+mj-lt"/>
              </a:rPr>
              <a:t>cloud-based industries in financial analytics</a:t>
            </a:r>
            <a:endParaRPr lang="en-GB" sz="2700" dirty="0">
              <a:gradFill>
                <a:gsLst>
                  <a:gs pos="0">
                    <a:srgbClr val="FFFFFF"/>
                  </a:gs>
                  <a:gs pos="100000">
                    <a:srgbClr val="FFFFFF"/>
                  </a:gs>
                </a:gsLst>
                <a:lin ang="5400000" scaled="0"/>
              </a:gradFill>
              <a:latin typeface="+mj-lt"/>
            </a:endParaRPr>
          </a:p>
        </p:txBody>
      </p:sp>
    </p:spTree>
    <p:extLst>
      <p:ext uri="{BB962C8B-B14F-4D97-AF65-F5344CB8AC3E}">
        <p14:creationId xmlns:p14="http://schemas.microsoft.com/office/powerpoint/2010/main" val="1161136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814" y="813108"/>
            <a:ext cx="11171635" cy="4847481"/>
          </a:xfrm>
        </p:spPr>
        <p:txBody>
          <a:bodyPr/>
          <a:lstStyle/>
          <a:p>
            <a:pPr algn="ctr"/>
            <a:r>
              <a:rPr lang="en-GB" dirty="0" smtClean="0"/>
              <a:t>The specific questions:</a:t>
            </a:r>
            <a:br>
              <a:rPr lang="en-GB" dirty="0" smtClean="0"/>
            </a:br>
            <a:r>
              <a:rPr lang="en-GB" dirty="0"/>
              <a:t/>
            </a:r>
            <a:br>
              <a:rPr lang="en-GB" dirty="0"/>
            </a:br>
            <a:r>
              <a:rPr lang="en-GB" sz="4000" dirty="0" smtClean="0"/>
              <a:t>Can we use F#’s unique “type provider” capabilities to integrate </a:t>
            </a:r>
            <a:r>
              <a:rPr lang="en-GB" sz="4000" dirty="0" err="1" smtClean="0"/>
              <a:t>Xenomorph</a:t>
            </a:r>
            <a:r>
              <a:rPr lang="en-GB" sz="4000" dirty="0" smtClean="0"/>
              <a:t> data at fine granularity?</a:t>
            </a:r>
            <a:br>
              <a:rPr lang="en-GB" sz="4000" dirty="0" smtClean="0"/>
            </a:br>
            <a:r>
              <a:rPr lang="en-GB" sz="4000" dirty="0"/>
              <a:t/>
            </a:r>
            <a:br>
              <a:rPr lang="en-GB" sz="4000" dirty="0"/>
            </a:br>
            <a:r>
              <a:rPr lang="en-GB" sz="4000" dirty="0" smtClean="0"/>
              <a:t>Can we specifically </a:t>
            </a:r>
            <a:r>
              <a:rPr lang="en-GB" sz="4000" dirty="0" smtClean="0"/>
              <a:t>tackle the </a:t>
            </a:r>
            <a:r>
              <a:rPr lang="en-GB" sz="4000" b="1" dirty="0" smtClean="0"/>
              <a:t>quantity</a:t>
            </a:r>
            <a:r>
              <a:rPr lang="en-GB" sz="4000" dirty="0" smtClean="0"/>
              <a:t> of instruments and the </a:t>
            </a:r>
            <a:r>
              <a:rPr lang="en-GB" sz="4000" b="1" dirty="0" smtClean="0"/>
              <a:t>sparseness</a:t>
            </a:r>
            <a:r>
              <a:rPr lang="en-GB" sz="4000" dirty="0" smtClean="0"/>
              <a:t> of the data in a</a:t>
            </a:r>
            <a:r>
              <a:rPr lang="en-GB" sz="4000" b="1" dirty="0" smtClean="0"/>
              <a:t> programming language integration</a:t>
            </a:r>
            <a:r>
              <a:rPr lang="en-GB" sz="4000" dirty="0" smtClean="0"/>
              <a:t>.</a:t>
            </a:r>
            <a:endParaRPr lang="en-GB" sz="4800" dirty="0"/>
          </a:p>
        </p:txBody>
      </p:sp>
    </p:spTree>
    <p:extLst>
      <p:ext uri="{BB962C8B-B14F-4D97-AF65-F5344CB8AC3E}">
        <p14:creationId xmlns:p14="http://schemas.microsoft.com/office/powerpoint/2010/main" val="3138785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088" y="0"/>
            <a:ext cx="9515475" cy="713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0174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7" y="0"/>
            <a:ext cx="9515475" cy="7134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3627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11"/>
            <a:ext cx="11171635" cy="2285241"/>
          </a:xfrm>
        </p:spPr>
        <p:txBody>
          <a:bodyPr/>
          <a:lstStyle/>
          <a:p>
            <a:pPr algn="ctr"/>
            <a:r>
              <a:rPr lang="en-GB" dirty="0" smtClean="0">
                <a:latin typeface="Segoe Light" charset="0"/>
              </a:rPr>
              <a:t>Proposition </a:t>
            </a:r>
            <a:r>
              <a:rPr lang="en-GB" dirty="0" smtClean="0">
                <a:latin typeface="Segoe Light" charset="0"/>
              </a:rPr>
              <a:t>1</a:t>
            </a:r>
            <a:r>
              <a:rPr lang="en-GB" dirty="0" smtClean="0">
                <a:latin typeface="Segoe Light" charset="0"/>
              </a:rPr>
              <a:t/>
            </a:r>
            <a:br>
              <a:rPr lang="en-GB" dirty="0" smtClean="0">
                <a:latin typeface="Segoe Light" charset="0"/>
              </a:rPr>
            </a:br>
            <a:r>
              <a:rPr lang="en-GB" dirty="0" smtClean="0">
                <a:latin typeface="Segoe Light" charset="0"/>
              </a:rPr>
              <a:t>We are living in an </a:t>
            </a:r>
            <a:r>
              <a:rPr lang="en-GB" dirty="0" smtClean="0"/>
              <a:t>I</a:t>
            </a:r>
            <a:r>
              <a:rPr lang="en-GB" dirty="0" smtClean="0">
                <a:latin typeface="Segoe Light" charset="0"/>
              </a:rPr>
              <a:t>nformation Revolution</a:t>
            </a:r>
            <a:endParaRPr lang="en-GB" dirty="0">
              <a:latin typeface="Segoe Light" charset="0"/>
            </a:endParaRPr>
          </a:p>
        </p:txBody>
      </p:sp>
    </p:spTree>
    <p:extLst>
      <p:ext uri="{BB962C8B-B14F-4D97-AF65-F5344CB8AC3E}">
        <p14:creationId xmlns:p14="http://schemas.microsoft.com/office/powerpoint/2010/main" val="1205901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088" y="0"/>
            <a:ext cx="9515475" cy="7134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72899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088" y="0"/>
            <a:ext cx="9515475" cy="7134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40587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088" y="0"/>
            <a:ext cx="9515475" cy="7134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94958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 name="Group 139"/>
          <p:cNvGrpSpPr/>
          <p:nvPr/>
        </p:nvGrpSpPr>
        <p:grpSpPr>
          <a:xfrm>
            <a:off x="109523" y="152435"/>
            <a:ext cx="10210770" cy="5616908"/>
            <a:chOff x="109537" y="1373065"/>
            <a:chExt cx="11296552" cy="4276463"/>
          </a:xfrm>
          <a:solidFill>
            <a:schemeClr val="bg1">
              <a:lumMod val="85000"/>
            </a:schemeClr>
          </a:solidFill>
        </p:grpSpPr>
        <p:sp>
          <p:nvSpPr>
            <p:cNvPr id="141" name="Rounded Rectangle 22"/>
            <p:cNvSpPr/>
            <p:nvPr/>
          </p:nvSpPr>
          <p:spPr bwMode="auto">
            <a:xfrm>
              <a:off x="109537" y="1373065"/>
              <a:ext cx="11296552" cy="4276463"/>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04" tIns="45703" rIns="91404" bIns="45703" numCol="1" spcCol="0" rtlCol="0" anchor="t" anchorCtr="0" compatLnSpc="1">
              <a:prstTxWarp prst="textNoShape">
                <a:avLst/>
              </a:prstTxWarp>
            </a:bodyPr>
            <a:lstStyle/>
            <a:p>
              <a:pPr defTabSz="913749" fontAlgn="base">
                <a:spcBef>
                  <a:spcPts val="600"/>
                </a:spcBef>
                <a:spcAft>
                  <a:spcPts val="600"/>
                </a:spcAft>
              </a:pPr>
              <a:endParaRPr lang="en-US" sz="2800" spc="-151" dirty="0">
                <a:solidFill>
                  <a:schemeClr val="bg2">
                    <a:lumMod val="50000"/>
                    <a:alpha val="99000"/>
                  </a:schemeClr>
                </a:solidFill>
                <a:latin typeface="Segoe UI Light" pitchFamily="34" charset="0"/>
              </a:endParaRPr>
            </a:p>
          </p:txBody>
        </p:sp>
        <p:pic>
          <p:nvPicPr>
            <p:cNvPr id="142" name="Picture 9" descr="C:\Users\Justin\Downloads\WinAzure_rg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72" y="5117880"/>
              <a:ext cx="2325599" cy="410015"/>
            </a:xfrm>
            <a:prstGeom prst="rect">
              <a:avLst/>
            </a:prstGeom>
            <a:grpFill/>
            <a:extLst/>
          </p:spPr>
        </p:pic>
      </p:grpSp>
      <p:sp>
        <p:nvSpPr>
          <p:cNvPr id="5" name="Rounded Rectangle 23"/>
          <p:cNvSpPr>
            <a:spLocks noChangeAspect="1"/>
          </p:cNvSpPr>
          <p:nvPr/>
        </p:nvSpPr>
        <p:spPr bwMode="auto">
          <a:xfrm>
            <a:off x="2113044" y="4039882"/>
            <a:ext cx="5851075" cy="343271"/>
          </a:xfrm>
          <a:prstGeom prst="rect">
            <a:avLst/>
          </a:prstGeom>
          <a:solidFill>
            <a:schemeClr val="accent3">
              <a:lumMod val="75000"/>
            </a:schemeClr>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9" rIns="45719" bIns="45719"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Query Layer</a:t>
            </a:r>
          </a:p>
        </p:txBody>
      </p:sp>
      <p:sp>
        <p:nvSpPr>
          <p:cNvPr id="75" name="AutoShape 2" descr="data:image/jpeg;base64,/9j/4AAQSkZJRgABAQAAAQABAAD/2wCEAAkGBhAPEBAQEBESDw4PEBEPEBEQEBIQFBAQFxAVFBUQEhIYHSgeFxojGhYSHy8gJScpLCwsFh42NTAqNSYtLCkBCQoKDgwOGg8PGjUkHiQ1NTA1MjQ1Li8pNTUqKio0LDYsNTU1Ki8sLDAvNS0qLS8tKSwtKSwrKSwpLCwuKSwsKf/AABEIAKkBKgMBIgACEQEDEQH/xAAcAAEAAQUBAQAAAAAAAAAAAAAABgEDBAUHAgj/xABAEAACAgIABQEDBwkFCQAAAAAAAQIDBBEFBhIhMUEHE1EUIjJhcXOxNUJScoGRobLBFyMlM2IVFiRDU2OSwuH/xAAaAQEAAgMBAAAAAAAAAAAAAAAAAwUBAgQG/8QAMBEAAgIBAgQDBwQDAQAAAAAAAAECAxEEIRITMUFRccEFFCJhkbHRMoGh8TPS8CP/2gAMAwEAAhEDEQA/AO4gAAAAAAAAAAAAAAAAAAAAAAAAAAAAAAAAAAAAAAAAAAAAAAAAAAAAAAAAAAAAAAAAAAAAAAAAAAAAAAAAAAAAAAAAAAAAAAAAAAAAAAAAAAAAAAAAAAAAAAAAAAAbAAA2AAAAAAAAAAAAAAAAAAAAAAAAAAAAAAAAAAAAAAAAAAAAAAAAeZ+H9gA2YeXxrHpX95dXDX6U4/gcO4lzBlWzmp5FskpyWutpa340jWS7933f19y6h7Kz+qRST9rY2jE7Tme0jh9fZWux/wDbg5fxNFl+1+tf5OPKX12SUV+5HMyjOuHs2hdcs45+075dNjo3A/aPlZWZRS4111WT1JJOT1p+rOmbOEck/lDF+8/ozplntIwY3SplKcXGbrc3D5qknp9/gV+u0uLFGqPbt5lhodVmDdsu/clgLVNqklKLUoyW013TXxRdKotwAAAAAAAAAAAAAAAAAAAAAAAAAAAAAAAAAAAAAAAAAAeZ+H9h6PM/D+wA+csn6c/15fzM9YeFZdNV1QlZOXiMVt//AA85H05/ry/mZ0f2RUQ6cmfb3qlCO/VQ03+J67UXcmpzPIaennWqGcEb/s44jrfuo/Z7yOyP5uFZTZKq1dNkHqSfo/2E65r5t4piZU1/l0KX91utOE467Ny87/aiFcW4nLKunfOKjOx7ko71vWuxppp3T+KeMPwN9TCmHwwzleJsOSPyhifef+rMDjT/AOJyd/8AXt3/AObM7kj8oYn3n9GdMt9m2FO6V01ZJzm7JQc/muTe321vX1bIr9TCi7M+69WSUaad9OIdn6I0ns85zqhVXh3twmm1VOX0ZRb+bDfodGTIP7R+F4axOuSjVbDUKHBacmv+X28r8DV8r+06MIVUZUZfN1D36aa16Oa8/BbKuyj3iPOqXmvwWtV/u8uTa/J/k6bso2eKrFJJp7TSaa9U/U9yK0szEzeLUUJO62upPx1zUd/vK4XFab03TbC1Ly65KWvt0QjlTBpzMrOsy4xuya75QhCzv0VLw4wZMOH8Dx8eU50VRqlYkp9C0nreu3j1Z021wr+HL4v4OWqydnxYXD/Jd4XxinKjKdM+uMJuuT01qa8rv9pmnOeS+YqMPGuVjk5zzLnGuuLsnJLp3JRXp9ZLOBc1Y+b1RqclZD6dc4uMo/Xpi/Tyrk8J4XcUaiM4rLWX2N0Nmg4rznjY9jqfXZdHvKFVcrHFf6teDI4HzLj5qk6ZPqg9ThOLjOD+uLInVNR4mtiVXQcuFPc2+wR7J51xK/fJym50z91KChJylPv82C/O8Mu5HN2NVRXfY5Qjb2hXKL95J71pQ8meTZt8PUc6vffobzZi5XFKKmlbbCttbSnJR2vj3NRwrnTGyLFSuuq6XeMLoSrcv1d+TTczYVd/F8Gu2KnXKmzcZd09OTRJCh8fDZts39ERzvXBxQ33x9SX4/FKbe1dsLH8ITUvwMpMgnOPKeNj408rGh8mvx9ThKtuO+6Wmbz/AHrpoxce/Jn0TuqhJRScpTk4rfTFefJiVKaUq8vO3zEbmm42YWN/kSAweKcaoxYxlfYq4ykoRbT7yfp2NPhc/Yllka5e8olN6h76uVak/qb7GZzJk4lddby4KdcrYRhuHXqxv5rNVVKM1GcX6/sbO6Motwa9Dcxkmt/EbNXxDj9GNOqu2XQ7uroevm6itvb9DV/2iYXXGLdkYSeo2yqlGtv4qTXj6zEabJLMYs2ldXF4lJEo2NkR5+5jjRjTqhOyN9tfVVOtS1ret9a7IzuV+ZqcqMKoOx2Qqi5udcorxpvqfnubcifL5mNjXnw5nLzuSEAEBOAAAAAAAAADzPw/sPR5n4f2AHzlkfTn+vL8WZ3AuOXYVnvqXrfaSe+ma/RkviYOR9Of68v5mS7kPimDCF9Gb09Nsoyj7yO49lrz6M9ffLhry48XyPH0x4rMKWPmTPl3mrH4rCdNtSVijudc0pRkvDcWc35y4LHDy51V793pWQT/ADVJfR/YdBp4rwfhylZTKvrkvFT95OS+C+COa8x8clm5E75LpUtRjH9GC8J/WV+ig1a3BNQ+fiWGtkuUlNpz+XgX+SPyhi/ef0Z3bZwnkhf4hi/ef0ZKcz2p31ZNkHTXKqu2Vek5KTjGTW9/Hsa6/TzutSh2XqbaDUQpqfH3foX/AGu4ljjj2pN1Qc4y14Un4b/A5rGLbSS2320ltt/BI6RzPzvHNrjiYUJW2ZCSnuP0E/MV9f1+hIuV+SMfErrlOuM8qK3KxrbUvPzd/AzVqHpaFGxb9l3/AHMW6Zaq9ut7d3+DactY068TGhZ9OFMIy35T0uxs5BISKOT4m2XsVwpLwI1zBydDIn8oonLGzI+LYdlLXpNepb5V5hustuw8uKWVjrblH6NkP0ki0+LcWqcoywoZK6pdFldsYbj1Pp6k38NF7lvgV6yL83L6Y33RUI1we1XBem/V+Dse1bVjT8N03/XmcSxzE60147NL+/I13swwoe7yrtL3jyrIdWu6itNRT/ay9dSq+O1OK6fe4s3PX5zW+7M3kXhF2LTdC6KjKeTZZFJqXzWo6fb7D1lcKtlxWnIUd0Qx51yltdpPfbRtOxO6bzs0/sa11tUwWN019zHu5rgr7a8PEsyrYy1bOtRjHrS1pzfnRquXL7ZcZudtKxp2YvVKtNS3qUdSbXqXuH4nEeHWZFdONHLputldCasjBxcnvU99zI4HwTNjxKeXkqLjZjuLcH82Em46rS8vSXk3xXCMsYw11zu+nbt9DTNk5RznKfTGy/P1LXKGFCXEeJ2tblC5Qhv83bbk19ukYOdm3PjF7hjPLeNXCNcOpJV9UU3PT9XskPLXCbqcniFlkemGRcp1PafVFb769PJj8e4LlV5az8JRsm4e7upk+n3kV4afx8GFZHmvfrHC8OiMuqXKW3STb8erNTx95+Z7j/D51WU3QsjZ1wbST7rz8C7zU7/9qYPydQ+Ue4m4+830779W9G3w+J8TusgpYcMWpSTtnZbGcnH1UIx9SvE+EXT4piZEY7oqqnGctrs3vXb9ojZwySaSwn0eeq82ZlXxRbi3u12x0fkjCyOXOIZ3TDOuqhjKSlKqhPdmntKUn6FnhGLC7jGV1xTjh011UQfdQXSu6X7f4k4InxzgeVVl/L8FRnZKHu76JvpVsV4afx8EVdzlmLwsrbsv+fQkspUMSWXvv3ff7GbzvgV24OR1pbhW5xl6xku6aZGeYMqVvCuGzn3lK7Gbfx7+TYZ0eJcRj8nnjxwqJ6V1krFZKUfWMFH4mZzVy/OzGxqMaCapupetparj5ZLU1XwRk11z5bEdqdnFKK2xjz3MHnTFjbm8LrmtwlOe18daev4G352w4S4fkpxWoVSlHsvmuK2tfAs8e4Rdbm8PthFOvHlN2S2l07iku3qbPmXDndiZFVa3ZZVOMV422u3ci5i/8sPp/sScH+Xbr+CNcXn1cBUpd5PGr7v6tIlfBor5PR2S/uoen+lGmny/bZwlYb1C75Ooab2lNem/gXeVcrN6VTlYyojVWoqz3kZe8a7dop9uwsxKDw+km/r9zNeYzXEuqX8fYkYAOI7QAAAAAAAAAeZ+H9jPRSa7P7AD5xyfpz/Xl/MzxsnHEPZVlqUpVzrtTlKWtuD7veu5oMzkzPq31Y1jS9YLrX8D10NTVPpJHj7NNdF7xZpUD3bRKD1OMoP4Si4/ieNnQc5vOSfyhifef0ZhcYrfyvIik5P5Rakkm2/nv0Mzkn8oYv3n9Gdujw+pT61XBWeevoXV+/RWarVe725xnK9WWml0vvFWM4w/REf5B5bWLjQlOtRybNym2vnJPxFv6iU6CRU8/ZY7JOUu56CutVxUY9gUKg0JCmhoqACmhoqACmhoqACmhoqACmhoqACg0VABTQ0VABTQ0VABTQ0VAAAAAAAAAAAAAAAABTQ0VABYvw4WdpwhNf6oqX4mnzOROH276seEW/WG4P8Agb8G8bJw/S8Gkq4T/UskRwvZtjUZFWRVOyLql1KDakn28b8ktSKgzZbOx5m8mK6oVrEFgAAjJAAAAAAAAAAAAAAAAAAAAAAAAAAAAAAAAAAAAAAAAAAAAAAAAAAAAAAAAAAAAAAAAAAAAAAAAAAAAAAAAAAAAAAAAAAAAAAAAAAAAAAAAAAAAAAAAAAAAAAAAAAAAAAAAAAAAAAAAAAAAAAAAAAAAAAAAAAAAAAAAAAAAAAAAAAAAAAAAAAAAAAAAAAAAAAAAAAAAAAAAAAAAAAAAAAD/9k="/>
          <p:cNvSpPr>
            <a:spLocks noChangeAspect="1" noChangeArrowheads="1"/>
          </p:cNvSpPr>
          <p:nvPr/>
        </p:nvSpPr>
        <p:spPr bwMode="auto">
          <a:xfrm>
            <a:off x="31412" y="-152436"/>
            <a:ext cx="304761" cy="3048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6" tIns="45719" rIns="91436" bIns="45719" numCol="1" anchor="t" anchorCtr="0" compatLnSpc="1">
            <a:prstTxWarp prst="textNoShape">
              <a:avLst/>
            </a:prstTxWarp>
          </a:bodyPr>
          <a:lstStyle/>
          <a:p>
            <a:endParaRPr lang="en-US"/>
          </a:p>
        </p:txBody>
      </p:sp>
      <p:sp>
        <p:nvSpPr>
          <p:cNvPr id="126" name="Up-Down Arrow 125"/>
          <p:cNvSpPr/>
          <p:nvPr/>
        </p:nvSpPr>
        <p:spPr bwMode="auto">
          <a:xfrm rot="10800000">
            <a:off x="7370515" y="4368425"/>
            <a:ext cx="331777" cy="535436"/>
          </a:xfrm>
          <a:prstGeom prst="upDownArrow">
            <a:avLst>
              <a:gd name="adj1" fmla="val 50000"/>
              <a:gd name="adj2" fmla="val 59741"/>
            </a:avLst>
          </a:prstGeom>
          <a:solidFill>
            <a:schemeClr val="accent3">
              <a:lumMod val="75000"/>
            </a:schemeClr>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chemeClr val="tx1"/>
                  </a:gs>
                  <a:gs pos="100000">
                    <a:schemeClr val="tx1"/>
                  </a:gs>
                </a:gsLst>
                <a:lin ang="5400000" scaled="0"/>
              </a:gradFill>
            </a:endParaRPr>
          </a:p>
        </p:txBody>
      </p:sp>
      <p:sp>
        <p:nvSpPr>
          <p:cNvPr id="31" name="Rounded Rectangle 23"/>
          <p:cNvSpPr>
            <a:spLocks noChangeAspect="1"/>
          </p:cNvSpPr>
          <p:nvPr/>
        </p:nvSpPr>
        <p:spPr bwMode="auto">
          <a:xfrm>
            <a:off x="2103617" y="3173242"/>
            <a:ext cx="2896236" cy="343271"/>
          </a:xfrm>
          <a:prstGeom prst="rect">
            <a:avLst/>
          </a:prstGeom>
          <a:solidFill>
            <a:srgbClr val="00B050"/>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9" rIns="45719" bIns="45719"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Instrument Analytics Layer</a:t>
            </a:r>
          </a:p>
        </p:txBody>
      </p:sp>
      <p:sp>
        <p:nvSpPr>
          <p:cNvPr id="68" name="Up-Down Arrow 67"/>
          <p:cNvSpPr/>
          <p:nvPr/>
        </p:nvSpPr>
        <p:spPr bwMode="auto">
          <a:xfrm rot="10800000">
            <a:off x="4694352" y="1023939"/>
            <a:ext cx="305501" cy="1093460"/>
          </a:xfrm>
          <a:prstGeom prst="upDownArrow">
            <a:avLst>
              <a:gd name="adj1" fmla="val 50000"/>
              <a:gd name="adj2" fmla="val 59741"/>
            </a:avLst>
          </a:prstGeom>
          <a:solidFill>
            <a:schemeClr val="tx2">
              <a:lumMod val="60000"/>
              <a:lumOff val="40000"/>
            </a:schemeClr>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chemeClr val="tx1"/>
                  </a:gs>
                  <a:gs pos="100000">
                    <a:schemeClr val="tx1"/>
                  </a:gs>
                </a:gsLst>
                <a:lin ang="5400000" scaled="0"/>
              </a:gradFill>
            </a:endParaRPr>
          </a:p>
        </p:txBody>
      </p:sp>
      <p:grpSp>
        <p:nvGrpSpPr>
          <p:cNvPr id="82" name="Group 81"/>
          <p:cNvGrpSpPr/>
          <p:nvPr/>
        </p:nvGrpSpPr>
        <p:grpSpPr>
          <a:xfrm>
            <a:off x="183793" y="2250856"/>
            <a:ext cx="1311124" cy="1301971"/>
            <a:chOff x="5408612" y="2643240"/>
            <a:chExt cx="1191897" cy="1191897"/>
          </a:xfrm>
        </p:grpSpPr>
        <p:sp>
          <p:nvSpPr>
            <p:cNvPr id="83" name="Rounded Rectangle 23"/>
            <p:cNvSpPr>
              <a:spLocks noChangeAspect="1"/>
            </p:cNvSpPr>
            <p:nvPr/>
          </p:nvSpPr>
          <p:spPr bwMode="auto">
            <a:xfrm>
              <a:off x="5408612" y="2643240"/>
              <a:ext cx="1191897" cy="1191897"/>
            </a:xfrm>
            <a:prstGeom prst="rect">
              <a:avLst/>
            </a:prstGeom>
            <a:solidFill>
              <a:schemeClr val="bg1"/>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2000" spc="-51" dirty="0">
                  <a:ln>
                    <a:solidFill>
                      <a:schemeClr val="bg1">
                        <a:alpha val="0"/>
                      </a:schemeClr>
                    </a:solidFill>
                  </a:ln>
                  <a:solidFill>
                    <a:schemeClr val="accent2">
                      <a:alpha val="99000"/>
                    </a:schemeClr>
                  </a:solidFill>
                  <a:latin typeface="Segoe UI Light" pitchFamily="34" charset="0"/>
                  <a:ea typeface="Segoe UI" pitchFamily="34" charset="0"/>
                  <a:cs typeface="Segoe UI" pitchFamily="34" charset="0"/>
                </a:rPr>
                <a:t>HPC Server</a:t>
              </a:r>
            </a:p>
          </p:txBody>
        </p:sp>
        <p:pic>
          <p:nvPicPr>
            <p:cNvPr id="84" name="Picture 4" descr="[mapreduce-process.png]"/>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18907" y="2870501"/>
              <a:ext cx="771307" cy="582750"/>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Rounded Rectangle 23"/>
          <p:cNvSpPr>
            <a:spLocks noChangeAspect="1"/>
          </p:cNvSpPr>
          <p:nvPr/>
        </p:nvSpPr>
        <p:spPr bwMode="auto">
          <a:xfrm>
            <a:off x="2103617" y="610963"/>
            <a:ext cx="5266899" cy="343271"/>
          </a:xfrm>
          <a:prstGeom prst="rect">
            <a:avLst/>
          </a:prstGeom>
          <a:solidFill>
            <a:schemeClr val="accent2"/>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9" rIns="45719" bIns="45719"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Data Access Layer</a:t>
            </a:r>
          </a:p>
        </p:txBody>
      </p:sp>
      <p:sp>
        <p:nvSpPr>
          <p:cNvPr id="32" name="Rounded Rectangle 23"/>
          <p:cNvSpPr>
            <a:spLocks noChangeAspect="1"/>
          </p:cNvSpPr>
          <p:nvPr/>
        </p:nvSpPr>
        <p:spPr bwMode="auto">
          <a:xfrm>
            <a:off x="3419007" y="2155833"/>
            <a:ext cx="2661751" cy="343271"/>
          </a:xfrm>
          <a:prstGeom prst="rect">
            <a:avLst/>
          </a:prstGeom>
          <a:solidFill>
            <a:schemeClr val="accent1"/>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9" rIns="45719" bIns="45719"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Data Analytics Layer</a:t>
            </a:r>
          </a:p>
        </p:txBody>
      </p:sp>
      <p:sp>
        <p:nvSpPr>
          <p:cNvPr id="33" name="Up-Down Arrow 32"/>
          <p:cNvSpPr/>
          <p:nvPr/>
        </p:nvSpPr>
        <p:spPr bwMode="auto">
          <a:xfrm rot="10800000">
            <a:off x="4571178" y="2600235"/>
            <a:ext cx="331777" cy="535436"/>
          </a:xfrm>
          <a:prstGeom prst="upDownArrow">
            <a:avLst>
              <a:gd name="adj1" fmla="val 50000"/>
              <a:gd name="adj2" fmla="val 59741"/>
            </a:avLst>
          </a:prstGeom>
          <a:solidFill>
            <a:schemeClr val="tx2">
              <a:lumMod val="60000"/>
              <a:lumOff val="40000"/>
            </a:schemeClr>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chemeClr val="tx1"/>
                  </a:gs>
                  <a:gs pos="100000">
                    <a:schemeClr val="tx1"/>
                  </a:gs>
                </a:gsLst>
                <a:lin ang="5400000" scaled="0"/>
              </a:gradFill>
            </a:endParaRPr>
          </a:p>
        </p:txBody>
      </p:sp>
      <p:sp>
        <p:nvSpPr>
          <p:cNvPr id="34" name="Up-Down Arrow 33"/>
          <p:cNvSpPr/>
          <p:nvPr/>
        </p:nvSpPr>
        <p:spPr bwMode="auto">
          <a:xfrm rot="10800000">
            <a:off x="3866972" y="3507896"/>
            <a:ext cx="331777" cy="535436"/>
          </a:xfrm>
          <a:prstGeom prst="upDownArrow">
            <a:avLst>
              <a:gd name="adj1" fmla="val 50000"/>
              <a:gd name="adj2" fmla="val 59741"/>
            </a:avLst>
          </a:prstGeom>
          <a:solidFill>
            <a:schemeClr val="tx2">
              <a:lumMod val="60000"/>
              <a:lumOff val="40000"/>
            </a:schemeClr>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chemeClr val="tx1"/>
                  </a:gs>
                  <a:gs pos="100000">
                    <a:schemeClr val="tx1"/>
                  </a:gs>
                </a:gsLst>
                <a:lin ang="5400000" scaled="0"/>
              </a:gradFill>
            </a:endParaRPr>
          </a:p>
        </p:txBody>
      </p:sp>
      <p:sp>
        <p:nvSpPr>
          <p:cNvPr id="35" name="Up-Down Arrow 34"/>
          <p:cNvSpPr/>
          <p:nvPr/>
        </p:nvSpPr>
        <p:spPr bwMode="auto">
          <a:xfrm rot="10800000">
            <a:off x="6464489" y="1023936"/>
            <a:ext cx="331777" cy="2953484"/>
          </a:xfrm>
          <a:prstGeom prst="upDownArrow">
            <a:avLst>
              <a:gd name="adj1" fmla="val 50000"/>
              <a:gd name="adj2" fmla="val 59741"/>
            </a:avLst>
          </a:prstGeom>
          <a:solidFill>
            <a:schemeClr val="tx2">
              <a:lumMod val="60000"/>
              <a:lumOff val="40000"/>
            </a:schemeClr>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chemeClr val="tx1"/>
                  </a:gs>
                  <a:gs pos="100000">
                    <a:schemeClr val="tx1"/>
                  </a:gs>
                </a:gsLst>
                <a:lin ang="5400000" scaled="0"/>
              </a:gradFill>
            </a:endParaRPr>
          </a:p>
        </p:txBody>
      </p:sp>
      <p:sp>
        <p:nvSpPr>
          <p:cNvPr id="41" name="Up-Down Arrow 40"/>
          <p:cNvSpPr/>
          <p:nvPr/>
        </p:nvSpPr>
        <p:spPr bwMode="auto">
          <a:xfrm rot="10800000">
            <a:off x="5469888" y="2518985"/>
            <a:ext cx="331777" cy="1544452"/>
          </a:xfrm>
          <a:prstGeom prst="upDownArrow">
            <a:avLst>
              <a:gd name="adj1" fmla="val 50000"/>
              <a:gd name="adj2" fmla="val 59741"/>
            </a:avLst>
          </a:prstGeom>
          <a:solidFill>
            <a:schemeClr val="tx2">
              <a:lumMod val="60000"/>
              <a:lumOff val="40000"/>
            </a:schemeClr>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chemeClr val="tx1"/>
                  </a:gs>
                  <a:gs pos="100000">
                    <a:schemeClr val="tx1"/>
                  </a:gs>
                </a:gsLst>
                <a:lin ang="5400000" scaled="0"/>
              </a:gradFill>
            </a:endParaRPr>
          </a:p>
        </p:txBody>
      </p:sp>
      <p:sp>
        <p:nvSpPr>
          <p:cNvPr id="42" name="Up-Down Arrow 41"/>
          <p:cNvSpPr/>
          <p:nvPr/>
        </p:nvSpPr>
        <p:spPr bwMode="auto">
          <a:xfrm rot="10800000">
            <a:off x="2746425" y="975812"/>
            <a:ext cx="359148" cy="2197430"/>
          </a:xfrm>
          <a:prstGeom prst="upDownArrow">
            <a:avLst>
              <a:gd name="adj1" fmla="val 50000"/>
              <a:gd name="adj2" fmla="val 59741"/>
            </a:avLst>
          </a:prstGeom>
          <a:solidFill>
            <a:schemeClr val="tx2">
              <a:lumMod val="60000"/>
              <a:lumOff val="40000"/>
            </a:schemeClr>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chemeClr val="tx1"/>
                  </a:gs>
                  <a:gs pos="100000">
                    <a:schemeClr val="tx1"/>
                  </a:gs>
                </a:gsLst>
                <a:lin ang="5400000" scaled="0"/>
              </a:gradFill>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794" y="4211518"/>
            <a:ext cx="1311124" cy="743827"/>
          </a:xfrm>
          <a:prstGeom prst="rect">
            <a:avLst/>
          </a:prstGeom>
        </p:spPr>
      </p:pic>
      <p:sp>
        <p:nvSpPr>
          <p:cNvPr id="85" name="Up-Down Arrow 84"/>
          <p:cNvSpPr/>
          <p:nvPr/>
        </p:nvSpPr>
        <p:spPr bwMode="auto">
          <a:xfrm rot="5400000">
            <a:off x="7801588" y="382388"/>
            <a:ext cx="324256" cy="819441"/>
          </a:xfrm>
          <a:prstGeom prst="upDownArrow">
            <a:avLst>
              <a:gd name="adj1" fmla="val 50000"/>
              <a:gd name="adj2" fmla="val 59741"/>
            </a:avLst>
          </a:prstGeom>
          <a:solidFill>
            <a:srgbClr val="00AEEF"/>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chemeClr val="tx1"/>
                  </a:gs>
                  <a:gs pos="100000">
                    <a:schemeClr val="tx1"/>
                  </a:gs>
                </a:gsLst>
                <a:lin ang="5400000" scaled="0"/>
              </a:gradFill>
            </a:endParaRPr>
          </a:p>
        </p:txBody>
      </p:sp>
      <p:grpSp>
        <p:nvGrpSpPr>
          <p:cNvPr id="86" name="Group 85"/>
          <p:cNvGrpSpPr/>
          <p:nvPr/>
        </p:nvGrpSpPr>
        <p:grpSpPr>
          <a:xfrm>
            <a:off x="8483261" y="257493"/>
            <a:ext cx="1553180" cy="1014083"/>
            <a:chOff x="9482980" y="1193076"/>
            <a:chExt cx="1553382" cy="1013848"/>
          </a:xfrm>
        </p:grpSpPr>
        <p:sp>
          <p:nvSpPr>
            <p:cNvPr id="87" name="Rounded Rectangle 23"/>
            <p:cNvSpPr>
              <a:spLocks noChangeAspect="1"/>
            </p:cNvSpPr>
            <p:nvPr/>
          </p:nvSpPr>
          <p:spPr bwMode="auto">
            <a:xfrm>
              <a:off x="9844465" y="1193076"/>
              <a:ext cx="1191897" cy="657630"/>
            </a:xfrm>
            <a:prstGeom prst="rect">
              <a:avLst/>
            </a:prstGeom>
            <a:solidFill>
              <a:schemeClr val="accent2">
                <a:lumMod val="75000"/>
              </a:schemeClr>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Data Provider</a:t>
              </a:r>
            </a:p>
          </p:txBody>
        </p:sp>
        <p:sp>
          <p:nvSpPr>
            <p:cNvPr id="88" name="Rounded Rectangle 23"/>
            <p:cNvSpPr>
              <a:spLocks noChangeAspect="1"/>
            </p:cNvSpPr>
            <p:nvPr/>
          </p:nvSpPr>
          <p:spPr bwMode="auto">
            <a:xfrm>
              <a:off x="9658783" y="1373065"/>
              <a:ext cx="1191897" cy="657630"/>
            </a:xfrm>
            <a:prstGeom prst="rect">
              <a:avLst/>
            </a:prstGeom>
            <a:solidFill>
              <a:srgbClr val="FF0000"/>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Data Provider</a:t>
              </a:r>
            </a:p>
          </p:txBody>
        </p:sp>
        <p:sp>
          <p:nvSpPr>
            <p:cNvPr id="89" name="Rounded Rectangle 23"/>
            <p:cNvSpPr>
              <a:spLocks noChangeAspect="1"/>
            </p:cNvSpPr>
            <p:nvPr/>
          </p:nvSpPr>
          <p:spPr bwMode="auto">
            <a:xfrm>
              <a:off x="9482980" y="1549294"/>
              <a:ext cx="1191897" cy="657630"/>
            </a:xfrm>
            <a:prstGeom prst="rect">
              <a:avLst/>
            </a:prstGeom>
            <a:solidFill>
              <a:srgbClr val="92D050"/>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Data Provider</a:t>
              </a:r>
            </a:p>
          </p:txBody>
        </p:sp>
      </p:grpSp>
      <p:sp>
        <p:nvSpPr>
          <p:cNvPr id="90" name="Up-Down Arrow 89"/>
          <p:cNvSpPr/>
          <p:nvPr/>
        </p:nvSpPr>
        <p:spPr bwMode="auto">
          <a:xfrm rot="5400000">
            <a:off x="7785871" y="1923956"/>
            <a:ext cx="356495" cy="820247"/>
          </a:xfrm>
          <a:prstGeom prst="upDownArrow">
            <a:avLst>
              <a:gd name="adj1" fmla="val 50000"/>
              <a:gd name="adj2" fmla="val 59741"/>
            </a:avLst>
          </a:prstGeom>
          <a:solidFill>
            <a:schemeClr val="accent1"/>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chemeClr val="tx1"/>
                  </a:gs>
                  <a:gs pos="100000">
                    <a:schemeClr val="tx1"/>
                  </a:gs>
                </a:gsLst>
                <a:lin ang="5400000" scaled="0"/>
              </a:gradFill>
            </a:endParaRPr>
          </a:p>
        </p:txBody>
      </p:sp>
      <p:grpSp>
        <p:nvGrpSpPr>
          <p:cNvPr id="91" name="Group 90"/>
          <p:cNvGrpSpPr/>
          <p:nvPr/>
        </p:nvGrpSpPr>
        <p:grpSpPr>
          <a:xfrm>
            <a:off x="8483261" y="2817388"/>
            <a:ext cx="1562312" cy="1025772"/>
            <a:chOff x="9512202" y="2531368"/>
            <a:chExt cx="1562516" cy="1025534"/>
          </a:xfrm>
        </p:grpSpPr>
        <p:sp>
          <p:nvSpPr>
            <p:cNvPr id="92" name="Rounded Rectangle 23"/>
            <p:cNvSpPr>
              <a:spLocks noChangeAspect="1"/>
            </p:cNvSpPr>
            <p:nvPr/>
          </p:nvSpPr>
          <p:spPr bwMode="auto">
            <a:xfrm>
              <a:off x="9882821" y="2531368"/>
              <a:ext cx="1191897" cy="657630"/>
            </a:xfrm>
            <a:prstGeom prst="rect">
              <a:avLst/>
            </a:prstGeom>
            <a:solidFill>
              <a:srgbClr val="92D050"/>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Model Provider</a:t>
              </a:r>
            </a:p>
          </p:txBody>
        </p:sp>
        <p:sp>
          <p:nvSpPr>
            <p:cNvPr id="93" name="Rounded Rectangle 23"/>
            <p:cNvSpPr>
              <a:spLocks noChangeAspect="1"/>
            </p:cNvSpPr>
            <p:nvPr/>
          </p:nvSpPr>
          <p:spPr bwMode="auto">
            <a:xfrm>
              <a:off x="9699984" y="2727795"/>
              <a:ext cx="1191897" cy="657630"/>
            </a:xfrm>
            <a:prstGeom prst="rect">
              <a:avLst/>
            </a:prstGeom>
            <a:solidFill>
              <a:srgbClr val="7030A0"/>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Model Provider</a:t>
              </a:r>
            </a:p>
          </p:txBody>
        </p:sp>
        <p:sp>
          <p:nvSpPr>
            <p:cNvPr id="94" name="Rounded Rectangle 23"/>
            <p:cNvSpPr>
              <a:spLocks noChangeAspect="1"/>
            </p:cNvSpPr>
            <p:nvPr/>
          </p:nvSpPr>
          <p:spPr bwMode="auto">
            <a:xfrm>
              <a:off x="9512202" y="2899272"/>
              <a:ext cx="1191897" cy="657630"/>
            </a:xfrm>
            <a:prstGeom prst="rect">
              <a:avLst/>
            </a:prstGeom>
            <a:solidFill>
              <a:schemeClr val="accent1">
                <a:lumMod val="75000"/>
              </a:schemeClr>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Instrument</a:t>
              </a:r>
            </a:p>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Analytics Provider</a:t>
              </a:r>
            </a:p>
          </p:txBody>
        </p:sp>
      </p:grpSp>
      <p:grpSp>
        <p:nvGrpSpPr>
          <p:cNvPr id="96" name="Group 95"/>
          <p:cNvGrpSpPr/>
          <p:nvPr/>
        </p:nvGrpSpPr>
        <p:grpSpPr>
          <a:xfrm>
            <a:off x="8470256" y="1723535"/>
            <a:ext cx="1549292" cy="986674"/>
            <a:chOff x="10406714" y="279041"/>
            <a:chExt cx="1549494" cy="986445"/>
          </a:xfrm>
        </p:grpSpPr>
        <p:sp>
          <p:nvSpPr>
            <p:cNvPr id="97" name="Rounded Rectangle 23"/>
            <p:cNvSpPr>
              <a:spLocks noChangeAspect="1"/>
            </p:cNvSpPr>
            <p:nvPr/>
          </p:nvSpPr>
          <p:spPr bwMode="auto">
            <a:xfrm>
              <a:off x="10764311" y="279041"/>
              <a:ext cx="1191897" cy="657630"/>
            </a:xfrm>
            <a:prstGeom prst="rect">
              <a:avLst/>
            </a:prstGeom>
            <a:solidFill>
              <a:srgbClr val="7030A0"/>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Analytics</a:t>
              </a:r>
            </a:p>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Provider</a:t>
              </a:r>
            </a:p>
          </p:txBody>
        </p:sp>
        <p:sp>
          <p:nvSpPr>
            <p:cNvPr id="98" name="Rounded Rectangle 23"/>
            <p:cNvSpPr>
              <a:spLocks noChangeAspect="1"/>
            </p:cNvSpPr>
            <p:nvPr/>
          </p:nvSpPr>
          <p:spPr bwMode="auto">
            <a:xfrm>
              <a:off x="10586971" y="455270"/>
              <a:ext cx="1191897" cy="657630"/>
            </a:xfrm>
            <a:prstGeom prst="rect">
              <a:avLst/>
            </a:prstGeom>
            <a:solidFill>
              <a:srgbClr val="92D050"/>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Analytics Provider</a:t>
              </a:r>
            </a:p>
          </p:txBody>
        </p:sp>
        <p:sp>
          <p:nvSpPr>
            <p:cNvPr id="99" name="Rounded Rectangle 23"/>
            <p:cNvSpPr>
              <a:spLocks noChangeAspect="1"/>
            </p:cNvSpPr>
            <p:nvPr/>
          </p:nvSpPr>
          <p:spPr bwMode="auto">
            <a:xfrm>
              <a:off x="10406714" y="607856"/>
              <a:ext cx="1191897" cy="657630"/>
            </a:xfrm>
            <a:prstGeom prst="rect">
              <a:avLst/>
            </a:prstGeom>
            <a:solidFill>
              <a:schemeClr val="accent2">
                <a:lumMod val="75000"/>
              </a:schemeClr>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Data</a:t>
              </a:r>
            </a:p>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Analytics Provider</a:t>
              </a:r>
            </a:p>
          </p:txBody>
        </p:sp>
      </p:grpSp>
      <p:grpSp>
        <p:nvGrpSpPr>
          <p:cNvPr id="100" name="Group 99"/>
          <p:cNvGrpSpPr/>
          <p:nvPr/>
        </p:nvGrpSpPr>
        <p:grpSpPr>
          <a:xfrm>
            <a:off x="6712849" y="4942511"/>
            <a:ext cx="3463828" cy="736005"/>
            <a:chOff x="8554291" y="621009"/>
            <a:chExt cx="3332890" cy="735835"/>
          </a:xfrm>
        </p:grpSpPr>
        <p:sp>
          <p:nvSpPr>
            <p:cNvPr id="101" name="Rounded Rectangle 23"/>
            <p:cNvSpPr>
              <a:spLocks noChangeAspect="1"/>
            </p:cNvSpPr>
            <p:nvPr/>
          </p:nvSpPr>
          <p:spPr bwMode="auto">
            <a:xfrm>
              <a:off x="8906037" y="621009"/>
              <a:ext cx="2981144" cy="402103"/>
            </a:xfrm>
            <a:prstGeom prst="rect">
              <a:avLst/>
            </a:prstGeom>
            <a:solidFill>
              <a:srgbClr val="FF0000"/>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Layer</a:t>
              </a:r>
            </a:p>
          </p:txBody>
        </p:sp>
        <p:sp>
          <p:nvSpPr>
            <p:cNvPr id="102" name="Rounded Rectangle 23"/>
            <p:cNvSpPr>
              <a:spLocks noChangeAspect="1"/>
            </p:cNvSpPr>
            <p:nvPr/>
          </p:nvSpPr>
          <p:spPr bwMode="auto">
            <a:xfrm>
              <a:off x="8740339" y="784085"/>
              <a:ext cx="2981144" cy="402103"/>
            </a:xfrm>
            <a:prstGeom prst="rect">
              <a:avLst/>
            </a:prstGeom>
            <a:solidFill>
              <a:srgbClr val="00B050"/>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Layer</a:t>
              </a:r>
            </a:p>
          </p:txBody>
        </p:sp>
        <p:sp>
          <p:nvSpPr>
            <p:cNvPr id="103" name="Rounded Rectangle 23"/>
            <p:cNvSpPr>
              <a:spLocks noChangeAspect="1"/>
            </p:cNvSpPr>
            <p:nvPr/>
          </p:nvSpPr>
          <p:spPr bwMode="auto">
            <a:xfrm>
              <a:off x="8554291" y="954741"/>
              <a:ext cx="2981144" cy="402103"/>
            </a:xfrm>
            <a:prstGeom prst="rect">
              <a:avLst/>
            </a:prstGeom>
            <a:solidFill>
              <a:srgbClr val="0070C0"/>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Third Party Services</a:t>
              </a:r>
            </a:p>
          </p:txBody>
        </p:sp>
      </p:grpSp>
      <p:sp>
        <p:nvSpPr>
          <p:cNvPr id="104" name="Up-Down Arrow 103"/>
          <p:cNvSpPr/>
          <p:nvPr/>
        </p:nvSpPr>
        <p:spPr bwMode="auto">
          <a:xfrm rot="5400000">
            <a:off x="6297923" y="4907442"/>
            <a:ext cx="268125" cy="646335"/>
          </a:xfrm>
          <a:prstGeom prst="upDownArrow">
            <a:avLst>
              <a:gd name="adj1" fmla="val 50000"/>
              <a:gd name="adj2" fmla="val 59741"/>
            </a:avLst>
          </a:prstGeom>
          <a:solidFill>
            <a:schemeClr val="bg1">
              <a:lumMod val="65000"/>
            </a:schemeClr>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chemeClr val="tx1"/>
                  </a:gs>
                  <a:gs pos="100000">
                    <a:schemeClr val="tx1"/>
                  </a:gs>
                </a:gsLst>
                <a:lin ang="5400000" scaled="0"/>
              </a:gradFill>
            </a:endParaRPr>
          </a:p>
        </p:txBody>
      </p:sp>
      <p:grpSp>
        <p:nvGrpSpPr>
          <p:cNvPr id="105" name="Group 104"/>
          <p:cNvGrpSpPr/>
          <p:nvPr/>
        </p:nvGrpSpPr>
        <p:grpSpPr>
          <a:xfrm>
            <a:off x="10527302" y="897214"/>
            <a:ext cx="1553180" cy="1014083"/>
            <a:chOff x="9482980" y="1193076"/>
            <a:chExt cx="1553382" cy="1013848"/>
          </a:xfrm>
        </p:grpSpPr>
        <p:sp>
          <p:nvSpPr>
            <p:cNvPr id="106" name="Rounded Rectangle 23"/>
            <p:cNvSpPr>
              <a:spLocks noChangeAspect="1"/>
            </p:cNvSpPr>
            <p:nvPr/>
          </p:nvSpPr>
          <p:spPr bwMode="auto">
            <a:xfrm>
              <a:off x="9844465" y="1193076"/>
              <a:ext cx="1191897" cy="657630"/>
            </a:xfrm>
            <a:prstGeom prst="rect">
              <a:avLst/>
            </a:prstGeom>
            <a:solidFill>
              <a:schemeClr val="accent2">
                <a:lumMod val="75000"/>
              </a:schemeClr>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Data Provider</a:t>
              </a:r>
            </a:p>
          </p:txBody>
        </p:sp>
        <p:sp>
          <p:nvSpPr>
            <p:cNvPr id="107" name="Rounded Rectangle 23"/>
            <p:cNvSpPr>
              <a:spLocks noChangeAspect="1"/>
            </p:cNvSpPr>
            <p:nvPr/>
          </p:nvSpPr>
          <p:spPr bwMode="auto">
            <a:xfrm>
              <a:off x="9658783" y="1373065"/>
              <a:ext cx="1191897" cy="657630"/>
            </a:xfrm>
            <a:prstGeom prst="rect">
              <a:avLst/>
            </a:prstGeom>
            <a:solidFill>
              <a:srgbClr val="FF0000"/>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Data Provider</a:t>
              </a:r>
            </a:p>
          </p:txBody>
        </p:sp>
        <p:sp>
          <p:nvSpPr>
            <p:cNvPr id="108" name="Rounded Rectangle 23"/>
            <p:cNvSpPr>
              <a:spLocks noChangeAspect="1"/>
            </p:cNvSpPr>
            <p:nvPr/>
          </p:nvSpPr>
          <p:spPr bwMode="auto">
            <a:xfrm>
              <a:off x="9482980" y="1549294"/>
              <a:ext cx="1191897" cy="657630"/>
            </a:xfrm>
            <a:prstGeom prst="rect">
              <a:avLst/>
            </a:prstGeom>
            <a:solidFill>
              <a:srgbClr val="92D050"/>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Data Provider</a:t>
              </a:r>
            </a:p>
          </p:txBody>
        </p:sp>
      </p:grpSp>
      <p:sp>
        <p:nvSpPr>
          <p:cNvPr id="3" name="Left-Up Arrow 2"/>
          <p:cNvSpPr/>
          <p:nvPr/>
        </p:nvSpPr>
        <p:spPr bwMode="auto">
          <a:xfrm flipH="1">
            <a:off x="6884813" y="1069891"/>
            <a:ext cx="3642490" cy="657783"/>
          </a:xfrm>
          <a:prstGeom prst="leftUpArrow">
            <a:avLst/>
          </a:prstGeom>
          <a:solidFill>
            <a:srgbClr val="00AEEF"/>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chemeClr val="tx1"/>
                  </a:gs>
                  <a:gs pos="100000">
                    <a:schemeClr val="tx1"/>
                  </a:gs>
                </a:gsLst>
                <a:lin ang="5400000" scaled="0"/>
              </a:gradFill>
            </a:endParaRPr>
          </a:p>
        </p:txBody>
      </p:sp>
      <p:sp>
        <p:nvSpPr>
          <p:cNvPr id="109" name="Up-Down Arrow 108"/>
          <p:cNvSpPr/>
          <p:nvPr/>
        </p:nvSpPr>
        <p:spPr bwMode="auto">
          <a:xfrm rot="5400000">
            <a:off x="7783088" y="2945748"/>
            <a:ext cx="356495" cy="820247"/>
          </a:xfrm>
          <a:prstGeom prst="upDownArrow">
            <a:avLst>
              <a:gd name="adj1" fmla="val 50000"/>
              <a:gd name="adj2" fmla="val 59741"/>
            </a:avLst>
          </a:prstGeom>
          <a:solidFill>
            <a:srgbClr val="00B050"/>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chemeClr val="tx1"/>
                  </a:gs>
                  <a:gs pos="100000">
                    <a:schemeClr val="tx1"/>
                  </a:gs>
                </a:gsLst>
                <a:lin ang="5400000" scaled="0"/>
              </a:gradFill>
            </a:endParaRPr>
          </a:p>
        </p:txBody>
      </p:sp>
      <p:grpSp>
        <p:nvGrpSpPr>
          <p:cNvPr id="119" name="Group 63"/>
          <p:cNvGrpSpPr/>
          <p:nvPr/>
        </p:nvGrpSpPr>
        <p:grpSpPr>
          <a:xfrm>
            <a:off x="5153495" y="4955345"/>
            <a:ext cx="964564" cy="688311"/>
            <a:chOff x="152400" y="3962400"/>
            <a:chExt cx="1066800" cy="990600"/>
          </a:xfrm>
        </p:grpSpPr>
        <p:pic>
          <p:nvPicPr>
            <p:cNvPr id="120" name="Picture 4" descr="\\eventsql\dvd\Online_ART\DVD_ART36\Artwork_Imagery\Icons - Illustrations\_ SUPER VISTA STYLE\spreadsheet.png"/>
            <p:cNvPicPr>
              <a:picLocks noChangeAspect="1" noChangeArrowheads="1"/>
            </p:cNvPicPr>
            <p:nvPr/>
          </p:nvPicPr>
          <p:blipFill>
            <a:blip r:embed="rId5" cstate="screen"/>
            <a:srcRect/>
            <a:stretch>
              <a:fillRect/>
            </a:stretch>
          </p:blipFill>
          <p:spPr bwMode="auto">
            <a:xfrm>
              <a:off x="228600" y="3962400"/>
              <a:ext cx="990600" cy="990600"/>
            </a:xfrm>
            <a:prstGeom prst="rect">
              <a:avLst/>
            </a:prstGeom>
            <a:noFill/>
          </p:spPr>
        </p:pic>
        <p:sp>
          <p:nvSpPr>
            <p:cNvPr id="121" name="Rounded Rectangle 120"/>
            <p:cNvSpPr/>
            <p:nvPr/>
          </p:nvSpPr>
          <p:spPr>
            <a:xfrm>
              <a:off x="152400" y="4724400"/>
              <a:ext cx="106680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sz="1100" b="1" dirty="0">
                  <a:solidFill>
                    <a:srgbClr val="FFFFFF"/>
                  </a:solidFill>
                  <a:latin typeface="Segoe   "/>
                </a:rPr>
                <a:t>Spreadsheet</a:t>
              </a:r>
            </a:p>
          </p:txBody>
        </p:sp>
      </p:grpSp>
      <p:grpSp>
        <p:nvGrpSpPr>
          <p:cNvPr id="122" name="Group 63"/>
          <p:cNvGrpSpPr/>
          <p:nvPr/>
        </p:nvGrpSpPr>
        <p:grpSpPr>
          <a:xfrm>
            <a:off x="4145232" y="4950279"/>
            <a:ext cx="867841" cy="688311"/>
            <a:chOff x="152400" y="3962400"/>
            <a:chExt cx="1066800" cy="990600"/>
          </a:xfrm>
        </p:grpSpPr>
        <p:pic>
          <p:nvPicPr>
            <p:cNvPr id="123" name="Picture 4" descr="\\eventsql\dvd\Online_ART\DVD_ART36\Artwork_Imagery\Icons - Illustrations\_ SUPER VISTA STYLE\spreadsheet.png"/>
            <p:cNvPicPr>
              <a:picLocks noChangeAspect="1" noChangeArrowheads="1"/>
            </p:cNvPicPr>
            <p:nvPr/>
          </p:nvPicPr>
          <p:blipFill>
            <a:blip r:embed="rId5" cstate="screen"/>
            <a:srcRect/>
            <a:stretch>
              <a:fillRect/>
            </a:stretch>
          </p:blipFill>
          <p:spPr bwMode="auto">
            <a:xfrm>
              <a:off x="228600" y="3962400"/>
              <a:ext cx="990600" cy="990600"/>
            </a:xfrm>
            <a:prstGeom prst="rect">
              <a:avLst/>
            </a:prstGeom>
            <a:noFill/>
          </p:spPr>
        </p:pic>
        <p:sp>
          <p:nvSpPr>
            <p:cNvPr id="124" name="Rounded Rectangle 123"/>
            <p:cNvSpPr/>
            <p:nvPr/>
          </p:nvSpPr>
          <p:spPr>
            <a:xfrm>
              <a:off x="152400" y="4724400"/>
              <a:ext cx="106680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sz="1100" b="1" dirty="0">
                  <a:solidFill>
                    <a:srgbClr val="FFFFFF"/>
                  </a:solidFill>
                  <a:latin typeface="Segoe   "/>
                </a:rPr>
                <a:t>Trading App</a:t>
              </a:r>
            </a:p>
          </p:txBody>
        </p:sp>
      </p:grpSp>
      <p:grpSp>
        <p:nvGrpSpPr>
          <p:cNvPr id="125" name="Group 63"/>
          <p:cNvGrpSpPr/>
          <p:nvPr/>
        </p:nvGrpSpPr>
        <p:grpSpPr>
          <a:xfrm>
            <a:off x="3131712" y="4943890"/>
            <a:ext cx="867841" cy="688311"/>
            <a:chOff x="152400" y="3962400"/>
            <a:chExt cx="1066800" cy="990600"/>
          </a:xfrm>
        </p:grpSpPr>
        <p:pic>
          <p:nvPicPr>
            <p:cNvPr id="127" name="Picture 4" descr="\\eventsql\dvd\Online_ART\DVD_ART36\Artwork_Imagery\Icons - Illustrations\_ SUPER VISTA STYLE\spreadsheet.png"/>
            <p:cNvPicPr>
              <a:picLocks noChangeAspect="1" noChangeArrowheads="1"/>
            </p:cNvPicPr>
            <p:nvPr/>
          </p:nvPicPr>
          <p:blipFill>
            <a:blip r:embed="rId5" cstate="screen"/>
            <a:srcRect/>
            <a:stretch>
              <a:fillRect/>
            </a:stretch>
          </p:blipFill>
          <p:spPr bwMode="auto">
            <a:xfrm>
              <a:off x="228600" y="3962400"/>
              <a:ext cx="990600" cy="990600"/>
            </a:xfrm>
            <a:prstGeom prst="rect">
              <a:avLst/>
            </a:prstGeom>
            <a:noFill/>
          </p:spPr>
        </p:pic>
        <p:sp>
          <p:nvSpPr>
            <p:cNvPr id="128" name="Rounded Rectangle 127"/>
            <p:cNvSpPr/>
            <p:nvPr/>
          </p:nvSpPr>
          <p:spPr>
            <a:xfrm>
              <a:off x="152400" y="4724400"/>
              <a:ext cx="106680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sz="1100" b="1" dirty="0">
                  <a:solidFill>
                    <a:srgbClr val="FFFFFF"/>
                  </a:solidFill>
                  <a:latin typeface="Segoe   "/>
                </a:rPr>
                <a:t>Risk App</a:t>
              </a:r>
            </a:p>
          </p:txBody>
        </p:sp>
      </p:grpSp>
      <p:sp>
        <p:nvSpPr>
          <p:cNvPr id="129" name="Up-Down Arrow 128"/>
          <p:cNvSpPr/>
          <p:nvPr/>
        </p:nvSpPr>
        <p:spPr bwMode="auto">
          <a:xfrm rot="10800000">
            <a:off x="4474724" y="4391679"/>
            <a:ext cx="331777" cy="535436"/>
          </a:xfrm>
          <a:prstGeom prst="upDownArrow">
            <a:avLst>
              <a:gd name="adj1" fmla="val 50000"/>
              <a:gd name="adj2" fmla="val 59741"/>
            </a:avLst>
          </a:prstGeom>
          <a:solidFill>
            <a:schemeClr val="accent3">
              <a:lumMod val="75000"/>
            </a:schemeClr>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chemeClr val="tx1"/>
                  </a:gs>
                  <a:gs pos="100000">
                    <a:schemeClr val="tx1"/>
                  </a:gs>
                </a:gsLst>
                <a:lin ang="5400000" scaled="0"/>
              </a:gradFill>
            </a:endParaRPr>
          </a:p>
        </p:txBody>
      </p:sp>
      <p:sp>
        <p:nvSpPr>
          <p:cNvPr id="130" name="Up-Down Arrow 129"/>
          <p:cNvSpPr/>
          <p:nvPr/>
        </p:nvSpPr>
        <p:spPr bwMode="auto">
          <a:xfrm rot="10800000">
            <a:off x="2687071" y="4391679"/>
            <a:ext cx="331777" cy="1619330"/>
          </a:xfrm>
          <a:prstGeom prst="upDownArrow">
            <a:avLst>
              <a:gd name="adj1" fmla="val 50000"/>
              <a:gd name="adj2" fmla="val 59741"/>
            </a:avLst>
          </a:prstGeom>
          <a:solidFill>
            <a:schemeClr val="accent3">
              <a:lumMod val="75000"/>
            </a:schemeClr>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chemeClr val="tx1"/>
                  </a:gs>
                  <a:gs pos="100000">
                    <a:schemeClr val="tx1"/>
                  </a:gs>
                </a:gsLst>
                <a:lin ang="5400000" scaled="0"/>
              </a:gradFill>
            </a:endParaRPr>
          </a:p>
        </p:txBody>
      </p:sp>
      <p:grpSp>
        <p:nvGrpSpPr>
          <p:cNvPr id="131" name="Group 63"/>
          <p:cNvGrpSpPr/>
          <p:nvPr/>
        </p:nvGrpSpPr>
        <p:grpSpPr>
          <a:xfrm>
            <a:off x="3427302" y="6022464"/>
            <a:ext cx="964564" cy="688311"/>
            <a:chOff x="152400" y="3962400"/>
            <a:chExt cx="1066800" cy="990600"/>
          </a:xfrm>
        </p:grpSpPr>
        <p:pic>
          <p:nvPicPr>
            <p:cNvPr id="132" name="Picture 4" descr="\\eventsql\dvd\Online_ART\DVD_ART36\Artwork_Imagery\Icons - Illustrations\_ SUPER VISTA STYLE\spreadsheet.png"/>
            <p:cNvPicPr>
              <a:picLocks noChangeAspect="1" noChangeArrowheads="1"/>
            </p:cNvPicPr>
            <p:nvPr/>
          </p:nvPicPr>
          <p:blipFill>
            <a:blip r:embed="rId5" cstate="screen"/>
            <a:srcRect/>
            <a:stretch>
              <a:fillRect/>
            </a:stretch>
          </p:blipFill>
          <p:spPr bwMode="auto">
            <a:xfrm>
              <a:off x="228600" y="3962400"/>
              <a:ext cx="990600" cy="990600"/>
            </a:xfrm>
            <a:prstGeom prst="rect">
              <a:avLst/>
            </a:prstGeom>
            <a:noFill/>
          </p:spPr>
        </p:pic>
        <p:sp>
          <p:nvSpPr>
            <p:cNvPr id="133" name="Rounded Rectangle 132"/>
            <p:cNvSpPr/>
            <p:nvPr/>
          </p:nvSpPr>
          <p:spPr>
            <a:xfrm>
              <a:off x="152400" y="4724400"/>
              <a:ext cx="106680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sz="1100" b="1" dirty="0">
                  <a:solidFill>
                    <a:srgbClr val="FFFFFF"/>
                  </a:solidFill>
                  <a:latin typeface="Segoe   "/>
                </a:rPr>
                <a:t>Spreadsheet</a:t>
              </a:r>
            </a:p>
          </p:txBody>
        </p:sp>
      </p:grpSp>
      <p:grpSp>
        <p:nvGrpSpPr>
          <p:cNvPr id="134" name="Group 63"/>
          <p:cNvGrpSpPr/>
          <p:nvPr/>
        </p:nvGrpSpPr>
        <p:grpSpPr>
          <a:xfrm>
            <a:off x="2419039" y="6017399"/>
            <a:ext cx="867841" cy="688311"/>
            <a:chOff x="152400" y="3962400"/>
            <a:chExt cx="1066800" cy="990600"/>
          </a:xfrm>
        </p:grpSpPr>
        <p:pic>
          <p:nvPicPr>
            <p:cNvPr id="135" name="Picture 4" descr="\\eventsql\dvd\Online_ART\DVD_ART36\Artwork_Imagery\Icons - Illustrations\_ SUPER VISTA STYLE\spreadsheet.png"/>
            <p:cNvPicPr>
              <a:picLocks noChangeAspect="1" noChangeArrowheads="1"/>
            </p:cNvPicPr>
            <p:nvPr/>
          </p:nvPicPr>
          <p:blipFill>
            <a:blip r:embed="rId5" cstate="screen"/>
            <a:srcRect/>
            <a:stretch>
              <a:fillRect/>
            </a:stretch>
          </p:blipFill>
          <p:spPr bwMode="auto">
            <a:xfrm>
              <a:off x="228600" y="3962400"/>
              <a:ext cx="990600" cy="990600"/>
            </a:xfrm>
            <a:prstGeom prst="rect">
              <a:avLst/>
            </a:prstGeom>
            <a:noFill/>
          </p:spPr>
        </p:pic>
        <p:sp>
          <p:nvSpPr>
            <p:cNvPr id="136" name="Rounded Rectangle 135"/>
            <p:cNvSpPr/>
            <p:nvPr/>
          </p:nvSpPr>
          <p:spPr>
            <a:xfrm>
              <a:off x="152400" y="4724400"/>
              <a:ext cx="106680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sz="1100" b="1" dirty="0">
                  <a:solidFill>
                    <a:srgbClr val="FFFFFF"/>
                  </a:solidFill>
                  <a:latin typeface="Segoe   "/>
                </a:rPr>
                <a:t>Trading App</a:t>
              </a:r>
            </a:p>
          </p:txBody>
        </p:sp>
      </p:grpSp>
      <p:grpSp>
        <p:nvGrpSpPr>
          <p:cNvPr id="137" name="Group 63"/>
          <p:cNvGrpSpPr/>
          <p:nvPr/>
        </p:nvGrpSpPr>
        <p:grpSpPr>
          <a:xfrm>
            <a:off x="1405519" y="6011009"/>
            <a:ext cx="867841" cy="688311"/>
            <a:chOff x="152400" y="3962400"/>
            <a:chExt cx="1066800" cy="990600"/>
          </a:xfrm>
        </p:grpSpPr>
        <p:pic>
          <p:nvPicPr>
            <p:cNvPr id="138" name="Picture 4" descr="\\eventsql\dvd\Online_ART\DVD_ART36\Artwork_Imagery\Icons - Illustrations\_ SUPER VISTA STYLE\spreadsheet.png"/>
            <p:cNvPicPr>
              <a:picLocks noChangeAspect="1" noChangeArrowheads="1"/>
            </p:cNvPicPr>
            <p:nvPr/>
          </p:nvPicPr>
          <p:blipFill>
            <a:blip r:embed="rId5" cstate="screen"/>
            <a:srcRect/>
            <a:stretch>
              <a:fillRect/>
            </a:stretch>
          </p:blipFill>
          <p:spPr bwMode="auto">
            <a:xfrm>
              <a:off x="228600" y="3962400"/>
              <a:ext cx="990600" cy="990600"/>
            </a:xfrm>
            <a:prstGeom prst="rect">
              <a:avLst/>
            </a:prstGeom>
            <a:noFill/>
          </p:spPr>
        </p:pic>
        <p:sp>
          <p:nvSpPr>
            <p:cNvPr id="139" name="Rounded Rectangle 138"/>
            <p:cNvSpPr/>
            <p:nvPr/>
          </p:nvSpPr>
          <p:spPr>
            <a:xfrm>
              <a:off x="152400" y="4724400"/>
              <a:ext cx="106680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sz="1100" b="1" dirty="0">
                  <a:solidFill>
                    <a:srgbClr val="FFFFFF"/>
                  </a:solidFill>
                  <a:latin typeface="Segoe   "/>
                </a:rPr>
                <a:t>Risk App</a:t>
              </a:r>
            </a:p>
          </p:txBody>
        </p:sp>
      </p:grpSp>
    </p:spTree>
    <p:extLst>
      <p:ext uri="{BB962C8B-B14F-4D97-AF65-F5344CB8AC3E}">
        <p14:creationId xmlns:p14="http://schemas.microsoft.com/office/powerpoint/2010/main" val="687445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8"/>
            <a:ext cx="11171635" cy="3046988"/>
          </a:xfrm>
        </p:spPr>
        <p:txBody>
          <a:bodyPr/>
          <a:lstStyle/>
          <a:p>
            <a:pPr algn="ctr"/>
            <a:r>
              <a:rPr lang="en-GB" dirty="0" smtClean="0"/>
              <a:t>The problem is this: </a:t>
            </a:r>
            <a:br>
              <a:rPr lang="en-GB" dirty="0" smtClean="0"/>
            </a:br>
            <a:r>
              <a:rPr lang="en-GB" dirty="0"/>
              <a:t/>
            </a:r>
            <a:br>
              <a:rPr lang="en-GB" dirty="0"/>
            </a:br>
            <a:r>
              <a:rPr lang="en-GB" dirty="0" smtClean="0"/>
              <a:t>the data is still weakly integrated into our data plumbing languages</a:t>
            </a:r>
            <a:endParaRPr lang="en-GB" b="1" dirty="0"/>
          </a:p>
        </p:txBody>
      </p:sp>
    </p:spTree>
    <p:extLst>
      <p:ext uri="{BB962C8B-B14F-4D97-AF65-F5344CB8AC3E}">
        <p14:creationId xmlns:p14="http://schemas.microsoft.com/office/powerpoint/2010/main" val="523359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8"/>
            <a:ext cx="11171635" cy="2285241"/>
          </a:xfrm>
        </p:spPr>
        <p:txBody>
          <a:bodyPr/>
          <a:lstStyle/>
          <a:p>
            <a:pPr algn="ctr"/>
            <a:r>
              <a:rPr lang="en-GB" dirty="0" smtClean="0"/>
              <a:t>The Technique: “F# Type Providers”</a:t>
            </a:r>
            <a:br>
              <a:rPr lang="en-GB" dirty="0" smtClean="0"/>
            </a:br>
            <a:r>
              <a:rPr lang="en-GB" dirty="0"/>
              <a:t/>
            </a:r>
            <a:br>
              <a:rPr lang="en-GB" dirty="0"/>
            </a:br>
            <a:r>
              <a:rPr lang="en-GB" dirty="0" smtClean="0"/>
              <a:t>Allow scalable, robust, deep integration</a:t>
            </a:r>
            <a:endParaRPr lang="en-GB" b="1" dirty="0"/>
          </a:p>
        </p:txBody>
      </p:sp>
    </p:spTree>
    <p:extLst>
      <p:ext uri="{BB962C8B-B14F-4D97-AF65-F5344CB8AC3E}">
        <p14:creationId xmlns:p14="http://schemas.microsoft.com/office/powerpoint/2010/main" val="3049998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7"/>
            <a:ext cx="11171635" cy="4265783"/>
          </a:xfrm>
        </p:spPr>
        <p:txBody>
          <a:bodyPr/>
          <a:lstStyle/>
          <a:p>
            <a:pPr algn="ctr"/>
            <a:r>
              <a:rPr lang="en-GB" dirty="0" smtClean="0"/>
              <a:t>Similar Problem: Integrate all of </a:t>
            </a:r>
            <a:r>
              <a:rPr lang="en-GB" dirty="0" smtClean="0">
                <a:hlinkClick r:id="rId2"/>
              </a:rPr>
              <a:t>freebase.com</a:t>
            </a:r>
            <a:r>
              <a:rPr lang="en-GB" dirty="0" smtClean="0"/>
              <a:t> </a:t>
            </a:r>
            <a:br>
              <a:rPr lang="en-GB" dirty="0" smtClean="0"/>
            </a:br>
            <a:r>
              <a:rPr lang="en-GB" dirty="0"/>
              <a:t/>
            </a:r>
            <a:br>
              <a:rPr lang="en-GB" dirty="0"/>
            </a:br>
            <a:r>
              <a:rPr lang="en-GB" dirty="0" smtClean="0"/>
              <a:t>“as if it were a library”</a:t>
            </a:r>
            <a:br>
              <a:rPr lang="en-GB" dirty="0" smtClean="0"/>
            </a:br>
            <a:r>
              <a:rPr lang="en-GB" dirty="0"/>
              <a:t/>
            </a:r>
            <a:br>
              <a:rPr lang="en-GB" dirty="0"/>
            </a:br>
            <a:r>
              <a:rPr lang="en-GB" sz="3300" dirty="0"/>
              <a:t>40M entities, 1Billion facts, 24,000 types, 65,000 properties</a:t>
            </a:r>
            <a:endParaRPr lang="en-GB" sz="3300" b="1" dirty="0"/>
          </a:p>
        </p:txBody>
      </p:sp>
    </p:spTree>
    <p:extLst>
      <p:ext uri="{BB962C8B-B14F-4D97-AF65-F5344CB8AC3E}">
        <p14:creationId xmlns:p14="http://schemas.microsoft.com/office/powerpoint/2010/main" val="1643861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7"/>
            <a:ext cx="11171635" cy="4265783"/>
          </a:xfrm>
        </p:spPr>
        <p:txBody>
          <a:bodyPr/>
          <a:lstStyle/>
          <a:p>
            <a:pPr algn="ctr"/>
            <a:r>
              <a:rPr lang="en-GB" dirty="0" smtClean="0"/>
              <a:t>Similar Problem: Integrate all of </a:t>
            </a:r>
            <a:r>
              <a:rPr lang="en-GB" dirty="0" smtClean="0">
                <a:hlinkClick r:id="rId2"/>
              </a:rPr>
              <a:t>worldbank.org/data</a:t>
            </a:r>
            <a:r>
              <a:rPr lang="en-GB" dirty="0" smtClean="0"/>
              <a:t> </a:t>
            </a:r>
            <a:r>
              <a:rPr lang="en-GB" dirty="0" smtClean="0"/>
              <a:t/>
            </a:r>
            <a:br>
              <a:rPr lang="en-GB" dirty="0" smtClean="0"/>
            </a:br>
            <a:r>
              <a:rPr lang="en-GB" dirty="0"/>
              <a:t/>
            </a:r>
            <a:br>
              <a:rPr lang="en-GB" dirty="0"/>
            </a:br>
            <a:r>
              <a:rPr lang="en-GB" dirty="0" smtClean="0"/>
              <a:t>“as if it were a library”</a:t>
            </a:r>
            <a:br>
              <a:rPr lang="en-GB" dirty="0" smtClean="0"/>
            </a:br>
            <a:r>
              <a:rPr lang="en-GB" dirty="0"/>
              <a:t/>
            </a:r>
            <a:br>
              <a:rPr lang="en-GB" dirty="0"/>
            </a:br>
            <a:r>
              <a:rPr lang="en-GB" sz="3300" dirty="0" smtClean="0"/>
              <a:t>10,000+ time series for hundreds of countries/regions</a:t>
            </a:r>
            <a:endParaRPr lang="en-GB" sz="3300" b="1" dirty="0"/>
          </a:p>
        </p:txBody>
      </p:sp>
    </p:spTree>
    <p:extLst>
      <p:ext uri="{BB962C8B-B14F-4D97-AF65-F5344CB8AC3E}">
        <p14:creationId xmlns:p14="http://schemas.microsoft.com/office/powerpoint/2010/main" val="1750939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Demo</a:t>
            </a:r>
            <a:endParaRPr lang="en-US" dirty="0"/>
          </a:p>
        </p:txBody>
      </p:sp>
      <p:sp>
        <p:nvSpPr>
          <p:cNvPr id="3" name="Text Placeholder 2"/>
          <p:cNvSpPr>
            <a:spLocks noGrp="1"/>
          </p:cNvSpPr>
          <p:nvPr>
            <p:ph type="body" sz="quarter" idx="11"/>
          </p:nvPr>
        </p:nvSpPr>
        <p:spPr>
          <a:xfrm>
            <a:off x="624174" y="4007778"/>
            <a:ext cx="10938892" cy="1726806"/>
          </a:xfrm>
        </p:spPr>
        <p:txBody>
          <a:bodyPr>
            <a:normAutofit/>
          </a:bodyPr>
          <a:lstStyle/>
          <a:p>
            <a:r>
              <a:rPr lang="en-US" dirty="0"/>
              <a:t>F# + </a:t>
            </a:r>
            <a:r>
              <a:rPr lang="en-US" dirty="0" smtClean="0"/>
              <a:t>Freebase</a:t>
            </a:r>
          </a:p>
          <a:p>
            <a:endParaRPr lang="en-US" dirty="0" smtClean="0"/>
          </a:p>
          <a:p>
            <a:r>
              <a:rPr lang="en-GB" dirty="0"/>
              <a:t>An F# type provider </a:t>
            </a:r>
            <a:r>
              <a:rPr lang="en-GB" dirty="0" smtClean="0"/>
              <a:t>for deep, </a:t>
            </a:r>
            <a:r>
              <a:rPr lang="en-GB" dirty="0"/>
              <a:t>robust integration of </a:t>
            </a:r>
            <a:r>
              <a:rPr lang="en-GB" dirty="0" smtClean="0"/>
              <a:t>web data</a:t>
            </a:r>
            <a:endParaRPr lang="en-US" dirty="0"/>
          </a:p>
        </p:txBody>
      </p:sp>
    </p:spTree>
    <p:extLst>
      <p:ext uri="{BB962C8B-B14F-4D97-AF65-F5344CB8AC3E}">
        <p14:creationId xmlns:p14="http://schemas.microsoft.com/office/powerpoint/2010/main" val="3816974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667" y="1062983"/>
            <a:ext cx="11171635" cy="6537173"/>
          </a:xfrm>
        </p:spPr>
        <p:txBody>
          <a:bodyPr/>
          <a:lstStyle/>
          <a:p>
            <a:pPr algn="ctr"/>
            <a:r>
              <a:rPr lang="en-GB" b="1" dirty="0" smtClean="0">
                <a:latin typeface="Candara" pitchFamily="34" charset="0"/>
              </a:rPr>
              <a:t>A Type Provider is….</a:t>
            </a:r>
            <a:br>
              <a:rPr lang="en-GB" b="1" dirty="0" smtClean="0">
                <a:latin typeface="Candara" pitchFamily="34" charset="0"/>
              </a:rPr>
            </a:br>
            <a:r>
              <a:rPr lang="en-GB" b="1" dirty="0">
                <a:latin typeface="Candara" pitchFamily="34" charset="0"/>
              </a:rPr>
              <a:t/>
            </a:r>
            <a:br>
              <a:rPr lang="en-GB" b="1" dirty="0">
                <a:latin typeface="Candara" pitchFamily="34" charset="0"/>
              </a:rPr>
            </a:br>
            <a:r>
              <a:rPr lang="en-GB" sz="3300" dirty="0">
                <a:latin typeface="Candara" pitchFamily="34" charset="0"/>
              </a:rPr>
              <a:t>“Just like a library”</a:t>
            </a:r>
            <a:br>
              <a:rPr lang="en-GB" sz="3300" dirty="0">
                <a:latin typeface="Candara" pitchFamily="34" charset="0"/>
              </a:rPr>
            </a:br>
            <a:r>
              <a:rPr lang="en-GB" sz="3300" dirty="0">
                <a:latin typeface="Candara" pitchFamily="34" charset="0"/>
              </a:rPr>
              <a:t/>
            </a:r>
            <a:br>
              <a:rPr lang="en-GB" sz="3300" dirty="0">
                <a:latin typeface="Candara" pitchFamily="34" charset="0"/>
              </a:rPr>
            </a:br>
            <a:r>
              <a:rPr lang="en-GB" sz="4300" dirty="0">
                <a:latin typeface="Candara" pitchFamily="34" charset="0"/>
              </a:rPr>
              <a:t>“</a:t>
            </a:r>
            <a:r>
              <a:rPr lang="en-GB" sz="3300" dirty="0">
                <a:latin typeface="Candara" pitchFamily="34" charset="0"/>
              </a:rPr>
              <a:t>A design-time component that computes a space of types and methods on-demand…”</a:t>
            </a:r>
            <a:br>
              <a:rPr lang="en-GB" sz="3300" dirty="0">
                <a:latin typeface="Candara" pitchFamily="34" charset="0"/>
              </a:rPr>
            </a:br>
            <a:r>
              <a:rPr lang="en-GB" sz="3300" dirty="0">
                <a:latin typeface="Candara" pitchFamily="34" charset="0"/>
              </a:rPr>
              <a:t/>
            </a:r>
            <a:br>
              <a:rPr lang="en-GB" sz="3300" dirty="0">
                <a:latin typeface="Candara" pitchFamily="34" charset="0"/>
              </a:rPr>
            </a:br>
            <a:r>
              <a:rPr lang="en-GB" sz="3300" dirty="0">
                <a:latin typeface="Candara" pitchFamily="34" charset="0"/>
              </a:rPr>
              <a:t>“An adaptor between data/services and the </a:t>
            </a:r>
            <a:r>
              <a:rPr lang="en-GB" sz="3300" dirty="0" smtClean="0">
                <a:latin typeface="Candara" pitchFamily="34" charset="0"/>
              </a:rPr>
              <a:t>F# </a:t>
            </a:r>
            <a:r>
              <a:rPr lang="en-GB" sz="3300" dirty="0">
                <a:latin typeface="Candara" pitchFamily="34" charset="0"/>
              </a:rPr>
              <a:t>type system…”</a:t>
            </a:r>
            <a:br>
              <a:rPr lang="en-GB" sz="3300" dirty="0">
                <a:latin typeface="Candara" pitchFamily="34" charset="0"/>
              </a:rPr>
            </a:br>
            <a:r>
              <a:rPr lang="en-GB" sz="3300" dirty="0">
                <a:latin typeface="Candara" pitchFamily="34" charset="0"/>
              </a:rPr>
              <a:t/>
            </a:r>
            <a:br>
              <a:rPr lang="en-GB" sz="3300" dirty="0">
                <a:latin typeface="Candara" pitchFamily="34" charset="0"/>
              </a:rPr>
            </a:br>
            <a:r>
              <a:rPr lang="en-GB" sz="3300" dirty="0">
                <a:latin typeface="Candara" pitchFamily="34" charset="0"/>
              </a:rPr>
              <a:t>“On-demand, scalable compile-time provision of type/module definitions…”</a:t>
            </a:r>
            <a:br>
              <a:rPr lang="en-GB" sz="3300" dirty="0">
                <a:latin typeface="Candara" pitchFamily="34" charset="0"/>
              </a:rPr>
            </a:br>
            <a:r>
              <a:rPr lang="en-GB" sz="3300" dirty="0">
                <a:latin typeface="Candara" pitchFamily="34" charset="0"/>
              </a:rPr>
              <a:t/>
            </a:r>
            <a:br>
              <a:rPr lang="en-GB" sz="3300" dirty="0">
                <a:latin typeface="Candara" pitchFamily="34" charset="0"/>
              </a:rPr>
            </a:br>
            <a:endParaRPr lang="en-GB" sz="2400" dirty="0">
              <a:latin typeface="Candara" pitchFamily="34" charset="0"/>
            </a:endParaRPr>
          </a:p>
        </p:txBody>
      </p:sp>
    </p:spTree>
    <p:extLst>
      <p:ext uri="{BB962C8B-B14F-4D97-AF65-F5344CB8AC3E}">
        <p14:creationId xmlns:p14="http://schemas.microsoft.com/office/powerpoint/2010/main" val="4084660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p>
            <a:r>
              <a:rPr lang="en-GB" dirty="0" smtClean="0">
                <a:latin typeface="+mj-lt"/>
              </a:rPr>
              <a:t>The Information Revolution</a:t>
            </a:r>
            <a:endParaRPr lang="en-GB" dirty="0">
              <a:latin typeface="+mj-lt"/>
            </a:endParaRPr>
          </a:p>
        </p:txBody>
      </p:sp>
      <p:pic>
        <p:nvPicPr>
          <p:cNvPr id="1026" name="Picture 2" descr="http://blog.programmableweb.com/wp-content/api-timeline-20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8893" y="1594246"/>
            <a:ext cx="9130551" cy="46174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p:cNvGraphicFramePr>
            <a:graphicFrameLocks/>
          </p:cNvGraphicFramePr>
          <p:nvPr>
            <p:extLst>
              <p:ext uri="{D42A27DB-BD31-4B8C-83A1-F6EECF244321}">
                <p14:modId xmlns:p14="http://schemas.microsoft.com/office/powerpoint/2010/main" val="2546978439"/>
              </p:ext>
            </p:extLst>
          </p:nvPr>
        </p:nvGraphicFramePr>
        <p:xfrm>
          <a:off x="3515445" y="1222187"/>
          <a:ext cx="7293961" cy="439695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0809410" y="5511395"/>
            <a:ext cx="429605" cy="230832"/>
          </a:xfrm>
          <a:prstGeom prst="rect">
            <a:avLst/>
          </a:prstGeom>
          <a:noFill/>
        </p:spPr>
        <p:txBody>
          <a:bodyPr wrap="none" lIns="0" tIns="0" rIns="0" bIns="0" rtlCol="0">
            <a:spAutoFit/>
          </a:bodyPr>
          <a:lstStyle/>
          <a:p>
            <a:r>
              <a:rPr lang="en-GB" sz="1500" b="1" dirty="0">
                <a:latin typeface="Helvetica" pitchFamily="34" charset="0"/>
              </a:rPr>
              <a:t>2012</a:t>
            </a:r>
          </a:p>
        </p:txBody>
      </p:sp>
      <p:sp>
        <p:nvSpPr>
          <p:cNvPr id="7" name="TextBox 6"/>
          <p:cNvSpPr txBox="1"/>
          <p:nvPr/>
        </p:nvSpPr>
        <p:spPr>
          <a:xfrm>
            <a:off x="11414191" y="5511395"/>
            <a:ext cx="429605" cy="230832"/>
          </a:xfrm>
          <a:prstGeom prst="rect">
            <a:avLst/>
          </a:prstGeom>
          <a:noFill/>
        </p:spPr>
        <p:txBody>
          <a:bodyPr wrap="none" lIns="0" tIns="0" rIns="0" bIns="0" rtlCol="0">
            <a:spAutoFit/>
          </a:bodyPr>
          <a:lstStyle/>
          <a:p>
            <a:r>
              <a:rPr lang="en-GB" sz="1500" b="1" dirty="0">
                <a:latin typeface="Helvetica" pitchFamily="34" charset="0"/>
              </a:rPr>
              <a:t>2013</a:t>
            </a:r>
          </a:p>
        </p:txBody>
      </p:sp>
      <p:sp>
        <p:nvSpPr>
          <p:cNvPr id="8" name="TextBox 7"/>
          <p:cNvSpPr txBox="1"/>
          <p:nvPr/>
        </p:nvSpPr>
        <p:spPr>
          <a:xfrm>
            <a:off x="10774263" y="5917058"/>
            <a:ext cx="482503" cy="230832"/>
          </a:xfrm>
          <a:prstGeom prst="rect">
            <a:avLst/>
          </a:prstGeom>
          <a:noFill/>
        </p:spPr>
        <p:txBody>
          <a:bodyPr wrap="none" lIns="0" tIns="0" rIns="0" bIns="0" rtlCol="0">
            <a:spAutoFit/>
          </a:bodyPr>
          <a:lstStyle/>
          <a:p>
            <a:r>
              <a:rPr lang="en-GB" sz="1500" b="1" dirty="0">
                <a:latin typeface="Helvetica" pitchFamily="34" charset="0"/>
              </a:rPr>
              <a:t>6,432</a:t>
            </a:r>
          </a:p>
        </p:txBody>
      </p:sp>
      <p:sp>
        <p:nvSpPr>
          <p:cNvPr id="9" name="TextBox 8"/>
          <p:cNvSpPr txBox="1"/>
          <p:nvPr/>
        </p:nvSpPr>
        <p:spPr>
          <a:xfrm>
            <a:off x="11391000" y="5917057"/>
            <a:ext cx="589906" cy="230832"/>
          </a:xfrm>
          <a:prstGeom prst="rect">
            <a:avLst/>
          </a:prstGeom>
          <a:noFill/>
        </p:spPr>
        <p:txBody>
          <a:bodyPr wrap="none" lIns="0" tIns="0" rIns="0" bIns="0" rtlCol="0">
            <a:spAutoFit/>
          </a:bodyPr>
          <a:lstStyle/>
          <a:p>
            <a:r>
              <a:rPr lang="en-GB" sz="1500" b="1" dirty="0">
                <a:latin typeface="Helvetica" pitchFamily="34" charset="0"/>
              </a:rPr>
              <a:t>10,537</a:t>
            </a:r>
          </a:p>
        </p:txBody>
      </p:sp>
    </p:spTree>
    <p:extLst>
      <p:ext uri="{BB962C8B-B14F-4D97-AF65-F5344CB8AC3E}">
        <p14:creationId xmlns:p14="http://schemas.microsoft.com/office/powerpoint/2010/main" val="3938535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8"/>
            <a:ext cx="11171635" cy="761747"/>
          </a:xfrm>
        </p:spPr>
        <p:txBody>
          <a:bodyPr/>
          <a:lstStyle/>
          <a:p>
            <a:pPr algn="ctr"/>
            <a:r>
              <a:rPr lang="en-GB" dirty="0" smtClean="0"/>
              <a:t>But what about financial data?</a:t>
            </a:r>
            <a:endParaRPr lang="en-GB" b="1" dirty="0"/>
          </a:p>
        </p:txBody>
      </p:sp>
    </p:spTree>
    <p:extLst>
      <p:ext uri="{BB962C8B-B14F-4D97-AF65-F5344CB8AC3E}">
        <p14:creationId xmlns:p14="http://schemas.microsoft.com/office/powerpoint/2010/main" val="958013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Demo</a:t>
            </a:r>
            <a:endParaRPr lang="en-US" dirty="0"/>
          </a:p>
        </p:txBody>
      </p:sp>
      <p:sp>
        <p:nvSpPr>
          <p:cNvPr id="3" name="Text Placeholder 2"/>
          <p:cNvSpPr>
            <a:spLocks noGrp="1"/>
          </p:cNvSpPr>
          <p:nvPr>
            <p:ph type="body" sz="quarter" idx="11"/>
          </p:nvPr>
        </p:nvSpPr>
        <p:spPr>
          <a:xfrm>
            <a:off x="624174" y="4007778"/>
            <a:ext cx="10938892" cy="1726806"/>
          </a:xfrm>
        </p:spPr>
        <p:txBody>
          <a:bodyPr>
            <a:normAutofit/>
          </a:bodyPr>
          <a:lstStyle/>
          <a:p>
            <a:r>
              <a:rPr lang="en-US" dirty="0"/>
              <a:t>F# + </a:t>
            </a:r>
            <a:r>
              <a:rPr lang="en-US" dirty="0" err="1"/>
              <a:t>Xenomorph</a:t>
            </a:r>
            <a:r>
              <a:rPr lang="en-US" dirty="0"/>
              <a:t> </a:t>
            </a:r>
            <a:r>
              <a:rPr lang="en-US" dirty="0" err="1" smtClean="0"/>
              <a:t>TimeScape</a:t>
            </a:r>
            <a:endParaRPr lang="en-US" dirty="0" smtClean="0"/>
          </a:p>
          <a:p>
            <a:endParaRPr lang="en-US" dirty="0" smtClean="0"/>
          </a:p>
          <a:p>
            <a:r>
              <a:rPr lang="en-GB" dirty="0"/>
              <a:t>An F# type provider </a:t>
            </a:r>
            <a:r>
              <a:rPr lang="en-GB" dirty="0" smtClean="0"/>
              <a:t>for deep, </a:t>
            </a:r>
            <a:r>
              <a:rPr lang="en-GB" dirty="0"/>
              <a:t>robust integration of </a:t>
            </a:r>
            <a:r>
              <a:rPr lang="en-GB" dirty="0" smtClean="0"/>
              <a:t>financial data</a:t>
            </a:r>
            <a:endParaRPr lang="en-US" dirty="0"/>
          </a:p>
        </p:txBody>
      </p:sp>
    </p:spTree>
    <p:extLst>
      <p:ext uri="{BB962C8B-B14F-4D97-AF65-F5344CB8AC3E}">
        <p14:creationId xmlns:p14="http://schemas.microsoft.com/office/powerpoint/2010/main" val="2480970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26"/>
            <a:ext cx="11171635" cy="2936188"/>
          </a:xfrm>
        </p:spPr>
        <p:txBody>
          <a:bodyPr/>
          <a:lstStyle/>
          <a:p>
            <a:r>
              <a:rPr lang="en-GB" dirty="0" smtClean="0"/>
              <a:t>Theme #1</a:t>
            </a:r>
            <a:br>
              <a:rPr lang="en-GB" dirty="0" smtClean="0"/>
            </a:br>
            <a:r>
              <a:rPr lang="en-GB" dirty="0"/>
              <a:t/>
            </a:r>
            <a:br>
              <a:rPr lang="en-GB" dirty="0"/>
            </a:br>
            <a:r>
              <a:rPr lang="en-GB" sz="5200" dirty="0"/>
              <a:t>On-Demand Types = Internet Scalable Magic</a:t>
            </a:r>
          </a:p>
        </p:txBody>
      </p:sp>
    </p:spTree>
    <p:extLst>
      <p:ext uri="{BB962C8B-B14F-4D97-AF65-F5344CB8AC3E}">
        <p14:creationId xmlns:p14="http://schemas.microsoft.com/office/powerpoint/2010/main" val="305018383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045" y="228658"/>
            <a:ext cx="11147562" cy="789447"/>
          </a:xfrm>
        </p:spPr>
        <p:txBody>
          <a:bodyPr/>
          <a:lstStyle/>
          <a:p>
            <a:r>
              <a:rPr lang="en-GB" sz="5700" dirty="0"/>
              <a:t>On-Demand Type Provision</a:t>
            </a:r>
            <a:endParaRPr lang="en-GB" dirty="0"/>
          </a:p>
        </p:txBody>
      </p:sp>
      <p:sp>
        <p:nvSpPr>
          <p:cNvPr id="4" name="Text Placeholder 3"/>
          <p:cNvSpPr>
            <a:spLocks noGrp="1"/>
          </p:cNvSpPr>
          <p:nvPr>
            <p:ph type="body" sz="quarter" idx="10"/>
          </p:nvPr>
        </p:nvSpPr>
        <p:spPr>
          <a:xfrm>
            <a:off x="519045" y="1448144"/>
            <a:ext cx="11977421" cy="5596917"/>
          </a:xfrm>
        </p:spPr>
        <p:txBody>
          <a:bodyPr/>
          <a:lstStyle/>
          <a:p>
            <a:pPr marL="0" indent="0">
              <a:buNone/>
            </a:pPr>
            <a:r>
              <a:rPr lang="en-GB" sz="2400" b="1" dirty="0">
                <a:solidFill>
                  <a:srgbClr val="002060"/>
                </a:solidFill>
                <a:latin typeface="Consolas" pitchFamily="49" charset="0"/>
                <a:cs typeface="Consolas" pitchFamily="49" charset="0"/>
              </a:rPr>
              <a:t>		let data = </a:t>
            </a:r>
            <a:r>
              <a:rPr lang="en-GB" sz="2400" b="1" dirty="0" err="1" smtClean="0">
                <a:solidFill>
                  <a:srgbClr val="002060"/>
                </a:solidFill>
                <a:latin typeface="Consolas" pitchFamily="49" charset="0"/>
                <a:cs typeface="Consolas" pitchFamily="49" charset="0"/>
              </a:rPr>
              <a:t>RiskLab.GetDataContext</a:t>
            </a:r>
            <a:r>
              <a:rPr lang="en-GB" sz="2400" b="1" dirty="0">
                <a:solidFill>
                  <a:srgbClr val="002060"/>
                </a:solidFill>
                <a:latin typeface="Consolas" pitchFamily="49" charset="0"/>
                <a:cs typeface="Consolas" pitchFamily="49" charset="0"/>
              </a:rPr>
              <a:t>()</a:t>
            </a:r>
          </a:p>
          <a:p>
            <a:pPr marL="611028" indent="-611028">
              <a:buFont typeface="+mj-lt"/>
              <a:buAutoNum type="arabicPeriod"/>
            </a:pPr>
            <a:endParaRPr lang="en-GB" sz="2400" dirty="0"/>
          </a:p>
          <a:p>
            <a:pPr marL="0" indent="0">
              <a:buNone/>
            </a:pPr>
            <a:r>
              <a:rPr lang="en-GB" sz="2400" dirty="0"/>
              <a:t>1. Compiler/IDE requests metadata for symbol </a:t>
            </a:r>
            <a:r>
              <a:rPr lang="en-GB" sz="2400" dirty="0" err="1">
                <a:latin typeface="Consolas" pitchFamily="49" charset="0"/>
                <a:cs typeface="Consolas" pitchFamily="49" charset="0"/>
              </a:rPr>
              <a:t>GetDataContext</a:t>
            </a:r>
            <a:endParaRPr lang="en-GB" sz="2400" dirty="0"/>
          </a:p>
          <a:p>
            <a:pPr marL="1090181" lvl="1" indent="-611028">
              <a:buFont typeface="Wingdings" pitchFamily="2" charset="2"/>
              <a:buChar char="ü"/>
            </a:pPr>
            <a:r>
              <a:rPr lang="en-GB" sz="2400" dirty="0"/>
              <a:t>Provider reports return type of </a:t>
            </a:r>
            <a:r>
              <a:rPr lang="en-GB" sz="2400" dirty="0" err="1" smtClean="0">
                <a:latin typeface="Consolas" pitchFamily="49" charset="0"/>
                <a:cs typeface="Consolas" pitchFamily="49" charset="0"/>
              </a:rPr>
              <a:t>RiskLabDataContext</a:t>
            </a:r>
            <a:endParaRPr lang="en-GB" sz="2400" dirty="0"/>
          </a:p>
          <a:p>
            <a:pPr marL="0" indent="0">
              <a:buNone/>
            </a:pPr>
            <a:endParaRPr lang="en-GB" sz="1200" dirty="0"/>
          </a:p>
          <a:p>
            <a:pPr marL="0" indent="0">
              <a:buNone/>
            </a:pPr>
            <a:r>
              <a:rPr lang="en-GB" sz="2400" b="1" dirty="0">
                <a:solidFill>
                  <a:srgbClr val="002060"/>
                </a:solidFill>
                <a:latin typeface="Consolas" pitchFamily="49" charset="0"/>
                <a:cs typeface="Consolas" pitchFamily="49" charset="0"/>
              </a:rPr>
              <a:t>		</a:t>
            </a:r>
            <a:r>
              <a:rPr lang="en-GB" sz="2400" b="1" dirty="0" err="1" smtClean="0">
                <a:solidFill>
                  <a:srgbClr val="002060"/>
                </a:solidFill>
                <a:latin typeface="Consolas" pitchFamily="49" charset="0"/>
                <a:cs typeface="Consolas" pitchFamily="49" charset="0"/>
              </a:rPr>
              <a:t>data.Categories</a:t>
            </a:r>
            <a:endParaRPr lang="en-GB" sz="2400" b="1" dirty="0">
              <a:solidFill>
                <a:srgbClr val="002060"/>
              </a:solidFill>
              <a:latin typeface="Consolas" pitchFamily="49" charset="0"/>
              <a:cs typeface="Consolas" pitchFamily="49" charset="0"/>
            </a:endParaRPr>
          </a:p>
          <a:p>
            <a:pPr marL="611028" indent="-611028">
              <a:buFont typeface="+mj-lt"/>
              <a:buAutoNum type="arabicPeriod"/>
            </a:pPr>
            <a:endParaRPr lang="en-GB" sz="1050" dirty="0"/>
          </a:p>
          <a:p>
            <a:pPr marL="0" indent="0">
              <a:buNone/>
            </a:pPr>
            <a:r>
              <a:rPr lang="en-GB" sz="2400" dirty="0"/>
              <a:t>2. Compiler/IDE requests contents of </a:t>
            </a:r>
            <a:r>
              <a:rPr lang="en-GB" sz="2400" dirty="0" err="1" smtClean="0">
                <a:latin typeface="Consolas" pitchFamily="49" charset="0"/>
                <a:cs typeface="Consolas" pitchFamily="49" charset="0"/>
              </a:rPr>
              <a:t>RiskLabDataContext</a:t>
            </a:r>
            <a:r>
              <a:rPr lang="en-GB" sz="2400" dirty="0">
                <a:latin typeface="Consolas" pitchFamily="49" charset="0"/>
                <a:cs typeface="Consolas" pitchFamily="49" charset="0"/>
              </a:rPr>
              <a:t> </a:t>
            </a:r>
            <a:r>
              <a:rPr lang="en-GB" sz="2400" dirty="0" smtClean="0">
                <a:gradFill>
                  <a:gsLst>
                    <a:gs pos="0">
                      <a:prstClr val="black"/>
                    </a:gs>
                    <a:gs pos="86000">
                      <a:prstClr val="black"/>
                    </a:gs>
                  </a:gsLst>
                  <a:lin ang="5400000" scaled="0"/>
                </a:gradFill>
              </a:rPr>
              <a:t>and property </a:t>
            </a:r>
            <a:r>
              <a:rPr lang="en-GB" sz="2400" dirty="0" smtClean="0">
                <a:gradFill>
                  <a:gsLst>
                    <a:gs pos="0">
                      <a:prstClr val="black"/>
                    </a:gs>
                    <a:gs pos="86000">
                      <a:prstClr val="black"/>
                    </a:gs>
                  </a:gsLst>
                  <a:lin ang="5400000" scaled="0"/>
                </a:gradFill>
                <a:latin typeface="Consolas" pitchFamily="49" charset="0"/>
                <a:cs typeface="Consolas" pitchFamily="49" charset="0"/>
              </a:rPr>
              <a:t>Categories</a:t>
            </a:r>
            <a:endParaRPr lang="en-GB" sz="2400" dirty="0"/>
          </a:p>
          <a:p>
            <a:pPr marL="1090181" lvl="1" indent="-611028">
              <a:buFont typeface="Wingdings" pitchFamily="2" charset="2"/>
              <a:buChar char="ü"/>
            </a:pPr>
            <a:r>
              <a:rPr lang="en-GB" sz="2400" dirty="0">
                <a:gradFill>
                  <a:gsLst>
                    <a:gs pos="0">
                      <a:prstClr val="black"/>
                    </a:gs>
                    <a:gs pos="86000">
                      <a:prstClr val="black"/>
                    </a:gs>
                  </a:gsLst>
                  <a:lin ang="5400000" scaled="0"/>
                </a:gradFill>
              </a:rPr>
              <a:t>Provider asks Freebase metadata service for top-level domains</a:t>
            </a:r>
          </a:p>
          <a:p>
            <a:pPr marL="1090181" lvl="1" indent="-611028">
              <a:buFont typeface="Wingdings" pitchFamily="2" charset="2"/>
              <a:buChar char="ü"/>
            </a:pPr>
            <a:r>
              <a:rPr lang="en-GB" sz="2400" dirty="0">
                <a:gradFill>
                  <a:gsLst>
                    <a:gs pos="0">
                      <a:prstClr val="black"/>
                    </a:gs>
                    <a:gs pos="86000">
                      <a:prstClr val="black"/>
                    </a:gs>
                  </a:gsLst>
                  <a:lin ang="5400000" scaled="0"/>
                </a:gradFill>
              </a:rPr>
              <a:t>Provider reports top-level domains of Freebase as properties of the type</a:t>
            </a:r>
          </a:p>
          <a:p>
            <a:pPr marL="611028" indent="-611028">
              <a:buFont typeface="+mj-lt"/>
              <a:buAutoNum type="arabicPeriod"/>
            </a:pPr>
            <a:endParaRPr lang="en-GB" sz="1050" dirty="0"/>
          </a:p>
          <a:p>
            <a:pPr marL="0" indent="0">
              <a:buNone/>
            </a:pPr>
            <a:r>
              <a:rPr lang="en-GB" sz="2400" b="1" dirty="0">
                <a:solidFill>
                  <a:srgbClr val="002060"/>
                </a:solidFill>
                <a:latin typeface="Consolas" pitchFamily="49" charset="0"/>
                <a:cs typeface="Consolas" pitchFamily="49" charset="0"/>
              </a:rPr>
              <a:t>		</a:t>
            </a:r>
            <a:r>
              <a:rPr lang="en-GB" sz="2400" b="1" dirty="0" err="1" smtClean="0">
                <a:solidFill>
                  <a:srgbClr val="002060"/>
                </a:solidFill>
                <a:latin typeface="Consolas" pitchFamily="49" charset="0"/>
                <a:cs typeface="Consolas" pitchFamily="49" charset="0"/>
              </a:rPr>
              <a:t>data.Categories.``GB</a:t>
            </a:r>
            <a:r>
              <a:rPr lang="en-GB" sz="2400" b="1" dirty="0" smtClean="0">
                <a:solidFill>
                  <a:srgbClr val="002060"/>
                </a:solidFill>
                <a:latin typeface="Consolas" pitchFamily="49" charset="0"/>
                <a:cs typeface="Consolas" pitchFamily="49" charset="0"/>
              </a:rPr>
              <a:t> Equities``</a:t>
            </a:r>
            <a:endParaRPr lang="en-GB" sz="2400" b="1" dirty="0">
              <a:solidFill>
                <a:srgbClr val="002060"/>
              </a:solidFill>
              <a:latin typeface="Consolas" pitchFamily="49" charset="0"/>
              <a:cs typeface="Consolas" pitchFamily="49" charset="0"/>
            </a:endParaRPr>
          </a:p>
          <a:p>
            <a:pPr marL="611028" indent="-611028">
              <a:buFont typeface="+mj-lt"/>
              <a:buAutoNum type="arabicPeriod"/>
            </a:pPr>
            <a:endParaRPr lang="en-GB" sz="1050" dirty="0">
              <a:gradFill>
                <a:gsLst>
                  <a:gs pos="0">
                    <a:prstClr val="black"/>
                  </a:gs>
                  <a:gs pos="86000">
                    <a:prstClr val="black"/>
                  </a:gs>
                </a:gsLst>
                <a:lin ang="5400000" scaled="0"/>
              </a:gradFill>
            </a:endParaRPr>
          </a:p>
          <a:p>
            <a:pPr marL="0" indent="0">
              <a:buNone/>
            </a:pPr>
            <a:r>
              <a:rPr lang="en-GB" sz="2400" dirty="0"/>
              <a:t>3. Compiler/IDE requests metadata for symbol </a:t>
            </a:r>
            <a:r>
              <a:rPr lang="en-GB" sz="2400" b="1" dirty="0">
                <a:solidFill>
                  <a:srgbClr val="002060"/>
                </a:solidFill>
                <a:latin typeface="Consolas" pitchFamily="49" charset="0"/>
                <a:cs typeface="Consolas" pitchFamily="49" charset="0"/>
              </a:rPr>
              <a:t>``GB Equities``</a:t>
            </a:r>
            <a:endParaRPr lang="en-GB" sz="2400" dirty="0">
              <a:latin typeface="Consolas" pitchFamily="49" charset="0"/>
              <a:cs typeface="Consolas" pitchFamily="49" charset="0"/>
            </a:endParaRPr>
          </a:p>
          <a:p>
            <a:pPr marL="0" indent="0">
              <a:buNone/>
            </a:pPr>
            <a:r>
              <a:rPr lang="en-GB" sz="2400" dirty="0">
                <a:latin typeface="Consolas" pitchFamily="49" charset="0"/>
                <a:cs typeface="Consolas" pitchFamily="49" charset="0"/>
              </a:rPr>
              <a:t>...</a:t>
            </a:r>
            <a:endParaRPr lang="en-GB" sz="2400" dirty="0"/>
          </a:p>
          <a:p>
            <a:endParaRPr lang="en-GB" sz="2400" dirty="0"/>
          </a:p>
        </p:txBody>
      </p:sp>
    </p:spTree>
    <p:extLst>
      <p:ext uri="{BB962C8B-B14F-4D97-AF65-F5344CB8AC3E}">
        <p14:creationId xmlns:p14="http://schemas.microsoft.com/office/powerpoint/2010/main" val="3847238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75"/>
            <a:ext cx="11171635" cy="2271917"/>
          </a:xfrm>
        </p:spPr>
        <p:txBody>
          <a:bodyPr/>
          <a:lstStyle/>
          <a:p>
            <a:r>
              <a:rPr lang="en-GB" dirty="0" smtClean="0"/>
              <a:t>Theme #2</a:t>
            </a:r>
            <a:br>
              <a:rPr lang="en-GB" dirty="0" smtClean="0"/>
            </a:br>
            <a:r>
              <a:rPr lang="en-GB" dirty="0"/>
              <a:t/>
            </a:r>
            <a:br>
              <a:rPr lang="en-GB" dirty="0"/>
            </a:br>
            <a:r>
              <a:rPr lang="en-GB" dirty="0" smtClean="0"/>
              <a:t>Many Data Sources, One Mechanism</a:t>
            </a:r>
            <a:endParaRPr lang="en-GB" dirty="0"/>
          </a:p>
        </p:txBody>
      </p:sp>
    </p:spTree>
    <p:extLst>
      <p:ext uri="{BB962C8B-B14F-4D97-AF65-F5344CB8AC3E}">
        <p14:creationId xmlns:p14="http://schemas.microsoft.com/office/powerpoint/2010/main" val="382828230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SQL</a:t>
            </a:r>
            <a:endParaRPr lang="en-GB" dirty="0"/>
          </a:p>
        </p:txBody>
      </p:sp>
      <p:sp>
        <p:nvSpPr>
          <p:cNvPr id="4" name="Date Placeholder 3"/>
          <p:cNvSpPr>
            <a:spLocks noGrp="1"/>
          </p:cNvSpPr>
          <p:nvPr>
            <p:ph type="dt" sz="half" idx="4294967295"/>
          </p:nvPr>
        </p:nvSpPr>
        <p:spPr>
          <a:xfrm>
            <a:off x="457146" y="6407814"/>
            <a:ext cx="2133322" cy="273907"/>
          </a:xfrm>
          <a:prstGeom prst="rect">
            <a:avLst/>
          </a:prstGeom>
        </p:spPr>
        <p:txBody>
          <a:bodyPr lIns="91300" tIns="45651" rIns="91300" bIns="45651"/>
          <a:lstStyle/>
          <a:p>
            <a:fld id="{20CE17AF-4091-48A7-8681-C3B1BE5CA3B0}" type="datetime1">
              <a:rPr lang="en-GB" smtClean="0">
                <a:solidFill>
                  <a:srgbClr val="FFFFFF"/>
                </a:solidFill>
              </a:rPr>
              <a:pPr/>
              <a:t>29/01/2014</a:t>
            </a:fld>
            <a:endParaRPr lang="en-GB" dirty="0">
              <a:solidFill>
                <a:srgbClr val="FFFFFF"/>
              </a:solidFill>
            </a:endParaRPr>
          </a:p>
        </p:txBody>
      </p:sp>
      <p:sp>
        <p:nvSpPr>
          <p:cNvPr id="5" name="Footer Placeholder 4"/>
          <p:cNvSpPr>
            <a:spLocks noGrp="1"/>
          </p:cNvSpPr>
          <p:nvPr>
            <p:ph type="ftr" sz="quarter" idx="4294967295"/>
          </p:nvPr>
        </p:nvSpPr>
        <p:spPr>
          <a:xfrm>
            <a:off x="3123793" y="6407814"/>
            <a:ext cx="5889637" cy="273907"/>
          </a:xfrm>
          <a:prstGeom prst="rect">
            <a:avLst/>
          </a:prstGeom>
        </p:spPr>
        <p:txBody>
          <a:bodyPr lIns="91300" tIns="45651" rIns="91300" bIns="45651"/>
          <a:lstStyle/>
          <a:p>
            <a:endParaRPr lang="en-GB" dirty="0">
              <a:solidFill>
                <a:srgbClr val="FFFFFF"/>
              </a:solidFill>
            </a:endParaRPr>
          </a:p>
        </p:txBody>
      </p:sp>
      <p:sp>
        <p:nvSpPr>
          <p:cNvPr id="6" name="Slide Number Placeholder 5"/>
          <p:cNvSpPr>
            <a:spLocks noGrp="1"/>
          </p:cNvSpPr>
          <p:nvPr>
            <p:ph type="sldNum" sz="quarter" idx="4294967295"/>
          </p:nvPr>
        </p:nvSpPr>
        <p:spPr>
          <a:xfrm>
            <a:off x="9533289" y="6407814"/>
            <a:ext cx="2133322" cy="273907"/>
          </a:xfrm>
          <a:prstGeom prst="rect">
            <a:avLst/>
          </a:prstGeom>
        </p:spPr>
        <p:txBody>
          <a:bodyPr lIns="91300" tIns="45651" rIns="91300" bIns="45651"/>
          <a:lstStyle/>
          <a:p>
            <a:fld id="{66F9B19E-23E9-4120-A06C-57F6EDB783B3}" type="slidenum">
              <a:rPr lang="en-GB" smtClean="0">
                <a:solidFill>
                  <a:srgbClr val="FFFFFF"/>
                </a:solidFill>
              </a:rPr>
              <a:pPr/>
              <a:t>45</a:t>
            </a:fld>
            <a:endParaRPr lang="en-GB">
              <a:solidFill>
                <a:srgbClr val="FFFFFF"/>
              </a:solidFil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50" t="17991" r="29722" b="29610"/>
          <a:stretch/>
        </p:blipFill>
        <p:spPr bwMode="auto">
          <a:xfrm>
            <a:off x="268465" y="1402878"/>
            <a:ext cx="11632320" cy="3866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5923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CSV</a:t>
            </a:r>
            <a:endParaRPr lang="en-GB" dirty="0"/>
          </a:p>
        </p:txBody>
      </p:sp>
      <p:sp>
        <p:nvSpPr>
          <p:cNvPr id="4" name="Date Placeholder 3"/>
          <p:cNvSpPr>
            <a:spLocks noGrp="1"/>
          </p:cNvSpPr>
          <p:nvPr>
            <p:ph type="dt" sz="half" idx="4294967295"/>
          </p:nvPr>
        </p:nvSpPr>
        <p:spPr>
          <a:xfrm>
            <a:off x="457146" y="6407814"/>
            <a:ext cx="2133322" cy="273907"/>
          </a:xfrm>
          <a:prstGeom prst="rect">
            <a:avLst/>
          </a:prstGeom>
        </p:spPr>
        <p:txBody>
          <a:bodyPr lIns="91300" tIns="45651" rIns="91300" bIns="45651"/>
          <a:lstStyle/>
          <a:p>
            <a:fld id="{20CE17AF-4091-48A7-8681-C3B1BE5CA3B0}" type="datetime1">
              <a:rPr lang="en-GB" smtClean="0">
                <a:solidFill>
                  <a:srgbClr val="FFFFFF"/>
                </a:solidFill>
              </a:rPr>
              <a:pPr/>
              <a:t>29/01/2014</a:t>
            </a:fld>
            <a:endParaRPr lang="en-GB" dirty="0">
              <a:solidFill>
                <a:srgbClr val="FFFFFF"/>
              </a:solidFill>
            </a:endParaRPr>
          </a:p>
        </p:txBody>
      </p:sp>
      <p:sp>
        <p:nvSpPr>
          <p:cNvPr id="5" name="Footer Placeholder 4"/>
          <p:cNvSpPr>
            <a:spLocks noGrp="1"/>
          </p:cNvSpPr>
          <p:nvPr>
            <p:ph type="ftr" sz="quarter" idx="4294967295"/>
          </p:nvPr>
        </p:nvSpPr>
        <p:spPr>
          <a:xfrm>
            <a:off x="3123793" y="6407814"/>
            <a:ext cx="5889637" cy="273907"/>
          </a:xfrm>
          <a:prstGeom prst="rect">
            <a:avLst/>
          </a:prstGeom>
        </p:spPr>
        <p:txBody>
          <a:bodyPr lIns="91300" tIns="45651" rIns="91300" bIns="45651"/>
          <a:lstStyle/>
          <a:p>
            <a:endParaRPr lang="en-GB" dirty="0">
              <a:solidFill>
                <a:srgbClr val="FFFFFF"/>
              </a:solidFill>
            </a:endParaRPr>
          </a:p>
        </p:txBody>
      </p:sp>
      <p:sp>
        <p:nvSpPr>
          <p:cNvPr id="6" name="Slide Number Placeholder 5"/>
          <p:cNvSpPr>
            <a:spLocks noGrp="1"/>
          </p:cNvSpPr>
          <p:nvPr>
            <p:ph type="sldNum" sz="quarter" idx="4294967295"/>
          </p:nvPr>
        </p:nvSpPr>
        <p:spPr>
          <a:xfrm>
            <a:off x="9533289" y="6407814"/>
            <a:ext cx="2133322" cy="273907"/>
          </a:xfrm>
          <a:prstGeom prst="rect">
            <a:avLst/>
          </a:prstGeom>
        </p:spPr>
        <p:txBody>
          <a:bodyPr lIns="91300" tIns="45651" rIns="91300" bIns="45651"/>
          <a:lstStyle/>
          <a:p>
            <a:fld id="{66F9B19E-23E9-4120-A06C-57F6EDB783B3}" type="slidenum">
              <a:rPr lang="en-GB" smtClean="0">
                <a:solidFill>
                  <a:srgbClr val="FFFFFF"/>
                </a:solidFill>
              </a:rPr>
              <a:pPr/>
              <a:t>46</a:t>
            </a:fld>
            <a:endParaRPr lang="en-GB">
              <a:solidFill>
                <a:srgbClr val="FFFFFF"/>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319" t="23413" r="13144" b="35663"/>
          <a:stretch/>
        </p:blipFill>
        <p:spPr bwMode="auto">
          <a:xfrm>
            <a:off x="1071699" y="1471788"/>
            <a:ext cx="10828975" cy="393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0645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JSON</a:t>
            </a:r>
            <a:endParaRPr lang="en-GB" dirty="0"/>
          </a:p>
        </p:txBody>
      </p:sp>
      <p:sp>
        <p:nvSpPr>
          <p:cNvPr id="4" name="Date Placeholder 3"/>
          <p:cNvSpPr>
            <a:spLocks noGrp="1"/>
          </p:cNvSpPr>
          <p:nvPr>
            <p:ph type="dt" sz="half" idx="4294967295"/>
          </p:nvPr>
        </p:nvSpPr>
        <p:spPr>
          <a:xfrm>
            <a:off x="457146" y="6407814"/>
            <a:ext cx="2133322" cy="273907"/>
          </a:xfrm>
          <a:prstGeom prst="rect">
            <a:avLst/>
          </a:prstGeom>
        </p:spPr>
        <p:txBody>
          <a:bodyPr lIns="91300" tIns="45651" rIns="91300" bIns="45651"/>
          <a:lstStyle/>
          <a:p>
            <a:fld id="{20CE17AF-4091-48A7-8681-C3B1BE5CA3B0}" type="datetime1">
              <a:rPr lang="en-GB" smtClean="0">
                <a:solidFill>
                  <a:srgbClr val="FFFFFF"/>
                </a:solidFill>
              </a:rPr>
              <a:pPr/>
              <a:t>29/01/2014</a:t>
            </a:fld>
            <a:endParaRPr lang="en-GB" dirty="0">
              <a:solidFill>
                <a:srgbClr val="FFFFFF"/>
              </a:solidFill>
            </a:endParaRPr>
          </a:p>
        </p:txBody>
      </p:sp>
      <p:sp>
        <p:nvSpPr>
          <p:cNvPr id="5" name="Footer Placeholder 4"/>
          <p:cNvSpPr>
            <a:spLocks noGrp="1"/>
          </p:cNvSpPr>
          <p:nvPr>
            <p:ph type="ftr" sz="quarter" idx="4294967295"/>
          </p:nvPr>
        </p:nvSpPr>
        <p:spPr>
          <a:xfrm>
            <a:off x="3123793" y="6407814"/>
            <a:ext cx="5889637" cy="273907"/>
          </a:xfrm>
          <a:prstGeom prst="rect">
            <a:avLst/>
          </a:prstGeom>
        </p:spPr>
        <p:txBody>
          <a:bodyPr lIns="91300" tIns="45651" rIns="91300" bIns="45651"/>
          <a:lstStyle/>
          <a:p>
            <a:endParaRPr lang="en-GB" dirty="0">
              <a:solidFill>
                <a:srgbClr val="FFFFFF"/>
              </a:solidFill>
            </a:endParaRPr>
          </a:p>
        </p:txBody>
      </p:sp>
      <p:sp>
        <p:nvSpPr>
          <p:cNvPr id="6" name="Slide Number Placeholder 5"/>
          <p:cNvSpPr>
            <a:spLocks noGrp="1"/>
          </p:cNvSpPr>
          <p:nvPr>
            <p:ph type="sldNum" sz="quarter" idx="4294967295"/>
          </p:nvPr>
        </p:nvSpPr>
        <p:spPr>
          <a:xfrm>
            <a:off x="9533289" y="6407814"/>
            <a:ext cx="2133322" cy="273907"/>
          </a:xfrm>
          <a:prstGeom prst="rect">
            <a:avLst/>
          </a:prstGeom>
        </p:spPr>
        <p:txBody>
          <a:bodyPr lIns="91300" tIns="45651" rIns="91300" bIns="45651"/>
          <a:lstStyle/>
          <a:p>
            <a:fld id="{66F9B19E-23E9-4120-A06C-57F6EDB783B3}" type="slidenum">
              <a:rPr lang="en-GB" smtClean="0">
                <a:solidFill>
                  <a:srgbClr val="FFFFFF"/>
                </a:solidFill>
              </a:rPr>
              <a:pPr/>
              <a:t>47</a:t>
            </a:fld>
            <a:endParaRPr lang="en-GB">
              <a:solidFill>
                <a:srgbClr val="FFFFFF"/>
              </a:solidFill>
            </a:endParaRPr>
          </a:p>
        </p:txBody>
      </p:sp>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35341"/>
          <a:stretch/>
        </p:blipFill>
        <p:spPr bwMode="auto">
          <a:xfrm>
            <a:off x="1113667" y="2060568"/>
            <a:ext cx="10567519" cy="191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5996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XML</a:t>
            </a:r>
            <a:endParaRPr lang="en-GB" dirty="0"/>
          </a:p>
        </p:txBody>
      </p:sp>
      <p:sp>
        <p:nvSpPr>
          <p:cNvPr id="4" name="Date Placeholder 3"/>
          <p:cNvSpPr>
            <a:spLocks noGrp="1"/>
          </p:cNvSpPr>
          <p:nvPr>
            <p:ph type="dt" sz="half" idx="4294967295"/>
          </p:nvPr>
        </p:nvSpPr>
        <p:spPr>
          <a:xfrm>
            <a:off x="457146" y="6407814"/>
            <a:ext cx="2133322" cy="273907"/>
          </a:xfrm>
          <a:prstGeom prst="rect">
            <a:avLst/>
          </a:prstGeom>
        </p:spPr>
        <p:txBody>
          <a:bodyPr lIns="91300" tIns="45651" rIns="91300" bIns="45651"/>
          <a:lstStyle/>
          <a:p>
            <a:fld id="{20CE17AF-4091-48A7-8681-C3B1BE5CA3B0}" type="datetime1">
              <a:rPr lang="en-GB" smtClean="0">
                <a:solidFill>
                  <a:srgbClr val="FFFFFF"/>
                </a:solidFill>
              </a:rPr>
              <a:pPr/>
              <a:t>29/01/2014</a:t>
            </a:fld>
            <a:endParaRPr lang="en-GB" dirty="0">
              <a:solidFill>
                <a:srgbClr val="FFFFFF"/>
              </a:solidFill>
            </a:endParaRPr>
          </a:p>
        </p:txBody>
      </p:sp>
      <p:sp>
        <p:nvSpPr>
          <p:cNvPr id="5" name="Footer Placeholder 4"/>
          <p:cNvSpPr>
            <a:spLocks noGrp="1"/>
          </p:cNvSpPr>
          <p:nvPr>
            <p:ph type="ftr" sz="quarter" idx="4294967295"/>
          </p:nvPr>
        </p:nvSpPr>
        <p:spPr>
          <a:xfrm>
            <a:off x="3123793" y="6407814"/>
            <a:ext cx="5889637" cy="273907"/>
          </a:xfrm>
          <a:prstGeom prst="rect">
            <a:avLst/>
          </a:prstGeom>
        </p:spPr>
        <p:txBody>
          <a:bodyPr lIns="91300" tIns="45651" rIns="91300" bIns="45651"/>
          <a:lstStyle/>
          <a:p>
            <a:endParaRPr lang="en-GB" dirty="0">
              <a:solidFill>
                <a:srgbClr val="FFFFFF"/>
              </a:solidFill>
            </a:endParaRPr>
          </a:p>
        </p:txBody>
      </p:sp>
      <p:sp>
        <p:nvSpPr>
          <p:cNvPr id="6" name="Slide Number Placeholder 5"/>
          <p:cNvSpPr>
            <a:spLocks noGrp="1"/>
          </p:cNvSpPr>
          <p:nvPr>
            <p:ph type="sldNum" sz="quarter" idx="4294967295"/>
          </p:nvPr>
        </p:nvSpPr>
        <p:spPr>
          <a:xfrm>
            <a:off x="9533289" y="6407814"/>
            <a:ext cx="2133322" cy="273907"/>
          </a:xfrm>
          <a:prstGeom prst="rect">
            <a:avLst/>
          </a:prstGeom>
        </p:spPr>
        <p:txBody>
          <a:bodyPr lIns="91300" tIns="45651" rIns="91300" bIns="45651"/>
          <a:lstStyle/>
          <a:p>
            <a:fld id="{66F9B19E-23E9-4120-A06C-57F6EDB783B3}" type="slidenum">
              <a:rPr lang="en-GB" smtClean="0">
                <a:solidFill>
                  <a:srgbClr val="FFFFFF"/>
                </a:solidFill>
              </a:rPr>
              <a:pPr/>
              <a:t>48</a:t>
            </a:fld>
            <a:endParaRPr lang="en-GB">
              <a:solidFill>
                <a:srgbClr val="FFFFFF"/>
              </a:solidFill>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1937"/>
          <a:stretch/>
        </p:blipFill>
        <p:spPr bwMode="auto">
          <a:xfrm>
            <a:off x="945568" y="1818768"/>
            <a:ext cx="10931406" cy="1948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005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err="1" smtClean="0"/>
              <a:t>Hadoop</a:t>
            </a:r>
            <a:r>
              <a:rPr lang="en-GB" dirty="0" smtClean="0"/>
              <a:t>/Hive</a:t>
            </a:r>
            <a:endParaRPr lang="en-GB" dirty="0"/>
          </a:p>
        </p:txBody>
      </p:sp>
      <p:sp>
        <p:nvSpPr>
          <p:cNvPr id="4" name="Date Placeholder 3"/>
          <p:cNvSpPr>
            <a:spLocks noGrp="1"/>
          </p:cNvSpPr>
          <p:nvPr>
            <p:ph type="dt" sz="half" idx="4294967295"/>
          </p:nvPr>
        </p:nvSpPr>
        <p:spPr>
          <a:xfrm>
            <a:off x="457146" y="6407814"/>
            <a:ext cx="2133322" cy="273907"/>
          </a:xfrm>
          <a:prstGeom prst="rect">
            <a:avLst/>
          </a:prstGeom>
        </p:spPr>
        <p:txBody>
          <a:bodyPr lIns="91300" tIns="45651" rIns="91300" bIns="45651"/>
          <a:lstStyle/>
          <a:p>
            <a:fld id="{20CE17AF-4091-48A7-8681-C3B1BE5CA3B0}" type="datetime1">
              <a:rPr lang="en-GB" smtClean="0">
                <a:solidFill>
                  <a:srgbClr val="FFFFFF"/>
                </a:solidFill>
              </a:rPr>
              <a:pPr/>
              <a:t>29/01/2014</a:t>
            </a:fld>
            <a:endParaRPr lang="en-GB" dirty="0">
              <a:solidFill>
                <a:srgbClr val="FFFFFF"/>
              </a:solidFill>
            </a:endParaRPr>
          </a:p>
        </p:txBody>
      </p:sp>
      <p:sp>
        <p:nvSpPr>
          <p:cNvPr id="5" name="Footer Placeholder 4"/>
          <p:cNvSpPr>
            <a:spLocks noGrp="1"/>
          </p:cNvSpPr>
          <p:nvPr>
            <p:ph type="ftr" sz="quarter" idx="4294967295"/>
          </p:nvPr>
        </p:nvSpPr>
        <p:spPr>
          <a:xfrm>
            <a:off x="3123793" y="6407814"/>
            <a:ext cx="5889637" cy="273907"/>
          </a:xfrm>
          <a:prstGeom prst="rect">
            <a:avLst/>
          </a:prstGeom>
        </p:spPr>
        <p:txBody>
          <a:bodyPr lIns="91300" tIns="45651" rIns="91300" bIns="45651"/>
          <a:lstStyle/>
          <a:p>
            <a:endParaRPr lang="en-GB" dirty="0">
              <a:solidFill>
                <a:srgbClr val="FFFFFF"/>
              </a:solidFill>
            </a:endParaRPr>
          </a:p>
        </p:txBody>
      </p:sp>
      <p:sp>
        <p:nvSpPr>
          <p:cNvPr id="6" name="Slide Number Placeholder 5"/>
          <p:cNvSpPr>
            <a:spLocks noGrp="1"/>
          </p:cNvSpPr>
          <p:nvPr>
            <p:ph type="sldNum" sz="quarter" idx="4294967295"/>
          </p:nvPr>
        </p:nvSpPr>
        <p:spPr>
          <a:xfrm>
            <a:off x="9533289" y="6407814"/>
            <a:ext cx="2133322" cy="273907"/>
          </a:xfrm>
          <a:prstGeom prst="rect">
            <a:avLst/>
          </a:prstGeom>
        </p:spPr>
        <p:txBody>
          <a:bodyPr lIns="91300" tIns="45651" rIns="91300" bIns="45651"/>
          <a:lstStyle/>
          <a:p>
            <a:fld id="{66F9B19E-23E9-4120-A06C-57F6EDB783B3}" type="slidenum">
              <a:rPr lang="en-GB" smtClean="0">
                <a:solidFill>
                  <a:srgbClr val="FFFFFF"/>
                </a:solidFill>
              </a:rPr>
              <a:pPr/>
              <a:t>49</a:t>
            </a:fld>
            <a:endParaRPr lang="en-GB">
              <a:solidFill>
                <a:srgbClr val="FFFFFF"/>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49" t="21815" r="33600" b="20839"/>
          <a:stretch/>
        </p:blipFill>
        <p:spPr bwMode="auto">
          <a:xfrm>
            <a:off x="275671" y="1435089"/>
            <a:ext cx="11390936" cy="4669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0407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11"/>
            <a:ext cx="11171635" cy="2285241"/>
          </a:xfrm>
        </p:spPr>
        <p:txBody>
          <a:bodyPr/>
          <a:lstStyle/>
          <a:p>
            <a:pPr algn="ctr"/>
            <a:r>
              <a:rPr lang="en-GB" dirty="0" smtClean="0">
                <a:latin typeface="Segoe Light" charset="0"/>
              </a:rPr>
              <a:t>Proposition 2</a:t>
            </a:r>
            <a:br>
              <a:rPr lang="en-GB" dirty="0" smtClean="0">
                <a:latin typeface="Segoe Light" charset="0"/>
              </a:rPr>
            </a:br>
            <a:r>
              <a:rPr lang="en-GB" dirty="0" smtClean="0">
                <a:latin typeface="Segoe Light" charset="0"/>
              </a:rPr>
              <a:t>Modern </a:t>
            </a:r>
            <a:r>
              <a:rPr lang="en-GB" dirty="0" smtClean="0">
                <a:latin typeface="Segoe Light" charset="0"/>
              </a:rPr>
              <a:t>programming </a:t>
            </a:r>
            <a:r>
              <a:rPr lang="en-GB" dirty="0" smtClean="0">
                <a:latin typeface="Segoe Light" charset="0"/>
              </a:rPr>
              <a:t>is intensely information-rich</a:t>
            </a:r>
            <a:endParaRPr lang="en-GB" dirty="0">
              <a:latin typeface="Segoe Light" charset="0"/>
            </a:endParaRPr>
          </a:p>
        </p:txBody>
      </p:sp>
    </p:spTree>
    <p:extLst>
      <p:ext uri="{BB962C8B-B14F-4D97-AF65-F5344CB8AC3E}">
        <p14:creationId xmlns:p14="http://schemas.microsoft.com/office/powerpoint/2010/main" val="4230575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World Bank</a:t>
            </a:r>
            <a:endParaRPr lang="en-GB" dirty="0"/>
          </a:p>
        </p:txBody>
      </p:sp>
      <p:sp>
        <p:nvSpPr>
          <p:cNvPr id="4" name="Date Placeholder 3"/>
          <p:cNvSpPr>
            <a:spLocks noGrp="1"/>
          </p:cNvSpPr>
          <p:nvPr>
            <p:ph type="dt" sz="half" idx="4294967295"/>
          </p:nvPr>
        </p:nvSpPr>
        <p:spPr>
          <a:xfrm>
            <a:off x="457146" y="6407814"/>
            <a:ext cx="2133322" cy="273907"/>
          </a:xfrm>
          <a:prstGeom prst="rect">
            <a:avLst/>
          </a:prstGeom>
        </p:spPr>
        <p:txBody>
          <a:bodyPr lIns="91300" tIns="45651" rIns="91300" bIns="45651"/>
          <a:lstStyle/>
          <a:p>
            <a:fld id="{20CE17AF-4091-48A7-8681-C3B1BE5CA3B0}" type="datetime1">
              <a:rPr lang="en-GB" smtClean="0">
                <a:solidFill>
                  <a:srgbClr val="FFFFFF"/>
                </a:solidFill>
              </a:rPr>
              <a:pPr/>
              <a:t>29/01/2014</a:t>
            </a:fld>
            <a:endParaRPr lang="en-GB" dirty="0">
              <a:solidFill>
                <a:srgbClr val="FFFFFF"/>
              </a:solidFill>
            </a:endParaRPr>
          </a:p>
        </p:txBody>
      </p:sp>
      <p:sp>
        <p:nvSpPr>
          <p:cNvPr id="5" name="Footer Placeholder 4"/>
          <p:cNvSpPr>
            <a:spLocks noGrp="1"/>
          </p:cNvSpPr>
          <p:nvPr>
            <p:ph type="ftr" sz="quarter" idx="4294967295"/>
          </p:nvPr>
        </p:nvSpPr>
        <p:spPr>
          <a:xfrm>
            <a:off x="3123793" y="6407814"/>
            <a:ext cx="5889637" cy="273907"/>
          </a:xfrm>
          <a:prstGeom prst="rect">
            <a:avLst/>
          </a:prstGeom>
        </p:spPr>
        <p:txBody>
          <a:bodyPr lIns="91300" tIns="45651" rIns="91300" bIns="45651"/>
          <a:lstStyle/>
          <a:p>
            <a:endParaRPr lang="en-GB" dirty="0">
              <a:solidFill>
                <a:srgbClr val="FFFFFF"/>
              </a:solidFill>
            </a:endParaRPr>
          </a:p>
        </p:txBody>
      </p:sp>
      <p:sp>
        <p:nvSpPr>
          <p:cNvPr id="6" name="Slide Number Placeholder 5"/>
          <p:cNvSpPr>
            <a:spLocks noGrp="1"/>
          </p:cNvSpPr>
          <p:nvPr>
            <p:ph type="sldNum" sz="quarter" idx="4294967295"/>
          </p:nvPr>
        </p:nvSpPr>
        <p:spPr>
          <a:xfrm>
            <a:off x="9533289" y="6407814"/>
            <a:ext cx="2133322" cy="273907"/>
          </a:xfrm>
          <a:prstGeom prst="rect">
            <a:avLst/>
          </a:prstGeom>
        </p:spPr>
        <p:txBody>
          <a:bodyPr lIns="91300" tIns="45651" rIns="91300" bIns="45651"/>
          <a:lstStyle/>
          <a:p>
            <a:fld id="{66F9B19E-23E9-4120-A06C-57F6EDB783B3}" type="slidenum">
              <a:rPr lang="en-GB" smtClean="0">
                <a:solidFill>
                  <a:srgbClr val="FFFFFF"/>
                </a:solidFill>
              </a:rPr>
              <a:pPr/>
              <a:t>50</a:t>
            </a:fld>
            <a:endParaRPr lang="en-GB">
              <a:solidFill>
                <a:srgbClr val="FFFFFF"/>
              </a:solidFill>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14" t="26536" r="35538" b="18141"/>
          <a:stretch/>
        </p:blipFill>
        <p:spPr bwMode="auto">
          <a:xfrm>
            <a:off x="519106" y="1425472"/>
            <a:ext cx="11013357" cy="457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8342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Freebase</a:t>
            </a:r>
            <a:endParaRPr lang="en-GB" dirty="0"/>
          </a:p>
        </p:txBody>
      </p:sp>
      <p:sp>
        <p:nvSpPr>
          <p:cNvPr id="4" name="Date Placeholder 3"/>
          <p:cNvSpPr>
            <a:spLocks noGrp="1"/>
          </p:cNvSpPr>
          <p:nvPr>
            <p:ph type="dt" sz="half" idx="4294967295"/>
          </p:nvPr>
        </p:nvSpPr>
        <p:spPr>
          <a:xfrm>
            <a:off x="457146" y="6407814"/>
            <a:ext cx="2133322" cy="273907"/>
          </a:xfrm>
          <a:prstGeom prst="rect">
            <a:avLst/>
          </a:prstGeom>
        </p:spPr>
        <p:txBody>
          <a:bodyPr lIns="91300" tIns="45651" rIns="91300" bIns="45651"/>
          <a:lstStyle/>
          <a:p>
            <a:fld id="{20CE17AF-4091-48A7-8681-C3B1BE5CA3B0}" type="datetime1">
              <a:rPr lang="en-GB" smtClean="0">
                <a:solidFill>
                  <a:srgbClr val="FFFFFF"/>
                </a:solidFill>
              </a:rPr>
              <a:pPr/>
              <a:t>29/01/2014</a:t>
            </a:fld>
            <a:endParaRPr lang="en-GB" dirty="0">
              <a:solidFill>
                <a:srgbClr val="FFFFFF"/>
              </a:solidFill>
            </a:endParaRPr>
          </a:p>
        </p:txBody>
      </p:sp>
      <p:sp>
        <p:nvSpPr>
          <p:cNvPr id="5" name="Footer Placeholder 4"/>
          <p:cNvSpPr>
            <a:spLocks noGrp="1"/>
          </p:cNvSpPr>
          <p:nvPr>
            <p:ph type="ftr" sz="quarter" idx="4294967295"/>
          </p:nvPr>
        </p:nvSpPr>
        <p:spPr>
          <a:xfrm>
            <a:off x="3123793" y="6407814"/>
            <a:ext cx="5889637" cy="273907"/>
          </a:xfrm>
          <a:prstGeom prst="rect">
            <a:avLst/>
          </a:prstGeom>
        </p:spPr>
        <p:txBody>
          <a:bodyPr lIns="91300" tIns="45651" rIns="91300" bIns="45651"/>
          <a:lstStyle/>
          <a:p>
            <a:endParaRPr lang="en-GB" dirty="0">
              <a:solidFill>
                <a:srgbClr val="FFFFFF"/>
              </a:solidFill>
            </a:endParaRPr>
          </a:p>
        </p:txBody>
      </p:sp>
      <p:sp>
        <p:nvSpPr>
          <p:cNvPr id="6" name="Slide Number Placeholder 5"/>
          <p:cNvSpPr>
            <a:spLocks noGrp="1"/>
          </p:cNvSpPr>
          <p:nvPr>
            <p:ph type="sldNum" sz="quarter" idx="4294967295"/>
          </p:nvPr>
        </p:nvSpPr>
        <p:spPr>
          <a:xfrm>
            <a:off x="9533289" y="6407814"/>
            <a:ext cx="2133322" cy="273907"/>
          </a:xfrm>
          <a:prstGeom prst="rect">
            <a:avLst/>
          </a:prstGeom>
        </p:spPr>
        <p:txBody>
          <a:bodyPr lIns="91300" tIns="45651" rIns="91300" bIns="45651"/>
          <a:lstStyle/>
          <a:p>
            <a:fld id="{66F9B19E-23E9-4120-A06C-57F6EDB783B3}" type="slidenum">
              <a:rPr lang="en-GB" smtClean="0">
                <a:solidFill>
                  <a:srgbClr val="FFFFFF"/>
                </a:solidFill>
              </a:rPr>
              <a:pPr/>
              <a:t>51</a:t>
            </a:fld>
            <a:endParaRPr lang="en-GB">
              <a:solidFill>
                <a:srgbClr val="FFFFFF"/>
              </a:solidFill>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19107" y="1431022"/>
            <a:ext cx="11256163" cy="4316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8315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WSDL</a:t>
            </a:r>
            <a:endParaRPr lang="en-GB" dirty="0"/>
          </a:p>
        </p:txBody>
      </p:sp>
      <p:sp>
        <p:nvSpPr>
          <p:cNvPr id="4" name="Date Placeholder 3"/>
          <p:cNvSpPr>
            <a:spLocks noGrp="1"/>
          </p:cNvSpPr>
          <p:nvPr>
            <p:ph type="dt" sz="half" idx="4294967295"/>
          </p:nvPr>
        </p:nvSpPr>
        <p:spPr>
          <a:xfrm>
            <a:off x="457146" y="6407814"/>
            <a:ext cx="2133322" cy="273907"/>
          </a:xfrm>
          <a:prstGeom prst="rect">
            <a:avLst/>
          </a:prstGeom>
        </p:spPr>
        <p:txBody>
          <a:bodyPr lIns="91300" tIns="45651" rIns="91300" bIns="45651"/>
          <a:lstStyle/>
          <a:p>
            <a:fld id="{20CE17AF-4091-48A7-8681-C3B1BE5CA3B0}" type="datetime1">
              <a:rPr lang="en-GB" smtClean="0">
                <a:solidFill>
                  <a:srgbClr val="FFFFFF"/>
                </a:solidFill>
              </a:rPr>
              <a:pPr/>
              <a:t>29/01/2014</a:t>
            </a:fld>
            <a:endParaRPr lang="en-GB" dirty="0">
              <a:solidFill>
                <a:srgbClr val="FFFFFF"/>
              </a:solidFill>
            </a:endParaRPr>
          </a:p>
        </p:txBody>
      </p:sp>
      <p:sp>
        <p:nvSpPr>
          <p:cNvPr id="5" name="Footer Placeholder 4"/>
          <p:cNvSpPr>
            <a:spLocks noGrp="1"/>
          </p:cNvSpPr>
          <p:nvPr>
            <p:ph type="ftr" sz="quarter" idx="4294967295"/>
          </p:nvPr>
        </p:nvSpPr>
        <p:spPr>
          <a:xfrm>
            <a:off x="3123793" y="6407814"/>
            <a:ext cx="5889637" cy="273907"/>
          </a:xfrm>
          <a:prstGeom prst="rect">
            <a:avLst/>
          </a:prstGeom>
        </p:spPr>
        <p:txBody>
          <a:bodyPr lIns="91300" tIns="45651" rIns="91300" bIns="45651"/>
          <a:lstStyle/>
          <a:p>
            <a:endParaRPr lang="en-GB" dirty="0">
              <a:solidFill>
                <a:srgbClr val="FFFFFF"/>
              </a:solidFill>
            </a:endParaRPr>
          </a:p>
        </p:txBody>
      </p:sp>
      <p:sp>
        <p:nvSpPr>
          <p:cNvPr id="6" name="Slide Number Placeholder 5"/>
          <p:cNvSpPr>
            <a:spLocks noGrp="1"/>
          </p:cNvSpPr>
          <p:nvPr>
            <p:ph type="sldNum" sz="quarter" idx="4294967295"/>
          </p:nvPr>
        </p:nvSpPr>
        <p:spPr>
          <a:xfrm>
            <a:off x="9533289" y="6407814"/>
            <a:ext cx="2133322" cy="273907"/>
          </a:xfrm>
          <a:prstGeom prst="rect">
            <a:avLst/>
          </a:prstGeom>
        </p:spPr>
        <p:txBody>
          <a:bodyPr lIns="91300" tIns="45651" rIns="91300" bIns="45651"/>
          <a:lstStyle/>
          <a:p>
            <a:fld id="{66F9B19E-23E9-4120-A06C-57F6EDB783B3}" type="slidenum">
              <a:rPr lang="en-GB" smtClean="0">
                <a:solidFill>
                  <a:srgbClr val="FFFFFF"/>
                </a:solidFill>
              </a:rPr>
              <a:pPr/>
              <a:t>52</a:t>
            </a:fld>
            <a:endParaRPr lang="en-GB">
              <a:solidFill>
                <a:srgbClr val="FFFFFF"/>
              </a:solidFill>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41" t="13943" r="27177" b="38156"/>
          <a:stretch/>
        </p:blipFill>
        <p:spPr bwMode="auto">
          <a:xfrm>
            <a:off x="428262" y="1442856"/>
            <a:ext cx="11249191" cy="423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363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R</a:t>
            </a:r>
            <a:endParaRPr lang="en-GB" dirty="0"/>
          </a:p>
        </p:txBody>
      </p:sp>
      <p:sp>
        <p:nvSpPr>
          <p:cNvPr id="4" name="Date Placeholder 3"/>
          <p:cNvSpPr>
            <a:spLocks noGrp="1"/>
          </p:cNvSpPr>
          <p:nvPr>
            <p:ph type="dt" sz="half" idx="4294967295"/>
          </p:nvPr>
        </p:nvSpPr>
        <p:spPr>
          <a:xfrm>
            <a:off x="457146" y="6407814"/>
            <a:ext cx="2133322" cy="273907"/>
          </a:xfrm>
          <a:prstGeom prst="rect">
            <a:avLst/>
          </a:prstGeom>
        </p:spPr>
        <p:txBody>
          <a:bodyPr lIns="91300" tIns="45651" rIns="91300" bIns="45651"/>
          <a:lstStyle/>
          <a:p>
            <a:fld id="{20CE17AF-4091-48A7-8681-C3B1BE5CA3B0}" type="datetime1">
              <a:rPr lang="en-GB" smtClean="0">
                <a:solidFill>
                  <a:srgbClr val="FFFFFF"/>
                </a:solidFill>
              </a:rPr>
              <a:pPr/>
              <a:t>29/01/2014</a:t>
            </a:fld>
            <a:endParaRPr lang="en-GB" dirty="0">
              <a:solidFill>
                <a:srgbClr val="FFFFFF"/>
              </a:solidFill>
            </a:endParaRPr>
          </a:p>
        </p:txBody>
      </p:sp>
      <p:sp>
        <p:nvSpPr>
          <p:cNvPr id="5" name="Footer Placeholder 4"/>
          <p:cNvSpPr>
            <a:spLocks noGrp="1"/>
          </p:cNvSpPr>
          <p:nvPr>
            <p:ph type="ftr" sz="quarter" idx="4294967295"/>
          </p:nvPr>
        </p:nvSpPr>
        <p:spPr>
          <a:xfrm>
            <a:off x="3123793" y="6407814"/>
            <a:ext cx="5889637" cy="273907"/>
          </a:xfrm>
          <a:prstGeom prst="rect">
            <a:avLst/>
          </a:prstGeom>
        </p:spPr>
        <p:txBody>
          <a:bodyPr lIns="91300" tIns="45651" rIns="91300" bIns="45651"/>
          <a:lstStyle/>
          <a:p>
            <a:endParaRPr lang="en-GB" dirty="0">
              <a:solidFill>
                <a:srgbClr val="FFFFFF"/>
              </a:solidFill>
            </a:endParaRPr>
          </a:p>
        </p:txBody>
      </p:sp>
      <p:sp>
        <p:nvSpPr>
          <p:cNvPr id="6" name="Slide Number Placeholder 5"/>
          <p:cNvSpPr>
            <a:spLocks noGrp="1"/>
          </p:cNvSpPr>
          <p:nvPr>
            <p:ph type="sldNum" sz="quarter" idx="4294967295"/>
          </p:nvPr>
        </p:nvSpPr>
        <p:spPr>
          <a:xfrm>
            <a:off x="9533289" y="6407814"/>
            <a:ext cx="2133322" cy="273907"/>
          </a:xfrm>
          <a:prstGeom prst="rect">
            <a:avLst/>
          </a:prstGeom>
        </p:spPr>
        <p:txBody>
          <a:bodyPr lIns="91300" tIns="45651" rIns="91300" bIns="45651"/>
          <a:lstStyle/>
          <a:p>
            <a:fld id="{66F9B19E-23E9-4120-A06C-57F6EDB783B3}" type="slidenum">
              <a:rPr lang="en-GB" smtClean="0">
                <a:solidFill>
                  <a:srgbClr val="FFFFFF"/>
                </a:solidFill>
              </a:rPr>
              <a:pPr/>
              <a:t>53</a:t>
            </a:fld>
            <a:endParaRPr lang="en-GB">
              <a:solidFill>
                <a:srgbClr val="FFFFFF"/>
              </a:solidFill>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118" t="33002" r="35897" b="36885"/>
          <a:stretch/>
        </p:blipFill>
        <p:spPr bwMode="auto">
          <a:xfrm>
            <a:off x="519106" y="1428330"/>
            <a:ext cx="11341559" cy="37180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4424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Demo</a:t>
            </a:r>
            <a:endParaRPr lang="en-US" dirty="0"/>
          </a:p>
        </p:txBody>
      </p:sp>
      <p:sp>
        <p:nvSpPr>
          <p:cNvPr id="3" name="Text Placeholder 2"/>
          <p:cNvSpPr>
            <a:spLocks noGrp="1"/>
          </p:cNvSpPr>
          <p:nvPr>
            <p:ph type="body" sz="quarter" idx="11"/>
          </p:nvPr>
        </p:nvSpPr>
        <p:spPr>
          <a:xfrm>
            <a:off x="624174" y="4007778"/>
            <a:ext cx="10938892" cy="1726806"/>
          </a:xfrm>
        </p:spPr>
        <p:txBody>
          <a:bodyPr>
            <a:normAutofit/>
          </a:bodyPr>
          <a:lstStyle/>
          <a:p>
            <a:r>
              <a:rPr lang="en-US" dirty="0"/>
              <a:t>F# </a:t>
            </a:r>
            <a:r>
              <a:rPr lang="en-US" dirty="0" smtClean="0"/>
              <a:t>+ R</a:t>
            </a:r>
          </a:p>
          <a:p>
            <a:endParaRPr lang="en-US" dirty="0" smtClean="0"/>
          </a:p>
        </p:txBody>
      </p:sp>
    </p:spTree>
    <p:extLst>
      <p:ext uri="{BB962C8B-B14F-4D97-AF65-F5344CB8AC3E}">
        <p14:creationId xmlns:p14="http://schemas.microsoft.com/office/powerpoint/2010/main" val="710317440"/>
      </p:ext>
    </p:extLst>
  </p:cSld>
  <p:clrMapOvr>
    <a:masterClrMapping/>
  </p:clrMapOvr>
  <p:transition spd="slow">
    <p:push/>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75"/>
            <a:ext cx="11171635" cy="2271917"/>
          </a:xfrm>
        </p:spPr>
        <p:txBody>
          <a:bodyPr/>
          <a:lstStyle/>
          <a:p>
            <a:r>
              <a:rPr lang="en-GB" dirty="0" smtClean="0"/>
              <a:t>Theme #3</a:t>
            </a:r>
            <a:br>
              <a:rPr lang="en-GB" dirty="0" smtClean="0"/>
            </a:br>
            <a:r>
              <a:rPr lang="en-GB" dirty="0"/>
              <a:t/>
            </a:r>
            <a:br>
              <a:rPr lang="en-GB" dirty="0"/>
            </a:br>
            <a:r>
              <a:rPr lang="en-GB" dirty="0" smtClean="0"/>
              <a:t>Data and Types at Multiple Scales</a:t>
            </a:r>
            <a:endParaRPr lang="en-GB" dirty="0"/>
          </a:p>
        </p:txBody>
      </p:sp>
    </p:spTree>
    <p:extLst>
      <p:ext uri="{BB962C8B-B14F-4D97-AF65-F5344CB8AC3E}">
        <p14:creationId xmlns:p14="http://schemas.microsoft.com/office/powerpoint/2010/main" val="2442894260"/>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at Multiple Scales</a:t>
            </a:r>
            <a:endParaRPr lang="en-GB" dirty="0"/>
          </a:p>
        </p:txBody>
      </p:sp>
      <p:sp>
        <p:nvSpPr>
          <p:cNvPr id="3" name="Text Placeholder 2"/>
          <p:cNvSpPr>
            <a:spLocks noGrp="1"/>
          </p:cNvSpPr>
          <p:nvPr>
            <p:ph type="body" sz="quarter" idx="11"/>
          </p:nvPr>
        </p:nvSpPr>
        <p:spPr/>
        <p:txBody>
          <a:bodyPr>
            <a:normAutofit/>
          </a:bodyPr>
          <a:lstStyle/>
          <a:p>
            <a:r>
              <a:rPr lang="en-GB" dirty="0" smtClean="0"/>
              <a:t>From Everything to Individuals</a:t>
            </a:r>
            <a:endParaRPr lang="en-GB" dirty="0"/>
          </a:p>
        </p:txBody>
      </p:sp>
      <p:sp>
        <p:nvSpPr>
          <p:cNvPr id="7" name="Folded Corner 6"/>
          <p:cNvSpPr/>
          <p:nvPr/>
        </p:nvSpPr>
        <p:spPr>
          <a:xfrm>
            <a:off x="160805" y="2425590"/>
            <a:ext cx="2431726" cy="516692"/>
          </a:xfrm>
          <a:prstGeom prst="foldedCorner">
            <a:avLst/>
          </a:prstGeom>
        </p:spPr>
        <p:style>
          <a:lnRef idx="1">
            <a:schemeClr val="accent1"/>
          </a:lnRef>
          <a:fillRef idx="3">
            <a:schemeClr val="accent1"/>
          </a:fillRef>
          <a:effectRef idx="2">
            <a:schemeClr val="accent1"/>
          </a:effectRef>
          <a:fontRef idx="minor">
            <a:schemeClr val="lt1"/>
          </a:fontRef>
        </p:style>
        <p:txBody>
          <a:bodyPr wrap="none" lIns="108729" tIns="54361" rIns="108729" bIns="54361" rtlCol="0" anchor="ctr">
            <a:spAutoFit/>
          </a:bodyPr>
          <a:lstStyle/>
          <a:p>
            <a:pPr defTabSz="1109764"/>
            <a:r>
              <a:rPr lang="en-GB" b="1" dirty="0" err="1">
                <a:solidFill>
                  <a:prstClr val="white"/>
                </a:solidFill>
                <a:latin typeface="Consolas" pitchFamily="49" charset="0"/>
                <a:cs typeface="Consolas" pitchFamily="49" charset="0"/>
              </a:rPr>
              <a:t>data.AllEntites</a:t>
            </a:r>
            <a:endParaRPr lang="en-GB" b="1" dirty="0">
              <a:solidFill>
                <a:prstClr val="white"/>
              </a:solidFill>
              <a:latin typeface="Consolas" pitchFamily="49" charset="0"/>
              <a:cs typeface="Consolas" pitchFamily="49" charset="0"/>
            </a:endParaRPr>
          </a:p>
        </p:txBody>
      </p:sp>
      <p:sp>
        <p:nvSpPr>
          <p:cNvPr id="8" name="Rectangular Callout 7"/>
          <p:cNvSpPr/>
          <p:nvPr/>
        </p:nvSpPr>
        <p:spPr>
          <a:xfrm>
            <a:off x="7324909" y="1518215"/>
            <a:ext cx="4850479" cy="1464391"/>
          </a:xfrm>
          <a:prstGeom prst="wedgeRectCallout">
            <a:avLst>
              <a:gd name="adj1" fmla="val -120511"/>
              <a:gd name="adj2" fmla="val 23275"/>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108729" tIns="54361" rIns="108729" bIns="54361" rtlCol="0" anchor="ctr">
            <a:spAutoFit/>
          </a:bodyPr>
          <a:lstStyle/>
          <a:p>
            <a:pPr algn="ctr" defTabSz="1109764"/>
            <a:r>
              <a:rPr lang="en-GB" sz="2900" dirty="0">
                <a:solidFill>
                  <a:prstClr val="white"/>
                </a:solidFill>
                <a:ea typeface="Segoe UI" pitchFamily="34" charset="0"/>
                <a:cs typeface="Segoe UI" pitchFamily="34" charset="0"/>
              </a:rPr>
              <a:t>Data Scripters need to work with different granularities of schematization</a:t>
            </a:r>
          </a:p>
        </p:txBody>
      </p:sp>
      <p:sp>
        <p:nvSpPr>
          <p:cNvPr id="10" name="Folded Corner 9"/>
          <p:cNvSpPr/>
          <p:nvPr/>
        </p:nvSpPr>
        <p:spPr>
          <a:xfrm>
            <a:off x="160817" y="3137714"/>
            <a:ext cx="4496393" cy="516692"/>
          </a:xfrm>
          <a:prstGeom prst="foldedCorner">
            <a:avLst/>
          </a:prstGeom>
        </p:spPr>
        <p:style>
          <a:lnRef idx="1">
            <a:schemeClr val="accent1"/>
          </a:lnRef>
          <a:fillRef idx="3">
            <a:schemeClr val="accent1"/>
          </a:fillRef>
          <a:effectRef idx="2">
            <a:schemeClr val="accent1"/>
          </a:effectRef>
          <a:fontRef idx="minor">
            <a:schemeClr val="lt1"/>
          </a:fontRef>
        </p:style>
        <p:txBody>
          <a:bodyPr wrap="none" lIns="108729" tIns="54361" rIns="108729" bIns="54361" rtlCol="0" anchor="ctr">
            <a:spAutoFit/>
          </a:bodyPr>
          <a:lstStyle/>
          <a:p>
            <a:pPr defTabSz="1109764"/>
            <a:r>
              <a:rPr lang="en-GB" b="1" dirty="0" err="1" smtClean="0">
                <a:solidFill>
                  <a:prstClr val="white"/>
                </a:solidFill>
                <a:latin typeface="Consolas" pitchFamily="49" charset="0"/>
                <a:cs typeface="Consolas" pitchFamily="49" charset="0"/>
              </a:rPr>
              <a:t>data.Categories.``GB</a:t>
            </a:r>
            <a:r>
              <a:rPr lang="en-GB" b="1" dirty="0" smtClean="0">
                <a:solidFill>
                  <a:prstClr val="white"/>
                </a:solidFill>
                <a:latin typeface="Consolas" pitchFamily="49" charset="0"/>
                <a:cs typeface="Consolas" pitchFamily="49" charset="0"/>
              </a:rPr>
              <a:t> Equity``</a:t>
            </a:r>
            <a:endParaRPr lang="en-GB" b="1" dirty="0">
              <a:solidFill>
                <a:prstClr val="white"/>
              </a:solidFill>
              <a:latin typeface="Consolas" pitchFamily="49" charset="0"/>
              <a:cs typeface="Consolas" pitchFamily="49" charset="0"/>
            </a:endParaRPr>
          </a:p>
        </p:txBody>
      </p:sp>
      <p:sp>
        <p:nvSpPr>
          <p:cNvPr id="11" name="Folded Corner 10"/>
          <p:cNvSpPr/>
          <p:nvPr/>
        </p:nvSpPr>
        <p:spPr>
          <a:xfrm>
            <a:off x="160807" y="3989457"/>
            <a:ext cx="9658063" cy="516692"/>
          </a:xfrm>
          <a:prstGeom prst="foldedCorner">
            <a:avLst/>
          </a:prstGeom>
        </p:spPr>
        <p:style>
          <a:lnRef idx="1">
            <a:schemeClr val="accent1"/>
          </a:lnRef>
          <a:fillRef idx="3">
            <a:schemeClr val="accent1"/>
          </a:fillRef>
          <a:effectRef idx="2">
            <a:schemeClr val="accent1"/>
          </a:effectRef>
          <a:fontRef idx="minor">
            <a:schemeClr val="lt1"/>
          </a:fontRef>
        </p:style>
        <p:txBody>
          <a:bodyPr wrap="none" lIns="108729" tIns="54361" rIns="108729" bIns="54361" rtlCol="0" anchor="ctr">
            <a:spAutoFit/>
          </a:bodyPr>
          <a:lstStyle/>
          <a:p>
            <a:pPr defTabSz="1109764"/>
            <a:r>
              <a:rPr lang="en-GB" b="1" dirty="0" err="1">
                <a:solidFill>
                  <a:prstClr val="white"/>
                </a:solidFill>
                <a:latin typeface="Consolas" pitchFamily="49" charset="0"/>
                <a:cs typeface="Consolas" pitchFamily="49" charset="0"/>
              </a:rPr>
              <a:t>data.Categories.``GB</a:t>
            </a:r>
            <a:r>
              <a:rPr lang="en-GB" b="1" dirty="0">
                <a:solidFill>
                  <a:prstClr val="white"/>
                </a:solidFill>
                <a:latin typeface="Consolas" pitchFamily="49" charset="0"/>
                <a:cs typeface="Consolas" pitchFamily="49" charset="0"/>
              </a:rPr>
              <a:t> </a:t>
            </a:r>
            <a:r>
              <a:rPr lang="en-GB" b="1" dirty="0" err="1">
                <a:solidFill>
                  <a:prstClr val="white"/>
                </a:solidFill>
                <a:latin typeface="Consolas" pitchFamily="49" charset="0"/>
                <a:cs typeface="Consolas" pitchFamily="49" charset="0"/>
              </a:rPr>
              <a:t>Equity</a:t>
            </a:r>
            <a:r>
              <a:rPr lang="en-GB" b="1" dirty="0" err="1" smtClean="0">
                <a:solidFill>
                  <a:prstClr val="white"/>
                </a:solidFill>
                <a:latin typeface="Consolas" pitchFamily="49" charset="0"/>
                <a:cs typeface="Consolas" pitchFamily="49" charset="0"/>
              </a:rPr>
              <a:t>``</a:t>
            </a:r>
            <a:r>
              <a:rPr lang="en-GB" b="1" dirty="0" err="1">
                <a:solidFill>
                  <a:prstClr val="white"/>
                </a:solidFill>
                <a:latin typeface="Consolas" pitchFamily="49" charset="0"/>
                <a:cs typeface="Consolas" pitchFamily="49" charset="0"/>
              </a:rPr>
              <a:t>.``SAINSBURY</a:t>
            </a:r>
            <a:r>
              <a:rPr lang="en-GB" b="1" dirty="0">
                <a:solidFill>
                  <a:prstClr val="white"/>
                </a:solidFill>
                <a:latin typeface="Consolas" pitchFamily="49" charset="0"/>
                <a:cs typeface="Consolas" pitchFamily="49" charset="0"/>
              </a:rPr>
              <a:t>(J) (SBRY.L, Reuters)``</a:t>
            </a:r>
          </a:p>
        </p:txBody>
      </p:sp>
      <p:sp>
        <p:nvSpPr>
          <p:cNvPr id="9" name="Rectangular Callout 8"/>
          <p:cNvSpPr/>
          <p:nvPr/>
        </p:nvSpPr>
        <p:spPr>
          <a:xfrm>
            <a:off x="1690103" y="5102515"/>
            <a:ext cx="6166379" cy="1464391"/>
          </a:xfrm>
          <a:prstGeom prst="wedgeRectCallout">
            <a:avLst>
              <a:gd name="adj1" fmla="val 22482"/>
              <a:gd name="adj2" fmla="val -36363"/>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108729" tIns="54361" rIns="108729" bIns="54361" rtlCol="0" anchor="ctr">
            <a:spAutoFit/>
          </a:bodyPr>
          <a:lstStyle/>
          <a:p>
            <a:pPr algn="ctr" defTabSz="1109764"/>
            <a:r>
              <a:rPr lang="en-GB" sz="2900" dirty="0">
                <a:solidFill>
                  <a:prstClr val="white"/>
                </a:solidFill>
                <a:ea typeface="Segoe UI" pitchFamily="34" charset="0"/>
                <a:cs typeface="Segoe UI" pitchFamily="34" charset="0"/>
              </a:rPr>
              <a:t>…Only a language with massively scalable metadata integration can operate at all these levels</a:t>
            </a:r>
          </a:p>
        </p:txBody>
      </p:sp>
      <p:sp>
        <p:nvSpPr>
          <p:cNvPr id="12" name="Rectangular Callout 11"/>
          <p:cNvSpPr/>
          <p:nvPr/>
        </p:nvSpPr>
        <p:spPr>
          <a:xfrm>
            <a:off x="8980227" y="5102514"/>
            <a:ext cx="3025431" cy="1464391"/>
          </a:xfrm>
          <a:prstGeom prst="wedgeRectCallout">
            <a:avLst>
              <a:gd name="adj1" fmla="val -49163"/>
              <a:gd name="adj2" fmla="val -84409"/>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108729" tIns="54361" rIns="108729" bIns="54361" rtlCol="0" anchor="ctr">
            <a:spAutoFit/>
          </a:bodyPr>
          <a:lstStyle/>
          <a:p>
            <a:pPr algn="ctr" defTabSz="1109764"/>
            <a:r>
              <a:rPr lang="en-GB" sz="2900" dirty="0">
                <a:solidFill>
                  <a:prstClr val="white"/>
                </a:solidFill>
                <a:ea typeface="Segoe UI" pitchFamily="34" charset="0"/>
                <a:cs typeface="Segoe UI" pitchFamily="34" charset="0"/>
              </a:rPr>
              <a:t>Every stable entity can get a unique type</a:t>
            </a:r>
          </a:p>
        </p:txBody>
      </p:sp>
    </p:spTree>
    <p:extLst>
      <p:ext uri="{BB962C8B-B14F-4D97-AF65-F5344CB8AC3E}">
        <p14:creationId xmlns:p14="http://schemas.microsoft.com/office/powerpoint/2010/main" val="382355624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Providing Units of Measure</a:t>
            </a:r>
            <a:endParaRPr lang="en-GB" dirty="0"/>
          </a:p>
        </p:txBody>
      </p:sp>
      <p:sp>
        <p:nvSpPr>
          <p:cNvPr id="3" name="Text Placeholder 2"/>
          <p:cNvSpPr>
            <a:spLocks noGrp="1"/>
          </p:cNvSpPr>
          <p:nvPr>
            <p:ph type="body" sz="quarter" idx="11"/>
          </p:nvPr>
        </p:nvSpPr>
        <p:spPr/>
        <p:txBody>
          <a:bodyPr>
            <a:normAutofit/>
          </a:bodyPr>
          <a:lstStyle/>
          <a:p>
            <a:r>
              <a:rPr lang="en-GB" dirty="0" smtClean="0"/>
              <a:t>via F#’s Units of Measure</a:t>
            </a:r>
            <a:endParaRPr lang="en-GB" dirty="0"/>
          </a:p>
        </p:txBody>
      </p:sp>
      <p:sp>
        <p:nvSpPr>
          <p:cNvPr id="4" name="Text Placeholder 3"/>
          <p:cNvSpPr>
            <a:spLocks noGrp="1"/>
          </p:cNvSpPr>
          <p:nvPr>
            <p:ph type="body" sz="quarter" idx="15"/>
          </p:nvPr>
        </p:nvSpPr>
        <p:spPr/>
        <p:txBody>
          <a:bodyPr>
            <a:normAutofit/>
          </a:bodyPr>
          <a:lstStyle/>
          <a:p>
            <a:endParaRPr lang="en-GB" sz="33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797"/>
          <a:stretch/>
        </p:blipFill>
        <p:spPr bwMode="auto">
          <a:xfrm>
            <a:off x="1235848" y="2168326"/>
            <a:ext cx="9803625" cy="24048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ular Callout 7"/>
          <p:cNvSpPr/>
          <p:nvPr/>
        </p:nvSpPr>
        <p:spPr>
          <a:xfrm>
            <a:off x="6137659" y="1184492"/>
            <a:ext cx="5531327" cy="1012886"/>
          </a:xfrm>
          <a:prstGeom prst="wedgeRectCallout">
            <a:avLst>
              <a:gd name="adj1" fmla="val 5651"/>
              <a:gd name="adj2" fmla="val 129640"/>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108768" tIns="54380" rIns="108768" bIns="54380" rtlCol="0" anchor="ctr">
            <a:spAutoFit/>
          </a:bodyPr>
          <a:lstStyle/>
          <a:p>
            <a:pPr algn="ctr"/>
            <a:r>
              <a:rPr lang="en-GB" sz="2900" dirty="0">
                <a:latin typeface="Segoe UI" pitchFamily="34" charset="0"/>
                <a:ea typeface="Segoe UI" pitchFamily="34" charset="0"/>
                <a:cs typeface="Segoe UI" pitchFamily="34" charset="0"/>
              </a:rPr>
              <a:t>If the metadata contains units (including currencies)…</a:t>
            </a: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735582" y="3957150"/>
            <a:ext cx="9633163" cy="24374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ular Callout 8"/>
          <p:cNvSpPr/>
          <p:nvPr/>
        </p:nvSpPr>
        <p:spPr>
          <a:xfrm>
            <a:off x="6948545" y="4938040"/>
            <a:ext cx="5180453" cy="1464430"/>
          </a:xfrm>
          <a:prstGeom prst="wedgeRectCallout">
            <a:avLst>
              <a:gd name="adj1" fmla="val -61667"/>
              <a:gd name="adj2" fmla="val -20792"/>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108768" tIns="54380" rIns="108768" bIns="54380" rtlCol="0" anchor="ctr">
            <a:spAutoFit/>
          </a:bodyPr>
          <a:lstStyle/>
          <a:p>
            <a:pPr algn="ctr"/>
            <a:r>
              <a:rPr lang="en-GB" sz="2900" dirty="0">
                <a:latin typeface="Segoe UI" pitchFamily="34" charset="0"/>
                <a:ea typeface="Segoe UI" pitchFamily="34" charset="0"/>
                <a:cs typeface="Segoe UI" pitchFamily="34" charset="0"/>
              </a:rPr>
              <a:t>…then these can be projected into the programming language.</a:t>
            </a:r>
          </a:p>
        </p:txBody>
      </p:sp>
    </p:spTree>
    <p:extLst>
      <p:ext uri="{BB962C8B-B14F-4D97-AF65-F5344CB8AC3E}">
        <p14:creationId xmlns:p14="http://schemas.microsoft.com/office/powerpoint/2010/main" val="108726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9" presetClass="emph" presetSubtype="0" nodeType="withEffect">
                                  <p:stCondLst>
                                    <p:cond delay="0"/>
                                  </p:stCondLst>
                                  <p:childTnLst>
                                    <p:set>
                                      <p:cBhvr rctx="PPT">
                                        <p:cTn id="16" dur="indefinite"/>
                                        <p:tgtEl>
                                          <p:spTgt spid="1026"/>
                                        </p:tgtEl>
                                        <p:attrNameLst>
                                          <p:attrName>style.opacity</p:attrName>
                                        </p:attrNameLst>
                                      </p:cBhvr>
                                      <p:to>
                                        <p:strVal val="0.5"/>
                                      </p:to>
                                    </p:set>
                                    <p:animEffect filter="image" prLst="opacity: 0.5">
                                      <p:cBhvr rctx="IE">
                                        <p:cTn id="17" dur="indefinite"/>
                                        <p:tgtEl>
                                          <p:spTgt spid="1026"/>
                                        </p:tgtEl>
                                      </p:cBhvr>
                                    </p:animEffect>
                                  </p:childTnLst>
                                </p:cTn>
                              </p:par>
                              <p:par>
                                <p:cTn id="18" presetID="9" presetClass="emph" presetSubtype="0" grpId="1" nodeType="withEffect">
                                  <p:stCondLst>
                                    <p:cond delay="0"/>
                                  </p:stCondLst>
                                  <p:childTnLst>
                                    <p:set>
                                      <p:cBhvr rctx="PPT">
                                        <p:cTn id="19" dur="indefinite"/>
                                        <p:tgtEl>
                                          <p:spTgt spid="8"/>
                                        </p:tgtEl>
                                        <p:attrNameLst>
                                          <p:attrName>style.opacity</p:attrName>
                                        </p:attrNameLst>
                                      </p:cBhvr>
                                      <p:to>
                                        <p:strVal val="0.5"/>
                                      </p:to>
                                    </p:set>
                                    <p:animEffect filter="image" prLst="opacity: 0.5">
                                      <p:cBhvr rctx="IE">
                                        <p:cTn id="20"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22"/>
            <a:ext cx="11171635" cy="2285241"/>
          </a:xfrm>
        </p:spPr>
        <p:txBody>
          <a:bodyPr/>
          <a:lstStyle/>
          <a:p>
            <a:r>
              <a:rPr lang="en-GB" dirty="0" smtClean="0"/>
              <a:t>Theme </a:t>
            </a:r>
            <a:r>
              <a:rPr lang="en-GB" dirty="0" smtClean="0"/>
              <a:t>#4</a:t>
            </a:r>
            <a:r>
              <a:rPr lang="en-GB" dirty="0" smtClean="0"/>
              <a:t/>
            </a:r>
            <a:br>
              <a:rPr lang="en-GB" dirty="0" smtClean="0"/>
            </a:br>
            <a:r>
              <a:rPr lang="en-GB" dirty="0"/>
              <a:t/>
            </a:r>
            <a:br>
              <a:rPr lang="en-GB" dirty="0"/>
            </a:br>
            <a:r>
              <a:rPr lang="en-GB" dirty="0" smtClean="0"/>
              <a:t>Type Systems Encounter Reality</a:t>
            </a:r>
            <a:endParaRPr lang="en-GB" dirty="0"/>
          </a:p>
        </p:txBody>
      </p:sp>
    </p:spTree>
    <p:extLst>
      <p:ext uri="{BB962C8B-B14F-4D97-AF65-F5344CB8AC3E}">
        <p14:creationId xmlns:p14="http://schemas.microsoft.com/office/powerpoint/2010/main" val="2027480773"/>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This is different…</a:t>
            </a:r>
            <a:endParaRPr lang="en-GB" dirty="0"/>
          </a:p>
        </p:txBody>
      </p:sp>
      <p:sp>
        <p:nvSpPr>
          <p:cNvPr id="3" name="Content Placeholder 2"/>
          <p:cNvSpPr>
            <a:spLocks noGrp="1"/>
          </p:cNvSpPr>
          <p:nvPr>
            <p:ph idx="1"/>
          </p:nvPr>
        </p:nvSpPr>
        <p:spPr>
          <a:xfrm>
            <a:off x="609365" y="1600579"/>
            <a:ext cx="11195885" cy="4271939"/>
          </a:xfrm>
        </p:spPr>
        <p:txBody>
          <a:bodyPr/>
          <a:lstStyle/>
          <a:p>
            <a:pPr marL="1799196" lvl="4" indent="0" algn="ctr">
              <a:buNone/>
            </a:pPr>
            <a:r>
              <a:rPr lang="en-GB" sz="2900" i="1" dirty="0"/>
              <a:t>“</a:t>
            </a:r>
            <a:r>
              <a:rPr lang="en-GB" sz="2900" i="1" dirty="0"/>
              <a:t>The idea of </a:t>
            </a:r>
            <a:r>
              <a:rPr lang="en-GB" sz="2900" b="1" i="1" dirty="0">
                <a:solidFill>
                  <a:srgbClr val="00B050"/>
                </a:solidFill>
              </a:rPr>
              <a:t>integrating internet-scale information services </a:t>
            </a:r>
            <a:r>
              <a:rPr lang="en-GB" sz="2900" i="1" dirty="0">
                <a:solidFill>
                  <a:schemeClr val="tx1"/>
                </a:solidFill>
              </a:rPr>
              <a:t>directly into the program's variable and type space </a:t>
            </a:r>
            <a:r>
              <a:rPr lang="en-GB" sz="2900" i="1" dirty="0">
                <a:solidFill>
                  <a:schemeClr val="tx1"/>
                </a:solidFill>
              </a:rPr>
              <a:t>is </a:t>
            </a:r>
            <a:r>
              <a:rPr lang="en-GB" sz="2900" b="1" i="1" dirty="0">
                <a:solidFill>
                  <a:srgbClr val="00B050"/>
                </a:solidFill>
              </a:rPr>
              <a:t>probably</a:t>
            </a:r>
            <a:r>
              <a:rPr lang="en-GB" sz="2900" i="1" dirty="0">
                <a:solidFill>
                  <a:srgbClr val="00B050"/>
                </a:solidFill>
              </a:rPr>
              <a:t> </a:t>
            </a:r>
            <a:r>
              <a:rPr lang="en-GB" sz="2900" b="1" i="1" dirty="0">
                <a:solidFill>
                  <a:srgbClr val="00B050"/>
                </a:solidFill>
              </a:rPr>
              <a:t>the most innovative programming language idea </a:t>
            </a:r>
            <a:r>
              <a:rPr lang="en-GB" sz="2900" i="1" dirty="0">
                <a:solidFill>
                  <a:schemeClr val="tx1"/>
                </a:solidFill>
              </a:rPr>
              <a:t>I’ve </a:t>
            </a:r>
            <a:r>
              <a:rPr lang="en-GB" sz="2900" i="1" dirty="0">
                <a:solidFill>
                  <a:schemeClr val="tx1"/>
                </a:solidFill>
              </a:rPr>
              <a:t>heard of in a </a:t>
            </a:r>
            <a:r>
              <a:rPr lang="en-GB" sz="2900" i="1" dirty="0">
                <a:solidFill>
                  <a:schemeClr val="tx1"/>
                </a:solidFill>
              </a:rPr>
              <a:t>decade</a:t>
            </a:r>
            <a:r>
              <a:rPr lang="en-GB" sz="2900" i="1" dirty="0"/>
              <a:t>”  </a:t>
            </a:r>
            <a:r>
              <a:rPr lang="en-GB" sz="2900" i="1" dirty="0"/>
              <a:t>(</a:t>
            </a:r>
            <a:r>
              <a:rPr lang="en-GB" sz="2900" dirty="0"/>
              <a:t>Jim </a:t>
            </a:r>
            <a:r>
              <a:rPr lang="en-GB" sz="2900" dirty="0" err="1"/>
              <a:t>Cordy</a:t>
            </a:r>
            <a:r>
              <a:rPr lang="en-GB" sz="2900" dirty="0"/>
              <a:t>, Queens U</a:t>
            </a:r>
            <a:r>
              <a:rPr lang="en-GB" sz="2900" i="1" dirty="0"/>
              <a:t>)</a:t>
            </a:r>
          </a:p>
          <a:p>
            <a:pPr marL="0" indent="0" algn="ctr">
              <a:buNone/>
            </a:pPr>
            <a:endParaRPr lang="en-GB" sz="2000" i="1" dirty="0"/>
          </a:p>
          <a:p>
            <a:pPr>
              <a:buFont typeface="Arial" pitchFamily="34" charset="0"/>
              <a:buChar char="•"/>
            </a:pPr>
            <a:r>
              <a:rPr lang="en-GB" sz="3600" dirty="0"/>
              <a:t>Perhaps, perhaps not…</a:t>
            </a:r>
          </a:p>
          <a:p>
            <a:pPr>
              <a:buFont typeface="Arial" pitchFamily="34" charset="0"/>
              <a:buChar char="•"/>
            </a:pPr>
            <a:r>
              <a:rPr lang="en-GB" sz="3600" dirty="0"/>
              <a:t>But if something so simple is perceived as so different, </a:t>
            </a:r>
            <a:r>
              <a:rPr lang="en-GB" sz="3600" dirty="0"/>
              <a:t>we need think why</a:t>
            </a:r>
            <a:endParaRPr lang="en-GB" sz="3600" dirty="0"/>
          </a:p>
          <a:p>
            <a:pPr>
              <a:buFont typeface="Arial" pitchFamily="34" charset="0"/>
              <a:buChar char="•"/>
            </a:pPr>
            <a:r>
              <a:rPr lang="en-GB" sz="3600" dirty="0"/>
              <a:t>(What follows is somewhat whimsical)</a:t>
            </a:r>
            <a:endParaRPr lang="en-GB" sz="3600" dirty="0"/>
          </a:p>
        </p:txBody>
      </p:sp>
    </p:spTree>
    <p:extLst>
      <p:ext uri="{BB962C8B-B14F-4D97-AF65-F5344CB8AC3E}">
        <p14:creationId xmlns:p14="http://schemas.microsoft.com/office/powerpoint/2010/main" val="189091137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4"/>
            <a:ext cx="11171635" cy="2285241"/>
          </a:xfrm>
        </p:spPr>
        <p:txBody>
          <a:bodyPr/>
          <a:lstStyle/>
          <a:p>
            <a:pPr algn="ctr"/>
            <a:r>
              <a:rPr lang="en-GB" dirty="0" smtClean="0">
                <a:latin typeface="Segoe Light" charset="0"/>
              </a:rPr>
              <a:t>Proposition 3</a:t>
            </a:r>
            <a:br>
              <a:rPr lang="en-GB" dirty="0" smtClean="0">
                <a:latin typeface="Segoe Light" charset="0"/>
              </a:rPr>
            </a:br>
            <a:r>
              <a:rPr lang="en-GB" dirty="0" smtClean="0">
                <a:latin typeface="Segoe Light" charset="0"/>
              </a:rPr>
              <a:t>Our </a:t>
            </a:r>
            <a:r>
              <a:rPr lang="en-GB" dirty="0" smtClean="0">
                <a:latin typeface="Segoe Light" charset="0"/>
              </a:rPr>
              <a:t>programming </a:t>
            </a:r>
            <a:r>
              <a:rPr lang="en-GB" dirty="0" smtClean="0">
                <a:latin typeface="Segoe Light" charset="0"/>
              </a:rPr>
              <a:t>languages are information-sparse</a:t>
            </a:r>
            <a:endParaRPr lang="en-GB" dirty="0">
              <a:latin typeface="Segoe Light" charset="0"/>
            </a:endParaRPr>
          </a:p>
        </p:txBody>
      </p:sp>
    </p:spTree>
    <p:extLst>
      <p:ext uri="{BB962C8B-B14F-4D97-AF65-F5344CB8AC3E}">
        <p14:creationId xmlns:p14="http://schemas.microsoft.com/office/powerpoint/2010/main" val="487559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This is different…</a:t>
            </a:r>
            <a:endParaRPr lang="en-GB" dirty="0"/>
          </a:p>
        </p:txBody>
      </p:sp>
      <p:sp>
        <p:nvSpPr>
          <p:cNvPr id="3" name="Content Placeholder 2"/>
          <p:cNvSpPr>
            <a:spLocks noGrp="1"/>
          </p:cNvSpPr>
          <p:nvPr>
            <p:ph idx="1"/>
          </p:nvPr>
        </p:nvSpPr>
        <p:spPr>
          <a:xfrm>
            <a:off x="609364" y="1600578"/>
            <a:ext cx="10677336" cy="3674852"/>
          </a:xfrm>
        </p:spPr>
        <p:txBody>
          <a:bodyPr/>
          <a:lstStyle/>
          <a:p>
            <a:pPr>
              <a:buFont typeface="Arial" pitchFamily="34" charset="0"/>
              <a:buChar char="•"/>
            </a:pPr>
            <a:r>
              <a:rPr lang="en-GB" sz="3600" dirty="0"/>
              <a:t>We like to see PL systems as logical systems</a:t>
            </a:r>
          </a:p>
          <a:p>
            <a:pPr>
              <a:buFont typeface="Arial" pitchFamily="34" charset="0"/>
              <a:buChar char="•"/>
            </a:pPr>
            <a:r>
              <a:rPr lang="en-GB" sz="3600" dirty="0"/>
              <a:t>Traditional logical systems exclude interaction with reality</a:t>
            </a:r>
          </a:p>
          <a:p>
            <a:pPr lvl="1">
              <a:buFont typeface="Arial" pitchFamily="34" charset="0"/>
              <a:buChar char="•"/>
            </a:pPr>
            <a:r>
              <a:rPr lang="en-GB" sz="3200" dirty="0"/>
              <a:t>This is a powerful and simplifying assumption </a:t>
            </a:r>
          </a:p>
          <a:p>
            <a:pPr lvl="1">
              <a:buFont typeface="Arial" pitchFamily="34" charset="0"/>
              <a:buChar char="•"/>
            </a:pPr>
            <a:r>
              <a:rPr lang="en-GB" sz="3200" dirty="0"/>
              <a:t>It is also fundamentally wrong for modern applied programming languages</a:t>
            </a:r>
          </a:p>
          <a:p>
            <a:pPr lvl="1">
              <a:buFont typeface="Arial" pitchFamily="34" charset="0"/>
              <a:buChar char="•"/>
            </a:pPr>
            <a:endParaRPr lang="en-GB" sz="3200" dirty="0"/>
          </a:p>
        </p:txBody>
      </p:sp>
    </p:spTree>
    <p:extLst>
      <p:ext uri="{BB962C8B-B14F-4D97-AF65-F5344CB8AC3E}">
        <p14:creationId xmlns:p14="http://schemas.microsoft.com/office/powerpoint/2010/main" val="2678712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332695" y="661791"/>
                <a:ext cx="11171635" cy="609539"/>
              </a:xfrm>
            </p:spPr>
            <p:txBody>
              <a:bodyPr>
                <a:noAutofit/>
              </a:bodyPr>
              <a:lstStyle/>
              <a:p>
                <a:r>
                  <a:rPr lang="en-GB" sz="6500" dirty="0">
                    <a:latin typeface="ZapfChancery"/>
                    <a:sym typeface="Symbol"/>
                  </a:rPr>
                  <a:t></a:t>
                </a:r>
                <a:r>
                  <a:rPr lang="en-GB" sz="6500" dirty="0">
                    <a:ea typeface="Cambria Math"/>
                  </a:rPr>
                  <a:t> </a:t>
                </a:r>
                <a14:m>
                  <m:oMath xmlns:m="http://schemas.openxmlformats.org/officeDocument/2006/math">
                    <m:r>
                      <a:rPr lang="en-GB" sz="6500" i="1" dirty="0">
                        <a:latin typeface="Cambria Math"/>
                        <a:ea typeface="Cambria Math"/>
                      </a:rPr>
                      <m:t>⊢</m:t>
                    </m:r>
                    <m:r>
                      <a:rPr lang="en-GB" sz="8000">
                        <a:latin typeface="Cambria Math"/>
                        <a:sym typeface="Symbol"/>
                      </a:rPr>
                      <m:t> </m:t>
                    </m:r>
                    <m:r>
                      <a:rPr lang="en-GB" sz="7100" i="1">
                        <a:latin typeface="Cambria Math"/>
                        <a:sym typeface="Symbol"/>
                      </a:rPr>
                      <m:t>𝒆</m:t>
                    </m:r>
                  </m:oMath>
                </a14:m>
                <a:r>
                  <a:rPr lang="en-GB" sz="6500" dirty="0">
                    <a:latin typeface="Times New Roman" pitchFamily="18" charset="0"/>
                    <a:cs typeface="Times New Roman" pitchFamily="18" charset="0"/>
                  </a:rPr>
                  <a:t>   :  </a:t>
                </a:r>
                <a:r>
                  <a:rPr lang="en-GB" sz="6500" dirty="0">
                    <a:latin typeface="ZapfChancery"/>
                    <a:sym typeface="Symbol"/>
                  </a:rPr>
                  <a:t></a:t>
                </a:r>
                <a14:m>
                  <m:oMath xmlns:m="http://schemas.openxmlformats.org/officeDocument/2006/math">
                    <m:r>
                      <a:rPr lang="en-GB" sz="9600">
                        <a:latin typeface="Cambria Math"/>
                        <a:sym typeface="Symbol"/>
                      </a:rPr>
                      <m:t> </m:t>
                    </m:r>
                  </m:oMath>
                </a14:m>
                <a:endParaRPr lang="en-GB" sz="65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32695" y="661791"/>
                <a:ext cx="11171635" cy="609539"/>
              </a:xfrm>
              <a:blipFill rotWithShape="1">
                <a:blip r:embed="rId2"/>
                <a:stretch>
                  <a:fillRect t="-15000" b="-180000"/>
                </a:stretch>
              </a:blipFill>
            </p:spPr>
            <p:txBody>
              <a:bodyPr/>
              <a:lstStyle/>
              <a:p>
                <a:r>
                  <a:rPr lang="en-GB">
                    <a:noFill/>
                  </a:rPr>
                  <a:t> </a:t>
                </a:r>
              </a:p>
            </p:txBody>
          </p:sp>
        </mc:Fallback>
      </mc:AlternateContent>
      <p:sp>
        <p:nvSpPr>
          <p:cNvPr id="4" name="Rectangular Callout 3"/>
          <p:cNvSpPr/>
          <p:nvPr/>
        </p:nvSpPr>
        <p:spPr bwMode="auto">
          <a:xfrm>
            <a:off x="7219454" y="2238433"/>
            <a:ext cx="4749422" cy="1323435"/>
          </a:xfrm>
          <a:prstGeom prst="wedgeRectCallout">
            <a:avLst>
              <a:gd name="adj1" fmla="val -72557"/>
              <a:gd name="adj2" fmla="val 51756"/>
            </a:avLst>
          </a:prstGeom>
          <a:solidFill>
            <a:srgbClr val="0070C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15" tIns="45707" rIns="91415" bIns="45707" numCol="1" rtlCol="0" anchor="ctr" anchorCtr="0" compatLnSpc="1">
            <a:prstTxWarp prst="textNoShape">
              <a:avLst/>
            </a:prstTxWarp>
            <a:normAutofit/>
          </a:bodyPr>
          <a:lstStyle/>
          <a:p>
            <a:pPr algn="ctr" defTabSz="913893" fontAlgn="base">
              <a:spcBef>
                <a:spcPct val="0"/>
              </a:spcBef>
              <a:spcAft>
                <a:spcPct val="0"/>
              </a:spcAft>
            </a:pPr>
            <a:r>
              <a:rPr lang="en-GB" sz="4000" b="1" dirty="0">
                <a:gradFill>
                  <a:gsLst>
                    <a:gs pos="0">
                      <a:srgbClr val="FFFFFF"/>
                    </a:gs>
                    <a:gs pos="100000">
                      <a:srgbClr val="FFFFFF"/>
                    </a:gs>
                  </a:gsLst>
                  <a:lin ang="5400000" scaled="0"/>
                </a:gradFill>
                <a:latin typeface="Segoe Light" pitchFamily="34" charset="0"/>
              </a:rPr>
              <a:t>The exclusion of reality!</a:t>
            </a:r>
          </a:p>
        </p:txBody>
      </p:sp>
      <mc:AlternateContent xmlns:mc="http://schemas.openxmlformats.org/markup-compatibility/2006" xmlns:a14="http://schemas.microsoft.com/office/drawing/2010/main">
        <mc:Choice Requires="a14">
          <p:sp>
            <p:nvSpPr>
              <p:cNvPr id="5" name="Title 1"/>
              <p:cNvSpPr txBox="1">
                <a:spLocks/>
              </p:cNvSpPr>
              <p:nvPr/>
            </p:nvSpPr>
            <p:spPr>
              <a:xfrm>
                <a:off x="332695" y="3593971"/>
                <a:ext cx="11171635" cy="609539"/>
              </a:xfrm>
              <a:prstGeom prst="rect">
                <a:avLst/>
              </a:prstGeom>
            </p:spPr>
            <p:txBody>
              <a:bodyPr vert="horz" wrap="square" lIns="0" tIns="0" rIns="0" bIns="0" rtlCol="0" anchor="t">
                <a:noAutofit/>
              </a:bodyPr>
              <a:lstStyle>
                <a:lvl1pPr algn="ctr" defTabSz="1110966" rtl="0" eaLnBrk="1" latinLnBrk="0" hangingPunct="1">
                  <a:lnSpc>
                    <a:spcPct val="90000"/>
                  </a:lnSpc>
                  <a:spcBef>
                    <a:spcPct val="0"/>
                  </a:spcBef>
                  <a:buNone/>
                  <a:defRPr lang="en-US" sz="5400" b="0" kern="1200" cap="none" spc="-121"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GB" sz="9600" dirty="0">
                    <a:latin typeface="ZapfChancery"/>
                    <a:sym typeface="Symbol"/>
                  </a:rPr>
                  <a:t></a:t>
                </a:r>
                <a:r>
                  <a:rPr lang="en-GB" sz="9600" baseline="-25000" dirty="0">
                    <a:latin typeface="ZapfChancery"/>
                    <a:sym typeface="Symbol"/>
                  </a:rPr>
                  <a:t>0</a:t>
                </a:r>
                <a:r>
                  <a:rPr lang="en-GB" sz="9600" dirty="0">
                    <a:ea typeface="Cambria Math"/>
                  </a:rPr>
                  <a:t> = </a:t>
                </a:r>
                <a:r>
                  <a:rPr lang="en-GB" sz="9600" dirty="0">
                    <a:latin typeface="Consolas" pitchFamily="49" charset="0"/>
                    <a:ea typeface="Cambria Math"/>
                    <a:cs typeface="Consolas" pitchFamily="49" charset="0"/>
                  </a:rPr>
                  <a:t>0</a:t>
                </a:r>
                <a14:m>
                  <m:oMath xmlns:m="http://schemas.openxmlformats.org/officeDocument/2006/math">
                    <m:r>
                      <a:rPr lang="en-GB" sz="9600">
                        <a:latin typeface="Cambria Math"/>
                        <a:sym typeface="Symbol"/>
                      </a:rPr>
                      <m:t> </m:t>
                    </m:r>
                  </m:oMath>
                </a14:m>
                <a:endParaRPr lang="en-GB" sz="6500" dirty="0">
                  <a:latin typeface="Candara" pitchFamily="34" charset="0"/>
                </a:endParaRPr>
              </a:p>
            </p:txBody>
          </p:sp>
        </mc:Choice>
        <mc:Fallback xmlns="">
          <p:sp>
            <p:nvSpPr>
              <p:cNvPr id="5" name="Title 1"/>
              <p:cNvSpPr txBox="1">
                <a:spLocks noRot="1" noChangeAspect="1" noMove="1" noResize="1" noEditPoints="1" noAdjustHandles="1" noChangeArrowheads="1" noChangeShapeType="1" noTextEdit="1"/>
              </p:cNvSpPr>
              <p:nvPr/>
            </p:nvSpPr>
            <p:spPr>
              <a:xfrm>
                <a:off x="332695" y="3593971"/>
                <a:ext cx="11171635" cy="609539"/>
              </a:xfrm>
              <a:prstGeom prst="rect">
                <a:avLst/>
              </a:prstGeom>
              <a:blipFill rotWithShape="1">
                <a:blip r:embed="rId3"/>
                <a:stretch>
                  <a:fillRect t="-93000" b="-236000"/>
                </a:stretch>
              </a:blipFill>
            </p:spPr>
            <p:txBody>
              <a:bodyPr/>
              <a:lstStyle/>
              <a:p>
                <a:r>
                  <a:rPr lang="en-GB">
                    <a:noFill/>
                  </a:rPr>
                  <a:t> </a:t>
                </a:r>
              </a:p>
            </p:txBody>
          </p:sp>
        </mc:Fallback>
      </mc:AlternateContent>
      <p:sp>
        <p:nvSpPr>
          <p:cNvPr id="6" name="Rectangular Callout 5"/>
          <p:cNvSpPr/>
          <p:nvPr/>
        </p:nvSpPr>
        <p:spPr bwMode="auto">
          <a:xfrm>
            <a:off x="7902054" y="299362"/>
            <a:ext cx="3766570" cy="538583"/>
          </a:xfrm>
          <a:prstGeom prst="wedgeRectCallout">
            <a:avLst>
              <a:gd name="adj1" fmla="val -95322"/>
              <a:gd name="adj2" fmla="val 103754"/>
            </a:avLst>
          </a:prstGeom>
          <a:solidFill>
            <a:srgbClr val="0070C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15" tIns="45707" rIns="91415" bIns="45707" numCol="1" rtlCol="0" anchor="ctr" anchorCtr="0" compatLnSpc="1">
            <a:prstTxWarp prst="textNoShape">
              <a:avLst/>
            </a:prstTxWarp>
            <a:spAutoFit/>
          </a:bodyPr>
          <a:lstStyle/>
          <a:p>
            <a:pPr algn="ctr" defTabSz="913893" fontAlgn="base">
              <a:spcBef>
                <a:spcPct val="0"/>
              </a:spcBef>
              <a:spcAft>
                <a:spcPct val="0"/>
              </a:spcAft>
            </a:pPr>
            <a:r>
              <a:rPr lang="en-GB" sz="2900" b="1" dirty="0">
                <a:gradFill>
                  <a:gsLst>
                    <a:gs pos="0">
                      <a:srgbClr val="FFFFFF"/>
                    </a:gs>
                    <a:gs pos="100000">
                      <a:srgbClr val="FFFFFF"/>
                    </a:gs>
                  </a:gsLst>
                  <a:lin ang="5400000" scaled="0"/>
                </a:gradFill>
                <a:latin typeface="Segoe Light" pitchFamily="34" charset="0"/>
              </a:rPr>
              <a:t>Lots of work here</a:t>
            </a:r>
          </a:p>
        </p:txBody>
      </p:sp>
      <p:sp>
        <p:nvSpPr>
          <p:cNvPr id="7" name="Rectangular Callout 6"/>
          <p:cNvSpPr/>
          <p:nvPr/>
        </p:nvSpPr>
        <p:spPr bwMode="auto">
          <a:xfrm>
            <a:off x="8038013" y="1513589"/>
            <a:ext cx="3766570" cy="538583"/>
          </a:xfrm>
          <a:prstGeom prst="wedgeRectCallout">
            <a:avLst>
              <a:gd name="adj1" fmla="val -52928"/>
              <a:gd name="adj2" fmla="val -32491"/>
            </a:avLst>
          </a:prstGeom>
          <a:solidFill>
            <a:srgbClr val="0070C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15" tIns="45707" rIns="91415" bIns="45707" numCol="1" rtlCol="0" anchor="ctr" anchorCtr="0" compatLnSpc="1">
            <a:prstTxWarp prst="textNoShape">
              <a:avLst/>
            </a:prstTxWarp>
            <a:spAutoFit/>
          </a:bodyPr>
          <a:lstStyle/>
          <a:p>
            <a:pPr algn="ctr" defTabSz="913893" fontAlgn="base">
              <a:spcBef>
                <a:spcPct val="0"/>
              </a:spcBef>
              <a:spcAft>
                <a:spcPct val="0"/>
              </a:spcAft>
            </a:pPr>
            <a:r>
              <a:rPr lang="en-GB" sz="2900" b="1" dirty="0">
                <a:gradFill>
                  <a:gsLst>
                    <a:gs pos="0">
                      <a:srgbClr val="FFFFFF"/>
                    </a:gs>
                    <a:gs pos="100000">
                      <a:srgbClr val="FFFFFF"/>
                    </a:gs>
                  </a:gsLst>
                  <a:lin ang="5400000" scaled="0"/>
                </a:gradFill>
                <a:latin typeface="Segoe Light" pitchFamily="34" charset="0"/>
              </a:rPr>
              <a:t>Lots of work here</a:t>
            </a:r>
          </a:p>
        </p:txBody>
      </p:sp>
      <p:sp>
        <p:nvSpPr>
          <p:cNvPr id="9" name="Rectangular Callout 8"/>
          <p:cNvSpPr/>
          <p:nvPr/>
        </p:nvSpPr>
        <p:spPr bwMode="auto">
          <a:xfrm>
            <a:off x="1394346" y="2630857"/>
            <a:ext cx="3766570" cy="538583"/>
          </a:xfrm>
          <a:prstGeom prst="wedgeRectCallout">
            <a:avLst>
              <a:gd name="adj1" fmla="val 16402"/>
              <a:gd name="adj2" fmla="val -151035"/>
            </a:avLst>
          </a:prstGeom>
          <a:solidFill>
            <a:srgbClr val="0070C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15" tIns="45707" rIns="91415" bIns="45707" numCol="1" rtlCol="0" anchor="ctr" anchorCtr="0" compatLnSpc="1">
            <a:prstTxWarp prst="textNoShape">
              <a:avLst/>
            </a:prstTxWarp>
            <a:spAutoFit/>
          </a:bodyPr>
          <a:lstStyle/>
          <a:p>
            <a:pPr algn="ctr" defTabSz="913893" fontAlgn="base">
              <a:spcBef>
                <a:spcPct val="0"/>
              </a:spcBef>
              <a:spcAft>
                <a:spcPct val="0"/>
              </a:spcAft>
            </a:pPr>
            <a:r>
              <a:rPr lang="en-GB" sz="2900" b="1" dirty="0">
                <a:gradFill>
                  <a:gsLst>
                    <a:gs pos="0">
                      <a:srgbClr val="FFFFFF"/>
                    </a:gs>
                    <a:gs pos="100000">
                      <a:srgbClr val="FFFFFF"/>
                    </a:gs>
                  </a:gsLst>
                  <a:lin ang="5400000" scaled="0"/>
                </a:gradFill>
                <a:latin typeface="Segoe Light" pitchFamily="34" charset="0"/>
              </a:rPr>
              <a:t>The neglected child</a:t>
            </a:r>
            <a:endParaRPr lang="en-GB" sz="2900" b="1" dirty="0">
              <a:gradFill>
                <a:gsLst>
                  <a:gs pos="0">
                    <a:srgbClr val="FFFFFF"/>
                  </a:gs>
                  <a:gs pos="100000">
                    <a:srgbClr val="FFFFFF"/>
                  </a:gs>
                </a:gsLst>
                <a:lin ang="5400000" scaled="0"/>
              </a:gradFill>
              <a:latin typeface="Segoe Light" pitchFamily="34" charset="0"/>
            </a:endParaRPr>
          </a:p>
        </p:txBody>
      </p:sp>
    </p:spTree>
    <p:extLst>
      <p:ext uri="{BB962C8B-B14F-4D97-AF65-F5344CB8AC3E}">
        <p14:creationId xmlns:p14="http://schemas.microsoft.com/office/powerpoint/2010/main" val="2705045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animBg="1"/>
      <p:bldP spid="6" grpId="1" animBg="1"/>
      <p:bldP spid="7" grpId="0" animBg="1"/>
      <p:bldP spid="7" grpId="1" animBg="1"/>
      <p:bldP spid="9" grpId="0" animBg="1"/>
      <p:bldP spid="9"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045" y="228655"/>
            <a:ext cx="11147562" cy="900246"/>
          </a:xfrm>
        </p:spPr>
        <p:txBody>
          <a:bodyPr/>
          <a:lstStyle/>
          <a:p>
            <a:pPr algn="ctr"/>
            <a:r>
              <a:rPr lang="en-GB" dirty="0" smtClean="0"/>
              <a:t>Meditations on </a:t>
            </a:r>
            <a:r>
              <a:rPr lang="en-GB" sz="6500" dirty="0">
                <a:latin typeface="ZapfChancery"/>
                <a:sym typeface="Symbol"/>
              </a:rPr>
              <a:t></a:t>
            </a:r>
            <a:r>
              <a:rPr lang="en-GB" sz="6500" baseline="-25000" dirty="0">
                <a:latin typeface="ZapfChancery"/>
                <a:sym typeface="Symbol"/>
              </a:rPr>
              <a:t>0</a:t>
            </a:r>
            <a:r>
              <a:rPr lang="en-GB" dirty="0" smtClean="0"/>
              <a:t> </a:t>
            </a:r>
            <a:endParaRPr lang="en-GB" dirty="0"/>
          </a:p>
        </p:txBody>
      </p:sp>
      <p:graphicFrame>
        <p:nvGraphicFramePr>
          <p:cNvPr id="5" name="Diagram 4"/>
          <p:cNvGraphicFramePr/>
          <p:nvPr>
            <p:extLst>
              <p:ext uri="{D42A27DB-BD31-4B8C-83A1-F6EECF244321}">
                <p14:modId xmlns:p14="http://schemas.microsoft.com/office/powerpoint/2010/main" val="653970899"/>
              </p:ext>
            </p:extLst>
          </p:nvPr>
        </p:nvGraphicFramePr>
        <p:xfrm>
          <a:off x="519045" y="1448141"/>
          <a:ext cx="11147562" cy="50754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5941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0D238AF-8111-48F4-87D0-8513B6795E1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C889AEA-E0C2-4FF9-A34D-CA456FDB903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BB6560F0-5737-4155-83E0-F00762C1509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95717ED0-058B-40A8-AEF1-D8763A5D87C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2B9C4F42-7270-4926-91A5-B0F02BC89C9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02636C2B-1A91-4E5F-9560-97738B72DA6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045" y="228655"/>
            <a:ext cx="11147562" cy="900246"/>
          </a:xfrm>
        </p:spPr>
        <p:txBody>
          <a:bodyPr/>
          <a:lstStyle/>
          <a:p>
            <a:pPr algn="ctr"/>
            <a:r>
              <a:rPr lang="en-GB" dirty="0" smtClean="0"/>
              <a:t>Meditations on </a:t>
            </a:r>
            <a:r>
              <a:rPr lang="en-GB" sz="6500" dirty="0">
                <a:latin typeface="ZapfChancery"/>
                <a:sym typeface="Symbol"/>
              </a:rPr>
              <a:t></a:t>
            </a:r>
            <a:r>
              <a:rPr lang="en-GB" sz="6500" baseline="-25000" dirty="0">
                <a:latin typeface="ZapfChancery"/>
                <a:sym typeface="Symbol"/>
              </a:rPr>
              <a:t>0</a:t>
            </a:r>
            <a:r>
              <a:rPr lang="en-GB" dirty="0" smtClean="0"/>
              <a:t> </a:t>
            </a:r>
            <a:endParaRPr lang="en-GB" dirty="0"/>
          </a:p>
        </p:txBody>
      </p:sp>
      <p:graphicFrame>
        <p:nvGraphicFramePr>
          <p:cNvPr id="5" name="Diagram 4"/>
          <p:cNvGraphicFramePr/>
          <p:nvPr>
            <p:extLst>
              <p:ext uri="{D42A27DB-BD31-4B8C-83A1-F6EECF244321}">
                <p14:modId xmlns:p14="http://schemas.microsoft.com/office/powerpoint/2010/main" val="1911593360"/>
              </p:ext>
            </p:extLst>
          </p:nvPr>
        </p:nvGraphicFramePr>
        <p:xfrm>
          <a:off x="519045" y="1448142"/>
          <a:ext cx="11147562" cy="50618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6459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7CA26391-B69E-4A1C-8ED4-3A170885F4E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A79A055B-95A4-44BD-A67F-B5A5ABC9C81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7DE51232-A39B-4346-A8B5-36F19267596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4BA56FA-50F2-46D9-AB07-EFCB75B83A1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4C5F710-3C2E-46ED-9199-093306C6172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1A98FB64-081D-4F6B-AC3C-8BA76C73DBF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75"/>
            <a:ext cx="11171635" cy="4044184"/>
          </a:xfrm>
        </p:spPr>
        <p:txBody>
          <a:bodyPr/>
          <a:lstStyle/>
          <a:p>
            <a:r>
              <a:rPr lang="en-GB" dirty="0" smtClean="0"/>
              <a:t>Theme </a:t>
            </a:r>
            <a:r>
              <a:rPr lang="en-GB" dirty="0" smtClean="0"/>
              <a:t>#5</a:t>
            </a:r>
            <a:r>
              <a:rPr lang="en-GB" dirty="0" smtClean="0"/>
              <a:t/>
            </a:r>
            <a:br>
              <a:rPr lang="en-GB" dirty="0" smtClean="0"/>
            </a:br>
            <a:r>
              <a:rPr lang="en-GB" dirty="0"/>
              <a:t/>
            </a:r>
            <a:br>
              <a:rPr lang="en-GB" dirty="0"/>
            </a:br>
            <a:r>
              <a:rPr lang="en-GB" dirty="0" smtClean="0"/>
              <a:t>Queries</a:t>
            </a:r>
            <a:br>
              <a:rPr lang="en-GB" dirty="0" smtClean="0"/>
            </a:br>
            <a:r>
              <a:rPr lang="en-GB" dirty="0"/>
              <a:t/>
            </a:r>
            <a:br>
              <a:rPr lang="en-GB" dirty="0"/>
            </a:br>
            <a:r>
              <a:rPr lang="en-GB" sz="3200" dirty="0" smtClean="0"/>
              <a:t>Full XTS QL not yet supported in prototype</a:t>
            </a:r>
            <a:br>
              <a:rPr lang="en-GB" sz="3200" dirty="0" smtClean="0"/>
            </a:br>
            <a:r>
              <a:rPr lang="en-GB" sz="3200" dirty="0" smtClean="0"/>
              <a:t>Similar query languages (Freebase MQL) are well explored</a:t>
            </a:r>
            <a:endParaRPr lang="en-GB" dirty="0"/>
          </a:p>
        </p:txBody>
      </p:sp>
    </p:spTree>
    <p:extLst>
      <p:ext uri="{BB962C8B-B14F-4D97-AF65-F5344CB8AC3E}">
        <p14:creationId xmlns:p14="http://schemas.microsoft.com/office/powerpoint/2010/main" val="4024779390"/>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75"/>
            <a:ext cx="11171635" cy="3434786"/>
          </a:xfrm>
        </p:spPr>
        <p:txBody>
          <a:bodyPr/>
          <a:lstStyle/>
          <a:p>
            <a:r>
              <a:rPr lang="en-GB" sz="4800" dirty="0" smtClean="0"/>
              <a:t>Theme </a:t>
            </a:r>
            <a:r>
              <a:rPr lang="en-GB" sz="4800" dirty="0" smtClean="0"/>
              <a:t>#6</a:t>
            </a:r>
            <a:r>
              <a:rPr lang="en-GB" sz="4800" dirty="0" smtClean="0"/>
              <a:t/>
            </a:r>
            <a:br>
              <a:rPr lang="en-GB" sz="4800" dirty="0" smtClean="0"/>
            </a:br>
            <a:r>
              <a:rPr lang="en-GB" sz="4800" dirty="0"/>
              <a:t/>
            </a:r>
            <a:br>
              <a:rPr lang="en-GB" sz="4800" dirty="0"/>
            </a:br>
            <a:r>
              <a:rPr lang="en-GB" sz="4800" dirty="0" smtClean="0"/>
              <a:t>Reaction, Asynchrony and Streaming</a:t>
            </a:r>
            <a:br>
              <a:rPr lang="en-GB" sz="4800" dirty="0" smtClean="0"/>
            </a:br>
            <a:r>
              <a:rPr lang="en-GB" sz="4800" dirty="0" smtClean="0"/>
              <a:t/>
            </a:r>
            <a:br>
              <a:rPr lang="en-GB" sz="4800" dirty="0" smtClean="0"/>
            </a:br>
            <a:r>
              <a:rPr lang="en-GB" sz="2800" dirty="0" smtClean="0"/>
              <a:t>Not covered today, but F# has excellent compositional primitives for  reactive, streaming data, and provided data sources can easily make use of these</a:t>
            </a:r>
            <a:endParaRPr lang="en-GB" sz="6600" dirty="0"/>
          </a:p>
        </p:txBody>
      </p:sp>
    </p:spTree>
    <p:extLst>
      <p:ext uri="{BB962C8B-B14F-4D97-AF65-F5344CB8AC3E}">
        <p14:creationId xmlns:p14="http://schemas.microsoft.com/office/powerpoint/2010/main" val="3515885062"/>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584" y="318936"/>
            <a:ext cx="11171635" cy="609540"/>
          </a:xfrm>
        </p:spPr>
        <p:txBody>
          <a:bodyPr>
            <a:noAutofit/>
          </a:bodyPr>
          <a:lstStyle/>
          <a:p>
            <a:r>
              <a:rPr lang="en-GB" dirty="0"/>
              <a:t>Some Research </a:t>
            </a:r>
            <a:r>
              <a:rPr lang="en-GB" dirty="0" smtClean="0"/>
              <a:t>Questions Which Arise</a:t>
            </a:r>
            <a:r>
              <a:rPr lang="en-GB" dirty="0"/>
              <a:t/>
            </a:r>
            <a:br>
              <a:rPr lang="en-GB" dirty="0"/>
            </a:br>
            <a:r>
              <a:rPr lang="en-GB" dirty="0"/>
              <a:t/>
            </a:r>
            <a:br>
              <a:rPr lang="en-GB" dirty="0"/>
            </a:br>
            <a:endParaRPr lang="en-GB" sz="2700" dirty="0"/>
          </a:p>
        </p:txBody>
      </p:sp>
      <p:sp>
        <p:nvSpPr>
          <p:cNvPr id="4" name="TextBox 3"/>
          <p:cNvSpPr txBox="1"/>
          <p:nvPr/>
        </p:nvSpPr>
        <p:spPr>
          <a:xfrm>
            <a:off x="719122" y="1514490"/>
            <a:ext cx="5103410" cy="738664"/>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Candara" pitchFamily="34" charset="0"/>
              </a:rPr>
              <a:t>Can we </a:t>
            </a:r>
            <a:r>
              <a:rPr lang="en-GB" sz="2400" b="1" dirty="0">
                <a:solidFill>
                  <a:srgbClr val="00B050"/>
                </a:solidFill>
                <a:latin typeface="Candara" pitchFamily="34" charset="0"/>
              </a:rPr>
              <a:t>incorporate schema change </a:t>
            </a:r>
            <a:r>
              <a:rPr lang="en-GB" sz="2400" b="1" dirty="0" smtClean="0">
                <a:solidFill>
                  <a:srgbClr val="00B050"/>
                </a:solidFill>
                <a:latin typeface="Candara" pitchFamily="34" charset="0"/>
              </a:rPr>
              <a:t>policies</a:t>
            </a:r>
            <a:r>
              <a:rPr lang="en-GB" sz="2400" b="1" dirty="0" smtClean="0">
                <a:gradFill>
                  <a:gsLst>
                    <a:gs pos="0">
                      <a:schemeClr val="tx1"/>
                    </a:gs>
                    <a:gs pos="86000">
                      <a:schemeClr val="tx1"/>
                    </a:gs>
                  </a:gsLst>
                  <a:lin ang="5400000" scaled="0"/>
                </a:gradFill>
                <a:latin typeface="Candara" pitchFamily="34" charset="0"/>
              </a:rPr>
              <a:t> into these type systems?</a:t>
            </a:r>
            <a:endParaRPr lang="en-GB" sz="2400" b="1" dirty="0">
              <a:gradFill>
                <a:gsLst>
                  <a:gs pos="0">
                    <a:schemeClr val="tx1"/>
                  </a:gs>
                  <a:gs pos="86000">
                    <a:schemeClr val="tx1"/>
                  </a:gs>
                </a:gsLst>
                <a:lin ang="5400000" scaled="0"/>
              </a:gradFill>
              <a:latin typeface="Candara" pitchFamily="34" charset="0"/>
            </a:endParaRPr>
          </a:p>
        </p:txBody>
      </p:sp>
      <p:sp>
        <p:nvSpPr>
          <p:cNvPr id="6" name="TextBox 5"/>
          <p:cNvSpPr txBox="1"/>
          <p:nvPr/>
        </p:nvSpPr>
        <p:spPr>
          <a:xfrm>
            <a:off x="559149" y="2576317"/>
            <a:ext cx="4659080" cy="1107996"/>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Candara" pitchFamily="34" charset="0"/>
              </a:rPr>
              <a:t>Can we </a:t>
            </a:r>
            <a:r>
              <a:rPr lang="en-GB" sz="2400" b="1" dirty="0" smtClean="0">
                <a:gradFill>
                  <a:gsLst>
                    <a:gs pos="0">
                      <a:schemeClr val="tx1"/>
                    </a:gs>
                    <a:gs pos="86000">
                      <a:schemeClr val="tx1"/>
                    </a:gs>
                  </a:gsLst>
                  <a:lin ang="5400000" scaled="0"/>
                </a:gradFill>
                <a:latin typeface="Candara" pitchFamily="34" charset="0"/>
              </a:rPr>
              <a:t>apply these techniques at the scale of </a:t>
            </a:r>
            <a:r>
              <a:rPr lang="en-GB" sz="2400" b="1" dirty="0" smtClean="0">
                <a:solidFill>
                  <a:srgbClr val="00B050"/>
                </a:solidFill>
                <a:latin typeface="Candara" pitchFamily="34" charset="0"/>
              </a:rPr>
              <a:t>Bloomberg</a:t>
            </a:r>
            <a:r>
              <a:rPr lang="en-GB" sz="2400" b="1" dirty="0" smtClean="0">
                <a:solidFill>
                  <a:srgbClr val="FFFF00"/>
                </a:solidFill>
                <a:latin typeface="Candara" pitchFamily="34" charset="0"/>
              </a:rPr>
              <a:t> </a:t>
            </a:r>
            <a:r>
              <a:rPr lang="en-GB" sz="2400" b="1" dirty="0">
                <a:latin typeface="Candara" pitchFamily="34" charset="0"/>
              </a:rPr>
              <a:t>and </a:t>
            </a:r>
            <a:r>
              <a:rPr lang="en-GB" sz="2400" b="1" dirty="0" smtClean="0">
                <a:solidFill>
                  <a:srgbClr val="00B050"/>
                </a:solidFill>
                <a:latin typeface="Candara" pitchFamily="34" charset="0"/>
              </a:rPr>
              <a:t>Reuters</a:t>
            </a:r>
            <a:r>
              <a:rPr lang="en-GB" sz="2400" b="1" dirty="0" smtClean="0">
                <a:gradFill>
                  <a:gsLst>
                    <a:gs pos="0">
                      <a:schemeClr val="tx1"/>
                    </a:gs>
                    <a:gs pos="86000">
                      <a:schemeClr val="tx1"/>
                    </a:gs>
                  </a:gsLst>
                  <a:lin ang="5400000" scaled="0"/>
                </a:gradFill>
                <a:latin typeface="Candara" pitchFamily="34" charset="0"/>
              </a:rPr>
              <a:t>?</a:t>
            </a:r>
            <a:endParaRPr lang="en-GB" sz="2400" b="1" dirty="0">
              <a:gradFill>
                <a:gsLst>
                  <a:gs pos="0">
                    <a:schemeClr val="tx1"/>
                  </a:gs>
                  <a:gs pos="86000">
                    <a:schemeClr val="tx1"/>
                  </a:gs>
                </a:gsLst>
                <a:lin ang="5400000" scaled="0"/>
              </a:gradFill>
              <a:latin typeface="Candara" pitchFamily="34" charset="0"/>
            </a:endParaRPr>
          </a:p>
        </p:txBody>
      </p:sp>
      <p:sp>
        <p:nvSpPr>
          <p:cNvPr id="8" name="TextBox 7"/>
          <p:cNvSpPr txBox="1"/>
          <p:nvPr/>
        </p:nvSpPr>
        <p:spPr>
          <a:xfrm>
            <a:off x="1569084" y="5278754"/>
            <a:ext cx="4659080" cy="1107996"/>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Candara" pitchFamily="34" charset="0"/>
              </a:rPr>
              <a:t>Can </a:t>
            </a:r>
            <a:r>
              <a:rPr lang="en-GB" sz="2400" b="1" dirty="0">
                <a:solidFill>
                  <a:srgbClr val="00B050"/>
                </a:solidFill>
                <a:latin typeface="Candara" pitchFamily="34" charset="0"/>
              </a:rPr>
              <a:t>richer </a:t>
            </a:r>
            <a:r>
              <a:rPr lang="en-GB" sz="2400" b="1" dirty="0" smtClean="0">
                <a:solidFill>
                  <a:srgbClr val="00B050"/>
                </a:solidFill>
                <a:latin typeface="Candara" pitchFamily="34" charset="0"/>
              </a:rPr>
              <a:t>constraints</a:t>
            </a:r>
            <a:r>
              <a:rPr lang="en-GB" sz="2400" b="1" dirty="0">
                <a:gradFill>
                  <a:gsLst>
                    <a:gs pos="0">
                      <a:schemeClr val="tx1"/>
                    </a:gs>
                    <a:gs pos="86000">
                      <a:schemeClr val="tx1"/>
                    </a:gs>
                  </a:gsLst>
                  <a:lin ang="5400000" scaled="0"/>
                </a:gradFill>
                <a:latin typeface="Candara" pitchFamily="34" charset="0"/>
              </a:rPr>
              <a:t> </a:t>
            </a:r>
            <a:r>
              <a:rPr lang="en-GB" sz="2400" b="1" dirty="0" smtClean="0">
                <a:solidFill>
                  <a:srgbClr val="00B050"/>
                </a:solidFill>
                <a:latin typeface="Candara" pitchFamily="34" charset="0"/>
              </a:rPr>
              <a:t>and </a:t>
            </a:r>
            <a:r>
              <a:rPr lang="en-GB" sz="2400" b="1" dirty="0">
                <a:solidFill>
                  <a:srgbClr val="00B050"/>
                </a:solidFill>
                <a:latin typeface="Candara" pitchFamily="34" charset="0"/>
              </a:rPr>
              <a:t>provenance </a:t>
            </a:r>
            <a:r>
              <a:rPr lang="en-GB" sz="2400" b="1" dirty="0" smtClean="0">
                <a:gradFill>
                  <a:gsLst>
                    <a:gs pos="0">
                      <a:schemeClr val="tx1"/>
                    </a:gs>
                    <a:gs pos="86000">
                      <a:schemeClr val="tx1"/>
                    </a:gs>
                  </a:gsLst>
                  <a:lin ang="5400000" scaled="0"/>
                </a:gradFill>
                <a:latin typeface="Candara" pitchFamily="34" charset="0"/>
              </a:rPr>
              <a:t>annotations be </a:t>
            </a:r>
            <a:r>
              <a:rPr lang="en-GB" sz="2400" b="1" dirty="0">
                <a:gradFill>
                  <a:gsLst>
                    <a:gs pos="0">
                      <a:schemeClr val="tx1"/>
                    </a:gs>
                    <a:gs pos="86000">
                      <a:schemeClr val="tx1"/>
                    </a:gs>
                  </a:gsLst>
                  <a:lin ang="5400000" scaled="0"/>
                </a:gradFill>
                <a:latin typeface="Candara" pitchFamily="34" charset="0"/>
              </a:rPr>
              <a:t>provided?</a:t>
            </a:r>
          </a:p>
        </p:txBody>
      </p:sp>
      <p:sp>
        <p:nvSpPr>
          <p:cNvPr id="9" name="TextBox 8"/>
          <p:cNvSpPr txBox="1"/>
          <p:nvPr/>
        </p:nvSpPr>
        <p:spPr>
          <a:xfrm>
            <a:off x="6515925" y="1719721"/>
            <a:ext cx="5214295" cy="1107996"/>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Candara" pitchFamily="34" charset="0"/>
              </a:rPr>
              <a:t>Can </a:t>
            </a:r>
            <a:r>
              <a:rPr lang="en-GB" sz="2400" b="1" dirty="0">
                <a:solidFill>
                  <a:srgbClr val="00B050"/>
                </a:solidFill>
                <a:latin typeface="Candara" pitchFamily="34" charset="0"/>
              </a:rPr>
              <a:t>historical </a:t>
            </a:r>
            <a:r>
              <a:rPr lang="en-GB" sz="2400" b="1" dirty="0">
                <a:gradFill>
                  <a:gsLst>
                    <a:gs pos="0">
                      <a:schemeClr val="tx1"/>
                    </a:gs>
                    <a:gs pos="86000">
                      <a:schemeClr val="tx1"/>
                    </a:gs>
                  </a:gsLst>
                  <a:lin ang="5400000" scaled="0"/>
                </a:gradFill>
                <a:latin typeface="Candara" pitchFamily="34" charset="0"/>
              </a:rPr>
              <a:t>and </a:t>
            </a:r>
            <a:r>
              <a:rPr lang="en-GB" sz="2400" b="1" dirty="0">
                <a:solidFill>
                  <a:srgbClr val="00B050"/>
                </a:solidFill>
                <a:latin typeface="Candara" pitchFamily="34" charset="0"/>
              </a:rPr>
              <a:t>probabilistic metadata </a:t>
            </a:r>
            <a:r>
              <a:rPr lang="en-GB" sz="2400" b="1" dirty="0">
                <a:gradFill>
                  <a:gsLst>
                    <a:gs pos="0">
                      <a:schemeClr val="tx1"/>
                    </a:gs>
                    <a:gs pos="86000">
                      <a:schemeClr val="tx1"/>
                    </a:gs>
                  </a:gsLst>
                  <a:lin ang="5400000" scaled="0"/>
                </a:gradFill>
                <a:latin typeface="Candara" pitchFamily="34" charset="0"/>
              </a:rPr>
              <a:t>be useful for typing or tooling?</a:t>
            </a:r>
          </a:p>
        </p:txBody>
      </p:sp>
      <p:sp>
        <p:nvSpPr>
          <p:cNvPr id="13" name="TextBox 12"/>
          <p:cNvSpPr txBox="1"/>
          <p:nvPr/>
        </p:nvSpPr>
        <p:spPr>
          <a:xfrm>
            <a:off x="6669458" y="3407314"/>
            <a:ext cx="4659080" cy="738664"/>
          </a:xfrm>
          <a:prstGeom prst="rect">
            <a:avLst/>
          </a:prstGeom>
          <a:noFill/>
        </p:spPr>
        <p:txBody>
          <a:bodyPr wrap="square" lIns="0" tIns="0" rIns="0" bIns="0" rtlCol="0">
            <a:spAutoFit/>
          </a:bodyPr>
          <a:lstStyle/>
          <a:p>
            <a:pPr algn="ctr"/>
            <a:r>
              <a:rPr lang="en-GB" sz="2400" b="1" dirty="0">
                <a:solidFill>
                  <a:srgbClr val="00B050"/>
                </a:solidFill>
                <a:latin typeface="Candara" pitchFamily="34" charset="0"/>
              </a:rPr>
              <a:t>Temporal types</a:t>
            </a:r>
            <a:r>
              <a:rPr lang="en-GB" sz="2400" b="1" dirty="0">
                <a:gradFill>
                  <a:gsLst>
                    <a:gs pos="0">
                      <a:schemeClr val="tx1"/>
                    </a:gs>
                    <a:gs pos="86000">
                      <a:schemeClr val="tx1"/>
                    </a:gs>
                  </a:gsLst>
                  <a:lin ang="5400000" scaled="0"/>
                </a:gradFill>
                <a:latin typeface="Candara" pitchFamily="34" charset="0"/>
              </a:rPr>
              <a:t>? </a:t>
            </a:r>
            <a:r>
              <a:rPr lang="en-GB" sz="2400" b="1" dirty="0">
                <a:solidFill>
                  <a:srgbClr val="00B050"/>
                </a:solidFill>
                <a:latin typeface="Candara" pitchFamily="34" charset="0"/>
              </a:rPr>
              <a:t>Probabilistic types</a:t>
            </a:r>
            <a:r>
              <a:rPr lang="en-GB" sz="2400" b="1" dirty="0">
                <a:gradFill>
                  <a:gsLst>
                    <a:gs pos="0">
                      <a:schemeClr val="tx1"/>
                    </a:gs>
                    <a:gs pos="86000">
                      <a:schemeClr val="tx1"/>
                    </a:gs>
                  </a:gsLst>
                  <a:lin ang="5400000" scaled="0"/>
                </a:gradFill>
                <a:latin typeface="Candara" pitchFamily="34" charset="0"/>
              </a:rPr>
              <a:t>? </a:t>
            </a:r>
            <a:r>
              <a:rPr lang="en-GB" sz="2400" b="1" dirty="0" smtClean="0">
                <a:solidFill>
                  <a:srgbClr val="00B050"/>
                </a:solidFill>
                <a:latin typeface="Candara" pitchFamily="34" charset="0"/>
              </a:rPr>
              <a:t>Table types</a:t>
            </a:r>
            <a:r>
              <a:rPr lang="en-GB" sz="2400" b="1" dirty="0" smtClean="0">
                <a:gradFill>
                  <a:gsLst>
                    <a:gs pos="0">
                      <a:schemeClr val="tx1"/>
                    </a:gs>
                    <a:gs pos="86000">
                      <a:schemeClr val="tx1"/>
                    </a:gs>
                  </a:gsLst>
                  <a:lin ang="5400000" scaled="0"/>
                </a:gradFill>
                <a:latin typeface="Candara" pitchFamily="34" charset="0"/>
              </a:rPr>
              <a:t>?</a:t>
            </a:r>
            <a:endParaRPr lang="en-GB" sz="2400" b="1" dirty="0">
              <a:gradFill>
                <a:gsLst>
                  <a:gs pos="0">
                    <a:schemeClr val="tx1"/>
                  </a:gs>
                  <a:gs pos="86000">
                    <a:schemeClr val="tx1"/>
                  </a:gs>
                </a:gsLst>
                <a:lin ang="5400000" scaled="0"/>
              </a:gradFill>
              <a:latin typeface="Candara" pitchFamily="34" charset="0"/>
            </a:endParaRPr>
          </a:p>
        </p:txBody>
      </p:sp>
      <p:sp>
        <p:nvSpPr>
          <p:cNvPr id="10" name="TextBox 9"/>
          <p:cNvSpPr txBox="1"/>
          <p:nvPr/>
        </p:nvSpPr>
        <p:spPr>
          <a:xfrm>
            <a:off x="6793532" y="4933009"/>
            <a:ext cx="4659080" cy="1107996"/>
          </a:xfrm>
          <a:prstGeom prst="rect">
            <a:avLst/>
          </a:prstGeom>
          <a:noFill/>
        </p:spPr>
        <p:txBody>
          <a:bodyPr wrap="square" lIns="0" tIns="0" rIns="0" bIns="0" rtlCol="0">
            <a:spAutoFit/>
          </a:bodyPr>
          <a:lstStyle/>
          <a:p>
            <a:pPr algn="ctr"/>
            <a:r>
              <a:rPr lang="en-GB" sz="2400" b="1" dirty="0" smtClean="0">
                <a:gradFill>
                  <a:gsLst>
                    <a:gs pos="0">
                      <a:schemeClr val="tx1"/>
                    </a:gs>
                    <a:gs pos="86000">
                      <a:schemeClr val="tx1"/>
                    </a:gs>
                  </a:gsLst>
                  <a:lin ang="5400000" scaled="0"/>
                </a:gradFill>
                <a:latin typeface="Candara" pitchFamily="34" charset="0"/>
              </a:rPr>
              <a:t>Is there an interplay between </a:t>
            </a:r>
            <a:r>
              <a:rPr lang="en-GB" sz="2400" b="1" dirty="0" smtClean="0">
                <a:solidFill>
                  <a:srgbClr val="00B050"/>
                </a:solidFill>
                <a:latin typeface="Candara" pitchFamily="34" charset="0"/>
              </a:rPr>
              <a:t>provided </a:t>
            </a:r>
            <a:r>
              <a:rPr lang="en-GB" sz="2400" b="1" dirty="0" smtClean="0">
                <a:solidFill>
                  <a:srgbClr val="00B050"/>
                </a:solidFill>
                <a:latin typeface="Candara" pitchFamily="34" charset="0"/>
              </a:rPr>
              <a:t>types</a:t>
            </a:r>
            <a:r>
              <a:rPr lang="en-GB" sz="2400" b="1" dirty="0" smtClean="0">
                <a:gradFill>
                  <a:gsLst>
                    <a:gs pos="0">
                      <a:schemeClr val="tx1"/>
                    </a:gs>
                    <a:gs pos="86000">
                      <a:schemeClr val="tx1"/>
                    </a:gs>
                  </a:gsLst>
                  <a:lin ang="5400000" scaled="0"/>
                </a:gradFill>
                <a:latin typeface="Candara" pitchFamily="34" charset="0"/>
              </a:rPr>
              <a:t> </a:t>
            </a:r>
            <a:r>
              <a:rPr lang="en-GB" sz="2400" b="1" dirty="0" smtClean="0">
                <a:gradFill>
                  <a:gsLst>
                    <a:gs pos="0">
                      <a:schemeClr val="tx1"/>
                    </a:gs>
                    <a:gs pos="86000">
                      <a:schemeClr val="tx1"/>
                    </a:gs>
                  </a:gsLst>
                  <a:lin ang="5400000" scaled="0"/>
                </a:gradFill>
                <a:latin typeface="Candara" pitchFamily="34" charset="0"/>
              </a:rPr>
              <a:t>and</a:t>
            </a:r>
            <a:r>
              <a:rPr lang="en-GB" sz="2400" b="1" dirty="0" smtClean="0">
                <a:solidFill>
                  <a:srgbClr val="00B050"/>
                </a:solidFill>
                <a:latin typeface="Candara" pitchFamily="34" charset="0"/>
              </a:rPr>
              <a:t> machine learning models</a:t>
            </a:r>
            <a:r>
              <a:rPr lang="en-GB" sz="2400" b="1" dirty="0" smtClean="0">
                <a:gradFill>
                  <a:gsLst>
                    <a:gs pos="0">
                      <a:schemeClr val="tx1"/>
                    </a:gs>
                    <a:gs pos="86000">
                      <a:schemeClr val="tx1"/>
                    </a:gs>
                  </a:gsLst>
                  <a:lin ang="5400000" scaled="0"/>
                </a:gradFill>
                <a:latin typeface="Candara" pitchFamily="34" charset="0"/>
              </a:rPr>
              <a:t>?</a:t>
            </a:r>
            <a:endParaRPr lang="en-GB" sz="2400" b="1" dirty="0">
              <a:gradFill>
                <a:gsLst>
                  <a:gs pos="0">
                    <a:schemeClr val="tx1"/>
                  </a:gs>
                  <a:gs pos="86000">
                    <a:schemeClr val="tx1"/>
                  </a:gs>
                </a:gsLst>
                <a:lin ang="5400000" scaled="0"/>
              </a:gradFill>
              <a:latin typeface="Candara" pitchFamily="34" charset="0"/>
            </a:endParaRPr>
          </a:p>
        </p:txBody>
      </p:sp>
      <p:sp>
        <p:nvSpPr>
          <p:cNvPr id="11" name="TextBox 10"/>
          <p:cNvSpPr txBox="1"/>
          <p:nvPr/>
        </p:nvSpPr>
        <p:spPr>
          <a:xfrm>
            <a:off x="356708" y="4189707"/>
            <a:ext cx="4659080" cy="738664"/>
          </a:xfrm>
          <a:prstGeom prst="rect">
            <a:avLst/>
          </a:prstGeom>
          <a:noFill/>
        </p:spPr>
        <p:txBody>
          <a:bodyPr wrap="square" lIns="0" tIns="0" rIns="0" bIns="0" rtlCol="0">
            <a:spAutoFit/>
          </a:bodyPr>
          <a:lstStyle/>
          <a:p>
            <a:pPr algn="ctr"/>
            <a:r>
              <a:rPr lang="en-GB" sz="2400" b="1" dirty="0">
                <a:gradFill>
                  <a:gsLst>
                    <a:gs pos="0">
                      <a:schemeClr val="tx1"/>
                    </a:gs>
                    <a:gs pos="86000">
                      <a:schemeClr val="tx1"/>
                    </a:gs>
                  </a:gsLst>
                  <a:lin ang="5400000" scaled="0"/>
                </a:gradFill>
                <a:latin typeface="Candara" pitchFamily="34" charset="0"/>
              </a:rPr>
              <a:t>Can we </a:t>
            </a:r>
            <a:r>
              <a:rPr lang="en-GB" sz="2400" b="1" dirty="0" smtClean="0">
                <a:gradFill>
                  <a:gsLst>
                    <a:gs pos="0">
                      <a:schemeClr val="tx1"/>
                    </a:gs>
                    <a:gs pos="86000">
                      <a:schemeClr val="tx1"/>
                    </a:gs>
                  </a:gsLst>
                  <a:lin ang="5400000" scaled="0"/>
                </a:gradFill>
                <a:latin typeface="Candara" pitchFamily="34" charset="0"/>
              </a:rPr>
              <a:t>apply these techniques to </a:t>
            </a:r>
            <a:r>
              <a:rPr lang="en-GB" sz="2400" b="1" dirty="0" smtClean="0">
                <a:solidFill>
                  <a:srgbClr val="00B050"/>
                </a:solidFill>
                <a:latin typeface="Candara" pitchFamily="34" charset="0"/>
              </a:rPr>
              <a:t>real-time data streams</a:t>
            </a:r>
            <a:r>
              <a:rPr lang="en-GB" sz="2400" b="1" dirty="0" smtClean="0">
                <a:gradFill>
                  <a:gsLst>
                    <a:gs pos="0">
                      <a:schemeClr val="tx1"/>
                    </a:gs>
                    <a:gs pos="86000">
                      <a:schemeClr val="tx1"/>
                    </a:gs>
                  </a:gsLst>
                  <a:lin ang="5400000" scaled="0"/>
                </a:gradFill>
                <a:latin typeface="Candara" pitchFamily="34" charset="0"/>
              </a:rPr>
              <a:t>?</a:t>
            </a:r>
            <a:endParaRPr lang="en-GB" sz="2400" b="1" dirty="0">
              <a:gradFill>
                <a:gsLst>
                  <a:gs pos="0">
                    <a:schemeClr val="tx1"/>
                  </a:gs>
                  <a:gs pos="86000">
                    <a:schemeClr val="tx1"/>
                  </a:gs>
                </a:gsLst>
                <a:lin ang="5400000" scaled="0"/>
              </a:gradFill>
              <a:latin typeface="Candara" pitchFamily="34" charset="0"/>
            </a:endParaRPr>
          </a:p>
        </p:txBody>
      </p:sp>
    </p:spTree>
    <p:extLst>
      <p:ext uri="{BB962C8B-B14F-4D97-AF65-F5344CB8AC3E}">
        <p14:creationId xmlns:p14="http://schemas.microsoft.com/office/powerpoint/2010/main" val="2468524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855996490"/>
              </p:ext>
            </p:extLst>
          </p:nvPr>
        </p:nvGraphicFramePr>
        <p:xfrm>
          <a:off x="-696036" y="1119116"/>
          <a:ext cx="13415749" cy="5581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GB" dirty="0" smtClean="0"/>
              <a:t>Summary</a:t>
            </a:r>
            <a:endParaRPr lang="en-GB" dirty="0"/>
          </a:p>
        </p:txBody>
      </p:sp>
    </p:spTree>
    <p:extLst>
      <p:ext uri="{BB962C8B-B14F-4D97-AF65-F5344CB8AC3E}">
        <p14:creationId xmlns:p14="http://schemas.microsoft.com/office/powerpoint/2010/main" val="3315995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06DCBB91-7B26-4835-B33A-CA07C186EB0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3705AA75-B57B-4D19-A15C-A242C23098C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D2E29047-ECD1-43F5-B0B1-757B09426C0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55DE15EE-5796-4539-982A-CD1D8C9BE7B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335229" y="644840"/>
            <a:ext cx="10240665" cy="812719"/>
          </a:xfrm>
        </p:spPr>
        <p:txBody>
          <a:bodyPr/>
          <a:lstStyle/>
          <a:p>
            <a:r>
              <a:rPr lang="en-GB" sz="5900" b="1" dirty="0">
                <a:solidFill>
                  <a:schemeClr val="bg1"/>
                </a:solidFill>
              </a:rPr>
              <a:t>Questions?</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4174" y="5574048"/>
            <a:ext cx="3113064" cy="711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85" y="6349856"/>
            <a:ext cx="12306301"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0347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Summary</a:t>
            </a:r>
            <a:endParaRPr lang="en-US" dirty="0"/>
          </a:p>
        </p:txBody>
      </p:sp>
      <p:sp>
        <p:nvSpPr>
          <p:cNvPr id="3" name="Text Placeholder 2"/>
          <p:cNvSpPr>
            <a:spLocks noGrp="1"/>
          </p:cNvSpPr>
          <p:nvPr>
            <p:ph type="body" idx="1"/>
          </p:nvPr>
        </p:nvSpPr>
        <p:spPr>
          <a:xfrm>
            <a:off x="519047" y="1448154"/>
            <a:ext cx="11147560" cy="540148"/>
          </a:xfrm>
        </p:spPr>
        <p:txBody>
          <a:bodyPr/>
          <a:lstStyle/>
          <a:p>
            <a:endParaRPr lang="en-GB"/>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755782614"/>
              </p:ext>
            </p:extLst>
          </p:nvPr>
        </p:nvGraphicFramePr>
        <p:xfrm>
          <a:off x="553966" y="1094088"/>
          <a:ext cx="11171635" cy="50446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3790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allpicshd.com/wp-content/uploads/2013/04/Free-Water-Wallpaper-H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81" y="529541"/>
            <a:ext cx="11916530" cy="621571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519045" y="228653"/>
            <a:ext cx="11147562" cy="609540"/>
          </a:xfrm>
        </p:spPr>
        <p:txBody>
          <a:bodyPr/>
          <a:lstStyle/>
          <a:p>
            <a:r>
              <a:rPr lang="en-US" sz="4400" dirty="0"/>
              <a:t>Financial data is like water…</a:t>
            </a:r>
          </a:p>
        </p:txBody>
      </p:sp>
    </p:spTree>
    <p:extLst>
      <p:ext uri="{BB962C8B-B14F-4D97-AF65-F5344CB8AC3E}">
        <p14:creationId xmlns:p14="http://schemas.microsoft.com/office/powerpoint/2010/main" val="2071261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75"/>
            <a:ext cx="11171635" cy="2271917"/>
          </a:xfrm>
        </p:spPr>
        <p:txBody>
          <a:bodyPr/>
          <a:lstStyle/>
          <a:p>
            <a:r>
              <a:rPr lang="en-GB" dirty="0" smtClean="0"/>
              <a:t>Theme #5</a:t>
            </a:r>
            <a:br>
              <a:rPr lang="en-GB" dirty="0" smtClean="0"/>
            </a:br>
            <a:r>
              <a:rPr lang="en-GB" dirty="0"/>
              <a:t/>
            </a:r>
            <a:br>
              <a:rPr lang="en-GB" dirty="0"/>
            </a:br>
            <a:r>
              <a:rPr lang="en-GB" dirty="0" smtClean="0"/>
              <a:t>Schema Change</a:t>
            </a:r>
            <a:endParaRPr lang="en-GB" dirty="0"/>
          </a:p>
        </p:txBody>
      </p:sp>
    </p:spTree>
    <p:extLst>
      <p:ext uri="{BB962C8B-B14F-4D97-AF65-F5344CB8AC3E}">
        <p14:creationId xmlns:p14="http://schemas.microsoft.com/office/powerpoint/2010/main" val="2489677328"/>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problem, but…</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47763802"/>
              </p:ext>
            </p:extLst>
          </p:nvPr>
        </p:nvGraphicFramePr>
        <p:xfrm>
          <a:off x="609365" y="1296536"/>
          <a:ext cx="10677336" cy="5429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27075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7CC0CDA4-0807-4E5C-91EB-D5B5AAD880F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2EA7BBD-255F-4314-B333-457862F2D67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952C8B6B-DE06-4032-8B30-24461EF83AB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C4B4B460-90BC-4020-976D-E21F2953872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482" y="2715551"/>
            <a:ext cx="10789877" cy="1523846"/>
          </a:xfrm>
        </p:spPr>
        <p:txBody>
          <a:bodyPr/>
          <a:lstStyle/>
          <a:p>
            <a:r>
              <a:rPr lang="en-GB" sz="4000" b="0" dirty="0">
                <a:solidFill>
                  <a:schemeClr val="accent5"/>
                </a:solidFill>
                <a:latin typeface="Andy" panose="03080602030302030203" pitchFamily="66" charset="0"/>
              </a:rPr>
              <a:t>Functional-first programming </a:t>
            </a:r>
            <a:r>
              <a:rPr lang="en-GB" sz="4000" dirty="0">
                <a:latin typeface="Andy" panose="03080602030302030203" pitchFamily="66" charset="0"/>
              </a:rPr>
              <a:t>is a general-purpose programming technique particularly suited to tasks where </a:t>
            </a:r>
            <a:r>
              <a:rPr lang="en-GB" sz="4000" dirty="0">
                <a:solidFill>
                  <a:schemeClr val="accent5"/>
                </a:solidFill>
                <a:latin typeface="Andy" panose="03080602030302030203" pitchFamily="66" charset="0"/>
              </a:rPr>
              <a:t>Time-to-deployment</a:t>
            </a:r>
            <a:r>
              <a:rPr lang="en-GB" sz="4000" dirty="0">
                <a:latin typeface="Andy" panose="03080602030302030203" pitchFamily="66" charset="0"/>
              </a:rPr>
              <a:t>, </a:t>
            </a:r>
            <a:r>
              <a:rPr lang="en-GB" sz="4000" dirty="0">
                <a:solidFill>
                  <a:schemeClr val="accent5"/>
                </a:solidFill>
                <a:latin typeface="Andy" panose="03080602030302030203" pitchFamily="66" charset="0"/>
              </a:rPr>
              <a:t>Efficiency</a:t>
            </a:r>
            <a:r>
              <a:rPr lang="en-GB" sz="4000" dirty="0">
                <a:latin typeface="Andy" panose="03080602030302030203" pitchFamily="66" charset="0"/>
              </a:rPr>
              <a:t>, </a:t>
            </a:r>
            <a:r>
              <a:rPr lang="en-GB" sz="4000" dirty="0">
                <a:solidFill>
                  <a:schemeClr val="accent5"/>
                </a:solidFill>
                <a:latin typeface="Andy" panose="03080602030302030203" pitchFamily="66" charset="0"/>
              </a:rPr>
              <a:t>Correctness</a:t>
            </a:r>
            <a:r>
              <a:rPr lang="en-GB" sz="4000" dirty="0">
                <a:latin typeface="Andy" panose="03080602030302030203" pitchFamily="66" charset="0"/>
              </a:rPr>
              <a:t> and </a:t>
            </a:r>
            <a:r>
              <a:rPr lang="en-GB" sz="4000" dirty="0">
                <a:solidFill>
                  <a:schemeClr val="accent5"/>
                </a:solidFill>
                <a:latin typeface="Andy" panose="03080602030302030203" pitchFamily="66" charset="0"/>
              </a:rPr>
              <a:t>Taming Complexity</a:t>
            </a:r>
            <a:r>
              <a:rPr lang="en-GB" sz="4000" dirty="0">
                <a:latin typeface="Andy" panose="03080602030302030203" pitchFamily="66" charset="0"/>
              </a:rPr>
              <a:t> dominate. </a:t>
            </a:r>
            <a:endParaRPr lang="en-GB" sz="4000" dirty="0">
              <a:solidFill>
                <a:schemeClr val="tx1"/>
              </a:solidFill>
              <a:latin typeface="Andy" panose="03080602030302030203" pitchFamily="66" charset="0"/>
            </a:endParaRPr>
          </a:p>
        </p:txBody>
      </p:sp>
    </p:spTree>
    <p:extLst>
      <p:ext uri="{BB962C8B-B14F-4D97-AF65-F5344CB8AC3E}">
        <p14:creationId xmlns:p14="http://schemas.microsoft.com/office/powerpoint/2010/main" val="461694974"/>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482" y="2715551"/>
            <a:ext cx="10789877" cy="1523846"/>
          </a:xfrm>
        </p:spPr>
        <p:txBody>
          <a:bodyPr/>
          <a:lstStyle/>
          <a:p>
            <a:r>
              <a:rPr lang="en-GB" sz="4000" dirty="0">
                <a:solidFill>
                  <a:schemeClr val="accent5"/>
                </a:solidFill>
                <a:latin typeface="Andy" panose="03080602030302030203" pitchFamily="66" charset="0"/>
              </a:rPr>
              <a:t>Examples </a:t>
            </a:r>
            <a:r>
              <a:rPr lang="en-GB" sz="4000" dirty="0">
                <a:latin typeface="Andy" panose="03080602030302030203" pitchFamily="66" charset="0"/>
              </a:rPr>
              <a:t>include ETL pipelines, general data-manipulation, calculation engines, programmatic UIs and data science. </a:t>
            </a:r>
            <a:br>
              <a:rPr lang="en-GB" sz="4000" dirty="0">
                <a:latin typeface="Andy" panose="03080602030302030203" pitchFamily="66" charset="0"/>
              </a:rPr>
            </a:br>
            <a:r>
              <a:rPr lang="en-GB" sz="4000" dirty="0">
                <a:latin typeface="Andy" panose="03080602030302030203" pitchFamily="66" charset="0"/>
              </a:rPr>
              <a:t/>
            </a:r>
            <a:br>
              <a:rPr lang="en-GB" sz="4000" dirty="0">
                <a:latin typeface="Andy" panose="03080602030302030203" pitchFamily="66" charset="0"/>
              </a:rPr>
            </a:br>
            <a:r>
              <a:rPr lang="en-GB" sz="4000" dirty="0">
                <a:latin typeface="Andy" panose="03080602030302030203" pitchFamily="66" charset="0"/>
              </a:rPr>
              <a:t>While these problems can be solved using other programming paradigms, </a:t>
            </a:r>
            <a:r>
              <a:rPr lang="en-GB" sz="4000" dirty="0">
                <a:solidFill>
                  <a:schemeClr val="accent5"/>
                </a:solidFill>
                <a:latin typeface="Andy" panose="03080602030302030203" pitchFamily="66" charset="0"/>
              </a:rPr>
              <a:t>they are particularly amenable to functional-first programming</a:t>
            </a:r>
            <a:r>
              <a:rPr lang="en-GB" sz="4000" dirty="0">
                <a:latin typeface="Andy" panose="03080602030302030203" pitchFamily="66" charset="0"/>
              </a:rPr>
              <a:t>. </a:t>
            </a:r>
            <a:endParaRPr lang="en-GB" sz="4000" dirty="0">
              <a:solidFill>
                <a:schemeClr val="tx1"/>
              </a:solidFill>
              <a:latin typeface="Andy" panose="03080602030302030203" pitchFamily="66" charset="0"/>
            </a:endParaRPr>
          </a:p>
        </p:txBody>
      </p:sp>
    </p:spTree>
    <p:extLst>
      <p:ext uri="{BB962C8B-B14F-4D97-AF65-F5344CB8AC3E}">
        <p14:creationId xmlns:p14="http://schemas.microsoft.com/office/powerpoint/2010/main" val="132496037"/>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482" y="2715551"/>
            <a:ext cx="10789877" cy="1523846"/>
          </a:xfrm>
        </p:spPr>
        <p:txBody>
          <a:bodyPr/>
          <a:lstStyle/>
          <a:p>
            <a:r>
              <a:rPr lang="en-GB" sz="4400" dirty="0">
                <a:latin typeface="Andy" panose="03080602030302030203" pitchFamily="66" charset="0"/>
              </a:rPr>
              <a:t>Functional-first programming uses </a:t>
            </a:r>
            <a:r>
              <a:rPr lang="en-GB" sz="4400" dirty="0">
                <a:solidFill>
                  <a:schemeClr val="accent5"/>
                </a:solidFill>
                <a:latin typeface="Andy" panose="03080602030302030203" pitchFamily="66" charset="0"/>
              </a:rPr>
              <a:t>functional programming</a:t>
            </a:r>
            <a:r>
              <a:rPr lang="en-GB" sz="4400" dirty="0">
                <a:latin typeface="Andy" panose="03080602030302030203" pitchFamily="66" charset="0"/>
              </a:rPr>
              <a:t> as the </a:t>
            </a:r>
            <a:r>
              <a:rPr lang="en-GB" sz="4400" dirty="0">
                <a:solidFill>
                  <a:schemeClr val="accent5"/>
                </a:solidFill>
                <a:latin typeface="Andy" panose="03080602030302030203" pitchFamily="66" charset="0"/>
              </a:rPr>
              <a:t>initial</a:t>
            </a:r>
            <a:r>
              <a:rPr lang="en-GB" sz="4400" dirty="0">
                <a:latin typeface="Andy" panose="03080602030302030203" pitchFamily="66" charset="0"/>
              </a:rPr>
              <a:t> </a:t>
            </a:r>
            <a:r>
              <a:rPr lang="en-GB" sz="4400" dirty="0">
                <a:solidFill>
                  <a:schemeClr val="accent5"/>
                </a:solidFill>
                <a:latin typeface="Andy" panose="03080602030302030203" pitchFamily="66" charset="0"/>
              </a:rPr>
              <a:t>paradigm </a:t>
            </a:r>
            <a:r>
              <a:rPr lang="en-GB" sz="4400" dirty="0">
                <a:latin typeface="Andy" panose="03080602030302030203" pitchFamily="66" charset="0"/>
              </a:rPr>
              <a:t>for most purposes, </a:t>
            </a:r>
            <a:r>
              <a:rPr lang="en-GB" sz="4400" dirty="0">
                <a:solidFill>
                  <a:schemeClr val="tx1"/>
                </a:solidFill>
                <a:latin typeface="Andy" panose="03080602030302030203" pitchFamily="66" charset="0"/>
              </a:rPr>
              <a:t>but employs other techniques such as objects and state as necessary.  </a:t>
            </a:r>
          </a:p>
        </p:txBody>
      </p:sp>
    </p:spTree>
    <p:extLst>
      <p:ext uri="{BB962C8B-B14F-4D97-AF65-F5344CB8AC3E}">
        <p14:creationId xmlns:p14="http://schemas.microsoft.com/office/powerpoint/2010/main" val="520955486"/>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Recurring Business Problems</a:t>
            </a:r>
            <a:endParaRPr lang="en-GB" dirty="0"/>
          </a:p>
        </p:txBody>
      </p:sp>
      <p:graphicFrame>
        <p:nvGraphicFramePr>
          <p:cNvPr id="3" name="Diagram 2"/>
          <p:cNvGraphicFramePr/>
          <p:nvPr>
            <p:extLst>
              <p:ext uri="{D42A27DB-BD31-4B8C-83A1-F6EECF244321}">
                <p14:modId xmlns:p14="http://schemas.microsoft.com/office/powerpoint/2010/main" val="1578245827"/>
              </p:ext>
            </p:extLst>
          </p:nvPr>
        </p:nvGraphicFramePr>
        <p:xfrm>
          <a:off x="1292621" y="1397359"/>
          <a:ext cx="9325083" cy="44922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7780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62CA8009-81F8-479A-AF72-A10954E6139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4FD49528-3AFD-4586-A598-6BE044AE478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A40EF56E-93DE-42F2-ADBC-C1014EEA99A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16D9ADA7-8535-4AEB-BEE2-A86D88A63B7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ED028250-E1FC-4279-A963-61F228BC605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0773" y="977592"/>
            <a:ext cx="11171635" cy="4950193"/>
          </a:xfrm>
        </p:spPr>
        <p:txBody>
          <a:bodyPr/>
          <a:lstStyle/>
          <a:p>
            <a:pPr lvl="0" algn="l"/>
            <a:r>
              <a:rPr lang="en-GB" sz="4800" b="1" dirty="0"/>
              <a:t>Is Time to Market a Problem?</a:t>
            </a:r>
            <a:br>
              <a:rPr lang="en-GB" sz="4800" b="1" dirty="0"/>
            </a:br>
            <a:r>
              <a:rPr lang="en-GB" sz="4800" dirty="0"/>
              <a:t/>
            </a:r>
            <a:br>
              <a:rPr lang="en-GB" sz="4800" dirty="0"/>
            </a:br>
            <a:r>
              <a:rPr lang="en-GB" sz="4300" dirty="0"/>
              <a:t>Late Models </a:t>
            </a:r>
            <a:r>
              <a:rPr lang="en-GB" sz="4300" dirty="0">
                <a:sym typeface="Wingdings" pitchFamily="2" charset="2"/>
              </a:rPr>
              <a:t> </a:t>
            </a:r>
            <a:r>
              <a:rPr lang="en-GB" sz="4300" dirty="0">
                <a:solidFill>
                  <a:schemeClr val="accent1"/>
                </a:solidFill>
              </a:rPr>
              <a:t>Missed market opportunities</a:t>
            </a:r>
            <a:r>
              <a:rPr lang="en-GB" sz="4300" dirty="0"/>
              <a:t/>
            </a:r>
            <a:br>
              <a:rPr lang="en-GB" sz="4300" dirty="0"/>
            </a:br>
            <a:r>
              <a:rPr lang="en-GB" sz="4300" dirty="0"/>
              <a:t/>
            </a:r>
            <a:br>
              <a:rPr lang="en-GB" sz="4300" dirty="0"/>
            </a:br>
            <a:r>
              <a:rPr lang="en-GB" sz="4300" dirty="0"/>
              <a:t>Late Services </a:t>
            </a:r>
            <a:r>
              <a:rPr lang="en-GB" sz="4300" dirty="0">
                <a:sym typeface="Wingdings" pitchFamily="2" charset="2"/>
              </a:rPr>
              <a:t> </a:t>
            </a:r>
            <a:r>
              <a:rPr lang="en-GB" sz="4300" dirty="0">
                <a:solidFill>
                  <a:schemeClr val="accent1"/>
                </a:solidFill>
              </a:rPr>
              <a:t>Users have gone elsewhere</a:t>
            </a:r>
            <a:r>
              <a:rPr lang="en-GB" sz="4300" dirty="0"/>
              <a:t/>
            </a:r>
            <a:br>
              <a:rPr lang="en-GB" sz="4300" dirty="0"/>
            </a:br>
            <a:r>
              <a:rPr lang="en-GB" sz="4300" dirty="0"/>
              <a:t/>
            </a:r>
            <a:br>
              <a:rPr lang="en-GB" sz="4300" dirty="0"/>
            </a:br>
            <a:r>
              <a:rPr lang="en-GB" sz="4300" dirty="0"/>
              <a:t>Late Components </a:t>
            </a:r>
            <a:r>
              <a:rPr lang="en-GB" sz="4300" dirty="0">
                <a:sym typeface="Wingdings" pitchFamily="2" charset="2"/>
              </a:rPr>
              <a:t> </a:t>
            </a:r>
            <a:r>
              <a:rPr lang="en-GB" sz="4300" dirty="0">
                <a:solidFill>
                  <a:schemeClr val="accent1"/>
                </a:solidFill>
                <a:sym typeface="Wingdings" pitchFamily="2" charset="2"/>
              </a:rPr>
              <a:t>Millions evaporate</a:t>
            </a:r>
            <a:r>
              <a:rPr lang="en-GB" sz="4300" dirty="0"/>
              <a:t/>
            </a:r>
            <a:br>
              <a:rPr lang="en-GB" sz="4300" dirty="0"/>
            </a:br>
            <a:endParaRPr lang="en-GB" sz="4800" dirty="0"/>
          </a:p>
        </p:txBody>
      </p:sp>
      <p:sp>
        <p:nvSpPr>
          <p:cNvPr id="4" name="Rectangular Callout 3"/>
          <p:cNvSpPr/>
          <p:nvPr/>
        </p:nvSpPr>
        <p:spPr bwMode="auto">
          <a:xfrm>
            <a:off x="2028866" y="4021097"/>
            <a:ext cx="1489008" cy="353917"/>
          </a:xfrm>
          <a:prstGeom prst="wedgeRectCallout">
            <a:avLst>
              <a:gd name="adj1" fmla="val -1131"/>
              <a:gd name="adj2" fmla="val 15161"/>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55" tIns="60877" rIns="121755" bIns="60877" numCol="1" rtlCol="0" anchor="ctr" anchorCtr="0" compatLnSpc="1">
            <a:prstTxWarp prst="textNoShape">
              <a:avLst/>
            </a:prstTxWarp>
            <a:spAutoFit/>
          </a:bodyPr>
          <a:lstStyle/>
          <a:p>
            <a:pPr algn="ctr" defTabSz="1217268" fontAlgn="base">
              <a:spcBef>
                <a:spcPct val="0"/>
              </a:spcBef>
              <a:spcAft>
                <a:spcPct val="0"/>
              </a:spcAft>
            </a:pPr>
            <a:r>
              <a:rPr lang="en-GB" sz="1500" b="1" dirty="0">
                <a:gradFill>
                  <a:gsLst>
                    <a:gs pos="0">
                      <a:srgbClr val="FFFFFF"/>
                    </a:gs>
                    <a:gs pos="100000">
                      <a:srgbClr val="FFFFFF"/>
                    </a:gs>
                  </a:gsLst>
                  <a:lin ang="5400000" scaled="0"/>
                </a:gradFill>
                <a:latin typeface="+mj-lt"/>
              </a:rPr>
              <a:t>Gaming service</a:t>
            </a:r>
          </a:p>
        </p:txBody>
      </p:sp>
      <p:sp>
        <p:nvSpPr>
          <p:cNvPr id="5" name="Rectangular Callout 4"/>
          <p:cNvSpPr/>
          <p:nvPr/>
        </p:nvSpPr>
        <p:spPr bwMode="auto">
          <a:xfrm>
            <a:off x="2340808" y="5186658"/>
            <a:ext cx="1725739" cy="353917"/>
          </a:xfrm>
          <a:prstGeom prst="wedgeRectCallout">
            <a:avLst>
              <a:gd name="adj1" fmla="val -24065"/>
              <a:gd name="adj2" fmla="val 23564"/>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55" tIns="60877" rIns="121755" bIns="60877" numCol="1" rtlCol="0" anchor="ctr" anchorCtr="0" compatLnSpc="1">
            <a:prstTxWarp prst="textNoShape">
              <a:avLst/>
            </a:prstTxWarp>
            <a:spAutoFit/>
          </a:bodyPr>
          <a:lstStyle/>
          <a:p>
            <a:pPr algn="ctr" defTabSz="1217268" fontAlgn="base">
              <a:spcBef>
                <a:spcPct val="0"/>
              </a:spcBef>
              <a:spcAft>
                <a:spcPct val="0"/>
              </a:spcAft>
            </a:pPr>
            <a:r>
              <a:rPr lang="en-GB" sz="1500" b="1" dirty="0">
                <a:gradFill>
                  <a:gsLst>
                    <a:gs pos="0">
                      <a:srgbClr val="FFFFFF"/>
                    </a:gs>
                    <a:gs pos="100000">
                      <a:srgbClr val="FFFFFF"/>
                    </a:gs>
                  </a:gsLst>
                  <a:lin ang="5400000" scaled="0"/>
                </a:gradFill>
                <a:latin typeface="+mj-lt"/>
              </a:rPr>
              <a:t>Ad ranking engine</a:t>
            </a:r>
          </a:p>
        </p:txBody>
      </p:sp>
      <p:sp>
        <p:nvSpPr>
          <p:cNvPr id="7" name="Rectangular Callout 6"/>
          <p:cNvSpPr/>
          <p:nvPr/>
        </p:nvSpPr>
        <p:spPr bwMode="auto">
          <a:xfrm>
            <a:off x="1749459" y="2867926"/>
            <a:ext cx="1499715" cy="353917"/>
          </a:xfrm>
          <a:prstGeom prst="wedgeRectCallout">
            <a:avLst>
              <a:gd name="adj1" fmla="val -43444"/>
              <a:gd name="adj2" fmla="val 6587"/>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55" tIns="60877" rIns="121755" bIns="60877" numCol="1" rtlCol="0" anchor="ctr" anchorCtr="0" compatLnSpc="1">
            <a:prstTxWarp prst="textNoShape">
              <a:avLst/>
            </a:prstTxWarp>
            <a:spAutoFit/>
          </a:bodyPr>
          <a:lstStyle/>
          <a:p>
            <a:pPr algn="ctr" defTabSz="1217268" fontAlgn="base">
              <a:spcBef>
                <a:spcPct val="0"/>
              </a:spcBef>
              <a:spcAft>
                <a:spcPct val="0"/>
              </a:spcAft>
            </a:pPr>
            <a:r>
              <a:rPr lang="en-GB" sz="1500" b="1" dirty="0">
                <a:gradFill>
                  <a:gsLst>
                    <a:gs pos="0">
                      <a:srgbClr val="FFFFFF"/>
                    </a:gs>
                    <a:gs pos="100000">
                      <a:srgbClr val="FFFFFF"/>
                    </a:gs>
                  </a:gsLst>
                  <a:lin ang="5400000" scaled="0"/>
                </a:gradFill>
                <a:latin typeface="+mj-lt"/>
              </a:rPr>
              <a:t>Financial model</a:t>
            </a:r>
          </a:p>
        </p:txBody>
      </p:sp>
    </p:spTree>
    <p:extLst>
      <p:ext uri="{BB962C8B-B14F-4D97-AF65-F5344CB8AC3E}">
        <p14:creationId xmlns:p14="http://schemas.microsoft.com/office/powerpoint/2010/main" val="3248678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xit"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P spid="7"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0773" y="977592"/>
            <a:ext cx="11171635" cy="4285241"/>
          </a:xfrm>
        </p:spPr>
        <p:txBody>
          <a:bodyPr/>
          <a:lstStyle/>
          <a:p>
            <a:pPr algn="l"/>
            <a:r>
              <a:rPr lang="en-GB" sz="4800" b="1" dirty="0"/>
              <a:t>Is Correctness a Problem?  </a:t>
            </a:r>
            <a:br>
              <a:rPr lang="en-GB" sz="4800" b="1" dirty="0"/>
            </a:br>
            <a:r>
              <a:rPr lang="en-GB" sz="4800" dirty="0"/>
              <a:t/>
            </a:r>
            <a:br>
              <a:rPr lang="en-GB" sz="4800" dirty="0"/>
            </a:br>
            <a:r>
              <a:rPr lang="en-GB" sz="4300" dirty="0"/>
              <a:t>Buggy Models </a:t>
            </a:r>
            <a:r>
              <a:rPr lang="en-GB" sz="4300" dirty="0">
                <a:sym typeface="Wingdings" pitchFamily="2" charset="2"/>
              </a:rPr>
              <a:t> </a:t>
            </a:r>
            <a:r>
              <a:rPr lang="en-GB" sz="4300" dirty="0">
                <a:solidFill>
                  <a:schemeClr val="accent1"/>
                </a:solidFill>
                <a:sym typeface="Wingdings" pitchFamily="2" charset="2"/>
              </a:rPr>
              <a:t>Major risks to institutions</a:t>
            </a:r>
            <a:r>
              <a:rPr lang="en-GB" sz="4300" dirty="0"/>
              <a:t/>
            </a:r>
            <a:br>
              <a:rPr lang="en-GB" sz="4300" dirty="0"/>
            </a:br>
            <a:r>
              <a:rPr lang="en-GB" sz="4300" dirty="0"/>
              <a:t/>
            </a:r>
            <a:br>
              <a:rPr lang="en-GB" sz="4300" dirty="0"/>
            </a:br>
            <a:r>
              <a:rPr lang="en-GB" sz="4300" dirty="0"/>
              <a:t>Buggy Services </a:t>
            </a:r>
            <a:r>
              <a:rPr lang="en-GB" sz="4300" dirty="0">
                <a:sym typeface="Wingdings" pitchFamily="2" charset="2"/>
              </a:rPr>
              <a:t> </a:t>
            </a:r>
            <a:r>
              <a:rPr lang="en-GB" sz="4300" dirty="0">
                <a:solidFill>
                  <a:schemeClr val="accent1"/>
                </a:solidFill>
                <a:sym typeface="Wingdings" pitchFamily="2" charset="2"/>
              </a:rPr>
              <a:t>Users walk away </a:t>
            </a:r>
            <a:r>
              <a:rPr lang="en-GB" sz="4300" dirty="0"/>
              <a:t/>
            </a:r>
            <a:br>
              <a:rPr lang="en-GB" sz="4300" dirty="0"/>
            </a:br>
            <a:r>
              <a:rPr lang="en-GB" sz="4300" dirty="0"/>
              <a:t/>
            </a:r>
            <a:br>
              <a:rPr lang="en-GB" sz="4300" dirty="0"/>
            </a:br>
            <a:r>
              <a:rPr lang="en-GB" sz="4300" dirty="0"/>
              <a:t>Buggy Analytical Components </a:t>
            </a:r>
            <a:r>
              <a:rPr lang="en-GB" sz="4300" dirty="0">
                <a:sym typeface="Wingdings" pitchFamily="2" charset="2"/>
              </a:rPr>
              <a:t> </a:t>
            </a:r>
            <a:r>
              <a:rPr lang="en-GB" sz="4300" dirty="0">
                <a:solidFill>
                  <a:schemeClr val="accent1"/>
                </a:solidFill>
                <a:sym typeface="Wingdings" pitchFamily="2" charset="2"/>
              </a:rPr>
              <a:t>Millions leak away</a:t>
            </a:r>
            <a:endParaRPr lang="en-GB" sz="4800" b="1" dirty="0">
              <a:solidFill>
                <a:schemeClr val="accent1"/>
              </a:solidFill>
            </a:endParaRPr>
          </a:p>
        </p:txBody>
      </p:sp>
      <p:sp>
        <p:nvSpPr>
          <p:cNvPr id="7" name="Rectangular Callout 6"/>
          <p:cNvSpPr/>
          <p:nvPr/>
        </p:nvSpPr>
        <p:spPr bwMode="auto">
          <a:xfrm>
            <a:off x="1842430" y="2867926"/>
            <a:ext cx="1313768" cy="353917"/>
          </a:xfrm>
          <a:prstGeom prst="wedgeRectCallout">
            <a:avLst>
              <a:gd name="adj1" fmla="val -43444"/>
              <a:gd name="adj2" fmla="val 6587"/>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55" tIns="60877" rIns="121755" bIns="60877" numCol="1" rtlCol="0" anchor="ctr" anchorCtr="0" compatLnSpc="1">
            <a:prstTxWarp prst="textNoShape">
              <a:avLst/>
            </a:prstTxWarp>
            <a:spAutoFit/>
          </a:bodyPr>
          <a:lstStyle/>
          <a:p>
            <a:pPr algn="ctr" defTabSz="1217268" fontAlgn="base">
              <a:spcBef>
                <a:spcPct val="0"/>
              </a:spcBef>
              <a:spcAft>
                <a:spcPct val="0"/>
              </a:spcAft>
            </a:pPr>
            <a:r>
              <a:rPr lang="en-GB" sz="1500" b="1" dirty="0">
                <a:gradFill>
                  <a:gsLst>
                    <a:gs pos="0">
                      <a:srgbClr val="FFFFFF"/>
                    </a:gs>
                    <a:gs pos="100000">
                      <a:srgbClr val="FFFFFF"/>
                    </a:gs>
                  </a:gsLst>
                  <a:lin ang="5400000" scaled="0"/>
                </a:gradFill>
                <a:latin typeface="+mj-lt"/>
              </a:rPr>
              <a:t>Quant model</a:t>
            </a:r>
          </a:p>
        </p:txBody>
      </p:sp>
      <p:sp>
        <p:nvSpPr>
          <p:cNvPr id="8" name="Rectangular Callout 7"/>
          <p:cNvSpPr/>
          <p:nvPr/>
        </p:nvSpPr>
        <p:spPr bwMode="auto">
          <a:xfrm>
            <a:off x="2028866" y="4021097"/>
            <a:ext cx="1489008" cy="353917"/>
          </a:xfrm>
          <a:prstGeom prst="wedgeRectCallout">
            <a:avLst>
              <a:gd name="adj1" fmla="val -1131"/>
              <a:gd name="adj2" fmla="val 15161"/>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55" tIns="60877" rIns="121755" bIns="60877" numCol="1" rtlCol="0" anchor="ctr" anchorCtr="0" compatLnSpc="1">
            <a:prstTxWarp prst="textNoShape">
              <a:avLst/>
            </a:prstTxWarp>
            <a:spAutoFit/>
          </a:bodyPr>
          <a:lstStyle/>
          <a:p>
            <a:pPr algn="ctr" defTabSz="1217268" fontAlgn="base">
              <a:spcBef>
                <a:spcPct val="0"/>
              </a:spcBef>
              <a:spcAft>
                <a:spcPct val="0"/>
              </a:spcAft>
            </a:pPr>
            <a:r>
              <a:rPr lang="en-GB" sz="1500" b="1" dirty="0">
                <a:gradFill>
                  <a:gsLst>
                    <a:gs pos="0">
                      <a:srgbClr val="FFFFFF"/>
                    </a:gs>
                    <a:gs pos="100000">
                      <a:srgbClr val="FFFFFF"/>
                    </a:gs>
                  </a:gsLst>
                  <a:lin ang="5400000" scaled="0"/>
                </a:gradFill>
                <a:latin typeface="+mj-lt"/>
              </a:rPr>
              <a:t>Gaming service</a:t>
            </a:r>
          </a:p>
        </p:txBody>
      </p:sp>
      <p:sp>
        <p:nvSpPr>
          <p:cNvPr id="9" name="Rectangular Callout 8"/>
          <p:cNvSpPr/>
          <p:nvPr/>
        </p:nvSpPr>
        <p:spPr bwMode="auto">
          <a:xfrm>
            <a:off x="2340808" y="5186658"/>
            <a:ext cx="1725739" cy="353917"/>
          </a:xfrm>
          <a:prstGeom prst="wedgeRectCallout">
            <a:avLst>
              <a:gd name="adj1" fmla="val -24065"/>
              <a:gd name="adj2" fmla="val 23564"/>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55" tIns="60877" rIns="121755" bIns="60877" numCol="1" rtlCol="0" anchor="ctr" anchorCtr="0" compatLnSpc="1">
            <a:prstTxWarp prst="textNoShape">
              <a:avLst/>
            </a:prstTxWarp>
            <a:spAutoFit/>
          </a:bodyPr>
          <a:lstStyle/>
          <a:p>
            <a:pPr algn="ctr" defTabSz="1217268" fontAlgn="base">
              <a:spcBef>
                <a:spcPct val="0"/>
              </a:spcBef>
              <a:spcAft>
                <a:spcPct val="0"/>
              </a:spcAft>
            </a:pPr>
            <a:r>
              <a:rPr lang="en-GB" sz="1500" b="1" dirty="0">
                <a:gradFill>
                  <a:gsLst>
                    <a:gs pos="0">
                      <a:srgbClr val="FFFFFF"/>
                    </a:gs>
                    <a:gs pos="100000">
                      <a:srgbClr val="FFFFFF"/>
                    </a:gs>
                  </a:gsLst>
                  <a:lin ang="5400000" scaled="0"/>
                </a:gradFill>
                <a:latin typeface="+mj-lt"/>
              </a:rPr>
              <a:t>Ad ranking engine</a:t>
            </a:r>
          </a:p>
        </p:txBody>
      </p:sp>
    </p:spTree>
    <p:extLst>
      <p:ext uri="{BB962C8B-B14F-4D97-AF65-F5344CB8AC3E}">
        <p14:creationId xmlns:p14="http://schemas.microsoft.com/office/powerpoint/2010/main" val="3537063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0773" y="977592"/>
            <a:ext cx="11171635" cy="4950193"/>
          </a:xfrm>
        </p:spPr>
        <p:txBody>
          <a:bodyPr/>
          <a:lstStyle/>
          <a:p>
            <a:pPr algn="l"/>
            <a:r>
              <a:rPr lang="en-GB" sz="4800" b="1" dirty="0"/>
              <a:t>Is Efficiency a Problem?  </a:t>
            </a:r>
            <a:br>
              <a:rPr lang="en-GB" sz="4800" b="1" dirty="0"/>
            </a:br>
            <a:r>
              <a:rPr lang="en-GB" sz="4800" dirty="0"/>
              <a:t/>
            </a:r>
            <a:br>
              <a:rPr lang="en-GB" sz="4800" dirty="0"/>
            </a:br>
            <a:r>
              <a:rPr lang="en-GB" sz="4300" dirty="0"/>
              <a:t>Slow Models </a:t>
            </a:r>
            <a:r>
              <a:rPr lang="en-GB" sz="4300" dirty="0">
                <a:sym typeface="Wingdings" pitchFamily="2" charset="2"/>
              </a:rPr>
              <a:t> </a:t>
            </a:r>
            <a:r>
              <a:rPr lang="en-GB" sz="4300" dirty="0">
                <a:solidFill>
                  <a:schemeClr val="accent1"/>
                </a:solidFill>
                <a:sym typeface="Wingdings" pitchFamily="2" charset="2"/>
              </a:rPr>
              <a:t>Can’t assess the institution daily</a:t>
            </a:r>
            <a:r>
              <a:rPr lang="en-GB" sz="4300" dirty="0"/>
              <a:t/>
            </a:r>
            <a:br>
              <a:rPr lang="en-GB" sz="4300" dirty="0"/>
            </a:br>
            <a:r>
              <a:rPr lang="en-GB" sz="4300" dirty="0"/>
              <a:t/>
            </a:r>
            <a:br>
              <a:rPr lang="en-GB" sz="4300" dirty="0"/>
            </a:br>
            <a:r>
              <a:rPr lang="en-GB" sz="4300" dirty="0"/>
              <a:t>Slow Services </a:t>
            </a:r>
            <a:r>
              <a:rPr lang="en-GB" sz="4300" dirty="0">
                <a:sym typeface="Wingdings" pitchFamily="2" charset="2"/>
              </a:rPr>
              <a:t> </a:t>
            </a:r>
            <a:r>
              <a:rPr lang="en-GB" sz="4300" dirty="0">
                <a:solidFill>
                  <a:schemeClr val="accent1"/>
                </a:solidFill>
                <a:sym typeface="Wingdings" pitchFamily="2" charset="2"/>
              </a:rPr>
              <a:t>Massive loss of online business</a:t>
            </a:r>
            <a:r>
              <a:rPr lang="en-GB" sz="4300" dirty="0"/>
              <a:t/>
            </a:r>
            <a:br>
              <a:rPr lang="en-GB" sz="4300" dirty="0"/>
            </a:br>
            <a:r>
              <a:rPr lang="en-GB" sz="4300" dirty="0"/>
              <a:t/>
            </a:r>
            <a:br>
              <a:rPr lang="en-GB" sz="4300" dirty="0"/>
            </a:br>
            <a:r>
              <a:rPr lang="en-GB" sz="4300" dirty="0"/>
              <a:t>Slow Analytical Components </a:t>
            </a:r>
            <a:r>
              <a:rPr lang="en-GB" sz="4300" dirty="0">
                <a:sym typeface="Wingdings" pitchFamily="2" charset="2"/>
              </a:rPr>
              <a:t> </a:t>
            </a:r>
            <a:r>
              <a:rPr lang="en-GB" sz="4300" dirty="0">
                <a:solidFill>
                  <a:schemeClr val="accent1"/>
                </a:solidFill>
                <a:sym typeface="Wingdings" pitchFamily="2" charset="2"/>
              </a:rPr>
              <a:t>Can’t scale to web </a:t>
            </a:r>
            <a:r>
              <a:rPr lang="en-GB" sz="4300" dirty="0"/>
              <a:t/>
            </a:r>
            <a:br>
              <a:rPr lang="en-GB" sz="4300" dirty="0"/>
            </a:br>
            <a:endParaRPr lang="en-GB" sz="4800" b="1" dirty="0"/>
          </a:p>
        </p:txBody>
      </p:sp>
      <p:sp>
        <p:nvSpPr>
          <p:cNvPr id="7" name="Rectangular Callout 6"/>
          <p:cNvSpPr/>
          <p:nvPr/>
        </p:nvSpPr>
        <p:spPr bwMode="auto">
          <a:xfrm>
            <a:off x="1749459" y="2867926"/>
            <a:ext cx="1499715" cy="353917"/>
          </a:xfrm>
          <a:prstGeom prst="wedgeRectCallout">
            <a:avLst>
              <a:gd name="adj1" fmla="val -43444"/>
              <a:gd name="adj2" fmla="val 6587"/>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55" tIns="60877" rIns="121755" bIns="60877" numCol="1" rtlCol="0" anchor="ctr" anchorCtr="0" compatLnSpc="1">
            <a:prstTxWarp prst="textNoShape">
              <a:avLst/>
            </a:prstTxWarp>
            <a:spAutoFit/>
          </a:bodyPr>
          <a:lstStyle/>
          <a:p>
            <a:pPr algn="ctr" defTabSz="1217268" fontAlgn="base">
              <a:spcBef>
                <a:spcPct val="0"/>
              </a:spcBef>
              <a:spcAft>
                <a:spcPct val="0"/>
              </a:spcAft>
            </a:pPr>
            <a:r>
              <a:rPr lang="en-GB" sz="1500" b="1" dirty="0">
                <a:gradFill>
                  <a:gsLst>
                    <a:gs pos="0">
                      <a:srgbClr val="FFFFFF"/>
                    </a:gs>
                    <a:gs pos="100000">
                      <a:srgbClr val="FFFFFF"/>
                    </a:gs>
                  </a:gsLst>
                  <a:lin ang="5400000" scaled="0"/>
                </a:gradFill>
                <a:latin typeface="+mj-lt"/>
              </a:rPr>
              <a:t>Financial model</a:t>
            </a:r>
          </a:p>
        </p:txBody>
      </p:sp>
      <p:sp>
        <p:nvSpPr>
          <p:cNvPr id="8" name="Rectangular Callout 7"/>
          <p:cNvSpPr/>
          <p:nvPr/>
        </p:nvSpPr>
        <p:spPr bwMode="auto">
          <a:xfrm>
            <a:off x="1697850" y="4021097"/>
            <a:ext cx="2151048" cy="353917"/>
          </a:xfrm>
          <a:prstGeom prst="wedgeRectCallout">
            <a:avLst>
              <a:gd name="adj1" fmla="val -1131"/>
              <a:gd name="adj2" fmla="val 15161"/>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55" tIns="60877" rIns="121755" bIns="60877" numCol="1" rtlCol="0" anchor="ctr" anchorCtr="0" compatLnSpc="1">
            <a:prstTxWarp prst="textNoShape">
              <a:avLst/>
            </a:prstTxWarp>
            <a:spAutoFit/>
          </a:bodyPr>
          <a:lstStyle/>
          <a:p>
            <a:pPr algn="ctr" defTabSz="1217268" fontAlgn="base">
              <a:spcBef>
                <a:spcPct val="0"/>
              </a:spcBef>
              <a:spcAft>
                <a:spcPct val="0"/>
              </a:spcAft>
            </a:pPr>
            <a:r>
              <a:rPr lang="en-GB" sz="1500" b="1" dirty="0">
                <a:gradFill>
                  <a:gsLst>
                    <a:gs pos="0">
                      <a:srgbClr val="FFFFFF"/>
                    </a:gs>
                    <a:gs pos="100000">
                      <a:srgbClr val="FFFFFF"/>
                    </a:gs>
                  </a:gsLst>
                  <a:lin ang="5400000" scaled="0"/>
                </a:gradFill>
                <a:latin typeface="+mj-lt"/>
              </a:rPr>
              <a:t>Insurance quote service</a:t>
            </a:r>
          </a:p>
        </p:txBody>
      </p:sp>
      <p:sp>
        <p:nvSpPr>
          <p:cNvPr id="9" name="Rectangular Callout 8"/>
          <p:cNvSpPr/>
          <p:nvPr/>
        </p:nvSpPr>
        <p:spPr bwMode="auto">
          <a:xfrm>
            <a:off x="2340808" y="5186658"/>
            <a:ext cx="1725739" cy="353917"/>
          </a:xfrm>
          <a:prstGeom prst="wedgeRectCallout">
            <a:avLst>
              <a:gd name="adj1" fmla="val -24065"/>
              <a:gd name="adj2" fmla="val 23564"/>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55" tIns="60877" rIns="121755" bIns="60877" numCol="1" rtlCol="0" anchor="ctr" anchorCtr="0" compatLnSpc="1">
            <a:prstTxWarp prst="textNoShape">
              <a:avLst/>
            </a:prstTxWarp>
            <a:spAutoFit/>
          </a:bodyPr>
          <a:lstStyle/>
          <a:p>
            <a:pPr algn="ctr" defTabSz="1217268" fontAlgn="base">
              <a:spcBef>
                <a:spcPct val="0"/>
              </a:spcBef>
              <a:spcAft>
                <a:spcPct val="0"/>
              </a:spcAft>
            </a:pPr>
            <a:r>
              <a:rPr lang="en-GB" sz="1500" b="1" dirty="0">
                <a:gradFill>
                  <a:gsLst>
                    <a:gs pos="0">
                      <a:srgbClr val="FFFFFF"/>
                    </a:gs>
                    <a:gs pos="100000">
                      <a:srgbClr val="FFFFFF"/>
                    </a:gs>
                  </a:gsLst>
                  <a:lin ang="5400000" scaled="0"/>
                </a:gradFill>
                <a:latin typeface="+mj-lt"/>
              </a:rPr>
              <a:t>Ad ranking engine</a:t>
            </a:r>
          </a:p>
        </p:txBody>
      </p:sp>
    </p:spTree>
    <p:extLst>
      <p:ext uri="{BB962C8B-B14F-4D97-AF65-F5344CB8AC3E}">
        <p14:creationId xmlns:p14="http://schemas.microsoft.com/office/powerpoint/2010/main" val="697741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0773" y="977592"/>
            <a:ext cx="11171635" cy="4950193"/>
          </a:xfrm>
        </p:spPr>
        <p:txBody>
          <a:bodyPr/>
          <a:lstStyle/>
          <a:p>
            <a:pPr algn="l"/>
            <a:r>
              <a:rPr lang="en-GB" sz="4800" b="1" dirty="0"/>
              <a:t>Is Complexity a Problem?  </a:t>
            </a:r>
            <a:br>
              <a:rPr lang="en-GB" sz="4800" b="1" dirty="0"/>
            </a:br>
            <a:r>
              <a:rPr lang="en-GB" sz="4800" dirty="0"/>
              <a:t/>
            </a:r>
            <a:br>
              <a:rPr lang="en-GB" sz="4800" dirty="0"/>
            </a:br>
            <a:r>
              <a:rPr lang="en-GB" sz="4300" dirty="0"/>
              <a:t>Intractable Models </a:t>
            </a:r>
            <a:r>
              <a:rPr lang="en-GB" sz="4300" dirty="0">
                <a:sym typeface="Wingdings" pitchFamily="2" charset="2"/>
              </a:rPr>
              <a:t> </a:t>
            </a:r>
            <a:r>
              <a:rPr lang="en-GB" sz="4300" dirty="0">
                <a:solidFill>
                  <a:schemeClr val="accent1"/>
                </a:solidFill>
                <a:sym typeface="Wingdings" pitchFamily="2" charset="2"/>
              </a:rPr>
              <a:t>Can’t enter markets</a:t>
            </a:r>
            <a:r>
              <a:rPr lang="en-GB" sz="4300" dirty="0"/>
              <a:t/>
            </a:r>
            <a:br>
              <a:rPr lang="en-GB" sz="4300" dirty="0"/>
            </a:br>
            <a:r>
              <a:rPr lang="en-GB" sz="4300" dirty="0"/>
              <a:t/>
            </a:r>
            <a:br>
              <a:rPr lang="en-GB" sz="4300" dirty="0"/>
            </a:br>
            <a:r>
              <a:rPr lang="en-GB" sz="4300" dirty="0"/>
              <a:t>Intractable Services </a:t>
            </a:r>
            <a:r>
              <a:rPr lang="en-GB" sz="4300" dirty="0">
                <a:sym typeface="Wingdings" pitchFamily="2" charset="2"/>
              </a:rPr>
              <a:t> </a:t>
            </a:r>
            <a:r>
              <a:rPr lang="en-GB" sz="4300" dirty="0">
                <a:solidFill>
                  <a:schemeClr val="accent1"/>
                </a:solidFill>
                <a:sym typeface="Wingdings" pitchFamily="2" charset="2"/>
              </a:rPr>
              <a:t>Can’t deliver services</a:t>
            </a:r>
            <a:r>
              <a:rPr lang="en-GB" sz="4300" dirty="0"/>
              <a:t/>
            </a:r>
            <a:br>
              <a:rPr lang="en-GB" sz="4300" dirty="0"/>
            </a:br>
            <a:r>
              <a:rPr lang="en-GB" sz="4300" dirty="0"/>
              <a:t/>
            </a:r>
            <a:br>
              <a:rPr lang="en-GB" sz="4300" dirty="0"/>
            </a:br>
            <a:r>
              <a:rPr lang="en-GB" sz="4300" dirty="0"/>
              <a:t>Intractable Analytical Components </a:t>
            </a:r>
            <a:r>
              <a:rPr lang="en-GB" sz="4300" dirty="0">
                <a:sym typeface="Wingdings" pitchFamily="2" charset="2"/>
              </a:rPr>
              <a:t> </a:t>
            </a:r>
            <a:r>
              <a:rPr lang="en-GB" sz="4300" dirty="0">
                <a:solidFill>
                  <a:schemeClr val="accent1"/>
                </a:solidFill>
                <a:sym typeface="Wingdings" pitchFamily="2" charset="2"/>
              </a:rPr>
              <a:t>Can’t deliver</a:t>
            </a:r>
            <a:r>
              <a:rPr lang="en-GB" sz="4300" dirty="0"/>
              <a:t/>
            </a:r>
            <a:br>
              <a:rPr lang="en-GB" sz="4300" dirty="0"/>
            </a:br>
            <a:endParaRPr lang="en-GB" sz="4800" b="1" dirty="0"/>
          </a:p>
        </p:txBody>
      </p:sp>
    </p:spTree>
    <p:extLst>
      <p:ext uri="{BB962C8B-B14F-4D97-AF65-F5344CB8AC3E}">
        <p14:creationId xmlns:p14="http://schemas.microsoft.com/office/powerpoint/2010/main" val="123239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045" y="228653"/>
            <a:ext cx="11147562" cy="609540"/>
          </a:xfrm>
        </p:spPr>
        <p:txBody>
          <a:bodyPr/>
          <a:lstStyle/>
          <a:p>
            <a:r>
              <a:rPr lang="en-US" sz="4400" dirty="0"/>
              <a:t>Financial data is like water…</a:t>
            </a:r>
          </a:p>
        </p:txBody>
      </p:sp>
      <p:sp>
        <p:nvSpPr>
          <p:cNvPr id="2" name="Text Placeholder 1"/>
          <p:cNvSpPr>
            <a:spLocks noGrp="1"/>
          </p:cNvSpPr>
          <p:nvPr>
            <p:ph type="body" sz="quarter" idx="10"/>
          </p:nvPr>
        </p:nvSpPr>
        <p:spPr>
          <a:xfrm>
            <a:off x="575652" y="1434487"/>
            <a:ext cx="11147562" cy="4776692"/>
          </a:xfrm>
        </p:spPr>
        <p:txBody>
          <a:bodyPr/>
          <a:lstStyle/>
          <a:p>
            <a:pPr marL="3176" indent="0">
              <a:buNone/>
            </a:pPr>
            <a:r>
              <a:rPr lang="en-US" sz="3200" dirty="0"/>
              <a:t>Everyone needs it. Everyone knows where to get it</a:t>
            </a:r>
            <a:r>
              <a:rPr lang="en-US" sz="3200" dirty="0" smtClean="0"/>
              <a:t>. Simple.</a:t>
            </a:r>
            <a:endParaRPr lang="en-US" sz="3200" dirty="0"/>
          </a:p>
          <a:p>
            <a:pPr marL="573692" indent="-570516">
              <a:buFont typeface="Arial" pitchFamily="34" charset="0"/>
              <a:buChar char="•"/>
            </a:pPr>
            <a:endParaRPr lang="en-US" sz="3200" dirty="0" smtClean="0"/>
          </a:p>
          <a:p>
            <a:pPr marL="3176" indent="0">
              <a:buNone/>
            </a:pPr>
            <a:r>
              <a:rPr lang="en-US" sz="3200" dirty="0" smtClean="0"/>
              <a:t>But… </a:t>
            </a:r>
          </a:p>
          <a:p>
            <a:pPr marL="3176" indent="0">
              <a:buNone/>
            </a:pPr>
            <a:r>
              <a:rPr lang="en-US" sz="3200" dirty="0" smtClean="0"/>
              <a:t>	</a:t>
            </a:r>
            <a:r>
              <a:rPr lang="en-US" sz="3200" dirty="0" smtClean="0"/>
              <a:t>… nobody </a:t>
            </a:r>
            <a:r>
              <a:rPr lang="en-US" sz="3200" dirty="0" smtClean="0"/>
              <a:t>is </a:t>
            </a:r>
            <a:r>
              <a:rPr lang="en-US" sz="3200" dirty="0"/>
              <a:t>sure where it really came from, or goes to</a:t>
            </a:r>
            <a:r>
              <a:rPr lang="en-US" sz="3200" dirty="0" smtClean="0"/>
              <a:t>.</a:t>
            </a:r>
          </a:p>
          <a:p>
            <a:pPr marL="3176" indent="0">
              <a:buNone/>
            </a:pPr>
            <a:r>
              <a:rPr lang="en-US" sz="3200" dirty="0" smtClean="0"/>
              <a:t>	…</a:t>
            </a:r>
            <a:r>
              <a:rPr lang="en-US" sz="3200" dirty="0"/>
              <a:t> nobody </a:t>
            </a:r>
            <a:r>
              <a:rPr lang="en-US" sz="3200" dirty="0" smtClean="0"/>
              <a:t>really </a:t>
            </a:r>
            <a:r>
              <a:rPr lang="en-US" sz="3200" dirty="0"/>
              <a:t>knows its true cost, or true value.</a:t>
            </a:r>
          </a:p>
          <a:p>
            <a:pPr marL="3176" indent="0">
              <a:buNone/>
            </a:pPr>
            <a:r>
              <a:rPr lang="en-US" sz="3200" dirty="0" smtClean="0"/>
              <a:t>	…</a:t>
            </a:r>
            <a:r>
              <a:rPr lang="en-US" sz="3200" dirty="0"/>
              <a:t> nobody </a:t>
            </a:r>
            <a:r>
              <a:rPr lang="en-US" sz="3200" dirty="0" smtClean="0"/>
              <a:t>likes </a:t>
            </a:r>
            <a:r>
              <a:rPr lang="en-US" sz="3200" dirty="0"/>
              <a:t>to pay for it, or to share it.</a:t>
            </a:r>
          </a:p>
          <a:p>
            <a:pPr marL="3176" indent="0">
              <a:buNone/>
            </a:pPr>
            <a:r>
              <a:rPr lang="en-US" sz="3200" dirty="0" smtClean="0"/>
              <a:t>	…</a:t>
            </a:r>
            <a:r>
              <a:rPr lang="en-US" sz="3200" dirty="0"/>
              <a:t> nobody </a:t>
            </a:r>
            <a:r>
              <a:rPr lang="en-US" sz="3200" dirty="0" smtClean="0"/>
              <a:t>knows </a:t>
            </a:r>
            <a:r>
              <a:rPr lang="en-US" sz="3200" dirty="0"/>
              <a:t>how much is </a:t>
            </a:r>
            <a:r>
              <a:rPr lang="en-US" sz="3200" dirty="0" smtClean="0"/>
              <a:t>wasted</a:t>
            </a:r>
            <a:endParaRPr lang="en-US" sz="3200" dirty="0"/>
          </a:p>
          <a:p>
            <a:pPr marL="3176" indent="0">
              <a:buNone/>
            </a:pPr>
            <a:r>
              <a:rPr lang="en-US" sz="3200" dirty="0" smtClean="0"/>
              <a:t>	…</a:t>
            </a:r>
            <a:r>
              <a:rPr lang="en-US" sz="3200" dirty="0"/>
              <a:t> nobody </a:t>
            </a:r>
            <a:r>
              <a:rPr lang="en-US" sz="3200" dirty="0" smtClean="0"/>
              <a:t>knows a good plumber</a:t>
            </a:r>
          </a:p>
          <a:p>
            <a:pPr marL="3176" indent="0">
              <a:buNone/>
            </a:pPr>
            <a:r>
              <a:rPr lang="en-US" sz="3200" dirty="0"/>
              <a:t>	</a:t>
            </a:r>
            <a:r>
              <a:rPr lang="en-US" sz="3200" dirty="0" smtClean="0"/>
              <a:t>…</a:t>
            </a:r>
            <a:r>
              <a:rPr lang="en-US" sz="3200" dirty="0"/>
              <a:t> nobody </a:t>
            </a:r>
            <a:r>
              <a:rPr lang="en-US" sz="3200" dirty="0" smtClean="0"/>
              <a:t>knows how bad it is until after you have drunk it</a:t>
            </a:r>
            <a:endParaRPr lang="en-US" sz="3200" dirty="0"/>
          </a:p>
        </p:txBody>
      </p:sp>
    </p:spTree>
    <p:extLst>
      <p:ext uri="{BB962C8B-B14F-4D97-AF65-F5344CB8AC3E}">
        <p14:creationId xmlns:p14="http://schemas.microsoft.com/office/powerpoint/2010/main" val="1536559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Recurring Business Problems</a:t>
            </a:r>
            <a:endParaRPr lang="en-GB" dirty="0"/>
          </a:p>
        </p:txBody>
      </p:sp>
      <p:graphicFrame>
        <p:nvGraphicFramePr>
          <p:cNvPr id="3" name="Diagram 2"/>
          <p:cNvGraphicFramePr/>
          <p:nvPr>
            <p:extLst>
              <p:ext uri="{D42A27DB-BD31-4B8C-83A1-F6EECF244321}">
                <p14:modId xmlns:p14="http://schemas.microsoft.com/office/powerpoint/2010/main" val="3467197718"/>
              </p:ext>
            </p:extLst>
          </p:nvPr>
        </p:nvGraphicFramePr>
        <p:xfrm>
          <a:off x="1292616" y="1397353"/>
          <a:ext cx="9325083" cy="44922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7198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62CA8009-81F8-479A-AF72-A10954E6139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4FD49528-3AFD-4586-A598-6BE044AE478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A40EF56E-93DE-42F2-ADBC-C1014EEA99A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103D069B-D8CD-4B99-BBE7-8F61BEA9762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50768FEC-F12F-4D00-99B9-699F35685B0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440773" y="977557"/>
            <a:ext cx="11171635" cy="4876310"/>
          </a:xfrm>
        </p:spPr>
        <p:txBody>
          <a:bodyPr/>
          <a:lstStyle/>
          <a:p>
            <a:r>
              <a:rPr lang="en-GB" sz="4800" b="1" dirty="0"/>
              <a:t>What’s the Need?</a:t>
            </a:r>
            <a:br>
              <a:rPr lang="en-GB" sz="4800" b="1" dirty="0"/>
            </a:br>
            <a:r>
              <a:rPr lang="en-GB" sz="4800" dirty="0"/>
              <a:t/>
            </a:r>
            <a:br>
              <a:rPr lang="en-GB" sz="4800" dirty="0"/>
            </a:br>
            <a:r>
              <a:rPr lang="en-GB" sz="4300" b="1" dirty="0">
                <a:solidFill>
                  <a:schemeClr val="accent1"/>
                </a:solidFill>
              </a:rPr>
              <a:t>Analytical programmers</a:t>
            </a:r>
            <a:r>
              <a:rPr lang="en-GB" sz="4300" dirty="0">
                <a:solidFill>
                  <a:schemeClr val="accent1"/>
                </a:solidFill>
              </a:rPr>
              <a:t> </a:t>
            </a:r>
            <a:r>
              <a:rPr lang="en-GB" sz="4300" dirty="0"/>
              <a:t>delivering </a:t>
            </a:r>
            <a:r>
              <a:rPr lang="en-GB" sz="4300" b="1" dirty="0">
                <a:solidFill>
                  <a:schemeClr val="accent1"/>
                </a:solidFill>
              </a:rPr>
              <a:t>correct</a:t>
            </a:r>
            <a:r>
              <a:rPr lang="en-GB" sz="4300" dirty="0"/>
              <a:t>,</a:t>
            </a:r>
            <a:r>
              <a:rPr lang="en-GB" sz="4300" b="1" dirty="0"/>
              <a:t> </a:t>
            </a:r>
            <a:r>
              <a:rPr lang="en-GB" sz="4300" b="1" dirty="0">
                <a:solidFill>
                  <a:schemeClr val="accent1"/>
                </a:solidFill>
              </a:rPr>
              <a:t>efficient</a:t>
            </a:r>
            <a:r>
              <a:rPr lang="en-GB" sz="4300" dirty="0"/>
              <a:t> </a:t>
            </a:r>
            <a:r>
              <a:rPr lang="en-GB" sz="4300" b="1" dirty="0">
                <a:solidFill>
                  <a:schemeClr val="accent1"/>
                </a:solidFill>
              </a:rPr>
              <a:t>components</a:t>
            </a:r>
            <a:r>
              <a:rPr lang="en-GB" sz="4300" dirty="0"/>
              <a:t> in the enterprise, </a:t>
            </a:r>
            <a:r>
              <a:rPr lang="en-GB" sz="4300" b="1" dirty="0">
                <a:solidFill>
                  <a:schemeClr val="accent1"/>
                </a:solidFill>
              </a:rPr>
              <a:t>on-time</a:t>
            </a:r>
            <a:r>
              <a:rPr lang="en-GB" sz="4300" dirty="0"/>
              <a:t/>
            </a:r>
            <a:br>
              <a:rPr lang="en-GB" sz="4300" dirty="0"/>
            </a:br>
            <a:r>
              <a:rPr lang="en-GB" sz="4300" dirty="0"/>
              <a:t/>
            </a:r>
            <a:br>
              <a:rPr lang="en-GB" sz="4300" dirty="0"/>
            </a:br>
            <a:r>
              <a:rPr lang="en-GB" sz="4300" dirty="0"/>
              <a:t>This is a primary set of problems that functional-first programming helps solve</a:t>
            </a:r>
            <a:br>
              <a:rPr lang="en-GB" sz="4300" dirty="0"/>
            </a:br>
            <a:endParaRPr lang="en-GB" sz="4300" b="1" dirty="0"/>
          </a:p>
        </p:txBody>
      </p:sp>
    </p:spTree>
    <p:extLst>
      <p:ext uri="{BB962C8B-B14F-4D97-AF65-F5344CB8AC3E}">
        <p14:creationId xmlns:p14="http://schemas.microsoft.com/office/powerpoint/2010/main" val="2864002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 #1 (power </a:t>
            </a:r>
            <a:r>
              <a:rPr lang="en-US" b="1" dirty="0"/>
              <a:t>c</a:t>
            </a:r>
            <a:r>
              <a:rPr lang="en-US" b="1" dirty="0" smtClean="0"/>
              <a:t>ompany)</a:t>
            </a:r>
            <a:endParaRPr lang="en-US" b="1" dirty="0"/>
          </a:p>
        </p:txBody>
      </p:sp>
      <p:sp>
        <p:nvSpPr>
          <p:cNvPr id="4" name="Content Placeholder 3"/>
          <p:cNvSpPr>
            <a:spLocks noGrp="1"/>
          </p:cNvSpPr>
          <p:nvPr>
            <p:ph idx="4294967295"/>
          </p:nvPr>
        </p:nvSpPr>
        <p:spPr>
          <a:xfrm>
            <a:off x="519045" y="1448136"/>
            <a:ext cx="11147562" cy="5171844"/>
          </a:xfrm>
          <a:prstGeom prst="rect">
            <a:avLst/>
          </a:prstGeom>
        </p:spPr>
        <p:txBody>
          <a:bodyPr/>
          <a:lstStyle/>
          <a:p>
            <a:pPr marL="237015" indent="-237015"/>
            <a:r>
              <a:rPr lang="en-GB" sz="3200" b="1" dirty="0"/>
              <a:t>I have written </a:t>
            </a:r>
            <a:r>
              <a:rPr lang="en-GB" sz="3200" b="1" dirty="0">
                <a:solidFill>
                  <a:schemeClr val="tx2"/>
                </a:solidFill>
              </a:rPr>
              <a:t>an application to balance the national power generation schedule </a:t>
            </a:r>
            <a:r>
              <a:rPr lang="en-GB" sz="3200" b="1" dirty="0"/>
              <a:t>… for an energy company. </a:t>
            </a:r>
          </a:p>
          <a:p>
            <a:pPr marL="237015" indent="-237015"/>
            <a:endParaRPr lang="en-GB" sz="3200" b="1" dirty="0"/>
          </a:p>
          <a:p>
            <a:pPr marL="237015" indent="-237015"/>
            <a:r>
              <a:rPr lang="en-GB" sz="3200" b="1" dirty="0"/>
              <a:t>...</a:t>
            </a:r>
            <a:r>
              <a:rPr lang="en-GB" sz="3200" b="1" dirty="0">
                <a:solidFill>
                  <a:schemeClr val="tx2"/>
                </a:solidFill>
              </a:rPr>
              <a:t>the calculation engine was written in F#</a:t>
            </a:r>
            <a:r>
              <a:rPr lang="en-GB" sz="3200" b="1" dirty="0"/>
              <a:t>. </a:t>
            </a:r>
          </a:p>
          <a:p>
            <a:pPr marL="237015" indent="-237015"/>
            <a:endParaRPr lang="en-GB" sz="3200" b="1" dirty="0"/>
          </a:p>
          <a:p>
            <a:pPr marL="237015" indent="-237015"/>
            <a:r>
              <a:rPr lang="en-GB" sz="3200" b="1" dirty="0"/>
              <a:t>The use of F# to </a:t>
            </a:r>
            <a:r>
              <a:rPr lang="en-GB" sz="3200" b="1" dirty="0">
                <a:solidFill>
                  <a:schemeClr val="tx2"/>
                </a:solidFill>
              </a:rPr>
              <a:t>address the complexity at the heart of this application</a:t>
            </a:r>
            <a:r>
              <a:rPr lang="en-GB" sz="3200" b="1" dirty="0">
                <a:solidFill>
                  <a:srgbClr val="FFFF00"/>
                </a:solidFill>
              </a:rPr>
              <a:t> </a:t>
            </a:r>
            <a:r>
              <a:rPr lang="en-GB" sz="3200" b="1" dirty="0"/>
              <a:t>clearly demonstrates a sweet spot for the language … </a:t>
            </a:r>
            <a:r>
              <a:rPr lang="en-GB" sz="3200" b="1" dirty="0">
                <a:solidFill>
                  <a:schemeClr val="tx2"/>
                </a:solidFill>
              </a:rPr>
              <a:t>algorithmic analysis of large data sets</a:t>
            </a:r>
            <a:r>
              <a:rPr lang="en-GB" sz="3200" b="1" dirty="0"/>
              <a:t>. </a:t>
            </a:r>
          </a:p>
          <a:p>
            <a:pPr marL="237015" indent="-237015"/>
            <a:endParaRPr lang="en-GB" sz="3200" b="1" dirty="0"/>
          </a:p>
          <a:p>
            <a:pPr marL="237015" indent="-237015" algn="r"/>
            <a:r>
              <a:rPr lang="en-GB" sz="3200" b="1" dirty="0"/>
              <a:t>Simon Cousins (Eon </a:t>
            </a:r>
            <a:r>
              <a:rPr lang="en-GB" sz="3200" b="1" dirty="0" err="1"/>
              <a:t>Powergen</a:t>
            </a:r>
            <a:r>
              <a:rPr lang="en-GB" sz="3200" b="1" dirty="0"/>
              <a:t>)</a:t>
            </a:r>
          </a:p>
        </p:txBody>
      </p:sp>
    </p:spTree>
    <p:extLst>
      <p:ext uri="{BB962C8B-B14F-4D97-AF65-F5344CB8AC3E}">
        <p14:creationId xmlns:p14="http://schemas.microsoft.com/office/powerpoint/2010/main" val="1515189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TextBox 3"/>
          <p:cNvSpPr txBox="1"/>
          <p:nvPr/>
        </p:nvSpPr>
        <p:spPr>
          <a:xfrm>
            <a:off x="746506" y="1605169"/>
            <a:ext cx="3896980" cy="1847088"/>
          </a:xfrm>
          <a:prstGeom prst="rect">
            <a:avLst/>
          </a:prstGeom>
          <a:noFill/>
        </p:spPr>
        <p:txBody>
          <a:bodyPr wrap="none" lIns="0" tIns="0" rIns="0" bIns="0" rtlCol="0">
            <a:spAutoFit/>
          </a:bodyPr>
          <a:lstStyle/>
          <a:p>
            <a:pPr algn="ctr"/>
            <a:r>
              <a:rPr lang="en-GB" sz="8800" dirty="0"/>
              <a:t>180,000</a:t>
            </a:r>
            <a:endParaRPr lang="en-GB" sz="10700" dirty="0"/>
          </a:p>
          <a:p>
            <a:pPr algn="ctr"/>
            <a:r>
              <a:rPr lang="en-GB" sz="3200" dirty="0">
                <a:latin typeface="Segoe UI Light" pitchFamily="34" charset="0"/>
              </a:rPr>
              <a:t>lines of OO</a:t>
            </a:r>
            <a:endParaRPr lang="en-GB" sz="100" dirty="0">
              <a:latin typeface="Segoe UI Light" pitchFamily="34" charset="0"/>
            </a:endParaRPr>
          </a:p>
        </p:txBody>
      </p:sp>
      <p:sp>
        <p:nvSpPr>
          <p:cNvPr id="5" name="TextBox 4"/>
          <p:cNvSpPr txBox="1"/>
          <p:nvPr/>
        </p:nvSpPr>
        <p:spPr>
          <a:xfrm>
            <a:off x="6963567" y="3525827"/>
            <a:ext cx="3983124" cy="2339643"/>
          </a:xfrm>
          <a:prstGeom prst="rect">
            <a:avLst/>
          </a:prstGeom>
          <a:noFill/>
        </p:spPr>
        <p:txBody>
          <a:bodyPr wrap="none" lIns="0" tIns="0" rIns="0" bIns="0" rtlCol="0">
            <a:spAutoFit/>
          </a:bodyPr>
          <a:lstStyle/>
          <a:p>
            <a:pPr algn="ctr"/>
            <a:r>
              <a:rPr lang="en-GB" sz="8800" dirty="0"/>
              <a:t>7,000</a:t>
            </a:r>
            <a:endParaRPr lang="en-GB" sz="10700" dirty="0"/>
          </a:p>
          <a:p>
            <a:pPr algn="ctr"/>
            <a:r>
              <a:rPr lang="en-GB" sz="3200" dirty="0">
                <a:latin typeface="Segoe UI Light" pitchFamily="34" charset="0"/>
              </a:rPr>
              <a:t>lines of robust F#, with </a:t>
            </a:r>
          </a:p>
          <a:p>
            <a:pPr algn="ctr"/>
            <a:r>
              <a:rPr lang="en-GB" sz="3200" dirty="0">
                <a:latin typeface="Segoe UI Light" pitchFamily="34" charset="0"/>
              </a:rPr>
              <a:t>parallel +more features</a:t>
            </a:r>
            <a:endParaRPr lang="en-GB" sz="100" dirty="0">
              <a:latin typeface="Segoe UI Light" pitchFamily="34" charset="0"/>
            </a:endParaRPr>
          </a:p>
        </p:txBody>
      </p:sp>
      <p:sp>
        <p:nvSpPr>
          <p:cNvPr id="6" name="TextBox 5"/>
          <p:cNvSpPr txBox="1"/>
          <p:nvPr/>
        </p:nvSpPr>
        <p:spPr>
          <a:xfrm>
            <a:off x="4941941" y="3238502"/>
            <a:ext cx="1591695" cy="574649"/>
          </a:xfrm>
          <a:prstGeom prst="rect">
            <a:avLst/>
          </a:prstGeom>
          <a:noFill/>
        </p:spPr>
        <p:txBody>
          <a:bodyPr wrap="none" lIns="0" tIns="0" rIns="0" bIns="0" rtlCol="0">
            <a:spAutoFit/>
          </a:bodyPr>
          <a:lstStyle/>
          <a:p>
            <a:r>
              <a:rPr lang="en-GB" sz="3700" dirty="0">
                <a:latin typeface="Segoe UI Light" pitchFamily="34" charset="0"/>
              </a:rPr>
              <a:t>became</a:t>
            </a:r>
          </a:p>
        </p:txBody>
      </p:sp>
    </p:spTree>
    <p:extLst>
      <p:ext uri="{BB962C8B-B14F-4D97-AF65-F5344CB8AC3E}">
        <p14:creationId xmlns:p14="http://schemas.microsoft.com/office/powerpoint/2010/main" val="3448887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Example #2: F# in Insurance</a:t>
            </a:r>
            <a:endParaRPr lang="en-GB" b="1" dirty="0"/>
          </a:p>
        </p:txBody>
      </p:sp>
      <p:sp>
        <p:nvSpPr>
          <p:cNvPr id="6" name="Content Placeholder 3"/>
          <p:cNvSpPr>
            <a:spLocks noGrp="1"/>
          </p:cNvSpPr>
          <p:nvPr>
            <p:ph idx="4294967295"/>
          </p:nvPr>
        </p:nvSpPr>
        <p:spPr>
          <a:xfrm>
            <a:off x="519045" y="1448180"/>
            <a:ext cx="11147562" cy="4359125"/>
          </a:xfrm>
          <a:prstGeom prst="rect">
            <a:avLst/>
          </a:prstGeom>
        </p:spPr>
        <p:txBody>
          <a:bodyPr>
            <a:normAutofit lnSpcReduction="10000"/>
          </a:bodyPr>
          <a:lstStyle/>
          <a:p>
            <a:pPr marL="236715" indent="-236715"/>
            <a:r>
              <a:rPr lang="en-GB" sz="2700" b="1" dirty="0"/>
              <a:t>I work for a large actuarial company...  …Despite adopting Agile/Scrum …the usual delays, complications and sometimes …</a:t>
            </a:r>
            <a:r>
              <a:rPr lang="en-GB" sz="2700" b="1" dirty="0">
                <a:solidFill>
                  <a:schemeClr val="accent1"/>
                </a:solidFill>
              </a:rPr>
              <a:t>failures</a:t>
            </a:r>
            <a:r>
              <a:rPr lang="en-GB" sz="2700" b="1" dirty="0"/>
              <a:t>.  </a:t>
            </a:r>
          </a:p>
          <a:p>
            <a:pPr marL="236715" indent="-236715"/>
            <a:endParaRPr lang="en-GB" sz="2700" b="1" dirty="0"/>
          </a:p>
          <a:p>
            <a:pPr marL="236715" indent="-236715"/>
            <a:r>
              <a:rPr lang="en-GB" sz="2700" b="1" dirty="0"/>
              <a:t>We used F#, and </a:t>
            </a:r>
            <a:r>
              <a:rPr lang="en-GB" sz="2700" b="1" dirty="0">
                <a:solidFill>
                  <a:schemeClr val="tx2"/>
                </a:solidFill>
              </a:rPr>
              <a:t>quickly </a:t>
            </a:r>
            <a:r>
              <a:rPr lang="en-GB" sz="2700" b="1" dirty="0"/>
              <a:t>created a system which would perform the necessary calculations </a:t>
            </a:r>
            <a:r>
              <a:rPr lang="en-GB" sz="2700" b="1" dirty="0">
                <a:solidFill>
                  <a:schemeClr val="tx2"/>
                </a:solidFill>
              </a:rPr>
              <a:t>highly efficiently, in parallel, and with a perfect match to the </a:t>
            </a:r>
            <a:r>
              <a:rPr lang="en-GB" sz="2700" b="1" dirty="0" err="1">
                <a:solidFill>
                  <a:schemeClr val="tx2"/>
                </a:solidFill>
              </a:rPr>
              <a:t>spreadsheet</a:t>
            </a:r>
            <a:r>
              <a:rPr lang="en-GB" sz="2700" b="1" dirty="0">
                <a:solidFill>
                  <a:schemeClr val="tx2"/>
                </a:solidFill>
              </a:rPr>
              <a:t> results</a:t>
            </a:r>
            <a:r>
              <a:rPr lang="en-GB" sz="2700" b="1" dirty="0"/>
              <a:t>.  </a:t>
            </a:r>
          </a:p>
          <a:p>
            <a:pPr marL="236715" indent="-236715"/>
            <a:endParaRPr lang="en-GB" sz="2700" b="1" dirty="0"/>
          </a:p>
          <a:p>
            <a:pPr marL="236715" indent="-236715"/>
            <a:r>
              <a:rPr lang="en-GB" sz="2700" b="1" dirty="0"/>
              <a:t>All of the advantages which are commonly touted for F# do play out in practice.  </a:t>
            </a:r>
            <a:r>
              <a:rPr lang="en-GB" sz="2700" b="1" i="1" dirty="0"/>
              <a:t>Immutability, Easy Parallelisation, Expressiveness, Testability, Conciseness, Flexibility, Productivity</a:t>
            </a:r>
          </a:p>
          <a:p>
            <a:pPr marL="236715" indent="-236715"/>
            <a:r>
              <a:rPr lang="en-GB" sz="2700" b="1" i="1" dirty="0"/>
              <a:t>					[ Company name omitted ]</a:t>
            </a:r>
            <a:endParaRPr lang="en-GB" sz="2700" b="1" dirty="0"/>
          </a:p>
        </p:txBody>
      </p:sp>
      <p:sp>
        <p:nvSpPr>
          <p:cNvPr id="3" name="Rectangular Callout 2"/>
          <p:cNvSpPr/>
          <p:nvPr/>
        </p:nvSpPr>
        <p:spPr bwMode="auto">
          <a:xfrm>
            <a:off x="1627446" y="879456"/>
            <a:ext cx="2852647" cy="615691"/>
          </a:xfrm>
          <a:prstGeom prst="wedgeRectCallout">
            <a:avLst>
              <a:gd name="adj1" fmla="val 17666"/>
              <a:gd name="adj2" fmla="val 233379"/>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28" tIns="60864" rIns="121728" bIns="60864" numCol="1" rtlCol="0" anchor="ctr" anchorCtr="0" compatLnSpc="1">
            <a:prstTxWarp prst="textNoShape">
              <a:avLst/>
            </a:prstTxWarp>
            <a:spAutoFit/>
          </a:bodyPr>
          <a:lstStyle/>
          <a:p>
            <a:pPr algn="ctr" defTabSz="1217015" fontAlgn="base">
              <a:spcBef>
                <a:spcPct val="0"/>
              </a:spcBef>
              <a:spcAft>
                <a:spcPct val="0"/>
              </a:spcAft>
            </a:pPr>
            <a:r>
              <a:rPr lang="en-GB" sz="3200" b="1" dirty="0">
                <a:gradFill>
                  <a:gsLst>
                    <a:gs pos="0">
                      <a:srgbClr val="FFFFFF"/>
                    </a:gs>
                    <a:gs pos="100000">
                      <a:srgbClr val="FFFFFF"/>
                    </a:gs>
                  </a:gsLst>
                  <a:lin ang="5400000" scaled="0"/>
                </a:gradFill>
                <a:latin typeface="Segoe UI Light"/>
              </a:rPr>
              <a:t>Time to Market</a:t>
            </a:r>
          </a:p>
        </p:txBody>
      </p:sp>
      <p:sp>
        <p:nvSpPr>
          <p:cNvPr id="5" name="Rectangular Callout 4"/>
          <p:cNvSpPr/>
          <p:nvPr/>
        </p:nvSpPr>
        <p:spPr bwMode="auto">
          <a:xfrm>
            <a:off x="9199281" y="2015602"/>
            <a:ext cx="1820717" cy="615691"/>
          </a:xfrm>
          <a:prstGeom prst="wedgeRectCallout">
            <a:avLst>
              <a:gd name="adj1" fmla="val -165572"/>
              <a:gd name="adj2" fmla="val 137175"/>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28" tIns="60864" rIns="121728" bIns="60864" numCol="1" rtlCol="0" anchor="ctr" anchorCtr="0" compatLnSpc="1">
            <a:prstTxWarp prst="textNoShape">
              <a:avLst/>
            </a:prstTxWarp>
            <a:spAutoFit/>
          </a:bodyPr>
          <a:lstStyle/>
          <a:p>
            <a:pPr algn="ctr" defTabSz="1217015" fontAlgn="base">
              <a:spcBef>
                <a:spcPct val="0"/>
              </a:spcBef>
              <a:spcAft>
                <a:spcPct val="0"/>
              </a:spcAft>
            </a:pPr>
            <a:r>
              <a:rPr lang="en-GB" sz="3200" b="1" dirty="0">
                <a:gradFill>
                  <a:gsLst>
                    <a:gs pos="0">
                      <a:srgbClr val="FFFFFF"/>
                    </a:gs>
                    <a:gs pos="100000">
                      <a:srgbClr val="FFFFFF"/>
                    </a:gs>
                  </a:gsLst>
                  <a:lin ang="5400000" scaled="0"/>
                </a:gradFill>
                <a:latin typeface="Segoe UI Light"/>
              </a:rPr>
              <a:t>Efficiency</a:t>
            </a:r>
          </a:p>
        </p:txBody>
      </p:sp>
      <p:sp>
        <p:nvSpPr>
          <p:cNvPr id="7" name="Rectangular Callout 6"/>
          <p:cNvSpPr/>
          <p:nvPr/>
        </p:nvSpPr>
        <p:spPr bwMode="auto">
          <a:xfrm>
            <a:off x="8945504" y="5157425"/>
            <a:ext cx="2250495" cy="615691"/>
          </a:xfrm>
          <a:prstGeom prst="wedgeRectCallout">
            <a:avLst>
              <a:gd name="adj1" fmla="val -3974"/>
              <a:gd name="adj2" fmla="val -309634"/>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28" tIns="60864" rIns="121728" bIns="60864" numCol="1" rtlCol="0" anchor="ctr" anchorCtr="0" compatLnSpc="1">
            <a:prstTxWarp prst="textNoShape">
              <a:avLst/>
            </a:prstTxWarp>
            <a:spAutoFit/>
          </a:bodyPr>
          <a:lstStyle/>
          <a:p>
            <a:pPr algn="ctr" defTabSz="1217015" fontAlgn="base">
              <a:spcBef>
                <a:spcPct val="0"/>
              </a:spcBef>
              <a:spcAft>
                <a:spcPct val="0"/>
              </a:spcAft>
            </a:pPr>
            <a:r>
              <a:rPr lang="en-GB" sz="3200" b="1" dirty="0">
                <a:gradFill>
                  <a:gsLst>
                    <a:gs pos="0">
                      <a:srgbClr val="FFFFFF"/>
                    </a:gs>
                    <a:gs pos="100000">
                      <a:srgbClr val="FFFFFF"/>
                    </a:gs>
                  </a:gsLst>
                  <a:lin ang="5400000" scaled="0"/>
                </a:gradFill>
                <a:latin typeface="Segoe UI Light"/>
              </a:rPr>
              <a:t>Correctness</a:t>
            </a:r>
          </a:p>
        </p:txBody>
      </p:sp>
      <p:sp>
        <p:nvSpPr>
          <p:cNvPr id="8" name="Rectangle 7"/>
          <p:cNvSpPr/>
          <p:nvPr/>
        </p:nvSpPr>
        <p:spPr>
          <a:xfrm>
            <a:off x="8141237" y="6304261"/>
            <a:ext cx="3817498" cy="518877"/>
          </a:xfrm>
          <a:prstGeom prst="rect">
            <a:avLst/>
          </a:prstGeom>
        </p:spPr>
        <p:txBody>
          <a:bodyPr wrap="none" lIns="102258" tIns="51128" rIns="102258" bIns="51128">
            <a:spAutoFit/>
          </a:bodyPr>
          <a:lstStyle/>
          <a:p>
            <a:pPr marL="236609" indent="-236609" algn="r" defTabSz="913147"/>
            <a:r>
              <a:rPr lang="en-GB" sz="2700" dirty="0">
                <a:solidFill>
                  <a:srgbClr val="505050"/>
                </a:solidFill>
                <a:hlinkClick r:id="rId2"/>
              </a:rPr>
              <a:t>fsharp.org/testimonials</a:t>
            </a:r>
            <a:r>
              <a:rPr lang="en-GB" sz="2700" dirty="0">
                <a:solidFill>
                  <a:srgbClr val="505050"/>
                </a:solidFill>
              </a:rPr>
              <a:t> </a:t>
            </a:r>
          </a:p>
        </p:txBody>
      </p:sp>
      <p:sp>
        <p:nvSpPr>
          <p:cNvPr id="9" name="Rectangular Callout 8"/>
          <p:cNvSpPr/>
          <p:nvPr/>
        </p:nvSpPr>
        <p:spPr bwMode="auto">
          <a:xfrm>
            <a:off x="9563610" y="879456"/>
            <a:ext cx="2154012" cy="615691"/>
          </a:xfrm>
          <a:prstGeom prst="wedgeRectCallout">
            <a:avLst>
              <a:gd name="adj1" fmla="val -100733"/>
              <a:gd name="adj2" fmla="val 114538"/>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28" tIns="60864" rIns="121728" bIns="60864" numCol="1" rtlCol="0" anchor="ctr" anchorCtr="0" compatLnSpc="1">
            <a:prstTxWarp prst="textNoShape">
              <a:avLst/>
            </a:prstTxWarp>
            <a:spAutoFit/>
          </a:bodyPr>
          <a:lstStyle/>
          <a:p>
            <a:pPr algn="ctr" defTabSz="1217015" fontAlgn="base">
              <a:spcBef>
                <a:spcPct val="0"/>
              </a:spcBef>
              <a:spcAft>
                <a:spcPct val="0"/>
              </a:spcAft>
            </a:pPr>
            <a:r>
              <a:rPr lang="en-GB" sz="3200" b="1" dirty="0">
                <a:gradFill>
                  <a:gsLst>
                    <a:gs pos="0">
                      <a:srgbClr val="FFFFFF"/>
                    </a:gs>
                    <a:gs pos="100000">
                      <a:srgbClr val="FFFFFF"/>
                    </a:gs>
                  </a:gsLst>
                  <a:lin ang="5400000" scaled="0"/>
                </a:gradFill>
                <a:latin typeface="Segoe UI Light"/>
              </a:rPr>
              <a:t>Complexity</a:t>
            </a:r>
          </a:p>
        </p:txBody>
      </p:sp>
    </p:spTree>
    <p:extLst>
      <p:ext uri="{BB962C8B-B14F-4D97-AF65-F5344CB8AC3E}">
        <p14:creationId xmlns:p14="http://schemas.microsoft.com/office/powerpoint/2010/main" val="3515662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p>
            <a:r>
              <a:rPr lang="en-GB" b="1" dirty="0" smtClean="0"/>
              <a:t>Example #</a:t>
            </a:r>
            <a:r>
              <a:rPr lang="en-GB" b="1" dirty="0"/>
              <a:t>3</a:t>
            </a:r>
            <a:r>
              <a:rPr lang="en-GB" b="1" dirty="0" smtClean="0"/>
              <a:t>: Finance trading platform</a:t>
            </a:r>
            <a:endParaRPr lang="en-GB" b="1" dirty="0"/>
          </a:p>
        </p:txBody>
      </p:sp>
      <p:sp>
        <p:nvSpPr>
          <p:cNvPr id="3" name="Content Placeholder 2"/>
          <p:cNvSpPr>
            <a:spLocks noGrp="1"/>
          </p:cNvSpPr>
          <p:nvPr>
            <p:ph idx="4294967295"/>
          </p:nvPr>
        </p:nvSpPr>
        <p:spPr>
          <a:xfrm>
            <a:off x="519045" y="1448134"/>
            <a:ext cx="6680918" cy="4882466"/>
          </a:xfrm>
          <a:prstGeom prst="rect">
            <a:avLst/>
          </a:prstGeom>
        </p:spPr>
        <p:txBody>
          <a:bodyPr/>
          <a:lstStyle/>
          <a:p>
            <a:r>
              <a:rPr lang="en-GB" sz="2400" dirty="0"/>
              <a:t>F# + C# for Trading Front End</a:t>
            </a:r>
          </a:p>
          <a:p>
            <a:endParaRPr lang="en-GB" sz="2400" dirty="0"/>
          </a:p>
          <a:p>
            <a:r>
              <a:rPr lang="en-GB" sz="2400" dirty="0"/>
              <a:t>Leverage F#’s features:</a:t>
            </a:r>
          </a:p>
          <a:p>
            <a:pPr marL="612941" lvl="1"/>
            <a:r>
              <a:rPr lang="en-GB" sz="2400" dirty="0">
                <a:latin typeface="+mj-lt"/>
              </a:rPr>
              <a:t>- extensive type system</a:t>
            </a:r>
          </a:p>
          <a:p>
            <a:pPr marL="612941" lvl="1"/>
            <a:r>
              <a:rPr lang="en-GB" sz="2400" dirty="0">
                <a:latin typeface="+mj-lt"/>
              </a:rPr>
              <a:t>- asynchronous workflows, agents and immutable types</a:t>
            </a:r>
          </a:p>
          <a:p>
            <a:pPr marL="612941" lvl="1"/>
            <a:r>
              <a:rPr lang="en-GB" sz="2400" dirty="0">
                <a:latin typeface="+mj-lt"/>
              </a:rPr>
              <a:t>- rich pattern matching and parser support</a:t>
            </a:r>
          </a:p>
          <a:p>
            <a:endParaRPr lang="en-GB" sz="2400" dirty="0"/>
          </a:p>
          <a:p>
            <a:r>
              <a:rPr lang="en-GB" sz="2100" dirty="0"/>
              <a:t>“Experienced F# developers regularly </a:t>
            </a:r>
            <a:r>
              <a:rPr lang="en-GB" sz="2100" b="1" dirty="0">
                <a:solidFill>
                  <a:schemeClr val="accent1"/>
                </a:solidFill>
              </a:rPr>
              <a:t>solve problems in days</a:t>
            </a:r>
            <a:r>
              <a:rPr lang="en-GB" sz="2100" dirty="0"/>
              <a:t> </a:t>
            </a:r>
            <a:r>
              <a:rPr lang="en-GB" sz="2100" dirty="0">
                <a:solidFill>
                  <a:schemeClr val="tx1"/>
                </a:solidFill>
              </a:rPr>
              <a:t>that would take weeks using more traditional languages</a:t>
            </a:r>
            <a:r>
              <a:rPr lang="en-GB" sz="2100" dirty="0"/>
              <a:t>…</a:t>
            </a:r>
            <a:r>
              <a:rPr lang="en-GB" sz="2100" b="1" dirty="0">
                <a:solidFill>
                  <a:schemeClr val="accent1"/>
                </a:solidFill>
              </a:rPr>
              <a:t>solving complex problems</a:t>
            </a:r>
            <a:r>
              <a:rPr lang="en-GB" sz="2100" dirty="0"/>
              <a:t> in an elegant and highly maintainable manner”</a:t>
            </a:r>
          </a:p>
          <a:p>
            <a:pPr algn="r"/>
            <a:r>
              <a:rPr lang="en-GB" sz="2100" dirty="0"/>
              <a:t>Phil Trelford, </a:t>
            </a:r>
            <a:r>
              <a:rPr lang="en-GB" sz="2100" dirty="0" err="1"/>
              <a:t>Trayport</a:t>
            </a:r>
            <a:endParaRPr lang="en-GB" sz="2100" dirty="0"/>
          </a:p>
        </p:txBody>
      </p:sp>
      <p:pic>
        <p:nvPicPr>
          <p:cNvPr id="4"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13454"/>
          <a:stretch/>
        </p:blipFill>
        <p:spPr bwMode="auto">
          <a:xfrm>
            <a:off x="7382977" y="1579825"/>
            <a:ext cx="4700119" cy="3671417"/>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ular Callout 4"/>
          <p:cNvSpPr/>
          <p:nvPr/>
        </p:nvSpPr>
        <p:spPr bwMode="auto">
          <a:xfrm>
            <a:off x="6381580" y="3107687"/>
            <a:ext cx="2852647" cy="615691"/>
          </a:xfrm>
          <a:prstGeom prst="wedgeRectCallout">
            <a:avLst>
              <a:gd name="adj1" fmla="val -78902"/>
              <a:gd name="adj2" fmla="val 203111"/>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28" tIns="60864" rIns="121728" bIns="60864" numCol="1" rtlCol="0" anchor="ctr" anchorCtr="0" compatLnSpc="1">
            <a:prstTxWarp prst="textNoShape">
              <a:avLst/>
            </a:prstTxWarp>
            <a:spAutoFit/>
          </a:bodyPr>
          <a:lstStyle/>
          <a:p>
            <a:pPr algn="ctr" defTabSz="1217015" fontAlgn="base">
              <a:spcBef>
                <a:spcPct val="0"/>
              </a:spcBef>
              <a:spcAft>
                <a:spcPct val="0"/>
              </a:spcAft>
            </a:pPr>
            <a:r>
              <a:rPr lang="en-GB" sz="3200" b="1" dirty="0">
                <a:gradFill>
                  <a:gsLst>
                    <a:gs pos="0">
                      <a:srgbClr val="FFFFFF"/>
                    </a:gs>
                    <a:gs pos="100000">
                      <a:srgbClr val="FFFFFF"/>
                    </a:gs>
                  </a:gsLst>
                  <a:lin ang="5400000" scaled="0"/>
                </a:gradFill>
                <a:latin typeface="Segoe UI Light"/>
              </a:rPr>
              <a:t>Time to Market</a:t>
            </a:r>
          </a:p>
        </p:txBody>
      </p:sp>
      <p:sp>
        <p:nvSpPr>
          <p:cNvPr id="6" name="Rectangular Callout 5"/>
          <p:cNvSpPr/>
          <p:nvPr/>
        </p:nvSpPr>
        <p:spPr bwMode="auto">
          <a:xfrm>
            <a:off x="6122957" y="5446527"/>
            <a:ext cx="2154012" cy="615691"/>
          </a:xfrm>
          <a:prstGeom prst="wedgeRectCallout">
            <a:avLst>
              <a:gd name="adj1" fmla="val -96798"/>
              <a:gd name="adj2" fmla="val -57206"/>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28" tIns="60864" rIns="121728" bIns="60864" numCol="1" rtlCol="0" anchor="ctr" anchorCtr="0" compatLnSpc="1">
            <a:prstTxWarp prst="textNoShape">
              <a:avLst/>
            </a:prstTxWarp>
            <a:spAutoFit/>
          </a:bodyPr>
          <a:lstStyle/>
          <a:p>
            <a:pPr algn="ctr" defTabSz="1217015" fontAlgn="base">
              <a:spcBef>
                <a:spcPct val="0"/>
              </a:spcBef>
              <a:spcAft>
                <a:spcPct val="0"/>
              </a:spcAft>
            </a:pPr>
            <a:r>
              <a:rPr lang="en-GB" sz="3200" b="1" dirty="0">
                <a:gradFill>
                  <a:gsLst>
                    <a:gs pos="0">
                      <a:srgbClr val="FFFFFF"/>
                    </a:gs>
                    <a:gs pos="100000">
                      <a:srgbClr val="FFFFFF"/>
                    </a:gs>
                  </a:gsLst>
                  <a:lin ang="5400000" scaled="0"/>
                </a:gradFill>
                <a:latin typeface="Segoe UI Light"/>
              </a:rPr>
              <a:t>Complexity</a:t>
            </a:r>
          </a:p>
        </p:txBody>
      </p:sp>
    </p:spTree>
    <p:extLst>
      <p:ext uri="{BB962C8B-B14F-4D97-AF65-F5344CB8AC3E}">
        <p14:creationId xmlns:p14="http://schemas.microsoft.com/office/powerpoint/2010/main" val="2916568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174" y="228653"/>
            <a:ext cx="10938892" cy="757306"/>
          </a:xfrm>
        </p:spPr>
        <p:txBody>
          <a:bodyPr/>
          <a:lstStyle/>
          <a:p>
            <a:r>
              <a:rPr lang="en-GB" dirty="0" smtClean="0"/>
              <a:t>Example #4: F# for Quant Consulting</a:t>
            </a:r>
            <a:endParaRPr lang="en-GB" dirty="0"/>
          </a:p>
        </p:txBody>
      </p:sp>
      <p:sp>
        <p:nvSpPr>
          <p:cNvPr id="6" name="Content Placeholder 3"/>
          <p:cNvSpPr>
            <a:spLocks noGrp="1"/>
          </p:cNvSpPr>
          <p:nvPr>
            <p:ph idx="4294967295"/>
          </p:nvPr>
        </p:nvSpPr>
        <p:spPr>
          <a:xfrm>
            <a:off x="519045" y="1448138"/>
            <a:ext cx="11147562" cy="5245728"/>
          </a:xfrm>
          <a:prstGeom prst="rect">
            <a:avLst/>
          </a:prstGeom>
        </p:spPr>
        <p:txBody>
          <a:bodyPr>
            <a:normAutofit/>
          </a:bodyPr>
          <a:lstStyle/>
          <a:p>
            <a:r>
              <a:rPr lang="en-GB" sz="2700" dirty="0"/>
              <a:t>Our bids for tendered contracts in quantitative finance are regularly </a:t>
            </a:r>
            <a:r>
              <a:rPr lang="en-GB" sz="2700" b="1" dirty="0">
                <a:solidFill>
                  <a:schemeClr val="tx2"/>
                </a:solidFill>
              </a:rPr>
              <a:t>half the price</a:t>
            </a:r>
            <a:r>
              <a:rPr lang="en-GB" sz="2700" dirty="0"/>
              <a:t> of competitors because of the </a:t>
            </a:r>
            <a:r>
              <a:rPr lang="en-GB" sz="2700" dirty="0">
                <a:solidFill>
                  <a:schemeClr val="tx2"/>
                </a:solidFill>
              </a:rPr>
              <a:t>increased productivity </a:t>
            </a:r>
            <a:r>
              <a:rPr lang="en-GB" sz="2700" dirty="0"/>
              <a:t>we get from F#.</a:t>
            </a:r>
          </a:p>
          <a:p>
            <a:endParaRPr lang="en-GB" sz="2700" dirty="0"/>
          </a:p>
          <a:p>
            <a:r>
              <a:rPr lang="en-GB" sz="2700" dirty="0"/>
              <a:t>We are regularly able to deliver </a:t>
            </a:r>
            <a:r>
              <a:rPr lang="en-GB" sz="2700" dirty="0">
                <a:solidFill>
                  <a:schemeClr val="tx2"/>
                </a:solidFill>
              </a:rPr>
              <a:t>correct</a:t>
            </a:r>
            <a:r>
              <a:rPr lang="en-GB" sz="2700" dirty="0"/>
              <a:t>, </a:t>
            </a:r>
            <a:r>
              <a:rPr lang="en-GB" sz="2700" dirty="0">
                <a:solidFill>
                  <a:schemeClr val="tx2"/>
                </a:solidFill>
              </a:rPr>
              <a:t>robust, </a:t>
            </a:r>
            <a:r>
              <a:rPr lang="en-GB" sz="2700" dirty="0" err="1">
                <a:solidFill>
                  <a:schemeClr val="tx2"/>
                </a:solidFill>
              </a:rPr>
              <a:t>performant</a:t>
            </a:r>
            <a:r>
              <a:rPr lang="en-GB" sz="2700" dirty="0">
                <a:solidFill>
                  <a:schemeClr val="tx2"/>
                </a:solidFill>
              </a:rPr>
              <a:t> </a:t>
            </a:r>
            <a:r>
              <a:rPr lang="en-GB" sz="2700" dirty="0"/>
              <a:t>solutions </a:t>
            </a:r>
            <a:r>
              <a:rPr lang="en-GB" sz="2700" dirty="0">
                <a:solidFill>
                  <a:schemeClr val="tx2"/>
                </a:solidFill>
              </a:rPr>
              <a:t>on-time</a:t>
            </a:r>
            <a:r>
              <a:rPr lang="en-GB" sz="2700" dirty="0"/>
              <a:t>, which is what our customers value most.</a:t>
            </a:r>
          </a:p>
          <a:p>
            <a:endParaRPr lang="en-GB" sz="2700" dirty="0">
              <a:solidFill>
                <a:schemeClr val="bg2">
                  <a:lumMod val="10000"/>
                </a:schemeClr>
              </a:solidFill>
            </a:endParaRPr>
          </a:p>
          <a:p>
            <a:pPr algn="r"/>
            <a:r>
              <a:rPr lang="en-GB" sz="2700" dirty="0"/>
              <a:t>Daniel Egloff, QuantAlea Consulting, Zurich</a:t>
            </a:r>
            <a:endParaRPr lang="en-GB" sz="2700" dirty="0">
              <a:solidFill>
                <a:schemeClr val="bg2">
                  <a:lumMod val="10000"/>
                </a:schemeClr>
              </a:solidFill>
            </a:endParaRPr>
          </a:p>
        </p:txBody>
      </p:sp>
      <p:sp>
        <p:nvSpPr>
          <p:cNvPr id="3" name="Rectangle 2"/>
          <p:cNvSpPr/>
          <p:nvPr/>
        </p:nvSpPr>
        <p:spPr>
          <a:xfrm>
            <a:off x="7163406" y="6304261"/>
            <a:ext cx="4795329" cy="518878"/>
          </a:xfrm>
          <a:prstGeom prst="rect">
            <a:avLst/>
          </a:prstGeom>
        </p:spPr>
        <p:txBody>
          <a:bodyPr wrap="none" lIns="102383" tIns="51190" rIns="102383" bIns="51190">
            <a:spAutoFit/>
          </a:bodyPr>
          <a:lstStyle/>
          <a:p>
            <a:pPr marL="236919" indent="-236919" algn="r"/>
            <a:r>
              <a:rPr lang="en-GB" sz="2700" dirty="0">
                <a:hlinkClick r:id="rId2"/>
              </a:rPr>
              <a:t>http://fsharp.org/testimonials</a:t>
            </a:r>
            <a:r>
              <a:rPr lang="en-GB" sz="2700" dirty="0"/>
              <a:t> </a:t>
            </a:r>
          </a:p>
        </p:txBody>
      </p:sp>
      <p:sp>
        <p:nvSpPr>
          <p:cNvPr id="9" name="Rectangular Callout 8"/>
          <p:cNvSpPr/>
          <p:nvPr/>
        </p:nvSpPr>
        <p:spPr bwMode="auto">
          <a:xfrm>
            <a:off x="7573421" y="3429794"/>
            <a:ext cx="2852647" cy="615691"/>
          </a:xfrm>
          <a:prstGeom prst="wedgeRectCallout">
            <a:avLst>
              <a:gd name="adj1" fmla="val 51550"/>
              <a:gd name="adj2" fmla="val -101019"/>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93" tIns="60947" rIns="121893" bIns="60947" numCol="1" rtlCol="0" anchor="ctr" anchorCtr="0" compatLnSpc="1">
            <a:prstTxWarp prst="textNoShape">
              <a:avLst/>
            </a:prstTxWarp>
            <a:spAutoFit/>
          </a:bodyPr>
          <a:lstStyle/>
          <a:p>
            <a:pPr algn="ctr" defTabSz="1218585" fontAlgn="base">
              <a:spcBef>
                <a:spcPct val="0"/>
              </a:spcBef>
              <a:spcAft>
                <a:spcPct val="0"/>
              </a:spcAft>
            </a:pPr>
            <a:r>
              <a:rPr lang="en-GB" sz="3200" b="1" dirty="0">
                <a:gradFill>
                  <a:gsLst>
                    <a:gs pos="0">
                      <a:srgbClr val="FFFFFF"/>
                    </a:gs>
                    <a:gs pos="100000">
                      <a:srgbClr val="FFFFFF"/>
                    </a:gs>
                  </a:gsLst>
                  <a:lin ang="5400000" scaled="0"/>
                </a:gradFill>
                <a:latin typeface="+mj-lt"/>
              </a:rPr>
              <a:t>Time to Market</a:t>
            </a:r>
          </a:p>
        </p:txBody>
      </p:sp>
      <p:sp>
        <p:nvSpPr>
          <p:cNvPr id="10" name="Rectangular Callout 9"/>
          <p:cNvSpPr/>
          <p:nvPr/>
        </p:nvSpPr>
        <p:spPr bwMode="auto">
          <a:xfrm>
            <a:off x="2529676" y="4025075"/>
            <a:ext cx="2250495" cy="615691"/>
          </a:xfrm>
          <a:prstGeom prst="wedgeRectCallout">
            <a:avLst>
              <a:gd name="adj1" fmla="val 68119"/>
              <a:gd name="adj2" fmla="val -201865"/>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93" tIns="60947" rIns="121893" bIns="60947" numCol="1" rtlCol="0" anchor="ctr" anchorCtr="0" compatLnSpc="1">
            <a:prstTxWarp prst="textNoShape">
              <a:avLst/>
            </a:prstTxWarp>
            <a:spAutoFit/>
          </a:bodyPr>
          <a:lstStyle/>
          <a:p>
            <a:pPr algn="ctr" defTabSz="1218585" fontAlgn="base">
              <a:spcBef>
                <a:spcPct val="0"/>
              </a:spcBef>
              <a:spcAft>
                <a:spcPct val="0"/>
              </a:spcAft>
            </a:pPr>
            <a:r>
              <a:rPr lang="en-GB" sz="3200" b="1" dirty="0">
                <a:gradFill>
                  <a:gsLst>
                    <a:gs pos="0">
                      <a:srgbClr val="FFFFFF"/>
                    </a:gs>
                    <a:gs pos="100000">
                      <a:srgbClr val="FFFFFF"/>
                    </a:gs>
                  </a:gsLst>
                  <a:lin ang="5400000" scaled="0"/>
                </a:gradFill>
                <a:latin typeface="+mj-lt"/>
              </a:rPr>
              <a:t>Correctness</a:t>
            </a:r>
          </a:p>
        </p:txBody>
      </p:sp>
      <p:sp>
        <p:nvSpPr>
          <p:cNvPr id="11" name="Rectangular Callout 10"/>
          <p:cNvSpPr/>
          <p:nvPr/>
        </p:nvSpPr>
        <p:spPr bwMode="auto">
          <a:xfrm>
            <a:off x="10138017" y="1858615"/>
            <a:ext cx="1820718" cy="615691"/>
          </a:xfrm>
          <a:prstGeom prst="wedgeRectCallout">
            <a:avLst>
              <a:gd name="adj1" fmla="val -115273"/>
              <a:gd name="adj2" fmla="val 92950"/>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93" tIns="60947" rIns="121893" bIns="60947" numCol="1" rtlCol="0" anchor="ctr" anchorCtr="0" compatLnSpc="1">
            <a:prstTxWarp prst="textNoShape">
              <a:avLst/>
            </a:prstTxWarp>
            <a:spAutoFit/>
          </a:bodyPr>
          <a:lstStyle/>
          <a:p>
            <a:pPr algn="ctr" defTabSz="1218585" fontAlgn="base">
              <a:spcBef>
                <a:spcPct val="0"/>
              </a:spcBef>
              <a:spcAft>
                <a:spcPct val="0"/>
              </a:spcAft>
            </a:pPr>
            <a:r>
              <a:rPr lang="en-GB" sz="3200" b="1" dirty="0">
                <a:gradFill>
                  <a:gsLst>
                    <a:gs pos="0">
                      <a:srgbClr val="FFFFFF"/>
                    </a:gs>
                    <a:gs pos="100000">
                      <a:srgbClr val="FFFFFF"/>
                    </a:gs>
                  </a:gsLst>
                  <a:lin ang="5400000" scaled="0"/>
                </a:gradFill>
                <a:latin typeface="+mj-lt"/>
              </a:rPr>
              <a:t>Efficiency</a:t>
            </a:r>
          </a:p>
        </p:txBody>
      </p:sp>
    </p:spTree>
    <p:extLst>
      <p:ext uri="{BB962C8B-B14F-4D97-AF65-F5344CB8AC3E}">
        <p14:creationId xmlns:p14="http://schemas.microsoft.com/office/powerpoint/2010/main" val="787491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err="1" smtClean="0"/>
              <a:t>OData</a:t>
            </a:r>
            <a:endParaRPr lang="en-GB" dirty="0"/>
          </a:p>
        </p:txBody>
      </p:sp>
      <p:sp>
        <p:nvSpPr>
          <p:cNvPr id="4" name="Date Placeholder 3"/>
          <p:cNvSpPr>
            <a:spLocks noGrp="1"/>
          </p:cNvSpPr>
          <p:nvPr>
            <p:ph type="dt" sz="half" idx="4294967295"/>
          </p:nvPr>
        </p:nvSpPr>
        <p:spPr>
          <a:xfrm>
            <a:off x="457146" y="6407814"/>
            <a:ext cx="2133322" cy="273907"/>
          </a:xfrm>
          <a:prstGeom prst="rect">
            <a:avLst/>
          </a:prstGeom>
        </p:spPr>
        <p:txBody>
          <a:bodyPr lIns="91300" tIns="45651" rIns="91300" bIns="45651"/>
          <a:lstStyle/>
          <a:p>
            <a:fld id="{20CE17AF-4091-48A7-8681-C3B1BE5CA3B0}" type="datetime1">
              <a:rPr lang="en-GB" smtClean="0">
                <a:solidFill>
                  <a:srgbClr val="FFFFFF"/>
                </a:solidFill>
              </a:rPr>
              <a:pPr/>
              <a:t>29/01/2014</a:t>
            </a:fld>
            <a:endParaRPr lang="en-GB" dirty="0">
              <a:solidFill>
                <a:srgbClr val="FFFFFF"/>
              </a:solidFill>
            </a:endParaRPr>
          </a:p>
        </p:txBody>
      </p:sp>
      <p:sp>
        <p:nvSpPr>
          <p:cNvPr id="5" name="Footer Placeholder 4"/>
          <p:cNvSpPr>
            <a:spLocks noGrp="1"/>
          </p:cNvSpPr>
          <p:nvPr>
            <p:ph type="ftr" sz="quarter" idx="4294967295"/>
          </p:nvPr>
        </p:nvSpPr>
        <p:spPr>
          <a:xfrm>
            <a:off x="3123793" y="6407814"/>
            <a:ext cx="5889637" cy="273907"/>
          </a:xfrm>
          <a:prstGeom prst="rect">
            <a:avLst/>
          </a:prstGeom>
        </p:spPr>
        <p:txBody>
          <a:bodyPr lIns="91300" tIns="45651" rIns="91300" bIns="45651"/>
          <a:lstStyle/>
          <a:p>
            <a:endParaRPr lang="en-GB" dirty="0">
              <a:solidFill>
                <a:srgbClr val="FFFFFF"/>
              </a:solidFill>
            </a:endParaRPr>
          </a:p>
        </p:txBody>
      </p:sp>
      <p:sp>
        <p:nvSpPr>
          <p:cNvPr id="6" name="Slide Number Placeholder 5"/>
          <p:cNvSpPr>
            <a:spLocks noGrp="1"/>
          </p:cNvSpPr>
          <p:nvPr>
            <p:ph type="sldNum" sz="quarter" idx="4294967295"/>
          </p:nvPr>
        </p:nvSpPr>
        <p:spPr>
          <a:xfrm>
            <a:off x="9533289" y="6407814"/>
            <a:ext cx="2133322" cy="273907"/>
          </a:xfrm>
          <a:prstGeom prst="rect">
            <a:avLst/>
          </a:prstGeom>
        </p:spPr>
        <p:txBody>
          <a:bodyPr lIns="91300" tIns="45651" rIns="91300" bIns="45651"/>
          <a:lstStyle/>
          <a:p>
            <a:fld id="{66F9B19E-23E9-4120-A06C-57F6EDB783B3}" type="slidenum">
              <a:rPr lang="en-GB" smtClean="0">
                <a:solidFill>
                  <a:srgbClr val="FFFFFF"/>
                </a:solidFill>
              </a:rPr>
              <a:pPr/>
              <a:t>87</a:t>
            </a:fld>
            <a:endParaRPr lang="en-GB">
              <a:solidFill>
                <a:srgbClr val="FFFFFF"/>
              </a:solidFill>
            </a:endParaRP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016" t="10617" r="30371" b="37210"/>
          <a:stretch/>
        </p:blipFill>
        <p:spPr bwMode="auto">
          <a:xfrm>
            <a:off x="457144" y="1544325"/>
            <a:ext cx="11278217" cy="397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2623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045" y="228653"/>
            <a:ext cx="11147562" cy="609540"/>
          </a:xfrm>
        </p:spPr>
        <p:txBody>
          <a:bodyPr/>
          <a:lstStyle/>
          <a:p>
            <a:r>
              <a:rPr lang="en-US" sz="4400" dirty="0"/>
              <a:t>Actually these days it’s more like a flood…</a:t>
            </a:r>
          </a:p>
        </p:txBody>
      </p:sp>
      <p:pic>
        <p:nvPicPr>
          <p:cNvPr id="1026" name="Picture 2" descr="http://upload.wikimedia.org/wikipedia/commons/0/00/Flood1024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773" y="906520"/>
            <a:ext cx="7485907" cy="5620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608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10.xml><?xml version="1.0" encoding="utf-8"?>
<a:theme xmlns:a="http://schemas.openxmlformats.org/drawingml/2006/main" name="4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 xmlns:thm15="http://schemas.microsoft.com/office/thememl/2012/main" name="Presentation3" id="{906D024C-421C-4B9C-801E-358EC5D2C92C}" vid="{EE647F3D-1218-41CC-B840-4369C24DDCD5}"/>
    </a:ext>
  </a:extLst>
</a:theme>
</file>

<file path=ppt/theme/theme11.xml><?xml version="1.0" encoding="utf-8"?>
<a:theme xmlns:a="http://schemas.openxmlformats.org/drawingml/2006/main" name="5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 xmlns:thm15="http://schemas.microsoft.com/office/thememl/2012/main" name="Presentation3" id="{906D024C-421C-4B9C-801E-358EC5D2C92C}" vid="{EE647F3D-1218-41CC-B840-4369C24DDCD5}"/>
    </a:ext>
  </a:extLst>
</a:theme>
</file>

<file path=ppt/theme/theme12.xml><?xml version="1.0" encoding="utf-8"?>
<a:theme xmlns:a="http://schemas.openxmlformats.org/drawingml/2006/main" name="6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 xmlns:thm15="http://schemas.microsoft.com/office/thememl/2012/main" name="Presentation3" id="{906D024C-421C-4B9C-801E-358EC5D2C92C}" vid="{EE647F3D-1218-41CC-B840-4369C24DDCD5}"/>
    </a:ext>
  </a:extLst>
</a:theme>
</file>

<file path=ppt/theme/theme13.xml><?xml version="1.0" encoding="utf-8"?>
<a:theme xmlns:a="http://schemas.openxmlformats.org/drawingml/2006/main" name="7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 xmlns:thm15="http://schemas.microsoft.com/office/thememl/2012/main" name="Presentation3" id="{906D024C-421C-4B9C-801E-358EC5D2C92C}" vid="{EE647F3D-1218-41CC-B840-4369C24DDCD5}"/>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with Consolas font for code slides">
  <a:themeElements>
    <a:clrScheme name="Blue Template-Tempalte">
      <a:dk1>
        <a:srgbClr val="000000"/>
      </a:dk1>
      <a:lt1>
        <a:srgbClr val="FFFFFF"/>
      </a:lt1>
      <a:dk2>
        <a:srgbClr val="0070C0"/>
      </a:dk2>
      <a:lt2>
        <a:srgbClr val="BDE3FF"/>
      </a:lt2>
      <a:accent1>
        <a:srgbClr val="FFC000"/>
      </a:accent1>
      <a:accent2>
        <a:srgbClr val="2DA33B"/>
      </a:accent2>
      <a:accent3>
        <a:srgbClr val="DF8045"/>
      </a:accent3>
      <a:accent4>
        <a:srgbClr val="2D86E7"/>
      </a:accent4>
      <a:accent5>
        <a:srgbClr val="755DCB"/>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417">
                  <a:srgbClr val="000000"/>
                </a:gs>
                <a:gs pos="100000">
                  <a:srgbClr val="000000"/>
                </a:gs>
              </a:gsLst>
              <a:lin ang="5400000" scaled="0"/>
            </a:gradFill>
            <a:latin typeface="Segoe Light" pitchFamily="34" charset="0"/>
          </a:defRPr>
        </a:defPPr>
      </a:lstStyle>
    </a:txDef>
  </a:objectDefaults>
  <a:extraClrSchemeLst/>
</a:theme>
</file>

<file path=ppt/theme/theme3.xml><?xml version="1.0" encoding="utf-8"?>
<a:theme xmlns:a="http://schemas.openxmlformats.org/drawingml/2006/main" name="Metro Template-Template Blue">
  <a:themeElements>
    <a:clrScheme name="MSR Dark">
      <a:dk1>
        <a:srgbClr val="FFFFFF"/>
      </a:dk1>
      <a:lt1>
        <a:srgbClr val="003963"/>
      </a:lt1>
      <a:dk2>
        <a:srgbClr val="FFFFFF"/>
      </a:dk2>
      <a:lt2>
        <a:srgbClr val="003963"/>
      </a:lt2>
      <a:accent1>
        <a:srgbClr val="31A7FE"/>
      </a:accent1>
      <a:accent2>
        <a:srgbClr val="7FBA00"/>
      </a:accent2>
      <a:accent3>
        <a:srgbClr val="FF8C00"/>
      </a:accent3>
      <a:accent4>
        <a:srgbClr val="B4009E"/>
      </a:accent4>
      <a:accent5>
        <a:srgbClr val="55D455"/>
      </a:accent5>
      <a:accent6>
        <a:srgbClr val="FFB900"/>
      </a:accent6>
      <a:hlink>
        <a:srgbClr val="31A7FE"/>
      </a:hlink>
      <a:folHlink>
        <a:srgbClr val="31A7FE"/>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800" dirty="0" err="1"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1_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5.xml><?xml version="1.0" encoding="utf-8"?>
<a:theme xmlns:a="http://schemas.openxmlformats.org/drawingml/2006/main" name="2_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6.xml><?xml version="1.0" encoding="utf-8"?>
<a:theme xmlns:a="http://schemas.openxmlformats.org/drawingml/2006/main" name="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 xmlns:thm15="http://schemas.microsoft.com/office/thememl/2012/main" name="Presentation3" id="{906D024C-421C-4B9C-801E-358EC5D2C92C}" vid="{EE647F3D-1218-41CC-B840-4369C24DDCD5}"/>
    </a:ext>
  </a:extLst>
</a:theme>
</file>

<file path=ppt/theme/theme7.xml><?xml version="1.0" encoding="utf-8"?>
<a:theme xmlns:a="http://schemas.openxmlformats.org/drawingml/2006/main" name="1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 xmlns:thm15="http://schemas.microsoft.com/office/thememl/2012/main" name="Presentation3" id="{906D024C-421C-4B9C-801E-358EC5D2C92C}" vid="{EE647F3D-1218-41CC-B840-4369C24DDCD5}"/>
    </a:ext>
  </a:extLst>
</a:theme>
</file>

<file path=ppt/theme/theme8.xml><?xml version="1.0" encoding="utf-8"?>
<a:theme xmlns:a="http://schemas.openxmlformats.org/drawingml/2006/main" name="2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 xmlns:thm15="http://schemas.microsoft.com/office/thememl/2012/main" name="Presentation3" id="{906D024C-421C-4B9C-801E-358EC5D2C92C}" vid="{EE647F3D-1218-41CC-B840-4369C24DDCD5}"/>
    </a:ext>
  </a:extLst>
</a:theme>
</file>

<file path=ppt/theme/theme9.xml><?xml version="1.0" encoding="utf-8"?>
<a:theme xmlns:a="http://schemas.openxmlformats.org/drawingml/2006/main" name="3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 xmlns:thm15="http://schemas.microsoft.com/office/thememl/2012/main" name="Presentation3" id="{906D024C-421C-4B9C-801E-358EC5D2C92C}" vid="{EE647F3D-1218-41CC-B840-4369C24DDCD5}"/>
    </a:ext>
  </a:extLst>
</a:theme>
</file>

<file path=docProps/app.xml><?xml version="1.0" encoding="utf-8"?>
<Properties xmlns="http://schemas.openxmlformats.org/officeDocument/2006/extended-properties" xmlns:vt="http://schemas.openxmlformats.org/officeDocument/2006/docPropsVTypes">
  <Template>FSharp-teched-europe-2010-v2</Template>
  <TotalTime>20963</TotalTime>
  <Words>1667</Words>
  <Application>Microsoft Office PowerPoint</Application>
  <PresentationFormat>Custom</PresentationFormat>
  <Paragraphs>342</Paragraphs>
  <Slides>87</Slides>
  <Notes>12</Notes>
  <HiddenSlides>0</HiddenSlides>
  <MMClips>0</MMClips>
  <ScaleCrop>false</ScaleCrop>
  <HeadingPairs>
    <vt:vector size="6" baseType="variant">
      <vt:variant>
        <vt:lpstr>Fonts Used</vt:lpstr>
      </vt:variant>
      <vt:variant>
        <vt:i4>14</vt:i4>
      </vt:variant>
      <vt:variant>
        <vt:lpstr>Theme</vt:lpstr>
      </vt:variant>
      <vt:variant>
        <vt:i4>13</vt:i4>
      </vt:variant>
      <vt:variant>
        <vt:lpstr>Slide Titles</vt:lpstr>
      </vt:variant>
      <vt:variant>
        <vt:i4>87</vt:i4>
      </vt:variant>
    </vt:vector>
  </HeadingPairs>
  <TitlesOfParts>
    <vt:vector size="114" baseType="lpstr">
      <vt:lpstr>Arial</vt:lpstr>
      <vt:lpstr>Candara</vt:lpstr>
      <vt:lpstr>Times New Roman</vt:lpstr>
      <vt:lpstr>Segoe UI</vt:lpstr>
      <vt:lpstr>Symbol</vt:lpstr>
      <vt:lpstr>Segoe   </vt:lpstr>
      <vt:lpstr>Cambria Math</vt:lpstr>
      <vt:lpstr>Helvetica</vt:lpstr>
      <vt:lpstr>Wingdings</vt:lpstr>
      <vt:lpstr>Andy</vt:lpstr>
      <vt:lpstr>ZapfChancery</vt:lpstr>
      <vt:lpstr>Segoe Light</vt:lpstr>
      <vt:lpstr>Consolas</vt:lpstr>
      <vt:lpstr>Segoe UI Light</vt:lpstr>
      <vt:lpstr>FSharp-teched-europe-2010-v2</vt:lpstr>
      <vt:lpstr>White with Consolas font for code slides</vt:lpstr>
      <vt:lpstr>Metro Template-Template Blue</vt:lpstr>
      <vt:lpstr>1_FSharp-teched-europe-2010-v2</vt:lpstr>
      <vt:lpstr>2_FSharp-teched-europe-2010-v2</vt:lpstr>
      <vt:lpstr>New corp-style Presentation</vt:lpstr>
      <vt:lpstr>1_New corp-style Presentation</vt:lpstr>
      <vt:lpstr>2_New corp-style Presentation</vt:lpstr>
      <vt:lpstr>3_New corp-style Presentation</vt:lpstr>
      <vt:lpstr>4_New corp-style Presentation</vt:lpstr>
      <vt:lpstr>5_New corp-style Presentation</vt:lpstr>
      <vt:lpstr>6_New corp-style Presentation</vt:lpstr>
      <vt:lpstr>7_New corp-style Presentation</vt:lpstr>
      <vt:lpstr>PowerPoint Presentation</vt:lpstr>
      <vt:lpstr>Agenda</vt:lpstr>
      <vt:lpstr>Proposition 1 We are living in an Information Revolution</vt:lpstr>
      <vt:lpstr>The Information Revolution</vt:lpstr>
      <vt:lpstr>Proposition 2 Modern programming is intensely information-rich</vt:lpstr>
      <vt:lpstr>Proposition 3 Our programming languages are information-sparse</vt:lpstr>
      <vt:lpstr>Financial data is like water…</vt:lpstr>
      <vt:lpstr>Financial data is like water…</vt:lpstr>
      <vt:lpstr>Actually these days it’s more like a flood…</vt:lpstr>
      <vt:lpstr>The financial data plumber’s perspective </vt:lpstr>
      <vt:lpstr>We need to bring information into our  “data plumbing” languages…  At market-scale, in-cloud or on-premise, strongly tooled, strongly typed</vt:lpstr>
      <vt:lpstr>This R&amp;D is done in the context of the open language F#</vt:lpstr>
      <vt:lpstr>A bit about F#....</vt:lpstr>
      <vt:lpstr>F# is a great data plumbing language</vt:lpstr>
      <vt:lpstr>F# is open source, cross platform  fsharp.org</vt:lpstr>
      <vt:lpstr>F# has an intelligent, fun, contributing community  fsharp.org fsharpforfunandprofit.com </vt:lpstr>
      <vt:lpstr>F# helps address real business problems  around Time to Market, Efficiency, Correctness and Tackling Complexity  See: “Succeeding with Functional-first Programming in Finance”, Don Syme</vt:lpstr>
      <vt:lpstr>F# has a particularly strong following in finance, including leading London-based banks and hedge funds  fsharp.org/testimonials  meetup.com/FSharpLondon </vt:lpstr>
      <vt:lpstr>F# is used to make lots of money  fsharp.org/testimonials </vt:lpstr>
      <vt:lpstr>PowerPoint Presentation</vt:lpstr>
      <vt:lpstr>Example: F# for Quant Consulting</vt:lpstr>
      <vt:lpstr>Microsoft recommend  F# and the Visual F# tools for your functional-first programming needs</vt:lpstr>
      <vt:lpstr>Back to the main topic…</vt:lpstr>
      <vt:lpstr>Typical F# Topics</vt:lpstr>
      <vt:lpstr>The Problem We’re Addressing  Our data plumbing tools are data-sparse. We need to bring financial information into the language…   At market-scale, strongly tooled, strongly typed</vt:lpstr>
      <vt:lpstr>Which data?  Xenomorph Timescape is a major Microsoft partner for Financial Data in the Azure Cloud Platform</vt:lpstr>
      <vt:lpstr>The specific questions:  Can we use F#’s unique “type provider” capabilities to integrate Xenomorph data at fine granularity?  Can we specifically tackle the quantity of instruments and the sparseness of the data in a programming language integration.</vt:lpstr>
      <vt:lpstr>PowerPoint Presentation</vt:lpstr>
      <vt:lpstr>PowerPoint Presentation</vt:lpstr>
      <vt:lpstr>PowerPoint Presentation</vt:lpstr>
      <vt:lpstr>PowerPoint Presentation</vt:lpstr>
      <vt:lpstr>PowerPoint Presentation</vt:lpstr>
      <vt:lpstr>PowerPoint Presentation</vt:lpstr>
      <vt:lpstr>The problem is this:   the data is still weakly integrated into our data plumbing languages</vt:lpstr>
      <vt:lpstr>The Technique: “F# Type Providers”  Allow scalable, robust, deep integration</vt:lpstr>
      <vt:lpstr>Similar Problem: Integrate all of freebase.com   “as if it were a library”  40M entities, 1Billion facts, 24,000 types, 65,000 properties</vt:lpstr>
      <vt:lpstr>Similar Problem: Integrate all of worldbank.org/data   “as if it were a library”  10,000+ time series for hundreds of countries/regions</vt:lpstr>
      <vt:lpstr>PowerPoint Presentation</vt:lpstr>
      <vt:lpstr>A Type Provider is….  “Just like a library”  “A design-time component that computes a space of types and methods on-demand…”  “An adaptor between data/services and the F# type system…”  “On-demand, scalable compile-time provision of type/module definitions…”  </vt:lpstr>
      <vt:lpstr>But what about financial data?</vt:lpstr>
      <vt:lpstr>PowerPoint Presentation</vt:lpstr>
      <vt:lpstr>Theme #1  On-Demand Types = Internet Scalable Magic</vt:lpstr>
      <vt:lpstr>On-Demand Type Provision</vt:lpstr>
      <vt:lpstr>Theme #2  Many Data Sources, One Mechanism</vt:lpstr>
      <vt:lpstr>SQL</vt:lpstr>
      <vt:lpstr>CSV</vt:lpstr>
      <vt:lpstr>JSON</vt:lpstr>
      <vt:lpstr>XML</vt:lpstr>
      <vt:lpstr>Hadoop/Hive</vt:lpstr>
      <vt:lpstr>World Bank</vt:lpstr>
      <vt:lpstr>Freebase</vt:lpstr>
      <vt:lpstr>WSDL</vt:lpstr>
      <vt:lpstr>R</vt:lpstr>
      <vt:lpstr>PowerPoint Presentation</vt:lpstr>
      <vt:lpstr>Theme #3  Data and Types at Multiple Scales</vt:lpstr>
      <vt:lpstr>Data at Multiple Scales</vt:lpstr>
      <vt:lpstr>Providing Units of Measure</vt:lpstr>
      <vt:lpstr>Theme #4  Type Systems Encounter Reality</vt:lpstr>
      <vt:lpstr>This is different…</vt:lpstr>
      <vt:lpstr>This is different…</vt:lpstr>
      <vt:lpstr> ⊢ e   :   </vt:lpstr>
      <vt:lpstr>Meditations on 0 </vt:lpstr>
      <vt:lpstr>Meditations on 0 </vt:lpstr>
      <vt:lpstr>Theme #5  Queries  Full XTS QL not yet supported in prototype Similar query languages (Freebase MQL) are well explored</vt:lpstr>
      <vt:lpstr>Theme #6  Reaction, Asynchrony and Streaming  Not covered today, but F# has excellent compositional primitives for  reactive, streaming data, and provided data sources can easily make use of these</vt:lpstr>
      <vt:lpstr>Some Research Questions Which Arise  </vt:lpstr>
      <vt:lpstr>Summary</vt:lpstr>
      <vt:lpstr>Questions?</vt:lpstr>
      <vt:lpstr>In Summary</vt:lpstr>
      <vt:lpstr>Theme #5  Schema Change</vt:lpstr>
      <vt:lpstr>A problem, but…</vt:lpstr>
      <vt:lpstr>Functional-first programming is a general-purpose programming technique particularly suited to tasks where Time-to-deployment, Efficiency, Correctness and Taming Complexity dominate. </vt:lpstr>
      <vt:lpstr>Examples include ETL pipelines, general data-manipulation, calculation engines, programmatic UIs and data science.   While these problems can be solved using other programming paradigms, they are particularly amenable to functional-first programming. </vt:lpstr>
      <vt:lpstr>Functional-first programming uses functional programming as the initial paradigm for most purposes, but employs other techniques such as objects and state as necessary.  </vt:lpstr>
      <vt:lpstr>The Recurring Business Problems</vt:lpstr>
      <vt:lpstr>Is Time to Market a Problem?  Late Models  Missed market opportunities  Late Services  Users have gone elsewhere  Late Components  Millions evaporate </vt:lpstr>
      <vt:lpstr>Is Correctness a Problem?    Buggy Models  Major risks to institutions  Buggy Services  Users walk away   Buggy Analytical Components  Millions leak away</vt:lpstr>
      <vt:lpstr>Is Efficiency a Problem?    Slow Models  Can’t assess the institution daily  Slow Services  Massive loss of online business  Slow Analytical Components  Can’t scale to web  </vt:lpstr>
      <vt:lpstr>Is Complexity a Problem?    Intractable Models  Can’t enter markets  Intractable Services  Can’t deliver services  Intractable Analytical Components  Can’t deliver </vt:lpstr>
      <vt:lpstr>The Recurring Business Problems</vt:lpstr>
      <vt:lpstr>What’s the Need?  Analytical programmers delivering correct, efficient components in the enterprise, on-time  This is a primary set of problems that functional-first programming helps solve </vt:lpstr>
      <vt:lpstr>Example #1 (power company)</vt:lpstr>
      <vt:lpstr>PowerPoint Presentation</vt:lpstr>
      <vt:lpstr>Example #2: F# in Insurance</vt:lpstr>
      <vt:lpstr>Example #3: Finance trading platform</vt:lpstr>
      <vt:lpstr>Example #4: F# for Quant Consulting</vt:lpstr>
      <vt:lpstr>OData</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&lt;Event Name Here&gt;</dc:subject>
  <dc:creator>Don Syme</dc:creator>
  <cp:keywords>TechEd Europe 2010</cp:keywords>
  <dc:description>Template: Andrew Larson; Silver Fox Productions, Inc
Formatting:
Event Date: November 8-12, 2010
Event Location: Berlin, Germany
Audience Type: External</dc:description>
  <cp:lastModifiedBy>Don Syme</cp:lastModifiedBy>
  <cp:revision>387</cp:revision>
  <cp:lastPrinted>2010-05-11T05:02:34Z</cp:lastPrinted>
  <dcterms:created xsi:type="dcterms:W3CDTF">2010-11-09T11:20:14Z</dcterms:created>
  <dcterms:modified xsi:type="dcterms:W3CDTF">2014-01-29T15:58:25Z</dcterms:modified>
  <cp:category>TechEd Europe 2010</cp:category>
</cp:coreProperties>
</file>