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 id="2147483827" r:id="rId4"/>
    <p:sldMasterId id="2147483854" r:id="rId5"/>
  </p:sldMasterIdLst>
  <p:notesMasterIdLst>
    <p:notesMasterId r:id="rId31"/>
  </p:notesMasterIdLst>
  <p:handoutMasterIdLst>
    <p:handoutMasterId r:id="rId32"/>
  </p:handoutMasterIdLst>
  <p:sldIdLst>
    <p:sldId id="919" r:id="rId6"/>
    <p:sldId id="1175" r:id="rId7"/>
    <p:sldId id="1163" r:id="rId8"/>
    <p:sldId id="1176" r:id="rId9"/>
    <p:sldId id="1177" r:id="rId10"/>
    <p:sldId id="1159" r:id="rId11"/>
    <p:sldId id="1168" r:id="rId12"/>
    <p:sldId id="1169" r:id="rId13"/>
    <p:sldId id="1170" r:id="rId14"/>
    <p:sldId id="1171" r:id="rId15"/>
    <p:sldId id="1172" r:id="rId16"/>
    <p:sldId id="1160" r:id="rId17"/>
    <p:sldId id="1161" r:id="rId18"/>
    <p:sldId id="1162" r:id="rId19"/>
    <p:sldId id="1167" r:id="rId20"/>
    <p:sldId id="1165" r:id="rId21"/>
    <p:sldId id="1173" r:id="rId22"/>
    <p:sldId id="1166" r:id="rId23"/>
    <p:sldId id="1156" r:id="rId24"/>
    <p:sldId id="1158" r:id="rId25"/>
    <p:sldId id="1153" r:id="rId26"/>
    <p:sldId id="1151" r:id="rId27"/>
    <p:sldId id="1152" r:id="rId28"/>
    <p:sldId id="1154" r:id="rId29"/>
    <p:sldId id="1174" r:id="rId30"/>
  </p:sldIdLst>
  <p:sldSz cx="12192000" cy="6858000"/>
  <p:notesSz cx="6858000" cy="9144000"/>
  <p:embeddedFontLst>
    <p:embeddedFont>
      <p:font typeface="Consolas" panose="020B0609020204030204" pitchFamily="49" charset="0"/>
      <p:regular r:id="rId33"/>
      <p:bold r:id="rId34"/>
      <p:italic r:id="rId35"/>
      <p:boldItalic r:id="rId36"/>
    </p:embeddedFont>
    <p:embeddedFont>
      <p:font typeface="Segoe UI Light" panose="020B0502040204020203" pitchFamily="34" charset="0"/>
      <p:regular r:id="rId37"/>
      <p:italic r:id="rId38"/>
    </p:embeddedFont>
    <p:embeddedFont>
      <p:font typeface="Segoe UI" panose="020B0502040204020203" pitchFamily="34" charset="0"/>
      <p:regular r:id="rId39"/>
      <p:bold r:id="rId40"/>
      <p:italic r:id="rId41"/>
      <p:boldItalic r:id="rId42"/>
    </p:embeddedFont>
    <p:embeddedFont>
      <p:font typeface="Segoe Light" panose="020B0604020202020204" charset="0"/>
      <p:regular r:id="rId43"/>
      <p:italic r:id="rId44"/>
    </p:embeddedFont>
    <p:embeddedFont>
      <p:font typeface="Candara" panose="020E0502030303020204" pitchFamily="34" charset="0"/>
      <p:regular r:id="rId45"/>
      <p:bold r:id="rId46"/>
      <p:italic r:id="rId47"/>
      <p:boldItalic r:id="rId48"/>
    </p:embeddedFont>
  </p:embeddedFontLst>
  <p:defaultText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201" userDrawn="1">
          <p15:clr>
            <a:srgbClr val="A4A3A4"/>
          </p15:clr>
        </p15:guide>
        <p15:guide id="3" orient="horz" pos="2735" userDrawn="1">
          <p15:clr>
            <a:srgbClr val="A4A3A4"/>
          </p15:clr>
        </p15:guide>
        <p15:guide id="4" orient="horz" pos="4176" userDrawn="1">
          <p15:clr>
            <a:srgbClr val="A4A3A4"/>
          </p15:clr>
        </p15:guide>
        <p15:guide id="5" orient="horz" pos="1488" userDrawn="1">
          <p15:clr>
            <a:srgbClr val="A4A3A4"/>
          </p15:clr>
        </p15:guide>
        <p15:guide id="6" orient="horz" pos="912" userDrawn="1">
          <p15:clr>
            <a:srgbClr val="A4A3A4"/>
          </p15:clr>
        </p15:guide>
        <p15:guide id="7" pos="3840" userDrawn="1">
          <p15:clr>
            <a:srgbClr val="A4A3A4"/>
          </p15:clr>
        </p15:guide>
        <p15:guide id="8" pos="327" userDrawn="1">
          <p15:clr>
            <a:srgbClr val="A4A3A4"/>
          </p15:clr>
        </p15:guide>
        <p15:guide id="9" pos="1191" userDrawn="1">
          <p15:clr>
            <a:srgbClr val="A4A3A4"/>
          </p15:clr>
        </p15:guide>
        <p15:guide id="10" pos="7352" userDrawn="1">
          <p15:clr>
            <a:srgbClr val="A4A3A4"/>
          </p15:clr>
        </p15:guide>
        <p15:guide id="11" pos="7065" userDrawn="1">
          <p15:clr>
            <a:srgbClr val="A4A3A4"/>
          </p15:clr>
        </p15:guide>
        <p15:guide id="12" pos="6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333333"/>
    <a:srgbClr val="FFFFFF"/>
    <a:srgbClr val="429A16"/>
    <a:srgbClr val="F8F57B"/>
    <a:srgbClr val="000000"/>
    <a:srgbClr val="59D01E"/>
    <a:srgbClr val="292929"/>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0" autoAdjust="0"/>
    <p:restoredTop sz="96105" autoAdjust="0"/>
  </p:normalViewPr>
  <p:slideViewPr>
    <p:cSldViewPr snapToGrid="0">
      <p:cViewPr varScale="1">
        <p:scale>
          <a:sx n="81" d="100"/>
          <a:sy n="81" d="100"/>
        </p:scale>
        <p:origin x="102" y="108"/>
      </p:cViewPr>
      <p:guideLst>
        <p:guide orient="horz" pos="144"/>
        <p:guide orient="horz" pos="1201"/>
        <p:guide orient="horz" pos="2735"/>
        <p:guide orient="horz" pos="4176"/>
        <p:guide orient="horz" pos="1488"/>
        <p:guide orient="horz" pos="912"/>
        <p:guide pos="3840"/>
        <p:guide pos="327"/>
        <p:guide pos="1191"/>
        <p:guide pos="7352"/>
        <p:guide pos="7065"/>
        <p:guide pos="611"/>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9DDF2FC-920D-4C4D-9879-581E042ED7BA}">
      <dgm:prSet/>
      <dgm:spPr/>
      <dgm:t>
        <a:bodyPr/>
        <a:lstStyle/>
        <a:p>
          <a:pPr rtl="0"/>
          <a:r>
            <a:rPr lang="en-GB" dirty="0" smtClean="0">
              <a:latin typeface="Segoe UI Light" panose="020B0502040204020203" pitchFamily="34" charset="0"/>
            </a:rPr>
            <a:t>Learn</a:t>
          </a:r>
          <a:endParaRPr lang="en-GB" b="0" u="none" dirty="0">
            <a:latin typeface="Segoe UI Light" panose="020B0502040204020203" pitchFamily="34" charset="0"/>
          </a:endParaRPr>
        </a:p>
      </dgm:t>
    </dgm:pt>
    <dgm:pt modelId="{EDBBF7CC-4D1D-4EDD-B9E3-9266AC4669D3}" type="parTrans" cxnId="{7FA12739-6119-4CCB-B338-9564E39FC446}">
      <dgm:prSet/>
      <dgm:spPr/>
      <dgm:t>
        <a:bodyPr/>
        <a:lstStyle/>
        <a:p>
          <a:endParaRPr lang="en-GB"/>
        </a:p>
      </dgm:t>
    </dgm:pt>
    <dgm:pt modelId="{E1578FFA-F8D4-48C3-B907-9BA312267A07}" type="sibTrans" cxnId="{7FA12739-6119-4CCB-B338-9564E39FC446}">
      <dgm:prSet/>
      <dgm:spPr/>
      <dgm:t>
        <a:bodyPr/>
        <a:lstStyle/>
        <a:p>
          <a:endParaRPr lang="en-GB"/>
        </a:p>
      </dgm:t>
    </dgm:pt>
    <dgm:pt modelId="{605FC98E-8807-4C9A-ADBB-F6BE6BEBB0C3}">
      <dgm:prSet/>
      <dgm:spPr/>
      <dgm:t>
        <a:bodyPr/>
        <a:lstStyle/>
        <a:p>
          <a:pPr rtl="0"/>
          <a:r>
            <a:rPr lang="en-GB" dirty="0" smtClean="0">
              <a:latin typeface="Segoe UI Light" panose="020B0502040204020203" pitchFamily="34" charset="0"/>
            </a:rPr>
            <a:t>Open, Cross-platform, </a:t>
          </a:r>
          <a:endParaRPr lang="en-GB" b="0" u="none" dirty="0">
            <a:latin typeface="Segoe UI Light" panose="020B0502040204020203" pitchFamily="34" charset="0"/>
          </a:endParaRPr>
        </a:p>
      </dgm:t>
    </dgm:pt>
    <dgm:pt modelId="{495B4B1C-9FA2-4CBE-9CA1-C0C9D8B5C54D}" type="parTrans" cxnId="{6E26B655-B5C7-49E8-A568-8E1CBAE70E76}">
      <dgm:prSet/>
      <dgm:spPr/>
    </dgm:pt>
    <dgm:pt modelId="{73DA9E4B-F5C1-4C79-9A5D-DF6D4CBBBFC5}" type="sibTrans" cxnId="{6E26B655-B5C7-49E8-A568-8E1CBAE70E76}">
      <dgm:prSet/>
      <dgm:spPr/>
    </dgm:pt>
    <dgm:pt modelId="{237E23D2-4C6E-4A8A-A231-C8624AE580FD}">
      <dgm:prSet/>
      <dgm:spPr/>
      <dgm:t>
        <a:bodyPr/>
        <a:lstStyle/>
        <a:p>
          <a:pPr rtl="0"/>
          <a:r>
            <a:rPr lang="en-GB" dirty="0" smtClean="0">
              <a:latin typeface="Segoe UI Light" panose="020B0502040204020203" pitchFamily="34" charset="0"/>
            </a:rPr>
            <a:t>Less Language, more Doing</a:t>
          </a:r>
          <a:endParaRPr lang="en-GB" b="0" u="none" dirty="0">
            <a:latin typeface="Segoe UI Light" panose="020B0502040204020203" pitchFamily="34" charset="0"/>
          </a:endParaRPr>
        </a:p>
      </dgm:t>
    </dgm:pt>
    <dgm:pt modelId="{E17599E5-389D-4678-A8A5-C7756CECA30D}" type="parTrans" cxnId="{20960D5A-44BF-4CF3-A368-E0216D5C413D}">
      <dgm:prSet/>
      <dgm:spPr/>
    </dgm:pt>
    <dgm:pt modelId="{9E184F79-CB2A-43E7-BAC2-87230D5BD54F}" type="sibTrans" cxnId="{20960D5A-44BF-4CF3-A368-E0216D5C413D}">
      <dgm:prSet/>
      <dgm:spPr/>
    </dgm:pt>
    <dgm:pt modelId="{16DA4239-610D-4EAB-A200-C453A0A2D0FF}">
      <dgm:prSet/>
      <dgm:spPr/>
      <dgm:t>
        <a:bodyPr/>
        <a:lstStyle/>
        <a:p>
          <a:pPr rtl="0"/>
          <a:r>
            <a:rPr lang="en-GB" dirty="0" smtClean="0">
              <a:latin typeface="Segoe UI Light" panose="020B0502040204020203" pitchFamily="34" charset="0"/>
            </a:rPr>
            <a:t>Hands-on, Tutorials</a:t>
          </a:r>
          <a:endParaRPr lang="en-GB" b="0" u="none" dirty="0">
            <a:latin typeface="Segoe UI Light" panose="020B0502040204020203" pitchFamily="34" charset="0"/>
          </a:endParaRPr>
        </a:p>
      </dgm:t>
    </dgm:pt>
    <dgm:pt modelId="{ABACEADB-04B0-4300-886C-1A5A0F49EEF2}" type="parTrans" cxnId="{F5CE7147-7228-4CD1-B734-7231880874E9}">
      <dgm:prSet/>
      <dgm:spPr/>
    </dgm:pt>
    <dgm:pt modelId="{5380C582-6DB3-423D-9A76-1445488D1270}" type="sibTrans" cxnId="{F5CE7147-7228-4CD1-B734-7231880874E9}">
      <dgm:prSet/>
      <dgm:spPr/>
    </dgm:pt>
    <dgm:pt modelId="{5E18033E-093A-41E5-9959-4C30D0E3B2A2}">
      <dgm:prSet/>
      <dgm:spPr/>
      <dgm:t>
        <a:bodyPr/>
        <a:lstStyle/>
        <a:p>
          <a:pPr rtl="0"/>
          <a:r>
            <a:rPr lang="en-GB" dirty="0" smtClean="0">
              <a:latin typeface="Segoe UI Light" panose="020B0502040204020203" pitchFamily="34" charset="0"/>
            </a:rPr>
            <a:t>Present other people’s work</a:t>
          </a:r>
          <a:endParaRPr lang="en-GB" b="0" u="none" dirty="0">
            <a:latin typeface="Segoe UI Light" panose="020B0502040204020203" pitchFamily="34" charset="0"/>
          </a:endParaRPr>
        </a:p>
      </dgm:t>
    </dgm:pt>
    <dgm:pt modelId="{4BD2E97F-E8B6-4940-8C10-024DF053D00D}" type="parTrans" cxnId="{9247E0A5-B8DC-4CB8-9A0A-7BBD12EAC82F}">
      <dgm:prSet/>
      <dgm:spPr/>
    </dgm:pt>
    <dgm:pt modelId="{25F299D8-65C9-48CA-B62F-CAAE28220504}" type="sibTrans" cxnId="{9247E0A5-B8DC-4CB8-9A0A-7BBD12EAC82F}">
      <dgm:prSet/>
      <dgm:spPr/>
    </dgm:pt>
    <dgm:pt modelId="{96B143FB-4246-42EB-937E-E3865F6D428F}">
      <dgm:prSet/>
      <dgm:spPr/>
      <dgm:t>
        <a:bodyPr/>
        <a:lstStyle/>
        <a:p>
          <a:pPr rtl="0"/>
          <a:r>
            <a:rPr lang="en-GB" dirty="0" smtClean="0">
              <a:latin typeface="Segoe UI Light" panose="020B0502040204020203" pitchFamily="34" charset="0"/>
            </a:rPr>
            <a:t>Focus on </a:t>
          </a:r>
          <a:r>
            <a:rPr lang="en-GB" dirty="0" err="1" smtClean="0">
              <a:latin typeface="Segoe UI Light" panose="020B0502040204020203" pitchFamily="34" charset="0"/>
            </a:rPr>
            <a:t>Upstack</a:t>
          </a:r>
          <a:r>
            <a:rPr lang="en-GB" dirty="0" smtClean="0">
              <a:latin typeface="Segoe UI Light" panose="020B0502040204020203" pitchFamily="34" charset="0"/>
            </a:rPr>
            <a:t> </a:t>
          </a:r>
          <a:endParaRPr lang="en-GB" b="0" u="none" dirty="0">
            <a:latin typeface="Segoe UI Light" panose="020B0502040204020203" pitchFamily="34" charset="0"/>
          </a:endParaRPr>
        </a:p>
      </dgm:t>
    </dgm:pt>
    <dgm:pt modelId="{BC35D4A3-CDD4-4B24-81C0-FD99AA415829}" type="parTrans" cxnId="{F8553C0C-C38E-4E42-AE69-BE49A7C72C1F}">
      <dgm:prSet/>
      <dgm:spPr/>
    </dgm:pt>
    <dgm:pt modelId="{77D46864-3834-4ECF-8C38-F69937170036}" type="sibTrans" cxnId="{F8553C0C-C38E-4E42-AE69-BE49A7C72C1F}">
      <dgm:prSet/>
      <dgm:spPr/>
    </dgm:pt>
    <dgm:pt modelId="{4D6595FD-B45C-4CD2-8D97-721B7F443A69}">
      <dgm:prSet/>
      <dgm:spPr/>
      <dgm:t>
        <a:bodyPr/>
        <a:lstStyle/>
        <a:p>
          <a:pPr rtl="0"/>
          <a:r>
            <a:rPr lang="en-GB" dirty="0" smtClean="0">
              <a:latin typeface="Segoe UI Light" panose="020B0502040204020203" pitchFamily="34" charset="0"/>
            </a:rPr>
            <a:t>Be Curious</a:t>
          </a:r>
          <a:endParaRPr lang="en-GB" b="0" u="none" dirty="0">
            <a:latin typeface="Segoe UI Light" panose="020B0502040204020203" pitchFamily="34" charset="0"/>
          </a:endParaRPr>
        </a:p>
      </dgm:t>
    </dgm:pt>
    <dgm:pt modelId="{412062B7-219C-4DD6-A617-CC5016DBCF01}" type="parTrans" cxnId="{F25A0FC0-1FD6-422C-88B9-CD45C1FD5B9F}">
      <dgm:prSet/>
      <dgm:spPr/>
    </dgm:pt>
    <dgm:pt modelId="{950D8461-3391-45BF-AB86-4551654CF22A}" type="sibTrans" cxnId="{F25A0FC0-1FD6-422C-88B9-CD45C1FD5B9F}">
      <dgm:prSet/>
      <dgm:spPr/>
    </dgm:pt>
    <dgm:pt modelId="{FF1B101E-3ED0-425D-BC9A-EC0B32BD6333}">
      <dgm:prSet/>
      <dgm:spPr/>
      <dgm:t>
        <a:bodyPr/>
        <a:lstStyle/>
        <a:p>
          <a:pPr rtl="0"/>
          <a:r>
            <a:rPr lang="en-GB" smtClean="0">
              <a:latin typeface="Segoe UI Light" panose="020B0502040204020203" pitchFamily="34" charset="0"/>
            </a:rPr>
            <a:t>Contribute</a:t>
          </a:r>
          <a:endParaRPr lang="en-GB" b="0" u="none" dirty="0">
            <a:latin typeface="Segoe UI Light" panose="020B0502040204020203" pitchFamily="34" charset="0"/>
          </a:endParaRPr>
        </a:p>
      </dgm:t>
    </dgm:pt>
    <dgm:pt modelId="{F45A8EBA-277C-4AE9-9253-0A0B79794985}" type="parTrans" cxnId="{41259059-D23E-43DA-A3F2-CC6D10855A8C}">
      <dgm:prSet/>
      <dgm:spPr/>
    </dgm:pt>
    <dgm:pt modelId="{90E753EA-9D02-43BB-A429-CF579B8C9E8A}" type="sibTrans" cxnId="{41259059-D23E-43DA-A3F2-CC6D10855A8C}">
      <dgm:prSet/>
      <dgm:spPr/>
    </dgm:pt>
    <dgm:pt modelId="{C9E21BB9-226D-4278-AA32-C93E5FACC17D}">
      <dgm:prSet/>
      <dgm:spPr/>
      <dgm:t>
        <a:bodyPr/>
        <a:lstStyle/>
        <a:p>
          <a:pPr rtl="0"/>
          <a:r>
            <a:rPr lang="en-GB" smtClean="0">
              <a:latin typeface="Segoe UI Light" panose="020B0502040204020203" pitchFamily="34" charset="0"/>
            </a:rPr>
            <a:t>Enjoy</a:t>
          </a:r>
          <a:endParaRPr lang="en-GB" b="0" u="none" dirty="0">
            <a:latin typeface="Segoe UI Light" panose="020B0502040204020203" pitchFamily="34" charset="0"/>
          </a:endParaRPr>
        </a:p>
      </dgm:t>
    </dgm:pt>
    <dgm:pt modelId="{484F29A5-9E06-4A8A-A453-C44EF27A6EC8}" type="parTrans" cxnId="{FFBF1DDE-A3C3-4163-9631-6F7103A219C0}">
      <dgm:prSet/>
      <dgm:spPr/>
    </dgm:pt>
    <dgm:pt modelId="{522098C3-25F8-4C6C-BA14-4A7DAD690972}" type="sibTrans" cxnId="{FFBF1DDE-A3C3-4163-9631-6F7103A219C0}">
      <dgm:prSet/>
      <dgm:spPr/>
    </dgm:pt>
    <dgm:pt modelId="{66D1DDFF-76EA-422E-B713-7DF9C873658B}">
      <dgm:prSet/>
      <dgm:spPr/>
      <dgm:t>
        <a:bodyPr/>
        <a:lstStyle/>
        <a:p>
          <a:pPr rtl="0"/>
          <a:r>
            <a:rPr lang="en-GB" smtClean="0">
              <a:latin typeface="Segoe UI Light" panose="020B0502040204020203" pitchFamily="34" charset="0"/>
            </a:rPr>
            <a:t>Broad</a:t>
          </a:r>
          <a:endParaRPr lang="en-GB" b="0" u="none" dirty="0">
            <a:latin typeface="Segoe UI Light" panose="020B0502040204020203" pitchFamily="34" charset="0"/>
          </a:endParaRPr>
        </a:p>
      </dgm:t>
    </dgm:pt>
    <dgm:pt modelId="{F993DAB2-57EC-449B-B9F9-19E03D1B7669}" type="parTrans" cxnId="{57AB5F0F-1BEB-46CC-AFBA-473DACBFAD27}">
      <dgm:prSet/>
      <dgm:spPr/>
    </dgm:pt>
    <dgm:pt modelId="{8D6C2B4D-11E2-4BF3-BDA2-FFC923F380C1}" type="sibTrans" cxnId="{57AB5F0F-1BEB-46CC-AFBA-473DACBFAD27}">
      <dgm:prSet/>
      <dgm:spPr/>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10">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t>
        <a:bodyPr/>
        <a:lstStyle/>
        <a:p>
          <a:endParaRPr lang="en-GB"/>
        </a:p>
      </dgm:t>
    </dgm:pt>
    <dgm:pt modelId="{8E3CB8FE-3222-45DA-A32D-927C99FF8936}" type="pres">
      <dgm:prSet presAssocID="{FF1B101E-3ED0-425D-BC9A-EC0B32BD6333}" presName="node" presStyleLbl="node1" presStyleIdx="1" presStyleCnt="10">
        <dgm:presLayoutVars>
          <dgm:bulletEnabled val="1"/>
        </dgm:presLayoutVars>
      </dgm:prSet>
      <dgm:spPr/>
      <dgm:t>
        <a:bodyPr/>
        <a:lstStyle/>
        <a:p>
          <a:endParaRPr lang="en-GB"/>
        </a:p>
      </dgm:t>
    </dgm:pt>
    <dgm:pt modelId="{73E51C6B-964C-4BA9-9069-ABF281E8BC8C}" type="pres">
      <dgm:prSet presAssocID="{90E753EA-9D02-43BB-A429-CF579B8C9E8A}" presName="sibTrans" presStyleCnt="0"/>
      <dgm:spPr/>
    </dgm:pt>
    <dgm:pt modelId="{6BB13CCE-134C-4FD9-83DB-AE23A69EEDCF}" type="pres">
      <dgm:prSet presAssocID="{4D6595FD-B45C-4CD2-8D97-721B7F443A69}" presName="node" presStyleLbl="node1" presStyleIdx="2" presStyleCnt="10">
        <dgm:presLayoutVars>
          <dgm:bulletEnabled val="1"/>
        </dgm:presLayoutVars>
      </dgm:prSet>
      <dgm:spPr/>
      <dgm:t>
        <a:bodyPr/>
        <a:lstStyle/>
        <a:p>
          <a:endParaRPr lang="en-GB"/>
        </a:p>
      </dgm:t>
    </dgm:pt>
    <dgm:pt modelId="{80E04007-6675-4BCB-9E04-D5FB1A528B08}" type="pres">
      <dgm:prSet presAssocID="{950D8461-3391-45BF-AB86-4551654CF22A}" presName="sibTrans" presStyleCnt="0"/>
      <dgm:spPr/>
    </dgm:pt>
    <dgm:pt modelId="{65182C11-FC8A-4920-8D46-21DFDDB8B876}" type="pres">
      <dgm:prSet presAssocID="{C9E21BB9-226D-4278-AA32-C93E5FACC17D}" presName="node" presStyleLbl="node1" presStyleIdx="3" presStyleCnt="10">
        <dgm:presLayoutVars>
          <dgm:bulletEnabled val="1"/>
        </dgm:presLayoutVars>
      </dgm:prSet>
      <dgm:spPr/>
      <dgm:t>
        <a:bodyPr/>
        <a:lstStyle/>
        <a:p>
          <a:endParaRPr lang="en-GB"/>
        </a:p>
      </dgm:t>
    </dgm:pt>
    <dgm:pt modelId="{35A9A0E6-A160-4179-A54B-B1F21A8E4CAA}" type="pres">
      <dgm:prSet presAssocID="{522098C3-25F8-4C6C-BA14-4A7DAD690972}" presName="sibTrans" presStyleCnt="0"/>
      <dgm:spPr/>
    </dgm:pt>
    <dgm:pt modelId="{9F9C1FC2-F156-475F-8F45-C1294627206B}" type="pres">
      <dgm:prSet presAssocID="{605FC98E-8807-4C9A-ADBB-F6BE6BEBB0C3}" presName="node" presStyleLbl="node1" presStyleIdx="4" presStyleCnt="10">
        <dgm:presLayoutVars>
          <dgm:bulletEnabled val="1"/>
        </dgm:presLayoutVars>
      </dgm:prSet>
      <dgm:spPr/>
      <dgm:t>
        <a:bodyPr/>
        <a:lstStyle/>
        <a:p>
          <a:endParaRPr lang="en-GB"/>
        </a:p>
      </dgm:t>
    </dgm:pt>
    <dgm:pt modelId="{03966C9F-863C-4A00-B6F6-2B4227FA19E8}" type="pres">
      <dgm:prSet presAssocID="{73DA9E4B-F5C1-4C79-9A5D-DF6D4CBBBFC5}" presName="sibTrans" presStyleCnt="0"/>
      <dgm:spPr/>
    </dgm:pt>
    <dgm:pt modelId="{20F16FBC-B4E6-482D-AF76-A0AE9F851E05}" type="pres">
      <dgm:prSet presAssocID="{66D1DDFF-76EA-422E-B713-7DF9C873658B}" presName="node" presStyleLbl="node1" presStyleIdx="5" presStyleCnt="10">
        <dgm:presLayoutVars>
          <dgm:bulletEnabled val="1"/>
        </dgm:presLayoutVars>
      </dgm:prSet>
      <dgm:spPr/>
      <dgm:t>
        <a:bodyPr/>
        <a:lstStyle/>
        <a:p>
          <a:endParaRPr lang="en-GB"/>
        </a:p>
      </dgm:t>
    </dgm:pt>
    <dgm:pt modelId="{4540935B-6D98-4D3A-8E8C-7F6B602EA194}" type="pres">
      <dgm:prSet presAssocID="{8D6C2B4D-11E2-4BF3-BDA2-FFC923F380C1}" presName="sibTrans" presStyleCnt="0"/>
      <dgm:spPr/>
    </dgm:pt>
    <dgm:pt modelId="{C487FB5C-3FB8-497C-83BB-1F34EEBB125B}" type="pres">
      <dgm:prSet presAssocID="{237E23D2-4C6E-4A8A-A231-C8624AE580FD}" presName="node" presStyleLbl="node1" presStyleIdx="6" presStyleCnt="10">
        <dgm:presLayoutVars>
          <dgm:bulletEnabled val="1"/>
        </dgm:presLayoutVars>
      </dgm:prSet>
      <dgm:spPr/>
      <dgm:t>
        <a:bodyPr/>
        <a:lstStyle/>
        <a:p>
          <a:endParaRPr lang="en-GB"/>
        </a:p>
      </dgm:t>
    </dgm:pt>
    <dgm:pt modelId="{E74E29C2-11DE-4CE1-9299-DFB20B706B11}" type="pres">
      <dgm:prSet presAssocID="{9E184F79-CB2A-43E7-BAC2-87230D5BD54F}" presName="sibTrans" presStyleCnt="0"/>
      <dgm:spPr/>
    </dgm:pt>
    <dgm:pt modelId="{91C11BCE-2F67-44F1-8848-DE3E5D94A576}" type="pres">
      <dgm:prSet presAssocID="{16DA4239-610D-4EAB-A200-C453A0A2D0FF}" presName="node" presStyleLbl="node1" presStyleIdx="7" presStyleCnt="10">
        <dgm:presLayoutVars>
          <dgm:bulletEnabled val="1"/>
        </dgm:presLayoutVars>
      </dgm:prSet>
      <dgm:spPr/>
      <dgm:t>
        <a:bodyPr/>
        <a:lstStyle/>
        <a:p>
          <a:endParaRPr lang="en-GB"/>
        </a:p>
      </dgm:t>
    </dgm:pt>
    <dgm:pt modelId="{24418CFA-C27D-4281-AB54-36ED0F2E030E}" type="pres">
      <dgm:prSet presAssocID="{5380C582-6DB3-423D-9A76-1445488D1270}" presName="sibTrans" presStyleCnt="0"/>
      <dgm:spPr/>
    </dgm:pt>
    <dgm:pt modelId="{77607FDA-11AD-48D3-BFDE-608843D5D6BF}" type="pres">
      <dgm:prSet presAssocID="{5E18033E-093A-41E5-9959-4C30D0E3B2A2}" presName="node" presStyleLbl="node1" presStyleIdx="8" presStyleCnt="10">
        <dgm:presLayoutVars>
          <dgm:bulletEnabled val="1"/>
        </dgm:presLayoutVars>
      </dgm:prSet>
      <dgm:spPr/>
      <dgm:t>
        <a:bodyPr/>
        <a:lstStyle/>
        <a:p>
          <a:endParaRPr lang="en-GB"/>
        </a:p>
      </dgm:t>
    </dgm:pt>
    <dgm:pt modelId="{D34366AB-6EE8-458D-B574-3C48AC13C0EE}" type="pres">
      <dgm:prSet presAssocID="{25F299D8-65C9-48CA-B62F-CAAE28220504}" presName="sibTrans" presStyleCnt="0"/>
      <dgm:spPr/>
    </dgm:pt>
    <dgm:pt modelId="{35F58FB4-7156-4E15-8065-FDF9A7BC2E82}" type="pres">
      <dgm:prSet presAssocID="{96B143FB-4246-42EB-937E-E3865F6D428F}" presName="node" presStyleLbl="node1" presStyleIdx="9" presStyleCnt="10">
        <dgm:presLayoutVars>
          <dgm:bulletEnabled val="1"/>
        </dgm:presLayoutVars>
      </dgm:prSet>
      <dgm:spPr/>
      <dgm:t>
        <a:bodyPr/>
        <a:lstStyle/>
        <a:p>
          <a:endParaRPr lang="en-GB"/>
        </a:p>
      </dgm:t>
    </dgm:pt>
  </dgm:ptLst>
  <dgm:cxnLst>
    <dgm:cxn modelId="{F5CE7147-7228-4CD1-B734-7231880874E9}" srcId="{34E93DDE-D099-4CA2-863C-7319E600DBE4}" destId="{16DA4239-610D-4EAB-A200-C453A0A2D0FF}" srcOrd="7" destOrd="0" parTransId="{ABACEADB-04B0-4300-886C-1A5A0F49EEF2}" sibTransId="{5380C582-6DB3-423D-9A76-1445488D1270}"/>
    <dgm:cxn modelId="{418FA4B7-1894-40B4-A485-768EC7FEDA4F}" type="presOf" srcId="{C9E21BB9-226D-4278-AA32-C93E5FACC17D}" destId="{65182C11-FC8A-4920-8D46-21DFDDB8B876}" srcOrd="0" destOrd="0" presId="urn:microsoft.com/office/officeart/2005/8/layout/default"/>
    <dgm:cxn modelId="{6E337360-9EEE-4291-B73F-2C3D9A18FCDA}" type="presOf" srcId="{16DA4239-610D-4EAB-A200-C453A0A2D0FF}" destId="{91C11BCE-2F67-44F1-8848-DE3E5D94A576}" srcOrd="0" destOrd="0" presId="urn:microsoft.com/office/officeart/2005/8/layout/default"/>
    <dgm:cxn modelId="{CC80485F-152B-4095-A2AD-60D6F4AE5925}" type="presOf" srcId="{FF1B101E-3ED0-425D-BC9A-EC0B32BD6333}" destId="{8E3CB8FE-3222-45DA-A32D-927C99FF8936}" srcOrd="0" destOrd="0" presId="urn:microsoft.com/office/officeart/2005/8/layout/default"/>
    <dgm:cxn modelId="{BB573867-E047-4FEB-AE06-C5E09DEA5B29}" type="presOf" srcId="{4D6595FD-B45C-4CD2-8D97-721B7F443A69}" destId="{6BB13CCE-134C-4FD9-83DB-AE23A69EEDCF}" srcOrd="0" destOrd="0" presId="urn:microsoft.com/office/officeart/2005/8/layout/default"/>
    <dgm:cxn modelId="{9DB649A0-D09D-409A-96B1-EBF5BCD470F5}" type="presOf" srcId="{66D1DDFF-76EA-422E-B713-7DF9C873658B}" destId="{20F16FBC-B4E6-482D-AF76-A0AE9F851E05}" srcOrd="0" destOrd="0" presId="urn:microsoft.com/office/officeart/2005/8/layout/default"/>
    <dgm:cxn modelId="{82510AB1-D94E-4B54-BE0B-3CF1A130E109}" type="presOf" srcId="{605FC98E-8807-4C9A-ADBB-F6BE6BEBB0C3}" destId="{9F9C1FC2-F156-475F-8F45-C1294627206B}" srcOrd="0" destOrd="0" presId="urn:microsoft.com/office/officeart/2005/8/layout/default"/>
    <dgm:cxn modelId="{9247E0A5-B8DC-4CB8-9A0A-7BBD12EAC82F}" srcId="{34E93DDE-D099-4CA2-863C-7319E600DBE4}" destId="{5E18033E-093A-41E5-9959-4C30D0E3B2A2}" srcOrd="8" destOrd="0" parTransId="{4BD2E97F-E8B6-4940-8C10-024DF053D00D}" sibTransId="{25F299D8-65C9-48CA-B62F-CAAE28220504}"/>
    <dgm:cxn modelId="{65762C2C-239B-4214-945B-47FBEC889256}" type="presOf" srcId="{99DDF2FC-920D-4C4D-9879-581E042ED7BA}" destId="{5DBDC61F-9554-4F83-A359-6FE8F2984F77}" srcOrd="0" destOrd="0" presId="urn:microsoft.com/office/officeart/2005/8/layout/default"/>
    <dgm:cxn modelId="{3C52683B-5C0B-4A4C-A7FE-6AE08CE630F9}" type="presOf" srcId="{34E93DDE-D099-4CA2-863C-7319E600DBE4}" destId="{84BBAD3E-47E3-429D-AF91-8056E7C916A7}" srcOrd="0" destOrd="0" presId="urn:microsoft.com/office/officeart/2005/8/layout/default"/>
    <dgm:cxn modelId="{AD092204-1AC3-4A68-96F2-197E7817F43A}" type="presOf" srcId="{5E18033E-093A-41E5-9959-4C30D0E3B2A2}" destId="{77607FDA-11AD-48D3-BFDE-608843D5D6BF}" srcOrd="0" destOrd="0" presId="urn:microsoft.com/office/officeart/2005/8/layout/default"/>
    <dgm:cxn modelId="{20960D5A-44BF-4CF3-A368-E0216D5C413D}" srcId="{34E93DDE-D099-4CA2-863C-7319E600DBE4}" destId="{237E23D2-4C6E-4A8A-A231-C8624AE580FD}" srcOrd="6" destOrd="0" parTransId="{E17599E5-389D-4678-A8A5-C7756CECA30D}" sibTransId="{9E184F79-CB2A-43E7-BAC2-87230D5BD54F}"/>
    <dgm:cxn modelId="{7FA12739-6119-4CCB-B338-9564E39FC446}" srcId="{34E93DDE-D099-4CA2-863C-7319E600DBE4}" destId="{99DDF2FC-920D-4C4D-9879-581E042ED7BA}" srcOrd="0" destOrd="0" parTransId="{EDBBF7CC-4D1D-4EDD-B9E3-9266AC4669D3}" sibTransId="{E1578FFA-F8D4-48C3-B907-9BA312267A07}"/>
    <dgm:cxn modelId="{FFBF1DDE-A3C3-4163-9631-6F7103A219C0}" srcId="{34E93DDE-D099-4CA2-863C-7319E600DBE4}" destId="{C9E21BB9-226D-4278-AA32-C93E5FACC17D}" srcOrd="3" destOrd="0" parTransId="{484F29A5-9E06-4A8A-A453-C44EF27A6EC8}" sibTransId="{522098C3-25F8-4C6C-BA14-4A7DAD690972}"/>
    <dgm:cxn modelId="{41259059-D23E-43DA-A3F2-CC6D10855A8C}" srcId="{34E93DDE-D099-4CA2-863C-7319E600DBE4}" destId="{FF1B101E-3ED0-425D-BC9A-EC0B32BD6333}" srcOrd="1" destOrd="0" parTransId="{F45A8EBA-277C-4AE9-9253-0A0B79794985}" sibTransId="{90E753EA-9D02-43BB-A429-CF579B8C9E8A}"/>
    <dgm:cxn modelId="{9A6169F2-BBC6-4D03-9206-3939C6429207}" type="presOf" srcId="{96B143FB-4246-42EB-937E-E3865F6D428F}" destId="{35F58FB4-7156-4E15-8065-FDF9A7BC2E82}" srcOrd="0" destOrd="0" presId="urn:microsoft.com/office/officeart/2005/8/layout/default"/>
    <dgm:cxn modelId="{6E26B655-B5C7-49E8-A568-8E1CBAE70E76}" srcId="{34E93DDE-D099-4CA2-863C-7319E600DBE4}" destId="{605FC98E-8807-4C9A-ADBB-F6BE6BEBB0C3}" srcOrd="4" destOrd="0" parTransId="{495B4B1C-9FA2-4CBE-9CA1-C0C9D8B5C54D}" sibTransId="{73DA9E4B-F5C1-4C79-9A5D-DF6D4CBBBFC5}"/>
    <dgm:cxn modelId="{F8553C0C-C38E-4E42-AE69-BE49A7C72C1F}" srcId="{34E93DDE-D099-4CA2-863C-7319E600DBE4}" destId="{96B143FB-4246-42EB-937E-E3865F6D428F}" srcOrd="9" destOrd="0" parTransId="{BC35D4A3-CDD4-4B24-81C0-FD99AA415829}" sibTransId="{77D46864-3834-4ECF-8C38-F69937170036}"/>
    <dgm:cxn modelId="{744A583F-908F-436F-BBA9-1B279A4D2052}" type="presOf" srcId="{237E23D2-4C6E-4A8A-A231-C8624AE580FD}" destId="{C487FB5C-3FB8-497C-83BB-1F34EEBB125B}" srcOrd="0" destOrd="0" presId="urn:microsoft.com/office/officeart/2005/8/layout/default"/>
    <dgm:cxn modelId="{57AB5F0F-1BEB-46CC-AFBA-473DACBFAD27}" srcId="{34E93DDE-D099-4CA2-863C-7319E600DBE4}" destId="{66D1DDFF-76EA-422E-B713-7DF9C873658B}" srcOrd="5" destOrd="0" parTransId="{F993DAB2-57EC-449B-B9F9-19E03D1B7669}" sibTransId="{8D6C2B4D-11E2-4BF3-BDA2-FFC923F380C1}"/>
    <dgm:cxn modelId="{F25A0FC0-1FD6-422C-88B9-CD45C1FD5B9F}" srcId="{34E93DDE-D099-4CA2-863C-7319E600DBE4}" destId="{4D6595FD-B45C-4CD2-8D97-721B7F443A69}" srcOrd="2" destOrd="0" parTransId="{412062B7-219C-4DD6-A617-CC5016DBCF01}" sibTransId="{950D8461-3391-45BF-AB86-4551654CF22A}"/>
    <dgm:cxn modelId="{516E331C-2637-4436-871F-02CCDE635FEF}" type="presParOf" srcId="{84BBAD3E-47E3-429D-AF91-8056E7C916A7}" destId="{5DBDC61F-9554-4F83-A359-6FE8F2984F77}" srcOrd="0" destOrd="0" presId="urn:microsoft.com/office/officeart/2005/8/layout/default"/>
    <dgm:cxn modelId="{13BDBECD-6026-45AA-BCF8-965F726C7A73}" type="presParOf" srcId="{84BBAD3E-47E3-429D-AF91-8056E7C916A7}" destId="{8434AF5F-A31D-4FF4-8F5A-458E6D8F3588}" srcOrd="1" destOrd="0" presId="urn:microsoft.com/office/officeart/2005/8/layout/default"/>
    <dgm:cxn modelId="{05E976FF-82CB-450B-8FC9-F0D726DCC7D1}" type="presParOf" srcId="{84BBAD3E-47E3-429D-AF91-8056E7C916A7}" destId="{8E3CB8FE-3222-45DA-A32D-927C99FF8936}" srcOrd="2" destOrd="0" presId="urn:microsoft.com/office/officeart/2005/8/layout/default"/>
    <dgm:cxn modelId="{FD47F8F4-1D12-467C-93B9-AD4F8A794307}" type="presParOf" srcId="{84BBAD3E-47E3-429D-AF91-8056E7C916A7}" destId="{73E51C6B-964C-4BA9-9069-ABF281E8BC8C}" srcOrd="3" destOrd="0" presId="urn:microsoft.com/office/officeart/2005/8/layout/default"/>
    <dgm:cxn modelId="{AB264C39-6967-48FF-9B97-534730C4C46E}" type="presParOf" srcId="{84BBAD3E-47E3-429D-AF91-8056E7C916A7}" destId="{6BB13CCE-134C-4FD9-83DB-AE23A69EEDCF}" srcOrd="4" destOrd="0" presId="urn:microsoft.com/office/officeart/2005/8/layout/default"/>
    <dgm:cxn modelId="{2E694E05-42F1-4532-976C-25B8C3294360}" type="presParOf" srcId="{84BBAD3E-47E3-429D-AF91-8056E7C916A7}" destId="{80E04007-6675-4BCB-9E04-D5FB1A528B08}" srcOrd="5" destOrd="0" presId="urn:microsoft.com/office/officeart/2005/8/layout/default"/>
    <dgm:cxn modelId="{DAD89B3C-8453-4EC3-AA3D-88CE8B9E01E5}" type="presParOf" srcId="{84BBAD3E-47E3-429D-AF91-8056E7C916A7}" destId="{65182C11-FC8A-4920-8D46-21DFDDB8B876}" srcOrd="6" destOrd="0" presId="urn:microsoft.com/office/officeart/2005/8/layout/default"/>
    <dgm:cxn modelId="{447BEDDD-4189-4CFC-ADBA-EE2DCE819EF1}" type="presParOf" srcId="{84BBAD3E-47E3-429D-AF91-8056E7C916A7}" destId="{35A9A0E6-A160-4179-A54B-B1F21A8E4CAA}" srcOrd="7" destOrd="0" presId="urn:microsoft.com/office/officeart/2005/8/layout/default"/>
    <dgm:cxn modelId="{77DB9146-4EB6-486C-B0DC-BF08EAD3C81B}" type="presParOf" srcId="{84BBAD3E-47E3-429D-AF91-8056E7C916A7}" destId="{9F9C1FC2-F156-475F-8F45-C1294627206B}" srcOrd="8" destOrd="0" presId="urn:microsoft.com/office/officeart/2005/8/layout/default"/>
    <dgm:cxn modelId="{E7E25C99-A3EA-4CD5-B3C7-C6160F14FE63}" type="presParOf" srcId="{84BBAD3E-47E3-429D-AF91-8056E7C916A7}" destId="{03966C9F-863C-4A00-B6F6-2B4227FA19E8}" srcOrd="9" destOrd="0" presId="urn:microsoft.com/office/officeart/2005/8/layout/default"/>
    <dgm:cxn modelId="{D6E0F1D5-D187-4BB4-A34D-922604D45419}" type="presParOf" srcId="{84BBAD3E-47E3-429D-AF91-8056E7C916A7}" destId="{20F16FBC-B4E6-482D-AF76-A0AE9F851E05}" srcOrd="10" destOrd="0" presId="urn:microsoft.com/office/officeart/2005/8/layout/default"/>
    <dgm:cxn modelId="{EB84837C-2D4E-4CD0-A56D-9023C0AE1024}" type="presParOf" srcId="{84BBAD3E-47E3-429D-AF91-8056E7C916A7}" destId="{4540935B-6D98-4D3A-8E8C-7F6B602EA194}" srcOrd="11" destOrd="0" presId="urn:microsoft.com/office/officeart/2005/8/layout/default"/>
    <dgm:cxn modelId="{8FF15B29-BC9B-4127-AFBC-D585C86AE9BD}" type="presParOf" srcId="{84BBAD3E-47E3-429D-AF91-8056E7C916A7}" destId="{C487FB5C-3FB8-497C-83BB-1F34EEBB125B}" srcOrd="12" destOrd="0" presId="urn:microsoft.com/office/officeart/2005/8/layout/default"/>
    <dgm:cxn modelId="{862FD58B-DB3E-48FC-8216-A282AC647E63}" type="presParOf" srcId="{84BBAD3E-47E3-429D-AF91-8056E7C916A7}" destId="{E74E29C2-11DE-4CE1-9299-DFB20B706B11}" srcOrd="13" destOrd="0" presId="urn:microsoft.com/office/officeart/2005/8/layout/default"/>
    <dgm:cxn modelId="{7AF50CF6-D06F-40D5-B43D-CD9EB4865F06}" type="presParOf" srcId="{84BBAD3E-47E3-429D-AF91-8056E7C916A7}" destId="{91C11BCE-2F67-44F1-8848-DE3E5D94A576}" srcOrd="14" destOrd="0" presId="urn:microsoft.com/office/officeart/2005/8/layout/default"/>
    <dgm:cxn modelId="{3C71FAE0-433A-4AE4-8A68-4A9B2D608341}" type="presParOf" srcId="{84BBAD3E-47E3-429D-AF91-8056E7C916A7}" destId="{24418CFA-C27D-4281-AB54-36ED0F2E030E}" srcOrd="15" destOrd="0" presId="urn:microsoft.com/office/officeart/2005/8/layout/default"/>
    <dgm:cxn modelId="{7116E75F-4A0B-4982-BE9B-784BF3794648}" type="presParOf" srcId="{84BBAD3E-47E3-429D-AF91-8056E7C916A7}" destId="{77607FDA-11AD-48D3-BFDE-608843D5D6BF}" srcOrd="16" destOrd="0" presId="urn:microsoft.com/office/officeart/2005/8/layout/default"/>
    <dgm:cxn modelId="{5BD47CE6-9AB7-48DF-868C-E551491E67B1}" type="presParOf" srcId="{84BBAD3E-47E3-429D-AF91-8056E7C916A7}" destId="{D34366AB-6EE8-458D-B574-3C48AC13C0EE}" srcOrd="17" destOrd="0" presId="urn:microsoft.com/office/officeart/2005/8/layout/default"/>
    <dgm:cxn modelId="{3244C2A9-8984-43C2-BCB7-6A2D61DE239E}" type="presParOf" srcId="{84BBAD3E-47E3-429D-AF91-8056E7C916A7}" destId="{35F58FB4-7156-4E15-8065-FDF9A7BC2E82}"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9DDF2FC-920D-4C4D-9879-581E042ED7BA}">
      <dgm:prSet/>
      <dgm:spPr/>
      <dgm:t>
        <a:bodyPr/>
        <a:lstStyle/>
        <a:p>
          <a:pPr rtl="0"/>
          <a:r>
            <a:rPr lang="en-GB" b="0" u="none" dirty="0" smtClean="0">
              <a:latin typeface="Segoe UI Light" panose="020B0502040204020203" pitchFamily="34" charset="0"/>
            </a:rPr>
            <a:t>F# is open, cross-platform, independent</a:t>
          </a:r>
          <a:endParaRPr lang="en-GB" b="0" u="none" dirty="0">
            <a:latin typeface="Segoe UI Light" panose="020B0502040204020203" pitchFamily="34" charset="0"/>
          </a:endParaRPr>
        </a:p>
      </dgm:t>
    </dgm:pt>
    <dgm:pt modelId="{EDBBF7CC-4D1D-4EDD-B9E3-9266AC4669D3}" type="parTrans" cxnId="{7FA12739-6119-4CCB-B338-9564E39FC446}">
      <dgm:prSet/>
      <dgm:spPr/>
      <dgm:t>
        <a:bodyPr/>
        <a:lstStyle/>
        <a:p>
          <a:endParaRPr lang="en-GB"/>
        </a:p>
      </dgm:t>
    </dgm:pt>
    <dgm:pt modelId="{E1578FFA-F8D4-48C3-B907-9BA312267A07}" type="sibTrans" cxnId="{7FA12739-6119-4CCB-B338-9564E39FC446}">
      <dgm:prSet/>
      <dgm:spPr/>
      <dgm:t>
        <a:bodyPr/>
        <a:lstStyle/>
        <a:p>
          <a:endParaRPr lang="en-GB"/>
        </a:p>
      </dgm:t>
    </dgm:pt>
    <dgm:pt modelId="{8876AE51-7D57-4B62-A5B5-787005D2FA85}">
      <dgm:prSet/>
      <dgm:spPr/>
      <dgm:t>
        <a:bodyPr/>
        <a:lstStyle/>
        <a:p>
          <a:pPr rtl="0"/>
          <a:r>
            <a:rPr lang="en-GB" b="0" baseline="0" dirty="0" smtClean="0">
              <a:latin typeface="Segoe UI Light" panose="020B0502040204020203" pitchFamily="34" charset="0"/>
            </a:rPr>
            <a:t>The F# Compiler Service powers many other tools</a:t>
          </a:r>
          <a:endParaRPr lang="en-GB" dirty="0"/>
        </a:p>
      </dgm:t>
    </dgm:pt>
    <dgm:pt modelId="{35C921C9-8E3C-46C0-86C5-9E55AF898589}" type="parTrans" cxnId="{76A3F227-4278-4744-A7F5-E24077987939}">
      <dgm:prSet/>
      <dgm:spPr/>
      <dgm:t>
        <a:bodyPr/>
        <a:lstStyle/>
        <a:p>
          <a:endParaRPr lang="en-GB"/>
        </a:p>
      </dgm:t>
    </dgm:pt>
    <dgm:pt modelId="{FED8E5D6-AEE2-4A91-9D8A-792210C27CDF}" type="sibTrans" cxnId="{76A3F227-4278-4744-A7F5-E24077987939}">
      <dgm:prSet/>
      <dgm:spPr/>
      <dgm:t>
        <a:bodyPr/>
        <a:lstStyle/>
        <a:p>
          <a:endParaRPr lang="en-GB"/>
        </a:p>
      </dgm:t>
    </dgm:pt>
    <dgm:pt modelId="{01DAB278-5C8C-4E71-8FFB-19B6D16E0324}">
      <dgm:prSet/>
      <dgm:spPr/>
      <dgm:t>
        <a:bodyPr/>
        <a:lstStyle/>
        <a:p>
          <a:pPr rtl="0"/>
          <a:r>
            <a:rPr lang="en-GB" b="0" u="none" dirty="0" smtClean="0">
              <a:latin typeface="Segoe UI Light" panose="020B0502040204020203" pitchFamily="34" charset="0"/>
            </a:rPr>
            <a:t>F# 4.0 is </a:t>
          </a:r>
          <a:r>
            <a:rPr lang="en-GB" b="0" u="none" dirty="0" smtClean="0">
              <a:latin typeface="Segoe UI Light" panose="020B0502040204020203" pitchFamily="34" charset="0"/>
            </a:rPr>
            <a:t>wrapping up</a:t>
          </a:r>
          <a:endParaRPr lang="en-GB" dirty="0">
            <a:latin typeface="Segoe UI Light" panose="020B0502040204020203" pitchFamily="34" charset="0"/>
          </a:endParaRPr>
        </a:p>
      </dgm:t>
    </dgm:pt>
    <dgm:pt modelId="{4B09FCB9-E8C7-43C1-A366-115553E54408}" type="parTrans" cxnId="{C861BE4C-C6AD-4C55-9EAA-D6BF276F839E}">
      <dgm:prSet/>
      <dgm:spPr/>
      <dgm:t>
        <a:bodyPr/>
        <a:lstStyle/>
        <a:p>
          <a:endParaRPr lang="en-GB"/>
        </a:p>
      </dgm:t>
    </dgm:pt>
    <dgm:pt modelId="{D1C7220A-C795-4BE4-A429-A7EE38026E9D}" type="sibTrans" cxnId="{C861BE4C-C6AD-4C55-9EAA-D6BF276F839E}">
      <dgm:prSet/>
      <dgm:spPr/>
      <dgm:t>
        <a:bodyPr/>
        <a:lstStyle/>
        <a:p>
          <a:endParaRPr lang="en-GB"/>
        </a:p>
      </dgm:t>
    </dgm:pt>
    <dgm:pt modelId="{3869B0B3-C26C-4A22-9117-C6E016928014}">
      <dgm:prSet/>
      <dgm:spPr/>
      <dgm:t>
        <a:bodyPr/>
        <a:lstStyle/>
        <a:p>
          <a:pPr rtl="0"/>
          <a:r>
            <a:rPr lang="en-GB" b="0" u="none" dirty="0" err="1" smtClean="0">
              <a:latin typeface="Segoe UI Light" panose="020B0502040204020203" pitchFamily="34" charset="0"/>
            </a:rPr>
            <a:t>Debian</a:t>
          </a:r>
          <a:r>
            <a:rPr lang="en-GB" b="0" u="none" dirty="0" smtClean="0">
              <a:latin typeface="Segoe UI Light" panose="020B0502040204020203" pitchFamily="34" charset="0"/>
            </a:rPr>
            <a:t> and other packages for Linux</a:t>
          </a:r>
          <a:endParaRPr lang="en-GB" b="0" u="none" dirty="0">
            <a:latin typeface="Segoe UI Light" panose="020B0502040204020203" pitchFamily="34" charset="0"/>
          </a:endParaRPr>
        </a:p>
      </dgm:t>
    </dgm:pt>
    <dgm:pt modelId="{16D56DCA-7331-4EBD-AA8E-1517B18ED81A}" type="parTrans" cxnId="{FA051419-CB1B-46A2-ABFC-9DC855266E37}">
      <dgm:prSet/>
      <dgm:spPr/>
      <dgm:t>
        <a:bodyPr/>
        <a:lstStyle/>
        <a:p>
          <a:endParaRPr lang="en-GB"/>
        </a:p>
      </dgm:t>
    </dgm:pt>
    <dgm:pt modelId="{797E255E-CDA6-4A5D-89D8-D0A811593FF7}" type="sibTrans" cxnId="{FA051419-CB1B-46A2-ABFC-9DC855266E37}">
      <dgm:prSet/>
      <dgm:spPr/>
      <dgm:t>
        <a:bodyPr/>
        <a:lstStyle/>
        <a:p>
          <a:endParaRPr lang="en-GB"/>
        </a:p>
      </dgm:t>
    </dgm:pt>
    <dgm:pt modelId="{A6AE4F78-536A-4EFD-8FEF-3AB9BE847C3E}">
      <dgm:prSet/>
      <dgm:spPr/>
      <dgm:t>
        <a:bodyPr/>
        <a:lstStyle/>
        <a:p>
          <a:r>
            <a:rPr lang="en-GB" b="0" u="none" baseline="0" dirty="0" smtClean="0">
              <a:latin typeface="Segoe UI Light" panose="020B0502040204020203" pitchFamily="34" charset="0"/>
            </a:rPr>
            <a:t>The F# language is accepting contributions</a:t>
          </a:r>
          <a:endParaRPr lang="en-GB" b="0" u="none" dirty="0"/>
        </a:p>
      </dgm:t>
    </dgm:pt>
    <dgm:pt modelId="{7B4AB1C7-4341-4327-911B-758C48852598}" type="sibTrans" cxnId="{30641A68-CCE8-470F-A87A-F9E092CDF7C5}">
      <dgm:prSet/>
      <dgm:spPr/>
      <dgm:t>
        <a:bodyPr/>
        <a:lstStyle/>
        <a:p>
          <a:endParaRPr lang="en-GB"/>
        </a:p>
      </dgm:t>
    </dgm:pt>
    <dgm:pt modelId="{669210DB-9EBE-4622-A4F2-83CB00A75AF2}" type="parTrans" cxnId="{30641A68-CCE8-470F-A87A-F9E092CDF7C5}">
      <dgm:prSet/>
      <dgm:spPr/>
      <dgm:t>
        <a:bodyPr/>
        <a:lstStyle/>
        <a:p>
          <a:endParaRPr lang="en-GB"/>
        </a:p>
      </dgm:t>
    </dgm:pt>
    <dgm:pt modelId="{B5288307-4EB9-4FF3-A2B2-7824DF00D2A8}">
      <dgm:prSet/>
      <dgm:spPr/>
      <dgm:t>
        <a:bodyPr/>
        <a:lstStyle/>
        <a:p>
          <a:pPr rtl="0"/>
          <a:r>
            <a:rPr lang="en-GB" b="0" baseline="0" dirty="0" smtClean="0">
              <a:latin typeface="Segoe UI Light" panose="020B0502040204020203" pitchFamily="34" charset="0"/>
            </a:rPr>
            <a:t>The F# community is very “self-empowered”</a:t>
          </a:r>
        </a:p>
      </dgm:t>
    </dgm:pt>
    <dgm:pt modelId="{CDEF82C4-1838-46B0-8B1F-6DF1AFAD8D16}" type="parTrans" cxnId="{4930BE42-1468-4BBD-879D-3F43DDD2D45A}">
      <dgm:prSet/>
      <dgm:spPr/>
      <dgm:t>
        <a:bodyPr/>
        <a:lstStyle/>
        <a:p>
          <a:endParaRPr lang="en-GB"/>
        </a:p>
      </dgm:t>
    </dgm:pt>
    <dgm:pt modelId="{50B2E2E4-5871-4666-840A-24EBF8275690}" type="sibTrans" cxnId="{4930BE42-1468-4BBD-879D-3F43DDD2D45A}">
      <dgm:prSet/>
      <dgm:spPr/>
      <dgm:t>
        <a:bodyPr/>
        <a:lstStyle/>
        <a:p>
          <a:endParaRPr lang="en-GB"/>
        </a:p>
      </dgm:t>
    </dgm:pt>
    <dgm:pt modelId="{E57BB202-9091-4158-8EAE-95A0444981A3}">
      <dgm:prSet/>
      <dgm:spPr/>
      <dgm:t>
        <a:bodyPr/>
        <a:lstStyle/>
        <a:p>
          <a:r>
            <a:rPr lang="en-GB" b="0" u="none" baseline="0" dirty="0" smtClean="0">
              <a:latin typeface="Segoe UI Light" panose="020B0502040204020203" pitchFamily="34" charset="0"/>
            </a:rPr>
            <a:t>fsharp.org</a:t>
          </a:r>
          <a:endParaRPr lang="en-GB" b="0" u="none" dirty="0"/>
        </a:p>
      </dgm:t>
    </dgm:pt>
    <dgm:pt modelId="{BACDC0ED-BEA1-4193-957E-98357533EE11}" type="parTrans" cxnId="{3D1A1651-3618-4B95-ADDD-98D68F148B2B}">
      <dgm:prSet/>
      <dgm:spPr/>
      <dgm:t>
        <a:bodyPr/>
        <a:lstStyle/>
        <a:p>
          <a:endParaRPr lang="en-GB"/>
        </a:p>
      </dgm:t>
    </dgm:pt>
    <dgm:pt modelId="{7348227B-851A-4A99-BE8D-379BC491C0E5}" type="sibTrans" cxnId="{3D1A1651-3618-4B95-ADDD-98D68F148B2B}">
      <dgm:prSet/>
      <dgm:spPr/>
      <dgm:t>
        <a:bodyPr/>
        <a:lstStyle/>
        <a:p>
          <a:endParaRPr lang="en-GB"/>
        </a:p>
      </dgm:t>
    </dgm:pt>
    <dgm:pt modelId="{E1413EAF-C3C0-4A6E-9039-2BB01ED50B55}">
      <dgm:prSet/>
      <dgm:spPr/>
      <dgm:t>
        <a:bodyPr/>
        <a:lstStyle/>
        <a:p>
          <a:pPr rtl="0"/>
          <a:r>
            <a:rPr lang="en-GB" dirty="0" smtClean="0">
              <a:latin typeface="Segoe UI Light" panose="020B0502040204020203" pitchFamily="34" charset="0"/>
            </a:rPr>
            <a:t>The Visual F# Tools are </a:t>
          </a:r>
          <a:r>
            <a:rPr lang="en-GB" b="0" u="none" dirty="0" smtClean="0">
              <a:latin typeface="Segoe UI Light" panose="020B0502040204020203" pitchFamily="34" charset="0"/>
            </a:rPr>
            <a:t>professional</a:t>
          </a:r>
          <a:r>
            <a:rPr lang="en-GB" dirty="0" smtClean="0">
              <a:latin typeface="Segoe UI Light" panose="020B0502040204020203" pitchFamily="34" charset="0"/>
            </a:rPr>
            <a:t> tools for Windows and Azure</a:t>
          </a:r>
        </a:p>
      </dgm:t>
    </dgm:pt>
    <dgm:pt modelId="{C8412A62-C25C-476B-A021-5AA71FFD2AC3}" type="parTrans" cxnId="{D964ECAD-E124-43D3-A979-F43A1EDFA96C}">
      <dgm:prSet/>
      <dgm:spPr/>
      <dgm:t>
        <a:bodyPr/>
        <a:lstStyle/>
        <a:p>
          <a:endParaRPr lang="en-GB"/>
        </a:p>
      </dgm:t>
    </dgm:pt>
    <dgm:pt modelId="{31189D48-8CF0-4852-8D46-275C351BC8C3}" type="sibTrans" cxnId="{D964ECAD-E124-43D3-A979-F43A1EDFA96C}">
      <dgm:prSet/>
      <dgm:spPr/>
      <dgm:t>
        <a:bodyPr/>
        <a:lstStyle/>
        <a:p>
          <a:endParaRPr lang="en-GB"/>
        </a:p>
      </dgm:t>
    </dgm:pt>
    <dgm:pt modelId="{56328013-0983-4355-B5E7-5999E5FA6DA7}">
      <dgm:prSet/>
      <dgm:spPr/>
      <dgm:t>
        <a:bodyPr/>
        <a:lstStyle/>
        <a:p>
          <a:r>
            <a:rPr lang="en-GB" b="0" u="none" baseline="0" smtClean="0">
              <a:latin typeface="Segoe UI Light" panose="020B0502040204020203" pitchFamily="34" charset="0"/>
            </a:rPr>
            <a:t>Xamarin </a:t>
          </a:r>
          <a:r>
            <a:rPr lang="en-GB" b="0" u="none" baseline="0" dirty="0" smtClean="0">
              <a:latin typeface="Segoe UI Light" panose="020B0502040204020203" pitchFamily="34" charset="0"/>
            </a:rPr>
            <a:t>provide F# tools Android and iOS</a:t>
          </a:r>
          <a:endParaRPr lang="en-GB" b="0" u="none" dirty="0"/>
        </a:p>
      </dgm:t>
    </dgm:pt>
    <dgm:pt modelId="{EFBC9737-8D0D-485E-91AF-CD7CB9B4EA07}" type="parTrans" cxnId="{1241F25B-60A6-47AE-9595-97CFF126C48A}">
      <dgm:prSet/>
      <dgm:spPr/>
      <dgm:t>
        <a:bodyPr/>
        <a:lstStyle/>
        <a:p>
          <a:endParaRPr lang="en-GB"/>
        </a:p>
      </dgm:t>
    </dgm:pt>
    <dgm:pt modelId="{4070C06F-E2B9-4709-891D-6205897428C2}" type="sibTrans" cxnId="{1241F25B-60A6-47AE-9595-97CFF126C48A}">
      <dgm:prSet/>
      <dgm:spPr/>
      <dgm:t>
        <a:bodyPr/>
        <a:lstStyle/>
        <a:p>
          <a:endParaRPr lang="en-GB"/>
        </a:p>
      </dgm:t>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9">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t>
        <a:bodyPr/>
        <a:lstStyle/>
        <a:p>
          <a:endParaRPr lang="en-GB"/>
        </a:p>
      </dgm:t>
    </dgm:pt>
    <dgm:pt modelId="{26173910-6CAB-4A25-AC9D-B4857C42D832}" type="pres">
      <dgm:prSet presAssocID="{A6AE4F78-536A-4EFD-8FEF-3AB9BE847C3E}" presName="node" presStyleLbl="node1" presStyleIdx="1" presStyleCnt="9">
        <dgm:presLayoutVars>
          <dgm:bulletEnabled val="1"/>
        </dgm:presLayoutVars>
      </dgm:prSet>
      <dgm:spPr/>
      <dgm:t>
        <a:bodyPr/>
        <a:lstStyle/>
        <a:p>
          <a:endParaRPr lang="en-GB"/>
        </a:p>
      </dgm:t>
    </dgm:pt>
    <dgm:pt modelId="{F9E7C850-122C-494B-B459-774295305840}" type="pres">
      <dgm:prSet presAssocID="{7B4AB1C7-4341-4327-911B-758C48852598}" presName="sibTrans" presStyleCnt="0"/>
      <dgm:spPr/>
    </dgm:pt>
    <dgm:pt modelId="{D3EB88B9-0AA2-4E01-A4D0-65EDC49182AA}" type="pres">
      <dgm:prSet presAssocID="{E57BB202-9091-4158-8EAE-95A0444981A3}" presName="node" presStyleLbl="node1" presStyleIdx="2" presStyleCnt="9">
        <dgm:presLayoutVars>
          <dgm:bulletEnabled val="1"/>
        </dgm:presLayoutVars>
      </dgm:prSet>
      <dgm:spPr/>
      <dgm:t>
        <a:bodyPr/>
        <a:lstStyle/>
        <a:p>
          <a:endParaRPr lang="en-GB"/>
        </a:p>
      </dgm:t>
    </dgm:pt>
    <dgm:pt modelId="{4467A08A-3231-4DFB-B081-541EF5E2182F}" type="pres">
      <dgm:prSet presAssocID="{7348227B-851A-4A99-BE8D-379BC491C0E5}" presName="sibTrans" presStyleCnt="0"/>
      <dgm:spPr/>
    </dgm:pt>
    <dgm:pt modelId="{3BA32929-EE9C-4E0C-85E5-8B6344E85F5D}" type="pres">
      <dgm:prSet presAssocID="{56328013-0983-4355-B5E7-5999E5FA6DA7}" presName="node" presStyleLbl="node1" presStyleIdx="3" presStyleCnt="9">
        <dgm:presLayoutVars>
          <dgm:bulletEnabled val="1"/>
        </dgm:presLayoutVars>
      </dgm:prSet>
      <dgm:spPr/>
      <dgm:t>
        <a:bodyPr/>
        <a:lstStyle/>
        <a:p>
          <a:endParaRPr lang="en-GB"/>
        </a:p>
      </dgm:t>
    </dgm:pt>
    <dgm:pt modelId="{F2A8E036-9CE7-4747-A060-62F0FFDE8BCC}" type="pres">
      <dgm:prSet presAssocID="{4070C06F-E2B9-4709-891D-6205897428C2}" presName="sibTrans" presStyleCnt="0"/>
      <dgm:spPr/>
    </dgm:pt>
    <dgm:pt modelId="{EEABEB6C-F727-47C6-9ED2-69321E699B00}" type="pres">
      <dgm:prSet presAssocID="{E1413EAF-C3C0-4A6E-9039-2BB01ED50B55}" presName="node" presStyleLbl="node1" presStyleIdx="4" presStyleCnt="9">
        <dgm:presLayoutVars>
          <dgm:bulletEnabled val="1"/>
        </dgm:presLayoutVars>
      </dgm:prSet>
      <dgm:spPr/>
      <dgm:t>
        <a:bodyPr/>
        <a:lstStyle/>
        <a:p>
          <a:endParaRPr lang="en-GB"/>
        </a:p>
      </dgm:t>
    </dgm:pt>
    <dgm:pt modelId="{7740FB65-038F-4D0E-90E1-89CE3209C342}" type="pres">
      <dgm:prSet presAssocID="{31189D48-8CF0-4852-8D46-275C351BC8C3}" presName="sibTrans" presStyleCnt="0"/>
      <dgm:spPr/>
    </dgm:pt>
    <dgm:pt modelId="{EFEE37CB-8353-4BE7-B437-3CC87860D94D}" type="pres">
      <dgm:prSet presAssocID="{3869B0B3-C26C-4A22-9117-C6E016928014}" presName="node" presStyleLbl="node1" presStyleIdx="5" presStyleCnt="9">
        <dgm:presLayoutVars>
          <dgm:bulletEnabled val="1"/>
        </dgm:presLayoutVars>
      </dgm:prSet>
      <dgm:spPr/>
      <dgm:t>
        <a:bodyPr/>
        <a:lstStyle/>
        <a:p>
          <a:endParaRPr lang="en-GB"/>
        </a:p>
      </dgm:t>
    </dgm:pt>
    <dgm:pt modelId="{57663CE2-3598-4E82-BA9D-797927CC331F}" type="pres">
      <dgm:prSet presAssocID="{797E255E-CDA6-4A5D-89D8-D0A811593FF7}" presName="sibTrans" presStyleCnt="0"/>
      <dgm:spPr/>
    </dgm:pt>
    <dgm:pt modelId="{1186CC94-DC70-4D57-A77D-37EDB4FD06E7}" type="pres">
      <dgm:prSet presAssocID="{8876AE51-7D57-4B62-A5B5-787005D2FA85}" presName="node" presStyleLbl="node1" presStyleIdx="6" presStyleCnt="9">
        <dgm:presLayoutVars>
          <dgm:bulletEnabled val="1"/>
        </dgm:presLayoutVars>
      </dgm:prSet>
      <dgm:spPr/>
      <dgm:t>
        <a:bodyPr/>
        <a:lstStyle/>
        <a:p>
          <a:endParaRPr lang="en-GB"/>
        </a:p>
      </dgm:t>
    </dgm:pt>
    <dgm:pt modelId="{9A64EB8B-CE9D-46B9-898F-A74A7D3C79C4}" type="pres">
      <dgm:prSet presAssocID="{FED8E5D6-AEE2-4A91-9D8A-792210C27CDF}" presName="sibTrans" presStyleCnt="0"/>
      <dgm:spPr/>
    </dgm:pt>
    <dgm:pt modelId="{8DF07D46-6FCE-4D78-BE30-6F59EF76CF27}" type="pres">
      <dgm:prSet presAssocID="{B5288307-4EB9-4FF3-A2B2-7824DF00D2A8}" presName="node" presStyleLbl="node1" presStyleIdx="7" presStyleCnt="9">
        <dgm:presLayoutVars>
          <dgm:bulletEnabled val="1"/>
        </dgm:presLayoutVars>
      </dgm:prSet>
      <dgm:spPr/>
      <dgm:t>
        <a:bodyPr/>
        <a:lstStyle/>
        <a:p>
          <a:endParaRPr lang="en-GB"/>
        </a:p>
      </dgm:t>
    </dgm:pt>
    <dgm:pt modelId="{37E690A2-A32D-4DD3-8C44-F357422629CB}" type="pres">
      <dgm:prSet presAssocID="{50B2E2E4-5871-4666-840A-24EBF8275690}" presName="sibTrans" presStyleCnt="0"/>
      <dgm:spPr/>
    </dgm:pt>
    <dgm:pt modelId="{C74EC330-05F3-47AC-A5BF-0DC71ACE6964}" type="pres">
      <dgm:prSet presAssocID="{01DAB278-5C8C-4E71-8FFB-19B6D16E0324}" presName="node" presStyleLbl="node1" presStyleIdx="8" presStyleCnt="9">
        <dgm:presLayoutVars>
          <dgm:bulletEnabled val="1"/>
        </dgm:presLayoutVars>
      </dgm:prSet>
      <dgm:spPr/>
      <dgm:t>
        <a:bodyPr/>
        <a:lstStyle/>
        <a:p>
          <a:endParaRPr lang="en-GB"/>
        </a:p>
      </dgm:t>
    </dgm:pt>
  </dgm:ptLst>
  <dgm:cxnLst>
    <dgm:cxn modelId="{6CE4EBDA-CF11-41E4-AD47-18E9EBCB44A8}" type="presOf" srcId="{E1413EAF-C3C0-4A6E-9039-2BB01ED50B55}" destId="{EEABEB6C-F727-47C6-9ED2-69321E699B00}" srcOrd="0" destOrd="0" presId="urn:microsoft.com/office/officeart/2005/8/layout/default"/>
    <dgm:cxn modelId="{30641A68-CCE8-470F-A87A-F9E092CDF7C5}" srcId="{34E93DDE-D099-4CA2-863C-7319E600DBE4}" destId="{A6AE4F78-536A-4EFD-8FEF-3AB9BE847C3E}" srcOrd="1" destOrd="0" parTransId="{669210DB-9EBE-4622-A4F2-83CB00A75AF2}" sibTransId="{7B4AB1C7-4341-4327-911B-758C48852598}"/>
    <dgm:cxn modelId="{81DD5B0F-52B3-44C9-BDBA-F1EB9A5C167F}" type="presOf" srcId="{A6AE4F78-536A-4EFD-8FEF-3AB9BE847C3E}" destId="{26173910-6CAB-4A25-AC9D-B4857C42D832}" srcOrd="0" destOrd="0" presId="urn:microsoft.com/office/officeart/2005/8/layout/default"/>
    <dgm:cxn modelId="{7AEC6552-C210-48D4-B255-3CE901817FED}" type="presOf" srcId="{B5288307-4EB9-4FF3-A2B2-7824DF00D2A8}" destId="{8DF07D46-6FCE-4D78-BE30-6F59EF76CF27}" srcOrd="0" destOrd="0" presId="urn:microsoft.com/office/officeart/2005/8/layout/default"/>
    <dgm:cxn modelId="{7829163C-CCCB-492E-80C8-A61D5DF99177}" type="presOf" srcId="{56328013-0983-4355-B5E7-5999E5FA6DA7}" destId="{3BA32929-EE9C-4E0C-85E5-8B6344E85F5D}" srcOrd="0" destOrd="0" presId="urn:microsoft.com/office/officeart/2005/8/layout/default"/>
    <dgm:cxn modelId="{B14D0A65-9FE4-468F-A773-FABA63612C1E}" type="presOf" srcId="{3869B0B3-C26C-4A22-9117-C6E016928014}" destId="{EFEE37CB-8353-4BE7-B437-3CC87860D94D}" srcOrd="0" destOrd="0" presId="urn:microsoft.com/office/officeart/2005/8/layout/default"/>
    <dgm:cxn modelId="{1241F25B-60A6-47AE-9595-97CFF126C48A}" srcId="{34E93DDE-D099-4CA2-863C-7319E600DBE4}" destId="{56328013-0983-4355-B5E7-5999E5FA6DA7}" srcOrd="3" destOrd="0" parTransId="{EFBC9737-8D0D-485E-91AF-CD7CB9B4EA07}" sibTransId="{4070C06F-E2B9-4709-891D-6205897428C2}"/>
    <dgm:cxn modelId="{7DAB0454-7D4E-4E45-AAE1-B488124C0BC9}" type="presOf" srcId="{99DDF2FC-920D-4C4D-9879-581E042ED7BA}" destId="{5DBDC61F-9554-4F83-A359-6FE8F2984F77}" srcOrd="0" destOrd="0" presId="urn:microsoft.com/office/officeart/2005/8/layout/default"/>
    <dgm:cxn modelId="{7FA12739-6119-4CCB-B338-9564E39FC446}" srcId="{34E93DDE-D099-4CA2-863C-7319E600DBE4}" destId="{99DDF2FC-920D-4C4D-9879-581E042ED7BA}" srcOrd="0" destOrd="0" parTransId="{EDBBF7CC-4D1D-4EDD-B9E3-9266AC4669D3}" sibTransId="{E1578FFA-F8D4-48C3-B907-9BA312267A07}"/>
    <dgm:cxn modelId="{3D1A1651-3618-4B95-ADDD-98D68F148B2B}" srcId="{34E93DDE-D099-4CA2-863C-7319E600DBE4}" destId="{E57BB202-9091-4158-8EAE-95A0444981A3}" srcOrd="2" destOrd="0" parTransId="{BACDC0ED-BEA1-4193-957E-98357533EE11}" sibTransId="{7348227B-851A-4A99-BE8D-379BC491C0E5}"/>
    <dgm:cxn modelId="{9A51A807-423B-42A0-9A42-2C787F286EF4}" type="presOf" srcId="{E57BB202-9091-4158-8EAE-95A0444981A3}" destId="{D3EB88B9-0AA2-4E01-A4D0-65EDC49182AA}" srcOrd="0" destOrd="0" presId="urn:microsoft.com/office/officeart/2005/8/layout/default"/>
    <dgm:cxn modelId="{D964ECAD-E124-43D3-A979-F43A1EDFA96C}" srcId="{34E93DDE-D099-4CA2-863C-7319E600DBE4}" destId="{E1413EAF-C3C0-4A6E-9039-2BB01ED50B55}" srcOrd="4" destOrd="0" parTransId="{C8412A62-C25C-476B-A021-5AA71FFD2AC3}" sibTransId="{31189D48-8CF0-4852-8D46-275C351BC8C3}"/>
    <dgm:cxn modelId="{C861BE4C-C6AD-4C55-9EAA-D6BF276F839E}" srcId="{34E93DDE-D099-4CA2-863C-7319E600DBE4}" destId="{01DAB278-5C8C-4E71-8FFB-19B6D16E0324}" srcOrd="8" destOrd="0" parTransId="{4B09FCB9-E8C7-43C1-A366-115553E54408}" sibTransId="{D1C7220A-C795-4BE4-A429-A7EE38026E9D}"/>
    <dgm:cxn modelId="{FBA215D3-3BE8-4BCF-ACB7-4CC6BCDB0141}" type="presOf" srcId="{34E93DDE-D099-4CA2-863C-7319E600DBE4}" destId="{84BBAD3E-47E3-429D-AF91-8056E7C916A7}" srcOrd="0" destOrd="0" presId="urn:microsoft.com/office/officeart/2005/8/layout/default"/>
    <dgm:cxn modelId="{29D46ECC-9472-42B2-9DCF-AAB979257C15}" type="presOf" srcId="{01DAB278-5C8C-4E71-8FFB-19B6D16E0324}" destId="{C74EC330-05F3-47AC-A5BF-0DC71ACE6964}" srcOrd="0" destOrd="0" presId="urn:microsoft.com/office/officeart/2005/8/layout/default"/>
    <dgm:cxn modelId="{76A3F227-4278-4744-A7F5-E24077987939}" srcId="{34E93DDE-D099-4CA2-863C-7319E600DBE4}" destId="{8876AE51-7D57-4B62-A5B5-787005D2FA85}" srcOrd="6" destOrd="0" parTransId="{35C921C9-8E3C-46C0-86C5-9E55AF898589}" sibTransId="{FED8E5D6-AEE2-4A91-9D8A-792210C27CDF}"/>
    <dgm:cxn modelId="{FA051419-CB1B-46A2-ABFC-9DC855266E37}" srcId="{34E93DDE-D099-4CA2-863C-7319E600DBE4}" destId="{3869B0B3-C26C-4A22-9117-C6E016928014}" srcOrd="5" destOrd="0" parTransId="{16D56DCA-7331-4EBD-AA8E-1517B18ED81A}" sibTransId="{797E255E-CDA6-4A5D-89D8-D0A811593FF7}"/>
    <dgm:cxn modelId="{4930BE42-1468-4BBD-879D-3F43DDD2D45A}" srcId="{34E93DDE-D099-4CA2-863C-7319E600DBE4}" destId="{B5288307-4EB9-4FF3-A2B2-7824DF00D2A8}" srcOrd="7" destOrd="0" parTransId="{CDEF82C4-1838-46B0-8B1F-6DF1AFAD8D16}" sibTransId="{50B2E2E4-5871-4666-840A-24EBF8275690}"/>
    <dgm:cxn modelId="{657C3B51-8055-42A3-8C1A-A4771B65DC4E}" type="presOf" srcId="{8876AE51-7D57-4B62-A5B5-787005D2FA85}" destId="{1186CC94-DC70-4D57-A77D-37EDB4FD06E7}" srcOrd="0" destOrd="0" presId="urn:microsoft.com/office/officeart/2005/8/layout/default"/>
    <dgm:cxn modelId="{67C797BC-A4C4-4B3D-8206-3C7E3283941A}" type="presParOf" srcId="{84BBAD3E-47E3-429D-AF91-8056E7C916A7}" destId="{5DBDC61F-9554-4F83-A359-6FE8F2984F77}" srcOrd="0" destOrd="0" presId="urn:microsoft.com/office/officeart/2005/8/layout/default"/>
    <dgm:cxn modelId="{658957D6-07D8-4AD3-BD4B-427C2164BDA3}" type="presParOf" srcId="{84BBAD3E-47E3-429D-AF91-8056E7C916A7}" destId="{8434AF5F-A31D-4FF4-8F5A-458E6D8F3588}" srcOrd="1" destOrd="0" presId="urn:microsoft.com/office/officeart/2005/8/layout/default"/>
    <dgm:cxn modelId="{CCCB9110-A98D-4451-A2A9-B0485F3D4FC9}" type="presParOf" srcId="{84BBAD3E-47E3-429D-AF91-8056E7C916A7}" destId="{26173910-6CAB-4A25-AC9D-B4857C42D832}" srcOrd="2" destOrd="0" presId="urn:microsoft.com/office/officeart/2005/8/layout/default"/>
    <dgm:cxn modelId="{3105AB0F-0F3A-4824-B7BF-0D9435EA1D59}" type="presParOf" srcId="{84BBAD3E-47E3-429D-AF91-8056E7C916A7}" destId="{F9E7C850-122C-494B-B459-774295305840}" srcOrd="3" destOrd="0" presId="urn:microsoft.com/office/officeart/2005/8/layout/default"/>
    <dgm:cxn modelId="{83697EF5-22D4-41FC-A727-5B46403C3EAF}" type="presParOf" srcId="{84BBAD3E-47E3-429D-AF91-8056E7C916A7}" destId="{D3EB88B9-0AA2-4E01-A4D0-65EDC49182AA}" srcOrd="4" destOrd="0" presId="urn:microsoft.com/office/officeart/2005/8/layout/default"/>
    <dgm:cxn modelId="{FBC10DCC-6A68-4020-9D96-CCE5BE7B2C7F}" type="presParOf" srcId="{84BBAD3E-47E3-429D-AF91-8056E7C916A7}" destId="{4467A08A-3231-4DFB-B081-541EF5E2182F}" srcOrd="5" destOrd="0" presId="urn:microsoft.com/office/officeart/2005/8/layout/default"/>
    <dgm:cxn modelId="{1A1D9497-EECF-4ADB-99AA-C08F823E4B1F}" type="presParOf" srcId="{84BBAD3E-47E3-429D-AF91-8056E7C916A7}" destId="{3BA32929-EE9C-4E0C-85E5-8B6344E85F5D}" srcOrd="6" destOrd="0" presId="urn:microsoft.com/office/officeart/2005/8/layout/default"/>
    <dgm:cxn modelId="{BA2760EF-0302-41F2-8515-D6BC041BEB61}" type="presParOf" srcId="{84BBAD3E-47E3-429D-AF91-8056E7C916A7}" destId="{F2A8E036-9CE7-4747-A060-62F0FFDE8BCC}" srcOrd="7" destOrd="0" presId="urn:microsoft.com/office/officeart/2005/8/layout/default"/>
    <dgm:cxn modelId="{BAEF6527-4E24-4416-8EAB-80CB940B8BC8}" type="presParOf" srcId="{84BBAD3E-47E3-429D-AF91-8056E7C916A7}" destId="{EEABEB6C-F727-47C6-9ED2-69321E699B00}" srcOrd="8" destOrd="0" presId="urn:microsoft.com/office/officeart/2005/8/layout/default"/>
    <dgm:cxn modelId="{D2D35CDA-C2A2-4567-BE18-F62535F72385}" type="presParOf" srcId="{84BBAD3E-47E3-429D-AF91-8056E7C916A7}" destId="{7740FB65-038F-4D0E-90E1-89CE3209C342}" srcOrd="9" destOrd="0" presId="urn:microsoft.com/office/officeart/2005/8/layout/default"/>
    <dgm:cxn modelId="{70ED1089-A19F-4DA5-9BCB-24DC1FC4DE60}" type="presParOf" srcId="{84BBAD3E-47E3-429D-AF91-8056E7C916A7}" destId="{EFEE37CB-8353-4BE7-B437-3CC87860D94D}" srcOrd="10" destOrd="0" presId="urn:microsoft.com/office/officeart/2005/8/layout/default"/>
    <dgm:cxn modelId="{BEE36CBD-D504-4591-BC62-2C47ABF87D60}" type="presParOf" srcId="{84BBAD3E-47E3-429D-AF91-8056E7C916A7}" destId="{57663CE2-3598-4E82-BA9D-797927CC331F}" srcOrd="11" destOrd="0" presId="urn:microsoft.com/office/officeart/2005/8/layout/default"/>
    <dgm:cxn modelId="{D1B02251-20B2-4716-85DC-49592F3A78F4}" type="presParOf" srcId="{84BBAD3E-47E3-429D-AF91-8056E7C916A7}" destId="{1186CC94-DC70-4D57-A77D-37EDB4FD06E7}" srcOrd="12" destOrd="0" presId="urn:microsoft.com/office/officeart/2005/8/layout/default"/>
    <dgm:cxn modelId="{4D253F7E-3A69-4E4D-B1EF-CEBC2EC32FB8}" type="presParOf" srcId="{84BBAD3E-47E3-429D-AF91-8056E7C916A7}" destId="{9A64EB8B-CE9D-46B9-898F-A74A7D3C79C4}" srcOrd="13" destOrd="0" presId="urn:microsoft.com/office/officeart/2005/8/layout/default"/>
    <dgm:cxn modelId="{13D46F02-460D-4116-A471-26FF2AB147E7}" type="presParOf" srcId="{84BBAD3E-47E3-429D-AF91-8056E7C916A7}" destId="{8DF07D46-6FCE-4D78-BE30-6F59EF76CF27}" srcOrd="14" destOrd="0" presId="urn:microsoft.com/office/officeart/2005/8/layout/default"/>
    <dgm:cxn modelId="{437A701F-274E-44CD-AFF8-19D847952812}" type="presParOf" srcId="{84BBAD3E-47E3-429D-AF91-8056E7C916A7}" destId="{37E690A2-A32D-4DD3-8C44-F357422629CB}" srcOrd="15" destOrd="0" presId="urn:microsoft.com/office/officeart/2005/8/layout/default"/>
    <dgm:cxn modelId="{3A26E391-EFD2-44B4-B445-43E3BB219274}" type="presParOf" srcId="{84BBAD3E-47E3-429D-AF91-8056E7C916A7}" destId="{C74EC330-05F3-47AC-A5BF-0DC71ACE696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9DDF2FC-920D-4C4D-9879-581E042ED7BA}">
      <dgm:prSet custT="1"/>
      <dgm:spPr/>
      <dgm:t>
        <a:bodyPr/>
        <a:lstStyle/>
        <a:p>
          <a:pPr rtl="0"/>
          <a:r>
            <a:rPr lang="en-GB" sz="2800" dirty="0" smtClean="0"/>
            <a:t>Functional-first Programming</a:t>
          </a:r>
        </a:p>
        <a:p>
          <a:pPr rtl="0"/>
          <a:r>
            <a:rPr lang="en-GB" sz="1600" dirty="0" smtClean="0"/>
            <a:t>no nulls, great </a:t>
          </a:r>
          <a:r>
            <a:rPr lang="en-GB" sz="1600" dirty="0" err="1" smtClean="0"/>
            <a:t>perf</a:t>
          </a:r>
          <a:r>
            <a:rPr lang="en-GB" sz="1600" dirty="0" smtClean="0"/>
            <a:t>, interop, simplicity</a:t>
          </a:r>
          <a:endParaRPr lang="en-GB" sz="1600" b="0" u="none" dirty="0">
            <a:latin typeface="Segoe UI Light" panose="020B0502040204020203" pitchFamily="34" charset="0"/>
          </a:endParaRPr>
        </a:p>
      </dgm:t>
    </dgm:pt>
    <dgm:pt modelId="{EDBBF7CC-4D1D-4EDD-B9E3-9266AC4669D3}" type="parTrans" cxnId="{7FA12739-6119-4CCB-B338-9564E39FC446}">
      <dgm:prSet/>
      <dgm:spPr/>
      <dgm:t>
        <a:bodyPr/>
        <a:lstStyle/>
        <a:p>
          <a:endParaRPr lang="en-GB" sz="2400"/>
        </a:p>
      </dgm:t>
    </dgm:pt>
    <dgm:pt modelId="{E1578FFA-F8D4-48C3-B907-9BA312267A07}" type="sibTrans" cxnId="{7FA12739-6119-4CCB-B338-9564E39FC446}">
      <dgm:prSet/>
      <dgm:spPr/>
      <dgm:t>
        <a:bodyPr/>
        <a:lstStyle/>
        <a:p>
          <a:endParaRPr lang="en-GB" sz="2400"/>
        </a:p>
      </dgm:t>
    </dgm:pt>
    <dgm:pt modelId="{023B1A24-7037-4D51-8B6E-7F436ACCBC02}">
      <dgm:prSet custT="1"/>
      <dgm:spPr/>
      <dgm:t>
        <a:bodyPr/>
        <a:lstStyle/>
        <a:p>
          <a:r>
            <a:rPr lang="en-GB" sz="2800" dirty="0" smtClean="0"/>
            <a:t>REPL in Visual Studio </a:t>
          </a:r>
        </a:p>
        <a:p>
          <a:r>
            <a:rPr lang="en-GB" sz="1600" dirty="0" smtClean="0"/>
            <a:t>Playful, experimental, data-oriented</a:t>
          </a:r>
        </a:p>
      </dgm:t>
    </dgm:pt>
    <dgm:pt modelId="{CA6B814B-7740-4B33-8B88-EB1181B7A61B}" type="parTrans" cxnId="{02031756-1FE2-4FFC-A4B9-AE9171EAF833}">
      <dgm:prSet/>
      <dgm:spPr/>
      <dgm:t>
        <a:bodyPr/>
        <a:lstStyle/>
        <a:p>
          <a:endParaRPr lang="en-GB" sz="2400"/>
        </a:p>
      </dgm:t>
    </dgm:pt>
    <dgm:pt modelId="{DC9A2583-C8E6-46A4-8A1B-0B48913E24B3}" type="sibTrans" cxnId="{02031756-1FE2-4FFC-A4B9-AE9171EAF833}">
      <dgm:prSet/>
      <dgm:spPr/>
      <dgm:t>
        <a:bodyPr/>
        <a:lstStyle/>
        <a:p>
          <a:endParaRPr lang="en-GB" sz="2400"/>
        </a:p>
      </dgm:t>
    </dgm:pt>
    <dgm:pt modelId="{1AF77DF9-D8C6-453C-B9AA-5FAEBA5A4883}">
      <dgm:prSet custT="1"/>
      <dgm:spPr/>
      <dgm:t>
        <a:bodyPr/>
        <a:lstStyle/>
        <a:p>
          <a:r>
            <a:rPr lang="en-GB" sz="2800" dirty="0" smtClean="0"/>
            <a:t>Type Providers</a:t>
          </a:r>
        </a:p>
        <a:p>
          <a:r>
            <a:rPr lang="en-GB" sz="2400" dirty="0" smtClean="0"/>
            <a:t> </a:t>
          </a:r>
          <a:r>
            <a:rPr lang="en-GB" sz="1400" dirty="0" smtClean="0"/>
            <a:t>REST, XML, CSV, Azure Storage, </a:t>
          </a:r>
          <a:r>
            <a:rPr lang="en-GB" sz="1400" dirty="0" err="1" smtClean="0"/>
            <a:t>DocumentDB</a:t>
          </a:r>
          <a:r>
            <a:rPr lang="en-GB" sz="1400" dirty="0" smtClean="0"/>
            <a:t>…</a:t>
          </a:r>
        </a:p>
      </dgm:t>
    </dgm:pt>
    <dgm:pt modelId="{0AF9B4B4-C916-473E-884C-654A928174A4}" type="parTrans" cxnId="{20435FF4-D1CB-4AEF-A06C-A9B95EA9066D}">
      <dgm:prSet/>
      <dgm:spPr/>
      <dgm:t>
        <a:bodyPr/>
        <a:lstStyle/>
        <a:p>
          <a:endParaRPr lang="en-GB" sz="2400"/>
        </a:p>
      </dgm:t>
    </dgm:pt>
    <dgm:pt modelId="{A26D6307-60E8-441E-8E17-FAC4A6C6E4B4}" type="sibTrans" cxnId="{20435FF4-D1CB-4AEF-A06C-A9B95EA9066D}">
      <dgm:prSet/>
      <dgm:spPr/>
      <dgm:t>
        <a:bodyPr/>
        <a:lstStyle/>
        <a:p>
          <a:endParaRPr lang="en-GB" sz="2400"/>
        </a:p>
      </dgm:t>
    </dgm:pt>
    <dgm:pt modelId="{6AB7EE46-2E19-4AC1-8D82-AE2F7C17EA01}">
      <dgm:prSet custT="1"/>
      <dgm:spPr/>
      <dgm:t>
        <a:bodyPr/>
        <a:lstStyle/>
        <a:p>
          <a:r>
            <a:rPr lang="en-GB" sz="2800" dirty="0" smtClean="0"/>
            <a:t>cloud  { … }</a:t>
          </a:r>
        </a:p>
        <a:p>
          <a:r>
            <a:rPr lang="en-GB" sz="2000" dirty="0" smtClean="0"/>
            <a:t>m-brace.net</a:t>
          </a:r>
        </a:p>
      </dgm:t>
    </dgm:pt>
    <dgm:pt modelId="{17F1E740-F6D5-4EFE-8C96-702113A4E22A}" type="parTrans" cxnId="{DA36DB4C-62A0-49F2-B96D-1A5093CE81E9}">
      <dgm:prSet/>
      <dgm:spPr/>
      <dgm:t>
        <a:bodyPr/>
        <a:lstStyle/>
        <a:p>
          <a:endParaRPr lang="en-GB" sz="2400"/>
        </a:p>
      </dgm:t>
    </dgm:pt>
    <dgm:pt modelId="{D7D3C70E-B487-4BD9-AAE2-EB5172D74F51}" type="sibTrans" cxnId="{DA36DB4C-62A0-49F2-B96D-1A5093CE81E9}">
      <dgm:prSet/>
      <dgm:spPr/>
      <dgm:t>
        <a:bodyPr/>
        <a:lstStyle/>
        <a:p>
          <a:endParaRPr lang="en-GB" sz="2400"/>
        </a:p>
      </dgm:t>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4">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t>
        <a:bodyPr/>
        <a:lstStyle/>
        <a:p>
          <a:endParaRPr lang="en-GB"/>
        </a:p>
      </dgm:t>
    </dgm:pt>
    <dgm:pt modelId="{267ACA3D-DCA9-4488-83BF-D592154B653E}" type="pres">
      <dgm:prSet presAssocID="{023B1A24-7037-4D51-8B6E-7F436ACCBC02}" presName="node" presStyleLbl="node1" presStyleIdx="1" presStyleCnt="4">
        <dgm:presLayoutVars>
          <dgm:bulletEnabled val="1"/>
        </dgm:presLayoutVars>
      </dgm:prSet>
      <dgm:spPr/>
      <dgm:t>
        <a:bodyPr/>
        <a:lstStyle/>
        <a:p>
          <a:endParaRPr lang="en-GB"/>
        </a:p>
      </dgm:t>
    </dgm:pt>
    <dgm:pt modelId="{495EEB2B-2076-4EC1-9614-8EE3B90F3C2A}" type="pres">
      <dgm:prSet presAssocID="{DC9A2583-C8E6-46A4-8A1B-0B48913E24B3}" presName="sibTrans" presStyleCnt="0"/>
      <dgm:spPr/>
    </dgm:pt>
    <dgm:pt modelId="{FB5A8EA5-685E-469B-92CA-49761135C3FC}" type="pres">
      <dgm:prSet presAssocID="{1AF77DF9-D8C6-453C-B9AA-5FAEBA5A4883}" presName="node" presStyleLbl="node1" presStyleIdx="2" presStyleCnt="4">
        <dgm:presLayoutVars>
          <dgm:bulletEnabled val="1"/>
        </dgm:presLayoutVars>
      </dgm:prSet>
      <dgm:spPr/>
      <dgm:t>
        <a:bodyPr/>
        <a:lstStyle/>
        <a:p>
          <a:endParaRPr lang="en-GB"/>
        </a:p>
      </dgm:t>
    </dgm:pt>
    <dgm:pt modelId="{3984F657-6952-4F90-B1D6-DF7116121EC4}" type="pres">
      <dgm:prSet presAssocID="{A26D6307-60E8-441E-8E17-FAC4A6C6E4B4}" presName="sibTrans" presStyleCnt="0"/>
      <dgm:spPr/>
    </dgm:pt>
    <dgm:pt modelId="{8D1E6D44-6FFF-49FC-A3AB-8ECC0B6BC5CC}" type="pres">
      <dgm:prSet presAssocID="{6AB7EE46-2E19-4AC1-8D82-AE2F7C17EA01}" presName="node" presStyleLbl="node1" presStyleIdx="3" presStyleCnt="4">
        <dgm:presLayoutVars>
          <dgm:bulletEnabled val="1"/>
        </dgm:presLayoutVars>
      </dgm:prSet>
      <dgm:spPr/>
      <dgm:t>
        <a:bodyPr/>
        <a:lstStyle/>
        <a:p>
          <a:endParaRPr lang="en-GB"/>
        </a:p>
      </dgm:t>
    </dgm:pt>
  </dgm:ptLst>
  <dgm:cxnLst>
    <dgm:cxn modelId="{82CC0BDE-C12D-486C-BCDC-95C07DE613DF}" type="presOf" srcId="{1AF77DF9-D8C6-453C-B9AA-5FAEBA5A4883}" destId="{FB5A8EA5-685E-469B-92CA-49761135C3FC}" srcOrd="0" destOrd="0" presId="urn:microsoft.com/office/officeart/2005/8/layout/default"/>
    <dgm:cxn modelId="{B9AB0BD1-1C00-4DBD-9E72-BDE6D34478A2}" type="presOf" srcId="{34E93DDE-D099-4CA2-863C-7319E600DBE4}" destId="{84BBAD3E-47E3-429D-AF91-8056E7C916A7}" srcOrd="0" destOrd="0" presId="urn:microsoft.com/office/officeart/2005/8/layout/default"/>
    <dgm:cxn modelId="{DB1C7C84-28CA-48F0-BC7C-7D954D02F916}" type="presOf" srcId="{023B1A24-7037-4D51-8B6E-7F436ACCBC02}" destId="{267ACA3D-DCA9-4488-83BF-D592154B653E}" srcOrd="0" destOrd="0" presId="urn:microsoft.com/office/officeart/2005/8/layout/default"/>
    <dgm:cxn modelId="{8AF33EBB-A8AF-4EE7-B3EF-6D06D5043097}" type="presOf" srcId="{99DDF2FC-920D-4C4D-9879-581E042ED7BA}" destId="{5DBDC61F-9554-4F83-A359-6FE8F2984F77}" srcOrd="0" destOrd="0" presId="urn:microsoft.com/office/officeart/2005/8/layout/default"/>
    <dgm:cxn modelId="{7FA12739-6119-4CCB-B338-9564E39FC446}" srcId="{34E93DDE-D099-4CA2-863C-7319E600DBE4}" destId="{99DDF2FC-920D-4C4D-9879-581E042ED7BA}" srcOrd="0" destOrd="0" parTransId="{EDBBF7CC-4D1D-4EDD-B9E3-9266AC4669D3}" sibTransId="{E1578FFA-F8D4-48C3-B907-9BA312267A07}"/>
    <dgm:cxn modelId="{69CF6C80-E99B-446F-A959-CF95F205C839}" type="presOf" srcId="{6AB7EE46-2E19-4AC1-8D82-AE2F7C17EA01}" destId="{8D1E6D44-6FFF-49FC-A3AB-8ECC0B6BC5CC}" srcOrd="0" destOrd="0" presId="urn:microsoft.com/office/officeart/2005/8/layout/default"/>
    <dgm:cxn modelId="{DA36DB4C-62A0-49F2-B96D-1A5093CE81E9}" srcId="{34E93DDE-D099-4CA2-863C-7319E600DBE4}" destId="{6AB7EE46-2E19-4AC1-8D82-AE2F7C17EA01}" srcOrd="3" destOrd="0" parTransId="{17F1E740-F6D5-4EFE-8C96-702113A4E22A}" sibTransId="{D7D3C70E-B487-4BD9-AAE2-EB5172D74F51}"/>
    <dgm:cxn modelId="{20435FF4-D1CB-4AEF-A06C-A9B95EA9066D}" srcId="{34E93DDE-D099-4CA2-863C-7319E600DBE4}" destId="{1AF77DF9-D8C6-453C-B9AA-5FAEBA5A4883}" srcOrd="2" destOrd="0" parTransId="{0AF9B4B4-C916-473E-884C-654A928174A4}" sibTransId="{A26D6307-60E8-441E-8E17-FAC4A6C6E4B4}"/>
    <dgm:cxn modelId="{02031756-1FE2-4FFC-A4B9-AE9171EAF833}" srcId="{34E93DDE-D099-4CA2-863C-7319E600DBE4}" destId="{023B1A24-7037-4D51-8B6E-7F436ACCBC02}" srcOrd="1" destOrd="0" parTransId="{CA6B814B-7740-4B33-8B88-EB1181B7A61B}" sibTransId="{DC9A2583-C8E6-46A4-8A1B-0B48913E24B3}"/>
    <dgm:cxn modelId="{90DA6440-8DA2-4668-809D-689B17E4FA52}" type="presParOf" srcId="{84BBAD3E-47E3-429D-AF91-8056E7C916A7}" destId="{5DBDC61F-9554-4F83-A359-6FE8F2984F77}" srcOrd="0" destOrd="0" presId="urn:microsoft.com/office/officeart/2005/8/layout/default"/>
    <dgm:cxn modelId="{BBADD7EF-AFAB-471B-9A70-91BCDEA7A746}" type="presParOf" srcId="{84BBAD3E-47E3-429D-AF91-8056E7C916A7}" destId="{8434AF5F-A31D-4FF4-8F5A-458E6D8F3588}" srcOrd="1" destOrd="0" presId="urn:microsoft.com/office/officeart/2005/8/layout/default"/>
    <dgm:cxn modelId="{5833E0F7-A409-4008-916D-F7E18206B365}" type="presParOf" srcId="{84BBAD3E-47E3-429D-AF91-8056E7C916A7}" destId="{267ACA3D-DCA9-4488-83BF-D592154B653E}" srcOrd="2" destOrd="0" presId="urn:microsoft.com/office/officeart/2005/8/layout/default"/>
    <dgm:cxn modelId="{D08338A7-3F48-48B3-BE61-73C571098646}" type="presParOf" srcId="{84BBAD3E-47E3-429D-AF91-8056E7C916A7}" destId="{495EEB2B-2076-4EC1-9614-8EE3B90F3C2A}" srcOrd="3" destOrd="0" presId="urn:microsoft.com/office/officeart/2005/8/layout/default"/>
    <dgm:cxn modelId="{49AF901A-2B6E-46E8-8DB5-8B125A4A2C25}" type="presParOf" srcId="{84BBAD3E-47E3-429D-AF91-8056E7C916A7}" destId="{FB5A8EA5-685E-469B-92CA-49761135C3FC}" srcOrd="4" destOrd="0" presId="urn:microsoft.com/office/officeart/2005/8/layout/default"/>
    <dgm:cxn modelId="{49701321-60D2-4CED-A54A-FDA4ED83CA36}" type="presParOf" srcId="{84BBAD3E-47E3-429D-AF91-8056E7C916A7}" destId="{3984F657-6952-4F90-B1D6-DF7116121EC4}" srcOrd="5" destOrd="0" presId="urn:microsoft.com/office/officeart/2005/8/layout/default"/>
    <dgm:cxn modelId="{7469C688-33E9-43A5-9683-F37F3CBED52A}" type="presParOf" srcId="{84BBAD3E-47E3-429D-AF91-8056E7C916A7}" destId="{8D1E6D44-6FFF-49FC-A3AB-8ECC0B6BC5C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2818" y="359074"/>
          <a:ext cx="2236018" cy="13416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Learn</a:t>
          </a:r>
          <a:endParaRPr lang="en-GB" sz="2500" b="0" u="none" kern="1200" dirty="0">
            <a:latin typeface="Segoe UI Light" panose="020B0502040204020203" pitchFamily="34" charset="0"/>
          </a:endParaRPr>
        </a:p>
      </dsp:txBody>
      <dsp:txXfrm>
        <a:off x="2818" y="359074"/>
        <a:ext cx="2236018" cy="1341611"/>
      </dsp:txXfrm>
    </dsp:sp>
    <dsp:sp modelId="{8E3CB8FE-3222-45DA-A32D-927C99FF8936}">
      <dsp:nvSpPr>
        <dsp:cNvPr id="0" name=""/>
        <dsp:cNvSpPr/>
      </dsp:nvSpPr>
      <dsp:spPr>
        <a:xfrm>
          <a:off x="2462439" y="359074"/>
          <a:ext cx="2236018" cy="13416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latin typeface="Segoe UI Light" panose="020B0502040204020203" pitchFamily="34" charset="0"/>
            </a:rPr>
            <a:t>Contribute</a:t>
          </a:r>
          <a:endParaRPr lang="en-GB" sz="2500" b="0" u="none" kern="1200" dirty="0">
            <a:latin typeface="Segoe UI Light" panose="020B0502040204020203" pitchFamily="34" charset="0"/>
          </a:endParaRPr>
        </a:p>
      </dsp:txBody>
      <dsp:txXfrm>
        <a:off x="2462439" y="359074"/>
        <a:ext cx="2236018" cy="1341611"/>
      </dsp:txXfrm>
    </dsp:sp>
    <dsp:sp modelId="{6BB13CCE-134C-4FD9-83DB-AE23A69EEDCF}">
      <dsp:nvSpPr>
        <dsp:cNvPr id="0" name=""/>
        <dsp:cNvSpPr/>
      </dsp:nvSpPr>
      <dsp:spPr>
        <a:xfrm>
          <a:off x="4922059" y="359074"/>
          <a:ext cx="2236018" cy="13416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Be Curious</a:t>
          </a:r>
          <a:endParaRPr lang="en-GB" sz="2500" b="0" u="none" kern="1200" dirty="0">
            <a:latin typeface="Segoe UI Light" panose="020B0502040204020203" pitchFamily="34" charset="0"/>
          </a:endParaRPr>
        </a:p>
      </dsp:txBody>
      <dsp:txXfrm>
        <a:off x="4922059" y="359074"/>
        <a:ext cx="2236018" cy="1341611"/>
      </dsp:txXfrm>
    </dsp:sp>
    <dsp:sp modelId="{65182C11-FC8A-4920-8D46-21DFDDB8B876}">
      <dsp:nvSpPr>
        <dsp:cNvPr id="0" name=""/>
        <dsp:cNvSpPr/>
      </dsp:nvSpPr>
      <dsp:spPr>
        <a:xfrm>
          <a:off x="7381680" y="359074"/>
          <a:ext cx="2236018" cy="13416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latin typeface="Segoe UI Light" panose="020B0502040204020203" pitchFamily="34" charset="0"/>
            </a:rPr>
            <a:t>Enjoy</a:t>
          </a:r>
          <a:endParaRPr lang="en-GB" sz="2500" b="0" u="none" kern="1200" dirty="0">
            <a:latin typeface="Segoe UI Light" panose="020B0502040204020203" pitchFamily="34" charset="0"/>
          </a:endParaRPr>
        </a:p>
      </dsp:txBody>
      <dsp:txXfrm>
        <a:off x="7381680" y="359074"/>
        <a:ext cx="2236018" cy="1341611"/>
      </dsp:txXfrm>
    </dsp:sp>
    <dsp:sp modelId="{9F9C1FC2-F156-475F-8F45-C1294627206B}">
      <dsp:nvSpPr>
        <dsp:cNvPr id="0" name=""/>
        <dsp:cNvSpPr/>
      </dsp:nvSpPr>
      <dsp:spPr>
        <a:xfrm>
          <a:off x="2818" y="1924287"/>
          <a:ext cx="2236018" cy="134161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Open, Cross-platform, </a:t>
          </a:r>
          <a:endParaRPr lang="en-GB" sz="2500" b="0" u="none" kern="1200" dirty="0">
            <a:latin typeface="Segoe UI Light" panose="020B0502040204020203" pitchFamily="34" charset="0"/>
          </a:endParaRPr>
        </a:p>
      </dsp:txBody>
      <dsp:txXfrm>
        <a:off x="2818" y="1924287"/>
        <a:ext cx="2236018" cy="1341611"/>
      </dsp:txXfrm>
    </dsp:sp>
    <dsp:sp modelId="{20F16FBC-B4E6-482D-AF76-A0AE9F851E05}">
      <dsp:nvSpPr>
        <dsp:cNvPr id="0" name=""/>
        <dsp:cNvSpPr/>
      </dsp:nvSpPr>
      <dsp:spPr>
        <a:xfrm>
          <a:off x="2462439" y="1924287"/>
          <a:ext cx="2236018" cy="13416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latin typeface="Segoe UI Light" panose="020B0502040204020203" pitchFamily="34" charset="0"/>
            </a:rPr>
            <a:t>Broad</a:t>
          </a:r>
          <a:endParaRPr lang="en-GB" sz="2500" b="0" u="none" kern="1200" dirty="0">
            <a:latin typeface="Segoe UI Light" panose="020B0502040204020203" pitchFamily="34" charset="0"/>
          </a:endParaRPr>
        </a:p>
      </dsp:txBody>
      <dsp:txXfrm>
        <a:off x="2462439" y="1924287"/>
        <a:ext cx="2236018" cy="1341611"/>
      </dsp:txXfrm>
    </dsp:sp>
    <dsp:sp modelId="{C487FB5C-3FB8-497C-83BB-1F34EEBB125B}">
      <dsp:nvSpPr>
        <dsp:cNvPr id="0" name=""/>
        <dsp:cNvSpPr/>
      </dsp:nvSpPr>
      <dsp:spPr>
        <a:xfrm>
          <a:off x="4922059" y="1924287"/>
          <a:ext cx="2236018" cy="13416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Less Language, more Doing</a:t>
          </a:r>
          <a:endParaRPr lang="en-GB" sz="2500" b="0" u="none" kern="1200" dirty="0">
            <a:latin typeface="Segoe UI Light" panose="020B0502040204020203" pitchFamily="34" charset="0"/>
          </a:endParaRPr>
        </a:p>
      </dsp:txBody>
      <dsp:txXfrm>
        <a:off x="4922059" y="1924287"/>
        <a:ext cx="2236018" cy="1341611"/>
      </dsp:txXfrm>
    </dsp:sp>
    <dsp:sp modelId="{91C11BCE-2F67-44F1-8848-DE3E5D94A576}">
      <dsp:nvSpPr>
        <dsp:cNvPr id="0" name=""/>
        <dsp:cNvSpPr/>
      </dsp:nvSpPr>
      <dsp:spPr>
        <a:xfrm>
          <a:off x="7381680" y="1924287"/>
          <a:ext cx="2236018" cy="13416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Hands-on, Tutorials</a:t>
          </a:r>
          <a:endParaRPr lang="en-GB" sz="2500" b="0" u="none" kern="1200" dirty="0">
            <a:latin typeface="Segoe UI Light" panose="020B0502040204020203" pitchFamily="34" charset="0"/>
          </a:endParaRPr>
        </a:p>
      </dsp:txBody>
      <dsp:txXfrm>
        <a:off x="7381680" y="1924287"/>
        <a:ext cx="2236018" cy="1341611"/>
      </dsp:txXfrm>
    </dsp:sp>
    <dsp:sp modelId="{77607FDA-11AD-48D3-BFDE-608843D5D6BF}">
      <dsp:nvSpPr>
        <dsp:cNvPr id="0" name=""/>
        <dsp:cNvSpPr/>
      </dsp:nvSpPr>
      <dsp:spPr>
        <a:xfrm>
          <a:off x="2462439" y="3489500"/>
          <a:ext cx="2236018" cy="13416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Present other people’s work</a:t>
          </a:r>
          <a:endParaRPr lang="en-GB" sz="2500" b="0" u="none" kern="1200" dirty="0">
            <a:latin typeface="Segoe UI Light" panose="020B0502040204020203" pitchFamily="34" charset="0"/>
          </a:endParaRPr>
        </a:p>
      </dsp:txBody>
      <dsp:txXfrm>
        <a:off x="2462439" y="3489500"/>
        <a:ext cx="2236018" cy="1341611"/>
      </dsp:txXfrm>
    </dsp:sp>
    <dsp:sp modelId="{35F58FB4-7156-4E15-8065-FDF9A7BC2E82}">
      <dsp:nvSpPr>
        <dsp:cNvPr id="0" name=""/>
        <dsp:cNvSpPr/>
      </dsp:nvSpPr>
      <dsp:spPr>
        <a:xfrm>
          <a:off x="4922059" y="3489500"/>
          <a:ext cx="2236018" cy="134161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latin typeface="Segoe UI Light" panose="020B0502040204020203" pitchFamily="34" charset="0"/>
            </a:rPr>
            <a:t>Focus on </a:t>
          </a:r>
          <a:r>
            <a:rPr lang="en-GB" sz="2500" kern="1200" dirty="0" err="1" smtClean="0">
              <a:latin typeface="Segoe UI Light" panose="020B0502040204020203" pitchFamily="34" charset="0"/>
            </a:rPr>
            <a:t>Upstack</a:t>
          </a:r>
          <a:r>
            <a:rPr lang="en-GB" sz="2500" kern="1200" dirty="0" smtClean="0">
              <a:latin typeface="Segoe UI Light" panose="020B0502040204020203" pitchFamily="34" charset="0"/>
            </a:rPr>
            <a:t> </a:t>
          </a:r>
          <a:endParaRPr lang="en-GB" sz="2500" b="0" u="none" kern="1200" dirty="0">
            <a:latin typeface="Segoe UI Light" panose="020B0502040204020203" pitchFamily="34" charset="0"/>
          </a:endParaRPr>
        </a:p>
      </dsp:txBody>
      <dsp:txXfrm>
        <a:off x="4922059" y="3489500"/>
        <a:ext cx="2236018" cy="1341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661410" y="2062"/>
          <a:ext cx="2593030" cy="15558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0" u="none" kern="1200" dirty="0" smtClean="0">
              <a:latin typeface="Segoe UI Light" panose="020B0502040204020203" pitchFamily="34" charset="0"/>
            </a:rPr>
            <a:t>F# is open, cross-platform, independent</a:t>
          </a:r>
          <a:endParaRPr lang="en-GB" sz="2200" b="0" u="none" kern="1200" dirty="0">
            <a:latin typeface="Segoe UI Light" panose="020B0502040204020203" pitchFamily="34" charset="0"/>
          </a:endParaRPr>
        </a:p>
      </dsp:txBody>
      <dsp:txXfrm>
        <a:off x="661410" y="2062"/>
        <a:ext cx="2593030" cy="1555818"/>
      </dsp:txXfrm>
    </dsp:sp>
    <dsp:sp modelId="{26173910-6CAB-4A25-AC9D-B4857C42D832}">
      <dsp:nvSpPr>
        <dsp:cNvPr id="0" name=""/>
        <dsp:cNvSpPr/>
      </dsp:nvSpPr>
      <dsp:spPr>
        <a:xfrm>
          <a:off x="3513743" y="2062"/>
          <a:ext cx="2593030" cy="1555818"/>
        </a:xfrm>
        <a:prstGeom prst="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0" u="none" kern="1200" baseline="0" dirty="0" smtClean="0">
              <a:latin typeface="Segoe UI Light" panose="020B0502040204020203" pitchFamily="34" charset="0"/>
            </a:rPr>
            <a:t>The F# language is accepting contributions</a:t>
          </a:r>
          <a:endParaRPr lang="en-GB" sz="2200" b="0" u="none" kern="1200" dirty="0"/>
        </a:p>
      </dsp:txBody>
      <dsp:txXfrm>
        <a:off x="3513743" y="2062"/>
        <a:ext cx="2593030" cy="1555818"/>
      </dsp:txXfrm>
    </dsp:sp>
    <dsp:sp modelId="{D3EB88B9-0AA2-4E01-A4D0-65EDC49182AA}">
      <dsp:nvSpPr>
        <dsp:cNvPr id="0" name=""/>
        <dsp:cNvSpPr/>
      </dsp:nvSpPr>
      <dsp:spPr>
        <a:xfrm>
          <a:off x="6366077" y="2062"/>
          <a:ext cx="2593030" cy="155581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0" u="none" kern="1200" baseline="0" dirty="0" smtClean="0">
              <a:latin typeface="Segoe UI Light" panose="020B0502040204020203" pitchFamily="34" charset="0"/>
            </a:rPr>
            <a:t>fsharp.org</a:t>
          </a:r>
          <a:endParaRPr lang="en-GB" sz="2200" b="0" u="none" kern="1200" dirty="0"/>
        </a:p>
      </dsp:txBody>
      <dsp:txXfrm>
        <a:off x="6366077" y="2062"/>
        <a:ext cx="2593030" cy="1555818"/>
      </dsp:txXfrm>
    </dsp:sp>
    <dsp:sp modelId="{3BA32929-EE9C-4E0C-85E5-8B6344E85F5D}">
      <dsp:nvSpPr>
        <dsp:cNvPr id="0" name=""/>
        <dsp:cNvSpPr/>
      </dsp:nvSpPr>
      <dsp:spPr>
        <a:xfrm>
          <a:off x="661410" y="1817183"/>
          <a:ext cx="2593030" cy="1555818"/>
        </a:xfrm>
        <a:prstGeom prst="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0" u="none" kern="1200" baseline="0" smtClean="0">
              <a:latin typeface="Segoe UI Light" panose="020B0502040204020203" pitchFamily="34" charset="0"/>
            </a:rPr>
            <a:t>Xamarin </a:t>
          </a:r>
          <a:r>
            <a:rPr lang="en-GB" sz="2200" b="0" u="none" kern="1200" baseline="0" dirty="0" smtClean="0">
              <a:latin typeface="Segoe UI Light" panose="020B0502040204020203" pitchFamily="34" charset="0"/>
            </a:rPr>
            <a:t>provide F# tools Android and iOS</a:t>
          </a:r>
          <a:endParaRPr lang="en-GB" sz="2200" b="0" u="none" kern="1200" dirty="0"/>
        </a:p>
      </dsp:txBody>
      <dsp:txXfrm>
        <a:off x="661410" y="1817183"/>
        <a:ext cx="2593030" cy="1555818"/>
      </dsp:txXfrm>
    </dsp:sp>
    <dsp:sp modelId="{EEABEB6C-F727-47C6-9ED2-69321E699B00}">
      <dsp:nvSpPr>
        <dsp:cNvPr id="0" name=""/>
        <dsp:cNvSpPr/>
      </dsp:nvSpPr>
      <dsp:spPr>
        <a:xfrm>
          <a:off x="3513743" y="1817183"/>
          <a:ext cx="2593030" cy="155581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latin typeface="Segoe UI Light" panose="020B0502040204020203" pitchFamily="34" charset="0"/>
            </a:rPr>
            <a:t>The Visual F# Tools are </a:t>
          </a:r>
          <a:r>
            <a:rPr lang="en-GB" sz="2200" b="0" u="none" kern="1200" dirty="0" smtClean="0">
              <a:latin typeface="Segoe UI Light" panose="020B0502040204020203" pitchFamily="34" charset="0"/>
            </a:rPr>
            <a:t>professional</a:t>
          </a:r>
          <a:r>
            <a:rPr lang="en-GB" sz="2200" kern="1200" dirty="0" smtClean="0">
              <a:latin typeface="Segoe UI Light" panose="020B0502040204020203" pitchFamily="34" charset="0"/>
            </a:rPr>
            <a:t> tools for Windows and Azure</a:t>
          </a:r>
        </a:p>
      </dsp:txBody>
      <dsp:txXfrm>
        <a:off x="3513743" y="1817183"/>
        <a:ext cx="2593030" cy="1555818"/>
      </dsp:txXfrm>
    </dsp:sp>
    <dsp:sp modelId="{EFEE37CB-8353-4BE7-B437-3CC87860D94D}">
      <dsp:nvSpPr>
        <dsp:cNvPr id="0" name=""/>
        <dsp:cNvSpPr/>
      </dsp:nvSpPr>
      <dsp:spPr>
        <a:xfrm>
          <a:off x="6366077" y="1817183"/>
          <a:ext cx="2593030" cy="1555818"/>
        </a:xfrm>
        <a:prstGeom prst="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0" u="none" kern="1200" dirty="0" err="1" smtClean="0">
              <a:latin typeface="Segoe UI Light" panose="020B0502040204020203" pitchFamily="34" charset="0"/>
            </a:rPr>
            <a:t>Debian</a:t>
          </a:r>
          <a:r>
            <a:rPr lang="en-GB" sz="2200" b="0" u="none" kern="1200" dirty="0" smtClean="0">
              <a:latin typeface="Segoe UI Light" panose="020B0502040204020203" pitchFamily="34" charset="0"/>
            </a:rPr>
            <a:t> and other packages for Linux</a:t>
          </a:r>
          <a:endParaRPr lang="en-GB" sz="2200" b="0" u="none" kern="1200" dirty="0">
            <a:latin typeface="Segoe UI Light" panose="020B0502040204020203" pitchFamily="34" charset="0"/>
          </a:endParaRPr>
        </a:p>
      </dsp:txBody>
      <dsp:txXfrm>
        <a:off x="6366077" y="1817183"/>
        <a:ext cx="2593030" cy="1555818"/>
      </dsp:txXfrm>
    </dsp:sp>
    <dsp:sp modelId="{1186CC94-DC70-4D57-A77D-37EDB4FD06E7}">
      <dsp:nvSpPr>
        <dsp:cNvPr id="0" name=""/>
        <dsp:cNvSpPr/>
      </dsp:nvSpPr>
      <dsp:spPr>
        <a:xfrm>
          <a:off x="661410" y="3632305"/>
          <a:ext cx="2593030" cy="155581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0" kern="1200" baseline="0" dirty="0" smtClean="0">
              <a:latin typeface="Segoe UI Light" panose="020B0502040204020203" pitchFamily="34" charset="0"/>
            </a:rPr>
            <a:t>The F# Compiler Service powers many other tools</a:t>
          </a:r>
          <a:endParaRPr lang="en-GB" sz="2200" kern="1200" dirty="0"/>
        </a:p>
      </dsp:txBody>
      <dsp:txXfrm>
        <a:off x="661410" y="3632305"/>
        <a:ext cx="2593030" cy="1555818"/>
      </dsp:txXfrm>
    </dsp:sp>
    <dsp:sp modelId="{8DF07D46-6FCE-4D78-BE30-6F59EF76CF27}">
      <dsp:nvSpPr>
        <dsp:cNvPr id="0" name=""/>
        <dsp:cNvSpPr/>
      </dsp:nvSpPr>
      <dsp:spPr>
        <a:xfrm>
          <a:off x="3513743" y="3632305"/>
          <a:ext cx="2593030" cy="1555818"/>
        </a:xfrm>
        <a:prstGeom prst="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0" kern="1200" baseline="0" dirty="0" smtClean="0">
              <a:latin typeface="Segoe UI Light" panose="020B0502040204020203" pitchFamily="34" charset="0"/>
            </a:rPr>
            <a:t>The F# community is very “self-empowered”</a:t>
          </a:r>
        </a:p>
      </dsp:txBody>
      <dsp:txXfrm>
        <a:off x="3513743" y="3632305"/>
        <a:ext cx="2593030" cy="1555818"/>
      </dsp:txXfrm>
    </dsp:sp>
    <dsp:sp modelId="{C74EC330-05F3-47AC-A5BF-0DC71ACE6964}">
      <dsp:nvSpPr>
        <dsp:cNvPr id="0" name=""/>
        <dsp:cNvSpPr/>
      </dsp:nvSpPr>
      <dsp:spPr>
        <a:xfrm>
          <a:off x="6366077" y="3632305"/>
          <a:ext cx="2593030" cy="155581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b="0" u="none" kern="1200" dirty="0" smtClean="0">
              <a:latin typeface="Segoe UI Light" panose="020B0502040204020203" pitchFamily="34" charset="0"/>
            </a:rPr>
            <a:t>F# 4.0 is </a:t>
          </a:r>
          <a:r>
            <a:rPr lang="en-GB" sz="2200" b="0" u="none" kern="1200" dirty="0" smtClean="0">
              <a:latin typeface="Segoe UI Light" panose="020B0502040204020203" pitchFamily="34" charset="0"/>
            </a:rPr>
            <a:t>wrapping up</a:t>
          </a:r>
          <a:endParaRPr lang="en-GB" sz="2200" kern="1200" dirty="0">
            <a:latin typeface="Segoe UI Light" panose="020B0502040204020203" pitchFamily="34" charset="0"/>
          </a:endParaRPr>
        </a:p>
      </dsp:txBody>
      <dsp:txXfrm>
        <a:off x="6366077" y="3632305"/>
        <a:ext cx="2593030" cy="1555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1649430" y="3174"/>
          <a:ext cx="3707496" cy="22244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Functional-first Programming</a:t>
          </a:r>
        </a:p>
        <a:p>
          <a:pPr lvl="0" algn="ctr" defTabSz="1244600" rtl="0">
            <a:lnSpc>
              <a:spcPct val="90000"/>
            </a:lnSpc>
            <a:spcBef>
              <a:spcPct val="0"/>
            </a:spcBef>
            <a:spcAft>
              <a:spcPct val="35000"/>
            </a:spcAft>
          </a:pPr>
          <a:r>
            <a:rPr lang="en-GB" sz="1600" kern="1200" dirty="0" smtClean="0"/>
            <a:t>no nulls, great </a:t>
          </a:r>
          <a:r>
            <a:rPr lang="en-GB" sz="1600" kern="1200" dirty="0" err="1" smtClean="0"/>
            <a:t>perf</a:t>
          </a:r>
          <a:r>
            <a:rPr lang="en-GB" sz="1600" kern="1200" dirty="0" smtClean="0"/>
            <a:t>, interop, simplicity</a:t>
          </a:r>
          <a:endParaRPr lang="en-GB" sz="1600" b="0" u="none" kern="1200" dirty="0">
            <a:latin typeface="Segoe UI Light" panose="020B0502040204020203" pitchFamily="34" charset="0"/>
          </a:endParaRPr>
        </a:p>
      </dsp:txBody>
      <dsp:txXfrm>
        <a:off x="1649430" y="3174"/>
        <a:ext cx="3707496" cy="2224498"/>
      </dsp:txXfrm>
    </dsp:sp>
    <dsp:sp modelId="{267ACA3D-DCA9-4488-83BF-D592154B653E}">
      <dsp:nvSpPr>
        <dsp:cNvPr id="0" name=""/>
        <dsp:cNvSpPr/>
      </dsp:nvSpPr>
      <dsp:spPr>
        <a:xfrm>
          <a:off x="5727676" y="3174"/>
          <a:ext cx="3707496" cy="2224498"/>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REPL in Visual Studio </a:t>
          </a:r>
        </a:p>
        <a:p>
          <a:pPr lvl="0" algn="ctr" defTabSz="1244600">
            <a:lnSpc>
              <a:spcPct val="90000"/>
            </a:lnSpc>
            <a:spcBef>
              <a:spcPct val="0"/>
            </a:spcBef>
            <a:spcAft>
              <a:spcPct val="35000"/>
            </a:spcAft>
          </a:pPr>
          <a:r>
            <a:rPr lang="en-GB" sz="1600" kern="1200" dirty="0" smtClean="0"/>
            <a:t>Playful, experimental, data-oriented</a:t>
          </a:r>
        </a:p>
      </dsp:txBody>
      <dsp:txXfrm>
        <a:off x="5727676" y="3174"/>
        <a:ext cx="3707496" cy="2224498"/>
      </dsp:txXfrm>
    </dsp:sp>
    <dsp:sp modelId="{FB5A8EA5-685E-469B-92CA-49761135C3FC}">
      <dsp:nvSpPr>
        <dsp:cNvPr id="0" name=""/>
        <dsp:cNvSpPr/>
      </dsp:nvSpPr>
      <dsp:spPr>
        <a:xfrm>
          <a:off x="1649430" y="2598422"/>
          <a:ext cx="3707496" cy="2224498"/>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Type Providers</a:t>
          </a:r>
        </a:p>
        <a:p>
          <a:pPr lvl="0" algn="ctr" defTabSz="1244600">
            <a:lnSpc>
              <a:spcPct val="90000"/>
            </a:lnSpc>
            <a:spcBef>
              <a:spcPct val="0"/>
            </a:spcBef>
            <a:spcAft>
              <a:spcPct val="35000"/>
            </a:spcAft>
          </a:pPr>
          <a:r>
            <a:rPr lang="en-GB" sz="2400" kern="1200" dirty="0" smtClean="0"/>
            <a:t> </a:t>
          </a:r>
          <a:r>
            <a:rPr lang="en-GB" sz="1400" kern="1200" dirty="0" smtClean="0"/>
            <a:t>REST, XML, CSV, Azure Storage, </a:t>
          </a:r>
          <a:r>
            <a:rPr lang="en-GB" sz="1400" kern="1200" dirty="0" err="1" smtClean="0"/>
            <a:t>DocumentDB</a:t>
          </a:r>
          <a:r>
            <a:rPr lang="en-GB" sz="1400" kern="1200" dirty="0" smtClean="0"/>
            <a:t>…</a:t>
          </a:r>
        </a:p>
      </dsp:txBody>
      <dsp:txXfrm>
        <a:off x="1649430" y="2598422"/>
        <a:ext cx="3707496" cy="2224498"/>
      </dsp:txXfrm>
    </dsp:sp>
    <dsp:sp modelId="{8D1E6D44-6FFF-49FC-A3AB-8ECC0B6BC5CC}">
      <dsp:nvSpPr>
        <dsp:cNvPr id="0" name=""/>
        <dsp:cNvSpPr/>
      </dsp:nvSpPr>
      <dsp:spPr>
        <a:xfrm>
          <a:off x="5727676" y="2598422"/>
          <a:ext cx="3707496" cy="222449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cloud  { … }</a:t>
          </a:r>
        </a:p>
        <a:p>
          <a:pPr lvl="0" algn="ctr" defTabSz="1244600">
            <a:lnSpc>
              <a:spcPct val="90000"/>
            </a:lnSpc>
            <a:spcBef>
              <a:spcPct val="0"/>
            </a:spcBef>
            <a:spcAft>
              <a:spcPct val="35000"/>
            </a:spcAft>
          </a:pPr>
          <a:r>
            <a:rPr lang="en-GB" sz="2000" kern="1200" dirty="0" smtClean="0"/>
            <a:t>m-brace.net</a:t>
          </a:r>
        </a:p>
      </dsp:txBody>
      <dsp:txXfrm>
        <a:off x="5727676" y="2598422"/>
        <a:ext cx="3707496" cy="22244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3/26/2015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3/26/2015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33007" rtl="0" eaLnBrk="1" latinLnBrk="0" hangingPunct="1">
      <a:lnSpc>
        <a:spcPct val="90000"/>
      </a:lnSpc>
      <a:spcAft>
        <a:spcPts val="340"/>
      </a:spcAft>
      <a:defRPr sz="900" kern="1200">
        <a:solidFill>
          <a:schemeClr val="tx1"/>
        </a:solidFill>
        <a:latin typeface="Segoe UI" pitchFamily="34" charset="0"/>
        <a:ea typeface="+mn-ea"/>
        <a:cs typeface="+mn-cs"/>
      </a:defRPr>
    </a:lvl1pPr>
    <a:lvl2pPr marL="217322" indent="-107986"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2pPr>
    <a:lvl3pPr marL="334757"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3pPr>
    <a:lvl4pPr marL="492690" indent="-149831"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4pPr>
    <a:lvl5pPr marL="627672"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5pPr>
    <a:lvl6pPr marL="2332516" algn="l" defTabSz="933007" rtl="0" eaLnBrk="1" latinLnBrk="0" hangingPunct="1">
      <a:defRPr sz="1300" kern="1200">
        <a:solidFill>
          <a:schemeClr val="tx1"/>
        </a:solidFill>
        <a:latin typeface="+mn-lt"/>
        <a:ea typeface="+mn-ea"/>
        <a:cs typeface="+mn-cs"/>
      </a:defRPr>
    </a:lvl6pPr>
    <a:lvl7pPr marL="2799014" algn="l" defTabSz="933007" rtl="0" eaLnBrk="1" latinLnBrk="0" hangingPunct="1">
      <a:defRPr sz="1300" kern="1200">
        <a:solidFill>
          <a:schemeClr val="tx1"/>
        </a:solidFill>
        <a:latin typeface="+mn-lt"/>
        <a:ea typeface="+mn-ea"/>
        <a:cs typeface="+mn-cs"/>
      </a:defRPr>
    </a:lvl7pPr>
    <a:lvl8pPr marL="3265516" algn="l" defTabSz="933007" rtl="0" eaLnBrk="1" latinLnBrk="0" hangingPunct="1">
      <a:defRPr sz="1300" kern="1200">
        <a:solidFill>
          <a:schemeClr val="tx1"/>
        </a:solidFill>
        <a:latin typeface="+mn-lt"/>
        <a:ea typeface="+mn-ea"/>
        <a:cs typeface="+mn-cs"/>
      </a:defRPr>
    </a:lvl8pPr>
    <a:lvl9pPr marL="3732017" algn="l" defTabSz="93300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224" y="1447819"/>
            <a:ext cx="10245217" cy="1523497"/>
          </a:xfrm>
        </p:spPr>
        <p:txBody>
          <a:bodyPr anchor="ctr">
            <a:noAutofit/>
          </a:bodyPr>
          <a:lstStyle>
            <a:lvl1pPr>
              <a:lnSpc>
                <a:spcPct val="90000"/>
              </a:lnSpc>
              <a:defRPr sz="4900"/>
            </a:lvl1pPr>
          </a:lstStyle>
          <a:p>
            <a:r>
              <a:rPr lang="en-US" smtClean="0"/>
              <a:t>Click to edit Master title style</a:t>
            </a:r>
            <a:endParaRPr lang="en-US" dirty="0"/>
          </a:p>
        </p:txBody>
      </p:sp>
      <p:sp>
        <p:nvSpPr>
          <p:cNvPr id="3" name="Subtitle 2"/>
          <p:cNvSpPr>
            <a:spLocks noGrp="1"/>
          </p:cNvSpPr>
          <p:nvPr>
            <p:ph type="subTitle" idx="1"/>
          </p:nvPr>
        </p:nvSpPr>
        <p:spPr>
          <a:xfrm>
            <a:off x="970217" y="3874831"/>
            <a:ext cx="10245219" cy="463256"/>
          </a:xfrm>
        </p:spPr>
        <p:txBody>
          <a:bodyPr>
            <a:noAutofit/>
          </a:bodyPr>
          <a:lstStyle>
            <a:lvl1pPr marL="0" indent="0" algn="l">
              <a:lnSpc>
                <a:spcPct val="90000"/>
              </a:lnSpc>
              <a:spcBef>
                <a:spcPts val="0"/>
              </a:spcBef>
              <a:buNone/>
              <a:defRPr sz="2900">
                <a:gradFill>
                  <a:gsLst>
                    <a:gs pos="0">
                      <a:schemeClr val="tx1"/>
                    </a:gs>
                    <a:gs pos="86000">
                      <a:schemeClr val="tx1"/>
                    </a:gs>
                  </a:gsLst>
                  <a:lin ang="5400000" scaled="0"/>
                </a:gradFill>
              </a:defRPr>
            </a:lvl1pPr>
            <a:lvl2pPr marL="466502" indent="0" algn="ctr">
              <a:buNone/>
              <a:defRPr>
                <a:solidFill>
                  <a:schemeClr val="tx1">
                    <a:tint val="75000"/>
                  </a:schemeClr>
                </a:solidFill>
              </a:defRPr>
            </a:lvl2pPr>
            <a:lvl3pPr marL="933007" indent="0" algn="ctr">
              <a:buNone/>
              <a:defRPr>
                <a:solidFill>
                  <a:schemeClr val="tx1">
                    <a:tint val="75000"/>
                  </a:schemeClr>
                </a:solidFill>
              </a:defRPr>
            </a:lvl3pPr>
            <a:lvl4pPr marL="1399507" indent="0" algn="ctr">
              <a:buNone/>
              <a:defRPr>
                <a:solidFill>
                  <a:schemeClr val="tx1">
                    <a:tint val="75000"/>
                  </a:schemeClr>
                </a:solidFill>
              </a:defRPr>
            </a:lvl4pPr>
            <a:lvl5pPr marL="1866008" indent="0" algn="ctr">
              <a:buNone/>
              <a:defRPr>
                <a:solidFill>
                  <a:schemeClr val="tx1">
                    <a:tint val="75000"/>
                  </a:schemeClr>
                </a:solidFill>
              </a:defRPr>
            </a:lvl5pPr>
            <a:lvl6pPr marL="2332516" indent="0" algn="ctr">
              <a:buNone/>
              <a:defRPr>
                <a:solidFill>
                  <a:schemeClr val="tx1">
                    <a:tint val="75000"/>
                  </a:schemeClr>
                </a:solidFill>
              </a:defRPr>
            </a:lvl6pPr>
            <a:lvl7pPr marL="2799014" indent="0" algn="ctr">
              <a:buNone/>
              <a:defRPr>
                <a:solidFill>
                  <a:schemeClr val="tx1">
                    <a:tint val="75000"/>
                  </a:schemeClr>
                </a:solidFill>
              </a:defRPr>
            </a:lvl7pPr>
            <a:lvl8pPr marL="3265516" indent="0" algn="ctr">
              <a:buNone/>
              <a:defRPr>
                <a:solidFill>
                  <a:schemeClr val="tx1">
                    <a:tint val="75000"/>
                  </a:schemeClr>
                </a:solidFill>
              </a:defRPr>
            </a:lvl8pPr>
            <a:lvl9pPr marL="373201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2671" y="298938"/>
            <a:ext cx="200536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6" y="2710558"/>
            <a:ext cx="9634305"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777538"/>
            <a:ext cx="9660192" cy="49859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9" y="6"/>
            <a:ext cx="1259785" cy="125945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34" fontAlgn="base">
              <a:spcBef>
                <a:spcPct val="0"/>
              </a:spcBef>
              <a:spcAft>
                <a:spcPct val="0"/>
              </a:spcAft>
            </a:pPr>
            <a:endParaRPr lang="en-GB" sz="1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0" y="422458"/>
            <a:ext cx="1052415" cy="293791"/>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3020791"/>
            <a:ext cx="11151917"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444254"/>
            <a:ext cx="11151917"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05"/>
            <a:ext cx="11151917" cy="1532727"/>
          </a:xfrm>
          <a:prstGeom prst="rect">
            <a:avLst/>
          </a:prstGeom>
        </p:spPr>
        <p:txBody>
          <a:bodyPr/>
          <a:lstStyle>
            <a:lvl1pPr marL="213079" indent="-213079">
              <a:buFont typeface="Wingdings" pitchFamily="2" charset="2"/>
              <a:buChar char=""/>
              <a:defRPr sz="3000">
                <a:solidFill>
                  <a:schemeClr val="tx1"/>
                </a:solidFill>
              </a:defRPr>
            </a:lvl1pPr>
            <a:lvl2pPr marL="388065" indent="-174986">
              <a:buFont typeface="Wingdings" pitchFamily="2" charset="2"/>
              <a:buChar char=""/>
              <a:defRPr>
                <a:solidFill>
                  <a:schemeClr val="tx1"/>
                </a:solidFill>
                <a:latin typeface="+mn-lt"/>
              </a:defRPr>
            </a:lvl2pPr>
            <a:lvl3pPr marL="555907" indent="-167844">
              <a:buFont typeface="Wingdings" pitchFamily="2" charset="2"/>
              <a:buChar char=""/>
              <a:tabLst/>
              <a:defRPr>
                <a:solidFill>
                  <a:schemeClr val="tx1"/>
                </a:solidFill>
                <a:latin typeface="+mn-lt"/>
              </a:defRPr>
            </a:lvl3pPr>
            <a:lvl4pPr marL="685659" indent="-129751">
              <a:buFont typeface="Wingdings" pitchFamily="2" charset="2"/>
              <a:buChar char=""/>
              <a:defRPr>
                <a:solidFill>
                  <a:schemeClr val="tx1"/>
                </a:solidFill>
                <a:latin typeface="+mn-lt"/>
              </a:defRPr>
            </a:lvl4pPr>
            <a:lvl5pPr marL="815411" indent="-129751">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0"/>
            <a:ext cx="5396365" cy="1389611"/>
          </a:xfrm>
        </p:spPr>
        <p:txBody>
          <a:bodyPr>
            <a:spAutoFit/>
          </a:bodyPr>
          <a:lstStyle>
            <a:lvl1pPr marL="219030" indent="-219030">
              <a:spcBef>
                <a:spcPts val="900"/>
              </a:spcBef>
              <a:buClr>
                <a:schemeClr val="tx1"/>
              </a:buClr>
              <a:buFont typeface="Wingdings" pitchFamily="2" charset="2"/>
              <a:buChar char=""/>
              <a:defRPr lang="en-US" dirty="0" smtClean="0"/>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6274799" y="1447800"/>
            <a:ext cx="5396365" cy="1389611"/>
          </a:xfrm>
        </p:spPr>
        <p:txBody>
          <a:bodyPr>
            <a:spAutoFit/>
          </a:bodyPr>
          <a:lstStyle>
            <a:lvl1pPr marL="219030" indent="-219030">
              <a:spcBef>
                <a:spcPts val="900"/>
              </a:spcBef>
              <a:buClr>
                <a:schemeClr val="tx1"/>
              </a:buClr>
              <a:buFont typeface="Wingdings" pitchFamily="2" charset="2"/>
              <a:buChar char=""/>
              <a:defRPr>
                <a:solidFill>
                  <a:schemeClr val="tx1"/>
                </a:solidFill>
              </a:defRPr>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4" y="1447800"/>
            <a:ext cx="11155093" cy="1449628"/>
          </a:xfrm>
        </p:spPr>
        <p:txBody>
          <a:bodyPr/>
          <a:lstStyle>
            <a:lvl1pPr marL="0" indent="0">
              <a:buNone/>
              <a:defRPr sz="2400">
                <a:solidFill>
                  <a:schemeClr val="tx1"/>
                </a:solidFill>
                <a:latin typeface="Consolas" pitchFamily="49" charset="0"/>
                <a:cs typeface="Consolas" pitchFamily="49" charset="0"/>
              </a:defRPr>
            </a:lvl1pPr>
            <a:lvl2pPr marL="254741" indent="0">
              <a:buNone/>
              <a:defRPr>
                <a:solidFill>
                  <a:schemeClr val="tx1"/>
                </a:solidFill>
                <a:latin typeface="Consolas" pitchFamily="49" charset="0"/>
                <a:cs typeface="Consolas" pitchFamily="49" charset="0"/>
              </a:defRPr>
            </a:lvl2pPr>
            <a:lvl3pPr marL="429729" indent="0">
              <a:buNone/>
              <a:defRPr>
                <a:solidFill>
                  <a:schemeClr val="tx1"/>
                </a:solidFill>
                <a:latin typeface="Consolas" pitchFamily="49" charset="0"/>
                <a:cs typeface="Consolas" pitchFamily="49" charset="0"/>
              </a:defRPr>
            </a:lvl3pPr>
            <a:lvl4pPr marL="598761" indent="0">
              <a:buNone/>
              <a:defRPr>
                <a:solidFill>
                  <a:schemeClr val="tx1"/>
                </a:solidFill>
                <a:latin typeface="Consolas" pitchFamily="49" charset="0"/>
                <a:cs typeface="Consolas" pitchFamily="49" charset="0"/>
              </a:defRPr>
            </a:lvl4pPr>
            <a:lvl5pPr marL="772558"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26/03/2015</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7197" y="2066769"/>
            <a:ext cx="6117617" cy="2250329"/>
          </a:xfrm>
          <a:prstGeom prst="rect">
            <a:avLst/>
          </a:prstGeom>
        </p:spPr>
      </p:pic>
      <p:sp>
        <p:nvSpPr>
          <p:cNvPr id="6" name="TextBox 5"/>
          <p:cNvSpPr txBox="1"/>
          <p:nvPr userDrawn="1"/>
        </p:nvSpPr>
        <p:spPr>
          <a:xfrm>
            <a:off x="2801821" y="6254261"/>
            <a:ext cx="6588369" cy="107722"/>
          </a:xfrm>
          <a:prstGeom prst="rect">
            <a:avLst/>
          </a:prstGeom>
          <a:noFill/>
        </p:spPr>
        <p:txBody>
          <a:bodyPr wrap="square" lIns="0" tIns="0" rIns="0" bIns="0" rtlCol="0">
            <a:spAutoFit/>
          </a:bodyPr>
          <a:lstStyle/>
          <a:p>
            <a:pPr algn="ctr" defTabSz="685631"/>
            <a:r>
              <a:rPr lang="en-GB" sz="7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4"/>
            <a:ext cx="11151917" cy="5678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13"/>
            <a:ext cx="11151917" cy="14911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0675154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9119" y="1950828"/>
            <a:ext cx="10794093" cy="1523493"/>
          </a:xfrm>
        </p:spPr>
        <p:txBody>
          <a:bodyPr anchor="ctr" anchorCtr="0">
            <a:noAutofit/>
          </a:bodyPr>
          <a:lstStyle>
            <a:lvl1pPr>
              <a:lnSpc>
                <a:spcPct val="90000"/>
              </a:lnSpc>
              <a:defRPr sz="49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260190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405158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44762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602713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3676938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43266781"/>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195923335"/>
      </p:ext>
    </p:extLst>
  </p:cSld>
  <p:clrMapOvr>
    <a:masterClrMapping/>
  </p:clrMapOvr>
  <p:transition spd="slow">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4166084906"/>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9231823"/>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1347174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2324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10"/>
            <a:ext cx="11151917" cy="2031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35597"/>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66619398"/>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618769855"/>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7064356"/>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91417586"/>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7438677"/>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56616101"/>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22369491"/>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831971168"/>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876700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1148" y="1428767"/>
            <a:ext cx="11151917" cy="2031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88344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3840242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802" y="6248216"/>
            <a:ext cx="7228111" cy="365125"/>
          </a:xfrm>
          <a:prstGeom prst="rect">
            <a:avLst/>
          </a:prstGeom>
        </p:spPr>
        <p:txBody>
          <a:bodyPr/>
          <a:lstStyle>
            <a:lvl1pPr>
              <a:defRPr/>
            </a:lvl1pPr>
          </a:lstStyle>
          <a:p>
            <a:pPr defTabSz="914462"/>
            <a:endParaRPr lang="en-GB" sz="1867">
              <a:solidFill>
                <a:srgbClr val="505050"/>
              </a:solidFill>
            </a:endParaRPr>
          </a:p>
        </p:txBody>
      </p:sp>
      <p:sp>
        <p:nvSpPr>
          <p:cNvPr id="5" name="Slide Number Placeholder 4"/>
          <p:cNvSpPr>
            <a:spLocks noGrp="1"/>
          </p:cNvSpPr>
          <p:nvPr>
            <p:ph type="sldNum" sz="quarter" idx="11"/>
          </p:nvPr>
        </p:nvSpPr>
        <p:spPr>
          <a:xfrm>
            <a:off x="0" y="1272223"/>
            <a:ext cx="711200" cy="244476"/>
          </a:xfrm>
          <a:prstGeom prst="rect">
            <a:avLst/>
          </a:prstGeom>
        </p:spPr>
        <p:txBody>
          <a:bodyPr/>
          <a:lstStyle>
            <a:lvl1pPr>
              <a:defRPr/>
            </a:lvl1pPr>
          </a:lstStyle>
          <a:p>
            <a:pPr defTabSz="914462"/>
            <a:fld id="{8BAA82A5-D41F-40B6-864A-06BCCF57D3E7}" type="slidenum">
              <a:rPr lang="en-GB" sz="1867" smtClean="0">
                <a:solidFill>
                  <a:srgbClr val="505050"/>
                </a:solidFill>
              </a:rPr>
              <a:pPr defTabSz="914462"/>
              <a:t>‹#›</a:t>
            </a:fld>
            <a:endParaRPr lang="en-GB" sz="1867">
              <a:solidFill>
                <a:srgbClr val="505050"/>
              </a:solidFill>
            </a:endParaRPr>
          </a:p>
        </p:txBody>
      </p:sp>
      <p:sp>
        <p:nvSpPr>
          <p:cNvPr id="6" name="Date Placeholder 5"/>
          <p:cNvSpPr>
            <a:spLocks noGrp="1"/>
          </p:cNvSpPr>
          <p:nvPr>
            <p:ph type="dt" sz="half" idx="12"/>
          </p:nvPr>
        </p:nvSpPr>
        <p:spPr>
          <a:xfrm>
            <a:off x="8128000" y="6248411"/>
            <a:ext cx="3556000" cy="365125"/>
          </a:xfrm>
          <a:prstGeom prst="rect">
            <a:avLst/>
          </a:prstGeom>
        </p:spPr>
        <p:txBody>
          <a:bodyPr/>
          <a:lstStyle>
            <a:lvl1pPr>
              <a:defRPr/>
            </a:lvl1pPr>
          </a:lstStyle>
          <a:p>
            <a:pPr defTabSz="914462"/>
            <a:endParaRPr lang="en-GB" sz="1867">
              <a:solidFill>
                <a:srgbClr val="505050"/>
              </a:solidFill>
            </a:endParaRPr>
          </a:p>
        </p:txBody>
      </p:sp>
    </p:spTree>
    <p:extLst>
      <p:ext uri="{BB962C8B-B14F-4D97-AF65-F5344CB8AC3E}">
        <p14:creationId xmlns:p14="http://schemas.microsoft.com/office/powerpoint/2010/main" val="273293516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706385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50309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349353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532755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616605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4221352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99601676"/>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4"/>
            <a:ext cx="5487829" cy="1755865"/>
          </a:xfrm>
        </p:spPr>
        <p:txBody>
          <a:bodyPr/>
          <a:lstStyle>
            <a:lvl1pPr marL="346905" indent="-346905">
              <a:lnSpc>
                <a:spcPct val="90000"/>
              </a:lnSpc>
              <a:defRPr sz="2900"/>
            </a:lvl1pPr>
            <a:lvl2pPr marL="687064" indent="-332060">
              <a:lnSpc>
                <a:spcPct val="90000"/>
              </a:lnSpc>
              <a:defRPr sz="2400"/>
            </a:lvl2pPr>
            <a:lvl3pPr marL="973229" indent="-294262">
              <a:lnSpc>
                <a:spcPct val="90000"/>
              </a:lnSpc>
              <a:defRPr sz="2000"/>
            </a:lvl3pPr>
            <a:lvl4pPr marL="1252645" indent="-279416">
              <a:lnSpc>
                <a:spcPct val="90000"/>
              </a:lnSpc>
              <a:defRPr sz="1800"/>
            </a:lvl4pPr>
            <a:lvl5pPr marL="1546908" indent="-28616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4"/>
            <a:ext cx="5487829" cy="1755865"/>
          </a:xfrm>
        </p:spPr>
        <p:txBody>
          <a:bodyPr/>
          <a:lstStyle>
            <a:lvl1pPr marL="355008" indent="-355008">
              <a:lnSpc>
                <a:spcPct val="90000"/>
              </a:lnSpc>
              <a:defRPr sz="2900"/>
            </a:lvl1pPr>
            <a:lvl2pPr marL="687064" indent="-346905">
              <a:lnSpc>
                <a:spcPct val="90000"/>
              </a:lnSpc>
              <a:defRPr sz="2400"/>
            </a:lvl2pPr>
            <a:lvl3pPr marL="981328" indent="-309111">
              <a:lnSpc>
                <a:spcPct val="90000"/>
              </a:lnSpc>
              <a:defRPr sz="2000"/>
            </a:lvl3pPr>
            <a:lvl4pPr marL="1252645" indent="-271316">
              <a:lnSpc>
                <a:spcPct val="90000"/>
              </a:lnSpc>
              <a:defRPr sz="1800"/>
            </a:lvl4pPr>
            <a:lvl5pPr marL="1546908" indent="-27941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038186514"/>
      </p:ext>
    </p:extLst>
  </p:cSld>
  <p:clrMapOvr>
    <a:masterClrMapping/>
  </p:clrMapOvr>
  <p:transition spd="slow">
    <p:pu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5510815"/>
      </p:ext>
    </p:extLst>
  </p:cSld>
  <p:clrMapOvr>
    <a:masterClrMapping/>
  </p:clrMapOvr>
  <p:transition spd="slow">
    <p:pu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1993847"/>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68196549"/>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07950"/>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24264029"/>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150505187"/>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7119726"/>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17237835"/>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007930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248"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3" y="2133605"/>
            <a:ext cx="5486400" cy="1585049"/>
          </a:xfrm>
        </p:spPr>
        <p:txBody>
          <a:bodyPr/>
          <a:lstStyle>
            <a:lvl1pPr marL="287517" indent="-287517">
              <a:defRPr sz="2400"/>
            </a:lvl1pPr>
            <a:lvl2pPr marL="573678" indent="-271316">
              <a:defRPr sz="2000"/>
            </a:lvl2pPr>
            <a:lvl3pPr marL="830147" indent="-248370">
              <a:defRPr sz="1800"/>
            </a:lvl3pPr>
            <a:lvl4pPr marL="1071767" indent="-233523">
              <a:defRPr sz="1800"/>
            </a:lvl4pPr>
            <a:lvl5pPr marL="1305294" indent="-21057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133615"/>
            <a:ext cx="5487829" cy="1585049"/>
          </a:xfrm>
        </p:spPr>
        <p:txBody>
          <a:bodyPr/>
          <a:lstStyle>
            <a:lvl1pPr marL="302363" indent="-302363">
              <a:defRPr sz="2400"/>
            </a:lvl1pPr>
            <a:lvl2pPr marL="581778" indent="-279416">
              <a:defRPr sz="2000"/>
            </a:lvl2pPr>
            <a:lvl3pPr marL="838248" indent="-249721">
              <a:defRPr sz="1800"/>
            </a:lvl3pPr>
            <a:lvl4pPr marL="1071767" indent="-241622">
              <a:defRPr sz="1800"/>
            </a:lvl4pPr>
            <a:lvl5pPr marL="1305294" indent="-225418">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55278066"/>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24123955"/>
      </p:ext>
    </p:extLst>
  </p:cSld>
  <p:clrMapOvr>
    <a:masterClrMapping/>
  </p:clrMapOvr>
  <p:transition spd="slow">
    <p:push dir="u"/>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3446223407"/>
      </p:ext>
    </p:extLst>
  </p:cSld>
  <p:clrMapOvr>
    <a:masterClrMapping/>
  </p:clrMapOvr>
  <p:transition spd="slow">
    <p:push/>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391533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67305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18614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Light"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19250" y="1447865"/>
            <a:ext cx="11151916" cy="2031325"/>
          </a:xfrm>
        </p:spPr>
        <p:txBody>
          <a:bodyPr/>
          <a:lstStyle>
            <a:lvl1pPr>
              <a:defRPr>
                <a:latin typeface="Segoe Light" charset="0"/>
              </a:defRPr>
            </a:lvl1pPr>
            <a:lvl2pPr>
              <a:defRPr>
                <a:latin typeface="Segoe Light" charset="0"/>
              </a:defRPr>
            </a:lvl2pPr>
            <a:lvl3pPr>
              <a:defRPr>
                <a:latin typeface="Segoe Light" charset="0"/>
              </a:defRPr>
            </a:lvl3pPr>
            <a:lvl4pPr>
              <a:defRPr>
                <a:latin typeface="Segoe Light" charset="0"/>
              </a:defRPr>
            </a:lvl4pPr>
            <a:lvl5pPr>
              <a:defRPr>
                <a:latin typeface="Segoe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959102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623248"/>
          </a:xfrm>
        </p:spPr>
        <p:txBody>
          <a:bodyPr/>
          <a:lstStyle>
            <a:lvl1pPr algn="ctr">
              <a:defRPr>
                <a:latin typeface="Candar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438460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5.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62324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250" y="1447810"/>
            <a:ext cx="11151916" cy="203132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882" r:id="rId8"/>
    <p:sldLayoutId id="2147483883" r:id="rId9"/>
  </p:sldLayoutIdLst>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9761" indent="-469761" algn="l" defTabSz="933007" rtl="0" eaLnBrk="1" latinLnBrk="0" hangingPunct="1">
        <a:lnSpc>
          <a:spcPct val="90000"/>
        </a:lnSpc>
        <a:spcBef>
          <a:spcPct val="20000"/>
        </a:spcBef>
        <a:buSzPct val="90000"/>
        <a:buFontTx/>
        <a:buBlip>
          <a:blip r:embed="rId11"/>
        </a:buBlip>
        <a:defRPr sz="3300" kern="1200">
          <a:gradFill>
            <a:gsLst>
              <a:gs pos="0">
                <a:schemeClr val="tx1"/>
              </a:gs>
              <a:gs pos="86000">
                <a:schemeClr val="tx1"/>
              </a:gs>
            </a:gsLst>
            <a:lin ang="5400000" scaled="0"/>
          </a:gradFill>
          <a:latin typeface="Candara" pitchFamily="34" charset="0"/>
          <a:ea typeface="+mn-ea"/>
          <a:cs typeface="+mn-cs"/>
        </a:defRPr>
      </a:lvl1pPr>
      <a:lvl2pPr marL="873107" indent="-403346" algn="l" defTabSz="933007" rtl="0" eaLnBrk="1" latinLnBrk="0" hangingPunct="1">
        <a:lnSpc>
          <a:spcPct val="90000"/>
        </a:lnSpc>
        <a:spcBef>
          <a:spcPct val="20000"/>
        </a:spcBef>
        <a:buSzPct val="90000"/>
        <a:buFontTx/>
        <a:buBlip>
          <a:blip r:embed="rId12"/>
        </a:buBlip>
        <a:defRPr sz="2900" kern="1200">
          <a:gradFill>
            <a:gsLst>
              <a:gs pos="0">
                <a:schemeClr val="tx1"/>
              </a:gs>
              <a:gs pos="86000">
                <a:schemeClr val="tx1"/>
              </a:gs>
            </a:gsLst>
            <a:lin ang="5400000" scaled="0"/>
          </a:gradFill>
          <a:latin typeface="Candara" pitchFamily="34" charset="0"/>
          <a:ea typeface="+mn-ea"/>
          <a:cs typeface="+mn-cs"/>
        </a:defRPr>
      </a:lvl2pPr>
      <a:lvl3pPr marL="1284553" indent="-411443" algn="l" defTabSz="933007" rtl="0" eaLnBrk="1" latinLnBrk="0" hangingPunct="1">
        <a:lnSpc>
          <a:spcPct val="90000"/>
        </a:lnSpc>
        <a:spcBef>
          <a:spcPct val="20000"/>
        </a:spcBef>
        <a:buSzPct val="90000"/>
        <a:buFontTx/>
        <a:buBlip>
          <a:blip r:embed="rId12"/>
        </a:buBlip>
        <a:defRPr sz="2400" kern="1200">
          <a:gradFill>
            <a:gsLst>
              <a:gs pos="0">
                <a:schemeClr val="tx1"/>
              </a:gs>
              <a:gs pos="86000">
                <a:schemeClr val="tx1"/>
              </a:gs>
            </a:gsLst>
            <a:lin ang="5400000" scaled="0"/>
          </a:gradFill>
          <a:latin typeface="Candara" pitchFamily="34" charset="0"/>
          <a:ea typeface="+mn-ea"/>
          <a:cs typeface="+mn-cs"/>
        </a:defRPr>
      </a:lvl3pPr>
      <a:lvl4pPr marL="1637684" indent="-353129" algn="l" defTabSz="933007" rtl="0" eaLnBrk="1" latinLnBrk="0" hangingPunct="1">
        <a:lnSpc>
          <a:spcPct val="90000"/>
        </a:lnSpc>
        <a:spcBef>
          <a:spcPct val="20000"/>
        </a:spcBef>
        <a:buSzPct val="90000"/>
        <a:buFontTx/>
        <a:buBlip>
          <a:blip r:embed="rId12"/>
        </a:buBlip>
        <a:defRPr sz="2000" kern="1200">
          <a:gradFill>
            <a:gsLst>
              <a:gs pos="0">
                <a:schemeClr val="tx1"/>
              </a:gs>
              <a:gs pos="86000">
                <a:schemeClr val="tx1"/>
              </a:gs>
            </a:gsLst>
            <a:lin ang="5400000" scaled="0"/>
          </a:gradFill>
          <a:latin typeface="Candara" pitchFamily="34" charset="0"/>
          <a:ea typeface="+mn-ea"/>
          <a:cs typeface="+mn-cs"/>
        </a:defRPr>
      </a:lvl4pPr>
      <a:lvl5pPr marL="1981094" indent="-343412" algn="l" defTabSz="933007" rtl="0" eaLnBrk="1" latinLnBrk="0" hangingPunct="1">
        <a:lnSpc>
          <a:spcPct val="90000"/>
        </a:lnSpc>
        <a:spcBef>
          <a:spcPct val="20000"/>
        </a:spcBef>
        <a:buSzPct val="90000"/>
        <a:buFontTx/>
        <a:buBlip>
          <a:blip r:embed="rId12"/>
        </a:buBlip>
        <a:defRPr sz="2000" kern="1200">
          <a:gradFill>
            <a:gsLst>
              <a:gs pos="0">
                <a:schemeClr val="tx1"/>
              </a:gs>
              <a:gs pos="86000">
                <a:schemeClr val="tx1"/>
              </a:gs>
            </a:gsLst>
            <a:lin ang="5400000" scaled="0"/>
          </a:gradFill>
          <a:latin typeface="Candara" pitchFamily="34" charset="0"/>
          <a:ea typeface="+mn-ea"/>
          <a:cs typeface="+mn-cs"/>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299715"/>
            <a:ext cx="12192000" cy="5558294"/>
          </a:xfrm>
          <a:prstGeom prst="rect">
            <a:avLst/>
          </a:prstGeom>
        </p:spPr>
      </p:pic>
      <p:sp>
        <p:nvSpPr>
          <p:cNvPr id="2" name="Title Placeholder 1"/>
          <p:cNvSpPr>
            <a:spLocks noGrp="1"/>
          </p:cNvSpPr>
          <p:nvPr>
            <p:ph type="title"/>
          </p:nvPr>
        </p:nvSpPr>
        <p:spPr>
          <a:xfrm>
            <a:off x="519248" y="228602"/>
            <a:ext cx="11151917"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49" y="1905028"/>
            <a:ext cx="11151915" cy="212519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33007"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802" indent="-8098" algn="l" defTabSz="933007"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50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631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5121" indent="0"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452879"/>
            <a:ext cx="11151917"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6"/>
            <a:ext cx="11155093" cy="149117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325" y="6406274"/>
            <a:ext cx="2134156" cy="273844"/>
          </a:xfrm>
          <a:prstGeom prst="rect">
            <a:avLst/>
          </a:prstGeom>
        </p:spPr>
        <p:txBody>
          <a:bodyPr vert="horz" lIns="68566" tIns="34283" rIns="68566" bIns="34283" rtlCol="0" anchor="ctr"/>
          <a:lstStyle>
            <a:lvl1pPr algn="l">
              <a:defRPr sz="900">
                <a:solidFill>
                  <a:schemeClr val="tx1"/>
                </a:solidFill>
              </a:defRPr>
            </a:lvl1pPr>
          </a:lstStyle>
          <a:p>
            <a:pPr defTabSz="685631"/>
            <a:fld id="{20CE17AF-4091-48A7-8681-C3B1BE5CA3B0}" type="datetime1">
              <a:rPr lang="en-GB" smtClean="0">
                <a:solidFill>
                  <a:srgbClr val="FFFFFF"/>
                </a:solidFill>
              </a:rPr>
              <a:pPr defTabSz="685631"/>
              <a:t>26/03/2015</a:t>
            </a:fld>
            <a:endParaRPr lang="en-GB" dirty="0">
              <a:solidFill>
                <a:srgbClr val="FFFFFF"/>
              </a:solidFill>
            </a:endParaRPr>
          </a:p>
        </p:txBody>
      </p:sp>
      <p:sp>
        <p:nvSpPr>
          <p:cNvPr id="7" name="Footer Placeholder 4"/>
          <p:cNvSpPr>
            <a:spLocks noGrp="1"/>
          </p:cNvSpPr>
          <p:nvPr>
            <p:ph type="ftr" sz="quarter" idx="3"/>
          </p:nvPr>
        </p:nvSpPr>
        <p:spPr>
          <a:xfrm>
            <a:off x="3125013" y="6406274"/>
            <a:ext cx="5891939" cy="273844"/>
          </a:xfrm>
          <a:prstGeom prst="rect">
            <a:avLst/>
          </a:prstGeom>
        </p:spPr>
        <p:txBody>
          <a:bodyPr vert="horz" lIns="68566" tIns="34283" rIns="68566" bIns="34283" rtlCol="0" anchor="ctr"/>
          <a:lstStyle>
            <a:lvl1pPr algn="ctr">
              <a:defRPr sz="900">
                <a:solidFill>
                  <a:schemeClr val="tx1"/>
                </a:solidFill>
              </a:defRPr>
            </a:lvl1pPr>
          </a:lstStyle>
          <a:p>
            <a:pPr defTabSz="685631"/>
            <a:endParaRPr lang="en-GB" dirty="0">
              <a:solidFill>
                <a:srgbClr val="FFFFFF"/>
              </a:solidFill>
            </a:endParaRPr>
          </a:p>
        </p:txBody>
      </p:sp>
      <p:sp>
        <p:nvSpPr>
          <p:cNvPr id="8" name="Slide Number Placeholder 5"/>
          <p:cNvSpPr>
            <a:spLocks noGrp="1"/>
          </p:cNvSpPr>
          <p:nvPr>
            <p:ph type="sldNum" sz="quarter" idx="4"/>
          </p:nvPr>
        </p:nvSpPr>
        <p:spPr>
          <a:xfrm>
            <a:off x="9537014" y="6406274"/>
            <a:ext cx="2134156" cy="273844"/>
          </a:xfrm>
          <a:prstGeom prst="rect">
            <a:avLst/>
          </a:prstGeom>
        </p:spPr>
        <p:txBody>
          <a:bodyPr vert="horz" lIns="68566" tIns="34283" rIns="68566" bIns="34283" rtlCol="0" anchor="ctr"/>
          <a:lstStyle>
            <a:lvl1pPr algn="r">
              <a:defRPr sz="900">
                <a:solidFill>
                  <a:schemeClr val="tx1"/>
                </a:solidFill>
              </a:defRPr>
            </a:lvl1pPr>
          </a:lstStyle>
          <a:p>
            <a:pPr defTabSz="685631"/>
            <a:fld id="{66F9B19E-23E9-4120-A06C-57F6EDB783B3}" type="slidenum">
              <a:rPr lang="en-GB" smtClean="0">
                <a:solidFill>
                  <a:srgbClr val="FFFFFF"/>
                </a:solidFill>
              </a:rPr>
              <a:pPr defTabSz="685631"/>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5"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685631"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741" marR="0" indent="-254741" algn="l" defTabSz="685631"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729" marR="0" indent="-174986" algn="l" defTabSz="68563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76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598761" algn="l"/>
        </a:tabLst>
        <a:defRPr sz="1800" kern="1200" spc="0" baseline="0">
          <a:solidFill>
            <a:schemeClr val="tx2"/>
          </a:solidFill>
          <a:latin typeface="+mn-lt"/>
          <a:ea typeface="+mn-ea"/>
          <a:cs typeface="+mn-cs"/>
        </a:defRPr>
      </a:lvl3pPr>
      <a:lvl4pPr marL="772558" marR="0" indent="-173794" algn="l" defTabSz="685631"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59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941591" algn="l"/>
        </a:tabLst>
        <a:defRPr sz="1500" kern="1200" spc="0" baseline="0">
          <a:solidFill>
            <a:schemeClr val="tx2"/>
          </a:solidFill>
          <a:latin typeface="+mn-lt"/>
          <a:ea typeface="+mn-ea"/>
          <a:cs typeface="+mn-cs"/>
        </a:defRPr>
      </a:lvl5pPr>
      <a:lvl6pPr marL="1885487"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02"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8"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35"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1" rtl="0" eaLnBrk="1" latinLnBrk="0" hangingPunct="1">
        <a:defRPr sz="1400" kern="1200">
          <a:solidFill>
            <a:schemeClr val="tx1"/>
          </a:solidFill>
          <a:latin typeface="+mn-lt"/>
          <a:ea typeface="+mn-ea"/>
          <a:cs typeface="+mn-cs"/>
        </a:defRPr>
      </a:lvl1pPr>
      <a:lvl2pPr marL="342816" algn="l" defTabSz="685631" rtl="0" eaLnBrk="1" latinLnBrk="0" hangingPunct="1">
        <a:defRPr sz="1400" kern="1200">
          <a:solidFill>
            <a:schemeClr val="tx1"/>
          </a:solidFill>
          <a:latin typeface="+mn-lt"/>
          <a:ea typeface="+mn-ea"/>
          <a:cs typeface="+mn-cs"/>
        </a:defRPr>
      </a:lvl2pPr>
      <a:lvl3pPr marL="685631" algn="l" defTabSz="685631" rtl="0" eaLnBrk="1" latinLnBrk="0" hangingPunct="1">
        <a:defRPr sz="1400" kern="1200">
          <a:solidFill>
            <a:schemeClr val="tx1"/>
          </a:solidFill>
          <a:latin typeface="+mn-lt"/>
          <a:ea typeface="+mn-ea"/>
          <a:cs typeface="+mn-cs"/>
        </a:defRPr>
      </a:lvl3pPr>
      <a:lvl4pPr marL="1028448" algn="l" defTabSz="685631" rtl="0" eaLnBrk="1" latinLnBrk="0" hangingPunct="1">
        <a:defRPr sz="1400" kern="1200">
          <a:solidFill>
            <a:schemeClr val="tx1"/>
          </a:solidFill>
          <a:latin typeface="+mn-lt"/>
          <a:ea typeface="+mn-ea"/>
          <a:cs typeface="+mn-cs"/>
        </a:defRPr>
      </a:lvl4pPr>
      <a:lvl5pPr marL="1371263" algn="l" defTabSz="685631" rtl="0" eaLnBrk="1" latinLnBrk="0" hangingPunct="1">
        <a:defRPr sz="1400" kern="1200">
          <a:solidFill>
            <a:schemeClr val="tx1"/>
          </a:solidFill>
          <a:latin typeface="+mn-lt"/>
          <a:ea typeface="+mn-ea"/>
          <a:cs typeface="+mn-cs"/>
        </a:defRPr>
      </a:lvl5pPr>
      <a:lvl6pPr marL="1714079" algn="l" defTabSz="685631" rtl="0" eaLnBrk="1" latinLnBrk="0" hangingPunct="1">
        <a:defRPr sz="1400" kern="1200">
          <a:solidFill>
            <a:schemeClr val="tx1"/>
          </a:solidFill>
          <a:latin typeface="+mn-lt"/>
          <a:ea typeface="+mn-ea"/>
          <a:cs typeface="+mn-cs"/>
        </a:defRPr>
      </a:lvl6pPr>
      <a:lvl7pPr marL="2056896" algn="l" defTabSz="685631" rtl="0" eaLnBrk="1" latinLnBrk="0" hangingPunct="1">
        <a:defRPr sz="1400" kern="1200">
          <a:solidFill>
            <a:schemeClr val="tx1"/>
          </a:solidFill>
          <a:latin typeface="+mn-lt"/>
          <a:ea typeface="+mn-ea"/>
          <a:cs typeface="+mn-cs"/>
        </a:defRPr>
      </a:lvl7pPr>
      <a:lvl8pPr marL="2399711" algn="l" defTabSz="685631" rtl="0" eaLnBrk="1" latinLnBrk="0" hangingPunct="1">
        <a:defRPr sz="1400" kern="1200">
          <a:solidFill>
            <a:schemeClr val="tx1"/>
          </a:solidFill>
          <a:latin typeface="+mn-lt"/>
          <a:ea typeface="+mn-ea"/>
          <a:cs typeface="+mn-cs"/>
        </a:defRPr>
      </a:lvl8pPr>
      <a:lvl9pPr marL="2742526" algn="l" defTabSz="685631"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0204103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2959811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imontcousins.azurewebsites.net/does-the-language-you-use-make-a-difference-revisited/" TargetMode="External"/><Relationship Id="rId2" Type="http://schemas.openxmlformats.org/officeDocument/2006/relationships/hyperlink" Target="http://www2.nationalgrid.com/uk/services/balancing-servic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fslang.uservoice.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fsreveal.azurewebsites.net/#/1" TargetMode="External"/><Relationship Id="rId2" Type="http://schemas.openxmlformats.org/officeDocument/2006/relationships/hyperlink" Target="http://fsharp.github.io/FSharp.Compiler.Service"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fslang.uservoice.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github.com/nessos/mbrace" TargetMode="External"/><Relationship Id="rId2" Type="http://schemas.openxmlformats.org/officeDocument/2006/relationships/hyperlink" Target="http://github.com/nessos/Vagrant"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www.meetup.com/FSharpLondo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imontcousins.azurewebsites.net/does-the-language-you-use-make-a-difference-revisited/" TargetMode="External"/><Relationship Id="rId2" Type="http://schemas.openxmlformats.org/officeDocument/2006/relationships/hyperlink" Target="http://www2.nationalgrid.com/uk/services/balancing-services/"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a:bodyPr>
          <a:lstStyle/>
          <a:p>
            <a:r>
              <a:rPr lang="en-GB" sz="5400" dirty="0" smtClean="0">
                <a:sym typeface="Wingdings" pitchFamily="2" charset="2"/>
              </a:rPr>
              <a:t>F# </a:t>
            </a:r>
            <a:r>
              <a:rPr lang="en-GB" sz="5400" dirty="0" smtClean="0">
                <a:sym typeface="Wingdings" pitchFamily="2" charset="2"/>
              </a:rPr>
              <a:t>Friday in Redmond!</a:t>
            </a:r>
          </a:p>
        </p:txBody>
      </p:sp>
      <p:sp>
        <p:nvSpPr>
          <p:cNvPr id="2" name="Text Placeholder 1"/>
          <p:cNvSpPr>
            <a:spLocks noGrp="1"/>
          </p:cNvSpPr>
          <p:nvPr>
            <p:ph type="body" sz="quarter" idx="11"/>
          </p:nvPr>
        </p:nvSpPr>
        <p:spPr/>
        <p:txBody>
          <a:bodyPr>
            <a:normAutofit/>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305529"/>
            <a:ext cx="25527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0" y="6021288"/>
            <a:ext cx="12192000" cy="957811"/>
          </a:xfrm>
          <a:prstGeom prst="rect">
            <a:avLst/>
          </a:prstGeom>
        </p:spPr>
      </p:pic>
    </p:spTree>
    <p:extLst>
      <p:ext uri="{BB962C8B-B14F-4D97-AF65-F5344CB8AC3E}">
        <p14:creationId xmlns:p14="http://schemas.microsoft.com/office/powerpoint/2010/main" val="257983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10" grpId="0">
        <p:tmplLst>
          <p:tmpl>
            <p:tnLst>
              <p:par>
                <p:cTn presetID="1"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0" grpId="1">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10"/>
                        </p:tgtEl>
                        <p:attrNameLst>
                          <p:attrName>ppt_x</p:attrName>
                          <p:attrName>ppt_y</p:attrName>
                        </p:attrNameLst>
                      </p:cBhvr>
                      <p:rCtr x="58750" y="0"/>
                    </p:animMotion>
                  </p:childTnLst>
                </p:cTn>
              </p:par>
            </p:tnLst>
          </p:tmpl>
        </p:tmplLst>
      </p:bldP>
      <p:bldP spid="2" grpId="0">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P spid="2" grpId="1">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2"/>
                        </p:tgtEl>
                        <p:attrNameLst>
                          <p:attrName>ppt_x</p:attrName>
                          <p:attrName>ppt_y</p:attrName>
                        </p:attrNameLst>
                      </p:cBhvr>
                      <p:rCtr x="58802" y="0"/>
                    </p:animMotion>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614" y="276579"/>
            <a:ext cx="6516009" cy="6306430"/>
          </a:xfrm>
          <a:prstGeom prst="rect">
            <a:avLst/>
          </a:prstGeom>
          <a:ln>
            <a:solidFill>
              <a:schemeClr val="tx2"/>
            </a:solidFill>
          </a:ln>
        </p:spPr>
      </p:pic>
    </p:spTree>
    <p:extLst>
      <p:ext uri="{BB962C8B-B14F-4D97-AF65-F5344CB8AC3E}">
        <p14:creationId xmlns:p14="http://schemas.microsoft.com/office/powerpoint/2010/main" val="3056954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039" y="1028701"/>
            <a:ext cx="8358737" cy="553998"/>
          </a:xfrm>
        </p:spPr>
        <p:txBody>
          <a:bodyPr/>
          <a:lstStyle/>
          <a:p>
            <a:r>
              <a:rPr lang="en-GB" sz="4000" dirty="0" smtClean="0">
                <a:latin typeface="Segoe UI Light" panose="020B0502040204020203" pitchFamily="34" charset="0"/>
              </a:rPr>
              <a:t>Simon </a:t>
            </a:r>
            <a:r>
              <a:rPr lang="en-GB" sz="4000" dirty="0">
                <a:latin typeface="Segoe UI Light" panose="020B0502040204020203" pitchFamily="34" charset="0"/>
              </a:rPr>
              <a:t>Cousins, Energy </a:t>
            </a:r>
            <a:r>
              <a:rPr lang="en-GB" sz="4000" dirty="0" smtClean="0">
                <a:latin typeface="Segoe UI Light" panose="020B0502040204020203" pitchFamily="34" charset="0"/>
              </a:rPr>
              <a:t>Sector</a:t>
            </a:r>
            <a:endParaRPr lang="en-GB" sz="6600" dirty="0">
              <a:latin typeface="Segoe UI Light" panose="020B0502040204020203" pitchFamily="34" charset="0"/>
            </a:endParaRPr>
          </a:p>
        </p:txBody>
      </p:sp>
      <p:sp>
        <p:nvSpPr>
          <p:cNvPr id="4" name="TextBox 3"/>
          <p:cNvSpPr txBox="1"/>
          <p:nvPr/>
        </p:nvSpPr>
        <p:spPr>
          <a:xfrm>
            <a:off x="1951838" y="2061701"/>
            <a:ext cx="3191579" cy="1384097"/>
          </a:xfrm>
          <a:prstGeom prst="rect">
            <a:avLst/>
          </a:prstGeom>
          <a:noFill/>
        </p:spPr>
        <p:txBody>
          <a:bodyPr wrap="none" lIns="0" tIns="0" rIns="0" bIns="0" rtlCol="0">
            <a:spAutoFit/>
          </a:bodyPr>
          <a:lstStyle/>
          <a:p>
            <a:pPr algn="ctr"/>
            <a:r>
              <a:rPr lang="en-GB" sz="6595" dirty="0">
                <a:latin typeface="Segoe UI Light" panose="020B0502040204020203" pitchFamily="34" charset="0"/>
              </a:rPr>
              <a:t>Zero</a:t>
            </a:r>
            <a:endParaRPr lang="en-GB" sz="7994" dirty="0">
              <a:latin typeface="Segoe UI Light" panose="020B0502040204020203" pitchFamily="34" charset="0"/>
            </a:endParaRPr>
          </a:p>
          <a:p>
            <a:pPr algn="ctr"/>
            <a:r>
              <a:rPr lang="en-GB" sz="2399" dirty="0">
                <a:latin typeface="Segoe UI Light" pitchFamily="34" charset="0"/>
              </a:rPr>
              <a:t>bugs in deployed system</a:t>
            </a:r>
            <a:endParaRPr lang="en-GB" sz="100" dirty="0">
              <a:latin typeface="Segoe UI Light" pitchFamily="34" charset="0"/>
            </a:endParaRPr>
          </a:p>
        </p:txBody>
      </p:sp>
      <p:sp>
        <p:nvSpPr>
          <p:cNvPr id="5" name="TextBox 4"/>
          <p:cNvSpPr txBox="1"/>
          <p:nvPr/>
        </p:nvSpPr>
        <p:spPr>
          <a:xfrm>
            <a:off x="3879035" y="3852668"/>
            <a:ext cx="6398995" cy="984885"/>
          </a:xfrm>
          <a:prstGeom prst="rect">
            <a:avLst/>
          </a:prstGeom>
          <a:noFill/>
        </p:spPr>
        <p:txBody>
          <a:bodyPr wrap="none" lIns="0" tIns="0" rIns="0" bIns="0" rtlCol="0">
            <a:spAutoFit/>
          </a:bodyPr>
          <a:lstStyle/>
          <a:p>
            <a:pPr algn="ctr"/>
            <a:r>
              <a:rPr lang="en-GB" sz="3200" dirty="0">
                <a:latin typeface="Segoe UI Light" panose="020B0502040204020203" pitchFamily="34" charset="0"/>
              </a:rPr>
              <a:t>“F# is the safe choice for this project, </a:t>
            </a:r>
          </a:p>
          <a:p>
            <a:pPr algn="ctr"/>
            <a:r>
              <a:rPr lang="en-GB" sz="3200" dirty="0">
                <a:latin typeface="Segoe UI Light" panose="020B0502040204020203" pitchFamily="34" charset="0"/>
              </a:rPr>
              <a:t>any other choice is too risky”</a:t>
            </a:r>
            <a:endParaRPr lang="en-GB" sz="4000" dirty="0">
              <a:latin typeface="Segoe UI Light" panose="020B0502040204020203" pitchFamily="34" charset="0"/>
            </a:endParaRPr>
          </a:p>
        </p:txBody>
      </p:sp>
      <p:sp>
        <p:nvSpPr>
          <p:cNvPr id="6" name="TextBox 5"/>
          <p:cNvSpPr txBox="1"/>
          <p:nvPr/>
        </p:nvSpPr>
        <p:spPr>
          <a:xfrm>
            <a:off x="1688171" y="5254212"/>
            <a:ext cx="3718907" cy="634789"/>
          </a:xfrm>
          <a:prstGeom prst="rect">
            <a:avLst/>
          </a:prstGeom>
          <a:noFill/>
        </p:spPr>
        <p:txBody>
          <a:bodyPr wrap="square" lIns="0" tIns="0" rIns="0" bIns="0" rtlCol="0">
            <a:spAutoFit/>
          </a:bodyPr>
          <a:lstStyle/>
          <a:p>
            <a:r>
              <a:rPr lang="en-GB" sz="825" dirty="0">
                <a:latin typeface="Segoe UI Light" panose="020B0502040204020203" pitchFamily="34" charset="0"/>
              </a:rPr>
              <a:t>An application to evaluate the revenue due from </a:t>
            </a:r>
            <a:r>
              <a:rPr lang="en-GB" sz="825" dirty="0">
                <a:latin typeface="Segoe UI Light" panose="020B0502040204020203" pitchFamily="34" charset="0"/>
                <a:hlinkClick r:id="rId2"/>
              </a:rPr>
              <a:t>Balancing Services</a:t>
            </a:r>
            <a:r>
              <a:rPr lang="en-GB" sz="825" dirty="0">
                <a:latin typeface="Segoe UI Light" panose="020B0502040204020203" pitchFamily="34" charset="0"/>
              </a:rPr>
              <a:t> contracts in the UK energy industry</a:t>
            </a:r>
          </a:p>
          <a:p>
            <a:endParaRPr lang="en-GB" sz="825" dirty="0">
              <a:latin typeface="Segoe UI Light" panose="020B0502040204020203" pitchFamily="34" charset="0"/>
            </a:endParaRPr>
          </a:p>
          <a:p>
            <a:r>
              <a:rPr lang="en-GB" sz="825" dirty="0">
                <a:latin typeface="Segoe UI Light" panose="020B0502040204020203" pitchFamily="34" charset="0"/>
                <a:hlinkClick r:id="rId3"/>
              </a:rPr>
              <a:t>http://simontcousins.azurewebsites.net/does-the-language-you-use-make-a-difference-revisited/</a:t>
            </a:r>
            <a:r>
              <a:rPr lang="en-GB" sz="825" dirty="0">
                <a:latin typeface="Segoe UI Light" panose="020B0502040204020203" pitchFamily="34" charset="0"/>
              </a:rPr>
              <a:t> </a:t>
            </a:r>
          </a:p>
        </p:txBody>
      </p:sp>
    </p:spTree>
    <p:extLst>
      <p:ext uri="{BB962C8B-B14F-4D97-AF65-F5344CB8AC3E}">
        <p14:creationId xmlns:p14="http://schemas.microsoft.com/office/powerpoint/2010/main" val="15260584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2437590"/>
          </a:xfrm>
        </p:spPr>
        <p:txBody>
          <a:bodyPr/>
          <a:lstStyle/>
          <a:p>
            <a:pPr algn="ctr"/>
            <a:r>
              <a:rPr lang="en-GB" sz="4800" dirty="0">
                <a:latin typeface="Segoe UI Light" panose="020B0502040204020203" pitchFamily="34" charset="0"/>
              </a:rPr>
              <a:t>The F# Language Design Process</a:t>
            </a:r>
            <a:br>
              <a:rPr lang="en-GB" sz="4800" dirty="0">
                <a:latin typeface="Segoe UI Light" panose="020B0502040204020203" pitchFamily="34" charset="0"/>
              </a:rPr>
            </a:br>
            <a:r>
              <a:rPr lang="en-GB" sz="4000" dirty="0">
                <a:latin typeface="Segoe UI Light" panose="020B0502040204020203" pitchFamily="34" charset="0"/>
              </a:rPr>
              <a:t/>
            </a:r>
            <a:br>
              <a:rPr lang="en-GB" sz="4000" dirty="0">
                <a:latin typeface="Segoe UI Light" panose="020B0502040204020203" pitchFamily="34" charset="0"/>
              </a:rPr>
            </a:br>
            <a:r>
              <a:rPr lang="en-GB" sz="4000" dirty="0">
                <a:latin typeface="Segoe UI Light" panose="020B0502040204020203" pitchFamily="34" charset="0"/>
                <a:hlinkClick r:id="rId2"/>
              </a:rPr>
              <a:t>fslang.uservoice.com</a:t>
            </a:r>
            <a:r>
              <a:rPr lang="en-GB" sz="4000" dirty="0">
                <a:latin typeface="Segoe UI Light" panose="020B0502040204020203" pitchFamily="34" charset="0"/>
              </a:rPr>
              <a:t> </a:t>
            </a:r>
            <a:r>
              <a:rPr lang="en-GB" sz="4800" dirty="0">
                <a:latin typeface="Segoe UI Light" panose="020B0502040204020203" pitchFamily="34" charset="0"/>
              </a:rPr>
              <a:t/>
            </a:r>
            <a:br>
              <a:rPr lang="en-GB" sz="4800" dirty="0">
                <a:latin typeface="Segoe UI Light" panose="020B0502040204020203" pitchFamily="34" charset="0"/>
              </a:rPr>
            </a:br>
            <a:endParaRPr lang="en-GB" sz="4800" dirty="0">
              <a:latin typeface="Segoe UI Light" panose="020B0502040204020203" pitchFamily="34" charset="0"/>
            </a:endParaRPr>
          </a:p>
        </p:txBody>
      </p:sp>
    </p:spTree>
    <p:extLst>
      <p:ext uri="{BB962C8B-B14F-4D97-AF65-F5344CB8AC3E}">
        <p14:creationId xmlns:p14="http://schemas.microsoft.com/office/powerpoint/2010/main" val="5012335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3102388"/>
          </a:xfrm>
        </p:spPr>
        <p:txBody>
          <a:bodyPr/>
          <a:lstStyle/>
          <a:p>
            <a:r>
              <a:rPr lang="en-GB" sz="4800" dirty="0">
                <a:latin typeface="Segoe UI Light" panose="020B0502040204020203" pitchFamily="34" charset="0"/>
              </a:rPr>
              <a:t>The F# </a:t>
            </a:r>
            <a:r>
              <a:rPr lang="en-GB" sz="4800" dirty="0" smtClean="0">
                <a:latin typeface="Segoe UI Light" panose="020B0502040204020203" pitchFamily="34" charset="0"/>
              </a:rPr>
              <a:t>Compiler Service</a:t>
            </a:r>
            <a:br>
              <a:rPr lang="en-GB" sz="4800" dirty="0" smtClean="0">
                <a:latin typeface="Segoe UI Light" panose="020B0502040204020203" pitchFamily="34" charset="0"/>
              </a:rPr>
            </a:br>
            <a:r>
              <a:rPr lang="en-GB" sz="4800" dirty="0">
                <a:latin typeface="Segoe UI Light" panose="020B0502040204020203" pitchFamily="34" charset="0"/>
              </a:rPr>
              <a:t/>
            </a:r>
            <a:br>
              <a:rPr lang="en-GB" sz="4800" dirty="0">
                <a:latin typeface="Segoe UI Light" panose="020B0502040204020203" pitchFamily="34" charset="0"/>
              </a:rPr>
            </a:br>
            <a:r>
              <a:rPr lang="en-GB" sz="3200" dirty="0" smtClean="0">
                <a:latin typeface="Segoe UI Light" panose="020B0502040204020203" pitchFamily="34" charset="0"/>
                <a:hlinkClick r:id="rId2"/>
              </a:rPr>
              <a:t>fsharp.github.io/</a:t>
            </a:r>
            <a:r>
              <a:rPr lang="en-GB" sz="3200" dirty="0" err="1" smtClean="0">
                <a:latin typeface="Segoe UI Light" panose="020B0502040204020203" pitchFamily="34" charset="0"/>
                <a:hlinkClick r:id="rId2"/>
              </a:rPr>
              <a:t>FSharp.Compiler.Service</a:t>
            </a:r>
            <a:r>
              <a:rPr lang="en-GB" sz="3200" dirty="0" smtClean="0">
                <a:latin typeface="Segoe UI Light" panose="020B0502040204020203" pitchFamily="34" charset="0"/>
              </a:rPr>
              <a:t/>
            </a:r>
            <a:br>
              <a:rPr lang="en-GB" sz="3200" dirty="0" smtClean="0">
                <a:latin typeface="Segoe UI Light" panose="020B0502040204020203" pitchFamily="34" charset="0"/>
              </a:rPr>
            </a:br>
            <a:r>
              <a:rPr lang="en-GB" sz="3200" dirty="0" err="1" smtClean="0">
                <a:latin typeface="Segoe UI Light" panose="020B0502040204020203" pitchFamily="34" charset="0"/>
                <a:hlinkClick r:id="rId3"/>
              </a:rPr>
              <a:t>FsReveal</a:t>
            </a:r>
            <a:r>
              <a:rPr lang="en-GB" sz="3200" dirty="0" smtClean="0">
                <a:latin typeface="Segoe UI Light" panose="020B0502040204020203" pitchFamily="34" charset="0"/>
              </a:rPr>
              <a:t> </a:t>
            </a:r>
            <a:r>
              <a:rPr lang="en-GB" sz="4800" dirty="0" smtClean="0">
                <a:latin typeface="Segoe UI Light" panose="020B0502040204020203" pitchFamily="34" charset="0"/>
              </a:rPr>
              <a:t> </a:t>
            </a:r>
            <a:r>
              <a:rPr lang="en-GB" sz="4800" dirty="0">
                <a:latin typeface="Segoe UI Light" panose="020B0502040204020203" pitchFamily="34" charset="0"/>
              </a:rPr>
              <a:t/>
            </a:r>
            <a:br>
              <a:rPr lang="en-GB" sz="4800" dirty="0">
                <a:latin typeface="Segoe UI Light" panose="020B0502040204020203" pitchFamily="34" charset="0"/>
              </a:rPr>
            </a:br>
            <a:endParaRPr lang="en-GB" sz="4800" dirty="0">
              <a:latin typeface="Segoe UI Light" panose="020B0502040204020203" pitchFamily="34" charset="0"/>
            </a:endParaRPr>
          </a:p>
        </p:txBody>
      </p:sp>
    </p:spTree>
    <p:extLst>
      <p:ext uri="{BB962C8B-B14F-4D97-AF65-F5344CB8AC3E}">
        <p14:creationId xmlns:p14="http://schemas.microsoft.com/office/powerpoint/2010/main" val="8744689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2437590"/>
          </a:xfrm>
        </p:spPr>
        <p:txBody>
          <a:bodyPr/>
          <a:lstStyle/>
          <a:p>
            <a:pPr algn="ctr"/>
            <a:r>
              <a:rPr lang="en-GB" sz="4800" dirty="0">
                <a:latin typeface="Segoe UI Light" panose="020B0502040204020203" pitchFamily="34" charset="0"/>
              </a:rPr>
              <a:t>The F# Language Design Process</a:t>
            </a:r>
            <a:br>
              <a:rPr lang="en-GB" sz="4800" dirty="0">
                <a:latin typeface="Segoe UI Light" panose="020B0502040204020203" pitchFamily="34" charset="0"/>
              </a:rPr>
            </a:br>
            <a:r>
              <a:rPr lang="en-GB" sz="4000" dirty="0">
                <a:latin typeface="Segoe UI Light" panose="020B0502040204020203" pitchFamily="34" charset="0"/>
              </a:rPr>
              <a:t/>
            </a:r>
            <a:br>
              <a:rPr lang="en-GB" sz="4000" dirty="0">
                <a:latin typeface="Segoe UI Light" panose="020B0502040204020203" pitchFamily="34" charset="0"/>
              </a:rPr>
            </a:br>
            <a:r>
              <a:rPr lang="en-GB" sz="4000" dirty="0">
                <a:latin typeface="Segoe UI Light" panose="020B0502040204020203" pitchFamily="34" charset="0"/>
                <a:hlinkClick r:id="rId2"/>
              </a:rPr>
              <a:t>fslang.uservoice.com</a:t>
            </a:r>
            <a:r>
              <a:rPr lang="en-GB" sz="4000" dirty="0">
                <a:latin typeface="Segoe UI Light" panose="020B0502040204020203" pitchFamily="34" charset="0"/>
              </a:rPr>
              <a:t> </a:t>
            </a:r>
            <a:r>
              <a:rPr lang="en-GB" sz="4800" dirty="0">
                <a:latin typeface="Segoe UI Light" panose="020B0502040204020203" pitchFamily="34" charset="0"/>
              </a:rPr>
              <a:t/>
            </a:r>
            <a:br>
              <a:rPr lang="en-GB" sz="4800" dirty="0">
                <a:latin typeface="Segoe UI Light" panose="020B0502040204020203" pitchFamily="34" charset="0"/>
              </a:rPr>
            </a:br>
            <a:endParaRPr lang="en-GB" sz="4800" dirty="0">
              <a:latin typeface="Segoe UI Light" panose="020B0502040204020203" pitchFamily="34" charset="0"/>
            </a:endParaRPr>
          </a:p>
        </p:txBody>
      </p:sp>
    </p:spTree>
    <p:extLst>
      <p:ext uri="{BB962C8B-B14F-4D97-AF65-F5344CB8AC3E}">
        <p14:creationId xmlns:p14="http://schemas.microsoft.com/office/powerpoint/2010/main" val="3806608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41" y="1953896"/>
            <a:ext cx="11176000" cy="4501232"/>
          </a:xfrm>
        </p:spPr>
        <p:txBody>
          <a:bodyPr/>
          <a:lstStyle/>
          <a:p>
            <a:r>
              <a:rPr lang="en-GB" sz="4000" dirty="0" smtClean="0">
                <a:latin typeface="Segoe UI Light" panose="020B0502040204020203" pitchFamily="34" charset="0"/>
              </a:rPr>
              <a:t>Relaxation Achieved </a:t>
            </a:r>
            <a:r>
              <a:rPr lang="en-GB" sz="4000" dirty="0" smtClean="0">
                <a:latin typeface="Segoe UI Light" panose="020B0502040204020203" pitchFamily="34" charset="0"/>
                <a:sym typeface="Wingdings" panose="05000000000000000000" pitchFamily="2" charset="2"/>
              </a:rPr>
              <a:t></a:t>
            </a:r>
            <a:r>
              <a:rPr lang="en-GB" sz="4000" dirty="0" smtClean="0">
                <a:latin typeface="Segoe UI Light" panose="020B0502040204020203" pitchFamily="34" charset="0"/>
              </a:rPr>
              <a:t/>
            </a:r>
            <a:br>
              <a:rPr lang="en-GB" sz="4000" dirty="0" smtClean="0">
                <a:latin typeface="Segoe UI Light" panose="020B0502040204020203" pitchFamily="34" charset="0"/>
              </a:rPr>
            </a:br>
            <a:r>
              <a:rPr lang="en-GB" sz="4000" dirty="0" smtClean="0">
                <a:latin typeface="Segoe UI Light" panose="020B0502040204020203" pitchFamily="34" charset="0"/>
              </a:rPr>
              <a:t/>
            </a:r>
            <a:br>
              <a:rPr lang="en-GB" sz="4000" dirty="0" smtClean="0">
                <a:latin typeface="Segoe UI Light" panose="020B0502040204020203" pitchFamily="34" charset="0"/>
              </a:rPr>
            </a:br>
            <a:r>
              <a:rPr lang="en-GB" sz="4000" dirty="0" smtClean="0">
                <a:latin typeface="Segoe UI Light" panose="020B0502040204020203" pitchFamily="34" charset="0"/>
              </a:rPr>
              <a:t>Enterprise Quality + Openness + </a:t>
            </a:r>
            <a:br>
              <a:rPr lang="en-GB" sz="4000" dirty="0" smtClean="0">
                <a:latin typeface="Segoe UI Light" panose="020B0502040204020203" pitchFamily="34" charset="0"/>
              </a:rPr>
            </a:br>
            <a:r>
              <a:rPr lang="en-GB" sz="4000" dirty="0" smtClean="0">
                <a:latin typeface="Segoe UI Light" panose="020B0502040204020203" pitchFamily="34" charset="0"/>
              </a:rPr>
              <a:t>Community + Tooling + </a:t>
            </a:r>
            <a:br>
              <a:rPr lang="en-GB" sz="4000" dirty="0" smtClean="0">
                <a:latin typeface="Segoe UI Light" panose="020B0502040204020203" pitchFamily="34" charset="0"/>
              </a:rPr>
            </a:br>
            <a:r>
              <a:rPr lang="en-GB" sz="4000" dirty="0" smtClean="0">
                <a:latin typeface="Segoe UI Light" panose="020B0502040204020203" pitchFamily="34" charset="0"/>
              </a:rPr>
              <a:t>Ecosystem + Evolution Path</a:t>
            </a:r>
            <a:br>
              <a:rPr lang="en-GB" sz="4000" dirty="0" smtClean="0">
                <a:latin typeface="Segoe UI Light" panose="020B0502040204020203" pitchFamily="34" charset="0"/>
              </a:rPr>
            </a:br>
            <a:r>
              <a:rPr lang="en-GB" sz="4000" dirty="0" smtClean="0">
                <a:latin typeface="Segoe UI Light" panose="020B0502040204020203" pitchFamily="34" charset="0"/>
              </a:rPr>
              <a:t>= </a:t>
            </a:r>
            <a:br>
              <a:rPr lang="en-GB" sz="4000" dirty="0" smtClean="0">
                <a:latin typeface="Segoe UI Light" panose="020B0502040204020203" pitchFamily="34" charset="0"/>
              </a:rPr>
            </a:br>
            <a:r>
              <a:rPr lang="en-GB" sz="4000" dirty="0" smtClean="0">
                <a:latin typeface="Segoe UI Light" panose="020B0502040204020203" pitchFamily="34" charset="0"/>
              </a:rPr>
              <a:t>Goodness</a:t>
            </a:r>
            <a:r>
              <a:rPr lang="en-GB" sz="4000" b="1" dirty="0" smtClean="0">
                <a:latin typeface="Segoe UI Light" panose="020B0502040204020203" pitchFamily="34" charset="0"/>
              </a:rPr>
              <a:t/>
            </a:r>
            <a:br>
              <a:rPr lang="en-GB" sz="4000" b="1" dirty="0" smtClean="0">
                <a:latin typeface="Segoe UI Light" panose="020B0502040204020203" pitchFamily="34" charset="0"/>
              </a:rPr>
            </a:br>
            <a:endParaRPr lang="en-GB" b="1" dirty="0">
              <a:latin typeface="Segoe UI Light" panose="020B0502040204020203" pitchFamily="34" charset="0"/>
            </a:endParaRPr>
          </a:p>
        </p:txBody>
      </p:sp>
      <p:grpSp>
        <p:nvGrpSpPr>
          <p:cNvPr id="10" name="Group 9"/>
          <p:cNvGrpSpPr/>
          <p:nvPr/>
        </p:nvGrpSpPr>
        <p:grpSpPr>
          <a:xfrm>
            <a:off x="7593496" y="198783"/>
            <a:ext cx="4452786" cy="1338469"/>
            <a:chOff x="593457" y="490177"/>
            <a:chExt cx="10790217" cy="3082919"/>
          </a:xfrm>
        </p:grpSpPr>
        <p:grpSp>
          <p:nvGrpSpPr>
            <p:cNvPr id="11" name="Group 10"/>
            <p:cNvGrpSpPr/>
            <p:nvPr/>
          </p:nvGrpSpPr>
          <p:grpSpPr>
            <a:xfrm>
              <a:off x="593457" y="490177"/>
              <a:ext cx="10790217" cy="3082919"/>
              <a:chOff x="633213" y="490177"/>
              <a:chExt cx="10790217" cy="3082919"/>
            </a:xfrm>
          </p:grpSpPr>
          <p:sp>
            <p:nvSpPr>
              <p:cNvPr id="13" name="Freeform 12"/>
              <p:cNvSpPr/>
              <p:nvPr/>
            </p:nvSpPr>
            <p:spPr>
              <a:xfrm>
                <a:off x="633213" y="490177"/>
                <a:ext cx="4299396" cy="3082919"/>
              </a:xfrm>
              <a:custGeom>
                <a:avLst/>
                <a:gdLst>
                  <a:gd name="connsiteX0" fmla="*/ 0 w 5138199"/>
                  <a:gd name="connsiteY0" fmla="*/ 0 h 3082919"/>
                  <a:gd name="connsiteX1" fmla="*/ 5138199 w 5138199"/>
                  <a:gd name="connsiteY1" fmla="*/ 0 h 3082919"/>
                  <a:gd name="connsiteX2" fmla="*/ 5138199 w 5138199"/>
                  <a:gd name="connsiteY2" fmla="*/ 3082919 h 3082919"/>
                  <a:gd name="connsiteX3" fmla="*/ 0 w 5138199"/>
                  <a:gd name="connsiteY3" fmla="*/ 3082919 h 3082919"/>
                  <a:gd name="connsiteX4" fmla="*/ 0 w 5138199"/>
                  <a:gd name="connsiteY4" fmla="*/ 0 h 308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99" h="3082919">
                    <a:moveTo>
                      <a:pt x="0" y="0"/>
                    </a:moveTo>
                    <a:lnTo>
                      <a:pt x="5138199" y="0"/>
                    </a:lnTo>
                    <a:lnTo>
                      <a:pt x="5138199" y="3082919"/>
                    </a:lnTo>
                    <a:lnTo>
                      <a:pt x="0" y="30829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2000" b="0" kern="1200" baseline="0" dirty="0" smtClean="0"/>
                  <a:t>Enterprise</a:t>
                </a:r>
                <a:endParaRPr lang="en-GB" sz="2000" kern="1200" dirty="0"/>
              </a:p>
            </p:txBody>
          </p:sp>
          <p:sp>
            <p:nvSpPr>
              <p:cNvPr id="14" name="Freeform 13"/>
              <p:cNvSpPr/>
              <p:nvPr/>
            </p:nvSpPr>
            <p:spPr>
              <a:xfrm>
                <a:off x="7250806" y="490177"/>
                <a:ext cx="4172624" cy="3082919"/>
              </a:xfrm>
              <a:custGeom>
                <a:avLst/>
                <a:gdLst>
                  <a:gd name="connsiteX0" fmla="*/ 0 w 5138199"/>
                  <a:gd name="connsiteY0" fmla="*/ 0 h 3082919"/>
                  <a:gd name="connsiteX1" fmla="*/ 5138199 w 5138199"/>
                  <a:gd name="connsiteY1" fmla="*/ 0 h 3082919"/>
                  <a:gd name="connsiteX2" fmla="*/ 5138199 w 5138199"/>
                  <a:gd name="connsiteY2" fmla="*/ 3082919 h 3082919"/>
                  <a:gd name="connsiteX3" fmla="*/ 0 w 5138199"/>
                  <a:gd name="connsiteY3" fmla="*/ 3082919 h 3082919"/>
                  <a:gd name="connsiteX4" fmla="*/ 0 w 5138199"/>
                  <a:gd name="connsiteY4" fmla="*/ 0 h 308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99" h="3082919">
                    <a:moveTo>
                      <a:pt x="0" y="0"/>
                    </a:moveTo>
                    <a:lnTo>
                      <a:pt x="5138199" y="0"/>
                    </a:lnTo>
                    <a:lnTo>
                      <a:pt x="5138199" y="3082919"/>
                    </a:lnTo>
                    <a:lnTo>
                      <a:pt x="0" y="3082919"/>
                    </a:lnTo>
                    <a:lnTo>
                      <a:pt x="0" y="0"/>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2000" b="0" kern="1200" baseline="0" dirty="0" smtClean="0"/>
                  <a:t>Openness</a:t>
                </a:r>
                <a:endParaRPr lang="en-GB" sz="2000" kern="1200" dirty="0"/>
              </a:p>
            </p:txBody>
          </p:sp>
        </p:grpSp>
        <p:sp>
          <p:nvSpPr>
            <p:cNvPr id="12" name="Left-Right Arrow 11"/>
            <p:cNvSpPr/>
            <p:nvPr/>
          </p:nvSpPr>
          <p:spPr bwMode="auto">
            <a:xfrm>
              <a:off x="5240582" y="1738648"/>
              <a:ext cx="1622738" cy="643944"/>
            </a:xfrm>
            <a:prstGeom prst="leftRightArrow">
              <a:avLst/>
            </a:prstGeom>
            <a:noFill/>
            <a:ln>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900" dirty="0" smtClean="0">
                <a:gradFill>
                  <a:gsLst>
                    <a:gs pos="0">
                      <a:srgbClr val="FFFFFF"/>
                    </a:gs>
                    <a:gs pos="100000">
                      <a:srgbClr val="FFFFFF"/>
                    </a:gs>
                  </a:gsLst>
                  <a:lin ang="5400000" scaled="0"/>
                </a:gradFill>
                <a:latin typeface="Segoe Light" pitchFamily="34" charset="0"/>
              </a:endParaRPr>
            </a:p>
          </p:txBody>
        </p:sp>
      </p:grpSp>
    </p:spTree>
    <p:extLst>
      <p:ext uri="{BB962C8B-B14F-4D97-AF65-F5344CB8AC3E}">
        <p14:creationId xmlns:p14="http://schemas.microsoft.com/office/powerpoint/2010/main" val="2915676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664797"/>
          </a:xfrm>
        </p:spPr>
        <p:txBody>
          <a:bodyPr/>
          <a:lstStyle/>
          <a:p>
            <a:pPr algn="ctr"/>
            <a:r>
              <a:rPr lang="en-GB" sz="4800" dirty="0" smtClean="0">
                <a:latin typeface="Segoe UI Light" panose="020B0502040204020203" pitchFamily="34" charset="0"/>
              </a:rPr>
              <a:t>A bit about My Current Focus</a:t>
            </a:r>
            <a:endParaRPr lang="en-GB" sz="4800" dirty="0">
              <a:latin typeface="Segoe UI Light" panose="020B0502040204020203" pitchFamily="34" charset="0"/>
            </a:endParaRPr>
          </a:p>
        </p:txBody>
      </p:sp>
    </p:spTree>
    <p:extLst>
      <p:ext uri="{BB962C8B-B14F-4D97-AF65-F5344CB8AC3E}">
        <p14:creationId xmlns:p14="http://schemas.microsoft.com/office/powerpoint/2010/main" val="1361069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3213" y="490177"/>
            <a:ext cx="10790217" cy="3082919"/>
            <a:chOff x="633213" y="490177"/>
            <a:chExt cx="10790217" cy="3082919"/>
          </a:xfrm>
        </p:grpSpPr>
        <p:sp>
          <p:nvSpPr>
            <p:cNvPr id="8" name="Freeform 7"/>
            <p:cNvSpPr/>
            <p:nvPr/>
          </p:nvSpPr>
          <p:spPr>
            <a:xfrm>
              <a:off x="633213" y="490177"/>
              <a:ext cx="4299396" cy="3082919"/>
            </a:xfrm>
            <a:custGeom>
              <a:avLst/>
              <a:gdLst>
                <a:gd name="connsiteX0" fmla="*/ 0 w 5138199"/>
                <a:gd name="connsiteY0" fmla="*/ 0 h 3082919"/>
                <a:gd name="connsiteX1" fmla="*/ 5138199 w 5138199"/>
                <a:gd name="connsiteY1" fmla="*/ 0 h 3082919"/>
                <a:gd name="connsiteX2" fmla="*/ 5138199 w 5138199"/>
                <a:gd name="connsiteY2" fmla="*/ 3082919 h 3082919"/>
                <a:gd name="connsiteX3" fmla="*/ 0 w 5138199"/>
                <a:gd name="connsiteY3" fmla="*/ 3082919 h 3082919"/>
                <a:gd name="connsiteX4" fmla="*/ 0 w 5138199"/>
                <a:gd name="connsiteY4" fmla="*/ 0 h 308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99" h="3082919">
                  <a:moveTo>
                    <a:pt x="0" y="0"/>
                  </a:moveTo>
                  <a:lnTo>
                    <a:pt x="5138199" y="0"/>
                  </a:lnTo>
                  <a:lnTo>
                    <a:pt x="5138199" y="3082919"/>
                  </a:lnTo>
                  <a:lnTo>
                    <a:pt x="0" y="30829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5400" b="0" kern="1200" baseline="0" dirty="0" smtClean="0"/>
                <a:t>REPL</a:t>
              </a:r>
              <a:endParaRPr lang="en-GB" sz="5400" kern="1200" dirty="0"/>
            </a:p>
          </p:txBody>
        </p:sp>
        <p:sp>
          <p:nvSpPr>
            <p:cNvPr id="9" name="Freeform 8"/>
            <p:cNvSpPr/>
            <p:nvPr/>
          </p:nvSpPr>
          <p:spPr>
            <a:xfrm>
              <a:off x="7250806" y="490177"/>
              <a:ext cx="4172624" cy="3082919"/>
            </a:xfrm>
            <a:custGeom>
              <a:avLst/>
              <a:gdLst>
                <a:gd name="connsiteX0" fmla="*/ 0 w 5138199"/>
                <a:gd name="connsiteY0" fmla="*/ 0 h 3082919"/>
                <a:gd name="connsiteX1" fmla="*/ 5138199 w 5138199"/>
                <a:gd name="connsiteY1" fmla="*/ 0 h 3082919"/>
                <a:gd name="connsiteX2" fmla="*/ 5138199 w 5138199"/>
                <a:gd name="connsiteY2" fmla="*/ 3082919 h 3082919"/>
                <a:gd name="connsiteX3" fmla="*/ 0 w 5138199"/>
                <a:gd name="connsiteY3" fmla="*/ 3082919 h 3082919"/>
                <a:gd name="connsiteX4" fmla="*/ 0 w 5138199"/>
                <a:gd name="connsiteY4" fmla="*/ 0 h 308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99" h="3082919">
                  <a:moveTo>
                    <a:pt x="0" y="0"/>
                  </a:moveTo>
                  <a:lnTo>
                    <a:pt x="5138199" y="0"/>
                  </a:lnTo>
                  <a:lnTo>
                    <a:pt x="5138199" y="3082919"/>
                  </a:lnTo>
                  <a:lnTo>
                    <a:pt x="0" y="3082919"/>
                  </a:lnTo>
                  <a:lnTo>
                    <a:pt x="0" y="0"/>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5400" b="0" kern="1200" baseline="0" dirty="0" smtClean="0"/>
                <a:t>Distribution and Scale</a:t>
              </a:r>
              <a:endParaRPr lang="en-GB" sz="5400" kern="1200" dirty="0"/>
            </a:p>
          </p:txBody>
        </p:sp>
      </p:grpSp>
      <p:sp>
        <p:nvSpPr>
          <p:cNvPr id="2" name="TextBox 1"/>
          <p:cNvSpPr txBox="1"/>
          <p:nvPr/>
        </p:nvSpPr>
        <p:spPr>
          <a:xfrm>
            <a:off x="5651962" y="1146778"/>
            <a:ext cx="634790" cy="1769715"/>
          </a:xfrm>
          <a:prstGeom prst="rect">
            <a:avLst/>
          </a:prstGeom>
          <a:noFill/>
        </p:spPr>
        <p:txBody>
          <a:bodyPr wrap="none" lIns="0" tIns="0" rIns="0" bIns="0" rtlCol="0">
            <a:spAutoFit/>
          </a:bodyPr>
          <a:lstStyle/>
          <a:p>
            <a:pPr algn="ctr"/>
            <a:r>
              <a:rPr lang="en-GB" sz="11500" dirty="0" smtClean="0">
                <a:gradFill>
                  <a:gsLst>
                    <a:gs pos="0">
                      <a:schemeClr val="tx1"/>
                    </a:gs>
                    <a:gs pos="86000">
                      <a:schemeClr val="tx1"/>
                    </a:gs>
                  </a:gsLst>
                  <a:lin ang="5400000" scaled="0"/>
                </a:gradFill>
                <a:latin typeface="Segoe Light" pitchFamily="34" charset="0"/>
              </a:rPr>
              <a:t>?</a:t>
            </a:r>
          </a:p>
        </p:txBody>
      </p:sp>
      <p:sp>
        <p:nvSpPr>
          <p:cNvPr id="11" name="TextBox 10"/>
          <p:cNvSpPr txBox="1"/>
          <p:nvPr/>
        </p:nvSpPr>
        <p:spPr>
          <a:xfrm>
            <a:off x="304801" y="3940936"/>
            <a:ext cx="11608904" cy="2185214"/>
          </a:xfrm>
          <a:prstGeom prst="rect">
            <a:avLst/>
          </a:prstGeom>
          <a:noFill/>
        </p:spPr>
        <p:txBody>
          <a:bodyPr wrap="square" lIns="0" tIns="0" rIns="0" bIns="0" rtlCol="0">
            <a:spAutoFit/>
          </a:bodyPr>
          <a:lstStyle/>
          <a:p>
            <a:pPr algn="ctr"/>
            <a:r>
              <a:rPr lang="en-GB" sz="4400" dirty="0" smtClean="0">
                <a:gradFill>
                  <a:gsLst>
                    <a:gs pos="0">
                      <a:schemeClr val="tx1"/>
                    </a:gs>
                    <a:gs pos="86000">
                      <a:schemeClr val="tx1"/>
                    </a:gs>
                  </a:gsLst>
                  <a:lin ang="5400000" scaled="0"/>
                </a:gradFill>
                <a:latin typeface="Segoe Light" pitchFamily="34" charset="0"/>
                <a:hlinkClick r:id="rId2"/>
              </a:rPr>
              <a:t>github.com/</a:t>
            </a:r>
            <a:r>
              <a:rPr lang="en-GB" sz="4400" dirty="0" err="1" smtClean="0">
                <a:gradFill>
                  <a:gsLst>
                    <a:gs pos="0">
                      <a:schemeClr val="tx1"/>
                    </a:gs>
                    <a:gs pos="86000">
                      <a:schemeClr val="tx1"/>
                    </a:gs>
                  </a:gsLst>
                  <a:lin ang="5400000" scaled="0"/>
                </a:gradFill>
                <a:latin typeface="Segoe Light" pitchFamily="34" charset="0"/>
                <a:hlinkClick r:id="rId2"/>
              </a:rPr>
              <a:t>nessos</a:t>
            </a:r>
            <a:r>
              <a:rPr lang="en-GB" sz="4400" dirty="0" smtClean="0">
                <a:gradFill>
                  <a:gsLst>
                    <a:gs pos="0">
                      <a:schemeClr val="tx1"/>
                    </a:gs>
                    <a:gs pos="86000">
                      <a:schemeClr val="tx1"/>
                    </a:gs>
                  </a:gsLst>
                  <a:lin ang="5400000" scaled="0"/>
                </a:gradFill>
                <a:latin typeface="Segoe Light" pitchFamily="34" charset="0"/>
                <a:hlinkClick r:id="rId2"/>
              </a:rPr>
              <a:t>/Vagrant</a:t>
            </a:r>
            <a:r>
              <a:rPr lang="en-GB" sz="4400" dirty="0" smtClean="0">
                <a:gradFill>
                  <a:gsLst>
                    <a:gs pos="0">
                      <a:schemeClr val="tx1"/>
                    </a:gs>
                    <a:gs pos="86000">
                      <a:schemeClr val="tx1"/>
                    </a:gs>
                  </a:gsLst>
                  <a:lin ang="5400000" scaled="0"/>
                </a:gradFill>
                <a:latin typeface="Segoe Light" pitchFamily="34" charset="0"/>
              </a:rPr>
              <a:t> </a:t>
            </a:r>
          </a:p>
          <a:p>
            <a:pPr algn="ctr"/>
            <a:r>
              <a:rPr lang="en-GB" sz="4400" dirty="0" smtClean="0">
                <a:gradFill>
                  <a:gsLst>
                    <a:gs pos="0">
                      <a:schemeClr val="tx1"/>
                    </a:gs>
                    <a:gs pos="86000">
                      <a:schemeClr val="tx1"/>
                    </a:gs>
                  </a:gsLst>
                  <a:lin ang="5400000" scaled="0"/>
                </a:gradFill>
                <a:latin typeface="Segoe Light" pitchFamily="34" charset="0"/>
                <a:hlinkClick r:id="rId3"/>
              </a:rPr>
              <a:t>github.com/</a:t>
            </a:r>
            <a:r>
              <a:rPr lang="en-GB" sz="4400" dirty="0" err="1" smtClean="0">
                <a:gradFill>
                  <a:gsLst>
                    <a:gs pos="0">
                      <a:schemeClr val="tx1"/>
                    </a:gs>
                    <a:gs pos="86000">
                      <a:schemeClr val="tx1"/>
                    </a:gs>
                  </a:gsLst>
                  <a:lin ang="5400000" scaled="0"/>
                </a:gradFill>
                <a:latin typeface="Segoe Light" pitchFamily="34" charset="0"/>
                <a:hlinkClick r:id="rId3"/>
              </a:rPr>
              <a:t>nessos</a:t>
            </a:r>
            <a:r>
              <a:rPr lang="en-GB" sz="4400" dirty="0" smtClean="0">
                <a:gradFill>
                  <a:gsLst>
                    <a:gs pos="0">
                      <a:schemeClr val="tx1"/>
                    </a:gs>
                    <a:gs pos="86000">
                      <a:schemeClr val="tx1"/>
                    </a:gs>
                  </a:gsLst>
                  <a:lin ang="5400000" scaled="0"/>
                </a:gradFill>
                <a:latin typeface="Segoe Light" pitchFamily="34" charset="0"/>
                <a:hlinkClick r:id="rId3"/>
              </a:rPr>
              <a:t>/</a:t>
            </a:r>
            <a:r>
              <a:rPr lang="en-GB" sz="4400" dirty="0" err="1" smtClean="0">
                <a:gradFill>
                  <a:gsLst>
                    <a:gs pos="0">
                      <a:schemeClr val="tx1"/>
                    </a:gs>
                    <a:gs pos="86000">
                      <a:schemeClr val="tx1"/>
                    </a:gs>
                  </a:gsLst>
                  <a:lin ang="5400000" scaled="0"/>
                </a:gradFill>
                <a:latin typeface="Segoe Light" pitchFamily="34" charset="0"/>
                <a:hlinkClick r:id="rId3"/>
              </a:rPr>
              <a:t>mbrace</a:t>
            </a:r>
            <a:r>
              <a:rPr lang="en-GB" sz="4400" dirty="0" smtClean="0">
                <a:gradFill>
                  <a:gsLst>
                    <a:gs pos="0">
                      <a:schemeClr val="tx1"/>
                    </a:gs>
                    <a:gs pos="86000">
                      <a:schemeClr val="tx1"/>
                    </a:gs>
                  </a:gsLst>
                  <a:lin ang="5400000" scaled="0"/>
                </a:gradFill>
                <a:latin typeface="Segoe Light" pitchFamily="34" charset="0"/>
              </a:rPr>
              <a:t> </a:t>
            </a:r>
            <a:endParaRPr lang="en-GB" sz="4400" dirty="0">
              <a:gradFill>
                <a:gsLst>
                  <a:gs pos="0">
                    <a:schemeClr val="tx1"/>
                  </a:gs>
                  <a:gs pos="86000">
                    <a:schemeClr val="tx1"/>
                  </a:gs>
                </a:gsLst>
                <a:lin ang="5400000" scaled="0"/>
              </a:gradFill>
              <a:latin typeface="Segoe Light" pitchFamily="34" charset="0"/>
            </a:endParaRPr>
          </a:p>
          <a:p>
            <a:pPr algn="ctr"/>
            <a:endParaRPr lang="en-GB" sz="5400" dirty="0" smtClean="0">
              <a:gradFill>
                <a:gsLst>
                  <a:gs pos="0">
                    <a:schemeClr val="tx1"/>
                  </a:gs>
                  <a:gs pos="86000">
                    <a:schemeClr val="tx1"/>
                  </a:gs>
                </a:gsLst>
                <a:lin ang="5400000" scaled="0"/>
              </a:gradFill>
              <a:latin typeface="Segoe Light" pitchFamily="34" charset="0"/>
            </a:endParaRPr>
          </a:p>
        </p:txBody>
      </p:sp>
      <p:sp>
        <p:nvSpPr>
          <p:cNvPr id="12" name="Left-Right Arrow 11"/>
          <p:cNvSpPr/>
          <p:nvPr/>
        </p:nvSpPr>
        <p:spPr bwMode="auto">
          <a:xfrm>
            <a:off x="5280338" y="1738648"/>
            <a:ext cx="1622738" cy="643944"/>
          </a:xfrm>
          <a:prstGeom prst="leftRightArrow">
            <a:avLst/>
          </a:prstGeom>
          <a:noFill/>
          <a:ln>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9830568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1994392"/>
          </a:xfrm>
        </p:spPr>
        <p:txBody>
          <a:bodyPr/>
          <a:lstStyle/>
          <a:p>
            <a:pPr algn="ctr"/>
            <a:r>
              <a:rPr lang="en-GB" sz="4800" dirty="0" smtClean="0">
                <a:latin typeface="Segoe UI Light" panose="020B0502040204020203" pitchFamily="34" charset="0"/>
              </a:rPr>
              <a:t>F# </a:t>
            </a:r>
            <a:r>
              <a:rPr lang="en-GB" sz="4800" dirty="0" smtClean="0">
                <a:latin typeface="Segoe UI Light" panose="020B0502040204020203" pitchFamily="34" charset="0"/>
                <a:sym typeface="Wingdings" panose="05000000000000000000" pitchFamily="2" charset="2"/>
              </a:rPr>
              <a:t> Cloud</a:t>
            </a:r>
            <a:br>
              <a:rPr lang="en-GB" sz="4800" dirty="0" smtClean="0">
                <a:latin typeface="Segoe UI Light" panose="020B0502040204020203" pitchFamily="34" charset="0"/>
                <a:sym typeface="Wingdings" panose="05000000000000000000" pitchFamily="2" charset="2"/>
              </a:rPr>
            </a:br>
            <a:r>
              <a:rPr lang="en-GB" sz="4800" dirty="0">
                <a:latin typeface="Segoe UI Light" panose="020B0502040204020203" pitchFamily="34" charset="0"/>
                <a:sym typeface="Wingdings" panose="05000000000000000000" pitchFamily="2" charset="2"/>
              </a:rPr>
              <a:t/>
            </a:r>
            <a:br>
              <a:rPr lang="en-GB" sz="4800" dirty="0">
                <a:latin typeface="Segoe UI Light" panose="020B0502040204020203" pitchFamily="34" charset="0"/>
                <a:sym typeface="Wingdings" panose="05000000000000000000" pitchFamily="2" charset="2"/>
              </a:rPr>
            </a:br>
            <a:r>
              <a:rPr lang="en-GB" sz="4800" dirty="0" smtClean="0">
                <a:latin typeface="Segoe UI Light" panose="020B0502040204020203" pitchFamily="34" charset="0"/>
              </a:rPr>
              <a:t>Visual F# </a:t>
            </a:r>
            <a:r>
              <a:rPr lang="en-GB" sz="4800" dirty="0" smtClean="0">
                <a:latin typeface="Segoe UI Light" panose="020B0502040204020203" pitchFamily="34" charset="0"/>
                <a:sym typeface="Wingdings" panose="05000000000000000000" pitchFamily="2" charset="2"/>
              </a:rPr>
              <a:t> Azure</a:t>
            </a:r>
            <a:endParaRPr lang="en-GB" sz="4800" dirty="0">
              <a:latin typeface="Segoe UI Light" panose="020B0502040204020203" pitchFamily="34" charset="0"/>
            </a:endParaRPr>
          </a:p>
        </p:txBody>
      </p:sp>
    </p:spTree>
    <p:extLst>
      <p:ext uri="{BB962C8B-B14F-4D97-AF65-F5344CB8AC3E}">
        <p14:creationId xmlns:p14="http://schemas.microsoft.com/office/powerpoint/2010/main" val="2887489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73671479"/>
              </p:ext>
            </p:extLst>
          </p:nvPr>
        </p:nvGraphicFramePr>
        <p:xfrm>
          <a:off x="519248" y="1555667"/>
          <a:ext cx="11084604" cy="4826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519248" y="228601"/>
            <a:ext cx="11151917" cy="1107996"/>
          </a:xfrm>
        </p:spPr>
        <p:txBody>
          <a:bodyPr/>
          <a:lstStyle/>
          <a:p>
            <a:r>
              <a:rPr lang="en-GB" sz="4000" dirty="0">
                <a:latin typeface="Segoe UI Light" panose="020B0502040204020203" pitchFamily="34" charset="0"/>
              </a:rPr>
              <a:t>F# Brings </a:t>
            </a:r>
            <a:r>
              <a:rPr lang="en-GB" sz="4000" dirty="0" smtClean="0">
                <a:latin typeface="Segoe UI Light" panose="020B0502040204020203" pitchFamily="34" charset="0"/>
              </a:rPr>
              <a:t>Four Very </a:t>
            </a:r>
            <a:r>
              <a:rPr lang="en-GB" sz="4000" dirty="0">
                <a:latin typeface="Segoe UI Light" panose="020B0502040204020203" pitchFamily="34" charset="0"/>
              </a:rPr>
              <a:t>Unique and Important Things to </a:t>
            </a:r>
            <a:r>
              <a:rPr lang="en-GB" sz="4000" dirty="0" smtClean="0">
                <a:latin typeface="Segoe UI Light" panose="020B0502040204020203" pitchFamily="34" charset="0"/>
              </a:rPr>
              <a:t>Cloud Programming</a:t>
            </a:r>
            <a:endParaRPr lang="en-GB" sz="4000" dirty="0">
              <a:latin typeface="Segoe UI Light" panose="020B0502040204020203" pitchFamily="34" charset="0"/>
            </a:endParaRPr>
          </a:p>
        </p:txBody>
      </p:sp>
    </p:spTree>
    <p:extLst>
      <p:ext uri="{BB962C8B-B14F-4D97-AF65-F5344CB8AC3E}">
        <p14:creationId xmlns:p14="http://schemas.microsoft.com/office/powerpoint/2010/main" val="279202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DBDC61F-9554-4F83-A359-6FE8F2984F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67ACA3D-DCA9-4488-83BF-D592154B65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B5A8EA5-685E-469B-92CA-49761135C3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D1E6D44-6FFF-49FC-A3AB-8ECC0B6BC5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a:bodyPr>
          <a:lstStyle/>
          <a:p>
            <a:r>
              <a:rPr lang="en-GB" sz="5400" dirty="0" smtClean="0">
                <a:sym typeface="Wingdings" pitchFamily="2" charset="2"/>
              </a:rPr>
              <a:t>F# </a:t>
            </a:r>
            <a:r>
              <a:rPr lang="en-GB" sz="5400" dirty="0" smtClean="0">
                <a:sym typeface="Wingdings" pitchFamily="2" charset="2"/>
              </a:rPr>
              <a:t>Thursday in Redmond!</a:t>
            </a:r>
          </a:p>
        </p:txBody>
      </p:sp>
      <p:sp>
        <p:nvSpPr>
          <p:cNvPr id="2" name="Text Placeholder 1"/>
          <p:cNvSpPr>
            <a:spLocks noGrp="1"/>
          </p:cNvSpPr>
          <p:nvPr>
            <p:ph type="body" sz="quarter" idx="11"/>
          </p:nvPr>
        </p:nvSpPr>
        <p:spPr/>
        <p:txBody>
          <a:bodyPr>
            <a:normAutofit/>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305529"/>
            <a:ext cx="25527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0" y="6021288"/>
            <a:ext cx="12192000" cy="957811"/>
          </a:xfrm>
          <a:prstGeom prst="rect">
            <a:avLst/>
          </a:prstGeom>
        </p:spPr>
      </p:pic>
    </p:spTree>
    <p:extLst>
      <p:ext uri="{BB962C8B-B14F-4D97-AF65-F5344CB8AC3E}">
        <p14:creationId xmlns:p14="http://schemas.microsoft.com/office/powerpoint/2010/main" val="4169717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10" grpId="0">
        <p:tmplLst>
          <p:tmpl>
            <p:tnLst>
              <p:par>
                <p:cTn presetID="1"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0" grpId="1">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10"/>
                        </p:tgtEl>
                        <p:attrNameLst>
                          <p:attrName>ppt_x</p:attrName>
                          <p:attrName>ppt_y</p:attrName>
                        </p:attrNameLst>
                      </p:cBhvr>
                      <p:rCtr x="58750" y="0"/>
                    </p:animMotion>
                  </p:childTnLst>
                </p:cTn>
              </p:par>
            </p:tnLst>
          </p:tmpl>
        </p:tmplLst>
      </p:bldP>
      <p:bldP spid="2" grpId="0">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P spid="2" grpId="1">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2"/>
                        </p:tgtEl>
                        <p:attrNameLst>
                          <p:attrName>ppt_x</p:attrName>
                          <p:attrName>ppt_y</p:attrName>
                        </p:attrNameLst>
                      </p:cBhvr>
                      <p:rCtr x="58802" y="0"/>
                    </p:animMotion>
                  </p:childTnLst>
                </p:cTn>
              </p:par>
            </p:tnLst>
          </p:tmpl>
        </p:tmplLst>
      </p:b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m-brace, cloud { … }</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164217"/>
          </a:xfrm>
        </p:spPr>
        <p:txBody>
          <a:bodyPr/>
          <a:lstStyle/>
          <a:p>
            <a:r>
              <a:rPr lang="en-GB" dirty="0" smtClean="0"/>
              <a:t>Many F# users need simple, reliable scale-out frameworks</a:t>
            </a:r>
          </a:p>
          <a:p>
            <a:pPr marL="0" indent="0">
              <a:buNone/>
            </a:pPr>
            <a:endParaRPr lang="en-GB" dirty="0" smtClean="0"/>
          </a:p>
          <a:p>
            <a:r>
              <a:rPr lang="en-GB" dirty="0" smtClean="0"/>
              <a:t>I have a strong hope that the F# community can converge around one of these frameworks (“Spark for F#” + more)</a:t>
            </a:r>
          </a:p>
          <a:p>
            <a:endParaRPr lang="en-GB" dirty="0"/>
          </a:p>
          <a:p>
            <a:r>
              <a:rPr lang="en-GB" dirty="0" err="1" smtClean="0"/>
              <a:t>MBrace</a:t>
            </a:r>
            <a:r>
              <a:rPr lang="en-GB" dirty="0"/>
              <a:t> </a:t>
            </a:r>
            <a:r>
              <a:rPr lang="en-GB" dirty="0" smtClean="0"/>
              <a:t>+ Azure is one combination I am </a:t>
            </a:r>
            <a:r>
              <a:rPr lang="en-GB" dirty="0" smtClean="0"/>
              <a:t>keeping an eye on </a:t>
            </a:r>
            <a:r>
              <a:rPr lang="en-GB" dirty="0" smtClean="0"/>
              <a:t>(giving advice, trialling etc.)</a:t>
            </a:r>
          </a:p>
          <a:p>
            <a:endParaRPr lang="en-GB" dirty="0" smtClean="0"/>
          </a:p>
        </p:txBody>
      </p:sp>
    </p:spTree>
    <p:extLst>
      <p:ext uri="{BB962C8B-B14F-4D97-AF65-F5344CB8AC3E}">
        <p14:creationId xmlns:p14="http://schemas.microsoft.com/office/powerpoint/2010/main" val="18722044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48" y="1071348"/>
            <a:ext cx="11151916" cy="5309146"/>
          </a:xfrm>
        </p:spPr>
        <p:txBody>
          <a:bodyPr/>
          <a:lstStyle/>
          <a:p>
            <a:r>
              <a:rPr lang="en-GB" sz="2000" dirty="0" smtClean="0"/>
              <a:t>Execution model </a:t>
            </a:r>
          </a:p>
          <a:p>
            <a:pPr lvl="1"/>
            <a:r>
              <a:rPr lang="en-GB" sz="1800" dirty="0" smtClean="0"/>
              <a:t>cluster			-- handle to cluster</a:t>
            </a:r>
          </a:p>
          <a:p>
            <a:pPr lvl="1"/>
            <a:r>
              <a:rPr lang="en-GB" sz="1800" dirty="0" smtClean="0"/>
              <a:t>Cloud&lt;T&gt;   		-- piece of cloud computation computing T</a:t>
            </a:r>
          </a:p>
          <a:p>
            <a:pPr lvl="1"/>
            <a:r>
              <a:rPr lang="en-GB" sz="1800" dirty="0" smtClean="0"/>
              <a:t>cloud { … }		-- cloud computation</a:t>
            </a:r>
          </a:p>
          <a:p>
            <a:r>
              <a:rPr lang="en-GB" sz="2000" dirty="0" smtClean="0"/>
              <a:t>Job control:</a:t>
            </a:r>
          </a:p>
          <a:p>
            <a:pPr lvl="1"/>
            <a:r>
              <a:rPr lang="en-GB" sz="1800" dirty="0" err="1" smtClean="0"/>
              <a:t>cluster.CreateProcess</a:t>
            </a:r>
            <a:r>
              <a:rPr lang="en-GB" sz="1800" dirty="0" smtClean="0"/>
              <a:t>			-- start a job, asynchronously</a:t>
            </a:r>
          </a:p>
          <a:p>
            <a:pPr lvl="1"/>
            <a:r>
              <a:rPr lang="en-GB" sz="1800" dirty="0" err="1" smtClean="0"/>
              <a:t>cluster.Run</a:t>
            </a:r>
            <a:r>
              <a:rPr lang="en-GB" sz="1800" dirty="0" smtClean="0"/>
              <a:t>				-- run a job, synchronously</a:t>
            </a:r>
          </a:p>
          <a:p>
            <a:pPr lvl="1"/>
            <a:r>
              <a:rPr lang="en-GB" sz="1800" dirty="0" err="1" smtClean="0"/>
              <a:t>cluster.GetProcess</a:t>
            </a:r>
            <a:r>
              <a:rPr lang="en-GB" sz="1800" dirty="0" smtClean="0"/>
              <a:t>(“</a:t>
            </a:r>
            <a:r>
              <a:rPr lang="en-GB" sz="1800" dirty="0" err="1" smtClean="0"/>
              <a:t>fklhewlkjecljkw</a:t>
            </a:r>
            <a:r>
              <a:rPr lang="en-GB" sz="1800" dirty="0" smtClean="0"/>
              <a:t>”)		-- fetch a job</a:t>
            </a:r>
          </a:p>
          <a:p>
            <a:pPr lvl="1"/>
            <a:r>
              <a:rPr lang="en-GB" sz="1800" dirty="0" err="1" smtClean="0"/>
              <a:t>job.ShowInfo</a:t>
            </a:r>
            <a:r>
              <a:rPr lang="en-GB" sz="1800" dirty="0" smtClean="0"/>
              <a:t>()/</a:t>
            </a:r>
            <a:r>
              <a:rPr lang="en-GB" sz="1800" dirty="0" err="1" smtClean="0"/>
              <a:t>ShowLogs</a:t>
            </a:r>
            <a:r>
              <a:rPr lang="en-GB" sz="1800" dirty="0" smtClean="0"/>
              <a:t>()			-- display a job</a:t>
            </a:r>
          </a:p>
          <a:p>
            <a:pPr lvl="1"/>
            <a:r>
              <a:rPr lang="en-GB" sz="1800" dirty="0" err="1" smtClean="0"/>
              <a:t>job.Kill</a:t>
            </a:r>
            <a:r>
              <a:rPr lang="en-GB" sz="1800" dirty="0" smtClean="0"/>
              <a:t>()					-- etc.</a:t>
            </a:r>
          </a:p>
          <a:p>
            <a:r>
              <a:rPr lang="en-GB" sz="2000" dirty="0" smtClean="0"/>
              <a:t>Data:</a:t>
            </a:r>
          </a:p>
          <a:p>
            <a:pPr lvl="1"/>
            <a:r>
              <a:rPr lang="en-GB" sz="1800" dirty="0" err="1" smtClean="0"/>
              <a:t>CloudCell</a:t>
            </a:r>
            <a:r>
              <a:rPr lang="en-GB" sz="1800" dirty="0" smtClean="0"/>
              <a:t>&lt;T&gt;	-- handle to immutable blob in Azure storage</a:t>
            </a:r>
          </a:p>
          <a:p>
            <a:pPr lvl="1"/>
            <a:r>
              <a:rPr lang="en-GB" sz="1800" dirty="0" err="1" smtClean="0"/>
              <a:t>CloudAtom</a:t>
            </a:r>
            <a:r>
              <a:rPr lang="en-GB" sz="1800" dirty="0" smtClean="0"/>
              <a:t>&lt;T&gt;	-- handle to transactional blob in Azure storage</a:t>
            </a:r>
          </a:p>
          <a:p>
            <a:pPr lvl="1"/>
            <a:r>
              <a:rPr lang="en-GB" sz="1800" dirty="0" err="1" smtClean="0"/>
              <a:t>CloudFile</a:t>
            </a:r>
            <a:r>
              <a:rPr lang="en-GB" sz="1800" dirty="0" smtClean="0"/>
              <a:t>		-- handle to partitioned file in Azure storage</a:t>
            </a:r>
          </a:p>
          <a:p>
            <a:pPr lvl="1"/>
            <a:r>
              <a:rPr lang="en-GB" sz="1800" dirty="0" err="1" smtClean="0"/>
              <a:t>CloudChannel</a:t>
            </a:r>
            <a:r>
              <a:rPr lang="en-GB" sz="1800" dirty="0" smtClean="0"/>
              <a:t>&lt;T&gt;	-- Azure queues</a:t>
            </a:r>
          </a:p>
          <a:p>
            <a:r>
              <a:rPr lang="en-GB" sz="2000" dirty="0" smtClean="0"/>
              <a:t>Data Flow:</a:t>
            </a:r>
            <a:endParaRPr lang="en-GB" sz="2000" dirty="0"/>
          </a:p>
          <a:p>
            <a:pPr lvl="1"/>
            <a:r>
              <a:rPr lang="en-GB" sz="1800" dirty="0" err="1" smtClean="0"/>
              <a:t>CloudStream.map</a:t>
            </a:r>
            <a:r>
              <a:rPr lang="en-GB" sz="1800" dirty="0" smtClean="0"/>
              <a:t>/</a:t>
            </a:r>
            <a:r>
              <a:rPr lang="en-GB" sz="1800" dirty="0" err="1" smtClean="0"/>
              <a:t>groupBy</a:t>
            </a:r>
            <a:r>
              <a:rPr lang="en-GB" sz="1800" dirty="0" smtClean="0"/>
              <a:t>/filter/sort/… </a:t>
            </a:r>
            <a:r>
              <a:rPr lang="en-GB" sz="1800" dirty="0"/>
              <a:t>	-- </a:t>
            </a:r>
            <a:r>
              <a:rPr lang="en-GB" sz="1800" dirty="0" smtClean="0"/>
              <a:t>compositional parallel data flow</a:t>
            </a:r>
          </a:p>
        </p:txBody>
      </p:sp>
    </p:spTree>
    <p:extLst>
      <p:ext uri="{BB962C8B-B14F-4D97-AF65-F5344CB8AC3E}">
        <p14:creationId xmlns:p14="http://schemas.microsoft.com/office/powerpoint/2010/main" val="12968567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Basic Variations on Scale-out</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752070"/>
          </a:xfrm>
        </p:spPr>
        <p:txBody>
          <a:bodyPr/>
          <a:lstStyle/>
          <a:p>
            <a:r>
              <a:rPr lang="en-GB" sz="2400" dirty="0" smtClean="0"/>
              <a:t>Actor Frameworks  (</a:t>
            </a:r>
            <a:r>
              <a:rPr lang="en-GB" sz="2400" dirty="0" err="1" smtClean="0"/>
              <a:t>Akka</a:t>
            </a:r>
            <a:r>
              <a:rPr lang="en-GB" sz="2400" dirty="0" smtClean="0"/>
              <a:t>, Akka.NET, </a:t>
            </a:r>
            <a:r>
              <a:rPr lang="en-GB" sz="2400" dirty="0" err="1" smtClean="0"/>
              <a:t>Erlang</a:t>
            </a:r>
            <a:r>
              <a:rPr lang="en-GB" sz="2400" dirty="0" smtClean="0"/>
              <a:t>, …)</a:t>
            </a:r>
          </a:p>
          <a:p>
            <a:pPr lvl="1"/>
            <a:r>
              <a:rPr lang="en-GB" sz="2000" dirty="0" smtClean="0"/>
              <a:t>Problems: lots of queue state, hard to design, hard to debug, no incremental path</a:t>
            </a:r>
          </a:p>
          <a:p>
            <a:pPr lvl="1"/>
            <a:endParaRPr lang="en-GB" sz="2000" dirty="0" smtClean="0"/>
          </a:p>
          <a:p>
            <a:r>
              <a:rPr lang="en-GB" sz="2400" dirty="0" smtClean="0"/>
              <a:t>“Azure Solutions” – pre-baked C# templates for Azure</a:t>
            </a:r>
          </a:p>
          <a:p>
            <a:pPr lvl="1"/>
            <a:r>
              <a:rPr lang="en-GB" sz="2000" dirty="0" smtClean="0"/>
              <a:t>Problems: Much enterprise, “batch” becomes a Windows application, F# fit is poor, data abstractions are Azure-specific</a:t>
            </a:r>
          </a:p>
          <a:p>
            <a:pPr lvl="1"/>
            <a:endParaRPr lang="en-GB" sz="2000" dirty="0" smtClean="0"/>
          </a:p>
          <a:p>
            <a:r>
              <a:rPr lang="en-GB" sz="2400" dirty="0" smtClean="0"/>
              <a:t>Big data systems (Hadoop, Spark, …)</a:t>
            </a:r>
          </a:p>
          <a:p>
            <a:pPr lvl="1"/>
            <a:r>
              <a:rPr lang="en-GB" sz="2000" dirty="0" smtClean="0"/>
              <a:t>Problems: OK for PB of data, stupid overkill for anything less. Hype. Linux-oriented. Messy implementations. Batch-only, poor response times. Limited compute models (map-reduce).</a:t>
            </a:r>
          </a:p>
          <a:p>
            <a:pPr lvl="1"/>
            <a:endParaRPr lang="en-GB" sz="2000" dirty="0"/>
          </a:p>
          <a:p>
            <a:r>
              <a:rPr lang="en-GB" sz="2400" dirty="0" smtClean="0"/>
              <a:t>“Roll your own” – manage your own pool of VMs on Azure</a:t>
            </a:r>
          </a:p>
          <a:p>
            <a:pPr lvl="1"/>
            <a:r>
              <a:rPr lang="en-GB" sz="2000" dirty="0" smtClean="0"/>
              <a:t>Problems: you end up writing your own middleware framework, need fulltime </a:t>
            </a:r>
            <a:r>
              <a:rPr lang="en-GB" sz="2000" dirty="0" err="1" smtClean="0"/>
              <a:t>dev</a:t>
            </a:r>
            <a:r>
              <a:rPr lang="en-GB" sz="2000" dirty="0" smtClean="0"/>
              <a:t> to manage it, eventually gets retired</a:t>
            </a:r>
            <a:endParaRPr lang="en-GB" sz="2000" dirty="0"/>
          </a:p>
        </p:txBody>
      </p:sp>
    </p:spTree>
    <p:extLst>
      <p:ext uri="{BB962C8B-B14F-4D97-AF65-F5344CB8AC3E}">
        <p14:creationId xmlns:p14="http://schemas.microsoft.com/office/powerpoint/2010/main" val="5910482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585871"/>
          </a:xfrm>
        </p:spPr>
        <p:txBody>
          <a:bodyPr/>
          <a:lstStyle/>
          <a:p>
            <a:r>
              <a:rPr lang="en-GB" sz="2800" dirty="0" err="1" smtClean="0"/>
              <a:t>MBrace</a:t>
            </a:r>
            <a:r>
              <a:rPr lang="en-GB" sz="2800" dirty="0" smtClean="0"/>
              <a:t> = </a:t>
            </a:r>
          </a:p>
          <a:p>
            <a:pPr lvl="1"/>
            <a:r>
              <a:rPr lang="en-GB" sz="2400" dirty="0"/>
              <a:t>a</a:t>
            </a:r>
            <a:r>
              <a:rPr lang="en-GB" sz="2400" dirty="0" smtClean="0"/>
              <a:t>n abstract F#/C# distributed programming model (</a:t>
            </a:r>
            <a:r>
              <a:rPr lang="en-GB" sz="2400" b="1" dirty="0" err="1" smtClean="0"/>
              <a:t>MBrace.Core</a:t>
            </a:r>
            <a:r>
              <a:rPr lang="en-GB" sz="2400" dirty="0" smtClean="0"/>
              <a:t>) </a:t>
            </a:r>
          </a:p>
          <a:p>
            <a:pPr lvl="1"/>
            <a:r>
              <a:rPr lang="en-GB" sz="2400" dirty="0" smtClean="0"/>
              <a:t>mapped to Azure VMs + Queue + Storage + job control (</a:t>
            </a:r>
            <a:r>
              <a:rPr lang="en-GB" sz="2400" b="1" dirty="0" err="1" smtClean="0"/>
              <a:t>MBrace.Azure</a:t>
            </a:r>
            <a:r>
              <a:rPr lang="en-GB" sz="2400" dirty="0" smtClean="0"/>
              <a:t>)</a:t>
            </a:r>
          </a:p>
          <a:p>
            <a:pPr lvl="1"/>
            <a:r>
              <a:rPr lang="en-GB" sz="2400" dirty="0" smtClean="0"/>
              <a:t>with free cheerful provisioning (</a:t>
            </a:r>
            <a:r>
              <a:rPr lang="en-GB" sz="2400" b="1" dirty="0" err="1" smtClean="0"/>
              <a:t>Elastacloud</a:t>
            </a:r>
            <a:r>
              <a:rPr lang="en-GB" sz="2400" b="1" dirty="0" smtClean="0"/>
              <a:t> Brisk</a:t>
            </a:r>
            <a:r>
              <a:rPr lang="en-GB" sz="2400" dirty="0" smtClean="0"/>
              <a:t>)</a:t>
            </a:r>
          </a:p>
          <a:p>
            <a:pPr lvl="1"/>
            <a:r>
              <a:rPr lang="en-GB" sz="2400" dirty="0" smtClean="0"/>
              <a:t>with serialization of code and data (</a:t>
            </a:r>
            <a:r>
              <a:rPr lang="en-GB" sz="2400" b="1" dirty="0" smtClean="0"/>
              <a:t>Vagabond</a:t>
            </a:r>
            <a:r>
              <a:rPr lang="en-GB" sz="2400" dirty="0" smtClean="0"/>
              <a:t>)</a:t>
            </a:r>
          </a:p>
          <a:p>
            <a:pPr lvl="1"/>
            <a:r>
              <a:rPr lang="en-GB" sz="2400" dirty="0" smtClean="0"/>
              <a:t>with F# Interactive integration (code transport with </a:t>
            </a:r>
            <a:r>
              <a:rPr lang="en-GB" sz="2400" b="1" dirty="0" err="1" smtClean="0"/>
              <a:t>MBrace.Azure.Client</a:t>
            </a:r>
            <a:r>
              <a:rPr lang="en-GB" sz="2400" dirty="0" smtClean="0"/>
              <a:t>)</a:t>
            </a:r>
          </a:p>
          <a:p>
            <a:pPr marL="0" indent="0">
              <a:buNone/>
            </a:pPr>
            <a:endParaRPr lang="en-GB" sz="2800" dirty="0" smtClean="0"/>
          </a:p>
          <a:p>
            <a:r>
              <a:rPr lang="en-GB" sz="2800" dirty="0" smtClean="0"/>
              <a:t>Experience</a:t>
            </a:r>
          </a:p>
          <a:p>
            <a:pPr lvl="1"/>
            <a:r>
              <a:rPr lang="en-GB" sz="2400" dirty="0" smtClean="0"/>
              <a:t>Fun to use, makes me feel empowered as an F# programmer</a:t>
            </a:r>
          </a:p>
          <a:p>
            <a:pPr lvl="1"/>
            <a:r>
              <a:rPr lang="en-GB" sz="2400" dirty="0" smtClean="0"/>
              <a:t>Azure is “your data/compute slave”</a:t>
            </a:r>
          </a:p>
          <a:p>
            <a:pPr lvl="1"/>
            <a:r>
              <a:rPr lang="en-GB" sz="2400" dirty="0" smtClean="0"/>
              <a:t>More experimenting and playing, less deploy/design</a:t>
            </a:r>
          </a:p>
        </p:txBody>
      </p:sp>
    </p:spTree>
    <p:extLst>
      <p:ext uri="{BB962C8B-B14F-4D97-AF65-F5344CB8AC3E}">
        <p14:creationId xmlns:p14="http://schemas.microsoft.com/office/powerpoint/2010/main" val="40014724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248" y="228601"/>
            <a:ext cx="11151917" cy="553998"/>
          </a:xfrm>
        </p:spPr>
        <p:txBody>
          <a:bodyPr/>
          <a:lstStyle/>
          <a:p>
            <a:r>
              <a:rPr lang="en-GB" sz="4000" dirty="0" smtClean="0">
                <a:latin typeface="Segoe UI Light" panose="020B0502040204020203" pitchFamily="34" charset="0"/>
              </a:rPr>
              <a:t>Overview - </a:t>
            </a:r>
            <a:r>
              <a:rPr lang="en-GB" sz="4000" dirty="0" err="1" smtClean="0">
                <a:latin typeface="Segoe UI Light" panose="020B0502040204020203" pitchFamily="34" charset="0"/>
              </a:rPr>
              <a:t>MBrace</a:t>
            </a:r>
            <a:endParaRPr lang="en-GB" dirty="0">
              <a:latin typeface="Segoe UI Light" panose="020B0502040204020203" pitchFamily="34" charset="0"/>
            </a:endParaRPr>
          </a:p>
        </p:txBody>
      </p:sp>
      <p:sp>
        <p:nvSpPr>
          <p:cNvPr id="2" name="Text Placeholder 1"/>
          <p:cNvSpPr>
            <a:spLocks noGrp="1"/>
          </p:cNvSpPr>
          <p:nvPr>
            <p:ph type="body" idx="1"/>
          </p:nvPr>
        </p:nvSpPr>
        <p:spPr>
          <a:xfrm>
            <a:off x="519250" y="1447865"/>
            <a:ext cx="11151916" cy="4992136"/>
          </a:xfrm>
        </p:spPr>
        <p:txBody>
          <a:bodyPr/>
          <a:lstStyle/>
          <a:p>
            <a:r>
              <a:rPr lang="en-GB" sz="2800" dirty="0" smtClean="0"/>
              <a:t>Cultural Matters</a:t>
            </a:r>
          </a:p>
          <a:p>
            <a:pPr lvl="1"/>
            <a:r>
              <a:rPr lang="en-GB" sz="2400" dirty="0" smtClean="0"/>
              <a:t>Open Source (Apache 2.0)</a:t>
            </a:r>
          </a:p>
          <a:p>
            <a:pPr lvl="1"/>
            <a:r>
              <a:rPr lang="en-GB" sz="2400" dirty="0" smtClean="0"/>
              <a:t>Currently an informal partnership between two consultancies + MSR input</a:t>
            </a:r>
          </a:p>
          <a:p>
            <a:pPr lvl="1"/>
            <a:r>
              <a:rPr lang="en-GB" sz="2400" dirty="0" smtClean="0"/>
              <a:t>Programming model is “independent” of Azure, good for the long term</a:t>
            </a:r>
          </a:p>
          <a:p>
            <a:pPr marL="0" indent="0">
              <a:buNone/>
            </a:pPr>
            <a:endParaRPr lang="en-GB" sz="2800" dirty="0" smtClean="0"/>
          </a:p>
          <a:p>
            <a:r>
              <a:rPr lang="en-GB" sz="2800" dirty="0" smtClean="0"/>
              <a:t>Likely uses and observations:</a:t>
            </a:r>
          </a:p>
          <a:p>
            <a:pPr lvl="1"/>
            <a:r>
              <a:rPr lang="en-GB" sz="2400" dirty="0" smtClean="0"/>
              <a:t>Very nice for CPU batch programming</a:t>
            </a:r>
          </a:p>
          <a:p>
            <a:pPr lvl="1"/>
            <a:r>
              <a:rPr lang="en-GB" sz="2400" dirty="0" smtClean="0"/>
              <a:t>Good </a:t>
            </a:r>
            <a:r>
              <a:rPr lang="en-GB" sz="2400" dirty="0" smtClean="0"/>
              <a:t>for </a:t>
            </a:r>
            <a:r>
              <a:rPr lang="en-GB" sz="2400" dirty="0" smtClean="0"/>
              <a:t>Large-scale Data </a:t>
            </a:r>
            <a:r>
              <a:rPr lang="en-GB" sz="2400" dirty="0" smtClean="0"/>
              <a:t>batch processing </a:t>
            </a:r>
          </a:p>
          <a:p>
            <a:pPr lvl="1"/>
            <a:r>
              <a:rPr lang="en-GB" sz="2400" dirty="0" smtClean="0"/>
              <a:t>Plausible for </a:t>
            </a:r>
            <a:r>
              <a:rPr lang="en-GB" sz="2400" dirty="0" smtClean="0"/>
              <a:t>incremental/streaming programming </a:t>
            </a:r>
            <a:r>
              <a:rPr lang="en-GB" sz="2400" dirty="0" smtClean="0"/>
              <a:t>(needs work)</a:t>
            </a:r>
            <a:endParaRPr lang="en-GB" sz="2400" dirty="0" smtClean="0"/>
          </a:p>
          <a:p>
            <a:pPr lvl="1"/>
            <a:r>
              <a:rPr lang="en-GB" sz="2400" dirty="0" smtClean="0"/>
              <a:t>Plausible for backend </a:t>
            </a:r>
            <a:r>
              <a:rPr lang="en-GB" sz="2400" dirty="0" smtClean="0"/>
              <a:t>cloud service architecture (not there yet though)</a:t>
            </a:r>
          </a:p>
          <a:p>
            <a:pPr lvl="1"/>
            <a:r>
              <a:rPr lang="en-GB" sz="2400" dirty="0" smtClean="0"/>
              <a:t>Needs F</a:t>
            </a:r>
            <a:r>
              <a:rPr lang="en-GB" sz="2400" dirty="0" smtClean="0"/>
              <a:t># experience to use, plus a training session</a:t>
            </a:r>
          </a:p>
          <a:p>
            <a:pPr lvl="1"/>
            <a:endParaRPr lang="en-GB" sz="2400" dirty="0" smtClean="0"/>
          </a:p>
        </p:txBody>
      </p:sp>
    </p:spTree>
    <p:extLst>
      <p:ext uri="{BB962C8B-B14F-4D97-AF65-F5344CB8AC3E}">
        <p14:creationId xmlns:p14="http://schemas.microsoft.com/office/powerpoint/2010/main" val="17927629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38943" y="644691"/>
            <a:ext cx="10238295" cy="817019"/>
          </a:xfrm>
        </p:spPr>
        <p:txBody>
          <a:bodyPr/>
          <a:lstStyle/>
          <a:p>
            <a:r>
              <a:rPr lang="en-GB" sz="5899" b="1" dirty="0" smtClean="0">
                <a:solidFill>
                  <a:schemeClr val="bg1"/>
                </a:solidFill>
              </a:rPr>
              <a:t>Questions?</a:t>
            </a:r>
            <a:endParaRPr lang="en-GB" sz="5899" b="1" dirty="0">
              <a:solidFill>
                <a:schemeClr val="bg1"/>
              </a:solidFill>
            </a:endParaRPr>
          </a:p>
        </p:txBody>
      </p:sp>
    </p:spTree>
    <p:extLst>
      <p:ext uri="{BB962C8B-B14F-4D97-AF65-F5344CB8AC3E}">
        <p14:creationId xmlns:p14="http://schemas.microsoft.com/office/powerpoint/2010/main" val="3411410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664797"/>
          </a:xfrm>
        </p:spPr>
        <p:txBody>
          <a:bodyPr/>
          <a:lstStyle/>
          <a:p>
            <a:pPr algn="ctr"/>
            <a:r>
              <a:rPr lang="en-GB" sz="4800" dirty="0" smtClean="0">
                <a:latin typeface="Segoe UI Light" panose="020B0502040204020203" pitchFamily="34" charset="0"/>
              </a:rPr>
              <a:t>F# </a:t>
            </a:r>
            <a:r>
              <a:rPr lang="en-GB" sz="4800" dirty="0" err="1" smtClean="0">
                <a:latin typeface="Segoe UI Light" panose="020B0502040204020203" pitchFamily="34" charset="0"/>
              </a:rPr>
              <a:t>Meetups</a:t>
            </a:r>
            <a:r>
              <a:rPr lang="en-GB" sz="4800" dirty="0" smtClean="0">
                <a:latin typeface="Segoe UI Light" panose="020B0502040204020203" pitchFamily="34" charset="0"/>
              </a:rPr>
              <a:t> and How they Work</a:t>
            </a:r>
            <a:endParaRPr lang="en-GB" sz="4800" dirty="0">
              <a:latin typeface="Segoe UI Light" panose="020B0502040204020203" pitchFamily="34" charset="0"/>
            </a:endParaRPr>
          </a:p>
        </p:txBody>
      </p:sp>
    </p:spTree>
    <p:extLst>
      <p:ext uri="{BB962C8B-B14F-4D97-AF65-F5344CB8AC3E}">
        <p14:creationId xmlns:p14="http://schemas.microsoft.com/office/powerpoint/2010/main" val="10584546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79412746"/>
              </p:ext>
            </p:extLst>
          </p:nvPr>
        </p:nvGraphicFramePr>
        <p:xfrm>
          <a:off x="1317938" y="1146220"/>
          <a:ext cx="9620518" cy="5190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n-GB" dirty="0">
              <a:latin typeface="Segoe UI Light" panose="020B0502040204020203" pitchFamily="34" charset="0"/>
            </a:endParaRPr>
          </a:p>
        </p:txBody>
      </p:sp>
    </p:spTree>
    <p:extLst>
      <p:ext uri="{BB962C8B-B14F-4D97-AF65-F5344CB8AC3E}">
        <p14:creationId xmlns:p14="http://schemas.microsoft.com/office/powerpoint/2010/main" val="1233851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DBDC61F-9554-4F83-A359-6FE8F2984F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8E3CB8FE-3222-45DA-A32D-927C99FF893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BB13CCE-134C-4FD9-83DB-AE23A69EEDC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5182C11-FC8A-4920-8D46-21DFDDB8B8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F9C1FC2-F156-475F-8F45-C129462720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0F16FBC-B4E6-482D-AF76-A0AE9F851E0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C487FB5C-3FB8-497C-83BB-1F34EEBB125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91C11BCE-2F67-44F1-8848-DE3E5D94A57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77607FDA-11AD-48D3-BFDE-608843D5D6B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35F58FB4-7156-4E15-8065-FDF9A7BC2E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41" y="2327383"/>
            <a:ext cx="11176000" cy="1994392"/>
          </a:xfrm>
        </p:spPr>
        <p:txBody>
          <a:bodyPr/>
          <a:lstStyle/>
          <a:p>
            <a:pPr algn="ctr"/>
            <a:r>
              <a:rPr lang="en-GB" sz="4800" dirty="0" smtClean="0">
                <a:latin typeface="Segoe UI Light" panose="020B0502040204020203" pitchFamily="34" charset="0"/>
              </a:rPr>
              <a:t>Very happy to be part of this</a:t>
            </a:r>
            <a:br>
              <a:rPr lang="en-GB" sz="4800" dirty="0" smtClean="0">
                <a:latin typeface="Segoe UI Light" panose="020B0502040204020203" pitchFamily="34" charset="0"/>
              </a:rPr>
            </a:br>
            <a:r>
              <a:rPr lang="en-GB" sz="4800" dirty="0">
                <a:latin typeface="Segoe UI Light" panose="020B0502040204020203" pitchFamily="34" charset="0"/>
              </a:rPr>
              <a:t/>
            </a:r>
            <a:br>
              <a:rPr lang="en-GB" sz="4800" dirty="0">
                <a:latin typeface="Segoe UI Light" panose="020B0502040204020203" pitchFamily="34" charset="0"/>
              </a:rPr>
            </a:br>
            <a:r>
              <a:rPr lang="en-GB" sz="4800" dirty="0" smtClean="0">
                <a:latin typeface="Segoe UI Light" panose="020B0502040204020203" pitchFamily="34" charset="0"/>
              </a:rPr>
              <a:t>(</a:t>
            </a:r>
            <a:r>
              <a:rPr lang="en-GB" sz="4800" dirty="0" smtClean="0">
                <a:latin typeface="Segoe UI Light" panose="020B0502040204020203" pitchFamily="34" charset="0"/>
                <a:hlinkClick r:id="rId2"/>
              </a:rPr>
              <a:t>F# London</a:t>
            </a:r>
            <a:r>
              <a:rPr lang="en-GB" sz="4800" dirty="0" smtClean="0">
                <a:latin typeface="Segoe UI Light" panose="020B0502040204020203" pitchFamily="34" charset="0"/>
              </a:rPr>
              <a:t>)</a:t>
            </a:r>
            <a:endParaRPr lang="en-GB" sz="4800" dirty="0">
              <a:latin typeface="Segoe UI Light" panose="020B0502040204020203" pitchFamily="34" charset="0"/>
            </a:endParaRPr>
          </a:p>
        </p:txBody>
      </p:sp>
    </p:spTree>
    <p:extLst>
      <p:ext uri="{BB962C8B-B14F-4D97-AF65-F5344CB8AC3E}">
        <p14:creationId xmlns:p14="http://schemas.microsoft.com/office/powerpoint/2010/main" val="2255665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11630059"/>
              </p:ext>
            </p:extLst>
          </p:nvPr>
        </p:nvGraphicFramePr>
        <p:xfrm>
          <a:off x="1317938" y="1146220"/>
          <a:ext cx="9620518" cy="5190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GB" dirty="0" smtClean="0">
                <a:latin typeface="Segoe UI Light" panose="020B0502040204020203" pitchFamily="34" charset="0"/>
              </a:rPr>
              <a:t>TL;DR – Where we are now</a:t>
            </a:r>
            <a:endParaRPr lang="en-GB" dirty="0">
              <a:latin typeface="Segoe UI Light" panose="020B0502040204020203" pitchFamily="34" charset="0"/>
            </a:endParaRPr>
          </a:p>
        </p:txBody>
      </p:sp>
    </p:spTree>
    <p:extLst>
      <p:ext uri="{BB962C8B-B14F-4D97-AF65-F5344CB8AC3E}">
        <p14:creationId xmlns:p14="http://schemas.microsoft.com/office/powerpoint/2010/main" val="3735735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DBDC61F-9554-4F83-A359-6FE8F2984F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6173910-6CAB-4A25-AC9D-B4857C42D83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D3EB88B9-0AA2-4E01-A4D0-65EDC49182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BA32929-EE9C-4E0C-85E5-8B6344E85F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EABEB6C-F727-47C6-9ED2-69321E699B0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FEE37CB-8353-4BE7-B437-3CC87860D94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1186CC94-DC70-4D57-A77D-37EDB4FD06E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8DF07D46-6FCE-4D78-BE30-6F59EF76CF2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C74EC330-05F3-47AC-A5BF-0DC71ACE69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41" y="2327383"/>
            <a:ext cx="11176000" cy="2368341"/>
          </a:xfrm>
        </p:spPr>
        <p:txBody>
          <a:bodyPr/>
          <a:lstStyle/>
          <a:p>
            <a:r>
              <a:rPr lang="en-GB" dirty="0" smtClean="0">
                <a:latin typeface="Segoe UI Light" panose="020B0502040204020203" pitchFamily="34" charset="0"/>
              </a:rPr>
              <a:t>A functional-first approach makes a huge difference in practice</a:t>
            </a:r>
            <a:br>
              <a:rPr lang="en-GB" dirty="0" smtClean="0">
                <a:latin typeface="Segoe UI Light" panose="020B0502040204020203" pitchFamily="34" charset="0"/>
              </a:rPr>
            </a:br>
            <a:r>
              <a:rPr lang="en-GB" dirty="0">
                <a:latin typeface="Segoe UI Light" panose="020B0502040204020203" pitchFamily="34" charset="0"/>
              </a:rPr>
              <a:t/>
            </a:r>
            <a:br>
              <a:rPr lang="en-GB" dirty="0">
                <a:latin typeface="Segoe UI Light" panose="020B0502040204020203" pitchFamily="34" charset="0"/>
              </a:rPr>
            </a:br>
            <a:r>
              <a:rPr lang="en-GB" sz="3600" dirty="0" smtClean="0">
                <a:latin typeface="Segoe UI Light" panose="020B0502040204020203" pitchFamily="34" charset="0"/>
                <a:hlinkClick r:id="rId2"/>
              </a:rPr>
              <a:t>fsharp.org/testimonials</a:t>
            </a:r>
            <a:r>
              <a:rPr lang="en-GB" sz="3600" dirty="0" smtClean="0">
                <a:latin typeface="Segoe UI Light" panose="020B0502040204020203" pitchFamily="34" charset="0"/>
              </a:rPr>
              <a:t> </a:t>
            </a:r>
            <a:endParaRPr lang="en-GB" dirty="0">
              <a:latin typeface="Segoe UI Light" panose="020B0502040204020203" pitchFamily="34" charset="0"/>
            </a:endParaRPr>
          </a:p>
        </p:txBody>
      </p:sp>
    </p:spTree>
    <p:extLst>
      <p:ext uri="{BB962C8B-B14F-4D97-AF65-F5344CB8AC3E}">
        <p14:creationId xmlns:p14="http://schemas.microsoft.com/office/powerpoint/2010/main" val="21016499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UI Light" panose="020B0502040204020203" pitchFamily="34" charset="0"/>
              </a:rPr>
              <a:t>An analysis </a:t>
            </a:r>
            <a:r>
              <a:rPr lang="en-GB" sz="2699" dirty="0">
                <a:latin typeface="Segoe UI Light" panose="020B0502040204020203" pitchFamily="34" charset="0"/>
              </a:rPr>
              <a:t>(Simon Cousins, Energy Sector)</a:t>
            </a:r>
            <a:endParaRPr lang="en-GB" dirty="0">
              <a:latin typeface="Segoe UI Light" panose="020B0502040204020203" pitchFamily="34" charset="0"/>
            </a:endParaRPr>
          </a:p>
        </p:txBody>
      </p:sp>
      <p:sp>
        <p:nvSpPr>
          <p:cNvPr id="4" name="TextBox 3"/>
          <p:cNvSpPr txBox="1"/>
          <p:nvPr/>
        </p:nvSpPr>
        <p:spPr>
          <a:xfrm>
            <a:off x="2090493" y="2061699"/>
            <a:ext cx="2914260" cy="1753300"/>
          </a:xfrm>
          <a:prstGeom prst="rect">
            <a:avLst/>
          </a:prstGeom>
          <a:noFill/>
        </p:spPr>
        <p:txBody>
          <a:bodyPr wrap="none" lIns="0" tIns="0" rIns="0" bIns="0" rtlCol="0">
            <a:spAutoFit/>
          </a:bodyPr>
          <a:lstStyle/>
          <a:p>
            <a:pPr algn="ctr"/>
            <a:r>
              <a:rPr lang="en-GB" sz="6595" dirty="0"/>
              <a:t>350,000</a:t>
            </a:r>
            <a:endParaRPr lang="en-GB" sz="7994" dirty="0"/>
          </a:p>
          <a:p>
            <a:pPr algn="ctr"/>
            <a:r>
              <a:rPr lang="en-GB" sz="2399" dirty="0">
                <a:latin typeface="Segoe UI Light" pitchFamily="34" charset="0"/>
              </a:rPr>
              <a:t>lines of C# OO</a:t>
            </a:r>
          </a:p>
          <a:p>
            <a:pPr algn="ctr"/>
            <a:r>
              <a:rPr lang="en-GB" sz="2399" dirty="0">
                <a:latin typeface="Segoe UI Light" pitchFamily="34" charset="0"/>
              </a:rPr>
              <a:t>by offshore team</a:t>
            </a:r>
            <a:endParaRPr lang="en-GB" sz="100" dirty="0">
              <a:latin typeface="Segoe UI Light" pitchFamily="34" charset="0"/>
            </a:endParaRPr>
          </a:p>
        </p:txBody>
      </p:sp>
      <p:sp>
        <p:nvSpPr>
          <p:cNvPr id="5" name="TextBox 4"/>
          <p:cNvSpPr txBox="1"/>
          <p:nvPr/>
        </p:nvSpPr>
        <p:spPr>
          <a:xfrm>
            <a:off x="6748182" y="3500963"/>
            <a:ext cx="2986908" cy="1753300"/>
          </a:xfrm>
          <a:prstGeom prst="rect">
            <a:avLst/>
          </a:prstGeom>
          <a:noFill/>
        </p:spPr>
        <p:txBody>
          <a:bodyPr wrap="none" lIns="0" tIns="0" rIns="0" bIns="0" rtlCol="0">
            <a:spAutoFit/>
          </a:bodyPr>
          <a:lstStyle/>
          <a:p>
            <a:pPr algn="ctr"/>
            <a:r>
              <a:rPr lang="en-GB" sz="6595" dirty="0"/>
              <a:t>30,000</a:t>
            </a:r>
            <a:endParaRPr lang="en-GB" sz="7994" dirty="0"/>
          </a:p>
          <a:p>
            <a:pPr algn="ctr"/>
            <a:r>
              <a:rPr lang="en-GB" sz="2399" dirty="0">
                <a:latin typeface="Segoe UI Light" pitchFamily="34" charset="0"/>
              </a:rPr>
              <a:t>lines of robust F#, with </a:t>
            </a:r>
          </a:p>
          <a:p>
            <a:pPr algn="ctr"/>
            <a:r>
              <a:rPr lang="en-GB" sz="2399" dirty="0">
                <a:latin typeface="Segoe UI Light" pitchFamily="34" charset="0"/>
              </a:rPr>
              <a:t>parallel +more features</a:t>
            </a:r>
            <a:endParaRPr lang="en-GB" sz="100" dirty="0">
              <a:latin typeface="Segoe UI Light" pitchFamily="34" charset="0"/>
            </a:endParaRPr>
          </a:p>
        </p:txBody>
      </p:sp>
      <p:sp>
        <p:nvSpPr>
          <p:cNvPr id="6" name="TextBox 5"/>
          <p:cNvSpPr txBox="1"/>
          <p:nvPr/>
        </p:nvSpPr>
        <p:spPr>
          <a:xfrm>
            <a:off x="1688171" y="5254212"/>
            <a:ext cx="3718907" cy="634789"/>
          </a:xfrm>
          <a:prstGeom prst="rect">
            <a:avLst/>
          </a:prstGeom>
          <a:noFill/>
        </p:spPr>
        <p:txBody>
          <a:bodyPr wrap="square" lIns="0" tIns="0" rIns="0" bIns="0" rtlCol="0">
            <a:spAutoFit/>
          </a:bodyPr>
          <a:lstStyle/>
          <a:p>
            <a:r>
              <a:rPr lang="en-GB" sz="825" dirty="0"/>
              <a:t>An application to evaluate the revenue due from </a:t>
            </a:r>
            <a:r>
              <a:rPr lang="en-GB" sz="825" dirty="0">
                <a:hlinkClick r:id="rId2"/>
              </a:rPr>
              <a:t>Balancing Services</a:t>
            </a:r>
            <a:r>
              <a:rPr lang="en-GB" sz="825" dirty="0"/>
              <a:t> contracts in the UK energy industry</a:t>
            </a:r>
          </a:p>
          <a:p>
            <a:endParaRPr lang="en-GB" sz="825" dirty="0"/>
          </a:p>
          <a:p>
            <a:r>
              <a:rPr lang="en-GB" sz="825" dirty="0">
                <a:hlinkClick r:id="rId3"/>
              </a:rPr>
              <a:t>http://simontcousins.azurewebsites.net/does-the-language-you-use-make-a-difference-revisited/</a:t>
            </a:r>
            <a:r>
              <a:rPr lang="en-GB" sz="825" dirty="0"/>
              <a:t> </a:t>
            </a:r>
          </a:p>
        </p:txBody>
      </p:sp>
      <p:pic>
        <p:nvPicPr>
          <p:cNvPr id="12" name="Picture 11"/>
          <p:cNvPicPr>
            <a:picLocks noChangeAspect="1"/>
          </p:cNvPicPr>
          <p:nvPr/>
        </p:nvPicPr>
        <p:blipFill>
          <a:blip r:embed="rId4"/>
          <a:stretch>
            <a:fillRect/>
          </a:stretch>
        </p:blipFill>
        <p:spPr>
          <a:xfrm>
            <a:off x="5182708" y="1822771"/>
            <a:ext cx="5410739" cy="1660227"/>
          </a:xfrm>
          <a:prstGeom prst="rect">
            <a:avLst/>
          </a:prstGeom>
        </p:spPr>
      </p:pic>
    </p:spTree>
    <p:extLst>
      <p:ext uri="{BB962C8B-B14F-4D97-AF65-F5344CB8AC3E}">
        <p14:creationId xmlns:p14="http://schemas.microsoft.com/office/powerpoint/2010/main" val="3204933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24877" y="1417982"/>
            <a:ext cx="8429457" cy="4161183"/>
          </a:xfrm>
          <a:prstGeom prst="rect">
            <a:avLst/>
          </a:prstGeom>
          <a:ln>
            <a:solidFill>
              <a:schemeClr val="tx2"/>
            </a:solidFill>
          </a:ln>
        </p:spPr>
      </p:pic>
    </p:spTree>
    <p:extLst>
      <p:ext uri="{BB962C8B-B14F-4D97-AF65-F5344CB8AC3E}">
        <p14:creationId xmlns:p14="http://schemas.microsoft.com/office/powerpoint/2010/main" val="4450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5.xml><?xml version="1.0" encoding="utf-8"?>
<a:theme xmlns:a="http://schemas.openxmlformats.org/drawingml/2006/main" name="1_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29131</TotalTime>
  <Words>704</Words>
  <Application>Microsoft Office PowerPoint</Application>
  <PresentationFormat>Widescreen</PresentationFormat>
  <Paragraphs>126</Paragraphs>
  <Slides>25</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Consolas</vt:lpstr>
      <vt:lpstr>Segoe UI Light</vt:lpstr>
      <vt:lpstr>Segoe UI</vt:lpstr>
      <vt:lpstr>Segoe Light</vt:lpstr>
      <vt:lpstr>Wingdings</vt:lpstr>
      <vt:lpstr>Candara</vt:lpstr>
      <vt:lpstr>Arial</vt:lpstr>
      <vt:lpstr>FSharp-teched-europe-2010-v2</vt:lpstr>
      <vt:lpstr>White with Consolas font for code slides</vt:lpstr>
      <vt:lpstr>Metro Template-Template Blue</vt:lpstr>
      <vt:lpstr>New corp-style Presentation</vt:lpstr>
      <vt:lpstr>1_New corp-style Presentation</vt:lpstr>
      <vt:lpstr>PowerPoint Presentation</vt:lpstr>
      <vt:lpstr>PowerPoint Presentation</vt:lpstr>
      <vt:lpstr>F# Meetups and How they Work</vt:lpstr>
      <vt:lpstr>PowerPoint Presentation</vt:lpstr>
      <vt:lpstr>Very happy to be part of this  (F# London)</vt:lpstr>
      <vt:lpstr>TL;DR – Where we are now</vt:lpstr>
      <vt:lpstr>A functional-first approach makes a huge difference in practice  fsharp.org/testimonials </vt:lpstr>
      <vt:lpstr>An analysis (Simon Cousins, Energy Sector)</vt:lpstr>
      <vt:lpstr>PowerPoint Presentation</vt:lpstr>
      <vt:lpstr>PowerPoint Presentation</vt:lpstr>
      <vt:lpstr>Simon Cousins, Energy Sector</vt:lpstr>
      <vt:lpstr>The F# Language Design Process  fslang.uservoice.com  </vt:lpstr>
      <vt:lpstr>The F# Compiler Service  fsharp.github.io/FSharp.Compiler.Service FsReveal   </vt:lpstr>
      <vt:lpstr>The F# Language Design Process  fslang.uservoice.com  </vt:lpstr>
      <vt:lpstr>Relaxation Achieved   Enterprise Quality + Openness +  Community + Tooling +  Ecosystem + Evolution Path =  Goodness </vt:lpstr>
      <vt:lpstr>A bit about My Current Focus</vt:lpstr>
      <vt:lpstr>PowerPoint Presentation</vt:lpstr>
      <vt:lpstr>F#  Cloud  Visual F#  Azure</vt:lpstr>
      <vt:lpstr>F# Brings Four Very Unique and Important Things to Cloud Programming</vt:lpstr>
      <vt:lpstr>Overview – m-brace, cloud { … }</vt:lpstr>
      <vt:lpstr>Overview - MBrace</vt:lpstr>
      <vt:lpstr>Overview – Basic Variations on Scale-out</vt:lpstr>
      <vt:lpstr>Overview - MBrace</vt:lpstr>
      <vt:lpstr>Overview - MBrace</vt:lpstr>
      <vt:lpstr>Questions?</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520</cp:revision>
  <cp:lastPrinted>2010-05-11T05:02:34Z</cp:lastPrinted>
  <dcterms:created xsi:type="dcterms:W3CDTF">2010-11-09T11:20:14Z</dcterms:created>
  <dcterms:modified xsi:type="dcterms:W3CDTF">2015-03-27T15:39:12Z</dcterms:modified>
  <cp:category>TechEd Europe 2010</cp:category>
</cp:coreProperties>
</file>