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814" r:id="rId3"/>
    <p:sldMasterId id="2147483827" r:id="rId4"/>
    <p:sldMasterId id="2147483838" r:id="rId5"/>
  </p:sldMasterIdLst>
  <p:notesMasterIdLst>
    <p:notesMasterId r:id="rId15"/>
  </p:notesMasterIdLst>
  <p:handoutMasterIdLst>
    <p:handoutMasterId r:id="rId16"/>
  </p:handoutMasterIdLst>
  <p:sldIdLst>
    <p:sldId id="619" r:id="rId6"/>
    <p:sldId id="909" r:id="rId7"/>
    <p:sldId id="913" r:id="rId8"/>
    <p:sldId id="914" r:id="rId9"/>
    <p:sldId id="915" r:id="rId10"/>
    <p:sldId id="918" r:id="rId11"/>
    <p:sldId id="919" r:id="rId12"/>
    <p:sldId id="920" r:id="rId13"/>
    <p:sldId id="899" r:id="rId14"/>
  </p:sldIdLst>
  <p:sldSz cx="9144000" cy="6858000" type="screen4x3"/>
  <p:notesSz cx="6858000" cy="9144000"/>
  <p:embeddedFontLst>
    <p:embeddedFont>
      <p:font typeface="Segoe UI Light" panose="020B0502040204020203" pitchFamily="34" charset="0"/>
      <p:regular r:id="rId17"/>
      <p:italic r:id="rId18"/>
    </p:embeddedFont>
    <p:embeddedFont>
      <p:font typeface="Segoe UI" panose="020B0502040204020203" pitchFamily="34" charset="0"/>
      <p:regular r:id="rId19"/>
      <p:bold r:id="rId20"/>
      <p:italic r:id="rId21"/>
      <p:boldItalic r:id="rId22"/>
    </p:embeddedFont>
    <p:embeddedFont>
      <p:font typeface="Forte" panose="03060902040502070203" pitchFamily="66" charset="0"/>
      <p:regular r:id="rId23"/>
    </p:embeddedFont>
    <p:embeddedFont>
      <p:font typeface="Segoe Light" panose="020B0604020202020204" charset="0"/>
      <p:regular r:id="rId24"/>
      <p:italic r:id="rId25"/>
    </p:embeddedFont>
    <p:embeddedFont>
      <p:font typeface="Candara" panose="020E0502030303020204" pitchFamily="34" charset="0"/>
      <p:regular r:id="rId26"/>
      <p:bold r:id="rId27"/>
      <p:italic r:id="rId28"/>
      <p:boldItalic r:id="rId29"/>
    </p:embeddedFont>
    <p:embeddedFont>
      <p:font typeface="Consolas" panose="020B0609020204030204" pitchFamily="49" charset="0"/>
      <p:regular r:id="rId30"/>
      <p:bold r:id="rId31"/>
      <p:italic r:id="rId32"/>
      <p:boldItalic r:id="rId33"/>
    </p:embeddedFont>
  </p:embeddedFontLst>
  <p:defaultTextStyle>
    <a:defPPr>
      <a:defRPr lang="en-US"/>
    </a:defPPr>
    <a:lvl1pPr marL="0" algn="l" defTabSz="933007" rtl="0" eaLnBrk="1" latinLnBrk="0" hangingPunct="1">
      <a:defRPr sz="1800" kern="1200">
        <a:solidFill>
          <a:schemeClr val="tx1"/>
        </a:solidFill>
        <a:latin typeface="+mn-lt"/>
        <a:ea typeface="+mn-ea"/>
        <a:cs typeface="+mn-cs"/>
      </a:defRPr>
    </a:lvl1pPr>
    <a:lvl2pPr marL="466502" algn="l" defTabSz="933007" rtl="0" eaLnBrk="1" latinLnBrk="0" hangingPunct="1">
      <a:defRPr sz="1800" kern="1200">
        <a:solidFill>
          <a:schemeClr val="tx1"/>
        </a:solidFill>
        <a:latin typeface="+mn-lt"/>
        <a:ea typeface="+mn-ea"/>
        <a:cs typeface="+mn-cs"/>
      </a:defRPr>
    </a:lvl2pPr>
    <a:lvl3pPr marL="933007" algn="l" defTabSz="933007" rtl="0" eaLnBrk="1" latinLnBrk="0" hangingPunct="1">
      <a:defRPr sz="1800" kern="1200">
        <a:solidFill>
          <a:schemeClr val="tx1"/>
        </a:solidFill>
        <a:latin typeface="+mn-lt"/>
        <a:ea typeface="+mn-ea"/>
        <a:cs typeface="+mn-cs"/>
      </a:defRPr>
    </a:lvl3pPr>
    <a:lvl4pPr marL="1399507" algn="l" defTabSz="933007" rtl="0" eaLnBrk="1" latinLnBrk="0" hangingPunct="1">
      <a:defRPr sz="1800" kern="1200">
        <a:solidFill>
          <a:schemeClr val="tx1"/>
        </a:solidFill>
        <a:latin typeface="+mn-lt"/>
        <a:ea typeface="+mn-ea"/>
        <a:cs typeface="+mn-cs"/>
      </a:defRPr>
    </a:lvl4pPr>
    <a:lvl5pPr marL="1866008" algn="l" defTabSz="933007" rtl="0" eaLnBrk="1" latinLnBrk="0" hangingPunct="1">
      <a:defRPr sz="1800" kern="1200">
        <a:solidFill>
          <a:schemeClr val="tx1"/>
        </a:solidFill>
        <a:latin typeface="+mn-lt"/>
        <a:ea typeface="+mn-ea"/>
        <a:cs typeface="+mn-cs"/>
      </a:defRPr>
    </a:lvl5pPr>
    <a:lvl6pPr marL="2332516" algn="l" defTabSz="933007" rtl="0" eaLnBrk="1" latinLnBrk="0" hangingPunct="1">
      <a:defRPr sz="1800" kern="1200">
        <a:solidFill>
          <a:schemeClr val="tx1"/>
        </a:solidFill>
        <a:latin typeface="+mn-lt"/>
        <a:ea typeface="+mn-ea"/>
        <a:cs typeface="+mn-cs"/>
      </a:defRPr>
    </a:lvl6pPr>
    <a:lvl7pPr marL="2799014" algn="l" defTabSz="933007" rtl="0" eaLnBrk="1" latinLnBrk="0" hangingPunct="1">
      <a:defRPr sz="1800" kern="1200">
        <a:solidFill>
          <a:schemeClr val="tx1"/>
        </a:solidFill>
        <a:latin typeface="+mn-lt"/>
        <a:ea typeface="+mn-ea"/>
        <a:cs typeface="+mn-cs"/>
      </a:defRPr>
    </a:lvl7pPr>
    <a:lvl8pPr marL="3265516" algn="l" defTabSz="933007" rtl="0" eaLnBrk="1" latinLnBrk="0" hangingPunct="1">
      <a:defRPr sz="1800" kern="1200">
        <a:solidFill>
          <a:schemeClr val="tx1"/>
        </a:solidFill>
        <a:latin typeface="+mn-lt"/>
        <a:ea typeface="+mn-ea"/>
        <a:cs typeface="+mn-cs"/>
      </a:defRPr>
    </a:lvl8pPr>
    <a:lvl9pPr marL="3732017" algn="l" defTabSz="9330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1201">
          <p15:clr>
            <a:srgbClr val="A4A3A4"/>
          </p15:clr>
        </p15:guide>
        <p15:guide id="3" orient="horz" pos="2735">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2880">
          <p15:clr>
            <a:srgbClr val="A4A3A4"/>
          </p15:clr>
        </p15:guide>
        <p15:guide id="8" pos="245">
          <p15:clr>
            <a:srgbClr val="A4A3A4"/>
          </p15:clr>
        </p15:guide>
        <p15:guide id="9" pos="893">
          <p15:clr>
            <a:srgbClr val="A4A3A4"/>
          </p15:clr>
        </p15:guide>
        <p15:guide id="10" pos="5514">
          <p15:clr>
            <a:srgbClr val="A4A3A4"/>
          </p15:clr>
        </p15:guide>
        <p15:guide id="11" pos="5299">
          <p15:clr>
            <a:srgbClr val="A4A3A4"/>
          </p15:clr>
        </p15:guide>
        <p15:guide id="12" pos="4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9A16"/>
    <a:srgbClr val="F8F57B"/>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7" autoAdjust="0"/>
    <p:restoredTop sz="96105" autoAdjust="0"/>
  </p:normalViewPr>
  <p:slideViewPr>
    <p:cSldViewPr snapToGrid="0">
      <p:cViewPr varScale="1">
        <p:scale>
          <a:sx n="71" d="100"/>
          <a:sy n="71" d="100"/>
        </p:scale>
        <p:origin x="1392" y="60"/>
      </p:cViewPr>
      <p:guideLst>
        <p:guide orient="horz" pos="144"/>
        <p:guide orient="horz" pos="1201"/>
        <p:guide orient="horz" pos="2735"/>
        <p:guide orient="horz" pos="4176"/>
        <p:guide orient="horz" pos="1488"/>
        <p:guide orient="horz" pos="912"/>
        <p:guide pos="2880"/>
        <p:guide pos="245"/>
        <p:guide pos="893"/>
        <p:guide pos="5514"/>
        <p:guide pos="5299"/>
        <p:guide pos="458"/>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7/9/2015</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7/9/2015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33007" rtl="0" eaLnBrk="1" latinLnBrk="0" hangingPunct="1">
      <a:lnSpc>
        <a:spcPct val="90000"/>
      </a:lnSpc>
      <a:spcAft>
        <a:spcPts val="340"/>
      </a:spcAft>
      <a:defRPr sz="900" kern="1200">
        <a:solidFill>
          <a:schemeClr val="tx1"/>
        </a:solidFill>
        <a:latin typeface="Segoe UI" pitchFamily="34" charset="0"/>
        <a:ea typeface="+mn-ea"/>
        <a:cs typeface="+mn-cs"/>
      </a:defRPr>
    </a:lvl1pPr>
    <a:lvl2pPr marL="217322" indent="-107986"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2pPr>
    <a:lvl3pPr marL="334757" indent="-117438"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3pPr>
    <a:lvl4pPr marL="492690" indent="-149831"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4pPr>
    <a:lvl5pPr marL="627672" indent="-117438"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5pPr>
    <a:lvl6pPr marL="2332516" algn="l" defTabSz="933007" rtl="0" eaLnBrk="1" latinLnBrk="0" hangingPunct="1">
      <a:defRPr sz="1300" kern="1200">
        <a:solidFill>
          <a:schemeClr val="tx1"/>
        </a:solidFill>
        <a:latin typeface="+mn-lt"/>
        <a:ea typeface="+mn-ea"/>
        <a:cs typeface="+mn-cs"/>
      </a:defRPr>
    </a:lvl6pPr>
    <a:lvl7pPr marL="2799014" algn="l" defTabSz="933007" rtl="0" eaLnBrk="1" latinLnBrk="0" hangingPunct="1">
      <a:defRPr sz="1300" kern="1200">
        <a:solidFill>
          <a:schemeClr val="tx1"/>
        </a:solidFill>
        <a:latin typeface="+mn-lt"/>
        <a:ea typeface="+mn-ea"/>
        <a:cs typeface="+mn-cs"/>
      </a:defRPr>
    </a:lvl7pPr>
    <a:lvl8pPr marL="3265516" algn="l" defTabSz="933007" rtl="0" eaLnBrk="1" latinLnBrk="0" hangingPunct="1">
      <a:defRPr sz="1300" kern="1200">
        <a:solidFill>
          <a:schemeClr val="tx1"/>
        </a:solidFill>
        <a:latin typeface="+mn-lt"/>
        <a:ea typeface="+mn-ea"/>
        <a:cs typeface="+mn-cs"/>
      </a:defRPr>
    </a:lvl8pPr>
    <a:lvl9pPr marL="3732017" algn="l" defTabSz="933007"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447818"/>
            <a:ext cx="7683913" cy="1523497"/>
          </a:xfrm>
        </p:spPr>
        <p:txBody>
          <a:bodyPr anchor="ctr">
            <a:noAutofit/>
          </a:bodyPr>
          <a:lstStyle>
            <a:lvl1pPr>
              <a:lnSpc>
                <a:spcPct val="90000"/>
              </a:lnSpc>
              <a:defRPr sz="4900"/>
            </a:lvl1pPr>
          </a:lstStyle>
          <a:p>
            <a:r>
              <a:rPr lang="en-US" smtClean="0"/>
              <a:t>Click to edit Master title style</a:t>
            </a:r>
            <a:endParaRPr lang="en-US" dirty="0"/>
          </a:p>
        </p:txBody>
      </p:sp>
      <p:sp>
        <p:nvSpPr>
          <p:cNvPr id="3" name="Subtitle 2"/>
          <p:cNvSpPr>
            <a:spLocks noGrp="1"/>
          </p:cNvSpPr>
          <p:nvPr>
            <p:ph type="subTitle" idx="1"/>
          </p:nvPr>
        </p:nvSpPr>
        <p:spPr>
          <a:xfrm>
            <a:off x="727663" y="3874831"/>
            <a:ext cx="7683914" cy="463256"/>
          </a:xfrm>
        </p:spPr>
        <p:txBody>
          <a:bodyPr>
            <a:noAutofit/>
          </a:bodyPr>
          <a:lstStyle>
            <a:lvl1pPr marL="0" indent="0" algn="l">
              <a:lnSpc>
                <a:spcPct val="90000"/>
              </a:lnSpc>
              <a:spcBef>
                <a:spcPts val="0"/>
              </a:spcBef>
              <a:buNone/>
              <a:defRPr sz="2900">
                <a:gradFill>
                  <a:gsLst>
                    <a:gs pos="0">
                      <a:schemeClr val="tx1"/>
                    </a:gs>
                    <a:gs pos="86000">
                      <a:schemeClr val="tx1"/>
                    </a:gs>
                  </a:gsLst>
                  <a:lin ang="5400000" scaled="0"/>
                </a:gradFill>
              </a:defRPr>
            </a:lvl1pPr>
            <a:lvl2pPr marL="466502" indent="0" algn="ctr">
              <a:buNone/>
              <a:defRPr>
                <a:solidFill>
                  <a:schemeClr val="tx1">
                    <a:tint val="75000"/>
                  </a:schemeClr>
                </a:solidFill>
              </a:defRPr>
            </a:lvl2pPr>
            <a:lvl3pPr marL="933007" indent="0" algn="ctr">
              <a:buNone/>
              <a:defRPr>
                <a:solidFill>
                  <a:schemeClr val="tx1">
                    <a:tint val="75000"/>
                  </a:schemeClr>
                </a:solidFill>
              </a:defRPr>
            </a:lvl3pPr>
            <a:lvl4pPr marL="1399507" indent="0" algn="ctr">
              <a:buNone/>
              <a:defRPr>
                <a:solidFill>
                  <a:schemeClr val="tx1">
                    <a:tint val="75000"/>
                  </a:schemeClr>
                </a:solidFill>
              </a:defRPr>
            </a:lvl4pPr>
            <a:lvl5pPr marL="1866008" indent="0" algn="ctr">
              <a:buNone/>
              <a:defRPr>
                <a:solidFill>
                  <a:schemeClr val="tx1">
                    <a:tint val="75000"/>
                  </a:schemeClr>
                </a:solidFill>
              </a:defRPr>
            </a:lvl5pPr>
            <a:lvl6pPr marL="2332516" indent="0" algn="ctr">
              <a:buNone/>
              <a:defRPr>
                <a:solidFill>
                  <a:schemeClr val="tx1">
                    <a:tint val="75000"/>
                  </a:schemeClr>
                </a:solidFill>
              </a:defRPr>
            </a:lvl6pPr>
            <a:lvl7pPr marL="2799014" indent="0" algn="ctr">
              <a:buNone/>
              <a:defRPr>
                <a:solidFill>
                  <a:schemeClr val="tx1">
                    <a:tint val="75000"/>
                  </a:schemeClr>
                </a:solidFill>
              </a:defRPr>
            </a:lvl7pPr>
            <a:lvl8pPr marL="3265516" indent="0" algn="ctr">
              <a:buNone/>
              <a:defRPr>
                <a:solidFill>
                  <a:schemeClr val="tx1">
                    <a:tint val="75000"/>
                  </a:schemeClr>
                </a:solidFill>
              </a:defRPr>
            </a:lvl8pPr>
            <a:lvl9pPr marL="3732017"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59503" y="298938"/>
            <a:ext cx="1504020" cy="940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6" y="2710557"/>
            <a:ext cx="7225729" cy="747897"/>
          </a:xfrm>
        </p:spPr>
        <p:txBody>
          <a:bodyPr anchor="b" anchorCtr="0"/>
          <a:lstStyle>
            <a:lvl1pPr>
              <a:defRPr sz="5400" spc="-113" baseline="0">
                <a:solidFill>
                  <a:schemeClr val="tx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2" y="3777538"/>
            <a:ext cx="7245144" cy="498599"/>
          </a:xfrm>
        </p:spPr>
        <p:txBody>
          <a:bodyPr>
            <a:noAutofit/>
          </a:bodyPr>
          <a:lstStyle>
            <a:lvl1pPr marL="0" indent="0">
              <a:spcBef>
                <a:spcPts val="0"/>
              </a:spcBef>
              <a:buNone/>
              <a:defRPr spc="-53" baseline="0">
                <a:solidFill>
                  <a:schemeClr val="tx1"/>
                </a:solidFill>
                <a:latin typeface="+mj-lt"/>
              </a:defRPr>
            </a:lvl1pPr>
          </a:lstStyle>
          <a:p>
            <a:pPr lvl="0"/>
            <a:r>
              <a:rPr lang="en-US" dirty="0" smtClean="0"/>
              <a:t>Speaker Title</a:t>
            </a:r>
            <a:endParaRPr lang="en-US" dirty="0"/>
          </a:p>
        </p:txBody>
      </p:sp>
      <p:sp>
        <p:nvSpPr>
          <p:cNvPr id="4" name="Rectangle 3"/>
          <p:cNvSpPr/>
          <p:nvPr userDrawn="1"/>
        </p:nvSpPr>
        <p:spPr bwMode="auto">
          <a:xfrm>
            <a:off x="6" y="5"/>
            <a:ext cx="944839" cy="1259457"/>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83" tIns="34283" rIns="34283" bIns="34283" numCol="1" spcCol="0" rtlCol="0" fromWordArt="0" anchor="ctr" anchorCtr="0" forceAA="0" compatLnSpc="1">
            <a:prstTxWarp prst="textNoShape">
              <a:avLst/>
            </a:prstTxWarp>
            <a:noAutofit/>
          </a:bodyPr>
          <a:lstStyle/>
          <a:p>
            <a:pPr algn="ctr" defTabSz="685434" fontAlgn="base">
              <a:spcBef>
                <a:spcPct val="0"/>
              </a:spcBef>
              <a:spcAft>
                <a:spcPct val="0"/>
              </a:spcAft>
            </a:pPr>
            <a:endParaRPr lang="en-GB" sz="1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67" y="422457"/>
            <a:ext cx="789311" cy="293791"/>
          </a:xfrm>
          <a:prstGeom prst="rect">
            <a:avLst/>
          </a:prstGeom>
        </p:spPr>
      </p:pic>
      <p:sp>
        <p:nvSpPr>
          <p:cNvPr id="7" name="Date Placeholder 6"/>
          <p:cNvSpPr>
            <a:spLocks noGrp="1"/>
          </p:cNvSpPr>
          <p:nvPr>
            <p:ph type="dt" sz="half" idx="13"/>
          </p:nvPr>
        </p:nvSpPr>
        <p:spPr/>
        <p:txBody>
          <a:bodyPr/>
          <a:lstStyle>
            <a:lvl1pPr>
              <a:defRPr>
                <a:solidFill>
                  <a:schemeClr val="tx1"/>
                </a:solidFill>
              </a:defRPr>
            </a:lvl1pPr>
          </a:lstStyle>
          <a:p>
            <a:fld id="{20CE17AF-4091-48A7-8681-C3B1BE5CA3B0}" type="datetime1">
              <a:rPr lang="en-GB" smtClean="0">
                <a:solidFill>
                  <a:srgbClr val="FFFFFF"/>
                </a:solidFill>
              </a:rPr>
              <a:pPr/>
              <a:t>09/07/2015</a:t>
            </a:fld>
            <a:endParaRPr lang="en-GB" dirty="0">
              <a:solidFill>
                <a:srgbClr val="FFFFFF"/>
              </a:solidFill>
            </a:endParaRPr>
          </a:p>
        </p:txBody>
      </p:sp>
      <p:sp>
        <p:nvSpPr>
          <p:cNvPr id="9" name="Footer Placeholder 8"/>
          <p:cNvSpPr>
            <a:spLocks noGrp="1"/>
          </p:cNvSpPr>
          <p:nvPr>
            <p:ph type="ftr" sz="quarter" idx="14"/>
          </p:nvPr>
        </p:nvSpPr>
        <p:spPr/>
        <p:txBody>
          <a:bodyPr/>
          <a:lstStyle>
            <a:lvl1pPr>
              <a:defRPr>
                <a:solidFill>
                  <a:schemeClr val="tx1"/>
                </a:solidFill>
              </a:defRPr>
            </a:lvl1pPr>
          </a:lstStyle>
          <a:p>
            <a:endParaRPr lang="en-GB" dirty="0">
              <a:solidFill>
                <a:srgbClr val="FFFFFF"/>
              </a:solidFill>
            </a:endParaRPr>
          </a:p>
        </p:txBody>
      </p:sp>
      <p:sp>
        <p:nvSpPr>
          <p:cNvPr id="10" name="Slide Number Placeholder 9"/>
          <p:cNvSpPr>
            <a:spLocks noGrp="1"/>
          </p:cNvSpPr>
          <p:nvPr>
            <p:ph type="sldNum" sz="quarter" idx="15"/>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5217" y="360009"/>
            <a:ext cx="1116000" cy="547352"/>
          </a:xfrm>
          <a:prstGeom prst="rect">
            <a:avLst/>
          </a:prstGeom>
        </p:spPr>
      </p:pic>
    </p:spTree>
    <p:extLst>
      <p:ext uri="{BB962C8B-B14F-4D97-AF65-F5344CB8AC3E}">
        <p14:creationId xmlns:p14="http://schemas.microsoft.com/office/powerpoint/2010/main" val="38824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3020791"/>
            <a:ext cx="8363938" cy="914096"/>
          </a:xfrm>
        </p:spPr>
        <p:txBody>
          <a:bodyPr anchor="b" anchorCtr="0"/>
          <a:lstStyle>
            <a:lvl1pPr>
              <a:defRPr sz="6600" spc="-225" baseline="0">
                <a:solidFill>
                  <a:schemeClr val="tx1"/>
                </a:solidFill>
              </a:defRPr>
            </a:lvl1pPr>
          </a:lstStyle>
          <a:p>
            <a:r>
              <a:rPr lang="en-US" dirty="0" smtClean="0"/>
              <a:t>Click to edit title style</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0800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444254"/>
            <a:ext cx="8363938" cy="567848"/>
          </a:xfr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4"/>
            <a:ext cx="8363938" cy="1532727"/>
          </a:xfrm>
          <a:prstGeom prst="rect">
            <a:avLst/>
          </a:prstGeom>
        </p:spPr>
        <p:txBody>
          <a:bodyPr/>
          <a:lstStyle>
            <a:lvl1pPr marL="213079" indent="-213079">
              <a:buFont typeface="Wingdings" pitchFamily="2" charset="2"/>
              <a:buChar char=""/>
              <a:defRPr sz="3000">
                <a:solidFill>
                  <a:schemeClr val="tx1"/>
                </a:solidFill>
              </a:defRPr>
            </a:lvl1pPr>
            <a:lvl2pPr marL="388065" indent="-174986">
              <a:buFont typeface="Wingdings" pitchFamily="2" charset="2"/>
              <a:buChar char=""/>
              <a:defRPr>
                <a:solidFill>
                  <a:schemeClr val="tx1"/>
                </a:solidFill>
                <a:latin typeface="+mn-lt"/>
              </a:defRPr>
            </a:lvl2pPr>
            <a:lvl3pPr marL="555907" indent="-167844">
              <a:buFont typeface="Wingdings" pitchFamily="2" charset="2"/>
              <a:buChar char=""/>
              <a:tabLst/>
              <a:defRPr>
                <a:solidFill>
                  <a:schemeClr val="tx1"/>
                </a:solidFill>
                <a:latin typeface="+mn-lt"/>
              </a:defRPr>
            </a:lvl3pPr>
            <a:lvl4pPr marL="685659" indent="-129751">
              <a:buFont typeface="Wingdings" pitchFamily="2" charset="2"/>
              <a:buChar char=""/>
              <a:defRPr>
                <a:solidFill>
                  <a:schemeClr val="tx1"/>
                </a:solidFill>
                <a:latin typeface="+mn-lt"/>
              </a:defRPr>
            </a:lvl4pPr>
            <a:lvl5pPr marL="815411" indent="-129751">
              <a:buFont typeface="Wingdings" pitchFamily="2" charset="2"/>
              <a:buChar cha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FFFFFF"/>
                </a:solidFill>
              </a:rPr>
              <a:pPr/>
              <a:t>09/07/2015</a:t>
            </a:fld>
            <a:endParaRPr lang="en-GB" dirty="0">
              <a:solidFill>
                <a:srgbClr val="FFFFFF"/>
              </a:solidFill>
            </a:endParaRPr>
          </a:p>
        </p:txBody>
      </p:sp>
      <p:sp>
        <p:nvSpPr>
          <p:cNvPr id="4" name="Footer Placeholder 3"/>
          <p:cNvSpPr>
            <a:spLocks noGrp="1"/>
          </p:cNvSpPr>
          <p:nvPr>
            <p:ph type="ftr" sz="quarter" idx="12"/>
          </p:nvPr>
        </p:nvSpPr>
        <p:spPr/>
        <p:txBody>
          <a:bodyPr/>
          <a:lstStyle>
            <a:lvl1pPr>
              <a:defRPr>
                <a:solidFill>
                  <a:schemeClr val="tx1"/>
                </a:solidFill>
              </a:defRPr>
            </a:lvl1pPr>
          </a:lstStyle>
          <a:p>
            <a:endParaRPr lang="en-GB" dirty="0">
              <a:solidFill>
                <a:srgbClr val="FFFFFF"/>
              </a:solidFill>
            </a:endParaRPr>
          </a:p>
        </p:txBody>
      </p:sp>
      <p:sp>
        <p:nvSpPr>
          <p:cNvPr id="6" name="Slide Number Placeholder 5"/>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875939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0627" y="1447800"/>
            <a:ext cx="4047274" cy="1763560"/>
          </a:xfrm>
        </p:spPr>
        <p:txBody>
          <a:bodyPr>
            <a:spAutoFit/>
          </a:bodyPr>
          <a:lstStyle>
            <a:lvl1pPr marL="219030" indent="-219030">
              <a:spcBef>
                <a:spcPts val="900"/>
              </a:spcBef>
              <a:buClr>
                <a:schemeClr val="tx1"/>
              </a:buClr>
              <a:buFont typeface="Wingdings" pitchFamily="2" charset="2"/>
              <a:buChar char=""/>
              <a:defRPr lang="en-US" dirty="0" smtClean="0"/>
            </a:lvl1pPr>
            <a:lvl2pPr marL="390445" indent="-171414">
              <a:defRPr sz="1500">
                <a:solidFill>
                  <a:schemeClr val="tx1"/>
                </a:solidFill>
              </a:defRPr>
            </a:lvl2pPr>
            <a:lvl3pPr marL="514244" indent="-123800">
              <a:tabLst/>
              <a:defRPr sz="1500">
                <a:solidFill>
                  <a:schemeClr val="tx1"/>
                </a:solidFill>
              </a:defRPr>
            </a:lvl3pPr>
            <a:lvl4pPr marL="647567" indent="-133323">
              <a:defRPr>
                <a:solidFill>
                  <a:schemeClr val="tx1"/>
                </a:solidFill>
              </a:defRPr>
            </a:lvl4pPr>
            <a:lvl5pPr marL="771367" indent="-123800">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2"/>
          </p:nvPr>
        </p:nvSpPr>
        <p:spPr/>
        <p:txBody>
          <a:bodyPr/>
          <a:lstStyle>
            <a:lvl1pPr>
              <a:defRPr>
                <a:solidFill>
                  <a:schemeClr val="tx1"/>
                </a:solidFill>
              </a:defRPr>
            </a:lvl1pPr>
          </a:lstStyle>
          <a:p>
            <a:fld id="{20CE17AF-4091-48A7-8681-C3B1BE5CA3B0}" type="datetime1">
              <a:rPr lang="en-GB" smtClean="0">
                <a:solidFill>
                  <a:srgbClr val="FFFFFF"/>
                </a:solidFill>
              </a:rPr>
              <a:pPr/>
              <a:t>09/07/2015</a:t>
            </a:fld>
            <a:endParaRPr lang="en-GB" dirty="0">
              <a:solidFill>
                <a:srgbClr val="FFFFFF"/>
              </a:solidFill>
            </a:endParaRPr>
          </a:p>
        </p:txBody>
      </p:sp>
      <p:sp>
        <p:nvSpPr>
          <p:cNvPr id="5" name="Footer Placeholder 4"/>
          <p:cNvSpPr>
            <a:spLocks noGrp="1"/>
          </p:cNvSpPr>
          <p:nvPr>
            <p:ph type="ftr" sz="quarter" idx="13"/>
          </p:nvPr>
        </p:nvSpPr>
        <p:spPr/>
        <p:txBody>
          <a:bodyPr/>
          <a:lstStyle>
            <a:lvl1pPr>
              <a:defRPr>
                <a:solidFill>
                  <a:schemeClr val="tx1"/>
                </a:solidFill>
              </a:defRPr>
            </a:lvl1pPr>
          </a:lstStyle>
          <a:p>
            <a:endParaRPr lang="en-GB" dirty="0">
              <a:solidFill>
                <a:srgbClr val="FFFFFF"/>
              </a:solidFill>
            </a:endParaRP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
        <p:nvSpPr>
          <p:cNvPr id="8" name="Text Placeholder 3"/>
          <p:cNvSpPr>
            <a:spLocks noGrp="1"/>
          </p:cNvSpPr>
          <p:nvPr>
            <p:ph type="body" sz="quarter" idx="15"/>
          </p:nvPr>
        </p:nvSpPr>
        <p:spPr>
          <a:xfrm>
            <a:off x="4706099" y="1447800"/>
            <a:ext cx="4047274" cy="1763560"/>
          </a:xfrm>
        </p:spPr>
        <p:txBody>
          <a:bodyPr>
            <a:spAutoFit/>
          </a:bodyPr>
          <a:lstStyle>
            <a:lvl1pPr marL="219030" indent="-219030">
              <a:spcBef>
                <a:spcPts val="900"/>
              </a:spcBef>
              <a:buClr>
                <a:schemeClr val="tx1"/>
              </a:buClr>
              <a:buFont typeface="Wingdings" pitchFamily="2" charset="2"/>
              <a:buChar char=""/>
              <a:defRPr>
                <a:solidFill>
                  <a:schemeClr val="tx1"/>
                </a:solidFill>
              </a:defRPr>
            </a:lvl1pPr>
            <a:lvl2pPr marL="390445" indent="-171414">
              <a:defRPr sz="1500">
                <a:solidFill>
                  <a:schemeClr val="tx1"/>
                </a:solidFill>
              </a:defRPr>
            </a:lvl2pPr>
            <a:lvl3pPr marL="514244" indent="-123800">
              <a:tabLst/>
              <a:defRPr sz="1500">
                <a:solidFill>
                  <a:schemeClr val="tx1"/>
                </a:solidFill>
              </a:defRPr>
            </a:lvl3pPr>
            <a:lvl4pPr marL="647567" indent="-133323">
              <a:defRPr>
                <a:solidFill>
                  <a:schemeClr val="tx1"/>
                </a:solidFill>
              </a:defRPr>
            </a:lvl4pPr>
            <a:lvl5pPr marL="771367" indent="-123800">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24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CE17AF-4091-48A7-8681-C3B1BE5CA3B0}" type="datetime1">
              <a:rPr lang="en-GB" smtClean="0">
                <a:solidFill>
                  <a:srgbClr val="FFFFFF"/>
                </a:solidFill>
              </a:rPr>
              <a:pPr/>
              <a:t>09/07/2015</a:t>
            </a:fld>
            <a:endParaRPr lang="en-GB" dirty="0">
              <a:solidFill>
                <a:srgbClr val="FFFFFF"/>
              </a:solidFill>
            </a:endParaRPr>
          </a:p>
        </p:txBody>
      </p:sp>
      <p:sp>
        <p:nvSpPr>
          <p:cNvPr id="4" name="Footer Placeholder 3"/>
          <p:cNvSpPr>
            <a:spLocks noGrp="1"/>
          </p:cNvSpPr>
          <p:nvPr>
            <p:ph type="ftr" sz="quarter" idx="11"/>
          </p:nvPr>
        </p:nvSpPr>
        <p:spPr/>
        <p:txBody>
          <a:bodyPr/>
          <a:lstStyle/>
          <a:p>
            <a:endParaRPr lang="en-GB" dirty="0">
              <a:solidFill>
                <a:srgbClr val="FFFFFF"/>
              </a:solidFill>
            </a:endParaRPr>
          </a:p>
        </p:txBody>
      </p:sp>
      <p:sp>
        <p:nvSpPr>
          <p:cNvPr id="5" name="Slide Number Placeholder 4"/>
          <p:cNvSpPr>
            <a:spLocks noGrp="1"/>
          </p:cNvSpPr>
          <p:nvPr>
            <p:ph type="sldNum" sz="quarter" idx="12"/>
          </p:nvPr>
        </p:nvSpPr>
        <p:spPr/>
        <p:txBody>
          <a:body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03934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0CE17AF-4091-48A7-8681-C3B1BE5CA3B0}" type="datetime1">
              <a:rPr lang="en-GB" smtClean="0">
                <a:solidFill>
                  <a:srgbClr val="FFFFFF"/>
                </a:solidFill>
              </a:rPr>
              <a:pPr/>
              <a:t>09/07/2015</a:t>
            </a:fld>
            <a:endParaRPr lang="en-GB" dirty="0">
              <a:solidFill>
                <a:srgbClr val="FFFFFF"/>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GB" dirty="0">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73170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388840" y="1447800"/>
            <a:ext cx="8366320" cy="1449628"/>
          </a:xfrm>
        </p:spPr>
        <p:txBody>
          <a:bodyPr/>
          <a:lstStyle>
            <a:lvl1pPr marL="0" indent="0">
              <a:buNone/>
              <a:defRPr sz="2400">
                <a:solidFill>
                  <a:schemeClr val="tx1"/>
                </a:solidFill>
                <a:latin typeface="Consolas" pitchFamily="49" charset="0"/>
                <a:cs typeface="Consolas" pitchFamily="49" charset="0"/>
              </a:defRPr>
            </a:lvl1pPr>
            <a:lvl2pPr marL="254741" indent="0">
              <a:buNone/>
              <a:defRPr>
                <a:solidFill>
                  <a:schemeClr val="tx1"/>
                </a:solidFill>
                <a:latin typeface="Consolas" pitchFamily="49" charset="0"/>
                <a:cs typeface="Consolas" pitchFamily="49" charset="0"/>
              </a:defRPr>
            </a:lvl2pPr>
            <a:lvl3pPr marL="429729" indent="0">
              <a:buNone/>
              <a:defRPr>
                <a:solidFill>
                  <a:schemeClr val="tx1"/>
                </a:solidFill>
                <a:latin typeface="Consolas" pitchFamily="49" charset="0"/>
                <a:cs typeface="Consolas" pitchFamily="49" charset="0"/>
              </a:defRPr>
            </a:lvl3pPr>
            <a:lvl4pPr marL="598761" indent="0">
              <a:buNone/>
              <a:defRPr>
                <a:solidFill>
                  <a:schemeClr val="tx1"/>
                </a:solidFill>
                <a:latin typeface="Consolas" pitchFamily="49" charset="0"/>
                <a:cs typeface="Consolas" pitchFamily="49" charset="0"/>
              </a:defRPr>
            </a:lvl4pPr>
            <a:lvl5pPr marL="772558" indent="0">
              <a:buNone/>
              <a:defRPr>
                <a:solidFill>
                  <a:schemeClr val="tx1"/>
                </a:soli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FFFFFF"/>
                </a:solidFill>
              </a:rPr>
              <a:pPr/>
              <a:t>09/07/2015</a:t>
            </a:fld>
            <a:endParaRPr lang="en-GB" dirty="0">
              <a:solidFill>
                <a:srgbClr val="FFFFFF"/>
              </a:solidFill>
            </a:endParaRPr>
          </a:p>
        </p:txBody>
      </p:sp>
      <p:sp>
        <p:nvSpPr>
          <p:cNvPr id="6" name="Footer Placeholder 5"/>
          <p:cNvSpPr>
            <a:spLocks noGrp="1"/>
          </p:cNvSpPr>
          <p:nvPr>
            <p:ph type="ftr" sz="quarter" idx="12"/>
          </p:nvPr>
        </p:nvSpPr>
        <p:spPr/>
        <p:txBody>
          <a:bodyPr/>
          <a:lstStyle>
            <a:lvl1pPr>
              <a:defRPr>
                <a:solidFill>
                  <a:schemeClr val="tx1"/>
                </a:solidFill>
              </a:defRPr>
            </a:lvl1pPr>
          </a:lstStyle>
          <a:p>
            <a:endParaRPr lang="en-GB" dirty="0">
              <a:solidFill>
                <a:srgbClr val="FFFFFF"/>
              </a:solidFill>
            </a:endParaRPr>
          </a:p>
        </p:txBody>
      </p:sp>
      <p:sp>
        <p:nvSpPr>
          <p:cNvPr id="7" name="Slide Number Placeholder 6"/>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2506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7897" y="2066768"/>
            <a:ext cx="4588213" cy="2250329"/>
          </a:xfrm>
          <a:prstGeom prst="rect">
            <a:avLst/>
          </a:prstGeom>
        </p:spPr>
      </p:pic>
      <p:sp>
        <p:nvSpPr>
          <p:cNvPr id="6" name="TextBox 5"/>
          <p:cNvSpPr txBox="1"/>
          <p:nvPr userDrawn="1"/>
        </p:nvSpPr>
        <p:spPr>
          <a:xfrm>
            <a:off x="2101365" y="6254261"/>
            <a:ext cx="4941277" cy="107722"/>
          </a:xfrm>
          <a:prstGeom prst="rect">
            <a:avLst/>
          </a:prstGeom>
          <a:noFill/>
        </p:spPr>
        <p:txBody>
          <a:bodyPr wrap="square" lIns="0" tIns="0" rIns="0" bIns="0" rtlCol="0">
            <a:spAutoFit/>
          </a:bodyPr>
          <a:lstStyle/>
          <a:p>
            <a:pPr algn="ctr" defTabSz="685631"/>
            <a:r>
              <a:rPr lang="en-GB" sz="700" dirty="0" smtClean="0">
                <a:solidFill>
                  <a:srgbClr val="FFFFFF"/>
                </a:solidFill>
              </a:rPr>
              <a:t>©2013 Microsoft Corporation. All rights reserved.</a:t>
            </a:r>
          </a:p>
        </p:txBody>
      </p:sp>
    </p:spTree>
    <p:extLst>
      <p:ext uri="{BB962C8B-B14F-4D97-AF65-F5344CB8AC3E}">
        <p14:creationId xmlns:p14="http://schemas.microsoft.com/office/powerpoint/2010/main" val="7609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7" y="6248216"/>
            <a:ext cx="5421083" cy="365125"/>
          </a:xfrm>
          <a:prstGeom prst="rect">
            <a:avLst/>
          </a:prstGeom>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a:xfrm>
            <a:off x="0" y="1272223"/>
            <a:ext cx="533400" cy="244476"/>
          </a:xfrm>
          <a:prstGeom prst="rect">
            <a:avLst/>
          </a:prstGeom>
        </p:spPr>
        <p:txBody>
          <a:bodyPr/>
          <a:lstStyle>
            <a:lvl1pPr>
              <a:defRPr/>
            </a:lvl1pPr>
          </a:lstStyle>
          <a:p>
            <a:fld id="{8BAA82A5-D41F-40B6-864A-06BCCF57D3E7}" type="slidenum">
              <a:rPr lang="en-GB">
                <a:solidFill>
                  <a:srgbClr val="FFFFFF"/>
                </a:solidFill>
              </a:rPr>
              <a:pPr/>
              <a:t>‹#›</a:t>
            </a:fld>
            <a:endParaRPr lang="en-GB">
              <a:solidFill>
                <a:srgbClr val="FFFFFF"/>
              </a:solidFill>
            </a:endParaRPr>
          </a:p>
        </p:txBody>
      </p:sp>
      <p:sp>
        <p:nvSpPr>
          <p:cNvPr id="6" name="Date Placeholder 5"/>
          <p:cNvSpPr>
            <a:spLocks noGrp="1"/>
          </p:cNvSpPr>
          <p:nvPr>
            <p:ph type="dt" sz="half" idx="12"/>
          </p:nvPr>
        </p:nvSpPr>
        <p:spPr>
          <a:xfrm>
            <a:off x="6096000" y="6248412"/>
            <a:ext cx="2667000" cy="365125"/>
          </a:xfrm>
          <a:prstGeom prst="rect">
            <a:avLst/>
          </a:prstGeom>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17113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4"/>
            <a:ext cx="8363938" cy="56784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12"/>
            <a:ext cx="8363938" cy="14911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382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546839" y="1950827"/>
            <a:ext cx="8095570" cy="1523493"/>
          </a:xfrm>
        </p:spPr>
        <p:txBody>
          <a:bodyPr anchor="ctr" anchorCtr="0">
            <a:noAutofit/>
          </a:bodyPr>
          <a:lstStyle>
            <a:lvl1pPr>
              <a:lnSpc>
                <a:spcPct val="90000"/>
              </a:lnSpc>
              <a:defRPr sz="4900" b="1"/>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7668" y="1447820"/>
            <a:ext cx="7683913" cy="1523497"/>
          </a:xfrm>
        </p:spPr>
        <p:txBody>
          <a:bodyPr anchor="ctr">
            <a:noAutofit/>
          </a:bodyPr>
          <a:lstStyle>
            <a:lvl1pPr>
              <a:lnSpc>
                <a:spcPct val="90000"/>
              </a:lnSpc>
              <a:defRPr sz="3675"/>
            </a:lvl1pPr>
          </a:lstStyle>
          <a:p>
            <a:r>
              <a:rPr lang="en-US" smtClean="0"/>
              <a:t>Click to edit Master title style</a:t>
            </a:r>
            <a:endParaRPr lang="en-US" dirty="0"/>
          </a:p>
        </p:txBody>
      </p:sp>
      <p:sp>
        <p:nvSpPr>
          <p:cNvPr id="3" name="Subtitle 2"/>
          <p:cNvSpPr>
            <a:spLocks noGrp="1"/>
          </p:cNvSpPr>
          <p:nvPr>
            <p:ph type="subTitle" idx="1"/>
          </p:nvPr>
        </p:nvSpPr>
        <p:spPr>
          <a:xfrm>
            <a:off x="727663" y="3874831"/>
            <a:ext cx="7683914" cy="463256"/>
          </a:xfrm>
        </p:spPr>
        <p:txBody>
          <a:bodyPr>
            <a:noAutofit/>
          </a:bodyPr>
          <a:lstStyle>
            <a:lvl1pPr marL="0" indent="0" algn="l">
              <a:lnSpc>
                <a:spcPct val="90000"/>
              </a:lnSpc>
              <a:spcBef>
                <a:spcPts val="0"/>
              </a:spcBef>
              <a:buNone/>
              <a:defRPr sz="2175">
                <a:gradFill>
                  <a:gsLst>
                    <a:gs pos="0">
                      <a:schemeClr val="tx1"/>
                    </a:gs>
                    <a:gs pos="86000">
                      <a:schemeClr val="tx1"/>
                    </a:gs>
                  </a:gsLst>
                  <a:lin ang="5400000" scaled="0"/>
                </a:gradFill>
              </a:defRPr>
            </a:lvl1pPr>
            <a:lvl2pPr marL="349877" indent="0" algn="ctr">
              <a:buNone/>
              <a:defRPr>
                <a:solidFill>
                  <a:schemeClr val="tx1">
                    <a:tint val="75000"/>
                  </a:schemeClr>
                </a:solidFill>
              </a:defRPr>
            </a:lvl2pPr>
            <a:lvl3pPr marL="699755" indent="0" algn="ctr">
              <a:buNone/>
              <a:defRPr>
                <a:solidFill>
                  <a:schemeClr val="tx1">
                    <a:tint val="75000"/>
                  </a:schemeClr>
                </a:solidFill>
              </a:defRPr>
            </a:lvl3pPr>
            <a:lvl4pPr marL="1049630" indent="0" algn="ctr">
              <a:buNone/>
              <a:defRPr>
                <a:solidFill>
                  <a:schemeClr val="tx1">
                    <a:tint val="75000"/>
                  </a:schemeClr>
                </a:solidFill>
              </a:defRPr>
            </a:lvl4pPr>
            <a:lvl5pPr marL="1399506" indent="0" algn="ctr">
              <a:buNone/>
              <a:defRPr>
                <a:solidFill>
                  <a:schemeClr val="tx1">
                    <a:tint val="75000"/>
                  </a:schemeClr>
                </a:solidFill>
              </a:defRPr>
            </a:lvl5pPr>
            <a:lvl6pPr marL="1749387" indent="0" algn="ctr">
              <a:buNone/>
              <a:defRPr>
                <a:solidFill>
                  <a:schemeClr val="tx1">
                    <a:tint val="75000"/>
                  </a:schemeClr>
                </a:solidFill>
              </a:defRPr>
            </a:lvl6pPr>
            <a:lvl7pPr marL="2099261" indent="0" algn="ctr">
              <a:buNone/>
              <a:defRPr>
                <a:solidFill>
                  <a:schemeClr val="tx1">
                    <a:tint val="75000"/>
                  </a:schemeClr>
                </a:solidFill>
              </a:defRPr>
            </a:lvl7pPr>
            <a:lvl8pPr marL="2449137" indent="0" algn="ctr">
              <a:buNone/>
              <a:defRPr>
                <a:solidFill>
                  <a:schemeClr val="tx1">
                    <a:tint val="75000"/>
                  </a:schemeClr>
                </a:solidFill>
              </a:defRPr>
            </a:lvl8pPr>
            <a:lvl9pPr marL="2799013"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59503" y="298938"/>
            <a:ext cx="1504020" cy="94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9396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546840" y="1950829"/>
            <a:ext cx="8095570" cy="1523493"/>
          </a:xfrm>
        </p:spPr>
        <p:txBody>
          <a:bodyPr anchor="ctr" anchorCtr="0">
            <a:noAutofit/>
          </a:bodyPr>
          <a:lstStyle>
            <a:lvl1pPr>
              <a:lnSpc>
                <a:spcPct val="90000"/>
              </a:lnSpc>
              <a:defRPr sz="3675" b="1"/>
            </a:lvl1pPr>
          </a:lstStyle>
          <a:p>
            <a:r>
              <a:rPr lang="en-US" dirty="0" smtClean="0"/>
              <a:t>Click to edit Master title style</a:t>
            </a:r>
            <a:endParaRPr lang="en-US" dirty="0"/>
          </a:p>
        </p:txBody>
      </p:sp>
    </p:spTree>
    <p:extLst>
      <p:ext uri="{BB962C8B-B14F-4D97-AF65-F5344CB8AC3E}">
        <p14:creationId xmlns:p14="http://schemas.microsoft.com/office/powerpoint/2010/main" val="150785488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467436"/>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11"/>
            <a:ext cx="8363938" cy="152349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34369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428768"/>
            <a:ext cx="8363938" cy="152349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29100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5"/>
            <a:ext cx="4115872" cy="1316899"/>
          </a:xfrm>
        </p:spPr>
        <p:txBody>
          <a:bodyPr/>
          <a:lstStyle>
            <a:lvl1pPr marL="260179" indent="-260179">
              <a:lnSpc>
                <a:spcPct val="90000"/>
              </a:lnSpc>
              <a:defRPr sz="2175"/>
            </a:lvl1pPr>
            <a:lvl2pPr marL="515298" indent="-249045">
              <a:lnSpc>
                <a:spcPct val="90000"/>
              </a:lnSpc>
              <a:defRPr sz="1800"/>
            </a:lvl2pPr>
            <a:lvl3pPr marL="729922" indent="-220697">
              <a:lnSpc>
                <a:spcPct val="90000"/>
              </a:lnSpc>
              <a:defRPr sz="1500"/>
            </a:lvl3pPr>
            <a:lvl4pPr marL="939484" indent="-209562">
              <a:lnSpc>
                <a:spcPct val="90000"/>
              </a:lnSpc>
              <a:defRPr sz="1350"/>
            </a:lvl4pPr>
            <a:lvl5pPr marL="1160181" indent="-214624">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2" y="1447805"/>
            <a:ext cx="4115872" cy="1316899"/>
          </a:xfrm>
        </p:spPr>
        <p:txBody>
          <a:bodyPr/>
          <a:lstStyle>
            <a:lvl1pPr marL="266256" indent="-266256">
              <a:lnSpc>
                <a:spcPct val="90000"/>
              </a:lnSpc>
              <a:defRPr sz="2175"/>
            </a:lvl1pPr>
            <a:lvl2pPr marL="515298" indent="-260179">
              <a:lnSpc>
                <a:spcPct val="90000"/>
              </a:lnSpc>
              <a:defRPr sz="1800"/>
            </a:lvl2pPr>
            <a:lvl3pPr marL="735996" indent="-231833">
              <a:lnSpc>
                <a:spcPct val="90000"/>
              </a:lnSpc>
              <a:defRPr sz="1500"/>
            </a:lvl3pPr>
            <a:lvl4pPr marL="939484" indent="-203487">
              <a:lnSpc>
                <a:spcPct val="90000"/>
              </a:lnSpc>
              <a:defRPr sz="1350"/>
            </a:lvl4pPr>
            <a:lvl5pPr marL="1160181" indent="-209562">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26710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98127"/>
            <a:ext cx="4115872" cy="259686"/>
          </a:xfrm>
        </p:spPr>
        <p:txBody>
          <a:bodyPr anchor="b"/>
          <a:lstStyle>
            <a:lvl1pPr marL="0" indent="0">
              <a:lnSpc>
                <a:spcPct val="90000"/>
              </a:lnSpc>
              <a:spcBef>
                <a:spcPts val="0"/>
              </a:spcBef>
              <a:buNone/>
              <a:defRPr sz="1875" b="1"/>
            </a:lvl1pPr>
            <a:lvl2pPr marL="349877" indent="0">
              <a:buNone/>
              <a:defRPr sz="1500" b="1"/>
            </a:lvl2pPr>
            <a:lvl3pPr marL="699755" indent="0">
              <a:buNone/>
              <a:defRPr sz="1350" b="1"/>
            </a:lvl3pPr>
            <a:lvl4pPr marL="1049630" indent="0">
              <a:buNone/>
              <a:defRPr sz="1200" b="1"/>
            </a:lvl4pPr>
            <a:lvl5pPr marL="1399506" indent="0">
              <a:buNone/>
              <a:defRPr sz="1200" b="1"/>
            </a:lvl5pPr>
            <a:lvl6pPr marL="1749387" indent="0">
              <a:buNone/>
              <a:defRPr sz="1200" b="1"/>
            </a:lvl6pPr>
            <a:lvl7pPr marL="2099261" indent="0">
              <a:buNone/>
              <a:defRPr sz="1200" b="1"/>
            </a:lvl7pPr>
            <a:lvl8pPr marL="2449137" indent="0">
              <a:buNone/>
              <a:defRPr sz="1200" b="1"/>
            </a:lvl8pPr>
            <a:lvl9pPr marL="2799013"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2" y="2133606"/>
            <a:ext cx="4114800" cy="1188787"/>
          </a:xfrm>
        </p:spPr>
        <p:txBody>
          <a:bodyPr/>
          <a:lstStyle>
            <a:lvl1pPr marL="215638" indent="-215638">
              <a:defRPr sz="1800"/>
            </a:lvl1pPr>
            <a:lvl2pPr marL="430259" indent="-203487">
              <a:defRPr sz="1500"/>
            </a:lvl2pPr>
            <a:lvl3pPr marL="622610" indent="-186278">
              <a:defRPr sz="1350"/>
            </a:lvl3pPr>
            <a:lvl4pPr marL="803825" indent="-175142">
              <a:defRPr sz="1350"/>
            </a:lvl4pPr>
            <a:lvl5pPr marL="978971" indent="-157931">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2" y="1498127"/>
            <a:ext cx="4115872" cy="259686"/>
          </a:xfrm>
        </p:spPr>
        <p:txBody>
          <a:bodyPr anchor="b"/>
          <a:lstStyle>
            <a:lvl1pPr marL="0" indent="0">
              <a:lnSpc>
                <a:spcPct val="90000"/>
              </a:lnSpc>
              <a:spcBef>
                <a:spcPts val="0"/>
              </a:spcBef>
              <a:buNone/>
              <a:defRPr sz="1875" b="1"/>
            </a:lvl1pPr>
            <a:lvl2pPr marL="349877" indent="0">
              <a:buNone/>
              <a:defRPr sz="1500" b="1"/>
            </a:lvl2pPr>
            <a:lvl3pPr marL="699755" indent="0">
              <a:buNone/>
              <a:defRPr sz="1350" b="1"/>
            </a:lvl3pPr>
            <a:lvl4pPr marL="1049630" indent="0">
              <a:buNone/>
              <a:defRPr sz="1200" b="1"/>
            </a:lvl4pPr>
            <a:lvl5pPr marL="1399506" indent="0">
              <a:buNone/>
              <a:defRPr sz="1200" b="1"/>
            </a:lvl5pPr>
            <a:lvl6pPr marL="1749387" indent="0">
              <a:buNone/>
              <a:defRPr sz="1200" b="1"/>
            </a:lvl6pPr>
            <a:lvl7pPr marL="2099261" indent="0">
              <a:buNone/>
              <a:defRPr sz="1200" b="1"/>
            </a:lvl7pPr>
            <a:lvl8pPr marL="2449137" indent="0">
              <a:buNone/>
              <a:defRPr sz="1200" b="1"/>
            </a:lvl8pPr>
            <a:lvl9pPr marL="279901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2" y="2133616"/>
            <a:ext cx="4115872" cy="1188787"/>
          </a:xfrm>
        </p:spPr>
        <p:txBody>
          <a:bodyPr/>
          <a:lstStyle>
            <a:lvl1pPr marL="226772" indent="-226772">
              <a:defRPr sz="1800"/>
            </a:lvl1pPr>
            <a:lvl2pPr marL="436334" indent="-209562">
              <a:defRPr sz="1500"/>
            </a:lvl2pPr>
            <a:lvl3pPr marL="628686" indent="-187291">
              <a:defRPr sz="1350"/>
            </a:lvl3pPr>
            <a:lvl4pPr marL="803825" indent="-181217">
              <a:defRPr sz="1350"/>
            </a:lvl4pPr>
            <a:lvl5pPr marL="978971" indent="-169064">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184096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58306977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6257" y="5866278"/>
            <a:ext cx="1992738" cy="9773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gray">
          <a:xfrm>
            <a:off x="323529" y="2084851"/>
            <a:ext cx="5904656" cy="343664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5"/>
          <p:cNvSpPr>
            <a:spLocks noGrp="1"/>
          </p:cNvSpPr>
          <p:nvPr>
            <p:ph type="body" sz="quarter" idx="10" hasCustomPrompt="1"/>
          </p:nvPr>
        </p:nvSpPr>
        <p:spPr>
          <a:xfrm>
            <a:off x="468314" y="2306217"/>
            <a:ext cx="5615855" cy="1653821"/>
          </a:xfrm>
        </p:spPr>
        <p:txBody>
          <a:bodyPr>
            <a:normAutofit/>
          </a:bodyPr>
          <a:lstStyle>
            <a:lvl1pPr marL="0" indent="0">
              <a:buNone/>
              <a:defRPr lang="en-US" sz="4600" i="0" kern="1200" spc="-75" baseline="0" dirty="0" smtClean="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Presentation Title</a:t>
            </a:r>
          </a:p>
        </p:txBody>
      </p:sp>
      <p:sp>
        <p:nvSpPr>
          <p:cNvPr id="8" name="Text Placeholder 8"/>
          <p:cNvSpPr>
            <a:spLocks noGrp="1"/>
          </p:cNvSpPr>
          <p:nvPr>
            <p:ph type="body" sz="quarter" idx="11" hasCustomPrompt="1"/>
          </p:nvPr>
        </p:nvSpPr>
        <p:spPr>
          <a:xfrm>
            <a:off x="468314" y="4110527"/>
            <a:ext cx="5615855" cy="1305615"/>
          </a:xfrm>
        </p:spPr>
        <p:txBody>
          <a:bodyPr>
            <a:normAutofit/>
          </a:bodyPr>
          <a:lstStyle>
            <a:lvl1pPr marL="0" indent="0">
              <a:buNone/>
              <a:defRPr lang="en-US" sz="2000" kern="1200" spc="-75" baseline="0" dirty="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Speaker Name</a:t>
            </a:r>
          </a:p>
          <a:p>
            <a:pPr marL="0" lvl="0" indent="0" algn="l" defTabSz="685847"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685847" rtl="0" eaLnBrk="1" latinLnBrk="0" hangingPunct="1">
              <a:lnSpc>
                <a:spcPct val="90000"/>
              </a:lnSpc>
              <a:spcBef>
                <a:spcPct val="20000"/>
              </a:spcBef>
              <a:buSzPct val="90000"/>
              <a:buFont typeface="Arial" pitchFamily="34" charset="0"/>
              <a:buNone/>
            </a:pPr>
            <a:r>
              <a:rPr lang="en-US" dirty="0" smtClean="0"/>
              <a:t>Contact Information</a:t>
            </a:r>
          </a:p>
        </p:txBody>
      </p:sp>
      <p:grpSp>
        <p:nvGrpSpPr>
          <p:cNvPr id="10" name="Group 9"/>
          <p:cNvGrpSpPr/>
          <p:nvPr userDrawn="1"/>
        </p:nvGrpSpPr>
        <p:grpSpPr>
          <a:xfrm>
            <a:off x="467544" y="383063"/>
            <a:ext cx="1224136" cy="559717"/>
            <a:chOff x="10186018" y="534632"/>
            <a:chExt cx="1706539" cy="585216"/>
          </a:xfrm>
        </p:grpSpPr>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2" name="TextBox 11"/>
            <p:cNvSpPr txBox="1"/>
            <p:nvPr userDrawn="1"/>
          </p:nvSpPr>
          <p:spPr>
            <a:xfrm>
              <a:off x="10576932" y="972960"/>
              <a:ext cx="473759" cy="137568"/>
            </a:xfrm>
            <a:prstGeom prst="rect">
              <a:avLst/>
            </a:prstGeom>
            <a:noFill/>
          </p:spPr>
          <p:txBody>
            <a:bodyPr wrap="none" lIns="0" tIns="0" rIns="0" bIns="0" rtlCol="0">
              <a:spAutoFit/>
            </a:bodyPr>
            <a:lstStyle/>
            <a:p>
              <a:pPr defTabSz="685847">
                <a:lnSpc>
                  <a:spcPct val="90000"/>
                </a:lnSpc>
                <a:spcAft>
                  <a:spcPts val="600"/>
                </a:spcAft>
              </a:pPr>
              <a:r>
                <a:rPr lang="en-US" sz="950" dirty="0" smtClean="0">
                  <a:solidFill>
                    <a:srgbClr val="FFFFFF"/>
                  </a:solidFill>
                </a:rPr>
                <a:t>| Basel</a:t>
              </a:r>
            </a:p>
          </p:txBody>
        </p:sp>
      </p:grpSp>
    </p:spTree>
    <p:extLst>
      <p:ext uri="{BB962C8B-B14F-4D97-AF65-F5344CB8AC3E}">
        <p14:creationId xmlns:p14="http://schemas.microsoft.com/office/powerpoint/2010/main" val="7226132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grpId="1" nodeType="withEffect">
                                  <p:stCondLst>
                                    <p:cond delay="500"/>
                                  </p:stCondLst>
                                  <p:childTnLst>
                                    <p:animMotion origin="layout" path="M 2.77778E-7 3.7037E-7 L 1.17344 3.7037E-7 " pathEditMode="relative" rAng="0" ptsTypes="AA">
                                      <p:cBhvr>
                                        <p:cTn id="8" dur="1000" spd="-100000" fill="hold"/>
                                        <p:tgtEl>
                                          <p:spTgt spid="5"/>
                                        </p:tgtEl>
                                        <p:attrNameLst>
                                          <p:attrName>ppt_x</p:attrName>
                                          <p:attrName>ppt_y</p:attrName>
                                        </p:attrNameLst>
                                      </p:cBhvr>
                                      <p:rCtr x="58663" y="0"/>
                                    </p:animMotion>
                                  </p:childTnLst>
                                </p:cTn>
                              </p:par>
                              <p:par>
                                <p:cTn id="9" presetID="1"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par>
                                <p:cTn id="11" presetID="63" presetClass="path" presetSubtype="0" accel="50000" decel="50000" fill="hold" nodeType="withEffect">
                                  <p:stCondLst>
                                    <p:cond delay="500"/>
                                  </p:stCondLst>
                                  <p:childTnLst>
                                    <p:animMotion origin="layout" path="M 4.44444E-6 -4.07407E-6 L 1.40572 -4.07407E-6 " pathEditMode="relative" rAng="0" ptsTypes="AA">
                                      <p:cBhvr>
                                        <p:cTn id="12" dur="1000" spd="-100000" fill="hold"/>
                                        <p:tgtEl>
                                          <p:spTgt spid="10"/>
                                        </p:tgtEl>
                                        <p:attrNameLst>
                                          <p:attrName>ppt_x</p:attrName>
                                          <p:attrName>ppt_y</p:attrName>
                                        </p:attrNameLst>
                                      </p:cBhvr>
                                      <p:rCtr x="70278" y="0"/>
                                    </p:animMotion>
                                  </p:childTnLst>
                                </p:cTn>
                              </p:par>
                              <p:par>
                                <p:cTn id="13" presetID="1" presetClass="entr" presetSubtype="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childTnLst>
                                </p:cTn>
                              </p:par>
                              <p:par>
                                <p:cTn id="15" presetID="63" presetClass="path" presetSubtype="0" accel="50000" decel="50000" fill="hold" nodeType="withEffect">
                                  <p:stCondLst>
                                    <p:cond delay="500"/>
                                  </p:stCondLst>
                                  <p:childTnLst>
                                    <p:animMotion origin="layout" path="M 2.5E-6 -3.20988E-6 L 0.67066 -3.20988E-6 " pathEditMode="relative" rAng="0" ptsTypes="AA">
                                      <p:cBhvr>
                                        <p:cTn id="16" dur="1000" spd="-100000" fill="hold"/>
                                        <p:tgtEl>
                                          <p:spTgt spid="9"/>
                                        </p:tgtEl>
                                        <p:attrNameLst>
                                          <p:attrName>ppt_x</p:attrName>
                                          <p:attrName>ppt_y</p:attrName>
                                        </p:attrNameLst>
                                      </p:cBhvr>
                                      <p:rCtr x="33524" y="0"/>
                                    </p:animMotion>
                                  </p:childTnLst>
                                </p:cTn>
                              </p:par>
                              <p:par>
                                <p:cTn id="17" presetID="1" presetClass="entr" presetSubtype="0" fill="hold" grpId="1" nodeType="with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par>
                                <p:cTn id="19" presetID="35" presetClass="path" presetSubtype="0" accel="50000" decel="50000" fill="hold" grpId="0" nodeType="withEffect">
                                  <p:stCondLst>
                                    <p:cond delay="500"/>
                                  </p:stCondLst>
                                  <p:childTnLst>
                                    <p:animMotion origin="layout" path="M -3.33333E-6 -1.23457E-7 L 1.175 -1.23457E-7 " pathEditMode="relative" rAng="0" ptsTypes="AA">
                                      <p:cBhvr>
                                        <p:cTn id="20" dur="1000" spd="-100000" fill="hold"/>
                                        <p:tgtEl>
                                          <p:spTgt spid="7"/>
                                        </p:tgtEl>
                                        <p:attrNameLst>
                                          <p:attrName>ppt_x</p:attrName>
                                          <p:attrName>ppt_y</p:attrName>
                                        </p:attrNameLst>
                                      </p:cBhvr>
                                      <p:rCtr x="58750" y="0"/>
                                    </p:animMotion>
                                  </p:childTnLst>
                                </p:cTn>
                              </p:par>
                              <p:par>
                                <p:cTn id="21" presetID="1" presetClass="entr" presetSubtype="0" fill="hold" grpId="1" nodeType="with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par>
                                <p:cTn id="23" presetID="35" presetClass="path" presetSubtype="0" accel="50000" decel="50000" fill="hold" grpId="0" nodeType="withEffect">
                                  <p:stCondLst>
                                    <p:cond delay="500"/>
                                  </p:stCondLst>
                                  <p:childTnLst>
                                    <p:animMotion origin="layout" path="M -3.33333E-6 -4.44444E-6 L 1.17622 -4.44444E-6 " pathEditMode="relative" rAng="0" ptsTypes="AA">
                                      <p:cBhvr>
                                        <p:cTn id="24" dur="1000" spd="-100000" fill="hold"/>
                                        <p:tgtEl>
                                          <p:spTgt spid="8"/>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7"/>
                        </p:tgtEl>
                        <p:attrNameLst>
                          <p:attrName>ppt_x</p:attrName>
                          <p:attrName>ppt_y</p:attrName>
                        </p:attrNameLst>
                      </p:cBhvr>
                      <p:rCtr x="58750" y="0"/>
                    </p:animMotion>
                  </p:childTnLst>
                </p:cTn>
              </p:par>
            </p:tnLst>
          </p:tmpl>
        </p:tmplLst>
      </p:bldP>
      <p:bldP spid="7" grpId="1">
        <p:tmplLst>
          <p:tmpl>
            <p:tnLst>
              <p:par>
                <p:cTn presetID="1"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8"/>
                        </p:tgtEl>
                        <p:attrNameLst>
                          <p:attrName>ppt_x</p:attrName>
                          <p:attrName>ppt_y</p:attrName>
                        </p:attrNameLst>
                      </p:cBhvr>
                      <p:rCtr x="58802" y="0"/>
                    </p:animMotion>
                  </p:childTnLst>
                </p:cTn>
              </p:par>
            </p:tnLst>
          </p:tmpl>
        </p:tmplLst>
      </p:bldP>
      <p:bldP spid="8" grpId="1">
        <p:tmplLst>
          <p:tmpl>
            <p:tnLst>
              <p:par>
                <p:cTn presetID="1"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gray">
          <a:xfrm>
            <a:off x="323529" y="2084851"/>
            <a:ext cx="5904656" cy="343664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p:cNvSpPr>
            <a:spLocks noGrp="1"/>
          </p:cNvSpPr>
          <p:nvPr>
            <p:ph type="body" sz="quarter" idx="10" hasCustomPrompt="1"/>
          </p:nvPr>
        </p:nvSpPr>
        <p:spPr>
          <a:xfrm>
            <a:off x="468314" y="2306217"/>
            <a:ext cx="5615855" cy="1653821"/>
          </a:xfrm>
        </p:spPr>
        <p:txBody>
          <a:bodyPr>
            <a:normAutofit/>
          </a:bodyPr>
          <a:lstStyle>
            <a:lvl1pPr marL="0" indent="0">
              <a:buNone/>
              <a:defRPr lang="en-US" sz="4600" i="0" kern="1200" spc="-75" baseline="0" dirty="0" smtClean="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Presentation Title</a:t>
            </a:r>
          </a:p>
        </p:txBody>
      </p:sp>
      <p:sp>
        <p:nvSpPr>
          <p:cNvPr id="4" name="Text Placeholder 8"/>
          <p:cNvSpPr>
            <a:spLocks noGrp="1"/>
          </p:cNvSpPr>
          <p:nvPr>
            <p:ph type="body" sz="quarter" idx="11" hasCustomPrompt="1"/>
          </p:nvPr>
        </p:nvSpPr>
        <p:spPr>
          <a:xfrm>
            <a:off x="468314" y="4110527"/>
            <a:ext cx="5615855" cy="1305615"/>
          </a:xfrm>
        </p:spPr>
        <p:txBody>
          <a:bodyPr>
            <a:normAutofit/>
          </a:bodyPr>
          <a:lstStyle>
            <a:lvl1pPr marL="0" indent="0">
              <a:buNone/>
              <a:defRPr lang="en-US" sz="2000" kern="1200" spc="-75" baseline="0" dirty="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Speaker Name</a:t>
            </a:r>
          </a:p>
          <a:p>
            <a:pPr marL="0" lvl="0" indent="0" algn="l" defTabSz="685847"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685847" rtl="0" eaLnBrk="1" latinLnBrk="0" hangingPunct="1">
              <a:lnSpc>
                <a:spcPct val="90000"/>
              </a:lnSpc>
              <a:spcBef>
                <a:spcPct val="20000"/>
              </a:spcBef>
              <a:buSzPct val="90000"/>
              <a:buFont typeface="Arial" pitchFamily="34" charset="0"/>
              <a:buNone/>
            </a:pPr>
            <a:r>
              <a:rPr lang="en-US" dirty="0" smtClean="0"/>
              <a:t>Contact Information</a:t>
            </a:r>
          </a:p>
        </p:txBody>
      </p:sp>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6257" y="5866278"/>
            <a:ext cx="1992738" cy="9773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446280" y="308418"/>
            <a:ext cx="1224136" cy="559717"/>
            <a:chOff x="10186018" y="534632"/>
            <a:chExt cx="1706539" cy="585216"/>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0" name="TextBox 9"/>
            <p:cNvSpPr txBox="1"/>
            <p:nvPr userDrawn="1"/>
          </p:nvSpPr>
          <p:spPr>
            <a:xfrm>
              <a:off x="10576932" y="972960"/>
              <a:ext cx="473759" cy="137568"/>
            </a:xfrm>
            <a:prstGeom prst="rect">
              <a:avLst/>
            </a:prstGeom>
            <a:noFill/>
          </p:spPr>
          <p:txBody>
            <a:bodyPr wrap="none" lIns="0" tIns="0" rIns="0" bIns="0" rtlCol="0">
              <a:spAutoFit/>
            </a:bodyPr>
            <a:lstStyle/>
            <a:p>
              <a:pPr defTabSz="685847">
                <a:lnSpc>
                  <a:spcPct val="90000"/>
                </a:lnSpc>
                <a:spcAft>
                  <a:spcPts val="600"/>
                </a:spcAft>
              </a:pPr>
              <a:r>
                <a:rPr lang="en-US" sz="950" dirty="0" smtClean="0">
                  <a:solidFill>
                    <a:srgbClr val="FFFFFF"/>
                  </a:solidFill>
                </a:rPr>
                <a:t>| Basel</a:t>
              </a:r>
            </a:p>
          </p:txBody>
        </p:sp>
      </p:grpSp>
    </p:spTree>
    <p:extLst>
      <p:ext uri="{BB962C8B-B14F-4D97-AF65-F5344CB8AC3E}">
        <p14:creationId xmlns:p14="http://schemas.microsoft.com/office/powerpoint/2010/main" val="613726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500"/>
                                  </p:stCondLst>
                                  <p:childTnLst>
                                    <p:animMotion origin="layout" path="M 2.77778E-7 3.7037E-7 L 1.17344 3.7037E-7 " pathEditMode="relative" rAng="0" ptsTypes="AA">
                                      <p:cBhvr>
                                        <p:cTn id="10" dur="1000" spd="-100000" fill="hold"/>
                                        <p:tgtEl>
                                          <p:spTgt spid="5"/>
                                        </p:tgtEl>
                                        <p:attrNameLst>
                                          <p:attrName>ppt_x</p:attrName>
                                          <p:attrName>ppt_y</p:attrName>
                                        </p:attrNameLst>
                                      </p:cBhvr>
                                      <p:rCtr x="58663" y="0"/>
                                    </p:animMotion>
                                  </p:childTnLst>
                                </p:cTn>
                              </p:par>
                              <p:par>
                                <p:cTn id="11" presetID="1"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par>
                                <p:cTn id="13" presetID="63" presetClass="path" presetSubtype="0" accel="50000" decel="50000" fill="hold" nodeType="withEffect">
                                  <p:stCondLst>
                                    <p:cond delay="500"/>
                                  </p:stCondLst>
                                  <p:childTnLst>
                                    <p:animMotion origin="layout" path="M 5E-6 -1.60494E-6 L 1.41598 -1.60494E-6 " pathEditMode="relative" rAng="0" ptsTypes="AA">
                                      <p:cBhvr>
                                        <p:cTn id="14" dur="1000" spd="-100000" fill="hold"/>
                                        <p:tgtEl>
                                          <p:spTgt spid="7"/>
                                        </p:tgtEl>
                                        <p:attrNameLst>
                                          <p:attrName>ppt_x</p:attrName>
                                          <p:attrName>ppt_y</p:attrName>
                                        </p:attrNameLst>
                                      </p:cBhvr>
                                      <p:rCtr x="70799" y="0"/>
                                    </p:animMotion>
                                  </p:childTnLst>
                                </p:cTn>
                              </p:par>
                              <p:par>
                                <p:cTn id="15" presetID="1"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par>
                                <p:cTn id="17" presetID="63" presetClass="path" presetSubtype="0" accel="50000" decel="50000" fill="hold" nodeType="withEffect">
                                  <p:stCondLst>
                                    <p:cond delay="500"/>
                                  </p:stCondLst>
                                  <p:childTnLst>
                                    <p:animMotion origin="layout" path="M 2.5E-6 -3.20988E-6 L 0.67066 -3.20988E-6 " pathEditMode="relative" rAng="0" ptsTypes="AA">
                                      <p:cBhvr>
                                        <p:cTn id="18" dur="1000" spd="-100000" fill="hold"/>
                                        <p:tgtEl>
                                          <p:spTgt spid="9"/>
                                        </p:tgtEl>
                                        <p:attrNameLst>
                                          <p:attrName>ppt_x</p:attrName>
                                          <p:attrName>ppt_y</p:attrName>
                                        </p:attrNameLst>
                                      </p:cBhvr>
                                      <p:rCtr x="33524" y="0"/>
                                    </p:animMotion>
                                  </p:childTnLst>
                                </p:cTn>
                              </p:par>
                              <p:par>
                                <p:cTn id="19" presetID="1" presetClass="entr" presetSubtype="0" fill="hold" grpId="1" nodeType="withEffect">
                                  <p:stCondLst>
                                    <p:cond delay="500"/>
                                  </p:stCondLst>
                                  <p:childTnLst>
                                    <p:set>
                                      <p:cBhvr>
                                        <p:cTn id="20" dur="1" fill="hold">
                                          <p:stCondLst>
                                            <p:cond delay="0"/>
                                          </p:stCondLst>
                                        </p:cTn>
                                        <p:tgtEl>
                                          <p:spTgt spid="6"/>
                                        </p:tgtEl>
                                        <p:attrNameLst>
                                          <p:attrName>style.visibility</p:attrName>
                                        </p:attrNameLst>
                                      </p:cBhvr>
                                      <p:to>
                                        <p:strVal val="visible"/>
                                      </p:to>
                                    </p:set>
                                  </p:childTnLst>
                                </p:cTn>
                              </p:par>
                              <p:par>
                                <p:cTn id="21" presetID="35" presetClass="path" presetSubtype="0" accel="50000" decel="50000" fill="hold" grpId="0" nodeType="withEffect">
                                  <p:stCondLst>
                                    <p:cond delay="500"/>
                                  </p:stCondLst>
                                  <p:childTnLst>
                                    <p:animMotion origin="layout" path="M -3.33333E-6 -1.23457E-7 L 1.175 -1.23457E-7 " pathEditMode="relative" rAng="0" ptsTypes="AA">
                                      <p:cBhvr>
                                        <p:cTn id="22" dur="1000" spd="-100000" fill="hold"/>
                                        <p:tgtEl>
                                          <p:spTgt spid="6"/>
                                        </p:tgtEl>
                                        <p:attrNameLst>
                                          <p:attrName>ppt_x</p:attrName>
                                          <p:attrName>ppt_y</p:attrName>
                                        </p:attrNameLst>
                                      </p:cBhvr>
                                      <p:rCtr x="58750" y="0"/>
                                    </p:animMotion>
                                  </p:childTnLst>
                                </p:cTn>
                              </p:par>
                              <p:par>
                                <p:cTn id="23" presetID="1" presetClass="entr" presetSubtype="0" fill="hold" grpId="1" nodeType="withEffect">
                                  <p:stCondLst>
                                    <p:cond delay="500"/>
                                  </p:stCondLst>
                                  <p:childTnLst>
                                    <p:set>
                                      <p:cBhvr>
                                        <p:cTn id="24" dur="1" fill="hold">
                                          <p:stCondLst>
                                            <p:cond delay="0"/>
                                          </p:stCondLst>
                                        </p:cTn>
                                        <p:tgtEl>
                                          <p:spTgt spid="4"/>
                                        </p:tgtEl>
                                        <p:attrNameLst>
                                          <p:attrName>style.visibility</p:attrName>
                                        </p:attrNameLst>
                                      </p:cBhvr>
                                      <p:to>
                                        <p:strVal val="visible"/>
                                      </p:to>
                                    </p:set>
                                  </p:childTnLst>
                                </p:cTn>
                              </p:par>
                              <p:par>
                                <p:cTn id="25" presetID="35" presetClass="path" presetSubtype="0" accel="50000" decel="50000" fill="hold" grpId="0" nodeType="withEffect">
                                  <p:stCondLst>
                                    <p:cond delay="500"/>
                                  </p:stCondLst>
                                  <p:childTnLst>
                                    <p:animMotion origin="layout" path="M -3.33333E-6 -4.44444E-6 L 1.17622 -4.44444E-6 " pathEditMode="relative" rAng="0" ptsTypes="AA">
                                      <p:cBhvr>
                                        <p:cTn id="26" dur="1000" spd="-100000" fill="hold"/>
                                        <p:tgtEl>
                                          <p:spTgt spid="4"/>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6"/>
                        </p:tgtEl>
                        <p:attrNameLst>
                          <p:attrName>ppt_x</p:attrName>
                          <p:attrName>ppt_y</p:attrName>
                        </p:attrNameLst>
                      </p:cBhvr>
                      <p:rCtr x="58750" y="0"/>
                    </p:animMotion>
                  </p:childTnLst>
                </p:cTn>
              </p:par>
            </p:tnLst>
          </p:tmpl>
        </p:tmplLst>
      </p:bldP>
      <p:bldP spid="6" grpId="1">
        <p:tmplLst>
          <p:tmpl>
            <p:tnLst>
              <p:par>
                <p:cTn presetID="1"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4"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4"/>
                        </p:tgtEl>
                        <p:attrNameLst>
                          <p:attrName>ppt_x</p:attrName>
                          <p:attrName>ppt_y</p:attrName>
                        </p:attrNameLst>
                      </p:cBhvr>
                      <p:rCtr x="58802" y="0"/>
                    </p:animMotion>
                  </p:childTnLst>
                </p:cTn>
              </p:par>
            </p:tnLst>
          </p:tmpl>
        </p:tmplLst>
      </p:bldP>
      <p:bldP spid="4" grpId="1">
        <p:tmplLst>
          <p:tmpl>
            <p:tnLst>
              <p:par>
                <p:cTn presetID="1"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11" name="Content Placeholder 12"/>
          <p:cNvSpPr>
            <a:spLocks noGrp="1"/>
          </p:cNvSpPr>
          <p:nvPr>
            <p:ph sz="quarter" idx="10" hasCustomPrompt="1"/>
          </p:nvPr>
        </p:nvSpPr>
        <p:spPr>
          <a:xfrm>
            <a:off x="468313" y="1797052"/>
            <a:ext cx="6551613" cy="4320117"/>
          </a:xfrm>
        </p:spPr>
        <p:txBody>
          <a:bodyPr/>
          <a:lstStyle>
            <a:lvl1pPr marL="0" indent="0">
              <a:buNone/>
              <a:tabLst>
                <a:tab pos="5703712" algn="l"/>
              </a:tabLst>
              <a:defRPr sz="3000" baseline="0">
                <a:solidFill>
                  <a:schemeClr val="accent2"/>
                </a:solidFill>
              </a:defRPr>
            </a:lvl1pPr>
            <a:lvl2pPr marL="0" indent="0">
              <a:buNone/>
              <a:tabLst>
                <a:tab pos="5703712" algn="l"/>
              </a:tabLst>
              <a:defRPr sz="1500">
                <a:latin typeface="+mn-lt"/>
              </a:defRPr>
            </a:lvl2pPr>
            <a:lvl3pPr marL="345318" indent="-172660">
              <a:tabLst>
                <a:tab pos="5703712" algn="l"/>
              </a:tabLst>
              <a:defRPr sz="1500" baseline="0">
                <a:latin typeface="+mn-lt"/>
              </a:defRPr>
            </a:lvl3pPr>
          </a:lstStyle>
          <a:p>
            <a:pPr lvl="0"/>
            <a:r>
              <a:rPr lang="en-US" dirty="0" smtClean="0"/>
              <a:t>Topic	xx</a:t>
            </a:r>
          </a:p>
          <a:p>
            <a:pPr lvl="1"/>
            <a:r>
              <a:rPr lang="en-US" dirty="0" smtClean="0"/>
              <a:t>Subtopic	xx</a:t>
            </a:r>
          </a:p>
          <a:p>
            <a:pPr lvl="0"/>
            <a:r>
              <a:rPr lang="en-US" dirty="0" smtClean="0"/>
              <a:t>Topic	xx</a:t>
            </a:r>
          </a:p>
          <a:p>
            <a:pPr lvl="1"/>
            <a:r>
              <a:rPr lang="en-US" dirty="0" smtClean="0"/>
              <a:t>Subtopic	xx</a:t>
            </a:r>
          </a:p>
        </p:txBody>
      </p:sp>
      <p:sp>
        <p:nvSpPr>
          <p:cNvPr id="12" name="Rectangle 11"/>
          <p:cNvSpPr/>
          <p:nvPr userDrawn="1"/>
        </p:nvSpPr>
        <p:spPr bwMode="auto">
          <a:xfrm>
            <a:off x="7092951" y="1797053"/>
            <a:ext cx="1582738" cy="210184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49" fontAlgn="base">
              <a:spcBef>
                <a:spcPct val="0"/>
              </a:spcBef>
              <a:spcAft>
                <a:spcPct val="0"/>
              </a:spcAft>
            </a:pPr>
            <a:endParaRPr lang="en-US" sz="1400" spc="-38"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075" name="Picture 3" descr="C:\Temp\Agenda.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39041" y="2224213"/>
            <a:ext cx="481512" cy="12767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7180300" y="3545586"/>
            <a:ext cx="613951" cy="215444"/>
          </a:xfrm>
          <a:prstGeom prst="rect">
            <a:avLst/>
          </a:prstGeom>
          <a:noFill/>
        </p:spPr>
        <p:txBody>
          <a:bodyPr wrap="none" lIns="0" tIns="0" rIns="0" bIns="0" rtlCol="0">
            <a:spAutoFit/>
          </a:bodyPr>
          <a:lstStyle/>
          <a:p>
            <a:pPr defTabSz="685847"/>
            <a:r>
              <a:rPr lang="en-US" sz="1400" dirty="0" smtClean="0">
                <a:solidFill>
                  <a:srgbClr val="FFFFFF"/>
                </a:solidFill>
              </a:rPr>
              <a:t>Agenda</a:t>
            </a:r>
          </a:p>
        </p:txBody>
      </p:sp>
    </p:spTree>
    <p:extLst>
      <p:ext uri="{BB962C8B-B14F-4D97-AF65-F5344CB8AC3E}">
        <p14:creationId xmlns:p14="http://schemas.microsoft.com/office/powerpoint/2010/main" val="1443381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70409E-6 -1.11111E-6 L 3.70409E-6 -0.05393 " pathEditMode="relative" rAng="0" ptsTypes="AA">
                                      <p:cBhvr>
                                        <p:cTn id="6" dur="500" fill="hold"/>
                                        <p:tgtEl>
                                          <p:spTgt spid="3075"/>
                                        </p:tgtEl>
                                        <p:attrNameLst>
                                          <p:attrName>ppt_x</p:attrName>
                                          <p:attrName>ppt_y</p:attrName>
                                        </p:attrNameLst>
                                      </p:cBhvr>
                                      <p:rCtr x="0" y="-2708"/>
                                    </p:animMotion>
                                  </p:childTnLst>
                                </p:cTn>
                              </p:par>
                              <p:par>
                                <p:cTn id="7" presetID="1" presetClass="entr" presetSubtype="0" fill="hold" grpId="0" nodeType="withEffect">
                                  <p:stCondLst>
                                    <p:cond delay="500"/>
                                  </p:stCondLst>
                                  <p:childTnLst>
                                    <p:set>
                                      <p:cBhvr>
                                        <p:cTn id="8" dur="1" fill="hold">
                                          <p:stCondLst>
                                            <p:cond delay="0"/>
                                          </p:stCondLst>
                                        </p:cTn>
                                        <p:tgtEl>
                                          <p:spTgt spid="14"/>
                                        </p:tgtEl>
                                        <p:attrNameLst>
                                          <p:attrName>style.visibility</p:attrName>
                                        </p:attrNameLst>
                                      </p:cBhvr>
                                      <p:to>
                                        <p:strVal val="visible"/>
                                      </p:to>
                                    </p:set>
                                  </p:childTnLst>
                                </p:cTn>
                              </p:par>
                              <p:par>
                                <p:cTn id="9" presetID="42" presetClass="path" presetSubtype="0" accel="50000" decel="50000" fill="hold" grpId="1" nodeType="withEffect">
                                  <p:stCondLst>
                                    <p:cond delay="500"/>
                                  </p:stCondLst>
                                  <p:childTnLst>
                                    <p:animMotion origin="layout" path="M -4.17296E-6 2.96296E-6 L -4.17296E-6 0.04722 " pathEditMode="relative" rAng="0" ptsTypes="AA">
                                      <p:cBhvr>
                                        <p:cTn id="10" dur="500" spd="-100000" fill="hold"/>
                                        <p:tgtEl>
                                          <p:spTgt spid="14"/>
                                        </p:tgtEl>
                                        <p:attrNameLst>
                                          <p:attrName>ppt_x</p:attrName>
                                          <p:attrName>ppt_y</p:attrName>
                                        </p:attrNameLst>
                                      </p:cBhvr>
                                      <p:rCtr x="0" y="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2324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9"/>
            <a:ext cx="8363938" cy="2031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4" y="2784869"/>
            <a:ext cx="8207375" cy="1114033"/>
          </a:xfrm>
        </p:spPr>
        <p:txBody>
          <a:bodyPr/>
          <a:lstStyle>
            <a:lvl1pPr marL="0" indent="0">
              <a:buNone/>
              <a:defRPr lang="en-US" sz="6600" i="0" kern="1200" spc="-75" baseline="0" dirty="0" smtClean="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Chapter title</a:t>
            </a:r>
          </a:p>
        </p:txBody>
      </p:sp>
      <p:sp>
        <p:nvSpPr>
          <p:cNvPr id="4" name="Text Placeholder 8"/>
          <p:cNvSpPr>
            <a:spLocks noGrp="1"/>
          </p:cNvSpPr>
          <p:nvPr>
            <p:ph type="body" sz="quarter" idx="11" hasCustomPrompt="1"/>
          </p:nvPr>
        </p:nvSpPr>
        <p:spPr>
          <a:xfrm>
            <a:off x="468314" y="1773239"/>
            <a:ext cx="8207375" cy="44319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11"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76789" y="5847095"/>
            <a:ext cx="2004592"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userDrawn="1"/>
        </p:nvGrpSpPr>
        <p:grpSpPr>
          <a:xfrm>
            <a:off x="467544" y="308418"/>
            <a:ext cx="1224136" cy="559717"/>
            <a:chOff x="10186018" y="534632"/>
            <a:chExt cx="1706539" cy="585216"/>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8" name="TextBox 7"/>
            <p:cNvSpPr txBox="1"/>
            <p:nvPr userDrawn="1"/>
          </p:nvSpPr>
          <p:spPr>
            <a:xfrm>
              <a:off x="10576932" y="981291"/>
              <a:ext cx="473759" cy="137568"/>
            </a:xfrm>
            <a:prstGeom prst="rect">
              <a:avLst/>
            </a:prstGeom>
            <a:noFill/>
          </p:spPr>
          <p:txBody>
            <a:bodyPr wrap="none" lIns="0" tIns="0" rIns="0" bIns="0" rtlCol="0">
              <a:spAutoFit/>
            </a:bodyPr>
            <a:lstStyle/>
            <a:p>
              <a:pPr defTabSz="685847">
                <a:lnSpc>
                  <a:spcPct val="90000"/>
                </a:lnSpc>
                <a:spcAft>
                  <a:spcPts val="600"/>
                </a:spcAft>
              </a:pPr>
              <a:r>
                <a:rPr lang="en-US" sz="950" dirty="0" smtClean="0">
                  <a:solidFill>
                    <a:srgbClr val="FFFFFF"/>
                  </a:solidFill>
                </a:rPr>
                <a:t>| Basel</a:t>
              </a:r>
            </a:p>
          </p:txBody>
        </p:sp>
      </p:grpSp>
    </p:spTree>
    <p:extLst>
      <p:ext uri="{BB962C8B-B14F-4D97-AF65-F5344CB8AC3E}">
        <p14:creationId xmlns:p14="http://schemas.microsoft.com/office/powerpoint/2010/main" val="35149357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5"/>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4"/>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6"/>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11"/>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6"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6"/>
                        </p:tgtEl>
                        <p:attrNameLst>
                          <p:attrName>ppt_x</p:attrName>
                          <p:attrName>ppt_y</p:attrName>
                        </p:attrNameLst>
                      </p:cBhvr>
                      <p:rCtr x="61706" y="0"/>
                    </p:animMotion>
                  </p:childTnLst>
                </p:cTn>
              </p:par>
            </p:tnLst>
          </p:tmpl>
        </p:tmplLst>
      </p:bldP>
      <p:bldP spid="4" grpId="0">
        <p:tmplLst>
          <p:tmpl>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4"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4"/>
                        </p:tgtEl>
                        <p:attrNameLst>
                          <p:attrName>ppt_x</p:attrName>
                          <p:attrName>ppt_y</p:attrName>
                        </p:attrNameLst>
                      </p:cBhvr>
                      <p:rCtr x="61758" y="0"/>
                    </p:animMotion>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Title Dark Teal">
    <p:bg>
      <p:bgPr>
        <a:solidFill>
          <a:srgbClr val="00827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468314" y="2784869"/>
            <a:ext cx="8207375" cy="1114033"/>
          </a:xfrm>
        </p:spPr>
        <p:txBody>
          <a:bodyPr/>
          <a:lstStyle>
            <a:lvl1pPr marL="0" indent="0">
              <a:buNone/>
              <a:defRPr lang="en-US" sz="6600" i="0" kern="1200" spc="-75" baseline="0" dirty="0" smtClean="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468314" y="1773239"/>
            <a:ext cx="8207375" cy="44319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76789" y="5847095"/>
            <a:ext cx="2004592"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467544" y="308418"/>
            <a:ext cx="1224136" cy="559717"/>
            <a:chOff x="10186018" y="534632"/>
            <a:chExt cx="1706539" cy="585216"/>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3759" cy="137568"/>
            </a:xfrm>
            <a:prstGeom prst="rect">
              <a:avLst/>
            </a:prstGeom>
            <a:noFill/>
          </p:spPr>
          <p:txBody>
            <a:bodyPr wrap="none" lIns="0" tIns="0" rIns="0" bIns="0" rtlCol="0">
              <a:spAutoFit/>
            </a:bodyPr>
            <a:lstStyle/>
            <a:p>
              <a:pPr defTabSz="685847">
                <a:lnSpc>
                  <a:spcPct val="90000"/>
                </a:lnSpc>
                <a:spcAft>
                  <a:spcPts val="600"/>
                </a:spcAft>
              </a:pPr>
              <a:r>
                <a:rPr lang="en-US" sz="950" dirty="0" smtClean="0">
                  <a:solidFill>
                    <a:srgbClr val="FFFFFF"/>
                  </a:solidFill>
                </a:rPr>
                <a:t>| Basel</a:t>
              </a:r>
            </a:p>
          </p:txBody>
        </p:sp>
      </p:grpSp>
    </p:spTree>
    <p:extLst>
      <p:ext uri="{BB962C8B-B14F-4D97-AF65-F5344CB8AC3E}">
        <p14:creationId xmlns:p14="http://schemas.microsoft.com/office/powerpoint/2010/main" val="6123721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Title Plum">
    <p:bg>
      <p:bgPr>
        <a:solidFill>
          <a:srgbClr val="B4009E"/>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468314" y="2784869"/>
            <a:ext cx="8207375" cy="1114033"/>
          </a:xfrm>
        </p:spPr>
        <p:txBody>
          <a:bodyPr/>
          <a:lstStyle>
            <a:lvl1pPr marL="0" indent="0">
              <a:buNone/>
              <a:defRPr lang="en-US" sz="6600" i="0" kern="1200" spc="-75" baseline="0" dirty="0" smtClean="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468314" y="1773239"/>
            <a:ext cx="8207375" cy="44319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76789" y="5847095"/>
            <a:ext cx="2004592"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467544" y="308418"/>
            <a:ext cx="1224136" cy="559717"/>
            <a:chOff x="10186018" y="534632"/>
            <a:chExt cx="1706539" cy="585216"/>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3759" cy="137568"/>
            </a:xfrm>
            <a:prstGeom prst="rect">
              <a:avLst/>
            </a:prstGeom>
            <a:noFill/>
          </p:spPr>
          <p:txBody>
            <a:bodyPr wrap="none" lIns="0" tIns="0" rIns="0" bIns="0" rtlCol="0">
              <a:spAutoFit/>
            </a:bodyPr>
            <a:lstStyle/>
            <a:p>
              <a:pPr defTabSz="685847">
                <a:lnSpc>
                  <a:spcPct val="90000"/>
                </a:lnSpc>
                <a:spcAft>
                  <a:spcPts val="600"/>
                </a:spcAft>
              </a:pPr>
              <a:r>
                <a:rPr lang="en-US" sz="950" dirty="0" smtClean="0">
                  <a:solidFill>
                    <a:srgbClr val="FFFFFF"/>
                  </a:solidFill>
                </a:rPr>
                <a:t>| Basel</a:t>
              </a:r>
            </a:p>
          </p:txBody>
        </p:sp>
      </p:grpSp>
    </p:spTree>
    <p:extLst>
      <p:ext uri="{BB962C8B-B14F-4D97-AF65-F5344CB8AC3E}">
        <p14:creationId xmlns:p14="http://schemas.microsoft.com/office/powerpoint/2010/main" val="13781473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4" y="1773240"/>
            <a:ext cx="8207375" cy="2125661"/>
          </a:xfrm>
        </p:spPr>
        <p:txBody>
          <a:bodyPr>
            <a:normAutofit/>
          </a:bodyPr>
          <a:lstStyle>
            <a:lvl1pPr marL="0" indent="0">
              <a:buNone/>
              <a:defRPr lang="en-US" sz="9600" i="0" kern="1200" spc="-75" baseline="0" dirty="0" smtClean="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468314" y="4006851"/>
            <a:ext cx="8207375" cy="57427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3779671706"/>
      </p:ext>
    </p:extLst>
  </p:cSld>
  <p:clrMapOvr>
    <a:masterClrMapping/>
  </p:clrMapOvr>
  <p:transition spd="slow">
    <p:push/>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00827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4" y="1773240"/>
            <a:ext cx="8207375" cy="2125661"/>
          </a:xfrm>
        </p:spPr>
        <p:txBody>
          <a:bodyPr>
            <a:normAutofit/>
          </a:bodyPr>
          <a:lstStyle>
            <a:lvl1pPr marL="0" indent="0">
              <a:buNone/>
              <a:defRPr lang="en-US" sz="9600" i="0" kern="1200" spc="-75" baseline="0" dirty="0" smtClean="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468314" y="4006851"/>
            <a:ext cx="8207375" cy="57427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3712973027"/>
      </p:ext>
    </p:extLst>
  </p:cSld>
  <p:clrMapOvr>
    <a:masterClrMapping/>
  </p:clrMapOvr>
  <p:transition spd="slow">
    <p:push/>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Plum">
    <p:bg>
      <p:bgPr>
        <a:solidFill>
          <a:srgbClr val="B4009E"/>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4" y="1773240"/>
            <a:ext cx="8207375" cy="2125661"/>
          </a:xfrm>
        </p:spPr>
        <p:txBody>
          <a:bodyPr>
            <a:normAutofit/>
          </a:bodyPr>
          <a:lstStyle>
            <a:lvl1pPr marL="0" indent="0">
              <a:buNone/>
              <a:defRPr lang="en-US" sz="9600" i="0" kern="1200" spc="-75" baseline="0" dirty="0" smtClean="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468314" y="4006851"/>
            <a:ext cx="8207375" cy="57427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47"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927875818"/>
      </p:ext>
    </p:extLst>
  </p:cSld>
  <p:clrMapOvr>
    <a:masterClrMapping/>
  </p:clrMapOvr>
  <p:transition spd="slow">
    <p:push/>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12"/>
          <p:cNvSpPr>
            <a:spLocks noGrp="1"/>
          </p:cNvSpPr>
          <p:nvPr>
            <p:ph sz="quarter" idx="10"/>
          </p:nvPr>
        </p:nvSpPr>
        <p:spPr>
          <a:xfrm>
            <a:off x="468314" y="1797052"/>
            <a:ext cx="8207375" cy="4320117"/>
          </a:xfrm>
        </p:spPr>
        <p:txBody>
          <a:bodyPr/>
          <a:lstStyle>
            <a:lvl1pPr marL="0" indent="0">
              <a:buNone/>
              <a:defRPr sz="3000"/>
            </a:lvl1pPr>
            <a:lvl2pPr marL="0" indent="0">
              <a:buNone/>
              <a:tabLst/>
              <a:defRPr sz="1500">
                <a:latin typeface="+mn-lt"/>
              </a:defRPr>
            </a:lvl2pPr>
            <a:lvl3pPr marL="180971" indent="-180971">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98269223"/>
      </p:ext>
    </p:extLst>
  </p:cSld>
  <p:clrMapOvr>
    <a:masterClrMapping/>
  </p:clrMapOvr>
  <p:transition spd="slow">
    <p:push dir="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28090914"/>
      </p:ext>
    </p:extLst>
  </p:cSld>
  <p:clrMapOvr>
    <a:masterClrMapping/>
  </p:clrMapOvr>
  <p:transition spd="slow">
    <p:push dir="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918673"/>
      </p:ext>
    </p:extLst>
  </p:cSld>
  <p:clrMapOvr>
    <a:masterClrMapping/>
  </p:clrMapOvr>
  <p:transition spd="slow">
    <p:push dir="u"/>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12"/>
          <p:cNvSpPr>
            <a:spLocks noGrp="1"/>
          </p:cNvSpPr>
          <p:nvPr>
            <p:ph sz="quarter" idx="10"/>
          </p:nvPr>
        </p:nvSpPr>
        <p:spPr>
          <a:xfrm>
            <a:off x="468314" y="1797052"/>
            <a:ext cx="4049667" cy="4320117"/>
          </a:xfrm>
        </p:spPr>
        <p:txBody>
          <a:bodyPr/>
          <a:lstStyle>
            <a:lvl1pPr marL="0" indent="0">
              <a:buNone/>
              <a:defRPr sz="3000"/>
            </a:lvl1pPr>
            <a:lvl2pPr marL="0" indent="0">
              <a:buNone/>
              <a:tabLst/>
              <a:defRPr sz="1500">
                <a:latin typeface="+mn-lt"/>
              </a:defRPr>
            </a:lvl2pPr>
            <a:lvl3pPr marL="180971" indent="-180971">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12"/>
          <p:cNvSpPr>
            <a:spLocks noGrp="1"/>
          </p:cNvSpPr>
          <p:nvPr>
            <p:ph sz="quarter" idx="11"/>
          </p:nvPr>
        </p:nvSpPr>
        <p:spPr>
          <a:xfrm>
            <a:off x="4620681" y="1797050"/>
            <a:ext cx="4055008" cy="4320116"/>
          </a:xfrm>
        </p:spPr>
        <p:txBody>
          <a:bodyPr/>
          <a:lstStyle>
            <a:lvl1pPr marL="0" indent="0">
              <a:buNone/>
              <a:defRPr sz="3000"/>
            </a:lvl1pPr>
            <a:lvl2pPr marL="0" indent="0">
              <a:buNone/>
              <a:tabLst/>
              <a:defRPr sz="1500">
                <a:latin typeface="+mn-lt"/>
              </a:defRPr>
            </a:lvl2pPr>
            <a:lvl3pPr marL="180971" indent="-180971">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20469716"/>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428766"/>
            <a:ext cx="8363938" cy="20313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Metro Block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3" name="Content Placeholder 12"/>
          <p:cNvSpPr>
            <a:spLocks noGrp="1"/>
          </p:cNvSpPr>
          <p:nvPr>
            <p:ph sz="quarter" idx="10"/>
          </p:nvPr>
        </p:nvSpPr>
        <p:spPr>
          <a:xfrm>
            <a:off x="468313" y="1797051"/>
            <a:ext cx="4895850" cy="4320117"/>
          </a:xfrm>
        </p:spPr>
        <p:txBody>
          <a:bodyPr/>
          <a:lstStyle>
            <a:lvl1pPr marL="0" indent="0">
              <a:buNone/>
              <a:defRPr sz="3000"/>
            </a:lvl1pPr>
            <a:lvl2pPr marL="0" indent="0">
              <a:buNone/>
              <a:tabLst/>
              <a:defRPr sz="1500">
                <a:latin typeface="+mn-lt"/>
              </a:defRPr>
            </a:lvl2pPr>
            <a:lvl3pPr marL="345318" indent="-172660">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4" name="Picture Placeholder 3"/>
          <p:cNvSpPr>
            <a:spLocks noGrp="1"/>
          </p:cNvSpPr>
          <p:nvPr>
            <p:ph type="pic" sz="quarter" idx="11"/>
          </p:nvPr>
        </p:nvSpPr>
        <p:spPr>
          <a:xfrm>
            <a:off x="5435601" y="1797051"/>
            <a:ext cx="1584324" cy="2097175"/>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7092951" y="1797051"/>
            <a:ext cx="1582738" cy="209717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5435601" y="4004868"/>
            <a:ext cx="1584324" cy="2112301"/>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7159905" y="4000282"/>
            <a:ext cx="1515784" cy="2116887"/>
          </a:xfrm>
        </p:spPr>
        <p:txBody>
          <a:bodyPr/>
          <a:lstStyle/>
          <a:p>
            <a:r>
              <a:rPr lang="en-US" smtClean="0"/>
              <a:t>Click icon to add picture</a:t>
            </a:r>
            <a:endParaRPr lang="de-CH" dirty="0"/>
          </a:p>
        </p:txBody>
      </p:sp>
    </p:spTree>
    <p:extLst>
      <p:ext uri="{BB962C8B-B14F-4D97-AF65-F5344CB8AC3E}">
        <p14:creationId xmlns:p14="http://schemas.microsoft.com/office/powerpoint/2010/main" val="1102915410"/>
      </p:ext>
    </p:extLst>
  </p:cSld>
  <p:clrMapOvr>
    <a:masterClrMapping/>
  </p:clrMapOvr>
  <p:transition spd="slow">
    <p:push dir="u"/>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Metro Block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1" y="1797051"/>
            <a:ext cx="1584325" cy="2097175"/>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7092951" y="1797051"/>
            <a:ext cx="1582738" cy="4320119"/>
          </a:xfrm>
        </p:spPr>
        <p:txBody>
          <a:bodyPr/>
          <a:lstStyle/>
          <a:p>
            <a:r>
              <a:rPr lang="en-US" smtClean="0"/>
              <a:t>Click icon to add picture</a:t>
            </a:r>
            <a:endParaRPr lang="de-CH"/>
          </a:p>
        </p:txBody>
      </p:sp>
      <p:sp>
        <p:nvSpPr>
          <p:cNvPr id="8" name="Picture Placeholder 3"/>
          <p:cNvSpPr>
            <a:spLocks noGrp="1"/>
          </p:cNvSpPr>
          <p:nvPr>
            <p:ph type="pic" sz="quarter" idx="13"/>
          </p:nvPr>
        </p:nvSpPr>
        <p:spPr>
          <a:xfrm>
            <a:off x="5435601" y="4004734"/>
            <a:ext cx="1584325" cy="2112435"/>
          </a:xfrm>
        </p:spPr>
        <p:txBody>
          <a:bodyPr/>
          <a:lstStyle/>
          <a:p>
            <a:r>
              <a:rPr lang="en-US" smtClean="0"/>
              <a:t>Click icon to add picture</a:t>
            </a:r>
            <a:endParaRPr lang="de-CH"/>
          </a:p>
        </p:txBody>
      </p:sp>
      <p:sp>
        <p:nvSpPr>
          <p:cNvPr id="10" name="Content Placeholder 12"/>
          <p:cNvSpPr>
            <a:spLocks noGrp="1"/>
          </p:cNvSpPr>
          <p:nvPr>
            <p:ph sz="quarter" idx="10"/>
          </p:nvPr>
        </p:nvSpPr>
        <p:spPr>
          <a:xfrm>
            <a:off x="468313" y="1797052"/>
            <a:ext cx="4895850" cy="4320117"/>
          </a:xfrm>
        </p:spPr>
        <p:txBody>
          <a:bodyPr/>
          <a:lstStyle>
            <a:lvl1pPr marL="0" indent="0">
              <a:buNone/>
              <a:defRPr sz="3000"/>
            </a:lvl1pPr>
            <a:lvl2pPr marL="0" indent="0">
              <a:buNone/>
              <a:tabLst/>
              <a:defRPr sz="1500">
                <a:latin typeface="+mn-lt"/>
              </a:defRPr>
            </a:lvl2pPr>
            <a:lvl3pPr marL="345318" indent="-172660">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47420576"/>
      </p:ext>
    </p:extLst>
  </p:cSld>
  <p:clrMapOvr>
    <a:masterClrMapping/>
  </p:clrMapOvr>
  <p:transition spd="slow">
    <p:push dir="u"/>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tro Block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1" y="1796819"/>
            <a:ext cx="1584325" cy="4320348"/>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7092951" y="1796821"/>
            <a:ext cx="1582738" cy="2112665"/>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7092952" y="4004735"/>
            <a:ext cx="1582737" cy="2112433"/>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468313" y="1796819"/>
            <a:ext cx="4895850" cy="4320348"/>
          </a:xfrm>
        </p:spPr>
        <p:txBody>
          <a:bodyPr/>
          <a:lstStyle>
            <a:lvl1pPr marL="0" indent="0">
              <a:buNone/>
              <a:defRPr sz="3000"/>
            </a:lvl1pPr>
            <a:lvl2pPr marL="0" indent="0">
              <a:buNone/>
              <a:tabLst/>
              <a:defRPr sz="1500">
                <a:latin typeface="+mn-lt"/>
              </a:defRPr>
            </a:lvl2pPr>
            <a:lvl3pPr marL="345318" indent="-172660">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5892537"/>
      </p:ext>
    </p:extLst>
  </p:cSld>
  <p:clrMapOvr>
    <a:masterClrMapping/>
  </p:clrMapOvr>
  <p:transition spd="slow">
    <p:push dir="u"/>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etro Block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1" y="1797050"/>
            <a:ext cx="3240088" cy="211243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5435601" y="4004735"/>
            <a:ext cx="1584324" cy="2112433"/>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7092951" y="4000282"/>
            <a:ext cx="1582738" cy="2116887"/>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468313" y="1797052"/>
            <a:ext cx="4895850" cy="4320117"/>
          </a:xfrm>
        </p:spPr>
        <p:txBody>
          <a:bodyPr/>
          <a:lstStyle>
            <a:lvl1pPr marL="0" indent="0">
              <a:buNone/>
              <a:defRPr sz="3000"/>
            </a:lvl1pPr>
            <a:lvl2pPr marL="0" indent="0">
              <a:buNone/>
              <a:tabLst/>
              <a:defRPr sz="1500">
                <a:latin typeface="+mn-lt"/>
              </a:defRPr>
            </a:lvl2pPr>
            <a:lvl3pPr marL="345318" indent="-172660">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63890328"/>
      </p:ext>
    </p:extLst>
  </p:cSld>
  <p:clrMapOvr>
    <a:masterClrMapping/>
  </p:clrMapOvr>
  <p:transition spd="slow">
    <p:push dir="u"/>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tro Blocks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1" y="1797051"/>
            <a:ext cx="1584325" cy="2097175"/>
          </a:xfrm>
        </p:spPr>
        <p:txBody>
          <a:bodyPr/>
          <a:lstStyle/>
          <a:p>
            <a:r>
              <a:rPr lang="en-US" smtClean="0"/>
              <a:t>Click icon to add picture</a:t>
            </a:r>
            <a:endParaRPr lang="de-CH"/>
          </a:p>
        </p:txBody>
      </p:sp>
      <p:sp>
        <p:nvSpPr>
          <p:cNvPr id="5" name="Picture Placeholder 3"/>
          <p:cNvSpPr>
            <a:spLocks noGrp="1"/>
          </p:cNvSpPr>
          <p:nvPr>
            <p:ph type="pic" sz="quarter" idx="12"/>
          </p:nvPr>
        </p:nvSpPr>
        <p:spPr>
          <a:xfrm>
            <a:off x="7092951" y="1797051"/>
            <a:ext cx="1582738" cy="209717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5435601" y="4004867"/>
            <a:ext cx="3240088" cy="2112300"/>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468313" y="1797052"/>
            <a:ext cx="4895850" cy="4320117"/>
          </a:xfrm>
        </p:spPr>
        <p:txBody>
          <a:bodyPr/>
          <a:lstStyle>
            <a:lvl1pPr marL="0" indent="0">
              <a:buNone/>
              <a:defRPr sz="3000"/>
            </a:lvl1pPr>
            <a:lvl2pPr marL="0" indent="0">
              <a:buNone/>
              <a:tabLst/>
              <a:defRPr sz="1500">
                <a:latin typeface="+mn-lt"/>
              </a:defRPr>
            </a:lvl2pPr>
            <a:lvl3pPr marL="345318" indent="-172660">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8132376"/>
      </p:ext>
    </p:extLst>
  </p:cSld>
  <p:clrMapOvr>
    <a:masterClrMapping/>
  </p:clrMapOvr>
  <p:transition spd="slow">
    <p:push dir="u"/>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etro Blocks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1" y="1797051"/>
            <a:ext cx="3240088" cy="4320116"/>
          </a:xfrm>
        </p:spPr>
        <p:txBody>
          <a:bodyPr/>
          <a:lstStyle/>
          <a:p>
            <a:r>
              <a:rPr lang="en-US" smtClean="0"/>
              <a:t>Click icon to add picture</a:t>
            </a:r>
            <a:endParaRPr lang="de-CH"/>
          </a:p>
        </p:txBody>
      </p:sp>
      <p:sp>
        <p:nvSpPr>
          <p:cNvPr id="6" name="Content Placeholder 12"/>
          <p:cNvSpPr>
            <a:spLocks noGrp="1"/>
          </p:cNvSpPr>
          <p:nvPr>
            <p:ph sz="quarter" idx="10"/>
          </p:nvPr>
        </p:nvSpPr>
        <p:spPr>
          <a:xfrm>
            <a:off x="468313" y="1797052"/>
            <a:ext cx="4895850" cy="4320117"/>
          </a:xfrm>
        </p:spPr>
        <p:txBody>
          <a:bodyPr/>
          <a:lstStyle>
            <a:lvl1pPr marL="0" indent="0">
              <a:buNone/>
              <a:defRPr sz="3000"/>
            </a:lvl1pPr>
            <a:lvl2pPr marL="0" indent="0">
              <a:buNone/>
              <a:tabLst/>
              <a:defRPr sz="1500">
                <a:latin typeface="+mn-lt"/>
              </a:defRPr>
            </a:lvl2pPr>
            <a:lvl3pPr marL="345318" indent="-172660">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06920229"/>
      </p:ext>
    </p:extLst>
  </p:cSld>
  <p:clrMapOvr>
    <a:masterClrMapping/>
  </p:clrMapOvr>
  <p:transition spd="slow">
    <p:push dir="u"/>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390627" y="6298299"/>
            <a:ext cx="8382000" cy="23083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algn="ctr" defTabSz="685649" eaLnBrk="0" hangingPunct="0"/>
            <a:r>
              <a:rPr lang="en-US" sz="500" dirty="0">
                <a:gradFill>
                  <a:gsLst>
                    <a:gs pos="0">
                      <a:srgbClr val="FFFFFF"/>
                    </a:gs>
                    <a:gs pos="100000">
                      <a:srgbClr val="FFFFFF"/>
                    </a:gs>
                  </a:gsLst>
                  <a:lin ang="5400000" scaled="0"/>
                </a:gradFill>
                <a:cs typeface="Arial" charset="0"/>
              </a:rPr>
              <a:t>© </a:t>
            </a:r>
            <a:r>
              <a:rPr lang="en-US" sz="500" dirty="0" smtClean="0">
                <a:gradFill>
                  <a:gsLst>
                    <a:gs pos="0">
                      <a:srgbClr val="FFFFFF"/>
                    </a:gs>
                    <a:gs pos="100000">
                      <a:srgbClr val="FFFFFF"/>
                    </a:gs>
                  </a:gsLst>
                  <a:lin ang="5400000" scaled="0"/>
                </a:gradFill>
                <a:cs typeface="Arial" charset="0"/>
              </a:rPr>
              <a:t>2012 Microsoft </a:t>
            </a:r>
            <a:r>
              <a:rPr lang="en-US" sz="5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685649" eaLnBrk="0" hangingPunct="0"/>
            <a:r>
              <a:rPr lang="en-US" sz="5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500" dirty="0" smtClean="0">
                <a:gradFill>
                  <a:gsLst>
                    <a:gs pos="0">
                      <a:srgbClr val="FFFFFF"/>
                    </a:gs>
                    <a:gs pos="100000">
                      <a:srgbClr val="FFFFFF"/>
                    </a:gs>
                  </a:gsLst>
                  <a:lin ang="5400000" scaled="0"/>
                </a:gradFill>
                <a:cs typeface="Arial" charset="0"/>
              </a:rPr>
              <a:t>MICROSOFT </a:t>
            </a:r>
            <a:r>
              <a:rPr lang="en-US" sz="5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690" y="1862326"/>
            <a:ext cx="6388621" cy="3133351"/>
          </a:xfrm>
          <a:prstGeom prst="rect">
            <a:avLst/>
          </a:prstGeom>
        </p:spPr>
      </p:pic>
    </p:spTree>
    <p:extLst>
      <p:ext uri="{BB962C8B-B14F-4D97-AF65-F5344CB8AC3E}">
        <p14:creationId xmlns:p14="http://schemas.microsoft.com/office/powerpoint/2010/main" val="2877492805"/>
      </p:ext>
    </p:extLst>
  </p:cSld>
  <p:clrMapOvr>
    <a:masterClrMapping/>
  </p:clrMapOvr>
  <p:transition spd="slow">
    <p:push/>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3563524" y="2980724"/>
            <a:ext cx="5378551" cy="896552"/>
          </a:xfrm>
        </p:spPr>
        <p:txBody>
          <a:bodyPr wrap="square" lIns="0" tIns="0" rIns="0" bIns="0" anchor="ctr">
            <a:noAutofit/>
          </a:bodyPr>
          <a:lstStyle>
            <a:lvl1pPr>
              <a:lnSpc>
                <a:spcPct val="95000"/>
              </a:lnSpc>
              <a:spcBef>
                <a:spcPts val="0"/>
              </a:spcBef>
              <a:spcAft>
                <a:spcPts val="1200"/>
              </a:spcAft>
              <a:defRPr lang="en-US" sz="2647"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600"/>
              </a:spcBef>
              <a:defRPr sz="1397">
                <a:solidFill>
                  <a:srgbClr val="FFFFFF"/>
                </a:solidFill>
              </a:defRPr>
            </a:lvl2pPr>
            <a:lvl3pPr>
              <a:lnSpc>
                <a:spcPct val="100000"/>
              </a:lnSpc>
              <a:spcBef>
                <a:spcPts val="600"/>
              </a:spcBef>
              <a:defRPr sz="1397">
                <a:solidFill>
                  <a:srgbClr val="FFFFFF"/>
                </a:solidFill>
              </a:defRPr>
            </a:lvl3pPr>
            <a:lvl4pPr>
              <a:lnSpc>
                <a:spcPct val="100000"/>
              </a:lnSpc>
              <a:spcBef>
                <a:spcPts val="600"/>
              </a:spcBef>
              <a:defRPr sz="1397">
                <a:solidFill>
                  <a:srgbClr val="FFFFFF"/>
                </a:solidFill>
              </a:defRPr>
            </a:lvl4pPr>
            <a:lvl5pPr>
              <a:lnSpc>
                <a:spcPct val="100000"/>
              </a:lnSpc>
              <a:spcBef>
                <a:spcPts val="600"/>
              </a:spcBef>
              <a:defRPr sz="1397">
                <a:solidFill>
                  <a:srgbClr val="FFFFFF"/>
                </a:solidFill>
              </a:defRPr>
            </a:lvl5pPr>
          </a:lstStyle>
          <a:p>
            <a:pPr marL="0" lvl="0" indent="0" algn="l" defTabSz="672170"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01931" y="1507552"/>
            <a:ext cx="2890985" cy="3842896"/>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294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914150"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6830287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30" y="1635917"/>
            <a:ext cx="2016956" cy="4929460"/>
          </a:xfrm>
        </p:spPr>
        <p:txBody>
          <a:bodyPr vert="horz" lIns="0" tIns="0" rIns="0" bIns="0" rtlCol="0">
            <a:noAutofit/>
          </a:bodyPr>
          <a:lstStyle>
            <a:lvl1pPr>
              <a:defRPr lang="en-US" sz="1765"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82718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874250" y="2084174"/>
            <a:ext cx="7395505" cy="366639"/>
          </a:xfrm>
        </p:spPr>
        <p:txBody>
          <a:bodyPr/>
          <a:lstStyle>
            <a:lvl1pPr>
              <a:defRPr sz="2647"/>
            </a:lvl1pPr>
          </a:lstStyle>
          <a:p>
            <a:r>
              <a:rPr lang="en-US" dirty="0" smtClean="0"/>
              <a:t>Click to edit master title style</a:t>
            </a:r>
            <a:endParaRPr lang="en-US" dirty="0"/>
          </a:p>
        </p:txBody>
      </p:sp>
    </p:spTree>
    <p:extLst>
      <p:ext uri="{BB962C8B-B14F-4D97-AF65-F5344CB8AC3E}">
        <p14:creationId xmlns:p14="http://schemas.microsoft.com/office/powerpoint/2010/main" val="202149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4"/>
            <a:ext cx="4115872" cy="2157514"/>
          </a:xfrm>
        </p:spPr>
        <p:txBody>
          <a:bodyPr/>
          <a:lstStyle>
            <a:lvl1pPr marL="346905" indent="-346905">
              <a:lnSpc>
                <a:spcPct val="90000"/>
              </a:lnSpc>
              <a:defRPr sz="2900"/>
            </a:lvl1pPr>
            <a:lvl2pPr marL="687064" indent="-332060">
              <a:lnSpc>
                <a:spcPct val="90000"/>
              </a:lnSpc>
              <a:defRPr sz="2400"/>
            </a:lvl2pPr>
            <a:lvl3pPr marL="973229" indent="-294262">
              <a:lnSpc>
                <a:spcPct val="90000"/>
              </a:lnSpc>
              <a:defRPr sz="2000"/>
            </a:lvl3pPr>
            <a:lvl4pPr marL="1252645" indent="-279416">
              <a:lnSpc>
                <a:spcPct val="90000"/>
              </a:lnSpc>
              <a:defRPr sz="1800"/>
            </a:lvl4pPr>
            <a:lvl5pPr marL="1546908" indent="-28616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4"/>
            <a:ext cx="4115872" cy="2157514"/>
          </a:xfrm>
        </p:spPr>
        <p:txBody>
          <a:bodyPr/>
          <a:lstStyle>
            <a:lvl1pPr marL="355008" indent="-355008">
              <a:lnSpc>
                <a:spcPct val="90000"/>
              </a:lnSpc>
              <a:defRPr sz="2900"/>
            </a:lvl1pPr>
            <a:lvl2pPr marL="687064" indent="-346905">
              <a:lnSpc>
                <a:spcPct val="90000"/>
              </a:lnSpc>
              <a:defRPr sz="2400"/>
            </a:lvl2pPr>
            <a:lvl3pPr marL="981328" indent="-309111">
              <a:lnSpc>
                <a:spcPct val="90000"/>
              </a:lnSpc>
              <a:defRPr sz="2000"/>
            </a:lvl3pPr>
            <a:lvl4pPr marL="1252645" indent="-271316">
              <a:lnSpc>
                <a:spcPct val="90000"/>
              </a:lnSpc>
              <a:defRPr sz="1800"/>
            </a:lvl4pPr>
            <a:lvl5pPr marL="1546908" indent="-279416">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11562"/>
            <a:ext cx="4115872" cy="346249"/>
          </a:xfrm>
        </p:spPr>
        <p:txBody>
          <a:bodyPr anchor="b"/>
          <a:lstStyle>
            <a:lvl1pPr marL="0" indent="0">
              <a:lnSpc>
                <a:spcPct val="90000"/>
              </a:lnSpc>
              <a:spcBef>
                <a:spcPts val="0"/>
              </a:spcBef>
              <a:buNone/>
              <a:defRPr sz="2500" b="1"/>
            </a:lvl1pPr>
            <a:lvl2pPr marL="466502" indent="0">
              <a:buNone/>
              <a:defRPr sz="2000" b="1"/>
            </a:lvl2pPr>
            <a:lvl3pPr marL="933007" indent="0">
              <a:buNone/>
              <a:defRPr sz="1800" b="1"/>
            </a:lvl3pPr>
            <a:lvl4pPr marL="1399507" indent="0">
              <a:buNone/>
              <a:defRPr sz="1600" b="1"/>
            </a:lvl4pPr>
            <a:lvl5pPr marL="1866008" indent="0">
              <a:buNone/>
              <a:defRPr sz="1600" b="1"/>
            </a:lvl5pPr>
            <a:lvl6pPr marL="2332516" indent="0">
              <a:buNone/>
              <a:defRPr sz="1600" b="1"/>
            </a:lvl6pPr>
            <a:lvl7pPr marL="2799014" indent="0">
              <a:buNone/>
              <a:defRPr sz="1600" b="1"/>
            </a:lvl7pPr>
            <a:lvl8pPr marL="3265516" indent="0">
              <a:buNone/>
              <a:defRPr sz="1600" b="1"/>
            </a:lvl8pPr>
            <a:lvl9pPr marL="37320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2" y="2133604"/>
            <a:ext cx="4114800" cy="1585049"/>
          </a:xfrm>
        </p:spPr>
        <p:txBody>
          <a:bodyPr/>
          <a:lstStyle>
            <a:lvl1pPr marL="287517" indent="-287517">
              <a:defRPr sz="2400"/>
            </a:lvl1pPr>
            <a:lvl2pPr marL="573678" indent="-271316">
              <a:defRPr sz="2000"/>
            </a:lvl2pPr>
            <a:lvl3pPr marL="830147" indent="-248370">
              <a:defRPr sz="1800"/>
            </a:lvl3pPr>
            <a:lvl4pPr marL="1071767" indent="-233523">
              <a:defRPr sz="1800"/>
            </a:lvl4pPr>
            <a:lvl5pPr marL="1305294" indent="-210574">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411562"/>
            <a:ext cx="4115872" cy="346249"/>
          </a:xfrm>
        </p:spPr>
        <p:txBody>
          <a:bodyPr anchor="b"/>
          <a:lstStyle>
            <a:lvl1pPr marL="0" indent="0">
              <a:lnSpc>
                <a:spcPct val="90000"/>
              </a:lnSpc>
              <a:spcBef>
                <a:spcPts val="0"/>
              </a:spcBef>
              <a:buNone/>
              <a:defRPr sz="2500" b="1"/>
            </a:lvl1pPr>
            <a:lvl2pPr marL="466502" indent="0">
              <a:buNone/>
              <a:defRPr sz="2000" b="1"/>
            </a:lvl2pPr>
            <a:lvl3pPr marL="933007" indent="0">
              <a:buNone/>
              <a:defRPr sz="1800" b="1"/>
            </a:lvl3pPr>
            <a:lvl4pPr marL="1399507" indent="0">
              <a:buNone/>
              <a:defRPr sz="1600" b="1"/>
            </a:lvl4pPr>
            <a:lvl5pPr marL="1866008" indent="0">
              <a:buNone/>
              <a:defRPr sz="1600" b="1"/>
            </a:lvl5pPr>
            <a:lvl6pPr marL="2332516" indent="0">
              <a:buNone/>
              <a:defRPr sz="1600" b="1"/>
            </a:lvl6pPr>
            <a:lvl7pPr marL="2799014" indent="0">
              <a:buNone/>
              <a:defRPr sz="1600" b="1"/>
            </a:lvl7pPr>
            <a:lvl8pPr marL="3265516" indent="0">
              <a:buNone/>
              <a:defRPr sz="1600" b="1"/>
            </a:lvl8pPr>
            <a:lvl9pPr marL="37320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14"/>
            <a:ext cx="4115872" cy="1585049"/>
          </a:xfrm>
        </p:spPr>
        <p:txBody>
          <a:bodyPr/>
          <a:lstStyle>
            <a:lvl1pPr marL="302363" indent="-302363">
              <a:defRPr sz="2400"/>
            </a:lvl1pPr>
            <a:lvl2pPr marL="581778" indent="-279416">
              <a:defRPr sz="2000"/>
            </a:lvl2pPr>
            <a:lvl3pPr marL="838248" indent="-249721">
              <a:defRPr sz="1800"/>
            </a:lvl3pPr>
            <a:lvl4pPr marL="1071767" indent="-241622">
              <a:defRPr sz="1800"/>
            </a:lvl4pPr>
            <a:lvl5pPr marL="1305294" indent="-225418">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2327383"/>
            <a:ext cx="8382000" cy="623248"/>
          </a:xfrm>
        </p:spPr>
        <p:txBody>
          <a:bodyPr/>
          <a:lstStyle>
            <a:lvl1pPr algn="ctr">
              <a:defRPr>
                <a:latin typeface="Segoe UI Light" panose="020B0502040204020203" pitchFamily="34" charset="0"/>
                <a:cs typeface="Segoe UI Light" panose="020B0502040204020203"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87219711"/>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0251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3.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theme" Target="../theme/theme5.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62324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7" y="1447809"/>
            <a:ext cx="8363937" cy="203132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27" r:id="rId8"/>
    <p:sldLayoutId id="2147483728" r:id="rId9"/>
  </p:sldLayoutIdLst>
  <p:transition>
    <p:fade/>
  </p:transition>
  <p:timing>
    <p:tnLst>
      <p:par>
        <p:cTn id="1" dur="indefinite" restart="never" nodeType="tmRoot"/>
      </p:par>
    </p:tnLst>
  </p:timing>
  <p:txStyles>
    <p:titleStyle>
      <a:lvl1pPr algn="l" defTabSz="933007" rtl="0" eaLnBrk="1" latinLnBrk="0" hangingPunct="1">
        <a:lnSpc>
          <a:spcPct val="90000"/>
        </a:lnSpc>
        <a:spcBef>
          <a:spcPct val="0"/>
        </a:spcBef>
        <a:buNone/>
        <a:defRPr lang="en-US" sz="4500" b="0" kern="1200" cap="none" spc="-102" baseline="0" dirty="0" smtClean="0">
          <a:ln w="3175">
            <a:noFill/>
          </a:ln>
          <a:gradFill flip="none" rotWithShape="1">
            <a:gsLst>
              <a:gs pos="0">
                <a:schemeClr val="tx1"/>
              </a:gs>
              <a:gs pos="86000">
                <a:schemeClr val="tx1"/>
              </a:gs>
            </a:gsLst>
            <a:lin ang="5400000" scaled="0"/>
            <a:tileRect/>
          </a:gradFill>
          <a:effectLst/>
          <a:latin typeface="Segoe UI Light" panose="020B0502040204020203" pitchFamily="34" charset="0"/>
          <a:ea typeface="+mn-ea"/>
          <a:cs typeface="Segoe UI Light" panose="020B0502040204020203" pitchFamily="34" charset="0"/>
        </a:defRPr>
      </a:lvl1pPr>
    </p:titleStyle>
    <p:bodyStyle>
      <a:lvl1pPr marL="469761" indent="-469761" algn="l" defTabSz="933007" rtl="0" eaLnBrk="1" latinLnBrk="0" hangingPunct="1">
        <a:lnSpc>
          <a:spcPct val="90000"/>
        </a:lnSpc>
        <a:spcBef>
          <a:spcPct val="20000"/>
        </a:spcBef>
        <a:buSzPct val="90000"/>
        <a:buFontTx/>
        <a:buBlip>
          <a:blip r:embed="rId11"/>
        </a:buBlip>
        <a:defRPr sz="3300" kern="1200">
          <a:gradFill>
            <a:gsLst>
              <a:gs pos="0">
                <a:schemeClr val="tx1"/>
              </a:gs>
              <a:gs pos="86000">
                <a:schemeClr val="tx1"/>
              </a:gs>
            </a:gsLst>
            <a:lin ang="5400000" scaled="0"/>
          </a:gradFill>
          <a:latin typeface="Segoe UI Light" panose="020B0502040204020203" pitchFamily="34" charset="0"/>
          <a:ea typeface="+mn-ea"/>
          <a:cs typeface="Segoe UI Light" panose="020B0502040204020203" pitchFamily="34" charset="0"/>
        </a:defRPr>
      </a:lvl1pPr>
      <a:lvl2pPr marL="873107" indent="-403346" algn="l" defTabSz="933007" rtl="0" eaLnBrk="1" latinLnBrk="0" hangingPunct="1">
        <a:lnSpc>
          <a:spcPct val="90000"/>
        </a:lnSpc>
        <a:spcBef>
          <a:spcPct val="20000"/>
        </a:spcBef>
        <a:buSzPct val="90000"/>
        <a:buFontTx/>
        <a:buBlip>
          <a:blip r:embed="rId12"/>
        </a:buBlip>
        <a:defRPr sz="2900" kern="1200">
          <a:gradFill>
            <a:gsLst>
              <a:gs pos="0">
                <a:schemeClr val="tx1"/>
              </a:gs>
              <a:gs pos="86000">
                <a:schemeClr val="tx1"/>
              </a:gs>
            </a:gsLst>
            <a:lin ang="5400000" scaled="0"/>
          </a:gradFill>
          <a:latin typeface="Segoe UI Light" panose="020B0502040204020203" pitchFamily="34" charset="0"/>
          <a:ea typeface="+mn-ea"/>
          <a:cs typeface="Segoe UI Light" panose="020B0502040204020203" pitchFamily="34" charset="0"/>
        </a:defRPr>
      </a:lvl2pPr>
      <a:lvl3pPr marL="1284553" indent="-411443" algn="l" defTabSz="933007" rtl="0" eaLnBrk="1" latinLnBrk="0" hangingPunct="1">
        <a:lnSpc>
          <a:spcPct val="90000"/>
        </a:lnSpc>
        <a:spcBef>
          <a:spcPct val="20000"/>
        </a:spcBef>
        <a:buSzPct val="90000"/>
        <a:buFontTx/>
        <a:buBlip>
          <a:blip r:embed="rId12"/>
        </a:buBlip>
        <a:defRPr sz="2400" kern="1200">
          <a:gradFill>
            <a:gsLst>
              <a:gs pos="0">
                <a:schemeClr val="tx1"/>
              </a:gs>
              <a:gs pos="86000">
                <a:schemeClr val="tx1"/>
              </a:gs>
            </a:gsLst>
            <a:lin ang="5400000" scaled="0"/>
          </a:gradFill>
          <a:latin typeface="Segoe UI Light" panose="020B0502040204020203" pitchFamily="34" charset="0"/>
          <a:ea typeface="+mn-ea"/>
          <a:cs typeface="Segoe UI Light" panose="020B0502040204020203" pitchFamily="34" charset="0"/>
        </a:defRPr>
      </a:lvl3pPr>
      <a:lvl4pPr marL="1637684" indent="-353129" algn="l" defTabSz="933007" rtl="0" eaLnBrk="1" latinLnBrk="0" hangingPunct="1">
        <a:lnSpc>
          <a:spcPct val="90000"/>
        </a:lnSpc>
        <a:spcBef>
          <a:spcPct val="20000"/>
        </a:spcBef>
        <a:buSzPct val="90000"/>
        <a:buFontTx/>
        <a:buBlip>
          <a:blip r:embed="rId12"/>
        </a:buBlip>
        <a:defRPr sz="2000" kern="1200">
          <a:gradFill>
            <a:gsLst>
              <a:gs pos="0">
                <a:schemeClr val="tx1"/>
              </a:gs>
              <a:gs pos="86000">
                <a:schemeClr val="tx1"/>
              </a:gs>
            </a:gsLst>
            <a:lin ang="5400000" scaled="0"/>
          </a:gradFill>
          <a:latin typeface="Segoe UI Light" panose="020B0502040204020203" pitchFamily="34" charset="0"/>
          <a:ea typeface="+mn-ea"/>
          <a:cs typeface="Segoe UI Light" panose="020B0502040204020203" pitchFamily="34" charset="0"/>
        </a:defRPr>
      </a:lvl4pPr>
      <a:lvl5pPr marL="1981094" indent="-343412" algn="l" defTabSz="933007" rtl="0" eaLnBrk="1" latinLnBrk="0" hangingPunct="1">
        <a:lnSpc>
          <a:spcPct val="90000"/>
        </a:lnSpc>
        <a:spcBef>
          <a:spcPct val="20000"/>
        </a:spcBef>
        <a:buSzPct val="90000"/>
        <a:buFontTx/>
        <a:buBlip>
          <a:blip r:embed="rId12"/>
        </a:buBlip>
        <a:defRPr sz="2000" kern="1200">
          <a:gradFill>
            <a:gsLst>
              <a:gs pos="0">
                <a:schemeClr val="tx1"/>
              </a:gs>
              <a:gs pos="86000">
                <a:schemeClr val="tx1"/>
              </a:gs>
            </a:gsLst>
            <a:lin ang="5400000" scaled="0"/>
          </a:gradFill>
          <a:latin typeface="Segoe UI Light" panose="020B0502040204020203" pitchFamily="34" charset="0"/>
          <a:ea typeface="+mn-ea"/>
          <a:cs typeface="Segoe UI Light" panose="020B0502040204020203" pitchFamily="34" charset="0"/>
        </a:defRPr>
      </a:lvl5pPr>
      <a:lvl6pPr marL="2565762"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2266"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8768"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5269"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3007" rtl="0" eaLnBrk="1" latinLnBrk="0" hangingPunct="1">
        <a:defRPr sz="1800" kern="1200">
          <a:solidFill>
            <a:schemeClr val="tx1"/>
          </a:solidFill>
          <a:latin typeface="+mn-lt"/>
          <a:ea typeface="+mn-ea"/>
          <a:cs typeface="+mn-cs"/>
        </a:defRPr>
      </a:lvl1pPr>
      <a:lvl2pPr marL="466502" algn="l" defTabSz="933007" rtl="0" eaLnBrk="1" latinLnBrk="0" hangingPunct="1">
        <a:defRPr sz="1800" kern="1200">
          <a:solidFill>
            <a:schemeClr val="tx1"/>
          </a:solidFill>
          <a:latin typeface="+mn-lt"/>
          <a:ea typeface="+mn-ea"/>
          <a:cs typeface="+mn-cs"/>
        </a:defRPr>
      </a:lvl2pPr>
      <a:lvl3pPr marL="933007" algn="l" defTabSz="933007" rtl="0" eaLnBrk="1" latinLnBrk="0" hangingPunct="1">
        <a:defRPr sz="1800" kern="1200">
          <a:solidFill>
            <a:schemeClr val="tx1"/>
          </a:solidFill>
          <a:latin typeface="+mn-lt"/>
          <a:ea typeface="+mn-ea"/>
          <a:cs typeface="+mn-cs"/>
        </a:defRPr>
      </a:lvl3pPr>
      <a:lvl4pPr marL="1399507" algn="l" defTabSz="933007" rtl="0" eaLnBrk="1" latinLnBrk="0" hangingPunct="1">
        <a:defRPr sz="1800" kern="1200">
          <a:solidFill>
            <a:schemeClr val="tx1"/>
          </a:solidFill>
          <a:latin typeface="+mn-lt"/>
          <a:ea typeface="+mn-ea"/>
          <a:cs typeface="+mn-cs"/>
        </a:defRPr>
      </a:lvl4pPr>
      <a:lvl5pPr marL="1866008" algn="l" defTabSz="933007" rtl="0" eaLnBrk="1" latinLnBrk="0" hangingPunct="1">
        <a:defRPr sz="1800" kern="1200">
          <a:solidFill>
            <a:schemeClr val="tx1"/>
          </a:solidFill>
          <a:latin typeface="+mn-lt"/>
          <a:ea typeface="+mn-ea"/>
          <a:cs typeface="+mn-cs"/>
        </a:defRPr>
      </a:lvl5pPr>
      <a:lvl6pPr marL="2332516" algn="l" defTabSz="933007" rtl="0" eaLnBrk="1" latinLnBrk="0" hangingPunct="1">
        <a:defRPr sz="1800" kern="1200">
          <a:solidFill>
            <a:schemeClr val="tx1"/>
          </a:solidFill>
          <a:latin typeface="+mn-lt"/>
          <a:ea typeface="+mn-ea"/>
          <a:cs typeface="+mn-cs"/>
        </a:defRPr>
      </a:lvl6pPr>
      <a:lvl7pPr marL="2799014" algn="l" defTabSz="933007" rtl="0" eaLnBrk="1" latinLnBrk="0" hangingPunct="1">
        <a:defRPr sz="1800" kern="1200">
          <a:solidFill>
            <a:schemeClr val="tx1"/>
          </a:solidFill>
          <a:latin typeface="+mn-lt"/>
          <a:ea typeface="+mn-ea"/>
          <a:cs typeface="+mn-cs"/>
        </a:defRPr>
      </a:lvl7pPr>
      <a:lvl8pPr marL="3265516" algn="l" defTabSz="933007" rtl="0" eaLnBrk="1" latinLnBrk="0" hangingPunct="1">
        <a:defRPr sz="1800" kern="1200">
          <a:solidFill>
            <a:schemeClr val="tx1"/>
          </a:solidFill>
          <a:latin typeface="+mn-lt"/>
          <a:ea typeface="+mn-ea"/>
          <a:cs typeface="+mn-cs"/>
        </a:defRPr>
      </a:lvl8pPr>
      <a:lvl9pPr marL="3732017" algn="l" defTabSz="9330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2"/>
          <a:srcRect b="10453"/>
          <a:stretch>
            <a:fillRect/>
          </a:stretch>
        </p:blipFill>
        <p:spPr>
          <a:xfrm>
            <a:off x="0" y="1299715"/>
            <a:ext cx="9144000" cy="5558294"/>
          </a:xfrm>
          <a:prstGeom prst="rect">
            <a:avLst/>
          </a:prstGeom>
        </p:spPr>
      </p:pic>
      <p:sp>
        <p:nvSpPr>
          <p:cNvPr id="2" name="Title Placeholder 1"/>
          <p:cNvSpPr>
            <a:spLocks noGrp="1"/>
          </p:cNvSpPr>
          <p:nvPr>
            <p:ph type="title"/>
          </p:nvPr>
        </p:nvSpPr>
        <p:spPr>
          <a:xfrm>
            <a:off x="389436" y="228602"/>
            <a:ext cx="8363938" cy="6232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27"/>
            <a:ext cx="8363936" cy="212519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33007" rtl="0" eaLnBrk="1" latinLnBrk="0" hangingPunct="1">
        <a:lnSpc>
          <a:spcPct val="90000"/>
        </a:lnSpc>
        <a:spcBef>
          <a:spcPct val="0"/>
        </a:spcBef>
        <a:buNone/>
        <a:defRPr lang="en-US" sz="4500" b="0" kern="1200" cap="none" spc="-102"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33007"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92802" indent="-8098" algn="l" defTabSz="933007"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77504" indent="-8098" algn="l" defTabSz="93300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116314" indent="8098" algn="l" defTabSz="93300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55121" indent="0" algn="l" defTabSz="93300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65762"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2266"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8768"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5269"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3007" rtl="0" eaLnBrk="1" latinLnBrk="0" hangingPunct="1">
        <a:defRPr sz="1800" kern="1200">
          <a:solidFill>
            <a:schemeClr val="tx1"/>
          </a:solidFill>
          <a:latin typeface="+mn-lt"/>
          <a:ea typeface="+mn-ea"/>
          <a:cs typeface="+mn-cs"/>
        </a:defRPr>
      </a:lvl1pPr>
      <a:lvl2pPr marL="466502" algn="l" defTabSz="933007" rtl="0" eaLnBrk="1" latinLnBrk="0" hangingPunct="1">
        <a:defRPr sz="1800" kern="1200">
          <a:solidFill>
            <a:schemeClr val="tx1"/>
          </a:solidFill>
          <a:latin typeface="+mn-lt"/>
          <a:ea typeface="+mn-ea"/>
          <a:cs typeface="+mn-cs"/>
        </a:defRPr>
      </a:lvl2pPr>
      <a:lvl3pPr marL="933007" algn="l" defTabSz="933007" rtl="0" eaLnBrk="1" latinLnBrk="0" hangingPunct="1">
        <a:defRPr sz="1800" kern="1200">
          <a:solidFill>
            <a:schemeClr val="tx1"/>
          </a:solidFill>
          <a:latin typeface="+mn-lt"/>
          <a:ea typeface="+mn-ea"/>
          <a:cs typeface="+mn-cs"/>
        </a:defRPr>
      </a:lvl3pPr>
      <a:lvl4pPr marL="1399507" algn="l" defTabSz="933007" rtl="0" eaLnBrk="1" latinLnBrk="0" hangingPunct="1">
        <a:defRPr sz="1800" kern="1200">
          <a:solidFill>
            <a:schemeClr val="tx1"/>
          </a:solidFill>
          <a:latin typeface="+mn-lt"/>
          <a:ea typeface="+mn-ea"/>
          <a:cs typeface="+mn-cs"/>
        </a:defRPr>
      </a:lvl4pPr>
      <a:lvl5pPr marL="1866008" algn="l" defTabSz="933007" rtl="0" eaLnBrk="1" latinLnBrk="0" hangingPunct="1">
        <a:defRPr sz="1800" kern="1200">
          <a:solidFill>
            <a:schemeClr val="tx1"/>
          </a:solidFill>
          <a:latin typeface="+mn-lt"/>
          <a:ea typeface="+mn-ea"/>
          <a:cs typeface="+mn-cs"/>
        </a:defRPr>
      </a:lvl5pPr>
      <a:lvl6pPr marL="2332516" algn="l" defTabSz="933007" rtl="0" eaLnBrk="1" latinLnBrk="0" hangingPunct="1">
        <a:defRPr sz="1800" kern="1200">
          <a:solidFill>
            <a:schemeClr val="tx1"/>
          </a:solidFill>
          <a:latin typeface="+mn-lt"/>
          <a:ea typeface="+mn-ea"/>
          <a:cs typeface="+mn-cs"/>
        </a:defRPr>
      </a:lvl6pPr>
      <a:lvl7pPr marL="2799014" algn="l" defTabSz="933007" rtl="0" eaLnBrk="1" latinLnBrk="0" hangingPunct="1">
        <a:defRPr sz="1800" kern="1200">
          <a:solidFill>
            <a:schemeClr val="tx1"/>
          </a:solidFill>
          <a:latin typeface="+mn-lt"/>
          <a:ea typeface="+mn-ea"/>
          <a:cs typeface="+mn-cs"/>
        </a:defRPr>
      </a:lvl7pPr>
      <a:lvl8pPr marL="3265516" algn="l" defTabSz="933007" rtl="0" eaLnBrk="1" latinLnBrk="0" hangingPunct="1">
        <a:defRPr sz="1800" kern="1200">
          <a:solidFill>
            <a:schemeClr val="tx1"/>
          </a:solidFill>
          <a:latin typeface="+mn-lt"/>
          <a:ea typeface="+mn-ea"/>
          <a:cs typeface="+mn-cs"/>
        </a:defRPr>
      </a:lvl8pPr>
      <a:lvl9pPr marL="3732017" algn="l" defTabSz="9330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452879"/>
            <a:ext cx="8363938" cy="5678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447805"/>
            <a:ext cx="8366320" cy="1491177"/>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342993" y="6406274"/>
            <a:ext cx="1600617" cy="273844"/>
          </a:xfrm>
          <a:prstGeom prst="rect">
            <a:avLst/>
          </a:prstGeom>
        </p:spPr>
        <p:txBody>
          <a:bodyPr vert="horz" lIns="68566" tIns="34283" rIns="68566" bIns="34283" rtlCol="0" anchor="ctr"/>
          <a:lstStyle>
            <a:lvl1pPr algn="l">
              <a:defRPr sz="900">
                <a:solidFill>
                  <a:schemeClr val="tx1"/>
                </a:solidFill>
              </a:defRPr>
            </a:lvl1pPr>
          </a:lstStyle>
          <a:p>
            <a:pPr defTabSz="685631"/>
            <a:fld id="{20CE17AF-4091-48A7-8681-C3B1BE5CA3B0}" type="datetime1">
              <a:rPr lang="en-GB" smtClean="0">
                <a:solidFill>
                  <a:srgbClr val="FFFFFF"/>
                </a:solidFill>
              </a:rPr>
              <a:pPr defTabSz="685631"/>
              <a:t>09/07/2015</a:t>
            </a:fld>
            <a:endParaRPr lang="en-GB" dirty="0">
              <a:solidFill>
                <a:srgbClr val="FFFFFF"/>
              </a:solidFill>
            </a:endParaRPr>
          </a:p>
        </p:txBody>
      </p:sp>
      <p:sp>
        <p:nvSpPr>
          <p:cNvPr id="7" name="Footer Placeholder 4"/>
          <p:cNvSpPr>
            <a:spLocks noGrp="1"/>
          </p:cNvSpPr>
          <p:nvPr>
            <p:ph type="ftr" sz="quarter" idx="3"/>
          </p:nvPr>
        </p:nvSpPr>
        <p:spPr>
          <a:xfrm>
            <a:off x="2343760" y="6406274"/>
            <a:ext cx="4418954" cy="273844"/>
          </a:xfrm>
          <a:prstGeom prst="rect">
            <a:avLst/>
          </a:prstGeom>
        </p:spPr>
        <p:txBody>
          <a:bodyPr vert="horz" lIns="68566" tIns="34283" rIns="68566" bIns="34283" rtlCol="0" anchor="ctr"/>
          <a:lstStyle>
            <a:lvl1pPr algn="ctr">
              <a:defRPr sz="900">
                <a:solidFill>
                  <a:schemeClr val="tx1"/>
                </a:solidFill>
              </a:defRPr>
            </a:lvl1pPr>
          </a:lstStyle>
          <a:p>
            <a:pPr defTabSz="685631"/>
            <a:endParaRPr lang="en-GB" dirty="0">
              <a:solidFill>
                <a:srgbClr val="FFFFFF"/>
              </a:solidFill>
            </a:endParaRPr>
          </a:p>
        </p:txBody>
      </p:sp>
      <p:sp>
        <p:nvSpPr>
          <p:cNvPr id="8" name="Slide Number Placeholder 5"/>
          <p:cNvSpPr>
            <a:spLocks noGrp="1"/>
          </p:cNvSpPr>
          <p:nvPr>
            <p:ph type="sldNum" sz="quarter" idx="4"/>
          </p:nvPr>
        </p:nvSpPr>
        <p:spPr>
          <a:xfrm>
            <a:off x="7152760" y="6406274"/>
            <a:ext cx="1600617" cy="273844"/>
          </a:xfrm>
          <a:prstGeom prst="rect">
            <a:avLst/>
          </a:prstGeom>
        </p:spPr>
        <p:txBody>
          <a:bodyPr vert="horz" lIns="68566" tIns="34283" rIns="68566" bIns="34283" rtlCol="0" anchor="ctr"/>
          <a:lstStyle>
            <a:lvl1pPr algn="r">
              <a:defRPr sz="900">
                <a:solidFill>
                  <a:schemeClr val="tx1"/>
                </a:solidFill>
              </a:defRPr>
            </a:lvl1pPr>
          </a:lstStyle>
          <a:p>
            <a:pPr defTabSz="685631"/>
            <a:fld id="{66F9B19E-23E9-4120-A06C-57F6EDB783B3}" type="slidenum">
              <a:rPr lang="en-GB" smtClean="0">
                <a:solidFill>
                  <a:srgbClr val="FFFFFF"/>
                </a:solidFill>
              </a:rPr>
              <a:pPr defTabSz="685631"/>
              <a:t>‹#›</a:t>
            </a:fld>
            <a:endParaRPr lang="en-GB">
              <a:solidFill>
                <a:srgbClr val="FFFFFF"/>
              </a:solidFill>
            </a:endParaRPr>
          </a:p>
        </p:txBody>
      </p:sp>
    </p:spTree>
    <p:extLst>
      <p:ext uri="{BB962C8B-B14F-4D97-AF65-F5344CB8AC3E}">
        <p14:creationId xmlns:p14="http://schemas.microsoft.com/office/powerpoint/2010/main" val="57306111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5"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l" defTabSz="685631" rtl="0" eaLnBrk="1" latinLnBrk="0" hangingPunct="1">
        <a:lnSpc>
          <a:spcPct val="90000"/>
        </a:lnSpc>
        <a:spcBef>
          <a:spcPct val="0"/>
        </a:spcBef>
        <a:buNone/>
        <a:defRPr lang="en-US" sz="4100" b="0" kern="1200" cap="none" spc="-75" baseline="0" dirty="0" smtClean="0">
          <a:ln w="3175">
            <a:noFill/>
          </a:ln>
          <a:solidFill>
            <a:schemeClr val="tx2"/>
          </a:solidFill>
          <a:effectLst/>
          <a:latin typeface="+mj-lt"/>
          <a:ea typeface="+mn-ea"/>
          <a:cs typeface="Arial" charset="0"/>
        </a:defRPr>
      </a:lvl1pPr>
    </p:titleStyle>
    <p:bodyStyle>
      <a:lvl1pPr marL="254741" marR="0" indent="-254741" algn="l" defTabSz="685631"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solidFill>
            <a:schemeClr val="tx2"/>
          </a:solidFill>
          <a:latin typeface="+mj-lt"/>
          <a:ea typeface="+mn-ea"/>
          <a:cs typeface="+mn-cs"/>
        </a:defRPr>
      </a:lvl1pPr>
      <a:lvl2pPr marL="429729" marR="0" indent="-174986" algn="l" defTabSz="685631"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2"/>
          </a:solidFill>
          <a:latin typeface="+mn-lt"/>
          <a:ea typeface="+mn-ea"/>
          <a:cs typeface="+mn-cs"/>
        </a:defRPr>
      </a:lvl2pPr>
      <a:lvl3pPr marL="598761" marR="0" indent="-169033" algn="l" defTabSz="685631" rtl="0" eaLnBrk="1" fontAlgn="auto" latinLnBrk="0" hangingPunct="1">
        <a:lnSpc>
          <a:spcPct val="90000"/>
        </a:lnSpc>
        <a:spcBef>
          <a:spcPct val="20000"/>
        </a:spcBef>
        <a:spcAft>
          <a:spcPts val="0"/>
        </a:spcAft>
        <a:buClrTx/>
        <a:buSzPct val="90000"/>
        <a:buFont typeface="Wingdings" pitchFamily="2" charset="2"/>
        <a:buChar char=""/>
        <a:tabLst>
          <a:tab pos="598761" algn="l"/>
        </a:tabLst>
        <a:defRPr sz="1800" kern="1200" spc="0" baseline="0">
          <a:solidFill>
            <a:schemeClr val="tx2"/>
          </a:solidFill>
          <a:latin typeface="+mn-lt"/>
          <a:ea typeface="+mn-ea"/>
          <a:cs typeface="+mn-cs"/>
        </a:defRPr>
      </a:lvl3pPr>
      <a:lvl4pPr marL="772558" marR="0" indent="-173794" algn="l" defTabSz="685631"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2"/>
          </a:solidFill>
          <a:latin typeface="+mn-lt"/>
          <a:ea typeface="+mn-ea"/>
          <a:cs typeface="+mn-cs"/>
        </a:defRPr>
      </a:lvl4pPr>
      <a:lvl5pPr marL="941591" marR="0" indent="-169033" algn="l" defTabSz="685631" rtl="0" eaLnBrk="1" fontAlgn="auto" latinLnBrk="0" hangingPunct="1">
        <a:lnSpc>
          <a:spcPct val="90000"/>
        </a:lnSpc>
        <a:spcBef>
          <a:spcPct val="20000"/>
        </a:spcBef>
        <a:spcAft>
          <a:spcPts val="0"/>
        </a:spcAft>
        <a:buClrTx/>
        <a:buSzPct val="90000"/>
        <a:buFont typeface="Wingdings" pitchFamily="2" charset="2"/>
        <a:buChar char=""/>
        <a:tabLst>
          <a:tab pos="941591" algn="l"/>
        </a:tabLst>
        <a:defRPr sz="1500" kern="1200" spc="0" baseline="0">
          <a:solidFill>
            <a:schemeClr val="tx2"/>
          </a:solidFill>
          <a:latin typeface="+mn-lt"/>
          <a:ea typeface="+mn-ea"/>
          <a:cs typeface="+mn-cs"/>
        </a:defRPr>
      </a:lvl5pPr>
      <a:lvl6pPr marL="1885487"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02"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118"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935"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31" rtl="0" eaLnBrk="1" latinLnBrk="0" hangingPunct="1">
        <a:defRPr sz="1400" kern="1200">
          <a:solidFill>
            <a:schemeClr val="tx1"/>
          </a:solidFill>
          <a:latin typeface="+mn-lt"/>
          <a:ea typeface="+mn-ea"/>
          <a:cs typeface="+mn-cs"/>
        </a:defRPr>
      </a:lvl1pPr>
      <a:lvl2pPr marL="342816" algn="l" defTabSz="685631" rtl="0" eaLnBrk="1" latinLnBrk="0" hangingPunct="1">
        <a:defRPr sz="1400" kern="1200">
          <a:solidFill>
            <a:schemeClr val="tx1"/>
          </a:solidFill>
          <a:latin typeface="+mn-lt"/>
          <a:ea typeface="+mn-ea"/>
          <a:cs typeface="+mn-cs"/>
        </a:defRPr>
      </a:lvl2pPr>
      <a:lvl3pPr marL="685631" algn="l" defTabSz="685631" rtl="0" eaLnBrk="1" latinLnBrk="0" hangingPunct="1">
        <a:defRPr sz="1400" kern="1200">
          <a:solidFill>
            <a:schemeClr val="tx1"/>
          </a:solidFill>
          <a:latin typeface="+mn-lt"/>
          <a:ea typeface="+mn-ea"/>
          <a:cs typeface="+mn-cs"/>
        </a:defRPr>
      </a:lvl3pPr>
      <a:lvl4pPr marL="1028448" algn="l" defTabSz="685631" rtl="0" eaLnBrk="1" latinLnBrk="0" hangingPunct="1">
        <a:defRPr sz="1400" kern="1200">
          <a:solidFill>
            <a:schemeClr val="tx1"/>
          </a:solidFill>
          <a:latin typeface="+mn-lt"/>
          <a:ea typeface="+mn-ea"/>
          <a:cs typeface="+mn-cs"/>
        </a:defRPr>
      </a:lvl4pPr>
      <a:lvl5pPr marL="1371263" algn="l" defTabSz="685631" rtl="0" eaLnBrk="1" latinLnBrk="0" hangingPunct="1">
        <a:defRPr sz="1400" kern="1200">
          <a:solidFill>
            <a:schemeClr val="tx1"/>
          </a:solidFill>
          <a:latin typeface="+mn-lt"/>
          <a:ea typeface="+mn-ea"/>
          <a:cs typeface="+mn-cs"/>
        </a:defRPr>
      </a:lvl5pPr>
      <a:lvl6pPr marL="1714079" algn="l" defTabSz="685631" rtl="0" eaLnBrk="1" latinLnBrk="0" hangingPunct="1">
        <a:defRPr sz="1400" kern="1200">
          <a:solidFill>
            <a:schemeClr val="tx1"/>
          </a:solidFill>
          <a:latin typeface="+mn-lt"/>
          <a:ea typeface="+mn-ea"/>
          <a:cs typeface="+mn-cs"/>
        </a:defRPr>
      </a:lvl6pPr>
      <a:lvl7pPr marL="2056896" algn="l" defTabSz="685631" rtl="0" eaLnBrk="1" latinLnBrk="0" hangingPunct="1">
        <a:defRPr sz="1400" kern="1200">
          <a:solidFill>
            <a:schemeClr val="tx1"/>
          </a:solidFill>
          <a:latin typeface="+mn-lt"/>
          <a:ea typeface="+mn-ea"/>
          <a:cs typeface="+mn-cs"/>
        </a:defRPr>
      </a:lvl7pPr>
      <a:lvl8pPr marL="2399711" algn="l" defTabSz="685631" rtl="0" eaLnBrk="1" latinLnBrk="0" hangingPunct="1">
        <a:defRPr sz="1400" kern="1200">
          <a:solidFill>
            <a:schemeClr val="tx1"/>
          </a:solidFill>
          <a:latin typeface="+mn-lt"/>
          <a:ea typeface="+mn-ea"/>
          <a:cs typeface="+mn-cs"/>
        </a:defRPr>
      </a:lvl8pPr>
      <a:lvl9pPr marL="2742526" algn="l" defTabSz="685631"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467436"/>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8" y="1447811"/>
            <a:ext cx="8363937" cy="1523494"/>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2233059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Lst>
  <p:transition>
    <p:fade/>
  </p:transition>
  <p:timing>
    <p:tnLst>
      <p:par>
        <p:cTn id="1" dur="indefinite" restart="never" nodeType="tmRoot"/>
      </p:par>
    </p:tnLst>
  </p:timing>
  <p:txStyles>
    <p:titleStyle>
      <a:lvl1pPr algn="l" defTabSz="699755" rtl="0" eaLnBrk="1" latinLnBrk="0" hangingPunct="1">
        <a:lnSpc>
          <a:spcPct val="90000"/>
        </a:lnSpc>
        <a:spcBef>
          <a:spcPct val="0"/>
        </a:spcBef>
        <a:buNone/>
        <a:defRPr lang="en-US" sz="3375" b="0" kern="1200" cap="none" spc="-77"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352321" indent="-352321" algn="l" defTabSz="699755" rtl="0" eaLnBrk="1" latinLnBrk="0" hangingPunct="1">
        <a:lnSpc>
          <a:spcPct val="90000"/>
        </a:lnSpc>
        <a:spcBef>
          <a:spcPct val="20000"/>
        </a:spcBef>
        <a:buSzPct val="90000"/>
        <a:buFontTx/>
        <a:buBlip>
          <a:blip r:embed="rId9"/>
        </a:buBlip>
        <a:defRPr sz="2475" kern="1200">
          <a:gradFill>
            <a:gsLst>
              <a:gs pos="0">
                <a:schemeClr val="tx1"/>
              </a:gs>
              <a:gs pos="86000">
                <a:schemeClr val="tx1"/>
              </a:gs>
            </a:gsLst>
            <a:lin ang="5400000" scaled="0"/>
          </a:gradFill>
          <a:latin typeface="Candara" pitchFamily="34" charset="0"/>
          <a:ea typeface="+mn-ea"/>
          <a:cs typeface="+mn-cs"/>
        </a:defRPr>
      </a:lvl1pPr>
      <a:lvl2pPr marL="654830" indent="-302510" algn="l" defTabSz="699755" rtl="0" eaLnBrk="1" latinLnBrk="0" hangingPunct="1">
        <a:lnSpc>
          <a:spcPct val="90000"/>
        </a:lnSpc>
        <a:spcBef>
          <a:spcPct val="20000"/>
        </a:spcBef>
        <a:buSzPct val="90000"/>
        <a:buFontTx/>
        <a:buBlip>
          <a:blip r:embed="rId10"/>
        </a:buBlip>
        <a:defRPr sz="2175" kern="1200">
          <a:gradFill>
            <a:gsLst>
              <a:gs pos="0">
                <a:schemeClr val="tx1"/>
              </a:gs>
              <a:gs pos="86000">
                <a:schemeClr val="tx1"/>
              </a:gs>
            </a:gsLst>
            <a:lin ang="5400000" scaled="0"/>
          </a:gradFill>
          <a:latin typeface="Candara" pitchFamily="34" charset="0"/>
          <a:ea typeface="+mn-ea"/>
          <a:cs typeface="+mn-cs"/>
        </a:defRPr>
      </a:lvl2pPr>
      <a:lvl3pPr marL="963415" indent="-308582" algn="l" defTabSz="699755" rtl="0" eaLnBrk="1" latinLnBrk="0" hangingPunct="1">
        <a:lnSpc>
          <a:spcPct val="90000"/>
        </a:lnSpc>
        <a:spcBef>
          <a:spcPct val="20000"/>
        </a:spcBef>
        <a:buSzPct val="90000"/>
        <a:buFontTx/>
        <a:buBlip>
          <a:blip r:embed="rId10"/>
        </a:buBlip>
        <a:defRPr sz="1800" kern="1200">
          <a:gradFill>
            <a:gsLst>
              <a:gs pos="0">
                <a:schemeClr val="tx1"/>
              </a:gs>
              <a:gs pos="86000">
                <a:schemeClr val="tx1"/>
              </a:gs>
            </a:gsLst>
            <a:lin ang="5400000" scaled="0"/>
          </a:gradFill>
          <a:latin typeface="Candara" pitchFamily="34" charset="0"/>
          <a:ea typeface="+mn-ea"/>
          <a:cs typeface="+mn-cs"/>
        </a:defRPr>
      </a:lvl3pPr>
      <a:lvl4pPr marL="1228263" indent="-264847" algn="l" defTabSz="699755" rtl="0" eaLnBrk="1" latinLnBrk="0" hangingPunct="1">
        <a:lnSpc>
          <a:spcPct val="90000"/>
        </a:lnSpc>
        <a:spcBef>
          <a:spcPct val="20000"/>
        </a:spcBef>
        <a:buSzPct val="90000"/>
        <a:buFontTx/>
        <a:buBlip>
          <a:blip r:embed="rId10"/>
        </a:buBlip>
        <a:defRPr sz="1500" kern="1200">
          <a:gradFill>
            <a:gsLst>
              <a:gs pos="0">
                <a:schemeClr val="tx1"/>
              </a:gs>
              <a:gs pos="86000">
                <a:schemeClr val="tx1"/>
              </a:gs>
            </a:gsLst>
            <a:lin ang="5400000" scaled="0"/>
          </a:gradFill>
          <a:latin typeface="Candara" pitchFamily="34" charset="0"/>
          <a:ea typeface="+mn-ea"/>
          <a:cs typeface="+mn-cs"/>
        </a:defRPr>
      </a:lvl4pPr>
      <a:lvl5pPr marL="1485821" indent="-257559" algn="l" defTabSz="699755" rtl="0" eaLnBrk="1" latinLnBrk="0" hangingPunct="1">
        <a:lnSpc>
          <a:spcPct val="90000"/>
        </a:lnSpc>
        <a:spcBef>
          <a:spcPct val="20000"/>
        </a:spcBef>
        <a:buSzPct val="90000"/>
        <a:buFontTx/>
        <a:buBlip>
          <a:blip r:embed="rId10"/>
        </a:buBlip>
        <a:defRPr sz="1500" kern="1200">
          <a:gradFill>
            <a:gsLst>
              <a:gs pos="0">
                <a:schemeClr val="tx1"/>
              </a:gs>
              <a:gs pos="86000">
                <a:schemeClr val="tx1"/>
              </a:gs>
            </a:gsLst>
            <a:lin ang="5400000" scaled="0"/>
          </a:gradFill>
          <a:latin typeface="Candara" pitchFamily="34" charset="0"/>
          <a:ea typeface="+mn-ea"/>
          <a:cs typeface="+mn-cs"/>
        </a:defRPr>
      </a:lvl5pPr>
      <a:lvl6pPr marL="1924322" indent="-174938" algn="l" defTabSz="6997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4200" indent="-174938" algn="l" defTabSz="6997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4076" indent="-174938" algn="l" defTabSz="6997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3952" indent="-174938" algn="l" defTabSz="6997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755" rtl="0" eaLnBrk="1" latinLnBrk="0" hangingPunct="1">
        <a:defRPr sz="1350" kern="1200">
          <a:solidFill>
            <a:schemeClr val="tx1"/>
          </a:solidFill>
          <a:latin typeface="+mn-lt"/>
          <a:ea typeface="+mn-ea"/>
          <a:cs typeface="+mn-cs"/>
        </a:defRPr>
      </a:lvl1pPr>
      <a:lvl2pPr marL="349877" algn="l" defTabSz="699755" rtl="0" eaLnBrk="1" latinLnBrk="0" hangingPunct="1">
        <a:defRPr sz="1350" kern="1200">
          <a:solidFill>
            <a:schemeClr val="tx1"/>
          </a:solidFill>
          <a:latin typeface="+mn-lt"/>
          <a:ea typeface="+mn-ea"/>
          <a:cs typeface="+mn-cs"/>
        </a:defRPr>
      </a:lvl2pPr>
      <a:lvl3pPr marL="699755" algn="l" defTabSz="699755" rtl="0" eaLnBrk="1" latinLnBrk="0" hangingPunct="1">
        <a:defRPr sz="1350" kern="1200">
          <a:solidFill>
            <a:schemeClr val="tx1"/>
          </a:solidFill>
          <a:latin typeface="+mn-lt"/>
          <a:ea typeface="+mn-ea"/>
          <a:cs typeface="+mn-cs"/>
        </a:defRPr>
      </a:lvl3pPr>
      <a:lvl4pPr marL="1049630" algn="l" defTabSz="699755" rtl="0" eaLnBrk="1" latinLnBrk="0" hangingPunct="1">
        <a:defRPr sz="1350" kern="1200">
          <a:solidFill>
            <a:schemeClr val="tx1"/>
          </a:solidFill>
          <a:latin typeface="+mn-lt"/>
          <a:ea typeface="+mn-ea"/>
          <a:cs typeface="+mn-cs"/>
        </a:defRPr>
      </a:lvl4pPr>
      <a:lvl5pPr marL="1399506" algn="l" defTabSz="699755" rtl="0" eaLnBrk="1" latinLnBrk="0" hangingPunct="1">
        <a:defRPr sz="1350" kern="1200">
          <a:solidFill>
            <a:schemeClr val="tx1"/>
          </a:solidFill>
          <a:latin typeface="+mn-lt"/>
          <a:ea typeface="+mn-ea"/>
          <a:cs typeface="+mn-cs"/>
        </a:defRPr>
      </a:lvl5pPr>
      <a:lvl6pPr marL="1749387" algn="l" defTabSz="699755" rtl="0" eaLnBrk="1" latinLnBrk="0" hangingPunct="1">
        <a:defRPr sz="1350" kern="1200">
          <a:solidFill>
            <a:schemeClr val="tx1"/>
          </a:solidFill>
          <a:latin typeface="+mn-lt"/>
          <a:ea typeface="+mn-ea"/>
          <a:cs typeface="+mn-cs"/>
        </a:defRPr>
      </a:lvl6pPr>
      <a:lvl7pPr marL="2099261" algn="l" defTabSz="699755" rtl="0" eaLnBrk="1" latinLnBrk="0" hangingPunct="1">
        <a:defRPr sz="1350" kern="1200">
          <a:solidFill>
            <a:schemeClr val="tx1"/>
          </a:solidFill>
          <a:latin typeface="+mn-lt"/>
          <a:ea typeface="+mn-ea"/>
          <a:cs typeface="+mn-cs"/>
        </a:defRPr>
      </a:lvl7pPr>
      <a:lvl8pPr marL="2449137" algn="l" defTabSz="699755" rtl="0" eaLnBrk="1" latinLnBrk="0" hangingPunct="1">
        <a:defRPr sz="1350" kern="1200">
          <a:solidFill>
            <a:schemeClr val="tx1"/>
          </a:solidFill>
          <a:latin typeface="+mn-lt"/>
          <a:ea typeface="+mn-ea"/>
          <a:cs typeface="+mn-cs"/>
        </a:defRPr>
      </a:lvl8pPr>
      <a:lvl9pPr marL="2799013" algn="l" defTabSz="699755"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4" y="228601"/>
            <a:ext cx="8207375"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68313" y="1797051"/>
            <a:ext cx="8207376" cy="4335464"/>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58457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Lst>
  <p:transition spd="slow">
    <p:push dir="u"/>
  </p:transition>
  <p:timing>
    <p:tnLst>
      <p:par>
        <p:cTn id="1" dur="indefinite" restart="never" nodeType="tmRoot"/>
      </p:par>
    </p:tnLst>
  </p:timing>
  <p:txStyles>
    <p:titleStyle>
      <a:lvl1pPr algn="l" defTabSz="685847" rtl="0" eaLnBrk="1" latinLnBrk="0" hangingPunct="1">
        <a:lnSpc>
          <a:spcPct val="90000"/>
        </a:lnSpc>
        <a:spcBef>
          <a:spcPct val="0"/>
        </a:spcBef>
        <a:buNone/>
        <a:defRPr lang="en-US" sz="4100" b="0" kern="1200" cap="none" spc="-75" baseline="0" dirty="0" smtClean="0">
          <a:ln w="3175">
            <a:noFill/>
          </a:ln>
          <a:solidFill>
            <a:srgbClr val="555555"/>
          </a:solidFill>
          <a:effectLst/>
          <a:latin typeface="Segoe UI Light" pitchFamily="34" charset="0"/>
          <a:ea typeface="+mn-ea"/>
          <a:cs typeface="Arial" charset="0"/>
        </a:defRPr>
      </a:lvl1pPr>
    </p:titleStyle>
    <p:bodyStyle>
      <a:lvl1pPr marL="0" indent="0" algn="l" defTabSz="685847" rtl="0" eaLnBrk="1" latinLnBrk="0" hangingPunct="1">
        <a:lnSpc>
          <a:spcPct val="90000"/>
        </a:lnSpc>
        <a:spcBef>
          <a:spcPct val="20000"/>
        </a:spcBef>
        <a:buSzPct val="90000"/>
        <a:buFont typeface="Wingdings" pitchFamily="2" charset="2"/>
        <a:buNone/>
        <a:defRPr sz="3000" kern="1200">
          <a:solidFill>
            <a:schemeClr val="tx1">
              <a:lumMod val="75000"/>
            </a:schemeClr>
          </a:solidFill>
          <a:latin typeface="+mj-lt"/>
          <a:ea typeface="+mn-ea"/>
          <a:cs typeface="+mn-cs"/>
        </a:defRPr>
      </a:lvl1pPr>
      <a:lvl2pPr marL="0" indent="0" algn="l" defTabSz="685847" rtl="0" eaLnBrk="1" latinLnBrk="0" hangingPunct="1">
        <a:lnSpc>
          <a:spcPct val="90000"/>
        </a:lnSpc>
        <a:spcBef>
          <a:spcPct val="20000"/>
        </a:spcBef>
        <a:buSzPct val="90000"/>
        <a:buFont typeface="Wingdings" pitchFamily="2" charset="2"/>
        <a:buNone/>
        <a:tabLst>
          <a:tab pos="472730" algn="l"/>
        </a:tabLst>
        <a:defRPr sz="1500" kern="1200">
          <a:solidFill>
            <a:schemeClr val="tx1">
              <a:lumMod val="75000"/>
            </a:schemeClr>
          </a:solidFill>
          <a:latin typeface="+mn-lt"/>
          <a:ea typeface="+mn-ea"/>
          <a:cs typeface="+mn-cs"/>
        </a:defRPr>
      </a:lvl2pPr>
      <a:lvl3pPr marL="177796" indent="-177796" algn="l" defTabSz="685847" rtl="0" eaLnBrk="1" latinLnBrk="0" hangingPunct="1">
        <a:lnSpc>
          <a:spcPct val="90000"/>
        </a:lnSpc>
        <a:spcBef>
          <a:spcPct val="20000"/>
        </a:spcBef>
        <a:buSzPct val="90000"/>
        <a:buFont typeface="Wingdings" pitchFamily="2" charset="2"/>
        <a:buChar char="§"/>
        <a:defRPr sz="1500" kern="1200">
          <a:solidFill>
            <a:schemeClr val="tx1">
              <a:lumMod val="75000"/>
            </a:schemeClr>
          </a:solidFill>
          <a:latin typeface="+mn-lt"/>
          <a:ea typeface="+mn-ea"/>
          <a:cs typeface="+mn-cs"/>
        </a:defRPr>
      </a:lvl3pPr>
      <a:lvl4pPr marL="1112165" indent="-167897" algn="l" defTabSz="685847" rtl="0" eaLnBrk="1" latinLnBrk="0" hangingPunct="1">
        <a:lnSpc>
          <a:spcPct val="90000"/>
        </a:lnSpc>
        <a:spcBef>
          <a:spcPct val="20000"/>
        </a:spcBef>
        <a:buSzPct val="90000"/>
        <a:buFont typeface="Wingdings" pitchFamily="2" charset="2"/>
        <a:buChar char="§"/>
        <a:tabLst>
          <a:tab pos="685874"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284824" indent="-172660" algn="l" defTabSz="685847" rtl="0" eaLnBrk="1" latinLnBrk="0" hangingPunct="1">
        <a:lnSpc>
          <a:spcPct val="90000"/>
        </a:lnSpc>
        <a:spcBef>
          <a:spcPct val="20000"/>
        </a:spcBef>
        <a:buSzPct val="90000"/>
        <a:buFont typeface="Wingdings" pitchFamily="2" charset="2"/>
        <a:buChar char="§"/>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079" indent="-171462" algn="l" defTabSz="6858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02" indent="-171462" algn="l" defTabSz="6858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26" indent="-171462" algn="l" defTabSz="6858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50" indent="-171462" algn="l" defTabSz="68584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47" rtl="0" eaLnBrk="1" latinLnBrk="0" hangingPunct="1">
        <a:defRPr sz="1400" kern="1200">
          <a:solidFill>
            <a:schemeClr val="tx1"/>
          </a:solidFill>
          <a:latin typeface="+mn-lt"/>
          <a:ea typeface="+mn-ea"/>
          <a:cs typeface="+mn-cs"/>
        </a:defRPr>
      </a:lvl1pPr>
      <a:lvl2pPr marL="342923" algn="l" defTabSz="685847" rtl="0" eaLnBrk="1" latinLnBrk="0" hangingPunct="1">
        <a:defRPr sz="1400" kern="1200">
          <a:solidFill>
            <a:schemeClr val="tx1"/>
          </a:solidFill>
          <a:latin typeface="+mn-lt"/>
          <a:ea typeface="+mn-ea"/>
          <a:cs typeface="+mn-cs"/>
        </a:defRPr>
      </a:lvl2pPr>
      <a:lvl3pPr marL="685847" algn="l" defTabSz="685847" rtl="0" eaLnBrk="1" latinLnBrk="0" hangingPunct="1">
        <a:defRPr sz="1400" kern="1200">
          <a:solidFill>
            <a:schemeClr val="tx1"/>
          </a:solidFill>
          <a:latin typeface="+mn-lt"/>
          <a:ea typeface="+mn-ea"/>
          <a:cs typeface="+mn-cs"/>
        </a:defRPr>
      </a:lvl3pPr>
      <a:lvl4pPr marL="1028771" algn="l" defTabSz="685847" rtl="0" eaLnBrk="1" latinLnBrk="0" hangingPunct="1">
        <a:defRPr sz="1400" kern="1200">
          <a:solidFill>
            <a:schemeClr val="tx1"/>
          </a:solidFill>
          <a:latin typeface="+mn-lt"/>
          <a:ea typeface="+mn-ea"/>
          <a:cs typeface="+mn-cs"/>
        </a:defRPr>
      </a:lvl4pPr>
      <a:lvl5pPr marL="1371694" algn="l" defTabSz="685847" rtl="0" eaLnBrk="1" latinLnBrk="0" hangingPunct="1">
        <a:defRPr sz="1400" kern="1200">
          <a:solidFill>
            <a:schemeClr val="tx1"/>
          </a:solidFill>
          <a:latin typeface="+mn-lt"/>
          <a:ea typeface="+mn-ea"/>
          <a:cs typeface="+mn-cs"/>
        </a:defRPr>
      </a:lvl5pPr>
      <a:lvl6pPr marL="1714617" algn="l" defTabSz="685847" rtl="0" eaLnBrk="1" latinLnBrk="0" hangingPunct="1">
        <a:defRPr sz="1400" kern="1200">
          <a:solidFill>
            <a:schemeClr val="tx1"/>
          </a:solidFill>
          <a:latin typeface="+mn-lt"/>
          <a:ea typeface="+mn-ea"/>
          <a:cs typeface="+mn-cs"/>
        </a:defRPr>
      </a:lvl6pPr>
      <a:lvl7pPr marL="2057540" algn="l" defTabSz="685847" rtl="0" eaLnBrk="1" latinLnBrk="0" hangingPunct="1">
        <a:defRPr sz="1400" kern="1200">
          <a:solidFill>
            <a:schemeClr val="tx1"/>
          </a:solidFill>
          <a:latin typeface="+mn-lt"/>
          <a:ea typeface="+mn-ea"/>
          <a:cs typeface="+mn-cs"/>
        </a:defRPr>
      </a:lvl7pPr>
      <a:lvl8pPr marL="2400464" algn="l" defTabSz="685847" rtl="0" eaLnBrk="1" latinLnBrk="0" hangingPunct="1">
        <a:defRPr sz="1400" kern="1200">
          <a:solidFill>
            <a:schemeClr val="tx1"/>
          </a:solidFill>
          <a:latin typeface="+mn-lt"/>
          <a:ea typeface="+mn-ea"/>
          <a:cs typeface="+mn-cs"/>
        </a:defRPr>
      </a:lvl8pPr>
      <a:lvl9pPr marL="2743388" algn="l" defTabSz="68584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65">
          <p15:clr>
            <a:srgbClr val="F26B43"/>
          </p15:clr>
        </p15:guide>
        <p15:guide id="2" orient="horz" pos="1847">
          <p15:clr>
            <a:srgbClr val="F26B43"/>
          </p15:clr>
        </p15:guide>
        <p15:guide id="3" orient="horz" pos="2890">
          <p15:clr>
            <a:srgbClr val="F26B43"/>
          </p15:clr>
        </p15:guide>
        <p15:guide id="4" orient="horz" pos="123">
          <p15:clr>
            <a:srgbClr val="F26B43"/>
          </p15:clr>
        </p15:guide>
        <p15:guide id="5" pos="295">
          <p15:clr>
            <a:srgbClr val="F26B43"/>
          </p15:clr>
        </p15:guide>
        <p15:guide id="6" orient="horz" pos="1892">
          <p15:clr>
            <a:srgbClr val="F26B43"/>
          </p15:clr>
        </p15:guide>
        <p15:guide id="7" pos="1338">
          <p15:clr>
            <a:srgbClr val="F26B43"/>
          </p15:clr>
        </p15:guide>
        <p15:guide id="8" pos="1292">
          <p15:clr>
            <a:srgbClr val="F26B43"/>
          </p15:clr>
        </p15:guide>
        <p15:guide id="9" pos="2336">
          <p15:clr>
            <a:srgbClr val="F26B43"/>
          </p15:clr>
        </p15:guide>
        <p15:guide id="10" pos="2381">
          <p15:clr>
            <a:srgbClr val="F26B43"/>
          </p15:clr>
        </p15:guide>
        <p15:guide id="11" orient="horz" pos="849">
          <p15:clr>
            <a:srgbClr val="F26B43"/>
          </p15:clr>
        </p15:guide>
        <p15:guide id="12" pos="2880">
          <p15:clr>
            <a:srgbClr val="F26B43"/>
          </p15:clr>
        </p15:guide>
        <p15:guide id="13" pos="4422">
          <p15:clr>
            <a:srgbClr val="F26B43"/>
          </p15:clr>
        </p15:guide>
        <p15:guide id="14" pos="3424">
          <p15:clr>
            <a:srgbClr val="F26B43"/>
          </p15:clr>
        </p15:guide>
        <p15:guide id="15" pos="3379">
          <p15:clr>
            <a:srgbClr val="F26B43"/>
          </p15:clr>
        </p15:guide>
        <p15:guide id="16" pos="44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93093" y="871383"/>
            <a:ext cx="7772400" cy="3344802"/>
          </a:xfrm>
        </p:spPr>
        <p:txBody>
          <a:bodyPr>
            <a:normAutofit/>
          </a:bodyPr>
          <a:lstStyle/>
          <a:p>
            <a:r>
              <a:rPr lang="en-GB" sz="4500" dirty="0" smtClean="0">
                <a:sym typeface="Wingdings" pitchFamily="2" charset="2"/>
              </a:rPr>
              <a:t>F# Type Providers</a:t>
            </a:r>
            <a:br>
              <a:rPr lang="en-GB" sz="4500" dirty="0" smtClean="0">
                <a:sym typeface="Wingdings" pitchFamily="2" charset="2"/>
              </a:rPr>
            </a:br>
            <a:r>
              <a:rPr lang="en-GB" sz="4500" dirty="0" smtClean="0">
                <a:sym typeface="Wingdings" pitchFamily="2" charset="2"/>
              </a:rPr>
              <a:t/>
            </a:r>
            <a:br>
              <a:rPr lang="en-GB" sz="4500" dirty="0" smtClean="0">
                <a:sym typeface="Wingdings" pitchFamily="2" charset="2"/>
              </a:rPr>
            </a:br>
            <a:r>
              <a:rPr lang="en-GB" sz="2400" dirty="0" smtClean="0">
                <a:sym typeface="Wingdings" pitchFamily="2" charset="2"/>
              </a:rPr>
              <a:t>Compile-time meta-programming for the information-rich world</a:t>
            </a:r>
            <a:r>
              <a:rPr lang="en-GB" sz="4500" dirty="0" smtClean="0">
                <a:sym typeface="Wingdings" pitchFamily="2" charset="2"/>
              </a:rPr>
              <a:t/>
            </a:r>
            <a:br>
              <a:rPr lang="en-GB" sz="4500" dirty="0" smtClean="0">
                <a:sym typeface="Wingdings" pitchFamily="2" charset="2"/>
              </a:rPr>
            </a:br>
            <a:r>
              <a:rPr lang="en-GB" sz="4500" dirty="0">
                <a:sym typeface="Wingdings" pitchFamily="2" charset="2"/>
              </a:rPr>
              <a:t/>
            </a:r>
            <a:br>
              <a:rPr lang="en-GB" sz="4500" dirty="0">
                <a:sym typeface="Wingdings" pitchFamily="2" charset="2"/>
              </a:rPr>
            </a:br>
            <a:r>
              <a:rPr lang="en-GB" sz="4500" dirty="0" smtClean="0">
                <a:sym typeface="Wingdings" pitchFamily="2" charset="2"/>
              </a:rPr>
              <a:t>Part 2 – </a:t>
            </a:r>
            <a:r>
              <a:rPr lang="en-GB" sz="4500" dirty="0" smtClean="0">
                <a:sym typeface="Wingdings" pitchFamily="2" charset="2"/>
              </a:rPr>
              <a:t>Building type providers</a:t>
            </a:r>
            <a:endParaRPr lang="fr-FR" sz="2000" dirty="0">
              <a:ea typeface="Segoe UI" pitchFamily="34" charset="0"/>
              <a:cs typeface="Segoe UI" pitchFamily="34" charset="0"/>
            </a:endParaRPr>
          </a:p>
        </p:txBody>
      </p:sp>
      <p:sp>
        <p:nvSpPr>
          <p:cNvPr id="3" name="Sous-titre 2"/>
          <p:cNvSpPr>
            <a:spLocks noGrp="1"/>
          </p:cNvSpPr>
          <p:nvPr>
            <p:ph type="subTitle" idx="1"/>
          </p:nvPr>
        </p:nvSpPr>
        <p:spPr>
          <a:xfrm>
            <a:off x="714457" y="5187286"/>
            <a:ext cx="7774450" cy="1130183"/>
          </a:xfrm>
        </p:spPr>
        <p:txBody>
          <a:bodyPr>
            <a:noAutofit/>
          </a:bodyPr>
          <a:lstStyle/>
          <a:p>
            <a:r>
              <a:rPr lang="fr-FR" sz="2000" dirty="0" smtClean="0">
                <a:solidFill>
                  <a:srgbClr val="002060"/>
                </a:solidFill>
                <a:ea typeface="Segoe UI" pitchFamily="34" charset="0"/>
                <a:cs typeface="Segoe UI" pitchFamily="34" charset="0"/>
              </a:rPr>
              <a:t>Don Syme, Microsoft Research, F# Community </a:t>
            </a:r>
            <a:r>
              <a:rPr lang="fr-FR" sz="2000" dirty="0" err="1" smtClean="0">
                <a:solidFill>
                  <a:srgbClr val="002060"/>
                </a:solidFill>
                <a:ea typeface="Segoe UI" pitchFamily="34" charset="0"/>
                <a:cs typeface="Segoe UI" pitchFamily="34" charset="0"/>
              </a:rPr>
              <a:t>Contributor</a:t>
            </a:r>
            <a:r>
              <a:rPr lang="fr-FR" sz="2000" dirty="0" smtClean="0">
                <a:solidFill>
                  <a:srgbClr val="002060"/>
                </a:solidFill>
                <a:ea typeface="Segoe UI" pitchFamily="34" charset="0"/>
                <a:cs typeface="Segoe UI" pitchFamily="34" charset="0"/>
              </a:rPr>
              <a:t>, @</a:t>
            </a:r>
            <a:r>
              <a:rPr lang="fr-FR" sz="2000" dirty="0" err="1" smtClean="0">
                <a:solidFill>
                  <a:srgbClr val="002060"/>
                </a:solidFill>
                <a:ea typeface="Segoe UI" pitchFamily="34" charset="0"/>
                <a:cs typeface="Segoe UI" pitchFamily="34" charset="0"/>
              </a:rPr>
              <a:t>dsyme</a:t>
            </a:r>
            <a:r>
              <a:rPr lang="fr-FR" sz="2000" dirty="0" smtClean="0">
                <a:solidFill>
                  <a:srgbClr val="002060"/>
                </a:solidFill>
                <a:ea typeface="Segoe UI" pitchFamily="34" charset="0"/>
                <a:cs typeface="Segoe UI" pitchFamily="34" charset="0"/>
              </a:rPr>
              <a:t> </a:t>
            </a:r>
          </a:p>
        </p:txBody>
      </p:sp>
    </p:spTree>
    <p:extLst>
      <p:ext uri="{BB962C8B-B14F-4D97-AF65-F5344CB8AC3E}">
        <p14:creationId xmlns:p14="http://schemas.microsoft.com/office/powerpoint/2010/main" val="10310216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1445795"/>
            <a:ext cx="8382000" cy="498598"/>
          </a:xfrm>
        </p:spPr>
        <p:txBody>
          <a:bodyPr/>
          <a:lstStyle/>
          <a:p>
            <a:r>
              <a:rPr lang="en-GB" sz="3600" dirty="0" smtClean="0"/>
              <a:t>Micro Example</a:t>
            </a:r>
            <a:endParaRPr lang="en-GB" sz="3600" dirty="0"/>
          </a:p>
        </p:txBody>
      </p:sp>
    </p:spTree>
    <p:extLst>
      <p:ext uri="{BB962C8B-B14F-4D97-AF65-F5344CB8AC3E}">
        <p14:creationId xmlns:p14="http://schemas.microsoft.com/office/powerpoint/2010/main" val="1129940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1445795"/>
            <a:ext cx="8382000" cy="498598"/>
          </a:xfrm>
        </p:spPr>
        <p:txBody>
          <a:bodyPr/>
          <a:lstStyle/>
          <a:p>
            <a:r>
              <a:rPr lang="en-GB" sz="3600" dirty="0" smtClean="0"/>
              <a:t>FTP Type Provider Example</a:t>
            </a:r>
            <a:endParaRPr lang="en-GB" sz="3600" dirty="0"/>
          </a:p>
        </p:txBody>
      </p:sp>
    </p:spTree>
    <p:extLst>
      <p:ext uri="{BB962C8B-B14F-4D97-AF65-F5344CB8AC3E}">
        <p14:creationId xmlns:p14="http://schemas.microsoft.com/office/powerpoint/2010/main" val="2913619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1445795"/>
            <a:ext cx="8382000" cy="1495794"/>
          </a:xfrm>
        </p:spPr>
        <p:txBody>
          <a:bodyPr/>
          <a:lstStyle/>
          <a:p>
            <a:pPr algn="l"/>
            <a:r>
              <a:rPr lang="en-GB" sz="3600" dirty="0" smtClean="0"/>
              <a:t>Freebase Type Provider Deep Dive</a:t>
            </a:r>
            <a:br>
              <a:rPr lang="en-GB" sz="3600" dirty="0" smtClean="0"/>
            </a:br>
            <a:r>
              <a:rPr lang="en-GB" sz="3600" dirty="0"/>
              <a:t/>
            </a:r>
            <a:br>
              <a:rPr lang="en-GB" sz="3600" dirty="0"/>
            </a:br>
            <a:endParaRPr lang="en-GB" sz="3600" dirty="0"/>
          </a:p>
        </p:txBody>
      </p:sp>
    </p:spTree>
    <p:extLst>
      <p:ext uri="{BB962C8B-B14F-4D97-AF65-F5344CB8AC3E}">
        <p14:creationId xmlns:p14="http://schemas.microsoft.com/office/powerpoint/2010/main" val="161791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553998"/>
          </a:xfrm>
        </p:spPr>
        <p:txBody>
          <a:bodyPr/>
          <a:lstStyle/>
          <a:p>
            <a:pPr algn="l"/>
            <a:r>
              <a:rPr lang="en-GB" sz="4000" dirty="0" smtClean="0"/>
              <a:t>Freebase Type Provider – Type Design</a:t>
            </a:r>
            <a:endParaRPr lang="en-GB" sz="4000" dirty="0"/>
          </a:p>
        </p:txBody>
      </p:sp>
      <p:sp>
        <p:nvSpPr>
          <p:cNvPr id="3" name="Text Placeholder 2"/>
          <p:cNvSpPr>
            <a:spLocks noGrp="1"/>
          </p:cNvSpPr>
          <p:nvPr>
            <p:ph type="body" sz="quarter" idx="10"/>
          </p:nvPr>
        </p:nvSpPr>
        <p:spPr>
          <a:xfrm>
            <a:off x="389436" y="1447809"/>
            <a:ext cx="8363938" cy="2991588"/>
          </a:xfrm>
        </p:spPr>
        <p:txBody>
          <a:bodyPr/>
          <a:lstStyle/>
          <a:p>
            <a:pPr marL="0" indent="0">
              <a:buNone/>
            </a:pPr>
            <a:r>
              <a:rPr lang="en-GB" sz="2400" dirty="0">
                <a:latin typeface="Consolas" panose="020B0609020204030204" pitchFamily="49" charset="0"/>
                <a:cs typeface="Consolas" panose="020B0609020204030204" pitchFamily="49" charset="0"/>
              </a:rPr>
              <a:t>type T = </a:t>
            </a:r>
            <a:r>
              <a:rPr lang="en-GB" sz="2400" dirty="0" err="1">
                <a:latin typeface="Consolas" panose="020B0609020204030204" pitchFamily="49" charset="0"/>
                <a:cs typeface="Consolas" panose="020B0609020204030204" pitchFamily="49" charset="0"/>
              </a:rPr>
              <a:t>FreebaseDataProvider</a:t>
            </a:r>
            <a:r>
              <a:rPr lang="en-GB" sz="2400" dirty="0">
                <a:latin typeface="Consolas" panose="020B0609020204030204" pitchFamily="49" charset="0"/>
                <a:cs typeface="Consolas" panose="020B0609020204030204" pitchFamily="49" charset="0"/>
              </a:rPr>
              <a:t>&lt;…&gt;</a:t>
            </a:r>
            <a:br>
              <a:rPr lang="en-GB" sz="2400" dirty="0">
                <a:latin typeface="Consolas" panose="020B0609020204030204" pitchFamily="49" charset="0"/>
                <a:cs typeface="Consolas" panose="020B0609020204030204" pitchFamily="49" charset="0"/>
              </a:rPr>
            </a:br>
            <a:r>
              <a:rPr lang="en-GB" sz="2400" dirty="0">
                <a:latin typeface="Consolas" panose="020B0609020204030204" pitchFamily="49" charset="0"/>
                <a:cs typeface="Consolas" panose="020B0609020204030204" pitchFamily="49" charset="0"/>
              </a:rPr>
              <a:t/>
            </a:r>
            <a:br>
              <a:rPr lang="en-GB" sz="2400" dirty="0">
                <a:latin typeface="Consolas" panose="020B0609020204030204" pitchFamily="49" charset="0"/>
                <a:cs typeface="Consolas" panose="020B0609020204030204" pitchFamily="49" charset="0"/>
              </a:rPr>
            </a:br>
            <a:r>
              <a:rPr lang="en-GB" sz="2400" dirty="0">
                <a:latin typeface="Consolas" panose="020B0609020204030204" pitchFamily="49" charset="0"/>
                <a:cs typeface="Consolas" panose="020B0609020204030204" pitchFamily="49" charset="0"/>
              </a:rPr>
              <a:t/>
            </a:r>
            <a:br>
              <a:rPr lang="en-GB" sz="2400" dirty="0">
                <a:latin typeface="Consolas" panose="020B0609020204030204" pitchFamily="49" charset="0"/>
                <a:cs typeface="Consolas" panose="020B0609020204030204" pitchFamily="49" charset="0"/>
              </a:rPr>
            </a:br>
            <a:r>
              <a:rPr lang="en-GB" sz="2400" dirty="0" err="1">
                <a:latin typeface="Consolas" panose="020B0609020204030204" pitchFamily="49" charset="0"/>
                <a:cs typeface="Consolas" panose="020B0609020204030204" pitchFamily="49" charset="0"/>
              </a:rPr>
              <a:t>T.GetDataContext</a:t>
            </a:r>
            <a:r>
              <a:rPr lang="en-GB" sz="2400" dirty="0">
                <a:latin typeface="Consolas" panose="020B0609020204030204" pitchFamily="49" charset="0"/>
                <a:cs typeface="Consolas" panose="020B0609020204030204" pitchFamily="49" charset="0"/>
              </a:rPr>
              <a:t>(…)</a:t>
            </a:r>
            <a:br>
              <a:rPr lang="en-GB" sz="2400" dirty="0">
                <a:latin typeface="Consolas" panose="020B0609020204030204" pitchFamily="49" charset="0"/>
                <a:cs typeface="Consolas" panose="020B0609020204030204" pitchFamily="49" charset="0"/>
              </a:rPr>
            </a:br>
            <a:r>
              <a:rPr lang="en-GB" sz="2400" dirty="0">
                <a:latin typeface="Consolas" panose="020B0609020204030204" pitchFamily="49" charset="0"/>
                <a:cs typeface="Consolas" panose="020B0609020204030204" pitchFamily="49" charset="0"/>
              </a:rPr>
              <a:t>T.ServiceTypes.*</a:t>
            </a:r>
            <a:br>
              <a:rPr lang="en-GB" sz="2400" dirty="0">
                <a:latin typeface="Consolas" panose="020B0609020204030204" pitchFamily="49" charset="0"/>
                <a:cs typeface="Consolas" panose="020B0609020204030204" pitchFamily="49" charset="0"/>
              </a:rPr>
            </a:br>
            <a:r>
              <a:rPr lang="en-GB" sz="2400" dirty="0">
                <a:latin typeface="Consolas" panose="020B0609020204030204" pitchFamily="49" charset="0"/>
                <a:cs typeface="Consolas" panose="020B0609020204030204" pitchFamily="49" charset="0"/>
              </a:rPr>
              <a:t/>
            </a:r>
            <a:br>
              <a:rPr lang="en-GB" sz="2400" dirty="0">
                <a:latin typeface="Consolas" panose="020B0609020204030204" pitchFamily="49" charset="0"/>
                <a:cs typeface="Consolas" panose="020B0609020204030204" pitchFamily="49" charset="0"/>
              </a:rPr>
            </a:br>
            <a:r>
              <a:rPr lang="en-GB" sz="2400" dirty="0">
                <a:latin typeface="Consolas" panose="020B0609020204030204" pitchFamily="49" charset="0"/>
                <a:cs typeface="Consolas" panose="020B0609020204030204" pitchFamily="49" charset="0"/>
              </a:rPr>
              <a:t/>
            </a:r>
            <a:br>
              <a:rPr lang="en-GB" sz="2400" dirty="0">
                <a:latin typeface="Consolas" panose="020B0609020204030204" pitchFamily="49" charset="0"/>
                <a:cs typeface="Consolas" panose="020B0609020204030204" pitchFamily="49" charset="0"/>
              </a:rPr>
            </a:br>
            <a:r>
              <a:rPr lang="en-GB" sz="2400" dirty="0">
                <a:latin typeface="Consolas" panose="020B0609020204030204" pitchFamily="49" charset="0"/>
                <a:cs typeface="Consolas" panose="020B0609020204030204" pitchFamily="49" charset="0"/>
              </a:rPr>
              <a:t>                                   </a:t>
            </a:r>
            <a:r>
              <a:rPr lang="en-GB" sz="2400" dirty="0">
                <a:latin typeface="Forte" panose="03060902040502070203" pitchFamily="66" charset="0"/>
                <a:cs typeface="Consolas" panose="020B0609020204030204" pitchFamily="49" charset="0"/>
              </a:rPr>
              <a:t>That’s all folks!</a:t>
            </a:r>
            <a:br>
              <a:rPr lang="en-GB" sz="2400" dirty="0">
                <a:latin typeface="Forte" panose="03060902040502070203" pitchFamily="66" charset="0"/>
                <a:cs typeface="Consolas" panose="020B0609020204030204" pitchFamily="49" charset="0"/>
              </a:rPr>
            </a:br>
            <a:endParaRPr lang="en-GB" sz="2400" dirty="0"/>
          </a:p>
        </p:txBody>
      </p:sp>
    </p:spTree>
    <p:extLst>
      <p:ext uri="{BB962C8B-B14F-4D97-AF65-F5344CB8AC3E}">
        <p14:creationId xmlns:p14="http://schemas.microsoft.com/office/powerpoint/2010/main" val="27067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1495794"/>
          </a:xfrm>
        </p:spPr>
        <p:txBody>
          <a:bodyPr/>
          <a:lstStyle/>
          <a:p>
            <a:pPr algn="l"/>
            <a:r>
              <a:rPr lang="en-GB" sz="3600" dirty="0" smtClean="0"/>
              <a:t>Freebase Type Provider - Individuals</a:t>
            </a:r>
            <a:br>
              <a:rPr lang="en-GB" sz="3600" dirty="0" smtClean="0"/>
            </a:br>
            <a:r>
              <a:rPr lang="en-GB" sz="3600" dirty="0"/>
              <a:t/>
            </a:r>
            <a:br>
              <a:rPr lang="en-GB" sz="3600" dirty="0"/>
            </a:br>
            <a:endParaRPr lang="en-GB" sz="3600" dirty="0"/>
          </a:p>
        </p:txBody>
      </p:sp>
      <p:sp>
        <p:nvSpPr>
          <p:cNvPr id="3" name="Text Placeholder 2"/>
          <p:cNvSpPr>
            <a:spLocks noGrp="1"/>
          </p:cNvSpPr>
          <p:nvPr>
            <p:ph type="body" sz="quarter" idx="10"/>
          </p:nvPr>
        </p:nvSpPr>
        <p:spPr>
          <a:xfrm>
            <a:off x="389436" y="1447809"/>
            <a:ext cx="8363938" cy="457048"/>
          </a:xfrm>
        </p:spPr>
        <p:txBody>
          <a:bodyPr/>
          <a:lstStyle/>
          <a:p>
            <a:pPr marL="0" indent="0">
              <a:buNone/>
            </a:pPr>
            <a:endParaRPr lang="en-GB" dirty="0"/>
          </a:p>
        </p:txBody>
      </p:sp>
    </p:spTree>
    <p:extLst>
      <p:ext uri="{BB962C8B-B14F-4D97-AF65-F5344CB8AC3E}">
        <p14:creationId xmlns:p14="http://schemas.microsoft.com/office/powerpoint/2010/main" val="1123132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1495794"/>
          </a:xfrm>
        </p:spPr>
        <p:txBody>
          <a:bodyPr/>
          <a:lstStyle/>
          <a:p>
            <a:pPr algn="l"/>
            <a:r>
              <a:rPr lang="en-GB" sz="3600" dirty="0" smtClean="0"/>
              <a:t>Freebase Type Provider – Units of Measure</a:t>
            </a:r>
            <a:br>
              <a:rPr lang="en-GB" sz="3600" dirty="0" smtClean="0"/>
            </a:br>
            <a:r>
              <a:rPr lang="en-GB" sz="3600" dirty="0"/>
              <a:t/>
            </a:r>
            <a:br>
              <a:rPr lang="en-GB" sz="3600" dirty="0"/>
            </a:br>
            <a:endParaRPr lang="en-GB" sz="3600" dirty="0"/>
          </a:p>
        </p:txBody>
      </p:sp>
      <p:sp>
        <p:nvSpPr>
          <p:cNvPr id="3" name="Text Placeholder 2"/>
          <p:cNvSpPr>
            <a:spLocks noGrp="1"/>
          </p:cNvSpPr>
          <p:nvPr>
            <p:ph type="body" sz="quarter" idx="10"/>
          </p:nvPr>
        </p:nvSpPr>
        <p:spPr>
          <a:xfrm>
            <a:off x="389436" y="1447809"/>
            <a:ext cx="8363938" cy="457048"/>
          </a:xfrm>
        </p:spPr>
        <p:txBody>
          <a:bodyPr/>
          <a:lstStyle/>
          <a:p>
            <a:pPr marL="0" indent="0">
              <a:buNone/>
            </a:pPr>
            <a:endParaRPr lang="en-GB" dirty="0"/>
          </a:p>
        </p:txBody>
      </p:sp>
    </p:spTree>
    <p:extLst>
      <p:ext uri="{BB962C8B-B14F-4D97-AF65-F5344CB8AC3E}">
        <p14:creationId xmlns:p14="http://schemas.microsoft.com/office/powerpoint/2010/main" val="419672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498598"/>
          </a:xfrm>
        </p:spPr>
        <p:txBody>
          <a:bodyPr/>
          <a:lstStyle/>
          <a:p>
            <a:pPr algn="l"/>
            <a:r>
              <a:rPr lang="en-GB" sz="3600" dirty="0" smtClean="0"/>
              <a:t>The Compiler Plugin API</a:t>
            </a:r>
            <a:endParaRPr lang="en-GB" sz="3600" dirty="0"/>
          </a:p>
        </p:txBody>
      </p:sp>
      <p:sp>
        <p:nvSpPr>
          <p:cNvPr id="3" name="Text Placeholder 2"/>
          <p:cNvSpPr>
            <a:spLocks noGrp="1"/>
          </p:cNvSpPr>
          <p:nvPr>
            <p:ph type="body" sz="quarter" idx="10"/>
          </p:nvPr>
        </p:nvSpPr>
        <p:spPr>
          <a:xfrm>
            <a:off x="389436" y="1447809"/>
            <a:ext cx="8363938" cy="4705904"/>
          </a:xfrm>
        </p:spPr>
        <p:txBody>
          <a:bodyPr/>
          <a:lstStyle/>
          <a:p>
            <a:pPr marL="0" indent="0">
              <a:buNone/>
            </a:pPr>
            <a:r>
              <a:rPr lang="en-GB" dirty="0" smtClean="0"/>
              <a:t>The compiler and IDE scan referenced assemblies:</a:t>
            </a:r>
          </a:p>
          <a:p>
            <a:pPr marL="0" indent="0">
              <a:buNone/>
            </a:pPr>
            <a:endParaRPr lang="en-GB" dirty="0"/>
          </a:p>
          <a:p>
            <a:pPr marL="403346" lvl="1" indent="0">
              <a:buNone/>
            </a:pPr>
            <a:r>
              <a:rPr lang="en-GB" sz="1600" dirty="0"/>
              <a:t>[&lt;</a:t>
            </a:r>
            <a:r>
              <a:rPr lang="en-GB" sz="1600" dirty="0" err="1"/>
              <a:t>assembly:TypeProviderAssembly</a:t>
            </a:r>
            <a:r>
              <a:rPr lang="en-GB" sz="1600" dirty="0" smtClean="0"/>
              <a:t>&gt;]</a:t>
            </a:r>
          </a:p>
          <a:p>
            <a:pPr marL="403346" lvl="1" indent="0">
              <a:buNone/>
            </a:pPr>
            <a:r>
              <a:rPr lang="en-GB" sz="1600" dirty="0" smtClean="0"/>
              <a:t>[&lt;type: </a:t>
            </a:r>
            <a:r>
              <a:rPr lang="en-GB" sz="1600" dirty="0" err="1" smtClean="0"/>
              <a:t>TypeProvider</a:t>
            </a:r>
            <a:r>
              <a:rPr lang="en-GB" sz="1600" dirty="0"/>
              <a:t>&gt;]</a:t>
            </a:r>
          </a:p>
          <a:p>
            <a:pPr marL="0" indent="0">
              <a:buNone/>
            </a:pPr>
            <a:endParaRPr lang="en-GB" dirty="0" smtClean="0"/>
          </a:p>
          <a:p>
            <a:pPr marL="0" indent="0">
              <a:buNone/>
            </a:pPr>
            <a:r>
              <a:rPr lang="en-GB" dirty="0" smtClean="0"/>
              <a:t>They create, host and invoke type provider objects as needed.</a:t>
            </a:r>
          </a:p>
          <a:p>
            <a:pPr marL="0" indent="0">
              <a:buNone/>
            </a:pPr>
            <a:endParaRPr lang="en-GB" dirty="0"/>
          </a:p>
          <a:p>
            <a:pPr marL="0" indent="0">
              <a:buNone/>
            </a:pPr>
            <a:r>
              <a:rPr lang="en-GB" dirty="0" smtClean="0"/>
              <a:t>These types must implement </a:t>
            </a:r>
            <a:r>
              <a:rPr lang="en-GB" dirty="0" err="1" smtClean="0">
                <a:latin typeface="Consolas" panose="020B0609020204030204" pitchFamily="49" charset="0"/>
                <a:cs typeface="Consolas" panose="020B0609020204030204" pitchFamily="49" charset="0"/>
              </a:rPr>
              <a:t>ITypeProvider</a:t>
            </a:r>
            <a:endParaRPr lang="en-GB"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5062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254208" y="1340769"/>
            <a:ext cx="7678721" cy="2450927"/>
          </a:xfrm>
        </p:spPr>
        <p:txBody>
          <a:bodyPr/>
          <a:lstStyle/>
          <a:p>
            <a:r>
              <a:rPr lang="en-GB" sz="4424" dirty="0">
                <a:solidFill>
                  <a:schemeClr val="bg1"/>
                </a:solidFill>
              </a:rPr>
              <a:t>Thank you!!</a:t>
            </a:r>
            <a:br>
              <a:rPr lang="en-GB" sz="4424" dirty="0">
                <a:solidFill>
                  <a:schemeClr val="bg1"/>
                </a:solidFill>
              </a:rPr>
            </a:br>
            <a:r>
              <a:rPr lang="en-GB" sz="4424" dirty="0">
                <a:solidFill>
                  <a:schemeClr val="bg1"/>
                </a:solidFill>
              </a:rPr>
              <a:t/>
            </a:r>
            <a:br>
              <a:rPr lang="en-GB" sz="4424" dirty="0">
                <a:solidFill>
                  <a:schemeClr val="bg1"/>
                </a:solidFill>
              </a:rPr>
            </a:br>
            <a:r>
              <a:rPr lang="en-GB" sz="4424" dirty="0">
                <a:solidFill>
                  <a:schemeClr val="bg1"/>
                </a:solidFill>
              </a:rPr>
              <a:t/>
            </a:r>
            <a:br>
              <a:rPr lang="en-GB" sz="4424" dirty="0">
                <a:solidFill>
                  <a:schemeClr val="bg1"/>
                </a:solidFill>
              </a:rPr>
            </a:br>
            <a:r>
              <a:rPr lang="en-GB" sz="4424" dirty="0">
                <a:solidFill>
                  <a:schemeClr val="bg1"/>
                </a:solidFill>
              </a:rPr>
              <a:t>Questions?</a:t>
            </a:r>
          </a:p>
        </p:txBody>
      </p:sp>
    </p:spTree>
    <p:extLst>
      <p:ext uri="{BB962C8B-B14F-4D97-AF65-F5344CB8AC3E}">
        <p14:creationId xmlns:p14="http://schemas.microsoft.com/office/powerpoint/2010/main" val="3671694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Metro Template-Template Blue">
  <a:themeElements>
    <a:clrScheme name="MSR Dark">
      <a:dk1>
        <a:srgbClr val="FFFFFF"/>
      </a:dk1>
      <a:lt1>
        <a:srgbClr val="003963"/>
      </a:lt1>
      <a:dk2>
        <a:srgbClr val="FFFFFF"/>
      </a:dk2>
      <a:lt2>
        <a:srgbClr val="003963"/>
      </a:lt2>
      <a:accent1>
        <a:srgbClr val="31A7FE"/>
      </a:accent1>
      <a:accent2>
        <a:srgbClr val="7FBA00"/>
      </a:accent2>
      <a:accent3>
        <a:srgbClr val="FF8C00"/>
      </a:accent3>
      <a:accent4>
        <a:srgbClr val="B4009E"/>
      </a:accent4>
      <a:accent5>
        <a:srgbClr val="55D455"/>
      </a:accent5>
      <a:accent6>
        <a:srgbClr val="FFB900"/>
      </a:accent6>
      <a:hlink>
        <a:srgbClr val="31A7FE"/>
      </a:hlink>
      <a:folHlink>
        <a:srgbClr val="31A7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1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5.xml><?xml version="1.0" encoding="utf-8"?>
<a:theme xmlns:a="http://schemas.openxmlformats.org/drawingml/2006/main" name="1_New corp-style Presentation">
  <a:themeElements>
    <a:clrScheme name="TEst">
      <a:dk1>
        <a:srgbClr val="505050"/>
      </a:dk1>
      <a:lt1>
        <a:srgbClr val="FFFFFF"/>
      </a:lt1>
      <a:dk2>
        <a:srgbClr val="0072C6"/>
      </a:dk2>
      <a:lt2>
        <a:srgbClr val="D2D2D2"/>
      </a:lt2>
      <a:accent1>
        <a:srgbClr val="0072C6"/>
      </a:accent1>
      <a:accent2>
        <a:srgbClr val="68217A"/>
      </a:accent2>
      <a:accent3>
        <a:srgbClr val="008272"/>
      </a:accent3>
      <a:accent4>
        <a:srgbClr val="B4009E"/>
      </a:accent4>
      <a:accent5>
        <a:srgbClr val="442359"/>
      </a:accent5>
      <a:accent6>
        <a:srgbClr val="4668C5"/>
      </a:accent6>
      <a:hlink>
        <a:srgbClr val="0072C6"/>
      </a:hlink>
      <a:folHlink>
        <a:srgbClr val="0072C6"/>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sz="30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4000" dirty="0" smtClean="0">
            <a:latin typeface="Segoe UI Light" pitchFamily="34" charset="0"/>
          </a:defRPr>
        </a:defPPr>
      </a:lstStyle>
    </a:txDef>
  </a:objectDefaults>
  <a:extraClrSchemeLst/>
  <a:extLst>
    <a:ext uri="{05A4C25C-085E-4340-85A3-A5531E510DB2}">
      <thm15:themeFamily xmlns:thm15="http://schemas.microsoft.com/office/thememl/2012/main" name="Presentation3" id="{906D024C-421C-4B9C-801E-358EC5D2C92C}" vid="{EE647F3D-1218-41CC-B840-4369C24DDCD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19456</TotalTime>
  <Words>91</Words>
  <Application>Microsoft Office PowerPoint</Application>
  <PresentationFormat>On-screen Show (4:3)</PresentationFormat>
  <Paragraphs>19</Paragraphs>
  <Slides>9</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9</vt:i4>
      </vt:variant>
    </vt:vector>
  </HeadingPairs>
  <TitlesOfParts>
    <vt:vector size="22" baseType="lpstr">
      <vt:lpstr>Segoe UI Light</vt:lpstr>
      <vt:lpstr>Segoe UI</vt:lpstr>
      <vt:lpstr>Forte</vt:lpstr>
      <vt:lpstr>Segoe Light</vt:lpstr>
      <vt:lpstr>Wingdings</vt:lpstr>
      <vt:lpstr>Candara</vt:lpstr>
      <vt:lpstr>Arial</vt:lpstr>
      <vt:lpstr>Consolas</vt:lpstr>
      <vt:lpstr>FSharp-teched-europe-2010-v2</vt:lpstr>
      <vt:lpstr>White with Consolas font for code slides</vt:lpstr>
      <vt:lpstr>Metro Template-Template Blue</vt:lpstr>
      <vt:lpstr>1_FSharp-teched-europe-2010-v2</vt:lpstr>
      <vt:lpstr>1_New corp-style Presentation</vt:lpstr>
      <vt:lpstr>F# Type Providers  Compile-time meta-programming for the information-rich world  Part 2 – Building type providers</vt:lpstr>
      <vt:lpstr>Micro Example</vt:lpstr>
      <vt:lpstr>FTP Type Provider Example</vt:lpstr>
      <vt:lpstr>Freebase Type Provider Deep Dive  </vt:lpstr>
      <vt:lpstr>Freebase Type Provider – Type Design</vt:lpstr>
      <vt:lpstr>Freebase Type Provider - Individuals  </vt:lpstr>
      <vt:lpstr>Freebase Type Provider – Units of Measure  </vt:lpstr>
      <vt:lpstr>The Compiler Plugin API</vt:lpstr>
      <vt:lpstr>Thank you!!   Questions?</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400</cp:revision>
  <cp:lastPrinted>2010-05-11T05:02:34Z</cp:lastPrinted>
  <dcterms:created xsi:type="dcterms:W3CDTF">2010-11-09T11:20:14Z</dcterms:created>
  <dcterms:modified xsi:type="dcterms:W3CDTF">2015-07-09T15:32:05Z</dcterms:modified>
  <cp:category>TechEd Europe 2010</cp:category>
</cp:coreProperties>
</file>