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10" r:id="rId5"/>
    <p:sldMasterId id="2147483722" r:id="rId6"/>
  </p:sldMasterIdLst>
  <p:notesMasterIdLst>
    <p:notesMasterId r:id="rId23"/>
  </p:notesMasterIdLst>
  <p:sldIdLst>
    <p:sldId id="256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424" autoAdjust="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91BB1-0802-4C7D-B4B5-55FB4DB07F19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2A346-C6B1-4A51-B3E0-E35C794123F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5778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3593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1737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1837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4457700" y="0"/>
            <a:ext cx="4686300" cy="876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900" y="162688"/>
            <a:ext cx="332310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34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0777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0342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6293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1346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3208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0883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5954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8125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984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497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0079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884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2663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0961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6180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6255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45600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678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6228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359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064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4343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6192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ChangeArrowheads="1"/>
          </p:cNvSpPr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797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665603" name="Rectangle 3"/>
          <p:cNvSpPr>
            <a:spLocks noChangeArrowheads="1"/>
          </p:cNvSpPr>
          <p:nvPr userDrawn="1"/>
        </p:nvSpPr>
        <p:spPr bwMode="gray">
          <a:xfrm>
            <a:off x="0" y="0"/>
            <a:ext cx="3225457" cy="6858000"/>
          </a:xfrm>
          <a:prstGeom prst="rect">
            <a:avLst/>
          </a:prstGeom>
          <a:solidFill>
            <a:srgbClr val="FF7300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797">
              <a:solidFill>
                <a:srgbClr val="000000"/>
              </a:solidFill>
              <a:latin typeface="Trebuchet MS" pitchFamily="34" charset="0"/>
            </a:endParaRPr>
          </a:p>
        </p:txBody>
      </p:sp>
      <p:grpSp>
        <p:nvGrpSpPr>
          <p:cNvPr id="2" name="RothschildGrid" hidden="1"/>
          <p:cNvGrpSpPr>
            <a:grpSpLocks/>
          </p:cNvGrpSpPr>
          <p:nvPr userDrawn="1"/>
        </p:nvGrpSpPr>
        <p:grpSpPr bwMode="auto">
          <a:xfrm>
            <a:off x="1" y="0"/>
            <a:ext cx="9905886" cy="6858000"/>
            <a:chOff x="0" y="0"/>
            <a:chExt cx="6240" cy="4320"/>
          </a:xfrm>
        </p:grpSpPr>
        <p:sp>
          <p:nvSpPr>
            <p:cNvPr id="665605" name="S_0" hidden="1"/>
            <p:cNvSpPr>
              <a:spLocks noChangeShapeType="1"/>
            </p:cNvSpPr>
            <p:nvPr userDrawn="1"/>
          </p:nvSpPr>
          <p:spPr bwMode="gray">
            <a:xfrm>
              <a:off x="288" y="0"/>
              <a:ext cx="0" cy="432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06" name="S_1" hidden="1"/>
            <p:cNvSpPr>
              <a:spLocks noChangeShapeType="1"/>
            </p:cNvSpPr>
            <p:nvPr userDrawn="1"/>
          </p:nvSpPr>
          <p:spPr bwMode="gray">
            <a:xfrm>
              <a:off x="5952" y="0"/>
              <a:ext cx="0" cy="432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07" name="S_2" hidden="1"/>
            <p:cNvSpPr>
              <a:spLocks noChangeShapeType="1"/>
            </p:cNvSpPr>
            <p:nvPr userDrawn="1"/>
          </p:nvSpPr>
          <p:spPr bwMode="gray">
            <a:xfrm>
              <a:off x="0" y="624"/>
              <a:ext cx="6240" cy="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08" name="S_3" hidden="1"/>
            <p:cNvSpPr>
              <a:spLocks noChangeShapeType="1"/>
            </p:cNvSpPr>
            <p:nvPr userDrawn="1"/>
          </p:nvSpPr>
          <p:spPr bwMode="gray">
            <a:xfrm>
              <a:off x="1248" y="0"/>
              <a:ext cx="0" cy="432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09" name="S_4" hidden="1"/>
            <p:cNvSpPr>
              <a:spLocks noChangeShapeType="1"/>
            </p:cNvSpPr>
            <p:nvPr userDrawn="1"/>
          </p:nvSpPr>
          <p:spPr bwMode="gray">
            <a:xfrm>
              <a:off x="2064" y="0"/>
              <a:ext cx="0" cy="432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0" name="S_5" hidden="1"/>
            <p:cNvSpPr>
              <a:spLocks noChangeShapeType="1"/>
            </p:cNvSpPr>
            <p:nvPr userDrawn="1"/>
          </p:nvSpPr>
          <p:spPr bwMode="gray">
            <a:xfrm>
              <a:off x="2880" y="0"/>
              <a:ext cx="0" cy="432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1" name="S_6" hidden="1"/>
            <p:cNvSpPr>
              <a:spLocks noChangeShapeType="1"/>
            </p:cNvSpPr>
            <p:nvPr userDrawn="1"/>
          </p:nvSpPr>
          <p:spPr bwMode="gray">
            <a:xfrm>
              <a:off x="3696" y="0"/>
              <a:ext cx="0" cy="432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2" name="S_7" hidden="1"/>
            <p:cNvSpPr>
              <a:spLocks noChangeShapeType="1"/>
            </p:cNvSpPr>
            <p:nvPr userDrawn="1"/>
          </p:nvSpPr>
          <p:spPr bwMode="gray">
            <a:xfrm>
              <a:off x="4512" y="0"/>
              <a:ext cx="0" cy="432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3" name="S_8" hidden="1"/>
            <p:cNvSpPr>
              <a:spLocks noChangeShapeType="1"/>
            </p:cNvSpPr>
            <p:nvPr userDrawn="1"/>
          </p:nvSpPr>
          <p:spPr bwMode="gray">
            <a:xfrm>
              <a:off x="5328" y="0"/>
              <a:ext cx="0" cy="432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4" name="S_9" hidden="1"/>
            <p:cNvSpPr>
              <a:spLocks noChangeShapeType="1"/>
            </p:cNvSpPr>
            <p:nvPr userDrawn="1"/>
          </p:nvSpPr>
          <p:spPr bwMode="gray">
            <a:xfrm>
              <a:off x="0" y="960"/>
              <a:ext cx="6240" cy="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5" name="S_10" hidden="1"/>
            <p:cNvSpPr>
              <a:spLocks noChangeShapeType="1"/>
            </p:cNvSpPr>
            <p:nvPr userDrawn="1"/>
          </p:nvSpPr>
          <p:spPr bwMode="gray">
            <a:xfrm>
              <a:off x="0" y="1104"/>
              <a:ext cx="6240" cy="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6" name="S_11" hidden="1"/>
            <p:cNvSpPr>
              <a:spLocks noChangeShapeType="1"/>
            </p:cNvSpPr>
            <p:nvPr userDrawn="1"/>
          </p:nvSpPr>
          <p:spPr bwMode="gray">
            <a:xfrm>
              <a:off x="0" y="2400"/>
              <a:ext cx="6240" cy="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7" name="S_12" hidden="1"/>
            <p:cNvSpPr>
              <a:spLocks noChangeShapeType="1"/>
            </p:cNvSpPr>
            <p:nvPr userDrawn="1"/>
          </p:nvSpPr>
          <p:spPr bwMode="gray">
            <a:xfrm>
              <a:off x="0" y="2544"/>
              <a:ext cx="6240" cy="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8" name="S_13" hidden="1"/>
            <p:cNvSpPr>
              <a:spLocks noChangeShapeType="1"/>
            </p:cNvSpPr>
            <p:nvPr userDrawn="1"/>
          </p:nvSpPr>
          <p:spPr bwMode="gray">
            <a:xfrm>
              <a:off x="0" y="3840"/>
              <a:ext cx="6240" cy="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19" name="S_14" hidden="1"/>
            <p:cNvSpPr>
              <a:spLocks noChangeShapeType="1"/>
            </p:cNvSpPr>
            <p:nvPr userDrawn="1"/>
          </p:nvSpPr>
          <p:spPr bwMode="gray">
            <a:xfrm>
              <a:off x="0" y="3984"/>
              <a:ext cx="6240" cy="0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20" name="S_15" hidden="1"/>
            <p:cNvSpPr>
              <a:spLocks noChangeShapeType="1"/>
            </p:cNvSpPr>
            <p:nvPr userDrawn="1"/>
          </p:nvSpPr>
          <p:spPr bwMode="gray">
            <a:xfrm>
              <a:off x="1056" y="960"/>
              <a:ext cx="0" cy="3024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21" name="S_16" hidden="1"/>
            <p:cNvSpPr>
              <a:spLocks noChangeShapeType="1"/>
            </p:cNvSpPr>
            <p:nvPr userDrawn="1"/>
          </p:nvSpPr>
          <p:spPr bwMode="gray">
            <a:xfrm>
              <a:off x="1872" y="960"/>
              <a:ext cx="0" cy="3024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22" name="S_17" hidden="1"/>
            <p:cNvSpPr>
              <a:spLocks noChangeShapeType="1"/>
            </p:cNvSpPr>
            <p:nvPr userDrawn="1"/>
          </p:nvSpPr>
          <p:spPr bwMode="gray">
            <a:xfrm>
              <a:off x="2688" y="960"/>
              <a:ext cx="0" cy="3024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23" name="S_18" hidden="1"/>
            <p:cNvSpPr>
              <a:spLocks noChangeShapeType="1"/>
            </p:cNvSpPr>
            <p:nvPr userDrawn="1"/>
          </p:nvSpPr>
          <p:spPr bwMode="gray">
            <a:xfrm>
              <a:off x="3504" y="960"/>
              <a:ext cx="0" cy="3024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24" name="S_19" hidden="1"/>
            <p:cNvSpPr>
              <a:spLocks noChangeShapeType="1"/>
            </p:cNvSpPr>
            <p:nvPr userDrawn="1"/>
          </p:nvSpPr>
          <p:spPr bwMode="gray">
            <a:xfrm>
              <a:off x="4320" y="960"/>
              <a:ext cx="0" cy="3024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  <p:sp>
          <p:nvSpPr>
            <p:cNvPr id="665625" name="S_20" hidden="1"/>
            <p:cNvSpPr>
              <a:spLocks noChangeShapeType="1"/>
            </p:cNvSpPr>
            <p:nvPr userDrawn="1"/>
          </p:nvSpPr>
          <p:spPr bwMode="gray">
            <a:xfrm>
              <a:off x="5136" y="960"/>
              <a:ext cx="0" cy="3024"/>
            </a:xfrm>
            <a:prstGeom prst="line">
              <a:avLst/>
            </a:prstGeom>
            <a:noFill/>
            <a:ln w="9525">
              <a:solidFill>
                <a:srgbClr val="B6CAD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97">
                <a:solidFill>
                  <a:srgbClr val="000000"/>
                </a:solidFill>
                <a:latin typeface="Trebuchet MS" pitchFamily="34" charset="0"/>
              </a:endParaRPr>
            </a:p>
          </p:txBody>
        </p:sp>
      </p:grpSp>
      <p:sp>
        <p:nvSpPr>
          <p:cNvPr id="665627" name="Rectangle 27"/>
          <p:cNvSpPr>
            <a:spLocks noGrp="1" noChangeArrowheads="1"/>
          </p:cNvSpPr>
          <p:nvPr>
            <p:ph type="ctrTitle"/>
          </p:nvPr>
        </p:nvSpPr>
        <p:spPr bwMode="auto">
          <a:xfrm>
            <a:off x="685835" y="2615248"/>
            <a:ext cx="7772331" cy="500339"/>
          </a:xfrm>
          <a:ln/>
        </p:spPr>
        <p:txBody>
          <a:bodyPr anchor="ctr"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665628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68" y="3886776"/>
            <a:ext cx="6400664" cy="1751929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pic>
        <p:nvPicPr>
          <p:cNvPr id="29" name="Picture 34" descr="group-logo_RGB_a3.jpg"/>
          <p:cNvPicPr>
            <a:picLocks noChangeAspect="1"/>
          </p:cNvPicPr>
          <p:nvPr userDrawn="1"/>
        </p:nvPicPr>
        <p:blipFill>
          <a:blip r:embed="rId2" cstate="print"/>
          <a:srcRect l="1984" t="10134" r="2619" b="9140"/>
          <a:stretch>
            <a:fillRect/>
          </a:stretch>
        </p:blipFill>
        <p:spPr bwMode="auto">
          <a:xfrm>
            <a:off x="188821" y="5956745"/>
            <a:ext cx="2769373" cy="619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79801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667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503" y="4406453"/>
            <a:ext cx="7772332" cy="1158531"/>
          </a:xfrm>
        </p:spPr>
        <p:txBody>
          <a:bodyPr/>
          <a:lstStyle>
            <a:lvl1pPr algn="l">
              <a:defRPr sz="3422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503" y="2906445"/>
            <a:ext cx="7772332" cy="1500008"/>
          </a:xfrm>
        </p:spPr>
        <p:txBody>
          <a:bodyPr anchor="b"/>
          <a:lstStyle>
            <a:lvl1pPr marL="0" indent="0">
              <a:buNone/>
              <a:defRPr sz="1711"/>
            </a:lvl1pPr>
            <a:lvl2pPr marL="391135" indent="0">
              <a:buNone/>
              <a:defRPr sz="1540"/>
            </a:lvl2pPr>
            <a:lvl3pPr marL="782269" indent="0">
              <a:buNone/>
              <a:defRPr sz="1369"/>
            </a:lvl3pPr>
            <a:lvl4pPr marL="1173404" indent="0">
              <a:buNone/>
              <a:defRPr sz="1198"/>
            </a:lvl4pPr>
            <a:lvl5pPr marL="1564538" indent="0">
              <a:buNone/>
              <a:defRPr sz="1198"/>
            </a:lvl5pPr>
            <a:lvl6pPr marL="1955673" indent="0">
              <a:buNone/>
              <a:defRPr sz="1198"/>
            </a:lvl6pPr>
            <a:lvl7pPr marL="2346808" indent="0">
              <a:buNone/>
              <a:defRPr sz="1198"/>
            </a:lvl7pPr>
            <a:lvl8pPr marL="2737942" indent="0">
              <a:buNone/>
              <a:defRPr sz="1198"/>
            </a:lvl8pPr>
            <a:lvl9pPr marL="3129077" indent="0">
              <a:buNone/>
              <a:defRPr sz="119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23748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676" y="1308548"/>
            <a:ext cx="4048457" cy="5021139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6510" y="1308548"/>
            <a:ext cx="4049815" cy="5021139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278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76" y="274954"/>
            <a:ext cx="8228649" cy="5003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76" y="1534557"/>
            <a:ext cx="4040308" cy="640599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76" y="2175156"/>
            <a:ext cx="4040308" cy="3951555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657" y="1534557"/>
            <a:ext cx="4041667" cy="640599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657" y="2175156"/>
            <a:ext cx="4041667" cy="3951555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203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9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17854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1991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76" y="803380"/>
            <a:ext cx="3008162" cy="631849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485" y="273515"/>
            <a:ext cx="5111839" cy="5853196"/>
          </a:xfrm>
        </p:spPr>
        <p:txBody>
          <a:bodyPr/>
          <a:lstStyle>
            <a:lvl1pPr>
              <a:defRPr sz="2738"/>
            </a:lvl1pPr>
            <a:lvl2pPr>
              <a:defRPr sz="2395"/>
            </a:lvl2pPr>
            <a:lvl3pPr>
              <a:defRPr sz="2053"/>
            </a:lvl3pPr>
            <a:lvl4pPr>
              <a:defRPr sz="1711"/>
            </a:lvl4pPr>
            <a:lvl5pPr>
              <a:defRPr sz="1711"/>
            </a:lvl5pPr>
            <a:lvl6pPr>
              <a:defRPr sz="1711"/>
            </a:lvl6pPr>
            <a:lvl7pPr>
              <a:defRPr sz="1711"/>
            </a:lvl7pPr>
            <a:lvl8pPr>
              <a:defRPr sz="1711"/>
            </a:lvl8pPr>
            <a:lvl9pPr>
              <a:defRPr sz="171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76" y="1435228"/>
            <a:ext cx="3008162" cy="4691482"/>
          </a:xfrm>
        </p:spPr>
        <p:txBody>
          <a:bodyPr/>
          <a:lstStyle>
            <a:lvl1pPr marL="0" indent="0">
              <a:buNone/>
              <a:defRPr sz="1198"/>
            </a:lvl1pPr>
            <a:lvl2pPr marL="391135" indent="0">
              <a:buNone/>
              <a:defRPr sz="1027"/>
            </a:lvl2pPr>
            <a:lvl3pPr marL="782269" indent="0">
              <a:buNone/>
              <a:defRPr sz="856"/>
            </a:lvl3pPr>
            <a:lvl4pPr marL="1173404" indent="0">
              <a:buNone/>
              <a:defRPr sz="770"/>
            </a:lvl4pPr>
            <a:lvl5pPr marL="1564538" indent="0">
              <a:buNone/>
              <a:defRPr sz="770"/>
            </a:lvl5pPr>
            <a:lvl6pPr marL="1955673" indent="0">
              <a:buNone/>
              <a:defRPr sz="770"/>
            </a:lvl6pPr>
            <a:lvl7pPr marL="2346808" indent="0">
              <a:buNone/>
              <a:defRPr sz="770"/>
            </a:lvl7pPr>
            <a:lvl8pPr marL="2737942" indent="0">
              <a:buNone/>
              <a:defRPr sz="770"/>
            </a:lvl8pPr>
            <a:lvl9pPr marL="3129077" indent="0">
              <a:buNone/>
              <a:defRPr sz="77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95887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75" y="4998058"/>
            <a:ext cx="5486671" cy="368572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75" y="613247"/>
            <a:ext cx="5486671" cy="4114224"/>
          </a:xfrm>
        </p:spPr>
        <p:txBody>
          <a:bodyPr/>
          <a:lstStyle>
            <a:lvl1pPr marL="0" indent="0">
              <a:buNone/>
              <a:defRPr sz="2738"/>
            </a:lvl1pPr>
            <a:lvl2pPr marL="391135" indent="0">
              <a:buNone/>
              <a:defRPr sz="2395"/>
            </a:lvl2pPr>
            <a:lvl3pPr marL="782269" indent="0">
              <a:buNone/>
              <a:defRPr sz="2053"/>
            </a:lvl3pPr>
            <a:lvl4pPr marL="1173404" indent="0">
              <a:buNone/>
              <a:defRPr sz="1711"/>
            </a:lvl4pPr>
            <a:lvl5pPr marL="1564538" indent="0">
              <a:buNone/>
              <a:defRPr sz="1711"/>
            </a:lvl5pPr>
            <a:lvl6pPr marL="1955673" indent="0">
              <a:buNone/>
              <a:defRPr sz="1711"/>
            </a:lvl6pPr>
            <a:lvl7pPr marL="2346808" indent="0">
              <a:buNone/>
              <a:defRPr sz="1711"/>
            </a:lvl7pPr>
            <a:lvl8pPr marL="2737942" indent="0">
              <a:buNone/>
              <a:defRPr sz="1711"/>
            </a:lvl8pPr>
            <a:lvl9pPr marL="3129077" indent="0">
              <a:buNone/>
              <a:defRPr sz="171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75" y="5366630"/>
            <a:ext cx="5486671" cy="806146"/>
          </a:xfrm>
        </p:spPr>
        <p:txBody>
          <a:bodyPr/>
          <a:lstStyle>
            <a:lvl1pPr marL="0" indent="0">
              <a:buNone/>
              <a:defRPr sz="1198"/>
            </a:lvl1pPr>
            <a:lvl2pPr marL="391135" indent="0">
              <a:buNone/>
              <a:defRPr sz="1027"/>
            </a:lvl2pPr>
            <a:lvl3pPr marL="782269" indent="0">
              <a:buNone/>
              <a:defRPr sz="856"/>
            </a:lvl3pPr>
            <a:lvl4pPr marL="1173404" indent="0">
              <a:buNone/>
              <a:defRPr sz="770"/>
            </a:lvl4pPr>
            <a:lvl5pPr marL="1564538" indent="0">
              <a:buNone/>
              <a:defRPr sz="770"/>
            </a:lvl5pPr>
            <a:lvl6pPr marL="1955673" indent="0">
              <a:buNone/>
              <a:defRPr sz="770"/>
            </a:lvl6pPr>
            <a:lvl7pPr marL="2346808" indent="0">
              <a:buNone/>
              <a:defRPr sz="770"/>
            </a:lvl7pPr>
            <a:lvl8pPr marL="2737942" indent="0">
              <a:buNone/>
              <a:defRPr sz="770"/>
            </a:lvl8pPr>
            <a:lvl9pPr marL="3129077" indent="0">
              <a:buNone/>
              <a:defRPr sz="77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18973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206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86266" y="0"/>
            <a:ext cx="605629" cy="6329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676" y="0"/>
            <a:ext cx="6270287" cy="6329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4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8210" y="0"/>
            <a:ext cx="7663685" cy="5003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676" y="1308548"/>
            <a:ext cx="8228649" cy="502113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693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28210" y="0"/>
            <a:ext cx="7663685" cy="5141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>
            <a:lvl1pPr latinLnBrk="1">
              <a:defRPr>
                <a:latin typeface="굴림" pitchFamily="50" charset="-127"/>
                <a:ea typeface="굴림" pitchFamily="50" charset="-127"/>
                <a:cs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CD05EB5-5284-4260-8345-E067EA2E411C}" type="datetimeFigureOut">
              <a:rPr lang="ko-KR" altLang="en-US" sz="1797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2015-04-23</a:t>
            </a:fld>
            <a:endParaRPr lang="ko-KR" altLang="en-US" sz="1797">
              <a:solidFill>
                <a:srgbClr val="000000"/>
              </a:solidFill>
            </a:endParaRPr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wrap="square" lIns="104287" tIns="52144" rIns="104287" bIns="52144" numCol="1" anchor="t" anchorCtr="0" compatLnSpc="1">
            <a:prstTxWarp prst="textNoShape">
              <a:avLst/>
            </a:prstTxWarp>
          </a:bodyPr>
          <a:lstStyle>
            <a:lvl1pPr latinLnBrk="1">
              <a:defRPr>
                <a:latin typeface="굴림" pitchFamily="50" charset="-127"/>
                <a:ea typeface="굴림" pitchFamily="50" charset="-127"/>
                <a:cs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ko-KR" altLang="en-US" sz="1797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547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568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4095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7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8934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33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03045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6684"/>
            <a:ext cx="3867150" cy="434974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6684"/>
            <a:ext cx="3867150" cy="434974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931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5"/>
            <a:ext cx="7886700" cy="132503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3180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30786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7260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8485"/>
            <a:ext cx="4629150" cy="48725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90705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8485"/>
            <a:ext cx="4629150" cy="487256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59458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3606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6185"/>
            <a:ext cx="1971675" cy="581024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6185"/>
            <a:ext cx="5762625" cy="581024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6591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568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83783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83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551683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7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8934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70991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6684"/>
            <a:ext cx="3867150" cy="434974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6684"/>
            <a:ext cx="3867150" cy="434974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5374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5"/>
            <a:ext cx="7886700" cy="132503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90522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05041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7563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8485"/>
            <a:ext cx="4629150" cy="48725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50923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8485"/>
            <a:ext cx="4629150" cy="487256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02609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04494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6185"/>
            <a:ext cx="1971675" cy="581024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6185"/>
            <a:ext cx="5762625" cy="581024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36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05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8734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60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DF1DC-1255-42C0-B1D8-FDA62EF47DB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4A075-3ABC-410E-A921-43391A3E885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25" r="11876"/>
          <a:stretch/>
        </p:blipFill>
        <p:spPr>
          <a:xfrm>
            <a:off x="0" y="-7937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071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30EB1-606A-4381-B396-6A5EDCEBDAE1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79953-8848-40BB-8E34-09E408FEBCB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矩形 7"/>
          <p:cNvSpPr/>
          <p:nvPr userDrawn="1"/>
        </p:nvSpPr>
        <p:spPr>
          <a:xfrm>
            <a:off x="4457700" y="0"/>
            <a:ext cx="4686300" cy="876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900" y="162688"/>
            <a:ext cx="332310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19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2514E-83E6-41C4-BF61-9BFADDAF50A4}" type="datetimeFigureOut">
              <a:rPr lang="zh-CN" altLang="en-US" smtClean="0"/>
              <a:t>2015/4/23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7705D-1672-4EF9-AEF0-D53A4534FD6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0" r="1046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34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ChangeArrowheads="1"/>
          </p:cNvSpPr>
          <p:nvPr/>
        </p:nvSpPr>
        <p:spPr bwMode="gray">
          <a:xfrm>
            <a:off x="1" y="0"/>
            <a:ext cx="1143509" cy="1143000"/>
          </a:xfrm>
          <a:prstGeom prst="rect">
            <a:avLst/>
          </a:prstGeom>
          <a:solidFill>
            <a:srgbClr val="FF7300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797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664579" name="Rectangle 3"/>
          <p:cNvSpPr>
            <a:spLocks noChangeArrowheads="1"/>
          </p:cNvSpPr>
          <p:nvPr/>
        </p:nvSpPr>
        <p:spPr bwMode="gray">
          <a:xfrm>
            <a:off x="1222278" y="0"/>
            <a:ext cx="7932586" cy="1143000"/>
          </a:xfrm>
          <a:prstGeom prst="rect">
            <a:avLst/>
          </a:prstGeom>
          <a:solidFill>
            <a:srgbClr val="3C3A3E"/>
          </a:solidFill>
          <a:ln w="25400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797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664582" name="Rectangle 6"/>
          <p:cNvSpPr>
            <a:spLocks noGrp="1" noChangeArrowheads="1"/>
          </p:cNvSpPr>
          <p:nvPr>
            <p:ph type="title"/>
          </p:nvPr>
        </p:nvSpPr>
        <p:spPr bwMode="gray">
          <a:xfrm>
            <a:off x="1328210" y="0"/>
            <a:ext cx="7663685" cy="5003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104274" tIns="52138" rIns="104274" bIns="521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66458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676" y="1308548"/>
            <a:ext cx="8228649" cy="5021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74" tIns="52138" rIns="104274" bIns="521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168478" y="6468142"/>
            <a:ext cx="1818479" cy="2893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3060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xStyles>
    <p:titleStyle>
      <a:lvl1pPr algn="l" defTabSz="892276" rtl="0" fontAlgn="base">
        <a:spcBef>
          <a:spcPct val="50000"/>
        </a:spcBef>
        <a:spcAft>
          <a:spcPct val="0"/>
        </a:spcAft>
        <a:defRPr sz="2567" b="1">
          <a:solidFill>
            <a:schemeClr val="bg1"/>
          </a:solidFill>
          <a:latin typeface="+mj-lt"/>
          <a:ea typeface="+mj-ea"/>
          <a:cs typeface="+mj-cs"/>
        </a:defRPr>
      </a:lvl1pPr>
      <a:lvl2pPr algn="l" defTabSz="892276" rtl="0" fontAlgn="base">
        <a:spcBef>
          <a:spcPct val="50000"/>
        </a:spcBef>
        <a:spcAft>
          <a:spcPct val="0"/>
        </a:spcAft>
        <a:defRPr sz="2567" b="1">
          <a:solidFill>
            <a:schemeClr val="bg1"/>
          </a:solidFill>
          <a:latin typeface="Arial" pitchFamily="34" charset="0"/>
          <a:ea typeface="宋体" pitchFamily="2" charset="-122"/>
        </a:defRPr>
      </a:lvl2pPr>
      <a:lvl3pPr algn="l" defTabSz="892276" rtl="0" fontAlgn="base">
        <a:spcBef>
          <a:spcPct val="50000"/>
        </a:spcBef>
        <a:spcAft>
          <a:spcPct val="0"/>
        </a:spcAft>
        <a:defRPr sz="2567" b="1">
          <a:solidFill>
            <a:schemeClr val="bg1"/>
          </a:solidFill>
          <a:latin typeface="Arial" pitchFamily="34" charset="0"/>
          <a:ea typeface="宋体" pitchFamily="2" charset="-122"/>
        </a:defRPr>
      </a:lvl3pPr>
      <a:lvl4pPr algn="l" defTabSz="892276" rtl="0" fontAlgn="base">
        <a:spcBef>
          <a:spcPct val="50000"/>
        </a:spcBef>
        <a:spcAft>
          <a:spcPct val="0"/>
        </a:spcAft>
        <a:defRPr sz="2567" b="1">
          <a:solidFill>
            <a:schemeClr val="bg1"/>
          </a:solidFill>
          <a:latin typeface="Arial" pitchFamily="34" charset="0"/>
          <a:ea typeface="宋体" pitchFamily="2" charset="-122"/>
        </a:defRPr>
      </a:lvl4pPr>
      <a:lvl5pPr algn="l" defTabSz="892276" rtl="0" fontAlgn="base">
        <a:spcBef>
          <a:spcPct val="50000"/>
        </a:spcBef>
        <a:spcAft>
          <a:spcPct val="0"/>
        </a:spcAft>
        <a:defRPr sz="2567" b="1">
          <a:solidFill>
            <a:schemeClr val="bg1"/>
          </a:solidFill>
          <a:latin typeface="Arial" pitchFamily="34" charset="0"/>
          <a:ea typeface="宋体" pitchFamily="2" charset="-122"/>
        </a:defRPr>
      </a:lvl5pPr>
      <a:lvl6pPr marL="391135" algn="l" defTabSz="892276" rtl="0" fontAlgn="base">
        <a:spcBef>
          <a:spcPct val="50000"/>
        </a:spcBef>
        <a:spcAft>
          <a:spcPct val="0"/>
        </a:spcAft>
        <a:defRPr sz="2567" b="1">
          <a:solidFill>
            <a:schemeClr val="bg1"/>
          </a:solidFill>
          <a:latin typeface="Arial" pitchFamily="34" charset="0"/>
          <a:ea typeface="宋体" pitchFamily="2" charset="-122"/>
        </a:defRPr>
      </a:lvl6pPr>
      <a:lvl7pPr marL="782269" algn="l" defTabSz="892276" rtl="0" fontAlgn="base">
        <a:spcBef>
          <a:spcPct val="50000"/>
        </a:spcBef>
        <a:spcAft>
          <a:spcPct val="0"/>
        </a:spcAft>
        <a:defRPr sz="2567" b="1">
          <a:solidFill>
            <a:schemeClr val="bg1"/>
          </a:solidFill>
          <a:latin typeface="Arial" pitchFamily="34" charset="0"/>
          <a:ea typeface="宋体" pitchFamily="2" charset="-122"/>
        </a:defRPr>
      </a:lvl7pPr>
      <a:lvl8pPr marL="1173404" algn="l" defTabSz="892276" rtl="0" fontAlgn="base">
        <a:spcBef>
          <a:spcPct val="50000"/>
        </a:spcBef>
        <a:spcAft>
          <a:spcPct val="0"/>
        </a:spcAft>
        <a:defRPr sz="2567" b="1">
          <a:solidFill>
            <a:schemeClr val="bg1"/>
          </a:solidFill>
          <a:latin typeface="Arial" pitchFamily="34" charset="0"/>
          <a:ea typeface="宋体" pitchFamily="2" charset="-122"/>
        </a:defRPr>
      </a:lvl8pPr>
      <a:lvl9pPr marL="1564538" algn="l" defTabSz="892276" rtl="0" fontAlgn="base">
        <a:spcBef>
          <a:spcPct val="50000"/>
        </a:spcBef>
        <a:spcAft>
          <a:spcPct val="0"/>
        </a:spcAft>
        <a:defRPr sz="2567" b="1">
          <a:solidFill>
            <a:schemeClr val="bg1"/>
          </a:solidFill>
          <a:latin typeface="Arial" pitchFamily="34" charset="0"/>
          <a:ea typeface="宋体" pitchFamily="2" charset="-122"/>
        </a:defRPr>
      </a:lvl9pPr>
    </p:titleStyle>
    <p:bodyStyle>
      <a:lvl1pPr marL="334094" indent="-334094" algn="l" defTabSz="892276" rtl="0" fontAlgn="base">
        <a:spcBef>
          <a:spcPct val="100000"/>
        </a:spcBef>
        <a:spcAft>
          <a:spcPct val="0"/>
        </a:spcAft>
        <a:buClr>
          <a:srgbClr val="FF7300"/>
        </a:buClr>
        <a:buSzPct val="125000"/>
        <a:buChar char="•"/>
        <a:defRPr sz="2139" b="1">
          <a:solidFill>
            <a:schemeClr val="tx2"/>
          </a:solidFill>
          <a:latin typeface="+mn-lt"/>
          <a:ea typeface="+mn-ea"/>
          <a:cs typeface="+mn-cs"/>
        </a:defRPr>
      </a:lvl1pPr>
      <a:lvl2pPr marL="725229" indent="-279770" algn="l" defTabSz="892276" rtl="0" fontAlgn="base">
        <a:spcBef>
          <a:spcPct val="20000"/>
        </a:spcBef>
        <a:spcAft>
          <a:spcPct val="0"/>
        </a:spcAft>
        <a:buClr>
          <a:srgbClr val="FF6600"/>
        </a:buClr>
        <a:buFont typeface="Wingdings" pitchFamily="2" charset="2"/>
        <a:buChar char="Ø"/>
        <a:defRPr sz="2139" b="1">
          <a:solidFill>
            <a:schemeClr val="tx2"/>
          </a:solidFill>
          <a:latin typeface="+mn-lt"/>
          <a:ea typeface="+mn-ea"/>
        </a:defRPr>
      </a:lvl2pPr>
      <a:lvl3pPr marL="1115006" indent="-222729" algn="l" defTabSz="892276" rtl="0" fontAlgn="base">
        <a:spcBef>
          <a:spcPct val="20000"/>
        </a:spcBef>
        <a:spcAft>
          <a:spcPct val="0"/>
        </a:spcAft>
        <a:buChar char="•"/>
        <a:defRPr sz="2139">
          <a:solidFill>
            <a:schemeClr val="tx1"/>
          </a:solidFill>
          <a:latin typeface="+mn-lt"/>
          <a:ea typeface="+mn-ea"/>
        </a:defRPr>
      </a:lvl3pPr>
      <a:lvl4pPr marL="1561822" indent="-224088" algn="l" defTabSz="892276" rtl="0" fontAlgn="base">
        <a:spcBef>
          <a:spcPct val="20000"/>
        </a:spcBef>
        <a:spcAft>
          <a:spcPct val="0"/>
        </a:spcAft>
        <a:buChar char="–"/>
        <a:defRPr sz="2139">
          <a:solidFill>
            <a:schemeClr val="tx1"/>
          </a:solidFill>
          <a:latin typeface="+mn-lt"/>
          <a:ea typeface="+mn-ea"/>
        </a:defRPr>
      </a:lvl4pPr>
      <a:lvl5pPr marL="2007281" indent="-222729" algn="l" defTabSz="892276" rtl="0" fontAlgn="base">
        <a:spcBef>
          <a:spcPct val="20000"/>
        </a:spcBef>
        <a:spcAft>
          <a:spcPct val="0"/>
        </a:spcAft>
        <a:buChar char="»"/>
        <a:defRPr sz="2139">
          <a:solidFill>
            <a:schemeClr val="tx1"/>
          </a:solidFill>
          <a:latin typeface="+mn-lt"/>
          <a:ea typeface="+mn-ea"/>
        </a:defRPr>
      </a:lvl5pPr>
      <a:lvl6pPr marL="2398416" indent="-222729" algn="l" defTabSz="892276" rtl="0" fontAlgn="base">
        <a:spcBef>
          <a:spcPct val="20000"/>
        </a:spcBef>
        <a:spcAft>
          <a:spcPct val="0"/>
        </a:spcAft>
        <a:buChar char="»"/>
        <a:defRPr sz="2139">
          <a:solidFill>
            <a:schemeClr val="tx1"/>
          </a:solidFill>
          <a:latin typeface="+mn-lt"/>
          <a:ea typeface="+mn-ea"/>
        </a:defRPr>
      </a:lvl6pPr>
      <a:lvl7pPr marL="2789550" indent="-222729" algn="l" defTabSz="892276" rtl="0" fontAlgn="base">
        <a:spcBef>
          <a:spcPct val="20000"/>
        </a:spcBef>
        <a:spcAft>
          <a:spcPct val="0"/>
        </a:spcAft>
        <a:buChar char="»"/>
        <a:defRPr sz="2139">
          <a:solidFill>
            <a:schemeClr val="tx1"/>
          </a:solidFill>
          <a:latin typeface="+mn-lt"/>
          <a:ea typeface="+mn-ea"/>
        </a:defRPr>
      </a:lvl7pPr>
      <a:lvl8pPr marL="3180685" indent="-222729" algn="l" defTabSz="892276" rtl="0" fontAlgn="base">
        <a:spcBef>
          <a:spcPct val="20000"/>
        </a:spcBef>
        <a:spcAft>
          <a:spcPct val="0"/>
        </a:spcAft>
        <a:buChar char="»"/>
        <a:defRPr sz="2139">
          <a:solidFill>
            <a:schemeClr val="tx1"/>
          </a:solidFill>
          <a:latin typeface="+mn-lt"/>
          <a:ea typeface="+mn-ea"/>
        </a:defRPr>
      </a:lvl8pPr>
      <a:lvl9pPr marL="3571819" indent="-222729" algn="l" defTabSz="892276" rtl="0" fontAlgn="base">
        <a:spcBef>
          <a:spcPct val="20000"/>
        </a:spcBef>
        <a:spcAft>
          <a:spcPct val="0"/>
        </a:spcAft>
        <a:buChar char="»"/>
        <a:defRPr sz="2139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782269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5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4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32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5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4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4CF78-8666-43AE-B586-D19D425D7E2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60626-413E-408A-ADDC-ACA5732DF6D1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94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691680" y="1316766"/>
            <a:ext cx="57246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3600" b="1" dirty="0" smtClean="0">
                <a:solidFill>
                  <a:schemeClr val="bg1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en-US" altLang="zh-CN" sz="3600" b="1" dirty="0" smtClean="0">
              <a:solidFill>
                <a:schemeClr val="bg1"/>
              </a:solidFill>
              <a:latin typeface="Arial"/>
              <a:ea typeface="Microsoft YaHei"/>
              <a:cs typeface="Arial"/>
            </a:endParaRPr>
          </a:p>
          <a:p>
            <a:pPr algn="ctr"/>
            <a:r>
              <a:rPr kumimoji="1" lang="zh-CN" altLang="en-US" sz="3600" b="1" dirty="0" smtClean="0">
                <a:solidFill>
                  <a:schemeClr val="bg1"/>
                </a:solidFill>
                <a:latin typeface="Arial"/>
                <a:ea typeface="Microsoft YaHei"/>
                <a:cs typeface="Arial"/>
              </a:rPr>
              <a:t>在分布式系统中的优化作用</a:t>
            </a:r>
            <a:endParaRPr kumimoji="1" lang="zh-CN" altLang="en-US" sz="3600" b="1" dirty="0">
              <a:solidFill>
                <a:schemeClr val="bg1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86480" y="3211221"/>
            <a:ext cx="2735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err="1" smtClean="0">
                <a:solidFill>
                  <a:schemeClr val="bg1"/>
                </a:solidFill>
                <a:latin typeface="Microsoft YaHei"/>
                <a:ea typeface="Microsoft YaHei"/>
                <a:cs typeface="Microsoft YaHei"/>
              </a:rPr>
              <a:t>QCon</a:t>
            </a:r>
            <a:r>
              <a:rPr kumimoji="1" lang="en-US" altLang="zh-CN" dirty="0" smtClean="0">
                <a:solidFill>
                  <a:schemeClr val="bg1"/>
                </a:solidFill>
                <a:latin typeface="Microsoft YaHei"/>
                <a:ea typeface="Microsoft YaHei"/>
                <a:cs typeface="Microsoft YaHei"/>
              </a:rPr>
              <a:t> Beijing / 2015.04</a:t>
            </a:r>
            <a:endParaRPr kumimoji="1" lang="zh-CN" altLang="en-US" dirty="0">
              <a:solidFill>
                <a:schemeClr val="bg1"/>
              </a:solidFill>
              <a:latin typeface="Microsoft YaHei"/>
              <a:ea typeface="Microsoft YaHei"/>
              <a:cs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362030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30700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异步写法有传染性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971600" y="2180861"/>
            <a:ext cx="7891878" cy="4677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function getResult1() {</a:t>
            </a:r>
          </a:p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	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DbConnection</a:t>
            </a:r>
            <a:r>
              <a:rPr lang="en-US" altLang="zh-CN" sz="2000" dirty="0" smtClean="0">
                <a:latin typeface="Lucida Console"/>
                <a:cs typeface="Lucida Console"/>
              </a:rPr>
              <a:t> conn = new 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DbConnection</a:t>
            </a:r>
            <a:r>
              <a:rPr lang="en-US" altLang="zh-CN" sz="2000" dirty="0" smtClean="0">
                <a:latin typeface="Lucida Console"/>
                <a:cs typeface="Lucida Console"/>
              </a:rPr>
              <a:t>(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IPAddress</a:t>
            </a:r>
            <a:r>
              <a:rPr lang="en-US" altLang="zh-CN" sz="2000" dirty="0" smtClean="0">
                <a:latin typeface="Lucida Console"/>
                <a:cs typeface="Lucida Console"/>
              </a:rPr>
              <a:t>);</a:t>
            </a:r>
          </a:p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	</a:t>
            </a: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Future&lt;</a:t>
            </a:r>
            <a:r>
              <a:rPr lang="en-US" altLang="zh-CN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DbResult</a:t>
            </a: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&gt;</a:t>
            </a:r>
            <a:r>
              <a:rPr lang="en-US" altLang="zh-CN" sz="2000" dirty="0" smtClean="0">
                <a:latin typeface="Lucida Console"/>
                <a:cs typeface="Lucida Console"/>
              </a:rPr>
              <a:t> res = </a:t>
            </a:r>
            <a:r>
              <a:rPr lang="en-US" altLang="zh-CN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conn.asyncExec</a:t>
            </a:r>
            <a:r>
              <a:rPr lang="en-US" altLang="zh-CN" sz="2000" dirty="0" smtClean="0">
                <a:latin typeface="Lucida Console"/>
                <a:cs typeface="Lucida Console"/>
              </a:rPr>
              <a:t>(Query);</a:t>
            </a:r>
          </a:p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	</a:t>
            </a: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yield</a:t>
            </a:r>
            <a:r>
              <a:rPr lang="en-US" altLang="zh-CN" sz="2000" dirty="0" smtClean="0">
                <a:latin typeface="Lucida Console"/>
                <a:cs typeface="Lucida Console"/>
              </a:rPr>
              <a:t> return res;</a:t>
            </a:r>
          </a:p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}</a:t>
            </a:r>
          </a:p>
          <a:p>
            <a:pPr marL="0" indent="0">
              <a:buFont typeface="Arial"/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function getResult2() {</a:t>
            </a:r>
          </a:p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	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DbResult</a:t>
            </a:r>
            <a:r>
              <a:rPr lang="en-US" altLang="zh-CN" sz="2000" dirty="0" smtClean="0">
                <a:latin typeface="Lucida Console"/>
                <a:cs typeface="Lucida Console"/>
              </a:rPr>
              <a:t> res1 = </a:t>
            </a:r>
            <a:r>
              <a:rPr lang="en-US" altLang="zh-CN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waitFor</a:t>
            </a:r>
            <a:r>
              <a:rPr lang="en-US" altLang="zh-CN" sz="2000" dirty="0" smtClean="0">
                <a:latin typeface="Lucida Console"/>
                <a:cs typeface="Lucida Console"/>
              </a:rPr>
              <a:t>(getResult1());</a:t>
            </a:r>
          </a:p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	</a:t>
            </a: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yield</a:t>
            </a:r>
            <a:r>
              <a:rPr lang="en-US" altLang="zh-CN" sz="2000" dirty="0" smtClean="0">
                <a:latin typeface="Lucida Console"/>
                <a:cs typeface="Lucida Console"/>
              </a:rPr>
              <a:t> return res1;</a:t>
            </a:r>
          </a:p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}</a:t>
            </a:r>
          </a:p>
          <a:p>
            <a:pPr marL="0" indent="0">
              <a:buFont typeface="Arial"/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75181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3767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Facebook </a:t>
            </a:r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全异步写法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进程 4"/>
          <p:cNvSpPr/>
          <p:nvPr/>
        </p:nvSpPr>
        <p:spPr>
          <a:xfrm>
            <a:off x="3045886" y="3717032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进程 5"/>
          <p:cNvSpPr/>
          <p:nvPr/>
        </p:nvSpPr>
        <p:spPr>
          <a:xfrm>
            <a:off x="3952960" y="3717032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进程 8"/>
          <p:cNvSpPr/>
          <p:nvPr/>
        </p:nvSpPr>
        <p:spPr>
          <a:xfrm>
            <a:off x="4860033" y="3717032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内容占位符 1"/>
          <p:cNvSpPr>
            <a:spLocks noGrp="1"/>
          </p:cNvSpPr>
          <p:nvPr>
            <p:ph idx="1"/>
          </p:nvPr>
        </p:nvSpPr>
        <p:spPr>
          <a:xfrm>
            <a:off x="5148064" y="1892830"/>
            <a:ext cx="3672408" cy="4800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zh-CN" sz="1800" dirty="0" smtClean="0"/>
              <a:t>PHP </a:t>
            </a:r>
            <a:r>
              <a:rPr kumimoji="1" lang="zh-CN" altLang="en-US" sz="1800" dirty="0" smtClean="0"/>
              <a:t>加入</a:t>
            </a:r>
            <a:r>
              <a:rPr kumimoji="1" lang="en-US" altLang="zh-CN" sz="1800" dirty="0" smtClean="0"/>
              <a:t> yield </a:t>
            </a:r>
            <a:r>
              <a:rPr kumimoji="1" lang="zh-CN" altLang="en-US" sz="1800" dirty="0" smtClean="0"/>
              <a:t>和</a:t>
            </a:r>
            <a:r>
              <a:rPr kumimoji="1" lang="en-US" altLang="zh-CN" sz="1800" dirty="0"/>
              <a:t> </a:t>
            </a:r>
            <a:r>
              <a:rPr kumimoji="1" lang="en-US" altLang="zh-CN" sz="1800" dirty="0" smtClean="0"/>
              <a:t>generator </a:t>
            </a:r>
            <a:r>
              <a:rPr kumimoji="1" lang="zh-CN" altLang="en-US" sz="1800" dirty="0" smtClean="0"/>
              <a:t>功能</a:t>
            </a:r>
            <a:endParaRPr kumimoji="1" lang="en-US" altLang="zh-CN" sz="1800" dirty="0" smtClean="0"/>
          </a:p>
          <a:p>
            <a:pPr marL="0" indent="0">
              <a:buNone/>
            </a:pPr>
            <a:endParaRPr kumimoji="1" lang="en-US" altLang="zh-CN" sz="1800" dirty="0"/>
          </a:p>
        </p:txBody>
      </p:sp>
      <p:sp>
        <p:nvSpPr>
          <p:cNvPr id="11" name="进程 10"/>
          <p:cNvSpPr/>
          <p:nvPr/>
        </p:nvSpPr>
        <p:spPr>
          <a:xfrm>
            <a:off x="3952960" y="2769470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进程 11"/>
          <p:cNvSpPr/>
          <p:nvPr/>
        </p:nvSpPr>
        <p:spPr>
          <a:xfrm>
            <a:off x="2612178" y="4721917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进程 12"/>
          <p:cNvSpPr/>
          <p:nvPr/>
        </p:nvSpPr>
        <p:spPr>
          <a:xfrm>
            <a:off x="3477387" y="4721917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进程 13"/>
          <p:cNvSpPr/>
          <p:nvPr/>
        </p:nvSpPr>
        <p:spPr>
          <a:xfrm>
            <a:off x="5418232" y="4721917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5" name="进程 14"/>
          <p:cNvSpPr/>
          <p:nvPr/>
        </p:nvSpPr>
        <p:spPr>
          <a:xfrm>
            <a:off x="4999583" y="5689586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6" name="进程 15"/>
          <p:cNvSpPr/>
          <p:nvPr/>
        </p:nvSpPr>
        <p:spPr>
          <a:xfrm>
            <a:off x="5864792" y="5689586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7" name="直线连接符 16"/>
          <p:cNvCxnSpPr>
            <a:stCxn id="5" idx="0"/>
            <a:endCxn id="11" idx="2"/>
          </p:cNvCxnSpPr>
          <p:nvPr/>
        </p:nvCxnSpPr>
        <p:spPr>
          <a:xfrm flipV="1">
            <a:off x="3324985" y="3327741"/>
            <a:ext cx="907074" cy="3892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线连接符 17"/>
          <p:cNvCxnSpPr>
            <a:stCxn id="6" idx="0"/>
            <a:endCxn id="11" idx="2"/>
          </p:cNvCxnSpPr>
          <p:nvPr/>
        </p:nvCxnSpPr>
        <p:spPr>
          <a:xfrm flipV="1">
            <a:off x="4232059" y="3327741"/>
            <a:ext cx="0" cy="3892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线连接符 18"/>
          <p:cNvCxnSpPr>
            <a:stCxn id="9" idx="0"/>
            <a:endCxn id="11" idx="2"/>
          </p:cNvCxnSpPr>
          <p:nvPr/>
        </p:nvCxnSpPr>
        <p:spPr>
          <a:xfrm flipH="1" flipV="1">
            <a:off x="4232060" y="3327741"/>
            <a:ext cx="907073" cy="3892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线连接符 19"/>
          <p:cNvCxnSpPr>
            <a:stCxn id="12" idx="0"/>
            <a:endCxn id="5" idx="2"/>
          </p:cNvCxnSpPr>
          <p:nvPr/>
        </p:nvCxnSpPr>
        <p:spPr>
          <a:xfrm flipV="1">
            <a:off x="2891277" y="4275303"/>
            <a:ext cx="433708" cy="44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线连接符 20"/>
          <p:cNvCxnSpPr>
            <a:stCxn id="13" idx="0"/>
            <a:endCxn id="5" idx="2"/>
          </p:cNvCxnSpPr>
          <p:nvPr/>
        </p:nvCxnSpPr>
        <p:spPr>
          <a:xfrm flipH="1" flipV="1">
            <a:off x="3324986" y="4275303"/>
            <a:ext cx="431501" cy="44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线连接符 21"/>
          <p:cNvCxnSpPr>
            <a:stCxn id="14" idx="0"/>
            <a:endCxn id="9" idx="2"/>
          </p:cNvCxnSpPr>
          <p:nvPr/>
        </p:nvCxnSpPr>
        <p:spPr>
          <a:xfrm flipH="1" flipV="1">
            <a:off x="5139133" y="4275303"/>
            <a:ext cx="558199" cy="44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线连接符 22"/>
          <p:cNvCxnSpPr>
            <a:stCxn id="15" idx="0"/>
            <a:endCxn id="14" idx="2"/>
          </p:cNvCxnSpPr>
          <p:nvPr/>
        </p:nvCxnSpPr>
        <p:spPr>
          <a:xfrm flipV="1">
            <a:off x="5278683" y="5280187"/>
            <a:ext cx="418649" cy="409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线连接符 23"/>
          <p:cNvCxnSpPr>
            <a:stCxn id="16" idx="0"/>
            <a:endCxn id="14" idx="2"/>
          </p:cNvCxnSpPr>
          <p:nvPr/>
        </p:nvCxnSpPr>
        <p:spPr>
          <a:xfrm flipH="1" flipV="1">
            <a:off x="5697331" y="5280187"/>
            <a:ext cx="446560" cy="409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线箭头连接符 24"/>
          <p:cNvCxnSpPr/>
          <p:nvPr/>
        </p:nvCxnSpPr>
        <p:spPr>
          <a:xfrm>
            <a:off x="1525897" y="4721917"/>
            <a:ext cx="13955" cy="1263921"/>
          </a:xfrm>
          <a:prstGeom prst="straightConnector1">
            <a:avLst/>
          </a:prstGeom>
          <a:ln w="76200" cmpd="sng">
            <a:solidFill>
              <a:srgbClr val="4F81B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864139" y="2948948"/>
            <a:ext cx="14814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2000" dirty="0" smtClean="0"/>
              <a:t>组成</a:t>
            </a:r>
            <a:endParaRPr kumimoji="1" lang="en-US" altLang="zh-CN" sz="2000" dirty="0" smtClean="0"/>
          </a:p>
          <a:p>
            <a:pPr algn="ctr"/>
            <a:r>
              <a:rPr kumimoji="1" lang="en-US" altLang="zh-CN" sz="2000" dirty="0" smtClean="0"/>
              <a:t>Distributed </a:t>
            </a:r>
          </a:p>
          <a:p>
            <a:pPr algn="ctr"/>
            <a:r>
              <a:rPr kumimoji="1" lang="en-US" altLang="zh-CN" sz="2000" dirty="0" smtClean="0"/>
              <a:t>Query</a:t>
            </a:r>
            <a:endParaRPr kumimoji="1" lang="zh-CN" altLang="en-US" sz="2000" dirty="0"/>
          </a:p>
        </p:txBody>
      </p:sp>
      <p:cxnSp>
        <p:nvCxnSpPr>
          <p:cNvPr id="27" name="直线箭头连接符 26"/>
          <p:cNvCxnSpPr/>
          <p:nvPr/>
        </p:nvCxnSpPr>
        <p:spPr>
          <a:xfrm flipV="1">
            <a:off x="7596337" y="3044958"/>
            <a:ext cx="13955" cy="1208084"/>
          </a:xfrm>
          <a:prstGeom prst="straightConnector1">
            <a:avLst/>
          </a:prstGeom>
          <a:ln w="76200" cmpd="sng">
            <a:solidFill>
              <a:srgbClr val="4F81B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6858566" y="4476237"/>
            <a:ext cx="14814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2000" dirty="0" smtClean="0"/>
              <a:t>执行</a:t>
            </a:r>
            <a:endParaRPr kumimoji="1" lang="en-US" altLang="zh-CN" sz="2000" dirty="0" smtClean="0"/>
          </a:p>
          <a:p>
            <a:pPr algn="ctr"/>
            <a:r>
              <a:rPr kumimoji="1" lang="en-US" altLang="zh-CN" sz="2000" dirty="0" smtClean="0"/>
              <a:t>Distributed </a:t>
            </a:r>
          </a:p>
          <a:p>
            <a:pPr algn="ctr"/>
            <a:r>
              <a:rPr kumimoji="1" lang="en-US" altLang="zh-CN" sz="2000" dirty="0" smtClean="0"/>
              <a:t>Query</a:t>
            </a:r>
            <a:endParaRPr kumimoji="1"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4245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实例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Content Placeholder 4"/>
          <p:cNvSpPr>
            <a:spLocks noGrp="1"/>
          </p:cNvSpPr>
          <p:nvPr>
            <p:ph idx="1"/>
          </p:nvPr>
        </p:nvSpPr>
        <p:spPr>
          <a:xfrm>
            <a:off x="1043608" y="3140968"/>
            <a:ext cx="7961100" cy="1152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 err="1" smtClean="0">
                <a:latin typeface="Lucida Console"/>
                <a:cs typeface="Lucida Console"/>
              </a:rPr>
              <a:t>IdList</a:t>
            </a:r>
            <a:r>
              <a:rPr lang="en-US" altLang="zh-CN" sz="2000" dirty="0" smtClean="0">
                <a:latin typeface="Lucida Console"/>
                <a:cs typeface="Lucida Console"/>
              </a:rPr>
              <a:t> friends = 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waitFor</a:t>
            </a:r>
            <a:r>
              <a:rPr lang="en-US" altLang="zh-CN" sz="2000" dirty="0" smtClean="0">
                <a:latin typeface="Lucida Console"/>
                <a:cs typeface="Lucida Console"/>
              </a:rPr>
              <a:t>(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getFriends</a:t>
            </a:r>
            <a:r>
              <a:rPr lang="en-US" altLang="zh-CN" sz="2000" dirty="0" smtClean="0">
                <a:latin typeface="Lucida Console"/>
                <a:cs typeface="Lucida Console"/>
              </a:rPr>
              <a:t>(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myId</a:t>
            </a:r>
            <a:r>
              <a:rPr lang="en-US" altLang="zh-CN" sz="2000" dirty="0" smtClean="0">
                <a:latin typeface="Lucida Console"/>
                <a:cs typeface="Lucida Console"/>
              </a:rPr>
              <a:t>));</a:t>
            </a:r>
          </a:p>
          <a:p>
            <a:pPr marL="0" indent="0">
              <a:buNone/>
            </a:pPr>
            <a:r>
              <a:rPr lang="en-US" altLang="zh-CN" sz="2000" dirty="0">
                <a:latin typeface="Lucida Console"/>
                <a:cs typeface="Lucida Console"/>
              </a:rPr>
              <a:t>y</a:t>
            </a:r>
            <a:r>
              <a:rPr lang="en-US" altLang="zh-CN" sz="2000" dirty="0" smtClean="0">
                <a:latin typeface="Lucida Console"/>
                <a:cs typeface="Lucida Console"/>
              </a:rPr>
              <a:t>ield return </a:t>
            </a:r>
            <a:r>
              <a:rPr lang="en-US" altLang="zh-CN" sz="2000" dirty="0" err="1">
                <a:latin typeface="Lucida Console"/>
                <a:cs typeface="Lucida Console"/>
              </a:rPr>
              <a:t>g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etTaoBaoBuyers</a:t>
            </a:r>
            <a:r>
              <a:rPr lang="en-US" altLang="zh-CN" sz="2000" dirty="0" smtClean="0">
                <a:latin typeface="Lucida Console"/>
                <a:cs typeface="Lucida Console"/>
              </a:rPr>
              <a:t>(friends);</a:t>
            </a:r>
          </a:p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1043608" y="2180861"/>
            <a:ext cx="4361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dirty="0" smtClean="0"/>
              <a:t>找出朋友中在淘宝上买过东西的人</a:t>
            </a:r>
            <a:r>
              <a:rPr kumimoji="1" lang="en-US" altLang="zh-CN" sz="2000" dirty="0" smtClean="0"/>
              <a:t>:</a:t>
            </a:r>
            <a:endParaRPr kumimoji="1" lang="zh-CN" altLang="en-US" sz="2000" dirty="0"/>
          </a:p>
        </p:txBody>
      </p:sp>
      <p:sp>
        <p:nvSpPr>
          <p:cNvPr id="33" name="文本框 32"/>
          <p:cNvSpPr txBox="1"/>
          <p:nvPr/>
        </p:nvSpPr>
        <p:spPr>
          <a:xfrm>
            <a:off x="1043609" y="5061181"/>
            <a:ext cx="6712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dirty="0" smtClean="0"/>
              <a:t>找出朋友中在淘宝上买过保时捷的人</a:t>
            </a:r>
            <a:r>
              <a:rPr kumimoji="1" lang="zh-CN" altLang="zh-CN" sz="2000" dirty="0"/>
              <a:t>？</a:t>
            </a:r>
            <a:endParaRPr kumimoji="1"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2843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6" y="1220755"/>
            <a:ext cx="4873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在写第一行代码时已经错了！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Content Placeholder 4"/>
          <p:cNvSpPr>
            <a:spLocks noGrp="1"/>
          </p:cNvSpPr>
          <p:nvPr>
            <p:ph idx="1"/>
          </p:nvPr>
        </p:nvSpPr>
        <p:spPr>
          <a:xfrm>
            <a:off x="1043608" y="2852936"/>
            <a:ext cx="7056784" cy="1152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 err="1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IdList</a:t>
            </a:r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friends = </a:t>
            </a:r>
            <a:r>
              <a:rPr lang="en-US" altLang="zh-CN" sz="2000" dirty="0" err="1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waitFor</a:t>
            </a:r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(</a:t>
            </a:r>
            <a:r>
              <a:rPr lang="en-US" altLang="zh-CN" sz="2000" dirty="0" err="1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getFriends</a:t>
            </a:r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(</a:t>
            </a:r>
            <a:r>
              <a:rPr lang="en-US" altLang="zh-CN" sz="2000" dirty="0" err="1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myId</a:t>
            </a:r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));</a:t>
            </a:r>
          </a:p>
          <a:p>
            <a:pPr marL="0" indent="0">
              <a:buNone/>
            </a:pP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y</a:t>
            </a:r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ield return </a:t>
            </a:r>
            <a:r>
              <a:rPr lang="en-US" altLang="zh-CN" sz="2000" dirty="0" err="1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g</a:t>
            </a:r>
            <a:r>
              <a:rPr lang="en-US" altLang="zh-CN" sz="2000" dirty="0" err="1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etTaoBaoBuyers</a:t>
            </a:r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(friends);</a:t>
            </a:r>
          </a:p>
          <a:p>
            <a:pPr marL="0" indent="0">
              <a:buNone/>
            </a:pPr>
            <a:endParaRPr lang="en-US" altLang="zh-CN" sz="2000" dirty="0" smtClean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altLang="zh-CN" sz="2000" dirty="0" smtClean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1043608" y="2180861"/>
            <a:ext cx="43615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dirty="0" smtClean="0">
                <a:solidFill>
                  <a:schemeClr val="bg1">
                    <a:lumMod val="65000"/>
                  </a:schemeClr>
                </a:solidFill>
              </a:rPr>
              <a:t>找出朋友中在淘宝上买过东西的人</a:t>
            </a:r>
            <a:r>
              <a:rPr kumimoji="1" lang="en-US" altLang="zh-CN" sz="2000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  <a:endParaRPr kumimoji="1" lang="zh-CN" alt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1043609" y="4101075"/>
            <a:ext cx="6712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dirty="0" smtClean="0"/>
              <a:t>找出朋友中在淘宝上买过保时捷的人：</a:t>
            </a:r>
            <a:endParaRPr kumimoji="1" lang="zh-CN" altLang="en-US" sz="200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1043608" y="4773150"/>
            <a:ext cx="7488832" cy="1265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altLang="zh-CN" sz="2000" dirty="0" err="1" smtClean="0">
                <a:latin typeface="Lucida Console"/>
                <a:cs typeface="Lucida Console"/>
              </a:rPr>
              <a:t>IdList</a:t>
            </a:r>
            <a:r>
              <a:rPr lang="en-US" altLang="zh-CN" sz="2000" dirty="0" smtClean="0">
                <a:latin typeface="Lucida Console"/>
                <a:cs typeface="Lucida Console"/>
              </a:rPr>
              <a:t> buyers = 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waitFor</a:t>
            </a:r>
            <a:r>
              <a:rPr lang="en-US" altLang="zh-CN" sz="2000" dirty="0" smtClean="0">
                <a:latin typeface="Lucida Console"/>
                <a:cs typeface="Lucida Console"/>
              </a:rPr>
              <a:t>(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getPorscheBuyer</a:t>
            </a:r>
            <a:r>
              <a:rPr lang="en-US" altLang="zh-CN" sz="2000" dirty="0" smtClean="0">
                <a:latin typeface="Lucida Console"/>
                <a:cs typeface="Lucida Console"/>
              </a:rPr>
              <a:t>());</a:t>
            </a:r>
          </a:p>
          <a:p>
            <a:pPr marL="0" indent="0">
              <a:buFont typeface="Arial"/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yield return 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getFriends</a:t>
            </a:r>
            <a:r>
              <a:rPr lang="en-US" altLang="zh-CN" sz="2000" dirty="0" smtClean="0">
                <a:latin typeface="Lucida Console"/>
                <a:cs typeface="Lucida Console"/>
              </a:rPr>
              <a:t>(buyers);</a:t>
            </a:r>
          </a:p>
          <a:p>
            <a:pPr marL="0" indent="0">
              <a:buFont typeface="Arial"/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  <a:p>
            <a:pPr marL="0" indent="0">
              <a:buFont typeface="Arial"/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78813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3791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两行代码同时考虑呢？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椭圆 8"/>
          <p:cNvSpPr/>
          <p:nvPr/>
        </p:nvSpPr>
        <p:spPr>
          <a:xfrm>
            <a:off x="2039450" y="2541048"/>
            <a:ext cx="2860771" cy="212142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smtClean="0"/>
              <a:t>Friends</a:t>
            </a:r>
            <a:endParaRPr kumimoji="1" lang="zh-CN" altLang="en-US" dirty="0"/>
          </a:p>
        </p:txBody>
      </p:sp>
      <p:sp>
        <p:nvSpPr>
          <p:cNvPr id="10" name="椭圆 9"/>
          <p:cNvSpPr/>
          <p:nvPr/>
        </p:nvSpPr>
        <p:spPr>
          <a:xfrm>
            <a:off x="4355977" y="2948947"/>
            <a:ext cx="2164127" cy="12296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err="1" smtClean="0"/>
              <a:t>Porche</a:t>
            </a:r>
            <a:r>
              <a:rPr kumimoji="1" lang="en-US" altLang="zh-CN" dirty="0" smtClean="0"/>
              <a:t> Buyers</a:t>
            </a:r>
            <a:endParaRPr kumimoji="1"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1403649" y="5061181"/>
            <a:ext cx="61125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 smtClean="0"/>
              <a:t>SELECT * FROM friends f </a:t>
            </a:r>
          </a:p>
          <a:p>
            <a:r>
              <a:rPr kumimoji="1" lang="en-US" altLang="zh-CN" sz="2000" dirty="0"/>
              <a:t>	</a:t>
            </a:r>
            <a:r>
              <a:rPr kumimoji="1" lang="en-US" altLang="zh-CN" sz="2000" dirty="0" smtClean="0"/>
              <a:t>INNER JOIN </a:t>
            </a:r>
            <a:r>
              <a:rPr kumimoji="1" lang="en-US" altLang="zh-CN" sz="2000" dirty="0" err="1" smtClean="0"/>
              <a:t>porche_buyers</a:t>
            </a:r>
            <a:r>
              <a:rPr kumimoji="1" lang="en-US" altLang="zh-CN" sz="2000" dirty="0" smtClean="0"/>
              <a:t> b ON </a:t>
            </a:r>
            <a:r>
              <a:rPr kumimoji="1" lang="en-US" altLang="zh-CN" sz="2000" dirty="0" err="1" smtClean="0"/>
              <a:t>f.id</a:t>
            </a:r>
            <a:r>
              <a:rPr kumimoji="1" lang="en-US" altLang="zh-CN" sz="2000" dirty="0" smtClean="0"/>
              <a:t> = </a:t>
            </a:r>
            <a:r>
              <a:rPr kumimoji="1" lang="en-US" altLang="zh-CN" sz="2000" dirty="0" err="1" smtClean="0"/>
              <a:t>b.id</a:t>
            </a:r>
            <a:endParaRPr kumimoji="1"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9897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3791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多机时代的数据库问题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进程 4"/>
          <p:cNvSpPr/>
          <p:nvPr/>
        </p:nvSpPr>
        <p:spPr>
          <a:xfrm>
            <a:off x="3045886" y="3717032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进程 5"/>
          <p:cNvSpPr/>
          <p:nvPr/>
        </p:nvSpPr>
        <p:spPr>
          <a:xfrm>
            <a:off x="3952960" y="3717032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进程 8"/>
          <p:cNvSpPr/>
          <p:nvPr/>
        </p:nvSpPr>
        <p:spPr>
          <a:xfrm>
            <a:off x="4860033" y="3717032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进程 10"/>
          <p:cNvSpPr/>
          <p:nvPr/>
        </p:nvSpPr>
        <p:spPr>
          <a:xfrm>
            <a:off x="3952960" y="2769470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进程 11"/>
          <p:cNvSpPr/>
          <p:nvPr/>
        </p:nvSpPr>
        <p:spPr>
          <a:xfrm>
            <a:off x="2612178" y="4721917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进程 12"/>
          <p:cNvSpPr/>
          <p:nvPr/>
        </p:nvSpPr>
        <p:spPr>
          <a:xfrm>
            <a:off x="3477387" y="4721917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4" name="进程 13"/>
          <p:cNvSpPr/>
          <p:nvPr/>
        </p:nvSpPr>
        <p:spPr>
          <a:xfrm>
            <a:off x="5418232" y="4721917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5" name="进程 14"/>
          <p:cNvSpPr/>
          <p:nvPr/>
        </p:nvSpPr>
        <p:spPr>
          <a:xfrm>
            <a:off x="4999583" y="5689586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6" name="进程 15"/>
          <p:cNvSpPr/>
          <p:nvPr/>
        </p:nvSpPr>
        <p:spPr>
          <a:xfrm>
            <a:off x="5864792" y="5689586"/>
            <a:ext cx="558199" cy="55827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17" name="直线连接符 16"/>
          <p:cNvCxnSpPr>
            <a:stCxn id="5" idx="0"/>
            <a:endCxn id="11" idx="2"/>
          </p:cNvCxnSpPr>
          <p:nvPr/>
        </p:nvCxnSpPr>
        <p:spPr>
          <a:xfrm flipV="1">
            <a:off x="3324985" y="3327741"/>
            <a:ext cx="907074" cy="3892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线连接符 17"/>
          <p:cNvCxnSpPr>
            <a:stCxn id="6" idx="0"/>
            <a:endCxn id="11" idx="2"/>
          </p:cNvCxnSpPr>
          <p:nvPr/>
        </p:nvCxnSpPr>
        <p:spPr>
          <a:xfrm flipV="1">
            <a:off x="4232059" y="3327741"/>
            <a:ext cx="0" cy="3892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线连接符 18"/>
          <p:cNvCxnSpPr>
            <a:stCxn id="9" idx="0"/>
            <a:endCxn id="11" idx="2"/>
          </p:cNvCxnSpPr>
          <p:nvPr/>
        </p:nvCxnSpPr>
        <p:spPr>
          <a:xfrm flipH="1" flipV="1">
            <a:off x="4232060" y="3327741"/>
            <a:ext cx="907073" cy="3892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线连接符 19"/>
          <p:cNvCxnSpPr>
            <a:stCxn id="12" idx="0"/>
            <a:endCxn id="5" idx="2"/>
          </p:cNvCxnSpPr>
          <p:nvPr/>
        </p:nvCxnSpPr>
        <p:spPr>
          <a:xfrm flipV="1">
            <a:off x="2891277" y="4275303"/>
            <a:ext cx="433708" cy="44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线连接符 20"/>
          <p:cNvCxnSpPr>
            <a:stCxn id="13" idx="0"/>
            <a:endCxn id="5" idx="2"/>
          </p:cNvCxnSpPr>
          <p:nvPr/>
        </p:nvCxnSpPr>
        <p:spPr>
          <a:xfrm flipH="1" flipV="1">
            <a:off x="3324986" y="4275303"/>
            <a:ext cx="431501" cy="44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线连接符 21"/>
          <p:cNvCxnSpPr>
            <a:stCxn id="14" idx="0"/>
            <a:endCxn id="9" idx="2"/>
          </p:cNvCxnSpPr>
          <p:nvPr/>
        </p:nvCxnSpPr>
        <p:spPr>
          <a:xfrm flipH="1" flipV="1">
            <a:off x="5139133" y="4275303"/>
            <a:ext cx="558199" cy="446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线连接符 22"/>
          <p:cNvCxnSpPr>
            <a:stCxn id="15" idx="0"/>
            <a:endCxn id="14" idx="2"/>
          </p:cNvCxnSpPr>
          <p:nvPr/>
        </p:nvCxnSpPr>
        <p:spPr>
          <a:xfrm flipV="1">
            <a:off x="5278683" y="5280187"/>
            <a:ext cx="418649" cy="409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线连接符 23"/>
          <p:cNvCxnSpPr>
            <a:stCxn id="16" idx="0"/>
            <a:endCxn id="14" idx="2"/>
          </p:cNvCxnSpPr>
          <p:nvPr/>
        </p:nvCxnSpPr>
        <p:spPr>
          <a:xfrm flipH="1" flipV="1">
            <a:off x="5697331" y="5280187"/>
            <a:ext cx="446560" cy="409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线箭头连接符 24"/>
          <p:cNvCxnSpPr/>
          <p:nvPr/>
        </p:nvCxnSpPr>
        <p:spPr>
          <a:xfrm>
            <a:off x="1525897" y="4721917"/>
            <a:ext cx="13955" cy="1263921"/>
          </a:xfrm>
          <a:prstGeom prst="straightConnector1">
            <a:avLst/>
          </a:prstGeom>
          <a:ln w="76200" cmpd="sng">
            <a:solidFill>
              <a:srgbClr val="4F81B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864139" y="2948948"/>
            <a:ext cx="14814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2000" dirty="0" smtClean="0">
                <a:solidFill>
                  <a:srgbClr val="FF0000"/>
                </a:solidFill>
              </a:rPr>
              <a:t>如何</a:t>
            </a:r>
            <a:r>
              <a:rPr kumimoji="1" lang="zh-CN" altLang="en-US" sz="2000" dirty="0" smtClean="0"/>
              <a:t>组成</a:t>
            </a:r>
            <a:endParaRPr kumimoji="1" lang="en-US" altLang="zh-CN" sz="2000" dirty="0" smtClean="0"/>
          </a:p>
          <a:p>
            <a:pPr algn="ctr"/>
            <a:r>
              <a:rPr kumimoji="1" lang="en-US" altLang="zh-CN" sz="2000" dirty="0" smtClean="0"/>
              <a:t>Distributed </a:t>
            </a:r>
          </a:p>
          <a:p>
            <a:pPr algn="ctr"/>
            <a:r>
              <a:rPr kumimoji="1" lang="en-US" altLang="zh-CN" sz="2000" dirty="0" smtClean="0"/>
              <a:t>Query</a:t>
            </a:r>
            <a:endParaRPr kumimoji="1" lang="zh-CN" altLang="en-US" sz="2000" dirty="0"/>
          </a:p>
        </p:txBody>
      </p:sp>
      <p:cxnSp>
        <p:nvCxnSpPr>
          <p:cNvPr id="27" name="直线箭头连接符 26"/>
          <p:cNvCxnSpPr/>
          <p:nvPr/>
        </p:nvCxnSpPr>
        <p:spPr>
          <a:xfrm flipV="1">
            <a:off x="7596337" y="3044958"/>
            <a:ext cx="13955" cy="1208084"/>
          </a:xfrm>
          <a:prstGeom prst="straightConnector1">
            <a:avLst/>
          </a:prstGeom>
          <a:ln w="76200" cmpd="sng">
            <a:solidFill>
              <a:srgbClr val="4F81BD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6858566" y="4476237"/>
            <a:ext cx="14814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zh-CN" altLang="en-US" sz="2000" dirty="0" smtClean="0">
                <a:solidFill>
                  <a:srgbClr val="FF0000"/>
                </a:solidFill>
              </a:rPr>
              <a:t>如何</a:t>
            </a:r>
            <a:r>
              <a:rPr kumimoji="1" lang="zh-CN" altLang="en-US" sz="2000" dirty="0" smtClean="0"/>
              <a:t>执行</a:t>
            </a:r>
            <a:endParaRPr kumimoji="1" lang="en-US" altLang="zh-CN" sz="2000" dirty="0" smtClean="0"/>
          </a:p>
          <a:p>
            <a:pPr algn="ctr"/>
            <a:r>
              <a:rPr kumimoji="1" lang="en-US" altLang="zh-CN" sz="2000" dirty="0" smtClean="0"/>
              <a:t>Distributed </a:t>
            </a:r>
          </a:p>
          <a:p>
            <a:pPr algn="ctr"/>
            <a:r>
              <a:rPr kumimoji="1" lang="en-US" altLang="zh-CN" sz="2000" dirty="0" smtClean="0"/>
              <a:t>Query</a:t>
            </a:r>
            <a:endParaRPr kumimoji="1"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1805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518702"/>
            <a:ext cx="2667000" cy="2738106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0" y="0"/>
            <a:ext cx="5076056" cy="6858000"/>
          </a:xfrm>
          <a:prstGeom prst="rect">
            <a:avLst/>
          </a:prstGeom>
          <a:solidFill>
            <a:srgbClr val="00A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3" y="5256808"/>
            <a:ext cx="702301" cy="560569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6568561" y="5298868"/>
            <a:ext cx="1875979" cy="4764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000000"/>
                </a:solidFill>
              </a:rPr>
              <a:t>@ </a:t>
            </a:r>
            <a:r>
              <a:rPr lang="zh-CN" altLang="en-US" dirty="0" smtClean="0">
                <a:solidFill>
                  <a:srgbClr val="000000"/>
                </a:solidFill>
              </a:rPr>
              <a:t>阿里技术保障</a:t>
            </a:r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65820" y="2518702"/>
            <a:ext cx="3744416" cy="1920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 smtClean="0"/>
              <a:t>Q</a:t>
            </a:r>
            <a:r>
              <a:rPr lang="zh-CN" altLang="en-US" sz="3600" dirty="0" smtClean="0"/>
              <a:t> </a:t>
            </a:r>
            <a:r>
              <a:rPr lang="en-US" altLang="zh-CN" sz="3600" dirty="0" smtClean="0"/>
              <a:t>&amp; A</a:t>
            </a:r>
          </a:p>
          <a:p>
            <a:pPr algn="ctr"/>
            <a:endParaRPr lang="en-US" altLang="zh-CN" sz="3600" dirty="0"/>
          </a:p>
          <a:p>
            <a:pPr algn="ctr"/>
            <a:endParaRPr lang="en-US" altLang="zh-CN" sz="3600" dirty="0"/>
          </a:p>
          <a:p>
            <a:pPr algn="ctr"/>
            <a:r>
              <a:rPr lang="en-US" altLang="zh-CN" sz="3600" dirty="0" smtClean="0"/>
              <a:t>Thank you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3151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27093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单机数据库时代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罐形 10"/>
          <p:cNvSpPr/>
          <p:nvPr/>
        </p:nvSpPr>
        <p:spPr>
          <a:xfrm>
            <a:off x="5004048" y="1892830"/>
            <a:ext cx="1911756" cy="3859687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2400" dirty="0" smtClean="0"/>
              <a:t>Database</a:t>
            </a:r>
          </a:p>
          <a:p>
            <a:pPr algn="ctr"/>
            <a:r>
              <a:rPr kumimoji="1" lang="en-US" altLang="zh-CN" sz="2400" dirty="0" smtClean="0"/>
              <a:t>Server</a:t>
            </a:r>
            <a:endParaRPr kumimoji="1" lang="zh-CN" altLang="en-US" sz="2400" dirty="0"/>
          </a:p>
        </p:txBody>
      </p:sp>
      <p:sp>
        <p:nvSpPr>
          <p:cNvPr id="12" name="矩形 11"/>
          <p:cNvSpPr/>
          <p:nvPr/>
        </p:nvSpPr>
        <p:spPr>
          <a:xfrm>
            <a:off x="1371711" y="3185461"/>
            <a:ext cx="1788859" cy="127442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/>
              <a:t>Client</a:t>
            </a:r>
            <a:endParaRPr kumimoji="1" lang="zh-CN" altLang="en-US" sz="3200" dirty="0"/>
          </a:p>
        </p:txBody>
      </p:sp>
      <p:cxnSp>
        <p:nvCxnSpPr>
          <p:cNvPr id="13" name="直线箭头连接符 12"/>
          <p:cNvCxnSpPr>
            <a:stCxn id="12" idx="3"/>
          </p:cNvCxnSpPr>
          <p:nvPr/>
        </p:nvCxnSpPr>
        <p:spPr>
          <a:xfrm flipV="1">
            <a:off x="3160570" y="3804468"/>
            <a:ext cx="1843479" cy="1820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61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27093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单机数据库时代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idx="1"/>
          </p:nvPr>
        </p:nvSpPr>
        <p:spPr>
          <a:xfrm>
            <a:off x="971600" y="2276872"/>
            <a:ext cx="7717266" cy="364840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 err="1" smtClean="0">
                <a:latin typeface="Lucida Console"/>
                <a:cs typeface="Lucida Console"/>
              </a:rPr>
              <a:t>DbConnection</a:t>
            </a:r>
            <a:r>
              <a:rPr lang="en-US" altLang="zh-CN" sz="2000" dirty="0" smtClean="0">
                <a:latin typeface="Lucida Console"/>
                <a:cs typeface="Lucida Console"/>
              </a:rPr>
              <a:t> conn = new 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DbConnection</a:t>
            </a:r>
            <a:r>
              <a:rPr lang="en-US" altLang="zh-CN" sz="2000" dirty="0" smtClean="0">
                <a:latin typeface="Lucida Console"/>
                <a:cs typeface="Lucida Console"/>
              </a:rPr>
              <a:t>(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IPAddress</a:t>
            </a:r>
            <a:r>
              <a:rPr lang="en-US" altLang="zh-CN" sz="2000" dirty="0" smtClean="0"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 err="1" smtClean="0">
                <a:latin typeface="Lucida Console"/>
                <a:cs typeface="Lucida Console"/>
              </a:rPr>
              <a:t>DbResult</a:t>
            </a:r>
            <a:r>
              <a:rPr lang="en-US" altLang="zh-CN" sz="2000" dirty="0" smtClean="0">
                <a:latin typeface="Lucida Console"/>
                <a:cs typeface="Lucida Console"/>
              </a:rPr>
              <a:t> res = 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conn.exec</a:t>
            </a:r>
            <a:r>
              <a:rPr lang="en-US" altLang="zh-CN" sz="2000" dirty="0" smtClean="0">
                <a:latin typeface="Lucida Console"/>
                <a:cs typeface="Lucida Console"/>
              </a:rPr>
              <a:t>(Query);</a:t>
            </a:r>
          </a:p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 err="1">
                <a:latin typeface="Lucida Console"/>
                <a:cs typeface="Lucida Console"/>
              </a:rPr>
              <a:t>r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es.display</a:t>
            </a:r>
            <a:r>
              <a:rPr lang="en-US" altLang="zh-CN" sz="2000" dirty="0" smtClean="0">
                <a:latin typeface="Lucida Console"/>
                <a:cs typeface="Lucida Console"/>
              </a:rPr>
              <a:t>();</a:t>
            </a:r>
            <a:endParaRPr lang="zh-CN" altLang="en-US" sz="2000" dirty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322247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198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大数据时代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罐形 5"/>
          <p:cNvSpPr/>
          <p:nvPr/>
        </p:nvSpPr>
        <p:spPr>
          <a:xfrm>
            <a:off x="5148064" y="1892830"/>
            <a:ext cx="1911756" cy="1511100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2400" dirty="0" smtClean="0"/>
              <a:t>Database 1</a:t>
            </a:r>
            <a:endParaRPr kumimoji="1" lang="zh-CN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1515727" y="3185461"/>
            <a:ext cx="1788859" cy="127442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3200" dirty="0" smtClean="0"/>
              <a:t>Client</a:t>
            </a:r>
            <a:endParaRPr kumimoji="1" lang="zh-CN" altLang="en-US" sz="3200" dirty="0"/>
          </a:p>
        </p:txBody>
      </p:sp>
      <p:cxnSp>
        <p:nvCxnSpPr>
          <p:cNvPr id="9" name="直线箭头连接符 8"/>
          <p:cNvCxnSpPr>
            <a:stCxn id="8" idx="3"/>
            <a:endCxn id="6" idx="2"/>
          </p:cNvCxnSpPr>
          <p:nvPr/>
        </p:nvCxnSpPr>
        <p:spPr>
          <a:xfrm flipV="1">
            <a:off x="3304586" y="2648380"/>
            <a:ext cx="1843479" cy="117429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罐形 9"/>
          <p:cNvSpPr/>
          <p:nvPr/>
        </p:nvSpPr>
        <p:spPr>
          <a:xfrm>
            <a:off x="5148064" y="4280758"/>
            <a:ext cx="1911756" cy="1511100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2400" dirty="0" smtClean="0"/>
              <a:t>Database 2</a:t>
            </a:r>
            <a:endParaRPr kumimoji="1" lang="zh-CN" altLang="en-US" sz="2400" dirty="0"/>
          </a:p>
        </p:txBody>
      </p:sp>
      <p:cxnSp>
        <p:nvCxnSpPr>
          <p:cNvPr id="11" name="直线箭头连接符 10"/>
          <p:cNvCxnSpPr>
            <a:stCxn id="8" idx="3"/>
            <a:endCxn id="10" idx="2"/>
          </p:cNvCxnSpPr>
          <p:nvPr/>
        </p:nvCxnSpPr>
        <p:spPr>
          <a:xfrm>
            <a:off x="3304586" y="3822673"/>
            <a:ext cx="1843479" cy="121363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49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6" y="1220755"/>
            <a:ext cx="3490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代码写法</a:t>
            </a:r>
            <a:r>
              <a:rPr kumimoji="1" lang="en-US" altLang="zh-CN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1: </a:t>
            </a:r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串行同步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Content Placeholder 4"/>
          <p:cNvSpPr>
            <a:spLocks noGrp="1"/>
          </p:cNvSpPr>
          <p:nvPr>
            <p:ph idx="1"/>
          </p:nvPr>
        </p:nvSpPr>
        <p:spPr>
          <a:xfrm>
            <a:off x="971600" y="2276873"/>
            <a:ext cx="7717266" cy="34063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000" dirty="0" smtClean="0">
              <a:solidFill>
                <a:srgbClr val="000000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 err="1" smtClean="0">
                <a:solidFill>
                  <a:srgbClr val="000000"/>
                </a:solidFill>
                <a:latin typeface="Lucida Console"/>
                <a:cs typeface="Lucida Console"/>
              </a:rPr>
              <a:t>DbResult</a:t>
            </a:r>
            <a:r>
              <a:rPr lang="en-US" altLang="zh-CN" sz="2000" dirty="0" smtClean="0">
                <a:solidFill>
                  <a:srgbClr val="000000"/>
                </a:solidFill>
                <a:latin typeface="Lucida Console"/>
                <a:cs typeface="Lucida Console"/>
              </a:rPr>
              <a:t> res1 = </a:t>
            </a: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conn1.exec</a:t>
            </a:r>
            <a:r>
              <a:rPr lang="en-US" altLang="zh-CN" sz="2000" dirty="0" smtClean="0">
                <a:solidFill>
                  <a:srgbClr val="000000"/>
                </a:solidFill>
                <a:latin typeface="Lucida Console"/>
                <a:cs typeface="Lucida Console"/>
              </a:rPr>
              <a:t>(Query1);</a:t>
            </a:r>
          </a:p>
          <a:p>
            <a:pPr marL="0" indent="0">
              <a:buNone/>
            </a:pPr>
            <a:endParaRPr lang="en-US" altLang="zh-CN" sz="2000" dirty="0" smtClean="0">
              <a:solidFill>
                <a:srgbClr val="000000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 err="1" smtClean="0">
                <a:solidFill>
                  <a:srgbClr val="000000"/>
                </a:solidFill>
                <a:latin typeface="Lucida Console"/>
                <a:cs typeface="Lucida Console"/>
              </a:rPr>
              <a:t>DbResult</a:t>
            </a:r>
            <a:r>
              <a:rPr lang="en-US" altLang="zh-CN" sz="2000" dirty="0" smtClean="0">
                <a:solidFill>
                  <a:srgbClr val="000000"/>
                </a:solidFill>
                <a:latin typeface="Lucida Console"/>
                <a:cs typeface="Lucida Console"/>
              </a:rPr>
              <a:t> res2 = </a:t>
            </a:r>
            <a:r>
              <a:rPr lang="en-US" altLang="zh-CN" sz="2000" b="1" dirty="0" smtClean="0">
                <a:solidFill>
                  <a:srgbClr val="FF0000"/>
                </a:solidFill>
                <a:latin typeface="Lucida Console"/>
                <a:cs typeface="Lucida Console"/>
              </a:rPr>
              <a:t>conn2.exec</a:t>
            </a:r>
            <a:r>
              <a:rPr lang="en-US" altLang="zh-CN" sz="2000" b="1" dirty="0" smtClean="0">
                <a:solidFill>
                  <a:srgbClr val="000000"/>
                </a:solidFill>
                <a:latin typeface="Lucida Console"/>
                <a:cs typeface="Lucida Console"/>
              </a:rPr>
              <a:t>(Query2, </a:t>
            </a:r>
            <a:r>
              <a:rPr lang="en-US" altLang="zh-CN" sz="2000" b="1" dirty="0" smtClean="0">
                <a:solidFill>
                  <a:srgbClr val="FF0000"/>
                </a:solidFill>
                <a:latin typeface="Lucida Console"/>
                <a:cs typeface="Lucida Console"/>
              </a:rPr>
              <a:t>res1</a:t>
            </a:r>
            <a:r>
              <a:rPr lang="en-US" altLang="zh-CN" sz="2000" b="1" dirty="0" smtClean="0">
                <a:solidFill>
                  <a:srgbClr val="000000"/>
                </a:solidFill>
                <a:latin typeface="Lucida Console"/>
                <a:cs typeface="Lucida Console"/>
              </a:rPr>
              <a:t>)</a:t>
            </a:r>
            <a:r>
              <a:rPr lang="en-US" altLang="zh-CN" sz="2000" dirty="0" smtClean="0">
                <a:solidFill>
                  <a:srgbClr val="000000"/>
                </a:solidFill>
                <a:latin typeface="Lucida Console"/>
                <a:cs typeface="Lucida Console"/>
              </a:rPr>
              <a:t>;</a:t>
            </a:r>
          </a:p>
          <a:p>
            <a:pPr marL="0" indent="0">
              <a:buNone/>
            </a:pPr>
            <a:endParaRPr lang="en-US" altLang="zh-CN" sz="2000" dirty="0" smtClean="0">
              <a:solidFill>
                <a:srgbClr val="000000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>
                <a:solidFill>
                  <a:srgbClr val="000000"/>
                </a:solidFill>
                <a:latin typeface="Lucida Console"/>
                <a:cs typeface="Lucida Console"/>
              </a:rPr>
              <a:t>r</a:t>
            </a:r>
            <a:r>
              <a:rPr lang="en-US" altLang="zh-CN" sz="2000" dirty="0" smtClean="0">
                <a:solidFill>
                  <a:srgbClr val="000000"/>
                </a:solidFill>
                <a:latin typeface="Lucida Console"/>
                <a:cs typeface="Lucida Console"/>
              </a:rPr>
              <a:t>es2.display();</a:t>
            </a:r>
            <a:endParaRPr lang="zh-CN" altLang="en-US" sz="2000" dirty="0">
              <a:solidFill>
                <a:srgbClr val="000000"/>
              </a:solidFill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14709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6" y="1220755"/>
            <a:ext cx="34900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代码写法</a:t>
            </a:r>
            <a:r>
              <a:rPr kumimoji="1" lang="en-US" altLang="zh-CN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2: </a:t>
            </a:r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并行同步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899592" y="2276872"/>
            <a:ext cx="7717266" cy="36484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 err="1" smtClean="0">
                <a:latin typeface="Lucida Console"/>
                <a:cs typeface="Lucida Console"/>
              </a:rPr>
              <a:t>DbResult</a:t>
            </a:r>
            <a:r>
              <a:rPr lang="en-US" altLang="zh-CN" sz="2000" dirty="0" smtClean="0">
                <a:latin typeface="Lucida Console"/>
                <a:cs typeface="Lucida Console"/>
              </a:rPr>
              <a:t> (res1, res2) =</a:t>
            </a:r>
          </a:p>
          <a:p>
            <a:pPr marL="0" indent="0">
              <a:buNone/>
            </a:pPr>
            <a:r>
              <a:rPr lang="en-US" altLang="zh-CN" sz="2000" b="1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ExecParallelQuery</a:t>
            </a:r>
            <a:r>
              <a:rPr lang="en-US" altLang="zh-CN" sz="2000" dirty="0" smtClean="0">
                <a:latin typeface="Lucida Console"/>
                <a:cs typeface="Lucida Console"/>
              </a:rPr>
              <a:t>(conn1, Query1, conn2, Query2);</a:t>
            </a:r>
          </a:p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 err="1" smtClean="0">
                <a:latin typeface="Lucida Console"/>
                <a:cs typeface="Lucida Console"/>
              </a:rPr>
              <a:t>formatAndOutput</a:t>
            </a:r>
            <a:r>
              <a:rPr lang="en-US" altLang="zh-CN" sz="2000" dirty="0" smtClean="0">
                <a:latin typeface="Lucida Console"/>
                <a:cs typeface="Lucida Console"/>
              </a:rPr>
              <a:t>(res1, res2);</a:t>
            </a:r>
            <a:endParaRPr lang="zh-CN" altLang="en-US" sz="2000" dirty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383549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27093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串行还是并行？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755576" y="2468893"/>
            <a:ext cx="7947698" cy="3840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000" dirty="0" smtClean="0">
                <a:latin typeface="黑体"/>
                <a:ea typeface="黑体"/>
                <a:cs typeface="黑体"/>
              </a:rPr>
              <a:t>函数调用把并行处理的可能性大大降低：</a:t>
            </a:r>
            <a:endParaRPr lang="en-US" altLang="zh-CN" sz="2000" dirty="0" smtClean="0">
              <a:latin typeface="黑体"/>
              <a:ea typeface="黑体"/>
              <a:cs typeface="黑体"/>
            </a:endParaRPr>
          </a:p>
          <a:p>
            <a:pPr marL="0" indent="0">
              <a:buNone/>
            </a:pPr>
            <a:endParaRPr lang="en-US" altLang="zh-CN" sz="20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function 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getResult</a:t>
            </a:r>
            <a:r>
              <a:rPr lang="en-US" altLang="zh-CN" sz="2000" dirty="0" smtClean="0">
                <a:latin typeface="Lucida Console"/>
                <a:cs typeface="Lucida Console"/>
              </a:rPr>
              <a:t>() {</a:t>
            </a:r>
          </a:p>
          <a:p>
            <a:pPr marL="0" indent="0">
              <a:buNone/>
            </a:pPr>
            <a:r>
              <a:rPr lang="en-US" altLang="zh-CN" sz="2000" dirty="0">
                <a:latin typeface="Lucida Console"/>
                <a:cs typeface="Lucida Console"/>
              </a:rPr>
              <a:t>	</a:t>
            </a:r>
            <a:r>
              <a:rPr lang="en-US" altLang="zh-CN" sz="2000" dirty="0" err="1">
                <a:latin typeface="Lucida Console"/>
                <a:cs typeface="Lucida Console"/>
              </a:rPr>
              <a:t>DbConnection</a:t>
            </a:r>
            <a:r>
              <a:rPr lang="en-US" altLang="zh-CN" sz="2000" dirty="0">
                <a:latin typeface="Lucida Console"/>
                <a:cs typeface="Lucida Console"/>
              </a:rPr>
              <a:t> </a:t>
            </a:r>
            <a:r>
              <a:rPr lang="en-US" altLang="zh-CN" sz="2000" dirty="0" smtClean="0">
                <a:latin typeface="Lucida Console"/>
                <a:cs typeface="Lucida Console"/>
              </a:rPr>
              <a:t>conn </a:t>
            </a:r>
            <a:r>
              <a:rPr lang="en-US" altLang="zh-CN" sz="2000" dirty="0">
                <a:latin typeface="Lucida Console"/>
                <a:cs typeface="Lucida Console"/>
              </a:rPr>
              <a:t>= </a:t>
            </a:r>
            <a:r>
              <a:rPr lang="en-US" altLang="zh-CN" sz="2000" dirty="0" smtClean="0">
                <a:latin typeface="Lucida Console"/>
                <a:cs typeface="Lucida Console"/>
              </a:rPr>
              <a:t>new </a:t>
            </a:r>
            <a:r>
              <a:rPr lang="en-US" altLang="zh-CN" sz="2000" dirty="0" err="1">
                <a:latin typeface="Lucida Console"/>
                <a:cs typeface="Lucida Console"/>
              </a:rPr>
              <a:t>DbConnection</a:t>
            </a:r>
            <a:r>
              <a:rPr lang="en-US" altLang="zh-CN" sz="2000" dirty="0">
                <a:latin typeface="Lucida Console"/>
                <a:cs typeface="Lucida Console"/>
              </a:rPr>
              <a:t>(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IPAddress</a:t>
            </a:r>
            <a:r>
              <a:rPr lang="en-US" altLang="zh-CN" sz="2000" dirty="0" smtClean="0">
                <a:latin typeface="Lucida Console"/>
                <a:cs typeface="Lucida Console"/>
              </a:rPr>
              <a:t>)</a:t>
            </a:r>
            <a:r>
              <a:rPr lang="en-US" altLang="zh-CN" sz="2000" dirty="0">
                <a:latin typeface="Lucida Console"/>
                <a:cs typeface="Lucida Console"/>
              </a:rPr>
              <a:t>;</a:t>
            </a:r>
          </a:p>
          <a:p>
            <a:pPr marL="0" indent="0"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	</a:t>
            </a:r>
            <a:r>
              <a:rPr lang="en-US" altLang="zh-CN" sz="2000" dirty="0" err="1" smtClean="0">
                <a:latin typeface="Lucida Console"/>
                <a:cs typeface="Lucida Console"/>
              </a:rPr>
              <a:t>DbResult</a:t>
            </a:r>
            <a:r>
              <a:rPr lang="en-US" altLang="zh-CN" sz="2000" dirty="0" smtClean="0">
                <a:latin typeface="Lucida Console"/>
                <a:cs typeface="Lucida Console"/>
              </a:rPr>
              <a:t> res </a:t>
            </a:r>
            <a:r>
              <a:rPr lang="en-US" altLang="zh-CN" sz="2000" dirty="0">
                <a:latin typeface="Lucida Console"/>
                <a:cs typeface="Lucida Console"/>
              </a:rPr>
              <a:t>= </a:t>
            </a:r>
            <a:r>
              <a:rPr lang="en-US" altLang="zh-CN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conn.exec</a:t>
            </a:r>
            <a:r>
              <a:rPr lang="en-US" altLang="zh-CN" sz="2000" dirty="0">
                <a:latin typeface="Lucida Console"/>
                <a:cs typeface="Lucida Console"/>
              </a:rPr>
              <a:t>(</a:t>
            </a:r>
            <a:r>
              <a:rPr lang="en-US" altLang="zh-CN" sz="2000" dirty="0" smtClean="0">
                <a:latin typeface="Lucida Console"/>
                <a:cs typeface="Lucida Console"/>
              </a:rPr>
              <a:t>Query)</a:t>
            </a:r>
            <a:r>
              <a:rPr lang="en-US" altLang="zh-CN" sz="2000" dirty="0">
                <a:latin typeface="Lucida Console"/>
                <a:cs typeface="Lucida Console"/>
              </a:rPr>
              <a:t>;</a:t>
            </a:r>
          </a:p>
          <a:p>
            <a:pPr marL="0" indent="0"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	return res;</a:t>
            </a:r>
          </a:p>
          <a:p>
            <a:pPr marL="0" indent="0"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}</a:t>
            </a:r>
          </a:p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427570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6" y="1220755"/>
            <a:ext cx="2768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代码写法</a:t>
            </a:r>
            <a:r>
              <a:rPr kumimoji="1" lang="zh-CN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</a:t>
            </a:r>
            <a:r>
              <a:rPr kumimoji="1" lang="en-US" altLang="zh-CN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异步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1043608" y="2756925"/>
            <a:ext cx="7891878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 err="1" smtClean="0">
                <a:latin typeface="Lucida Console"/>
                <a:cs typeface="Lucida Console"/>
              </a:rPr>
              <a:t>DbConnection</a:t>
            </a:r>
            <a:r>
              <a:rPr lang="en-US" altLang="zh-CN" sz="2000" dirty="0" smtClean="0">
                <a:latin typeface="Lucida Console"/>
                <a:cs typeface="Lucida Console"/>
              </a:rPr>
              <a:t> </a:t>
            </a:r>
            <a:r>
              <a:rPr lang="en-US" altLang="zh-CN" sz="2000" dirty="0">
                <a:latin typeface="Lucida Console"/>
                <a:cs typeface="Lucida Console"/>
              </a:rPr>
              <a:t>conn = new </a:t>
            </a:r>
            <a:r>
              <a:rPr lang="en-US" altLang="zh-CN" sz="2000" dirty="0" err="1">
                <a:latin typeface="Lucida Console"/>
                <a:cs typeface="Lucida Console"/>
              </a:rPr>
              <a:t>DbConnection</a:t>
            </a:r>
            <a:r>
              <a:rPr lang="en-US" altLang="zh-CN" sz="2000" dirty="0">
                <a:latin typeface="Lucida Console"/>
                <a:cs typeface="Lucida Console"/>
              </a:rPr>
              <a:t>(</a:t>
            </a:r>
            <a:r>
              <a:rPr lang="en-US" altLang="zh-CN" sz="2000" dirty="0" err="1">
                <a:latin typeface="Lucida Console"/>
                <a:cs typeface="Lucida Console"/>
              </a:rPr>
              <a:t>IPAddress</a:t>
            </a:r>
            <a:r>
              <a:rPr lang="en-US" altLang="zh-CN" sz="2000" dirty="0"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endParaRPr lang="en-US" altLang="zh-CN" sz="2000" dirty="0" smtClean="0">
              <a:solidFill>
                <a:srgbClr val="FF0000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Future&lt;</a:t>
            </a:r>
            <a:r>
              <a:rPr lang="en-US" altLang="zh-CN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DbResult</a:t>
            </a: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&gt;</a:t>
            </a:r>
            <a:r>
              <a:rPr lang="en-US" altLang="zh-CN" sz="2000" dirty="0" smtClean="0">
                <a:latin typeface="Lucida Console"/>
                <a:cs typeface="Lucida Console"/>
              </a:rPr>
              <a:t> </a:t>
            </a:r>
            <a:r>
              <a:rPr lang="en-US" altLang="zh-CN" sz="2000" dirty="0">
                <a:latin typeface="Lucida Console"/>
                <a:cs typeface="Lucida Console"/>
              </a:rPr>
              <a:t>res = </a:t>
            </a:r>
            <a:r>
              <a:rPr lang="en-US" altLang="zh-CN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conn.asyncExec</a:t>
            </a:r>
            <a:r>
              <a:rPr lang="en-US" altLang="zh-CN" sz="2000" dirty="0">
                <a:latin typeface="Lucida Console"/>
                <a:cs typeface="Lucida Console"/>
              </a:rPr>
              <a:t>(Query)</a:t>
            </a:r>
            <a:r>
              <a:rPr lang="en-US" altLang="zh-CN" sz="2000" dirty="0" smtClean="0">
                <a:latin typeface="Lucida Console"/>
                <a:cs typeface="Lucida Console"/>
              </a:rPr>
              <a:t>;</a:t>
            </a:r>
            <a:endParaRPr lang="en-US" altLang="zh-CN" sz="2000" dirty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58496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3" y="16463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400" dirty="0" smtClean="0">
                <a:solidFill>
                  <a:srgbClr val="0092CA"/>
                </a:solidFill>
                <a:latin typeface="Arial"/>
                <a:ea typeface="Microsoft YaHei"/>
                <a:cs typeface="Arial"/>
              </a:rPr>
              <a:t>异步处理</a:t>
            </a:r>
            <a:endParaRPr kumimoji="1" lang="zh-CN" altLang="en-US" sz="1400" dirty="0">
              <a:solidFill>
                <a:srgbClr val="0092CA"/>
              </a:solidFill>
              <a:latin typeface="Arial"/>
              <a:ea typeface="Microsoft YaHei"/>
              <a:cs typeface="Arial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5577" y="1220755"/>
            <a:ext cx="3791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异步写法不怕函数调用</a:t>
            </a:r>
            <a:endParaRPr kumimoji="1"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971600" y="2660915"/>
            <a:ext cx="7891878" cy="2830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Lucida Console"/>
                <a:cs typeface="Lucida Console"/>
              </a:rPr>
              <a:t>function </a:t>
            </a:r>
            <a:r>
              <a:rPr lang="en-US" altLang="zh-CN" sz="2000" dirty="0" smtClean="0">
                <a:latin typeface="Lucida Console"/>
                <a:cs typeface="Lucida Console"/>
              </a:rPr>
              <a:t>getResult1(</a:t>
            </a:r>
            <a:r>
              <a:rPr lang="en-US" altLang="zh-CN" sz="2000" dirty="0">
                <a:latin typeface="Lucida Console"/>
                <a:cs typeface="Lucida Console"/>
              </a:rPr>
              <a:t>) {</a:t>
            </a:r>
          </a:p>
          <a:p>
            <a:pPr marL="0" indent="0">
              <a:buNone/>
            </a:pPr>
            <a:r>
              <a:rPr lang="en-US" altLang="zh-CN" sz="2000" dirty="0">
                <a:latin typeface="Lucida Console"/>
                <a:cs typeface="Lucida Console"/>
              </a:rPr>
              <a:t>	</a:t>
            </a:r>
            <a:r>
              <a:rPr lang="en-US" altLang="zh-CN" sz="2000" dirty="0" err="1">
                <a:latin typeface="Lucida Console"/>
                <a:cs typeface="Lucida Console"/>
              </a:rPr>
              <a:t>DbConnection</a:t>
            </a:r>
            <a:r>
              <a:rPr lang="en-US" altLang="zh-CN" sz="2000" dirty="0">
                <a:latin typeface="Lucida Console"/>
                <a:cs typeface="Lucida Console"/>
              </a:rPr>
              <a:t> conn = new </a:t>
            </a:r>
            <a:r>
              <a:rPr lang="en-US" altLang="zh-CN" sz="2000" dirty="0" err="1">
                <a:latin typeface="Lucida Console"/>
                <a:cs typeface="Lucida Console"/>
              </a:rPr>
              <a:t>DbConnection</a:t>
            </a:r>
            <a:r>
              <a:rPr lang="en-US" altLang="zh-CN" sz="2000" dirty="0">
                <a:latin typeface="Lucida Console"/>
                <a:cs typeface="Lucida Console"/>
              </a:rPr>
              <a:t>(</a:t>
            </a:r>
            <a:r>
              <a:rPr lang="en-US" altLang="zh-CN" sz="2000" dirty="0" err="1">
                <a:latin typeface="Lucida Console"/>
                <a:cs typeface="Lucida Console"/>
              </a:rPr>
              <a:t>IPAddress</a:t>
            </a:r>
            <a:r>
              <a:rPr lang="en-US" altLang="zh-CN" sz="2000" dirty="0"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r>
              <a:rPr lang="en-US" altLang="zh-CN" sz="2000" dirty="0">
                <a:latin typeface="Lucida Console"/>
                <a:cs typeface="Lucida Console"/>
              </a:rPr>
              <a:t>	</a:t>
            </a: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Future&lt;</a:t>
            </a:r>
            <a:r>
              <a:rPr lang="en-US" altLang="zh-CN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DbResult</a:t>
            </a: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&gt;</a:t>
            </a:r>
            <a:r>
              <a:rPr lang="en-US" altLang="zh-CN" sz="2000" dirty="0" smtClean="0">
                <a:latin typeface="Lucida Console"/>
                <a:cs typeface="Lucida Console"/>
              </a:rPr>
              <a:t> </a:t>
            </a:r>
            <a:r>
              <a:rPr lang="en-US" altLang="zh-CN" sz="2000" dirty="0">
                <a:latin typeface="Lucida Console"/>
                <a:cs typeface="Lucida Console"/>
              </a:rPr>
              <a:t>res = </a:t>
            </a:r>
            <a:r>
              <a:rPr lang="en-US" altLang="zh-CN" sz="2000" dirty="0" err="1" smtClean="0">
                <a:solidFill>
                  <a:srgbClr val="FF0000"/>
                </a:solidFill>
                <a:latin typeface="Lucida Console"/>
                <a:cs typeface="Lucida Console"/>
              </a:rPr>
              <a:t>conn.asyncExec</a:t>
            </a:r>
            <a:r>
              <a:rPr lang="en-US" altLang="zh-CN" sz="2000" dirty="0">
                <a:latin typeface="Lucida Console"/>
                <a:cs typeface="Lucida Console"/>
              </a:rPr>
              <a:t>(Query);</a:t>
            </a:r>
          </a:p>
          <a:p>
            <a:pPr marL="0" indent="0">
              <a:buNone/>
            </a:pPr>
            <a:r>
              <a:rPr lang="en-US" altLang="zh-CN" sz="2000" dirty="0">
                <a:latin typeface="Lucida Console"/>
                <a:cs typeface="Lucida Console"/>
              </a:rPr>
              <a:t>	</a:t>
            </a:r>
            <a:r>
              <a:rPr lang="en-US" altLang="zh-CN" sz="2000" dirty="0" smtClean="0">
                <a:solidFill>
                  <a:srgbClr val="FF0000"/>
                </a:solidFill>
                <a:latin typeface="Lucida Console"/>
                <a:cs typeface="Lucida Console"/>
              </a:rPr>
              <a:t>yield</a:t>
            </a:r>
            <a:r>
              <a:rPr lang="en-US" altLang="zh-CN" sz="2000" dirty="0" smtClean="0">
                <a:latin typeface="Lucida Console"/>
                <a:cs typeface="Lucida Console"/>
              </a:rPr>
              <a:t> return </a:t>
            </a:r>
            <a:r>
              <a:rPr lang="en-US" altLang="zh-CN" sz="2000" dirty="0">
                <a:latin typeface="Lucida Console"/>
                <a:cs typeface="Lucida Console"/>
              </a:rPr>
              <a:t>res;</a:t>
            </a:r>
          </a:p>
          <a:p>
            <a:pPr marL="0" indent="0">
              <a:buNone/>
            </a:pPr>
            <a:r>
              <a:rPr lang="en-US" altLang="zh-CN" sz="2000" dirty="0" smtClean="0">
                <a:latin typeface="Lucida Console"/>
                <a:cs typeface="Lucida Console"/>
              </a:rPr>
              <a:t>}</a:t>
            </a:r>
          </a:p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altLang="zh-CN" sz="2000" dirty="0" smtClean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5996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Default Design">
  <a:themeElements>
    <a:clrScheme name="1_Default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00"/>
      </a:accent1>
      <a:accent2>
        <a:srgbClr val="FF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E75C00"/>
      </a:accent6>
      <a:hlink>
        <a:srgbClr val="FFCC66"/>
      </a:hlink>
      <a:folHlink>
        <a:srgbClr val="C0C0C0"/>
      </a:folHlink>
    </a:clrScheme>
    <a:fontScheme name="1_Default Design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4287" tIns="52144" rIns="104287" bIns="52144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4287" tIns="52144" rIns="104287" bIns="52144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宋体" pitchFamily="2" charset="-122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CC66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00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E75C00"/>
        </a:accent6>
        <a:hlink>
          <a:srgbClr val="FFCC66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315</Words>
  <Application>Microsoft Office PowerPoint</Application>
  <PresentationFormat>全屏显示(4:3)</PresentationFormat>
  <Paragraphs>111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6</vt:i4>
      </vt:variant>
      <vt:variant>
        <vt:lpstr>幻灯片标题</vt:lpstr>
      </vt:variant>
      <vt:variant>
        <vt:i4>16</vt:i4>
      </vt:variant>
    </vt:vector>
  </HeadingPairs>
  <TitlesOfParts>
    <vt:vector size="32" baseType="lpstr">
      <vt:lpstr>굴림</vt:lpstr>
      <vt:lpstr>黑体</vt:lpstr>
      <vt:lpstr>宋体</vt:lpstr>
      <vt:lpstr>Microsoft YaHei</vt:lpstr>
      <vt:lpstr>Arial</vt:lpstr>
      <vt:lpstr>Calibri</vt:lpstr>
      <vt:lpstr>Calibri Light</vt:lpstr>
      <vt:lpstr>Lucida Console</vt:lpstr>
      <vt:lpstr>Trebuchet MS</vt:lpstr>
      <vt:lpstr>Wingdings</vt:lpstr>
      <vt:lpstr>Office 主题</vt:lpstr>
      <vt:lpstr>自定义设计方案</vt:lpstr>
      <vt:lpstr>1_自定义设计方案</vt:lpstr>
      <vt:lpstr>1_Default Design</vt:lpstr>
      <vt:lpstr>3_自定义设计方案</vt:lpstr>
      <vt:lpstr>2_自定义设计方案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ALIBABA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锦木</dc:creator>
  <cp:lastModifiedBy>锦木</cp:lastModifiedBy>
  <cp:revision>12</cp:revision>
  <dcterms:created xsi:type="dcterms:W3CDTF">2015-03-11T09:09:08Z</dcterms:created>
  <dcterms:modified xsi:type="dcterms:W3CDTF">2015-04-22T16:27:09Z</dcterms:modified>
</cp:coreProperties>
</file>