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13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4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9"/>
  </p:notesMasterIdLst>
  <p:sldIdLst>
    <p:sldId id="271" r:id="rId2"/>
    <p:sldId id="257" r:id="rId3"/>
    <p:sldId id="327" r:id="rId4"/>
    <p:sldId id="328" r:id="rId5"/>
    <p:sldId id="329" r:id="rId6"/>
    <p:sldId id="335" r:id="rId7"/>
    <p:sldId id="330" r:id="rId8"/>
    <p:sldId id="331" r:id="rId9"/>
    <p:sldId id="336" r:id="rId10"/>
    <p:sldId id="303" r:id="rId11"/>
    <p:sldId id="322" r:id="rId12"/>
    <p:sldId id="316" r:id="rId13"/>
    <p:sldId id="319" r:id="rId14"/>
    <p:sldId id="293" r:id="rId15"/>
    <p:sldId id="321" r:id="rId16"/>
    <p:sldId id="289" r:id="rId17"/>
    <p:sldId id="320" r:id="rId18"/>
    <p:sldId id="305" r:id="rId19"/>
    <p:sldId id="323" r:id="rId20"/>
    <p:sldId id="333" r:id="rId21"/>
    <p:sldId id="338" r:id="rId22"/>
    <p:sldId id="334" r:id="rId23"/>
    <p:sldId id="337" r:id="rId24"/>
    <p:sldId id="312" r:id="rId25"/>
    <p:sldId id="275" r:id="rId26"/>
    <p:sldId id="277" r:id="rId27"/>
    <p:sldId id="296" r:id="rId28"/>
    <p:sldId id="298" r:id="rId29"/>
    <p:sldId id="290" r:id="rId30"/>
    <p:sldId id="342" r:id="rId31"/>
    <p:sldId id="344" r:id="rId32"/>
    <p:sldId id="343" r:id="rId33"/>
    <p:sldId id="339" r:id="rId34"/>
    <p:sldId id="340" r:id="rId35"/>
    <p:sldId id="341" r:id="rId36"/>
    <p:sldId id="265" r:id="rId37"/>
    <p:sldId id="259" r:id="rId38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8" autoAdjust="0"/>
    <p:restoredTop sz="82818" autoAdjust="0"/>
  </p:normalViewPr>
  <p:slideViewPr>
    <p:cSldViewPr snapToGrid="0" snapToObjects="1">
      <p:cViewPr>
        <p:scale>
          <a:sx n="62" d="100"/>
          <a:sy n="62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/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729D5A4A-C60A-44DD-B7F3-3614CE88DA2B}" type="presOf" srcId="{C86243ED-8151-4BA9-8AC3-9B1C4B0ADB37}" destId="{4D82C251-E19B-4BF4-9159-EFD0EDF77D13}" srcOrd="0" destOrd="0" presId="urn:microsoft.com/office/officeart/2005/8/layout/cycle5"/>
    <dgm:cxn modelId="{B0D76070-7EBB-4DC6-A4B5-E2B4E071CDA6}" type="presOf" srcId="{77A7673C-B701-41B7-AFE2-39360A31BAA4}" destId="{1ECC0C85-C479-481C-B7FC-2620E4FE22B0}" srcOrd="0" destOrd="0" presId="urn:microsoft.com/office/officeart/2005/8/layout/cycle5"/>
    <dgm:cxn modelId="{22A8FF6F-87D9-47C4-AA83-2068C2E3ABBE}" type="presOf" srcId="{C29D9F22-4EC9-4EEF-A1D5-721A603E7096}" destId="{BC6AA6FC-5A83-47BD-94F2-E8A7173C4437}" srcOrd="0" destOrd="0" presId="urn:microsoft.com/office/officeart/2005/8/layout/cycle5"/>
    <dgm:cxn modelId="{236C6068-710F-40DC-B09A-6521B367B248}" type="presOf" srcId="{C64E7378-FDB7-4316-82E6-A915485AC790}" destId="{F73702B0-EB5F-40E2-A227-21402D0D063A}" srcOrd="0" destOrd="0" presId="urn:microsoft.com/office/officeart/2005/8/layout/cycle5"/>
    <dgm:cxn modelId="{CEC93C5F-2270-43A7-BE50-CC0530329777}" type="presOf" srcId="{809B8EC1-B3AB-46FF-8E23-DB69BD01D44C}" destId="{0660656A-1A6F-4783-999A-9D3FA79FE449}" srcOrd="0" destOrd="0" presId="urn:microsoft.com/office/officeart/2005/8/layout/cycle5"/>
    <dgm:cxn modelId="{266D8932-1F32-4235-8531-E48ACC2B998F}" type="presOf" srcId="{CB5BCF5F-9DBE-4240-9F11-E2881304592A}" destId="{CB02EB94-00CD-434E-80E3-B781BD1E6330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EB993E6B-BA67-4D54-9DB2-24F8C1E3D7F8}" type="presOf" srcId="{E5A05BDA-5987-40C3-A8DF-AE488BE451EF}" destId="{6579A2F3-CADF-436B-9C48-E79770FF8C46}" srcOrd="0" destOrd="0" presId="urn:microsoft.com/office/officeart/2005/8/layout/cycle5"/>
    <dgm:cxn modelId="{E1517597-36B6-435E-92B6-C2FCBCBFBB76}" type="presParOf" srcId="{BC6AA6FC-5A83-47BD-94F2-E8A7173C4437}" destId="{4D82C251-E19B-4BF4-9159-EFD0EDF77D13}" srcOrd="0" destOrd="0" presId="urn:microsoft.com/office/officeart/2005/8/layout/cycle5"/>
    <dgm:cxn modelId="{4D3E7C3F-9649-4172-82F6-A0296E00432D}" type="presParOf" srcId="{BC6AA6FC-5A83-47BD-94F2-E8A7173C4437}" destId="{94737FBE-8323-4026-933B-B2D4BFE63AAD}" srcOrd="1" destOrd="0" presId="urn:microsoft.com/office/officeart/2005/8/layout/cycle5"/>
    <dgm:cxn modelId="{6D5747E6-EAF4-4247-9E35-78EA8762BD1B}" type="presParOf" srcId="{BC6AA6FC-5A83-47BD-94F2-E8A7173C4437}" destId="{6579A2F3-CADF-436B-9C48-E79770FF8C46}" srcOrd="2" destOrd="0" presId="urn:microsoft.com/office/officeart/2005/8/layout/cycle5"/>
    <dgm:cxn modelId="{5D6CFDDC-C3C5-4CFA-9CF0-225316833990}" type="presParOf" srcId="{BC6AA6FC-5A83-47BD-94F2-E8A7173C4437}" destId="{1ECC0C85-C479-481C-B7FC-2620E4FE22B0}" srcOrd="3" destOrd="0" presId="urn:microsoft.com/office/officeart/2005/8/layout/cycle5"/>
    <dgm:cxn modelId="{DCA7F722-FAC6-4692-9BB8-DFE696FB02DC}" type="presParOf" srcId="{BC6AA6FC-5A83-47BD-94F2-E8A7173C4437}" destId="{70EE99C7-D702-4125-BCBC-4425507D82AF}" srcOrd="4" destOrd="0" presId="urn:microsoft.com/office/officeart/2005/8/layout/cycle5"/>
    <dgm:cxn modelId="{7F78C319-85D8-4C67-9AF4-C9A9A34F06C4}" type="presParOf" srcId="{BC6AA6FC-5A83-47BD-94F2-E8A7173C4437}" destId="{CB02EB94-00CD-434E-80E3-B781BD1E6330}" srcOrd="5" destOrd="0" presId="urn:microsoft.com/office/officeart/2005/8/layout/cycle5"/>
    <dgm:cxn modelId="{E6ED337D-FFCE-44FB-ACFC-1A88998C3DB3}" type="presParOf" srcId="{BC6AA6FC-5A83-47BD-94F2-E8A7173C4437}" destId="{0660656A-1A6F-4783-999A-9D3FA79FE449}" srcOrd="6" destOrd="0" presId="urn:microsoft.com/office/officeart/2005/8/layout/cycle5"/>
    <dgm:cxn modelId="{D88C2423-4937-45C2-A137-0B8C01B790ED}" type="presParOf" srcId="{BC6AA6FC-5A83-47BD-94F2-E8A7173C4437}" destId="{F11D2598-D0B1-4B11-8058-A24831C4922D}" srcOrd="7" destOrd="0" presId="urn:microsoft.com/office/officeart/2005/8/layout/cycle5"/>
    <dgm:cxn modelId="{3BDC14B3-E6E1-4AFB-9DEC-17FEDBF12DFA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/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4104D2CA-4446-4161-A264-50FE68C32C52}" type="presOf" srcId="{77A7673C-B701-41B7-AFE2-39360A31BAA4}" destId="{1ECC0C85-C479-481C-B7FC-2620E4FE22B0}" srcOrd="0" destOrd="0" presId="urn:microsoft.com/office/officeart/2005/8/layout/cycle5"/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A3ED3634-00EC-41B3-B470-EE2608FE2B6B}" type="presOf" srcId="{CB5BCF5F-9DBE-4240-9F11-E2881304592A}" destId="{CB02EB94-00CD-434E-80E3-B781BD1E6330}" srcOrd="0" destOrd="0" presId="urn:microsoft.com/office/officeart/2005/8/layout/cycle5"/>
    <dgm:cxn modelId="{2065EA5A-C382-45E2-8119-ED0755CB4343}" type="presOf" srcId="{C64E7378-FDB7-4316-82E6-A915485AC790}" destId="{F73702B0-EB5F-40E2-A227-21402D0D063A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4621DFD7-CDE2-4FC0-84A6-8E30D6A1E46A}" type="presOf" srcId="{C86243ED-8151-4BA9-8AC3-9B1C4B0ADB37}" destId="{4D82C251-E19B-4BF4-9159-EFD0EDF77D13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C57AD37E-BEB1-407D-A72A-2327DDF57679}" type="presOf" srcId="{C29D9F22-4EC9-4EEF-A1D5-721A603E7096}" destId="{BC6AA6FC-5A83-47BD-94F2-E8A7173C4437}" srcOrd="0" destOrd="0" presId="urn:microsoft.com/office/officeart/2005/8/layout/cycle5"/>
    <dgm:cxn modelId="{26EB1F97-E500-4929-8295-9EF6A6EFC7FA}" type="presOf" srcId="{E5A05BDA-5987-40C3-A8DF-AE488BE451EF}" destId="{6579A2F3-CADF-436B-9C48-E79770FF8C46}" srcOrd="0" destOrd="0" presId="urn:microsoft.com/office/officeart/2005/8/layout/cycle5"/>
    <dgm:cxn modelId="{BFA3DCEF-3EAD-4D2C-8D89-721B6978AC02}" type="presOf" srcId="{809B8EC1-B3AB-46FF-8E23-DB69BD01D44C}" destId="{0660656A-1A6F-4783-999A-9D3FA79FE449}" srcOrd="0" destOrd="0" presId="urn:microsoft.com/office/officeart/2005/8/layout/cycle5"/>
    <dgm:cxn modelId="{A41B1DE2-B8A2-403D-A85B-98146FA7C600}" type="presParOf" srcId="{BC6AA6FC-5A83-47BD-94F2-E8A7173C4437}" destId="{4D82C251-E19B-4BF4-9159-EFD0EDF77D13}" srcOrd="0" destOrd="0" presId="urn:microsoft.com/office/officeart/2005/8/layout/cycle5"/>
    <dgm:cxn modelId="{F0DAC555-4827-4C5D-B1A2-92DFCBC91F71}" type="presParOf" srcId="{BC6AA6FC-5A83-47BD-94F2-E8A7173C4437}" destId="{94737FBE-8323-4026-933B-B2D4BFE63AAD}" srcOrd="1" destOrd="0" presId="urn:microsoft.com/office/officeart/2005/8/layout/cycle5"/>
    <dgm:cxn modelId="{1C75880E-11DF-4CE1-BABD-157DC799CE62}" type="presParOf" srcId="{BC6AA6FC-5A83-47BD-94F2-E8A7173C4437}" destId="{6579A2F3-CADF-436B-9C48-E79770FF8C46}" srcOrd="2" destOrd="0" presId="urn:microsoft.com/office/officeart/2005/8/layout/cycle5"/>
    <dgm:cxn modelId="{5DF56E95-60C9-48A9-907D-BCE65FB532C0}" type="presParOf" srcId="{BC6AA6FC-5A83-47BD-94F2-E8A7173C4437}" destId="{1ECC0C85-C479-481C-B7FC-2620E4FE22B0}" srcOrd="3" destOrd="0" presId="urn:microsoft.com/office/officeart/2005/8/layout/cycle5"/>
    <dgm:cxn modelId="{47BE29BE-2AF4-4EA4-9E55-36C531BE6D93}" type="presParOf" srcId="{BC6AA6FC-5A83-47BD-94F2-E8A7173C4437}" destId="{70EE99C7-D702-4125-BCBC-4425507D82AF}" srcOrd="4" destOrd="0" presId="urn:microsoft.com/office/officeart/2005/8/layout/cycle5"/>
    <dgm:cxn modelId="{1817C3BF-CE8A-4DFD-AB1C-8A8256526AE5}" type="presParOf" srcId="{BC6AA6FC-5A83-47BD-94F2-E8A7173C4437}" destId="{CB02EB94-00CD-434E-80E3-B781BD1E6330}" srcOrd="5" destOrd="0" presId="urn:microsoft.com/office/officeart/2005/8/layout/cycle5"/>
    <dgm:cxn modelId="{2C1A0361-068B-48F9-A2C8-52895ED37F7A}" type="presParOf" srcId="{BC6AA6FC-5A83-47BD-94F2-E8A7173C4437}" destId="{0660656A-1A6F-4783-999A-9D3FA79FE449}" srcOrd="6" destOrd="0" presId="urn:microsoft.com/office/officeart/2005/8/layout/cycle5"/>
    <dgm:cxn modelId="{129A1A41-577E-418A-9503-08B3D9F6CE66}" type="presParOf" srcId="{BC6AA6FC-5A83-47BD-94F2-E8A7173C4437}" destId="{F11D2598-D0B1-4B11-8058-A24831C4922D}" srcOrd="7" destOrd="0" presId="urn:microsoft.com/office/officeart/2005/8/layout/cycle5"/>
    <dgm:cxn modelId="{C5F98C91-A3EB-4E33-8029-D1FE728710CE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/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AA88DE51-1717-432E-834F-E5855C851A7A}" type="presOf" srcId="{C64E7378-FDB7-4316-82E6-A915485AC790}" destId="{F73702B0-EB5F-40E2-A227-21402D0D063A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F6D2EFF8-2431-4508-9C5F-B31E9BAD4DF6}" type="presOf" srcId="{C29D9F22-4EC9-4EEF-A1D5-721A603E7096}" destId="{BC6AA6FC-5A83-47BD-94F2-E8A7173C4437}" srcOrd="0" destOrd="0" presId="urn:microsoft.com/office/officeart/2005/8/layout/cycle5"/>
    <dgm:cxn modelId="{2CF05AB9-CA9D-4B28-A007-EB3164E4153B}" type="presOf" srcId="{E5A05BDA-5987-40C3-A8DF-AE488BE451EF}" destId="{6579A2F3-CADF-436B-9C48-E79770FF8C46}" srcOrd="0" destOrd="0" presId="urn:microsoft.com/office/officeart/2005/8/layout/cycle5"/>
    <dgm:cxn modelId="{DA93A512-DFBF-438E-9978-C95544DFAC97}" type="presOf" srcId="{CB5BCF5F-9DBE-4240-9F11-E2881304592A}" destId="{CB02EB94-00CD-434E-80E3-B781BD1E6330}" srcOrd="0" destOrd="0" presId="urn:microsoft.com/office/officeart/2005/8/layout/cycle5"/>
    <dgm:cxn modelId="{1A162208-F199-4219-A0B1-101975E29304}" type="presOf" srcId="{C86243ED-8151-4BA9-8AC3-9B1C4B0ADB37}" destId="{4D82C251-E19B-4BF4-9159-EFD0EDF77D13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7E0FED34-CEFC-4402-B5CC-5135E3B43E67}" type="presOf" srcId="{77A7673C-B701-41B7-AFE2-39360A31BAA4}" destId="{1ECC0C85-C479-481C-B7FC-2620E4FE22B0}" srcOrd="0" destOrd="0" presId="urn:microsoft.com/office/officeart/2005/8/layout/cycle5"/>
    <dgm:cxn modelId="{1E9FD9DC-A085-483E-93FA-5B7D21CC3CA2}" type="presOf" srcId="{809B8EC1-B3AB-46FF-8E23-DB69BD01D44C}" destId="{0660656A-1A6F-4783-999A-9D3FA79FE449}" srcOrd="0" destOrd="0" presId="urn:microsoft.com/office/officeart/2005/8/layout/cycle5"/>
    <dgm:cxn modelId="{E5B6346B-DC97-46E7-8015-BF74CC0DF9F0}" type="presParOf" srcId="{BC6AA6FC-5A83-47BD-94F2-E8A7173C4437}" destId="{4D82C251-E19B-4BF4-9159-EFD0EDF77D13}" srcOrd="0" destOrd="0" presId="urn:microsoft.com/office/officeart/2005/8/layout/cycle5"/>
    <dgm:cxn modelId="{1C373D9A-218A-4BB8-9BAB-8D99AD2B7F5A}" type="presParOf" srcId="{BC6AA6FC-5A83-47BD-94F2-E8A7173C4437}" destId="{94737FBE-8323-4026-933B-B2D4BFE63AAD}" srcOrd="1" destOrd="0" presId="urn:microsoft.com/office/officeart/2005/8/layout/cycle5"/>
    <dgm:cxn modelId="{442B77D8-3F5E-4199-9F8C-45C3DA689959}" type="presParOf" srcId="{BC6AA6FC-5A83-47BD-94F2-E8A7173C4437}" destId="{6579A2F3-CADF-436B-9C48-E79770FF8C46}" srcOrd="2" destOrd="0" presId="urn:microsoft.com/office/officeart/2005/8/layout/cycle5"/>
    <dgm:cxn modelId="{C7FC4AE2-2D9B-46DA-8E4A-6A3FDCF8C060}" type="presParOf" srcId="{BC6AA6FC-5A83-47BD-94F2-E8A7173C4437}" destId="{1ECC0C85-C479-481C-B7FC-2620E4FE22B0}" srcOrd="3" destOrd="0" presId="urn:microsoft.com/office/officeart/2005/8/layout/cycle5"/>
    <dgm:cxn modelId="{BEC9FB61-6AC9-4344-9576-02F4D434BA24}" type="presParOf" srcId="{BC6AA6FC-5A83-47BD-94F2-E8A7173C4437}" destId="{70EE99C7-D702-4125-BCBC-4425507D82AF}" srcOrd="4" destOrd="0" presId="urn:microsoft.com/office/officeart/2005/8/layout/cycle5"/>
    <dgm:cxn modelId="{05708A9D-FE29-42C9-A439-AAE09D921706}" type="presParOf" srcId="{BC6AA6FC-5A83-47BD-94F2-E8A7173C4437}" destId="{CB02EB94-00CD-434E-80E3-B781BD1E6330}" srcOrd="5" destOrd="0" presId="urn:microsoft.com/office/officeart/2005/8/layout/cycle5"/>
    <dgm:cxn modelId="{13C0736F-E245-47B9-AA9C-53468E0DADB2}" type="presParOf" srcId="{BC6AA6FC-5A83-47BD-94F2-E8A7173C4437}" destId="{0660656A-1A6F-4783-999A-9D3FA79FE449}" srcOrd="6" destOrd="0" presId="urn:microsoft.com/office/officeart/2005/8/layout/cycle5"/>
    <dgm:cxn modelId="{1115F3F3-9C93-4AE2-BFCB-8615A4B7208E}" type="presParOf" srcId="{BC6AA6FC-5A83-47BD-94F2-E8A7173C4437}" destId="{F11D2598-D0B1-4B11-8058-A24831C4922D}" srcOrd="7" destOrd="0" presId="urn:microsoft.com/office/officeart/2005/8/layout/cycle5"/>
    <dgm:cxn modelId="{25D8C963-E95F-49AA-A49E-D9843F573E33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/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658DD4B8-5D1B-4A3A-82BC-55FAEF06F330}" type="presOf" srcId="{E5A05BDA-5987-40C3-A8DF-AE488BE451EF}" destId="{6579A2F3-CADF-436B-9C48-E79770FF8C46}" srcOrd="0" destOrd="0" presId="urn:microsoft.com/office/officeart/2005/8/layout/cycle5"/>
    <dgm:cxn modelId="{756D919E-25D9-4CE5-96BA-B2ABD923ED88}" type="presOf" srcId="{C64E7378-FDB7-4316-82E6-A915485AC790}" destId="{F73702B0-EB5F-40E2-A227-21402D0D063A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7215E851-CD57-4A28-AB2C-6648D223146A}" type="presOf" srcId="{CB5BCF5F-9DBE-4240-9F11-E2881304592A}" destId="{CB02EB94-00CD-434E-80E3-B781BD1E6330}" srcOrd="0" destOrd="0" presId="urn:microsoft.com/office/officeart/2005/8/layout/cycle5"/>
    <dgm:cxn modelId="{0B2ADF0B-721E-4370-AABC-83711741E27B}" type="presOf" srcId="{C86243ED-8151-4BA9-8AC3-9B1C4B0ADB37}" destId="{4D82C251-E19B-4BF4-9159-EFD0EDF77D13}" srcOrd="0" destOrd="0" presId="urn:microsoft.com/office/officeart/2005/8/layout/cycle5"/>
    <dgm:cxn modelId="{CBCB21F7-B891-45C9-8AE3-D401571BCED8}" type="presOf" srcId="{C29D9F22-4EC9-4EEF-A1D5-721A603E7096}" destId="{BC6AA6FC-5A83-47BD-94F2-E8A7173C4437}" srcOrd="0" destOrd="0" presId="urn:microsoft.com/office/officeart/2005/8/layout/cycle5"/>
    <dgm:cxn modelId="{10854D65-254B-45CD-A0C9-B3CCA8A4283C}" type="presOf" srcId="{809B8EC1-B3AB-46FF-8E23-DB69BD01D44C}" destId="{0660656A-1A6F-4783-999A-9D3FA79FE449}" srcOrd="0" destOrd="0" presId="urn:microsoft.com/office/officeart/2005/8/layout/cycle5"/>
    <dgm:cxn modelId="{54237C5E-6A4E-4A12-8BE7-F0B3AFECF50A}" type="presOf" srcId="{77A7673C-B701-41B7-AFE2-39360A31BAA4}" destId="{1ECC0C85-C479-481C-B7FC-2620E4FE22B0}" srcOrd="0" destOrd="0" presId="urn:microsoft.com/office/officeart/2005/8/layout/cycle5"/>
    <dgm:cxn modelId="{A90AC007-47FF-4528-A532-9E7086822F73}" type="presParOf" srcId="{BC6AA6FC-5A83-47BD-94F2-E8A7173C4437}" destId="{4D82C251-E19B-4BF4-9159-EFD0EDF77D13}" srcOrd="0" destOrd="0" presId="urn:microsoft.com/office/officeart/2005/8/layout/cycle5"/>
    <dgm:cxn modelId="{725323BA-8E5B-4902-9653-CB26EE3AE257}" type="presParOf" srcId="{BC6AA6FC-5A83-47BD-94F2-E8A7173C4437}" destId="{94737FBE-8323-4026-933B-B2D4BFE63AAD}" srcOrd="1" destOrd="0" presId="urn:microsoft.com/office/officeart/2005/8/layout/cycle5"/>
    <dgm:cxn modelId="{1C2B58EF-D887-49C8-93E8-F312934210F5}" type="presParOf" srcId="{BC6AA6FC-5A83-47BD-94F2-E8A7173C4437}" destId="{6579A2F3-CADF-436B-9C48-E79770FF8C46}" srcOrd="2" destOrd="0" presId="urn:microsoft.com/office/officeart/2005/8/layout/cycle5"/>
    <dgm:cxn modelId="{C73F4093-87C4-4BC1-9E14-FC62F599A1ED}" type="presParOf" srcId="{BC6AA6FC-5A83-47BD-94F2-E8A7173C4437}" destId="{1ECC0C85-C479-481C-B7FC-2620E4FE22B0}" srcOrd="3" destOrd="0" presId="urn:microsoft.com/office/officeart/2005/8/layout/cycle5"/>
    <dgm:cxn modelId="{A0DA1CE4-DD12-413B-9626-E58B3D88774E}" type="presParOf" srcId="{BC6AA6FC-5A83-47BD-94F2-E8A7173C4437}" destId="{70EE99C7-D702-4125-BCBC-4425507D82AF}" srcOrd="4" destOrd="0" presId="urn:microsoft.com/office/officeart/2005/8/layout/cycle5"/>
    <dgm:cxn modelId="{D5DAAFB5-3768-4AC5-BA6A-C615DB2B8368}" type="presParOf" srcId="{BC6AA6FC-5A83-47BD-94F2-E8A7173C4437}" destId="{CB02EB94-00CD-434E-80E3-B781BD1E6330}" srcOrd="5" destOrd="0" presId="urn:microsoft.com/office/officeart/2005/8/layout/cycle5"/>
    <dgm:cxn modelId="{5425B1BC-5B4B-4E71-80EF-4AA19F020D2B}" type="presParOf" srcId="{BC6AA6FC-5A83-47BD-94F2-E8A7173C4437}" destId="{0660656A-1A6F-4783-999A-9D3FA79FE449}" srcOrd="6" destOrd="0" presId="urn:microsoft.com/office/officeart/2005/8/layout/cycle5"/>
    <dgm:cxn modelId="{FBB84BD8-80B3-4E6D-A0D8-1BC815958B92}" type="presParOf" srcId="{BC6AA6FC-5A83-47BD-94F2-E8A7173C4437}" destId="{F11D2598-D0B1-4B11-8058-A24831C4922D}" srcOrd="7" destOrd="0" presId="urn:microsoft.com/office/officeart/2005/8/layout/cycle5"/>
    <dgm:cxn modelId="{FD6AEA92-B806-4EC2-9C66-4A510D50F5D2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/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39FFA49E-FE1D-42CA-80B9-A17E82E28C28}" type="presOf" srcId="{809B8EC1-B3AB-46FF-8E23-DB69BD01D44C}" destId="{0660656A-1A6F-4783-999A-9D3FA79FE449}" srcOrd="0" destOrd="0" presId="urn:microsoft.com/office/officeart/2005/8/layout/cycle5"/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75C8A45F-11EB-480A-AC43-E516D8329687}" type="presOf" srcId="{C64E7378-FDB7-4316-82E6-A915485AC790}" destId="{F73702B0-EB5F-40E2-A227-21402D0D063A}" srcOrd="0" destOrd="0" presId="urn:microsoft.com/office/officeart/2005/8/layout/cycle5"/>
    <dgm:cxn modelId="{6729B968-BE4A-42F8-9A24-94EE0D29D5C5}" type="presOf" srcId="{C86243ED-8151-4BA9-8AC3-9B1C4B0ADB37}" destId="{4D82C251-E19B-4BF4-9159-EFD0EDF77D13}" srcOrd="0" destOrd="0" presId="urn:microsoft.com/office/officeart/2005/8/layout/cycle5"/>
    <dgm:cxn modelId="{C53B6616-4422-4DDF-8848-6EC0124CBBAF}" type="presOf" srcId="{E5A05BDA-5987-40C3-A8DF-AE488BE451EF}" destId="{6579A2F3-CADF-436B-9C48-E79770FF8C46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691B4426-BFF9-44EF-AA6B-0CC822FB35E0}" type="presOf" srcId="{C29D9F22-4EC9-4EEF-A1D5-721A603E7096}" destId="{BC6AA6FC-5A83-47BD-94F2-E8A7173C4437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552CAB19-5DC7-45A3-A31E-D46FB3DACC7D}" type="presOf" srcId="{CB5BCF5F-9DBE-4240-9F11-E2881304592A}" destId="{CB02EB94-00CD-434E-80E3-B781BD1E6330}" srcOrd="0" destOrd="0" presId="urn:microsoft.com/office/officeart/2005/8/layout/cycle5"/>
    <dgm:cxn modelId="{10861FA7-604D-4158-AFB0-E53DC6C7FEC6}" type="presOf" srcId="{77A7673C-B701-41B7-AFE2-39360A31BAA4}" destId="{1ECC0C85-C479-481C-B7FC-2620E4FE22B0}" srcOrd="0" destOrd="0" presId="urn:microsoft.com/office/officeart/2005/8/layout/cycle5"/>
    <dgm:cxn modelId="{9065E0FC-6013-417D-B624-EF9C47BB9387}" type="presParOf" srcId="{BC6AA6FC-5A83-47BD-94F2-E8A7173C4437}" destId="{4D82C251-E19B-4BF4-9159-EFD0EDF77D13}" srcOrd="0" destOrd="0" presId="urn:microsoft.com/office/officeart/2005/8/layout/cycle5"/>
    <dgm:cxn modelId="{F86B782A-7431-4FC8-B3A3-291D2BF35474}" type="presParOf" srcId="{BC6AA6FC-5A83-47BD-94F2-E8A7173C4437}" destId="{94737FBE-8323-4026-933B-B2D4BFE63AAD}" srcOrd="1" destOrd="0" presId="urn:microsoft.com/office/officeart/2005/8/layout/cycle5"/>
    <dgm:cxn modelId="{AE86BBB8-8BA7-4B61-96E1-CBBE87699B20}" type="presParOf" srcId="{BC6AA6FC-5A83-47BD-94F2-E8A7173C4437}" destId="{6579A2F3-CADF-436B-9C48-E79770FF8C46}" srcOrd="2" destOrd="0" presId="urn:microsoft.com/office/officeart/2005/8/layout/cycle5"/>
    <dgm:cxn modelId="{15F88400-A87C-4623-A44B-88DFA673F4B9}" type="presParOf" srcId="{BC6AA6FC-5A83-47BD-94F2-E8A7173C4437}" destId="{1ECC0C85-C479-481C-B7FC-2620E4FE22B0}" srcOrd="3" destOrd="0" presId="urn:microsoft.com/office/officeart/2005/8/layout/cycle5"/>
    <dgm:cxn modelId="{55A3D8FB-AD06-41AD-A7FC-3910BD69596A}" type="presParOf" srcId="{BC6AA6FC-5A83-47BD-94F2-E8A7173C4437}" destId="{70EE99C7-D702-4125-BCBC-4425507D82AF}" srcOrd="4" destOrd="0" presId="urn:microsoft.com/office/officeart/2005/8/layout/cycle5"/>
    <dgm:cxn modelId="{2DB3DAAC-EEB9-44BB-B07D-E20F8C95B350}" type="presParOf" srcId="{BC6AA6FC-5A83-47BD-94F2-E8A7173C4437}" destId="{CB02EB94-00CD-434E-80E3-B781BD1E6330}" srcOrd="5" destOrd="0" presId="urn:microsoft.com/office/officeart/2005/8/layout/cycle5"/>
    <dgm:cxn modelId="{F08DD632-8C60-41BA-B5A5-8CFC26B6C16E}" type="presParOf" srcId="{BC6AA6FC-5A83-47BD-94F2-E8A7173C4437}" destId="{0660656A-1A6F-4783-999A-9D3FA79FE449}" srcOrd="6" destOrd="0" presId="urn:microsoft.com/office/officeart/2005/8/layout/cycle5"/>
    <dgm:cxn modelId="{FFEE0C82-6BB2-4BB0-B569-EC83F22E38D0}" type="presParOf" srcId="{BC6AA6FC-5A83-47BD-94F2-E8A7173C4437}" destId="{F11D2598-D0B1-4B11-8058-A24831C4922D}" srcOrd="7" destOrd="0" presId="urn:microsoft.com/office/officeart/2005/8/layout/cycle5"/>
    <dgm:cxn modelId="{EFD3FEB2-C7BC-4E87-AE88-546FBD720CAD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7CE6A08B-867C-42A2-8CDA-67DA45064EF9}" type="presOf" srcId="{CB5BCF5F-9DBE-4240-9F11-E2881304592A}" destId="{CB02EB94-00CD-434E-80E3-B781BD1E6330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53353832-5B97-46E7-BD6F-ADC6DEE5343F}" type="presOf" srcId="{77A7673C-B701-41B7-AFE2-39360A31BAA4}" destId="{1ECC0C85-C479-481C-B7FC-2620E4FE22B0}" srcOrd="0" destOrd="0" presId="urn:microsoft.com/office/officeart/2005/8/layout/cycle5"/>
    <dgm:cxn modelId="{66C70DD9-5D3D-481C-AF05-D3B574EC1A38}" type="presOf" srcId="{C86243ED-8151-4BA9-8AC3-9B1C4B0ADB37}" destId="{4D82C251-E19B-4BF4-9159-EFD0EDF77D13}" srcOrd="0" destOrd="0" presId="urn:microsoft.com/office/officeart/2005/8/layout/cycle5"/>
    <dgm:cxn modelId="{C16686B7-D8C4-4F85-B05C-EBBDE716B234}" type="presOf" srcId="{809B8EC1-B3AB-46FF-8E23-DB69BD01D44C}" destId="{0660656A-1A6F-4783-999A-9D3FA79FE449}" srcOrd="0" destOrd="0" presId="urn:microsoft.com/office/officeart/2005/8/layout/cycle5"/>
    <dgm:cxn modelId="{31544D45-0CF4-468B-B897-CC0CC3A6693D}" type="presOf" srcId="{C29D9F22-4EC9-4EEF-A1D5-721A603E7096}" destId="{BC6AA6FC-5A83-47BD-94F2-E8A7173C4437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FCA10B35-4567-4D34-A643-A6851F7322F8}" type="presOf" srcId="{C64E7378-FDB7-4316-82E6-A915485AC790}" destId="{F73702B0-EB5F-40E2-A227-21402D0D063A}" srcOrd="0" destOrd="0" presId="urn:microsoft.com/office/officeart/2005/8/layout/cycle5"/>
    <dgm:cxn modelId="{33F3A6AC-A117-4893-8CDF-26CDFC12BBEE}" type="presOf" srcId="{E5A05BDA-5987-40C3-A8DF-AE488BE451EF}" destId="{6579A2F3-CADF-436B-9C48-E79770FF8C46}" srcOrd="0" destOrd="0" presId="urn:microsoft.com/office/officeart/2005/8/layout/cycle5"/>
    <dgm:cxn modelId="{3C29F7A7-EF1C-47FF-A26C-538C636E177C}" type="presParOf" srcId="{BC6AA6FC-5A83-47BD-94F2-E8A7173C4437}" destId="{4D82C251-E19B-4BF4-9159-EFD0EDF77D13}" srcOrd="0" destOrd="0" presId="urn:microsoft.com/office/officeart/2005/8/layout/cycle5"/>
    <dgm:cxn modelId="{4EEC93C3-0B42-4F09-B761-E53253F46CF5}" type="presParOf" srcId="{BC6AA6FC-5A83-47BD-94F2-E8A7173C4437}" destId="{94737FBE-8323-4026-933B-B2D4BFE63AAD}" srcOrd="1" destOrd="0" presId="urn:microsoft.com/office/officeart/2005/8/layout/cycle5"/>
    <dgm:cxn modelId="{2E347687-7045-4651-9848-34636A05E362}" type="presParOf" srcId="{BC6AA6FC-5A83-47BD-94F2-E8A7173C4437}" destId="{6579A2F3-CADF-436B-9C48-E79770FF8C46}" srcOrd="2" destOrd="0" presId="urn:microsoft.com/office/officeart/2005/8/layout/cycle5"/>
    <dgm:cxn modelId="{27626FD6-F8EA-49C3-96F7-921D1751F1DB}" type="presParOf" srcId="{BC6AA6FC-5A83-47BD-94F2-E8A7173C4437}" destId="{1ECC0C85-C479-481C-B7FC-2620E4FE22B0}" srcOrd="3" destOrd="0" presId="urn:microsoft.com/office/officeart/2005/8/layout/cycle5"/>
    <dgm:cxn modelId="{13619753-166B-4941-B207-87F147501777}" type="presParOf" srcId="{BC6AA6FC-5A83-47BD-94F2-E8A7173C4437}" destId="{70EE99C7-D702-4125-BCBC-4425507D82AF}" srcOrd="4" destOrd="0" presId="urn:microsoft.com/office/officeart/2005/8/layout/cycle5"/>
    <dgm:cxn modelId="{96D4969D-B85E-4603-ADB7-15D8991BD19F}" type="presParOf" srcId="{BC6AA6FC-5A83-47BD-94F2-E8A7173C4437}" destId="{CB02EB94-00CD-434E-80E3-B781BD1E6330}" srcOrd="5" destOrd="0" presId="urn:microsoft.com/office/officeart/2005/8/layout/cycle5"/>
    <dgm:cxn modelId="{5767DC65-C316-40B9-8B85-484B45675799}" type="presParOf" srcId="{BC6AA6FC-5A83-47BD-94F2-E8A7173C4437}" destId="{0660656A-1A6F-4783-999A-9D3FA79FE449}" srcOrd="6" destOrd="0" presId="urn:microsoft.com/office/officeart/2005/8/layout/cycle5"/>
    <dgm:cxn modelId="{F0385B40-7785-4EEB-83A3-F3F8E04724E9}" type="presParOf" srcId="{BC6AA6FC-5A83-47BD-94F2-E8A7173C4437}" destId="{F11D2598-D0B1-4B11-8058-A24831C4922D}" srcOrd="7" destOrd="0" presId="urn:microsoft.com/office/officeart/2005/8/layout/cycle5"/>
    <dgm:cxn modelId="{0B07A0A3-0A8A-4756-BD94-F5263F2FB296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841E7EE6-08AD-4FB1-A7F2-AC0EB9E8B7DF}" type="presOf" srcId="{CB5BCF5F-9DBE-4240-9F11-E2881304592A}" destId="{CB02EB94-00CD-434E-80E3-B781BD1E6330}" srcOrd="0" destOrd="0" presId="urn:microsoft.com/office/officeart/2005/8/layout/cycle5"/>
    <dgm:cxn modelId="{9F86C79B-C00C-4FF0-ADD3-2BBFBEFC3DFA}" type="presOf" srcId="{C29D9F22-4EC9-4EEF-A1D5-721A603E7096}" destId="{BC6AA6FC-5A83-47BD-94F2-E8A7173C4437}" srcOrd="0" destOrd="0" presId="urn:microsoft.com/office/officeart/2005/8/layout/cycle5"/>
    <dgm:cxn modelId="{EEE0BDC6-4564-4C89-9A09-5AC6B64DBEF3}" type="presOf" srcId="{E5A05BDA-5987-40C3-A8DF-AE488BE451EF}" destId="{6579A2F3-CADF-436B-9C48-E79770FF8C46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D5BF8F8C-918B-4087-88B3-76832DA7356B}" type="presOf" srcId="{C86243ED-8151-4BA9-8AC3-9B1C4B0ADB37}" destId="{4D82C251-E19B-4BF4-9159-EFD0EDF77D13}" srcOrd="0" destOrd="0" presId="urn:microsoft.com/office/officeart/2005/8/layout/cycle5"/>
    <dgm:cxn modelId="{65DDC463-6131-44DD-AF41-C1E5A9866DBD}" type="presOf" srcId="{C64E7378-FDB7-4316-82E6-A915485AC790}" destId="{F73702B0-EB5F-40E2-A227-21402D0D063A}" srcOrd="0" destOrd="0" presId="urn:microsoft.com/office/officeart/2005/8/layout/cycle5"/>
    <dgm:cxn modelId="{51084C7A-76D0-483B-AA94-81C993D4BEA6}" type="presOf" srcId="{809B8EC1-B3AB-46FF-8E23-DB69BD01D44C}" destId="{0660656A-1A6F-4783-999A-9D3FA79FE449}" srcOrd="0" destOrd="0" presId="urn:microsoft.com/office/officeart/2005/8/layout/cycle5"/>
    <dgm:cxn modelId="{C57D4F55-45B9-44AB-907D-D59BE0276D8E}" type="presOf" srcId="{77A7673C-B701-41B7-AFE2-39360A31BAA4}" destId="{1ECC0C85-C479-481C-B7FC-2620E4FE22B0}" srcOrd="0" destOrd="0" presId="urn:microsoft.com/office/officeart/2005/8/layout/cycle5"/>
    <dgm:cxn modelId="{5BF8E7E1-B4DE-4D4E-97DF-B12443601C54}" type="presParOf" srcId="{BC6AA6FC-5A83-47BD-94F2-E8A7173C4437}" destId="{4D82C251-E19B-4BF4-9159-EFD0EDF77D13}" srcOrd="0" destOrd="0" presId="urn:microsoft.com/office/officeart/2005/8/layout/cycle5"/>
    <dgm:cxn modelId="{ACC290E5-13CD-448B-BE5C-D0AC84B9E9F4}" type="presParOf" srcId="{BC6AA6FC-5A83-47BD-94F2-E8A7173C4437}" destId="{94737FBE-8323-4026-933B-B2D4BFE63AAD}" srcOrd="1" destOrd="0" presId="urn:microsoft.com/office/officeart/2005/8/layout/cycle5"/>
    <dgm:cxn modelId="{D11A029C-0C57-4A0C-808C-379AA9A4A2C2}" type="presParOf" srcId="{BC6AA6FC-5A83-47BD-94F2-E8A7173C4437}" destId="{6579A2F3-CADF-436B-9C48-E79770FF8C46}" srcOrd="2" destOrd="0" presId="urn:microsoft.com/office/officeart/2005/8/layout/cycle5"/>
    <dgm:cxn modelId="{4C3F6D84-2248-4010-85D4-C571D2C949FA}" type="presParOf" srcId="{BC6AA6FC-5A83-47BD-94F2-E8A7173C4437}" destId="{1ECC0C85-C479-481C-B7FC-2620E4FE22B0}" srcOrd="3" destOrd="0" presId="urn:microsoft.com/office/officeart/2005/8/layout/cycle5"/>
    <dgm:cxn modelId="{63B49E83-C4AA-486F-B186-D30308BB02A3}" type="presParOf" srcId="{BC6AA6FC-5A83-47BD-94F2-E8A7173C4437}" destId="{70EE99C7-D702-4125-BCBC-4425507D82AF}" srcOrd="4" destOrd="0" presId="urn:microsoft.com/office/officeart/2005/8/layout/cycle5"/>
    <dgm:cxn modelId="{359EBDCF-DD6B-4804-B21B-E834B1FE4820}" type="presParOf" srcId="{BC6AA6FC-5A83-47BD-94F2-E8A7173C4437}" destId="{CB02EB94-00CD-434E-80E3-B781BD1E6330}" srcOrd="5" destOrd="0" presId="urn:microsoft.com/office/officeart/2005/8/layout/cycle5"/>
    <dgm:cxn modelId="{414E58E4-643C-46AF-BD53-6415678D62C1}" type="presParOf" srcId="{BC6AA6FC-5A83-47BD-94F2-E8A7173C4437}" destId="{0660656A-1A6F-4783-999A-9D3FA79FE449}" srcOrd="6" destOrd="0" presId="urn:microsoft.com/office/officeart/2005/8/layout/cycle5"/>
    <dgm:cxn modelId="{3A1A606B-AA87-45A2-A45E-3457BE2D0EF8}" type="presParOf" srcId="{BC6AA6FC-5A83-47BD-94F2-E8A7173C4437}" destId="{F11D2598-D0B1-4B11-8058-A24831C4922D}" srcOrd="7" destOrd="0" presId="urn:microsoft.com/office/officeart/2005/8/layout/cycle5"/>
    <dgm:cxn modelId="{9432E0FF-1882-40B6-B3AB-AF37A7CF6351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922A2D6F-068F-4232-B767-D75BD2D8C224}" type="presOf" srcId="{CB5BCF5F-9DBE-4240-9F11-E2881304592A}" destId="{CB02EB94-00CD-434E-80E3-B781BD1E6330}" srcOrd="0" destOrd="0" presId="urn:microsoft.com/office/officeart/2005/8/layout/cycle5"/>
    <dgm:cxn modelId="{63D2B6CB-9799-4F18-B6FF-AEF535CA4AC2}" type="presOf" srcId="{C29D9F22-4EC9-4EEF-A1D5-721A603E7096}" destId="{BC6AA6FC-5A83-47BD-94F2-E8A7173C4437}" srcOrd="0" destOrd="0" presId="urn:microsoft.com/office/officeart/2005/8/layout/cycle5"/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DE894EC8-081E-4E41-B102-075BF46A2DA5}" type="presOf" srcId="{809B8EC1-B3AB-46FF-8E23-DB69BD01D44C}" destId="{0660656A-1A6F-4783-999A-9D3FA79FE449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0F273F77-D9AC-4925-8D00-B7CB5123DD82}" type="presOf" srcId="{C86243ED-8151-4BA9-8AC3-9B1C4B0ADB37}" destId="{4D82C251-E19B-4BF4-9159-EFD0EDF77D13}" srcOrd="0" destOrd="0" presId="urn:microsoft.com/office/officeart/2005/8/layout/cycle5"/>
    <dgm:cxn modelId="{AF6DB873-31C7-4404-BFBD-B6A78051E46B}" type="presOf" srcId="{C64E7378-FDB7-4316-82E6-A915485AC790}" destId="{F73702B0-EB5F-40E2-A227-21402D0D063A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C7C249DD-9A7C-4C7A-A461-540393983D81}" type="presOf" srcId="{E5A05BDA-5987-40C3-A8DF-AE488BE451EF}" destId="{6579A2F3-CADF-436B-9C48-E79770FF8C46}" srcOrd="0" destOrd="0" presId="urn:microsoft.com/office/officeart/2005/8/layout/cycle5"/>
    <dgm:cxn modelId="{5476F600-20A5-4F05-9693-6F2E13B887B1}" type="presOf" srcId="{77A7673C-B701-41B7-AFE2-39360A31BAA4}" destId="{1ECC0C85-C479-481C-B7FC-2620E4FE22B0}" srcOrd="0" destOrd="0" presId="urn:microsoft.com/office/officeart/2005/8/layout/cycle5"/>
    <dgm:cxn modelId="{5C5F0AA9-432B-4AA5-B945-CC7635764347}" type="presParOf" srcId="{BC6AA6FC-5A83-47BD-94F2-E8A7173C4437}" destId="{4D82C251-E19B-4BF4-9159-EFD0EDF77D13}" srcOrd="0" destOrd="0" presId="urn:microsoft.com/office/officeart/2005/8/layout/cycle5"/>
    <dgm:cxn modelId="{03599536-80E7-47D8-ABF1-95132997EBCC}" type="presParOf" srcId="{BC6AA6FC-5A83-47BD-94F2-E8A7173C4437}" destId="{94737FBE-8323-4026-933B-B2D4BFE63AAD}" srcOrd="1" destOrd="0" presId="urn:microsoft.com/office/officeart/2005/8/layout/cycle5"/>
    <dgm:cxn modelId="{31FC3C70-D47C-4D41-9E78-10D77443F4AC}" type="presParOf" srcId="{BC6AA6FC-5A83-47BD-94F2-E8A7173C4437}" destId="{6579A2F3-CADF-436B-9C48-E79770FF8C46}" srcOrd="2" destOrd="0" presId="urn:microsoft.com/office/officeart/2005/8/layout/cycle5"/>
    <dgm:cxn modelId="{71F92E3E-879F-4A12-837D-599A699E7747}" type="presParOf" srcId="{BC6AA6FC-5A83-47BD-94F2-E8A7173C4437}" destId="{1ECC0C85-C479-481C-B7FC-2620E4FE22B0}" srcOrd="3" destOrd="0" presId="urn:microsoft.com/office/officeart/2005/8/layout/cycle5"/>
    <dgm:cxn modelId="{36357C66-1223-4B26-818B-210C96FF56F0}" type="presParOf" srcId="{BC6AA6FC-5A83-47BD-94F2-E8A7173C4437}" destId="{70EE99C7-D702-4125-BCBC-4425507D82AF}" srcOrd="4" destOrd="0" presId="urn:microsoft.com/office/officeart/2005/8/layout/cycle5"/>
    <dgm:cxn modelId="{1978FDD8-D176-497B-8965-0146C00BD854}" type="presParOf" srcId="{BC6AA6FC-5A83-47BD-94F2-E8A7173C4437}" destId="{CB02EB94-00CD-434E-80E3-B781BD1E6330}" srcOrd="5" destOrd="0" presId="urn:microsoft.com/office/officeart/2005/8/layout/cycle5"/>
    <dgm:cxn modelId="{2599CD48-A2E8-4449-B3B1-E9857CDF3C2B}" type="presParOf" srcId="{BC6AA6FC-5A83-47BD-94F2-E8A7173C4437}" destId="{0660656A-1A6F-4783-999A-9D3FA79FE449}" srcOrd="6" destOrd="0" presId="urn:microsoft.com/office/officeart/2005/8/layout/cycle5"/>
    <dgm:cxn modelId="{1AE2A949-4EA3-407B-82A7-E7BD81AC77E8}" type="presParOf" srcId="{BC6AA6FC-5A83-47BD-94F2-E8A7173C4437}" destId="{F11D2598-D0B1-4B11-8058-A24831C4922D}" srcOrd="7" destOrd="0" presId="urn:microsoft.com/office/officeart/2005/8/layout/cycle5"/>
    <dgm:cxn modelId="{6176605D-D966-4506-BC85-D5B6A72AC27D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731F64B9-857F-4793-AFD7-2000E8FD0025}" type="presOf" srcId="{C86243ED-8151-4BA9-8AC3-9B1C4B0ADB37}" destId="{4D82C251-E19B-4BF4-9159-EFD0EDF77D13}" srcOrd="0" destOrd="0" presId="urn:microsoft.com/office/officeart/2005/8/layout/cycle5"/>
    <dgm:cxn modelId="{E1A5638C-29A2-467A-85EB-431E1D89962D}" type="presOf" srcId="{77A7673C-B701-41B7-AFE2-39360A31BAA4}" destId="{1ECC0C85-C479-481C-B7FC-2620E4FE22B0}" srcOrd="0" destOrd="0" presId="urn:microsoft.com/office/officeart/2005/8/layout/cycle5"/>
    <dgm:cxn modelId="{F0BC5E76-2197-456E-860C-79A192D7AEEC}" type="presOf" srcId="{C29D9F22-4EC9-4EEF-A1D5-721A603E7096}" destId="{BC6AA6FC-5A83-47BD-94F2-E8A7173C4437}" srcOrd="0" destOrd="0" presId="urn:microsoft.com/office/officeart/2005/8/layout/cycle5"/>
    <dgm:cxn modelId="{8B9D563F-EB1B-4CC7-9145-EED8345258B4}" type="presOf" srcId="{CB5BCF5F-9DBE-4240-9F11-E2881304592A}" destId="{CB02EB94-00CD-434E-80E3-B781BD1E6330}" srcOrd="0" destOrd="0" presId="urn:microsoft.com/office/officeart/2005/8/layout/cycle5"/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5FF2F7B0-031E-4AFE-A080-F62739BF05CC}" type="presOf" srcId="{809B8EC1-B3AB-46FF-8E23-DB69BD01D44C}" destId="{0660656A-1A6F-4783-999A-9D3FA79FE449}" srcOrd="0" destOrd="0" presId="urn:microsoft.com/office/officeart/2005/8/layout/cycle5"/>
    <dgm:cxn modelId="{8E55883B-6CA1-4535-BA0A-302B3362ADCB}" type="presOf" srcId="{C64E7378-FDB7-4316-82E6-A915485AC790}" destId="{F73702B0-EB5F-40E2-A227-21402D0D063A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E3460828-0D70-4388-A5D5-13B5C1AE03A3}" type="presOf" srcId="{E5A05BDA-5987-40C3-A8DF-AE488BE451EF}" destId="{6579A2F3-CADF-436B-9C48-E79770FF8C46}" srcOrd="0" destOrd="0" presId="urn:microsoft.com/office/officeart/2005/8/layout/cycle5"/>
    <dgm:cxn modelId="{59C811EF-6E44-4817-A089-192999838A2B}" type="presParOf" srcId="{BC6AA6FC-5A83-47BD-94F2-E8A7173C4437}" destId="{4D82C251-E19B-4BF4-9159-EFD0EDF77D13}" srcOrd="0" destOrd="0" presId="urn:microsoft.com/office/officeart/2005/8/layout/cycle5"/>
    <dgm:cxn modelId="{8BCA9669-1731-4865-AF11-8E20C3892799}" type="presParOf" srcId="{BC6AA6FC-5A83-47BD-94F2-E8A7173C4437}" destId="{94737FBE-8323-4026-933B-B2D4BFE63AAD}" srcOrd="1" destOrd="0" presId="urn:microsoft.com/office/officeart/2005/8/layout/cycle5"/>
    <dgm:cxn modelId="{527D92AE-3E32-417C-BFD2-AA07C21F7A4D}" type="presParOf" srcId="{BC6AA6FC-5A83-47BD-94F2-E8A7173C4437}" destId="{6579A2F3-CADF-436B-9C48-E79770FF8C46}" srcOrd="2" destOrd="0" presId="urn:microsoft.com/office/officeart/2005/8/layout/cycle5"/>
    <dgm:cxn modelId="{DD809506-98E0-4F5E-8EC9-F74DDD808E07}" type="presParOf" srcId="{BC6AA6FC-5A83-47BD-94F2-E8A7173C4437}" destId="{1ECC0C85-C479-481C-B7FC-2620E4FE22B0}" srcOrd="3" destOrd="0" presId="urn:microsoft.com/office/officeart/2005/8/layout/cycle5"/>
    <dgm:cxn modelId="{D04B669A-3AD5-43EF-A0B1-0AE19A212F73}" type="presParOf" srcId="{BC6AA6FC-5A83-47BD-94F2-E8A7173C4437}" destId="{70EE99C7-D702-4125-BCBC-4425507D82AF}" srcOrd="4" destOrd="0" presId="urn:microsoft.com/office/officeart/2005/8/layout/cycle5"/>
    <dgm:cxn modelId="{6DB38B7D-BDCB-4697-9AB4-958A2E4531E1}" type="presParOf" srcId="{BC6AA6FC-5A83-47BD-94F2-E8A7173C4437}" destId="{CB02EB94-00CD-434E-80E3-B781BD1E6330}" srcOrd="5" destOrd="0" presId="urn:microsoft.com/office/officeart/2005/8/layout/cycle5"/>
    <dgm:cxn modelId="{0FB770B5-5FEC-4A84-BA13-468DFC444A70}" type="presParOf" srcId="{BC6AA6FC-5A83-47BD-94F2-E8A7173C4437}" destId="{0660656A-1A6F-4783-999A-9D3FA79FE449}" srcOrd="6" destOrd="0" presId="urn:microsoft.com/office/officeart/2005/8/layout/cycle5"/>
    <dgm:cxn modelId="{AB673323-3214-4FB8-B5CB-BC2A37685D51}" type="presParOf" srcId="{BC6AA6FC-5A83-47BD-94F2-E8A7173C4437}" destId="{F11D2598-D0B1-4B11-8058-A24831C4922D}" srcOrd="7" destOrd="0" presId="urn:microsoft.com/office/officeart/2005/8/layout/cycle5"/>
    <dgm:cxn modelId="{A141E62B-D507-441B-871B-50A60EABCEB1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90D16B5-FD33-4391-A197-2B187D316F6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294EED7-F013-4368-ADFE-FD144F00DA6D}">
      <dgm:prSet phldrT="[文本]"/>
      <dgm:spPr>
        <a:ln>
          <a:solidFill>
            <a:schemeClr val="accent1"/>
          </a:solidFill>
        </a:ln>
      </dgm:spPr>
      <dgm:t>
        <a:bodyPr/>
        <a:lstStyle/>
        <a:p>
          <a:r>
            <a:rPr lang="en-US" altLang="zh-CN" dirty="0" smtClean="0"/>
            <a:t>GIT</a:t>
          </a:r>
        </a:p>
        <a:p>
          <a:r>
            <a:rPr lang="en-US" altLang="zh-CN" dirty="0" smtClean="0"/>
            <a:t>20150324.1</a:t>
          </a:r>
        </a:p>
        <a:p>
          <a:r>
            <a:rPr lang="en-US" altLang="zh-CN" dirty="0" smtClean="0"/>
            <a:t>Build</a:t>
          </a:r>
          <a:endParaRPr lang="zh-CN" altLang="en-US" dirty="0"/>
        </a:p>
      </dgm:t>
    </dgm:pt>
    <dgm:pt modelId="{2C44E006-051A-4A0F-B3EE-74F06EA427FB}" type="parTrans" cxnId="{661D7BA0-7AA9-4D0D-BB9B-1B8325C050B8}">
      <dgm:prSet/>
      <dgm:spPr/>
      <dgm:t>
        <a:bodyPr/>
        <a:lstStyle/>
        <a:p>
          <a:endParaRPr lang="zh-CN" altLang="en-US"/>
        </a:p>
      </dgm:t>
    </dgm:pt>
    <dgm:pt modelId="{6936B450-51F0-4E96-9C94-7341756B18B9}" type="sibTrans" cxnId="{661D7BA0-7AA9-4D0D-BB9B-1B8325C050B8}">
      <dgm:prSet/>
      <dgm:spPr/>
      <dgm:t>
        <a:bodyPr/>
        <a:lstStyle/>
        <a:p>
          <a:endParaRPr lang="zh-CN" altLang="en-US"/>
        </a:p>
      </dgm:t>
    </dgm:pt>
    <dgm:pt modelId="{515D895E-A8FF-4326-8A89-152C2B5F7E88}">
      <dgm:prSet phldrT="[文本]"/>
      <dgm:spPr/>
      <dgm:t>
        <a:bodyPr/>
        <a:lstStyle/>
        <a:p>
          <a:r>
            <a:rPr lang="en-US" altLang="zh-CN" dirty="0" smtClean="0"/>
            <a:t>CI</a:t>
          </a:r>
        </a:p>
        <a:p>
          <a:r>
            <a:rPr lang="en-US" altLang="zh-CN" dirty="0" smtClean="0"/>
            <a:t>app.jar</a:t>
          </a:r>
        </a:p>
        <a:p>
          <a:r>
            <a:rPr lang="en-US" altLang="zh-CN" dirty="0" smtClean="0"/>
            <a:t>Package</a:t>
          </a:r>
        </a:p>
      </dgm:t>
    </dgm:pt>
    <dgm:pt modelId="{3D7FFEBD-E9C2-4E21-BB2C-6532A530B20B}" type="parTrans" cxnId="{C27F6032-7DF0-4C26-AF1F-28D95034DA86}">
      <dgm:prSet/>
      <dgm:spPr/>
      <dgm:t>
        <a:bodyPr/>
        <a:lstStyle/>
        <a:p>
          <a:endParaRPr lang="zh-CN" altLang="en-US"/>
        </a:p>
      </dgm:t>
    </dgm:pt>
    <dgm:pt modelId="{4993DC6F-1A84-459B-9FA2-E2D4EDB95200}" type="sibTrans" cxnId="{C27F6032-7DF0-4C26-AF1F-28D95034DA86}">
      <dgm:prSet/>
      <dgm:spPr/>
      <dgm:t>
        <a:bodyPr/>
        <a:lstStyle/>
        <a:p>
          <a:endParaRPr lang="zh-CN" altLang="en-US"/>
        </a:p>
      </dgm:t>
    </dgm:pt>
    <dgm:pt modelId="{294695E1-FC31-4FA3-BD3D-A16A7D5F7C97}">
      <dgm:prSet phldrT="[文本]"/>
      <dgm:spPr/>
      <dgm:t>
        <a:bodyPr/>
        <a:lstStyle/>
        <a:p>
          <a:r>
            <a:rPr lang="en-US" altLang="zh-CN" dirty="0" err="1" smtClean="0"/>
            <a:t>Docker</a:t>
          </a:r>
          <a:endParaRPr lang="en-US" altLang="zh-CN" dirty="0" smtClean="0"/>
        </a:p>
        <a:p>
          <a:r>
            <a:rPr lang="en-US" altLang="zh-CN" dirty="0" smtClean="0"/>
            <a:t>app:20150324.1</a:t>
          </a:r>
        </a:p>
        <a:p>
          <a:r>
            <a:rPr lang="en-US" altLang="zh-CN" dirty="0" smtClean="0"/>
            <a:t>Run</a:t>
          </a:r>
          <a:endParaRPr lang="zh-CN" altLang="en-US" dirty="0"/>
        </a:p>
      </dgm:t>
    </dgm:pt>
    <dgm:pt modelId="{619BA112-2773-483E-8955-5F7F74F87CBD}" type="parTrans" cxnId="{83185A95-3877-4B76-82BD-FE1DCE1CBC26}">
      <dgm:prSet/>
      <dgm:spPr/>
      <dgm:t>
        <a:bodyPr/>
        <a:lstStyle/>
        <a:p>
          <a:endParaRPr lang="zh-CN" altLang="en-US"/>
        </a:p>
      </dgm:t>
    </dgm:pt>
    <dgm:pt modelId="{00F7BA69-4B76-44F2-86FC-E433DF4C7750}" type="sibTrans" cxnId="{83185A95-3877-4B76-82BD-FE1DCE1CBC26}">
      <dgm:prSet/>
      <dgm:spPr/>
      <dgm:t>
        <a:bodyPr/>
        <a:lstStyle/>
        <a:p>
          <a:endParaRPr lang="zh-CN" altLang="en-US"/>
        </a:p>
      </dgm:t>
    </dgm:pt>
    <dgm:pt modelId="{7FF36CA8-5A50-4B77-A419-13798FDA6B36}" type="pres">
      <dgm:prSet presAssocID="{A90D16B5-FD33-4391-A197-2B187D316F6E}" presName="CompostProcess" presStyleCnt="0">
        <dgm:presLayoutVars>
          <dgm:dir/>
          <dgm:resizeHandles val="exact"/>
        </dgm:presLayoutVars>
      </dgm:prSet>
      <dgm:spPr/>
    </dgm:pt>
    <dgm:pt modelId="{2779AB17-0EA9-40F0-AF1A-C86AA9656F8B}" type="pres">
      <dgm:prSet presAssocID="{A90D16B5-FD33-4391-A197-2B187D316F6E}" presName="arrow" presStyleLbl="bgShp" presStyleIdx="0" presStyleCnt="1"/>
      <dgm:spPr/>
    </dgm:pt>
    <dgm:pt modelId="{F1D4A7CA-93FA-4EF8-9DEF-851A056D6DEC}" type="pres">
      <dgm:prSet presAssocID="{A90D16B5-FD33-4391-A197-2B187D316F6E}" presName="linearProcess" presStyleCnt="0"/>
      <dgm:spPr/>
    </dgm:pt>
    <dgm:pt modelId="{2FBADBF0-D87A-4D44-9010-9587A7CF99FF}" type="pres">
      <dgm:prSet presAssocID="{9294EED7-F013-4368-ADFE-FD144F00DA6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D2422-BBF4-4D6A-BA6E-A25EEA770036}" type="pres">
      <dgm:prSet presAssocID="{6936B450-51F0-4E96-9C94-7341756B18B9}" presName="sibTrans" presStyleCnt="0"/>
      <dgm:spPr/>
    </dgm:pt>
    <dgm:pt modelId="{6AA34ED0-CA95-4E56-84D2-79A6169E204A}" type="pres">
      <dgm:prSet presAssocID="{515D895E-A8FF-4326-8A89-152C2B5F7E8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3E991E-2E75-4700-B14F-A4AE99A108D7}" type="pres">
      <dgm:prSet presAssocID="{4993DC6F-1A84-459B-9FA2-E2D4EDB95200}" presName="sibTrans" presStyleCnt="0"/>
      <dgm:spPr/>
    </dgm:pt>
    <dgm:pt modelId="{55944839-0BD4-4FC1-9E28-A4E4E4793F6D}" type="pres">
      <dgm:prSet presAssocID="{294695E1-FC31-4FA3-BD3D-A16A7D5F7C9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7F6032-7DF0-4C26-AF1F-28D95034DA86}" srcId="{A90D16B5-FD33-4391-A197-2B187D316F6E}" destId="{515D895E-A8FF-4326-8A89-152C2B5F7E88}" srcOrd="1" destOrd="0" parTransId="{3D7FFEBD-E9C2-4E21-BB2C-6532A530B20B}" sibTransId="{4993DC6F-1A84-459B-9FA2-E2D4EDB95200}"/>
    <dgm:cxn modelId="{0740DA1E-BEFC-4453-898D-1C5C1713466C}" type="presOf" srcId="{9294EED7-F013-4368-ADFE-FD144F00DA6D}" destId="{2FBADBF0-D87A-4D44-9010-9587A7CF99FF}" srcOrd="0" destOrd="0" presId="urn:microsoft.com/office/officeart/2005/8/layout/hProcess9"/>
    <dgm:cxn modelId="{518A6BB5-A269-4787-B769-30D7799619C6}" type="presOf" srcId="{A90D16B5-FD33-4391-A197-2B187D316F6E}" destId="{7FF36CA8-5A50-4B77-A419-13798FDA6B36}" srcOrd="0" destOrd="0" presId="urn:microsoft.com/office/officeart/2005/8/layout/hProcess9"/>
    <dgm:cxn modelId="{661D7BA0-7AA9-4D0D-BB9B-1B8325C050B8}" srcId="{A90D16B5-FD33-4391-A197-2B187D316F6E}" destId="{9294EED7-F013-4368-ADFE-FD144F00DA6D}" srcOrd="0" destOrd="0" parTransId="{2C44E006-051A-4A0F-B3EE-74F06EA427FB}" sibTransId="{6936B450-51F0-4E96-9C94-7341756B18B9}"/>
    <dgm:cxn modelId="{83185A95-3877-4B76-82BD-FE1DCE1CBC26}" srcId="{A90D16B5-FD33-4391-A197-2B187D316F6E}" destId="{294695E1-FC31-4FA3-BD3D-A16A7D5F7C97}" srcOrd="2" destOrd="0" parTransId="{619BA112-2773-483E-8955-5F7F74F87CBD}" sibTransId="{00F7BA69-4B76-44F2-86FC-E433DF4C7750}"/>
    <dgm:cxn modelId="{3361ABBC-E085-44A8-8C44-FA4D05DA6FA3}" type="presOf" srcId="{515D895E-A8FF-4326-8A89-152C2B5F7E88}" destId="{6AA34ED0-CA95-4E56-84D2-79A6169E204A}" srcOrd="0" destOrd="0" presId="urn:microsoft.com/office/officeart/2005/8/layout/hProcess9"/>
    <dgm:cxn modelId="{49FE0F77-A168-4143-88F2-4900BA94727E}" type="presOf" srcId="{294695E1-FC31-4FA3-BD3D-A16A7D5F7C97}" destId="{55944839-0BD4-4FC1-9E28-A4E4E4793F6D}" srcOrd="0" destOrd="0" presId="urn:microsoft.com/office/officeart/2005/8/layout/hProcess9"/>
    <dgm:cxn modelId="{4CE9AFEB-49CA-4276-8598-A27A2F6A441C}" type="presParOf" srcId="{7FF36CA8-5A50-4B77-A419-13798FDA6B36}" destId="{2779AB17-0EA9-40F0-AF1A-C86AA9656F8B}" srcOrd="0" destOrd="0" presId="urn:microsoft.com/office/officeart/2005/8/layout/hProcess9"/>
    <dgm:cxn modelId="{9B7A9200-4F0C-4E59-AEB7-C51512B5776D}" type="presParOf" srcId="{7FF36CA8-5A50-4B77-A419-13798FDA6B36}" destId="{F1D4A7CA-93FA-4EF8-9DEF-851A056D6DEC}" srcOrd="1" destOrd="0" presId="urn:microsoft.com/office/officeart/2005/8/layout/hProcess9"/>
    <dgm:cxn modelId="{0EB87623-C505-4803-A698-F456C6C4D867}" type="presParOf" srcId="{F1D4A7CA-93FA-4EF8-9DEF-851A056D6DEC}" destId="{2FBADBF0-D87A-4D44-9010-9587A7CF99FF}" srcOrd="0" destOrd="0" presId="urn:microsoft.com/office/officeart/2005/8/layout/hProcess9"/>
    <dgm:cxn modelId="{11B09301-CF9C-48B8-938C-3A3BE22CF0E7}" type="presParOf" srcId="{F1D4A7CA-93FA-4EF8-9DEF-851A056D6DEC}" destId="{155D2422-BBF4-4D6A-BA6E-A25EEA770036}" srcOrd="1" destOrd="0" presId="urn:microsoft.com/office/officeart/2005/8/layout/hProcess9"/>
    <dgm:cxn modelId="{8C699084-3896-49E6-953B-A9EC6A10F4EE}" type="presParOf" srcId="{F1D4A7CA-93FA-4EF8-9DEF-851A056D6DEC}" destId="{6AA34ED0-CA95-4E56-84D2-79A6169E204A}" srcOrd="2" destOrd="0" presId="urn:microsoft.com/office/officeart/2005/8/layout/hProcess9"/>
    <dgm:cxn modelId="{C35B7720-CED3-43F8-B38A-551BC57F9C0B}" type="presParOf" srcId="{F1D4A7CA-93FA-4EF8-9DEF-851A056D6DEC}" destId="{A23E991E-2E75-4700-B14F-A4AE99A108D7}" srcOrd="3" destOrd="0" presId="urn:microsoft.com/office/officeart/2005/8/layout/hProcess9"/>
    <dgm:cxn modelId="{CA75EC45-E98C-48DB-9C6C-5A2EB0D636E6}" type="presParOf" srcId="{F1D4A7CA-93FA-4EF8-9DEF-851A056D6DEC}" destId="{55944839-0BD4-4FC1-9E28-A4E4E4793F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8EC0BBF5-834F-41C5-9B5A-938A4A0E5060}" type="presOf" srcId="{E5A05BDA-5987-40C3-A8DF-AE488BE451EF}" destId="{6579A2F3-CADF-436B-9C48-E79770FF8C46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EE68B8FB-27D2-4D1E-8FE8-63AF0120EEAA}" type="presOf" srcId="{809B8EC1-B3AB-46FF-8E23-DB69BD01D44C}" destId="{0660656A-1A6F-4783-999A-9D3FA79FE449}" srcOrd="0" destOrd="0" presId="urn:microsoft.com/office/officeart/2005/8/layout/cycle5"/>
    <dgm:cxn modelId="{18B560F9-779F-48CB-83F1-D2371F32B585}" type="presOf" srcId="{C86243ED-8151-4BA9-8AC3-9B1C4B0ADB37}" destId="{4D82C251-E19B-4BF4-9159-EFD0EDF77D13}" srcOrd="0" destOrd="0" presId="urn:microsoft.com/office/officeart/2005/8/layout/cycle5"/>
    <dgm:cxn modelId="{85266774-76ED-490D-9896-B369BE3F3F05}" type="presOf" srcId="{C29D9F22-4EC9-4EEF-A1D5-721A603E7096}" destId="{BC6AA6FC-5A83-47BD-94F2-E8A7173C4437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09252B81-3CEB-4552-AEC6-6C9369E5AFC3}" type="presOf" srcId="{77A7673C-B701-41B7-AFE2-39360A31BAA4}" destId="{1ECC0C85-C479-481C-B7FC-2620E4FE22B0}" srcOrd="0" destOrd="0" presId="urn:microsoft.com/office/officeart/2005/8/layout/cycle5"/>
    <dgm:cxn modelId="{234E7AA2-EDC4-4CA2-AD48-7DA6307F182C}" type="presOf" srcId="{CB5BCF5F-9DBE-4240-9F11-E2881304592A}" destId="{CB02EB94-00CD-434E-80E3-B781BD1E6330}" srcOrd="0" destOrd="0" presId="urn:microsoft.com/office/officeart/2005/8/layout/cycle5"/>
    <dgm:cxn modelId="{CDD0E6BD-95ED-4ECD-B9C7-A715A1985637}" type="presOf" srcId="{C64E7378-FDB7-4316-82E6-A915485AC790}" destId="{F73702B0-EB5F-40E2-A227-21402D0D063A}" srcOrd="0" destOrd="0" presId="urn:microsoft.com/office/officeart/2005/8/layout/cycle5"/>
    <dgm:cxn modelId="{C7AE2129-E10B-47AF-8F74-E4518DF781B8}" type="presParOf" srcId="{BC6AA6FC-5A83-47BD-94F2-E8A7173C4437}" destId="{4D82C251-E19B-4BF4-9159-EFD0EDF77D13}" srcOrd="0" destOrd="0" presId="urn:microsoft.com/office/officeart/2005/8/layout/cycle5"/>
    <dgm:cxn modelId="{4E6E4BBF-C69F-495C-BD98-C15D47740948}" type="presParOf" srcId="{BC6AA6FC-5A83-47BD-94F2-E8A7173C4437}" destId="{94737FBE-8323-4026-933B-B2D4BFE63AAD}" srcOrd="1" destOrd="0" presId="urn:microsoft.com/office/officeart/2005/8/layout/cycle5"/>
    <dgm:cxn modelId="{F07ABEC4-C690-4138-AB6C-DE8844D19C1D}" type="presParOf" srcId="{BC6AA6FC-5A83-47BD-94F2-E8A7173C4437}" destId="{6579A2F3-CADF-436B-9C48-E79770FF8C46}" srcOrd="2" destOrd="0" presId="urn:microsoft.com/office/officeart/2005/8/layout/cycle5"/>
    <dgm:cxn modelId="{42C88AF4-DC01-4548-9CCE-F1705DF291C2}" type="presParOf" srcId="{BC6AA6FC-5A83-47BD-94F2-E8A7173C4437}" destId="{1ECC0C85-C479-481C-B7FC-2620E4FE22B0}" srcOrd="3" destOrd="0" presId="urn:microsoft.com/office/officeart/2005/8/layout/cycle5"/>
    <dgm:cxn modelId="{7AB580DC-654F-418D-BEC9-3311CCC30E82}" type="presParOf" srcId="{BC6AA6FC-5A83-47BD-94F2-E8A7173C4437}" destId="{70EE99C7-D702-4125-BCBC-4425507D82AF}" srcOrd="4" destOrd="0" presId="urn:microsoft.com/office/officeart/2005/8/layout/cycle5"/>
    <dgm:cxn modelId="{CC07B2C1-E439-41ED-8FA0-9BBA4C9FCF29}" type="presParOf" srcId="{BC6AA6FC-5A83-47BD-94F2-E8A7173C4437}" destId="{CB02EB94-00CD-434E-80E3-B781BD1E6330}" srcOrd="5" destOrd="0" presId="urn:microsoft.com/office/officeart/2005/8/layout/cycle5"/>
    <dgm:cxn modelId="{40A93207-E6D2-4299-BA68-B4367AAB7A26}" type="presParOf" srcId="{BC6AA6FC-5A83-47BD-94F2-E8A7173C4437}" destId="{0660656A-1A6F-4783-999A-9D3FA79FE449}" srcOrd="6" destOrd="0" presId="urn:microsoft.com/office/officeart/2005/8/layout/cycle5"/>
    <dgm:cxn modelId="{D7652714-DA01-4A02-A4C5-B4560298A82E}" type="presParOf" srcId="{BC6AA6FC-5A83-47BD-94F2-E8A7173C4437}" destId="{F11D2598-D0B1-4B11-8058-A24831C4922D}" srcOrd="7" destOrd="0" presId="urn:microsoft.com/office/officeart/2005/8/layout/cycle5"/>
    <dgm:cxn modelId="{743FD95B-EC5F-4956-919C-BF051596E92D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/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/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97F62540-7685-41F6-B5AC-0D79268B41A0}" type="presOf" srcId="{77A7673C-B701-41B7-AFE2-39360A31BAA4}" destId="{1ECC0C85-C479-481C-B7FC-2620E4FE22B0}" srcOrd="0" destOrd="0" presId="urn:microsoft.com/office/officeart/2005/8/layout/cycle5"/>
    <dgm:cxn modelId="{5A9D466F-18D3-4247-923E-CCD52C0D8EC5}" type="presOf" srcId="{809B8EC1-B3AB-46FF-8E23-DB69BD01D44C}" destId="{0660656A-1A6F-4783-999A-9D3FA79FE449}" srcOrd="0" destOrd="0" presId="urn:microsoft.com/office/officeart/2005/8/layout/cycle5"/>
    <dgm:cxn modelId="{7F110721-C08F-4D8E-9616-8AD40CC5B305}" type="presOf" srcId="{E5A05BDA-5987-40C3-A8DF-AE488BE451EF}" destId="{6579A2F3-CADF-436B-9C48-E79770FF8C46}" srcOrd="0" destOrd="0" presId="urn:microsoft.com/office/officeart/2005/8/layout/cycle5"/>
    <dgm:cxn modelId="{E55E3F05-B929-4A03-AD6A-FD256EE8F9E4}" type="presOf" srcId="{C64E7378-FDB7-4316-82E6-A915485AC790}" destId="{F73702B0-EB5F-40E2-A227-21402D0D063A}" srcOrd="0" destOrd="0" presId="urn:microsoft.com/office/officeart/2005/8/layout/cycle5"/>
    <dgm:cxn modelId="{FF67A57C-BCE9-48A3-B3A7-A8ADD8971A0D}" type="presOf" srcId="{CB5BCF5F-9DBE-4240-9F11-E2881304592A}" destId="{CB02EB94-00CD-434E-80E3-B781BD1E6330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7670DFD1-298F-474F-AE10-C655662082B5}" type="presOf" srcId="{C86243ED-8151-4BA9-8AC3-9B1C4B0ADB37}" destId="{4D82C251-E19B-4BF4-9159-EFD0EDF77D13}" srcOrd="0" destOrd="0" presId="urn:microsoft.com/office/officeart/2005/8/layout/cycle5"/>
    <dgm:cxn modelId="{81F227CE-099B-478E-B2AC-176D0142F915}" type="presOf" srcId="{C29D9F22-4EC9-4EEF-A1D5-721A603E7096}" destId="{BC6AA6FC-5A83-47BD-94F2-E8A7173C4437}" srcOrd="0" destOrd="0" presId="urn:microsoft.com/office/officeart/2005/8/layout/cycle5"/>
    <dgm:cxn modelId="{046759F6-5EA2-4303-9BFD-C41D115F24F0}" type="presParOf" srcId="{BC6AA6FC-5A83-47BD-94F2-E8A7173C4437}" destId="{4D82C251-E19B-4BF4-9159-EFD0EDF77D13}" srcOrd="0" destOrd="0" presId="urn:microsoft.com/office/officeart/2005/8/layout/cycle5"/>
    <dgm:cxn modelId="{17E26416-77F2-4979-B8F5-8103713C61E6}" type="presParOf" srcId="{BC6AA6FC-5A83-47BD-94F2-E8A7173C4437}" destId="{94737FBE-8323-4026-933B-B2D4BFE63AAD}" srcOrd="1" destOrd="0" presId="urn:microsoft.com/office/officeart/2005/8/layout/cycle5"/>
    <dgm:cxn modelId="{E964F1F5-8DF8-4CCA-8857-861741B6E9C0}" type="presParOf" srcId="{BC6AA6FC-5A83-47BD-94F2-E8A7173C4437}" destId="{6579A2F3-CADF-436B-9C48-E79770FF8C46}" srcOrd="2" destOrd="0" presId="urn:microsoft.com/office/officeart/2005/8/layout/cycle5"/>
    <dgm:cxn modelId="{0AA2E720-5BF8-4C2B-AC9F-2AADDDAC4BE0}" type="presParOf" srcId="{BC6AA6FC-5A83-47BD-94F2-E8A7173C4437}" destId="{1ECC0C85-C479-481C-B7FC-2620E4FE22B0}" srcOrd="3" destOrd="0" presId="urn:microsoft.com/office/officeart/2005/8/layout/cycle5"/>
    <dgm:cxn modelId="{2DF24F93-1A93-4BA0-8CCD-122ED7EC5797}" type="presParOf" srcId="{BC6AA6FC-5A83-47BD-94F2-E8A7173C4437}" destId="{70EE99C7-D702-4125-BCBC-4425507D82AF}" srcOrd="4" destOrd="0" presId="urn:microsoft.com/office/officeart/2005/8/layout/cycle5"/>
    <dgm:cxn modelId="{85B80176-C222-4247-BE9E-CE6A23335411}" type="presParOf" srcId="{BC6AA6FC-5A83-47BD-94F2-E8A7173C4437}" destId="{CB02EB94-00CD-434E-80E3-B781BD1E6330}" srcOrd="5" destOrd="0" presId="urn:microsoft.com/office/officeart/2005/8/layout/cycle5"/>
    <dgm:cxn modelId="{73A722ED-FAF2-4D9C-9FDD-310922055B3A}" type="presParOf" srcId="{BC6AA6FC-5A83-47BD-94F2-E8A7173C4437}" destId="{0660656A-1A6F-4783-999A-9D3FA79FE449}" srcOrd="6" destOrd="0" presId="urn:microsoft.com/office/officeart/2005/8/layout/cycle5"/>
    <dgm:cxn modelId="{6266731B-52D1-49A7-8A48-1FBE0F53B26F}" type="presParOf" srcId="{BC6AA6FC-5A83-47BD-94F2-E8A7173C4437}" destId="{F11D2598-D0B1-4B11-8058-A24831C4922D}" srcOrd="7" destOrd="0" presId="urn:microsoft.com/office/officeart/2005/8/layout/cycle5"/>
    <dgm:cxn modelId="{5537AC53-C921-4163-A999-45B6573223A4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78130374-86E7-40B6-A1D6-91F72081F993}" type="presOf" srcId="{C64E7378-FDB7-4316-82E6-A915485AC790}" destId="{F73702B0-EB5F-40E2-A227-21402D0D063A}" srcOrd="0" destOrd="0" presId="urn:microsoft.com/office/officeart/2005/8/layout/cycle5"/>
    <dgm:cxn modelId="{ABE462B6-2D0C-4CF5-AF58-2643F2C6ED89}" type="presOf" srcId="{77A7673C-B701-41B7-AFE2-39360A31BAA4}" destId="{1ECC0C85-C479-481C-B7FC-2620E4FE22B0}" srcOrd="0" destOrd="0" presId="urn:microsoft.com/office/officeart/2005/8/layout/cycle5"/>
    <dgm:cxn modelId="{932FA478-E491-40B4-AD8B-2313879D9C60}" type="presOf" srcId="{E5A05BDA-5987-40C3-A8DF-AE488BE451EF}" destId="{6579A2F3-CADF-436B-9C48-E79770FF8C46}" srcOrd="0" destOrd="0" presId="urn:microsoft.com/office/officeart/2005/8/layout/cycle5"/>
    <dgm:cxn modelId="{B22196B6-D2E0-4E74-B11B-1C904D9EC6DA}" type="presOf" srcId="{C29D9F22-4EC9-4EEF-A1D5-721A603E7096}" destId="{BC6AA6FC-5A83-47BD-94F2-E8A7173C4437}" srcOrd="0" destOrd="0" presId="urn:microsoft.com/office/officeart/2005/8/layout/cycle5"/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7B76DE1E-419C-431E-AAFC-91685A616D88}" type="presOf" srcId="{809B8EC1-B3AB-46FF-8E23-DB69BD01D44C}" destId="{0660656A-1A6F-4783-999A-9D3FA79FE449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298D8AA4-B12C-45DE-AD02-5DF23DF4D538}" type="presOf" srcId="{C86243ED-8151-4BA9-8AC3-9B1C4B0ADB37}" destId="{4D82C251-E19B-4BF4-9159-EFD0EDF77D13}" srcOrd="0" destOrd="0" presId="urn:microsoft.com/office/officeart/2005/8/layout/cycle5"/>
    <dgm:cxn modelId="{18BDC8DE-D500-4C2D-B89A-1023A1EEC229}" type="presOf" srcId="{CB5BCF5F-9DBE-4240-9F11-E2881304592A}" destId="{CB02EB94-00CD-434E-80E3-B781BD1E6330}" srcOrd="0" destOrd="0" presId="urn:microsoft.com/office/officeart/2005/8/layout/cycle5"/>
    <dgm:cxn modelId="{F651170C-CE4B-445D-BB8A-A06509DE4F54}" type="presParOf" srcId="{BC6AA6FC-5A83-47BD-94F2-E8A7173C4437}" destId="{4D82C251-E19B-4BF4-9159-EFD0EDF77D13}" srcOrd="0" destOrd="0" presId="urn:microsoft.com/office/officeart/2005/8/layout/cycle5"/>
    <dgm:cxn modelId="{4CF541F2-9E1C-4A60-92E5-2347C434A1B5}" type="presParOf" srcId="{BC6AA6FC-5A83-47BD-94F2-E8A7173C4437}" destId="{94737FBE-8323-4026-933B-B2D4BFE63AAD}" srcOrd="1" destOrd="0" presId="urn:microsoft.com/office/officeart/2005/8/layout/cycle5"/>
    <dgm:cxn modelId="{733B729C-C486-4774-B0EB-D1CDBA8761C6}" type="presParOf" srcId="{BC6AA6FC-5A83-47BD-94F2-E8A7173C4437}" destId="{6579A2F3-CADF-436B-9C48-E79770FF8C46}" srcOrd="2" destOrd="0" presId="urn:microsoft.com/office/officeart/2005/8/layout/cycle5"/>
    <dgm:cxn modelId="{2785530E-B6D9-42CB-9CA5-D16729923C4B}" type="presParOf" srcId="{BC6AA6FC-5A83-47BD-94F2-E8A7173C4437}" destId="{1ECC0C85-C479-481C-B7FC-2620E4FE22B0}" srcOrd="3" destOrd="0" presId="urn:microsoft.com/office/officeart/2005/8/layout/cycle5"/>
    <dgm:cxn modelId="{151024DD-57AA-4DFE-8F14-8AA388EA1EC5}" type="presParOf" srcId="{BC6AA6FC-5A83-47BD-94F2-E8A7173C4437}" destId="{70EE99C7-D702-4125-BCBC-4425507D82AF}" srcOrd="4" destOrd="0" presId="urn:microsoft.com/office/officeart/2005/8/layout/cycle5"/>
    <dgm:cxn modelId="{886C4A6E-B692-4A64-B075-F3B37FA29461}" type="presParOf" srcId="{BC6AA6FC-5A83-47BD-94F2-E8A7173C4437}" destId="{CB02EB94-00CD-434E-80E3-B781BD1E6330}" srcOrd="5" destOrd="0" presId="urn:microsoft.com/office/officeart/2005/8/layout/cycle5"/>
    <dgm:cxn modelId="{D64B3F2B-5133-48B0-B5A5-4E6AC5728B50}" type="presParOf" srcId="{BC6AA6FC-5A83-47BD-94F2-E8A7173C4437}" destId="{0660656A-1A6F-4783-999A-9D3FA79FE449}" srcOrd="6" destOrd="0" presId="urn:microsoft.com/office/officeart/2005/8/layout/cycle5"/>
    <dgm:cxn modelId="{B20B63C5-2634-410A-AEB4-2679B5A4B17A}" type="presParOf" srcId="{BC6AA6FC-5A83-47BD-94F2-E8A7173C4437}" destId="{F11D2598-D0B1-4B11-8058-A24831C4922D}" srcOrd="7" destOrd="0" presId="urn:microsoft.com/office/officeart/2005/8/layout/cycle5"/>
    <dgm:cxn modelId="{CA81FE8B-D710-4C1E-AA8C-FF1E5C8FF0FE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3988F391-25D7-4328-A3D9-AFD81C578738}" type="presOf" srcId="{C64E7378-FDB7-4316-82E6-A915485AC790}" destId="{F73702B0-EB5F-40E2-A227-21402D0D063A}" srcOrd="0" destOrd="0" presId="urn:microsoft.com/office/officeart/2005/8/layout/cycle5"/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B33DF8F7-7096-4FE8-AE30-3905B3CEB56E}" type="presOf" srcId="{809B8EC1-B3AB-46FF-8E23-DB69BD01D44C}" destId="{0660656A-1A6F-4783-999A-9D3FA79FE449}" srcOrd="0" destOrd="0" presId="urn:microsoft.com/office/officeart/2005/8/layout/cycle5"/>
    <dgm:cxn modelId="{20A93437-6C11-42E4-89B5-386095B7371D}" type="presOf" srcId="{C29D9F22-4EC9-4EEF-A1D5-721A603E7096}" destId="{BC6AA6FC-5A83-47BD-94F2-E8A7173C4437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BCEC56A3-FC3C-434C-87E7-EAD5459F77F8}" type="presOf" srcId="{CB5BCF5F-9DBE-4240-9F11-E2881304592A}" destId="{CB02EB94-00CD-434E-80E3-B781BD1E6330}" srcOrd="0" destOrd="0" presId="urn:microsoft.com/office/officeart/2005/8/layout/cycle5"/>
    <dgm:cxn modelId="{C20E50E5-C2FB-4D98-896F-9FF1D81515AC}" type="presOf" srcId="{E5A05BDA-5987-40C3-A8DF-AE488BE451EF}" destId="{6579A2F3-CADF-436B-9C48-E79770FF8C46}" srcOrd="0" destOrd="0" presId="urn:microsoft.com/office/officeart/2005/8/layout/cycle5"/>
    <dgm:cxn modelId="{62E838DE-E5ED-4ED6-88A6-29609CF209DD}" type="presOf" srcId="{C86243ED-8151-4BA9-8AC3-9B1C4B0ADB37}" destId="{4D82C251-E19B-4BF4-9159-EFD0EDF77D13}" srcOrd="0" destOrd="0" presId="urn:microsoft.com/office/officeart/2005/8/layout/cycle5"/>
    <dgm:cxn modelId="{8B53002F-FB14-4440-ADB0-1B567F933CAD}" type="presOf" srcId="{77A7673C-B701-41B7-AFE2-39360A31BAA4}" destId="{1ECC0C85-C479-481C-B7FC-2620E4FE22B0}" srcOrd="0" destOrd="0" presId="urn:microsoft.com/office/officeart/2005/8/layout/cycle5"/>
    <dgm:cxn modelId="{569EC4E8-A77B-4CD6-9944-4494215E6CF9}" type="presParOf" srcId="{BC6AA6FC-5A83-47BD-94F2-E8A7173C4437}" destId="{4D82C251-E19B-4BF4-9159-EFD0EDF77D13}" srcOrd="0" destOrd="0" presId="urn:microsoft.com/office/officeart/2005/8/layout/cycle5"/>
    <dgm:cxn modelId="{A120E8D1-8C90-4841-9C2C-A060314D89C2}" type="presParOf" srcId="{BC6AA6FC-5A83-47BD-94F2-E8A7173C4437}" destId="{94737FBE-8323-4026-933B-B2D4BFE63AAD}" srcOrd="1" destOrd="0" presId="urn:microsoft.com/office/officeart/2005/8/layout/cycle5"/>
    <dgm:cxn modelId="{032182AF-3683-441E-9573-0B13E4EFF1C0}" type="presParOf" srcId="{BC6AA6FC-5A83-47BD-94F2-E8A7173C4437}" destId="{6579A2F3-CADF-436B-9C48-E79770FF8C46}" srcOrd="2" destOrd="0" presId="urn:microsoft.com/office/officeart/2005/8/layout/cycle5"/>
    <dgm:cxn modelId="{15C700CE-7D7A-4EF3-A6CC-42C79B800D89}" type="presParOf" srcId="{BC6AA6FC-5A83-47BD-94F2-E8A7173C4437}" destId="{1ECC0C85-C479-481C-B7FC-2620E4FE22B0}" srcOrd="3" destOrd="0" presId="urn:microsoft.com/office/officeart/2005/8/layout/cycle5"/>
    <dgm:cxn modelId="{4EFF4804-7EC0-4317-99D8-3F2BD9C15E92}" type="presParOf" srcId="{BC6AA6FC-5A83-47BD-94F2-E8A7173C4437}" destId="{70EE99C7-D702-4125-BCBC-4425507D82AF}" srcOrd="4" destOrd="0" presId="urn:microsoft.com/office/officeart/2005/8/layout/cycle5"/>
    <dgm:cxn modelId="{02663799-ABBD-4198-B848-FF1114995EB1}" type="presParOf" srcId="{BC6AA6FC-5A83-47BD-94F2-E8A7173C4437}" destId="{CB02EB94-00CD-434E-80E3-B781BD1E6330}" srcOrd="5" destOrd="0" presId="urn:microsoft.com/office/officeart/2005/8/layout/cycle5"/>
    <dgm:cxn modelId="{74EFD21A-07AC-451A-B27D-1634642C6AEA}" type="presParOf" srcId="{BC6AA6FC-5A83-47BD-94F2-E8A7173C4437}" destId="{0660656A-1A6F-4783-999A-9D3FA79FE449}" srcOrd="6" destOrd="0" presId="urn:microsoft.com/office/officeart/2005/8/layout/cycle5"/>
    <dgm:cxn modelId="{A8EE6AF7-A694-4952-AD8B-93755ABEBBFC}" type="presParOf" srcId="{BC6AA6FC-5A83-47BD-94F2-E8A7173C4437}" destId="{F11D2598-D0B1-4B11-8058-A24831C4922D}" srcOrd="7" destOrd="0" presId="urn:microsoft.com/office/officeart/2005/8/layout/cycle5"/>
    <dgm:cxn modelId="{54BF1543-10B8-46E6-839D-7B6217458390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A3240205-0584-4A47-B439-7FE33F1AD642}" type="presOf" srcId="{C86243ED-8151-4BA9-8AC3-9B1C4B0ADB37}" destId="{4D82C251-E19B-4BF4-9159-EFD0EDF77D13}" srcOrd="0" destOrd="0" presId="urn:microsoft.com/office/officeart/2005/8/layout/cycle5"/>
    <dgm:cxn modelId="{AA44AAE6-C391-4B54-8CB8-77847E7FA7DB}" type="presOf" srcId="{CB5BCF5F-9DBE-4240-9F11-E2881304592A}" destId="{CB02EB94-00CD-434E-80E3-B781BD1E6330}" srcOrd="0" destOrd="0" presId="urn:microsoft.com/office/officeart/2005/8/layout/cycle5"/>
    <dgm:cxn modelId="{A0F0A563-CCAD-4E78-8B0A-40BA9B093317}" type="presOf" srcId="{77A7673C-B701-41B7-AFE2-39360A31BAA4}" destId="{1ECC0C85-C479-481C-B7FC-2620E4FE22B0}" srcOrd="0" destOrd="0" presId="urn:microsoft.com/office/officeart/2005/8/layout/cycle5"/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E4864B81-CFD4-48B4-A86C-1F8CC67BF506}" type="presOf" srcId="{E5A05BDA-5987-40C3-A8DF-AE488BE451EF}" destId="{6579A2F3-CADF-436B-9C48-E79770FF8C46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49AC4848-8520-4D55-B0EA-D160346E201A}" type="presOf" srcId="{809B8EC1-B3AB-46FF-8E23-DB69BD01D44C}" destId="{0660656A-1A6F-4783-999A-9D3FA79FE449}" srcOrd="0" destOrd="0" presId="urn:microsoft.com/office/officeart/2005/8/layout/cycle5"/>
    <dgm:cxn modelId="{B78EA813-D6DF-4C45-AC12-384C76C5126A}" type="presOf" srcId="{C29D9F22-4EC9-4EEF-A1D5-721A603E7096}" destId="{BC6AA6FC-5A83-47BD-94F2-E8A7173C4437}" srcOrd="0" destOrd="0" presId="urn:microsoft.com/office/officeart/2005/8/layout/cycle5"/>
    <dgm:cxn modelId="{61119A3E-4797-4AE4-8549-075BEBD90822}" type="presOf" srcId="{C64E7378-FDB7-4316-82E6-A915485AC790}" destId="{F73702B0-EB5F-40E2-A227-21402D0D063A}" srcOrd="0" destOrd="0" presId="urn:microsoft.com/office/officeart/2005/8/layout/cycle5"/>
    <dgm:cxn modelId="{E43B55AE-5596-47A1-B944-C2CBD60B6E1F}" type="presParOf" srcId="{BC6AA6FC-5A83-47BD-94F2-E8A7173C4437}" destId="{4D82C251-E19B-4BF4-9159-EFD0EDF77D13}" srcOrd="0" destOrd="0" presId="urn:microsoft.com/office/officeart/2005/8/layout/cycle5"/>
    <dgm:cxn modelId="{2C2C8AE4-6541-493C-8FB0-51921EB91442}" type="presParOf" srcId="{BC6AA6FC-5A83-47BD-94F2-E8A7173C4437}" destId="{94737FBE-8323-4026-933B-B2D4BFE63AAD}" srcOrd="1" destOrd="0" presId="urn:microsoft.com/office/officeart/2005/8/layout/cycle5"/>
    <dgm:cxn modelId="{EE24FFE6-9169-4393-9183-67060EF637AD}" type="presParOf" srcId="{BC6AA6FC-5A83-47BD-94F2-E8A7173C4437}" destId="{6579A2F3-CADF-436B-9C48-E79770FF8C46}" srcOrd="2" destOrd="0" presId="urn:microsoft.com/office/officeart/2005/8/layout/cycle5"/>
    <dgm:cxn modelId="{72DECA61-3B5C-4BA3-A5A6-942F2BA54708}" type="presParOf" srcId="{BC6AA6FC-5A83-47BD-94F2-E8A7173C4437}" destId="{1ECC0C85-C479-481C-B7FC-2620E4FE22B0}" srcOrd="3" destOrd="0" presId="urn:microsoft.com/office/officeart/2005/8/layout/cycle5"/>
    <dgm:cxn modelId="{BAF20A70-8ADF-4D5B-B1FE-493C476B90F1}" type="presParOf" srcId="{BC6AA6FC-5A83-47BD-94F2-E8A7173C4437}" destId="{70EE99C7-D702-4125-BCBC-4425507D82AF}" srcOrd="4" destOrd="0" presId="urn:microsoft.com/office/officeart/2005/8/layout/cycle5"/>
    <dgm:cxn modelId="{84BA4678-C2E0-4C76-8D30-B601233C67A0}" type="presParOf" srcId="{BC6AA6FC-5A83-47BD-94F2-E8A7173C4437}" destId="{CB02EB94-00CD-434E-80E3-B781BD1E6330}" srcOrd="5" destOrd="0" presId="urn:microsoft.com/office/officeart/2005/8/layout/cycle5"/>
    <dgm:cxn modelId="{1C5D113C-43E0-44B8-9FF4-96E61E222DC5}" type="presParOf" srcId="{BC6AA6FC-5A83-47BD-94F2-E8A7173C4437}" destId="{0660656A-1A6F-4783-999A-9D3FA79FE449}" srcOrd="6" destOrd="0" presId="urn:microsoft.com/office/officeart/2005/8/layout/cycle5"/>
    <dgm:cxn modelId="{542BF0FF-C2D3-43E9-B4B0-67523EBFBDDF}" type="presParOf" srcId="{BC6AA6FC-5A83-47BD-94F2-E8A7173C4437}" destId="{F11D2598-D0B1-4B11-8058-A24831C4922D}" srcOrd="7" destOrd="0" presId="urn:microsoft.com/office/officeart/2005/8/layout/cycle5"/>
    <dgm:cxn modelId="{AF8B1B86-986B-4A72-8547-1D69C09D1F08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68370295-72AB-4565-A84E-DFDD5CD9B6B4}" type="presOf" srcId="{CB5BCF5F-9DBE-4240-9F11-E2881304592A}" destId="{CB02EB94-00CD-434E-80E3-B781BD1E6330}" srcOrd="0" destOrd="0" presId="urn:microsoft.com/office/officeart/2005/8/layout/cycle5"/>
    <dgm:cxn modelId="{4C6FE822-BBFD-4977-B9E1-FCDFD9A50E78}" type="presOf" srcId="{C29D9F22-4EC9-4EEF-A1D5-721A603E7096}" destId="{BC6AA6FC-5A83-47BD-94F2-E8A7173C4437}" srcOrd="0" destOrd="0" presId="urn:microsoft.com/office/officeart/2005/8/layout/cycle5"/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0A2B28BB-A5CF-4AEF-8FAE-2B9DD82439CB}" type="presOf" srcId="{E5A05BDA-5987-40C3-A8DF-AE488BE451EF}" destId="{6579A2F3-CADF-436B-9C48-E79770FF8C46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BEA6A463-C154-4441-A365-C769E4AF89B1}" type="presOf" srcId="{C86243ED-8151-4BA9-8AC3-9B1C4B0ADB37}" destId="{4D82C251-E19B-4BF4-9159-EFD0EDF77D13}" srcOrd="0" destOrd="0" presId="urn:microsoft.com/office/officeart/2005/8/layout/cycle5"/>
    <dgm:cxn modelId="{73BE8199-719E-4CD7-B9D7-908735FDB239}" type="presOf" srcId="{77A7673C-B701-41B7-AFE2-39360A31BAA4}" destId="{1ECC0C85-C479-481C-B7FC-2620E4FE22B0}" srcOrd="0" destOrd="0" presId="urn:microsoft.com/office/officeart/2005/8/layout/cycle5"/>
    <dgm:cxn modelId="{8CE22C00-A3F6-49C9-A508-48E991C46AE3}" type="presOf" srcId="{809B8EC1-B3AB-46FF-8E23-DB69BD01D44C}" destId="{0660656A-1A6F-4783-999A-9D3FA79FE449}" srcOrd="0" destOrd="0" presId="urn:microsoft.com/office/officeart/2005/8/layout/cycle5"/>
    <dgm:cxn modelId="{DE73D08C-892F-4239-95D0-852025C6CCE6}" type="presOf" srcId="{C64E7378-FDB7-4316-82E6-A915485AC790}" destId="{F73702B0-EB5F-40E2-A227-21402D0D063A}" srcOrd="0" destOrd="0" presId="urn:microsoft.com/office/officeart/2005/8/layout/cycle5"/>
    <dgm:cxn modelId="{8E8DE4EF-FFC5-4075-8BC0-BF0CDF23DED6}" type="presParOf" srcId="{BC6AA6FC-5A83-47BD-94F2-E8A7173C4437}" destId="{4D82C251-E19B-4BF4-9159-EFD0EDF77D13}" srcOrd="0" destOrd="0" presId="urn:microsoft.com/office/officeart/2005/8/layout/cycle5"/>
    <dgm:cxn modelId="{06D35B92-04C7-4432-98A2-48F9488F901C}" type="presParOf" srcId="{BC6AA6FC-5A83-47BD-94F2-E8A7173C4437}" destId="{94737FBE-8323-4026-933B-B2D4BFE63AAD}" srcOrd="1" destOrd="0" presId="urn:microsoft.com/office/officeart/2005/8/layout/cycle5"/>
    <dgm:cxn modelId="{41611AFB-3726-4CA0-B90E-B4408BAE7985}" type="presParOf" srcId="{BC6AA6FC-5A83-47BD-94F2-E8A7173C4437}" destId="{6579A2F3-CADF-436B-9C48-E79770FF8C46}" srcOrd="2" destOrd="0" presId="urn:microsoft.com/office/officeart/2005/8/layout/cycle5"/>
    <dgm:cxn modelId="{BE988FB1-28E0-4CC3-B8D6-42930D54C02C}" type="presParOf" srcId="{BC6AA6FC-5A83-47BD-94F2-E8A7173C4437}" destId="{1ECC0C85-C479-481C-B7FC-2620E4FE22B0}" srcOrd="3" destOrd="0" presId="urn:microsoft.com/office/officeart/2005/8/layout/cycle5"/>
    <dgm:cxn modelId="{5755D2D4-B642-4A5D-BF6C-5ADC22F0F3A6}" type="presParOf" srcId="{BC6AA6FC-5A83-47BD-94F2-E8A7173C4437}" destId="{70EE99C7-D702-4125-BCBC-4425507D82AF}" srcOrd="4" destOrd="0" presId="urn:microsoft.com/office/officeart/2005/8/layout/cycle5"/>
    <dgm:cxn modelId="{CFD8F5F5-6E5D-46E5-80D8-000BF83417F3}" type="presParOf" srcId="{BC6AA6FC-5A83-47BD-94F2-E8A7173C4437}" destId="{CB02EB94-00CD-434E-80E3-B781BD1E6330}" srcOrd="5" destOrd="0" presId="urn:microsoft.com/office/officeart/2005/8/layout/cycle5"/>
    <dgm:cxn modelId="{62367567-7936-47D7-8173-511F2E23AE97}" type="presParOf" srcId="{BC6AA6FC-5A83-47BD-94F2-E8A7173C4437}" destId="{0660656A-1A6F-4783-999A-9D3FA79FE449}" srcOrd="6" destOrd="0" presId="urn:microsoft.com/office/officeart/2005/8/layout/cycle5"/>
    <dgm:cxn modelId="{AE628B16-C011-48A0-B7E4-FBC6D54D2ECB}" type="presParOf" srcId="{BC6AA6FC-5A83-47BD-94F2-E8A7173C4437}" destId="{F11D2598-D0B1-4B11-8058-A24831C4922D}" srcOrd="7" destOrd="0" presId="urn:microsoft.com/office/officeart/2005/8/layout/cycle5"/>
    <dgm:cxn modelId="{9E632366-5334-498D-9A89-A0CB7BEB89C5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9AB4FFD6-3B09-4FD0-8FA2-ABFDF68E2D65}" type="presOf" srcId="{C64E7378-FDB7-4316-82E6-A915485AC790}" destId="{F73702B0-EB5F-40E2-A227-21402D0D063A}" srcOrd="0" destOrd="0" presId="urn:microsoft.com/office/officeart/2005/8/layout/cycle5"/>
    <dgm:cxn modelId="{3E48292B-E4A5-492D-A9E3-AA0326504387}" type="presOf" srcId="{CB5BCF5F-9DBE-4240-9F11-E2881304592A}" destId="{CB02EB94-00CD-434E-80E3-B781BD1E6330}" srcOrd="0" destOrd="0" presId="urn:microsoft.com/office/officeart/2005/8/layout/cycle5"/>
    <dgm:cxn modelId="{59460498-E474-4861-A65F-84F7AD3E77DD}" type="presOf" srcId="{809B8EC1-B3AB-46FF-8E23-DB69BD01D44C}" destId="{0660656A-1A6F-4783-999A-9D3FA79FE449}" srcOrd="0" destOrd="0" presId="urn:microsoft.com/office/officeart/2005/8/layout/cycle5"/>
    <dgm:cxn modelId="{349FC76A-796C-4A2C-8507-863183D44925}" type="presOf" srcId="{E5A05BDA-5987-40C3-A8DF-AE488BE451EF}" destId="{6579A2F3-CADF-436B-9C48-E79770FF8C46}" srcOrd="0" destOrd="0" presId="urn:microsoft.com/office/officeart/2005/8/layout/cycle5"/>
    <dgm:cxn modelId="{226CB226-E027-4D3D-8315-C5D1F9C0FC1F}" type="presOf" srcId="{C29D9F22-4EC9-4EEF-A1D5-721A603E7096}" destId="{BC6AA6FC-5A83-47BD-94F2-E8A7173C4437}" srcOrd="0" destOrd="0" presId="urn:microsoft.com/office/officeart/2005/8/layout/cycle5"/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0AD04103-ED2B-4627-AD02-5D94E5523EFB}" type="presOf" srcId="{C86243ED-8151-4BA9-8AC3-9B1C4B0ADB37}" destId="{4D82C251-E19B-4BF4-9159-EFD0EDF77D13}" srcOrd="0" destOrd="0" presId="urn:microsoft.com/office/officeart/2005/8/layout/cycle5"/>
    <dgm:cxn modelId="{EE1C5FF6-9EAE-4753-821B-B1E3F9715B22}" type="presOf" srcId="{77A7673C-B701-41B7-AFE2-39360A31BAA4}" destId="{1ECC0C85-C479-481C-B7FC-2620E4FE22B0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D1EE659C-6608-4A02-9F2D-61A47D6E7462}" type="presParOf" srcId="{BC6AA6FC-5A83-47BD-94F2-E8A7173C4437}" destId="{4D82C251-E19B-4BF4-9159-EFD0EDF77D13}" srcOrd="0" destOrd="0" presId="urn:microsoft.com/office/officeart/2005/8/layout/cycle5"/>
    <dgm:cxn modelId="{7694E83D-9A82-452F-A7AE-1AD5A801221A}" type="presParOf" srcId="{BC6AA6FC-5A83-47BD-94F2-E8A7173C4437}" destId="{94737FBE-8323-4026-933B-B2D4BFE63AAD}" srcOrd="1" destOrd="0" presId="urn:microsoft.com/office/officeart/2005/8/layout/cycle5"/>
    <dgm:cxn modelId="{014D0638-C563-46BF-8CBC-574A14A4EABF}" type="presParOf" srcId="{BC6AA6FC-5A83-47BD-94F2-E8A7173C4437}" destId="{6579A2F3-CADF-436B-9C48-E79770FF8C46}" srcOrd="2" destOrd="0" presId="urn:microsoft.com/office/officeart/2005/8/layout/cycle5"/>
    <dgm:cxn modelId="{15390EB6-7AED-43EB-8369-992F8F801E8D}" type="presParOf" srcId="{BC6AA6FC-5A83-47BD-94F2-E8A7173C4437}" destId="{1ECC0C85-C479-481C-B7FC-2620E4FE22B0}" srcOrd="3" destOrd="0" presId="urn:microsoft.com/office/officeart/2005/8/layout/cycle5"/>
    <dgm:cxn modelId="{E9B4B435-1E68-4931-981E-F6A35FC11864}" type="presParOf" srcId="{BC6AA6FC-5A83-47BD-94F2-E8A7173C4437}" destId="{70EE99C7-D702-4125-BCBC-4425507D82AF}" srcOrd="4" destOrd="0" presId="urn:microsoft.com/office/officeart/2005/8/layout/cycle5"/>
    <dgm:cxn modelId="{8439EB0B-597D-4A0B-9ACC-B5DF7D1B97C7}" type="presParOf" srcId="{BC6AA6FC-5A83-47BD-94F2-E8A7173C4437}" destId="{CB02EB94-00CD-434E-80E3-B781BD1E6330}" srcOrd="5" destOrd="0" presId="urn:microsoft.com/office/officeart/2005/8/layout/cycle5"/>
    <dgm:cxn modelId="{E50DBFD3-25CF-40B9-A275-C756B6A84ADA}" type="presParOf" srcId="{BC6AA6FC-5A83-47BD-94F2-E8A7173C4437}" destId="{0660656A-1A6F-4783-999A-9D3FA79FE449}" srcOrd="6" destOrd="0" presId="urn:microsoft.com/office/officeart/2005/8/layout/cycle5"/>
    <dgm:cxn modelId="{7089B929-980A-4D41-9FC7-BEAFE20AB209}" type="presParOf" srcId="{BC6AA6FC-5A83-47BD-94F2-E8A7173C4437}" destId="{F11D2598-D0B1-4B11-8058-A24831C4922D}" srcOrd="7" destOrd="0" presId="urn:microsoft.com/office/officeart/2005/8/layout/cycle5"/>
    <dgm:cxn modelId="{2E391227-6830-4E7C-BF2B-5B6C95A72544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3230C5EB-033B-4F84-BFFB-575E2028CD81}" type="presOf" srcId="{CB5BCF5F-9DBE-4240-9F11-E2881304592A}" destId="{CB02EB94-00CD-434E-80E3-B781BD1E6330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E20A4E91-7FC9-4DF5-8C1B-BB64BDB45481}" type="presOf" srcId="{77A7673C-B701-41B7-AFE2-39360A31BAA4}" destId="{1ECC0C85-C479-481C-B7FC-2620E4FE22B0}" srcOrd="0" destOrd="0" presId="urn:microsoft.com/office/officeart/2005/8/layout/cycle5"/>
    <dgm:cxn modelId="{5178BC7A-2C26-46BF-9CE0-D3509F226BC1}" type="presOf" srcId="{E5A05BDA-5987-40C3-A8DF-AE488BE451EF}" destId="{6579A2F3-CADF-436B-9C48-E79770FF8C46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BF32B0B3-F0B6-4AEE-89BE-149D7898D3FA}" type="presOf" srcId="{C64E7378-FDB7-4316-82E6-A915485AC790}" destId="{F73702B0-EB5F-40E2-A227-21402D0D063A}" srcOrd="0" destOrd="0" presId="urn:microsoft.com/office/officeart/2005/8/layout/cycle5"/>
    <dgm:cxn modelId="{5F618772-8421-4649-83A5-3DF446FF5830}" type="presOf" srcId="{809B8EC1-B3AB-46FF-8E23-DB69BD01D44C}" destId="{0660656A-1A6F-4783-999A-9D3FA79FE449}" srcOrd="0" destOrd="0" presId="urn:microsoft.com/office/officeart/2005/8/layout/cycle5"/>
    <dgm:cxn modelId="{DC05F248-571E-4F1B-A1DB-C4B9AE9E9FB0}" type="presOf" srcId="{C29D9F22-4EC9-4EEF-A1D5-721A603E7096}" destId="{BC6AA6FC-5A83-47BD-94F2-E8A7173C4437}" srcOrd="0" destOrd="0" presId="urn:microsoft.com/office/officeart/2005/8/layout/cycle5"/>
    <dgm:cxn modelId="{97BE660E-06ED-4F8E-B15B-AB18EA30EF03}" type="presOf" srcId="{C86243ED-8151-4BA9-8AC3-9B1C4B0ADB37}" destId="{4D82C251-E19B-4BF4-9159-EFD0EDF77D13}" srcOrd="0" destOrd="0" presId="urn:microsoft.com/office/officeart/2005/8/layout/cycle5"/>
    <dgm:cxn modelId="{BA946858-A5FA-4EEC-9267-8B0103BA54DE}" type="presParOf" srcId="{BC6AA6FC-5A83-47BD-94F2-E8A7173C4437}" destId="{4D82C251-E19B-4BF4-9159-EFD0EDF77D13}" srcOrd="0" destOrd="0" presId="urn:microsoft.com/office/officeart/2005/8/layout/cycle5"/>
    <dgm:cxn modelId="{5E445814-2D0C-4B94-8BC5-90416CE481D9}" type="presParOf" srcId="{BC6AA6FC-5A83-47BD-94F2-E8A7173C4437}" destId="{94737FBE-8323-4026-933B-B2D4BFE63AAD}" srcOrd="1" destOrd="0" presId="urn:microsoft.com/office/officeart/2005/8/layout/cycle5"/>
    <dgm:cxn modelId="{0B322339-C738-4F8B-A64C-7C535677102D}" type="presParOf" srcId="{BC6AA6FC-5A83-47BD-94F2-E8A7173C4437}" destId="{6579A2F3-CADF-436B-9C48-E79770FF8C46}" srcOrd="2" destOrd="0" presId="urn:microsoft.com/office/officeart/2005/8/layout/cycle5"/>
    <dgm:cxn modelId="{B8C8ADED-6983-4C93-BFDE-3AA7F66869AD}" type="presParOf" srcId="{BC6AA6FC-5A83-47BD-94F2-E8A7173C4437}" destId="{1ECC0C85-C479-481C-B7FC-2620E4FE22B0}" srcOrd="3" destOrd="0" presId="urn:microsoft.com/office/officeart/2005/8/layout/cycle5"/>
    <dgm:cxn modelId="{43555F03-A10B-48B3-BB23-F5687E7FBE92}" type="presParOf" srcId="{BC6AA6FC-5A83-47BD-94F2-E8A7173C4437}" destId="{70EE99C7-D702-4125-BCBC-4425507D82AF}" srcOrd="4" destOrd="0" presId="urn:microsoft.com/office/officeart/2005/8/layout/cycle5"/>
    <dgm:cxn modelId="{891BCE80-A1CB-4425-A321-9CB3C8B2FF02}" type="presParOf" srcId="{BC6AA6FC-5A83-47BD-94F2-E8A7173C4437}" destId="{CB02EB94-00CD-434E-80E3-B781BD1E6330}" srcOrd="5" destOrd="0" presId="urn:microsoft.com/office/officeart/2005/8/layout/cycle5"/>
    <dgm:cxn modelId="{4A5FE7E9-0D36-4515-9B13-4CE484547DC3}" type="presParOf" srcId="{BC6AA6FC-5A83-47BD-94F2-E8A7173C4437}" destId="{0660656A-1A6F-4783-999A-9D3FA79FE449}" srcOrd="6" destOrd="0" presId="urn:microsoft.com/office/officeart/2005/8/layout/cycle5"/>
    <dgm:cxn modelId="{4834EFA2-ECB0-4FC5-B735-DE1863E0478E}" type="presParOf" srcId="{BC6AA6FC-5A83-47BD-94F2-E8A7173C4437}" destId="{F11D2598-D0B1-4B11-8058-A24831C4922D}" srcOrd="7" destOrd="0" presId="urn:microsoft.com/office/officeart/2005/8/layout/cycle5"/>
    <dgm:cxn modelId="{34904FBE-4F80-40A9-B4B8-F3185C89476A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B44152BA-9512-49CB-91A1-179FDF27ED5C}" type="presOf" srcId="{CB5BCF5F-9DBE-4240-9F11-E2881304592A}" destId="{CB02EB94-00CD-434E-80E3-B781BD1E6330}" srcOrd="0" destOrd="0" presId="urn:microsoft.com/office/officeart/2005/8/layout/cycle5"/>
    <dgm:cxn modelId="{673AABD9-B5AF-4B97-BFDF-9E2D6D652C07}" type="presOf" srcId="{C29D9F22-4EC9-4EEF-A1D5-721A603E7096}" destId="{BC6AA6FC-5A83-47BD-94F2-E8A7173C4437}" srcOrd="0" destOrd="0" presId="urn:microsoft.com/office/officeart/2005/8/layout/cycle5"/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A697CB7E-CF96-4C2C-BC8A-C6A98B35F535}" type="presOf" srcId="{E5A05BDA-5987-40C3-A8DF-AE488BE451EF}" destId="{6579A2F3-CADF-436B-9C48-E79770FF8C46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076D0D6C-45B0-4703-BDA7-B63992312871}" type="presOf" srcId="{809B8EC1-B3AB-46FF-8E23-DB69BD01D44C}" destId="{0660656A-1A6F-4783-999A-9D3FA79FE449}" srcOrd="0" destOrd="0" presId="urn:microsoft.com/office/officeart/2005/8/layout/cycle5"/>
    <dgm:cxn modelId="{247751DE-7354-4CD1-A959-53EE69290F34}" type="presOf" srcId="{77A7673C-B701-41B7-AFE2-39360A31BAA4}" destId="{1ECC0C85-C479-481C-B7FC-2620E4FE22B0}" srcOrd="0" destOrd="0" presId="urn:microsoft.com/office/officeart/2005/8/layout/cycle5"/>
    <dgm:cxn modelId="{CDFCDB47-6647-4696-8E84-62E64D0FF885}" type="presOf" srcId="{C64E7378-FDB7-4316-82E6-A915485AC790}" destId="{F73702B0-EB5F-40E2-A227-21402D0D063A}" srcOrd="0" destOrd="0" presId="urn:microsoft.com/office/officeart/2005/8/layout/cycle5"/>
    <dgm:cxn modelId="{46CBD4D4-F638-4DFC-A318-77F332B77C75}" type="presOf" srcId="{C86243ED-8151-4BA9-8AC3-9B1C4B0ADB37}" destId="{4D82C251-E19B-4BF4-9159-EFD0EDF77D13}" srcOrd="0" destOrd="0" presId="urn:microsoft.com/office/officeart/2005/8/layout/cycle5"/>
    <dgm:cxn modelId="{1EA48403-E8EB-45FA-A76E-BB49CAE2FFB1}" type="presParOf" srcId="{BC6AA6FC-5A83-47BD-94F2-E8A7173C4437}" destId="{4D82C251-E19B-4BF4-9159-EFD0EDF77D13}" srcOrd="0" destOrd="0" presId="urn:microsoft.com/office/officeart/2005/8/layout/cycle5"/>
    <dgm:cxn modelId="{CB94B401-0CDE-4CB9-ACC3-DD2B0B27DDAB}" type="presParOf" srcId="{BC6AA6FC-5A83-47BD-94F2-E8A7173C4437}" destId="{94737FBE-8323-4026-933B-B2D4BFE63AAD}" srcOrd="1" destOrd="0" presId="urn:microsoft.com/office/officeart/2005/8/layout/cycle5"/>
    <dgm:cxn modelId="{8F358858-61CF-4D4C-A4F6-E7E48E9BE51A}" type="presParOf" srcId="{BC6AA6FC-5A83-47BD-94F2-E8A7173C4437}" destId="{6579A2F3-CADF-436B-9C48-E79770FF8C46}" srcOrd="2" destOrd="0" presId="urn:microsoft.com/office/officeart/2005/8/layout/cycle5"/>
    <dgm:cxn modelId="{625C5CD2-2FE8-4D72-B4FB-3EF6C7251991}" type="presParOf" srcId="{BC6AA6FC-5A83-47BD-94F2-E8A7173C4437}" destId="{1ECC0C85-C479-481C-B7FC-2620E4FE22B0}" srcOrd="3" destOrd="0" presId="urn:microsoft.com/office/officeart/2005/8/layout/cycle5"/>
    <dgm:cxn modelId="{B091A998-D9D6-46EE-9A06-76A5D3E42DE3}" type="presParOf" srcId="{BC6AA6FC-5A83-47BD-94F2-E8A7173C4437}" destId="{70EE99C7-D702-4125-BCBC-4425507D82AF}" srcOrd="4" destOrd="0" presId="urn:microsoft.com/office/officeart/2005/8/layout/cycle5"/>
    <dgm:cxn modelId="{97B9EAA7-44A3-49FB-94CE-6B523CBA1849}" type="presParOf" srcId="{BC6AA6FC-5A83-47BD-94F2-E8A7173C4437}" destId="{CB02EB94-00CD-434E-80E3-B781BD1E6330}" srcOrd="5" destOrd="0" presId="urn:microsoft.com/office/officeart/2005/8/layout/cycle5"/>
    <dgm:cxn modelId="{D06EFE96-4BB1-4C75-8970-566EA78809F9}" type="presParOf" srcId="{BC6AA6FC-5A83-47BD-94F2-E8A7173C4437}" destId="{0660656A-1A6F-4783-999A-9D3FA79FE449}" srcOrd="6" destOrd="0" presId="urn:microsoft.com/office/officeart/2005/8/layout/cycle5"/>
    <dgm:cxn modelId="{A24CC0B0-3602-418E-96D4-63965F6DF75B}" type="presParOf" srcId="{BC6AA6FC-5A83-47BD-94F2-E8A7173C4437}" destId="{F11D2598-D0B1-4B11-8058-A24831C4922D}" srcOrd="7" destOrd="0" presId="urn:microsoft.com/office/officeart/2005/8/layout/cycle5"/>
    <dgm:cxn modelId="{4FAC0581-6F15-44FB-A888-86C6B83812CE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A2C6EDA2-A2C0-4C62-A008-1B5AC7C08059}" type="presOf" srcId="{809B8EC1-B3AB-46FF-8E23-DB69BD01D44C}" destId="{0660656A-1A6F-4783-999A-9D3FA79FE449}" srcOrd="0" destOrd="0" presId="urn:microsoft.com/office/officeart/2005/8/layout/cycle5"/>
    <dgm:cxn modelId="{83DEE28E-6800-4C9C-A24D-A16D41AEE139}" type="presOf" srcId="{C86243ED-8151-4BA9-8AC3-9B1C4B0ADB37}" destId="{4D82C251-E19B-4BF4-9159-EFD0EDF77D13}" srcOrd="0" destOrd="0" presId="urn:microsoft.com/office/officeart/2005/8/layout/cycle5"/>
    <dgm:cxn modelId="{ECDBCDB7-6F7C-4765-9290-4D6F9C914D31}" type="presOf" srcId="{77A7673C-B701-41B7-AFE2-39360A31BAA4}" destId="{1ECC0C85-C479-481C-B7FC-2620E4FE22B0}" srcOrd="0" destOrd="0" presId="urn:microsoft.com/office/officeart/2005/8/layout/cycle5"/>
    <dgm:cxn modelId="{36DB29FF-A7E7-45F3-99EB-13B244D1C2A7}" type="presOf" srcId="{C29D9F22-4EC9-4EEF-A1D5-721A603E7096}" destId="{BC6AA6FC-5A83-47BD-94F2-E8A7173C4437}" srcOrd="0" destOrd="0" presId="urn:microsoft.com/office/officeart/2005/8/layout/cycle5"/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4CD41148-4F3C-4D92-B33B-01AEE9C7B7C1}" type="presOf" srcId="{C64E7378-FDB7-4316-82E6-A915485AC790}" destId="{F73702B0-EB5F-40E2-A227-21402D0D063A}" srcOrd="0" destOrd="0" presId="urn:microsoft.com/office/officeart/2005/8/layout/cycle5"/>
    <dgm:cxn modelId="{518DFA2F-656F-4E98-9581-0B3E970FD403}" type="presOf" srcId="{CB5BCF5F-9DBE-4240-9F11-E2881304592A}" destId="{CB02EB94-00CD-434E-80E3-B781BD1E6330}" srcOrd="0" destOrd="0" presId="urn:microsoft.com/office/officeart/2005/8/layout/cycle5"/>
    <dgm:cxn modelId="{72F2D636-A21C-4975-A2EC-01030A12246C}" type="presOf" srcId="{E5A05BDA-5987-40C3-A8DF-AE488BE451EF}" destId="{6579A2F3-CADF-436B-9C48-E79770FF8C46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3CDB40B2-BB82-4172-A24F-899E7D8C8501}" type="presParOf" srcId="{BC6AA6FC-5A83-47BD-94F2-E8A7173C4437}" destId="{4D82C251-E19B-4BF4-9159-EFD0EDF77D13}" srcOrd="0" destOrd="0" presId="urn:microsoft.com/office/officeart/2005/8/layout/cycle5"/>
    <dgm:cxn modelId="{7467DBE4-10B7-462E-8E66-4DF5C53EE54A}" type="presParOf" srcId="{BC6AA6FC-5A83-47BD-94F2-E8A7173C4437}" destId="{94737FBE-8323-4026-933B-B2D4BFE63AAD}" srcOrd="1" destOrd="0" presId="urn:microsoft.com/office/officeart/2005/8/layout/cycle5"/>
    <dgm:cxn modelId="{2A0345B0-09BD-4FCB-885D-41E4CCFFA83A}" type="presParOf" srcId="{BC6AA6FC-5A83-47BD-94F2-E8A7173C4437}" destId="{6579A2F3-CADF-436B-9C48-E79770FF8C46}" srcOrd="2" destOrd="0" presId="urn:microsoft.com/office/officeart/2005/8/layout/cycle5"/>
    <dgm:cxn modelId="{C8DF78D5-A510-4E97-9AB8-C6F49DC9438E}" type="presParOf" srcId="{BC6AA6FC-5A83-47BD-94F2-E8A7173C4437}" destId="{1ECC0C85-C479-481C-B7FC-2620E4FE22B0}" srcOrd="3" destOrd="0" presId="urn:microsoft.com/office/officeart/2005/8/layout/cycle5"/>
    <dgm:cxn modelId="{82EB7F75-6DE6-47A5-B49D-A3A4FCE0C9B6}" type="presParOf" srcId="{BC6AA6FC-5A83-47BD-94F2-E8A7173C4437}" destId="{70EE99C7-D702-4125-BCBC-4425507D82AF}" srcOrd="4" destOrd="0" presId="urn:microsoft.com/office/officeart/2005/8/layout/cycle5"/>
    <dgm:cxn modelId="{FB36D716-2073-4AEC-9546-D85ED9B76A8E}" type="presParOf" srcId="{BC6AA6FC-5A83-47BD-94F2-E8A7173C4437}" destId="{CB02EB94-00CD-434E-80E3-B781BD1E6330}" srcOrd="5" destOrd="0" presId="urn:microsoft.com/office/officeart/2005/8/layout/cycle5"/>
    <dgm:cxn modelId="{7D146892-12D4-4CB0-B02A-A61FA51403AC}" type="presParOf" srcId="{BC6AA6FC-5A83-47BD-94F2-E8A7173C4437}" destId="{0660656A-1A6F-4783-999A-9D3FA79FE449}" srcOrd="6" destOrd="0" presId="urn:microsoft.com/office/officeart/2005/8/layout/cycle5"/>
    <dgm:cxn modelId="{8E070EBC-C411-46B4-83E1-2B9E0F9007C7}" type="presParOf" srcId="{BC6AA6FC-5A83-47BD-94F2-E8A7173C4437}" destId="{F11D2598-D0B1-4B11-8058-A24831C4922D}" srcOrd="7" destOrd="0" presId="urn:microsoft.com/office/officeart/2005/8/layout/cycle5"/>
    <dgm:cxn modelId="{2F468FBA-2624-4CCA-A4EE-0671A00364CD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1ED9D67-956C-4744-BB31-56B9F8BF00A3}" type="presOf" srcId="{809B8EC1-B3AB-46FF-8E23-DB69BD01D44C}" destId="{0660656A-1A6F-4783-999A-9D3FA79FE449}" srcOrd="0" destOrd="0" presId="urn:microsoft.com/office/officeart/2005/8/layout/cycle5"/>
    <dgm:cxn modelId="{8170AC53-3673-488F-B11D-967472118666}" type="presOf" srcId="{C86243ED-8151-4BA9-8AC3-9B1C4B0ADB37}" destId="{4D82C251-E19B-4BF4-9159-EFD0EDF77D13}" srcOrd="0" destOrd="0" presId="urn:microsoft.com/office/officeart/2005/8/layout/cycle5"/>
    <dgm:cxn modelId="{90F6922D-269F-4CE0-BB80-E5ECF7A2ACBB}" type="presOf" srcId="{77A7673C-B701-41B7-AFE2-39360A31BAA4}" destId="{1ECC0C85-C479-481C-B7FC-2620E4FE22B0}" srcOrd="0" destOrd="0" presId="urn:microsoft.com/office/officeart/2005/8/layout/cycle5"/>
    <dgm:cxn modelId="{C35F246C-AC45-4D22-BB59-F3ECA5721116}" type="presOf" srcId="{C29D9F22-4EC9-4EEF-A1D5-721A603E7096}" destId="{BC6AA6FC-5A83-47BD-94F2-E8A7173C4437}" srcOrd="0" destOrd="0" presId="urn:microsoft.com/office/officeart/2005/8/layout/cycle5"/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319A20A3-83FA-4DC2-923C-40190ECE2028}" type="presOf" srcId="{E5A05BDA-5987-40C3-A8DF-AE488BE451EF}" destId="{6579A2F3-CADF-436B-9C48-E79770FF8C46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E042F4F1-4D17-4928-BE39-B7728906A30F}" type="presOf" srcId="{CB5BCF5F-9DBE-4240-9F11-E2881304592A}" destId="{CB02EB94-00CD-434E-80E3-B781BD1E6330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1FED2695-24B6-4179-8BF4-79E360793002}" type="presOf" srcId="{C64E7378-FDB7-4316-82E6-A915485AC790}" destId="{F73702B0-EB5F-40E2-A227-21402D0D063A}" srcOrd="0" destOrd="0" presId="urn:microsoft.com/office/officeart/2005/8/layout/cycle5"/>
    <dgm:cxn modelId="{3BC0E7F0-DB0E-47E5-88B3-EFA8F0E7394B}" type="presParOf" srcId="{BC6AA6FC-5A83-47BD-94F2-E8A7173C4437}" destId="{4D82C251-E19B-4BF4-9159-EFD0EDF77D13}" srcOrd="0" destOrd="0" presId="urn:microsoft.com/office/officeart/2005/8/layout/cycle5"/>
    <dgm:cxn modelId="{1D9E1399-2C03-4A23-A9A6-3A75AED404DB}" type="presParOf" srcId="{BC6AA6FC-5A83-47BD-94F2-E8A7173C4437}" destId="{94737FBE-8323-4026-933B-B2D4BFE63AAD}" srcOrd="1" destOrd="0" presId="urn:microsoft.com/office/officeart/2005/8/layout/cycle5"/>
    <dgm:cxn modelId="{B89062EC-6134-4259-9164-06939A4B77E3}" type="presParOf" srcId="{BC6AA6FC-5A83-47BD-94F2-E8A7173C4437}" destId="{6579A2F3-CADF-436B-9C48-E79770FF8C46}" srcOrd="2" destOrd="0" presId="urn:microsoft.com/office/officeart/2005/8/layout/cycle5"/>
    <dgm:cxn modelId="{F3DD0327-DA3A-4BEF-AB26-D5E476E9327D}" type="presParOf" srcId="{BC6AA6FC-5A83-47BD-94F2-E8A7173C4437}" destId="{1ECC0C85-C479-481C-B7FC-2620E4FE22B0}" srcOrd="3" destOrd="0" presId="urn:microsoft.com/office/officeart/2005/8/layout/cycle5"/>
    <dgm:cxn modelId="{4D923036-3BB2-4A04-A3CF-A71E0CF82615}" type="presParOf" srcId="{BC6AA6FC-5A83-47BD-94F2-E8A7173C4437}" destId="{70EE99C7-D702-4125-BCBC-4425507D82AF}" srcOrd="4" destOrd="0" presId="urn:microsoft.com/office/officeart/2005/8/layout/cycle5"/>
    <dgm:cxn modelId="{A3F0EB05-ABC7-4F39-ABAF-552A6A0E5CDE}" type="presParOf" srcId="{BC6AA6FC-5A83-47BD-94F2-E8A7173C4437}" destId="{CB02EB94-00CD-434E-80E3-B781BD1E6330}" srcOrd="5" destOrd="0" presId="urn:microsoft.com/office/officeart/2005/8/layout/cycle5"/>
    <dgm:cxn modelId="{6EF3C784-5A28-4AB6-8AA6-150FEDDA2978}" type="presParOf" srcId="{BC6AA6FC-5A83-47BD-94F2-E8A7173C4437}" destId="{0660656A-1A6F-4783-999A-9D3FA79FE449}" srcOrd="6" destOrd="0" presId="urn:microsoft.com/office/officeart/2005/8/layout/cycle5"/>
    <dgm:cxn modelId="{BE9E9AEF-FE75-4778-9759-293D189C47A0}" type="presParOf" srcId="{BC6AA6FC-5A83-47BD-94F2-E8A7173C4437}" destId="{F11D2598-D0B1-4B11-8058-A24831C4922D}" srcOrd="7" destOrd="0" presId="urn:microsoft.com/office/officeart/2005/8/layout/cycle5"/>
    <dgm:cxn modelId="{5F794B65-C0CA-43F5-ABF1-84083CF7313E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96863325-E0DD-4B7B-90A2-479E186A0720}" type="presOf" srcId="{C86243ED-8151-4BA9-8AC3-9B1C4B0ADB37}" destId="{4D82C251-E19B-4BF4-9159-EFD0EDF77D13}" srcOrd="0" destOrd="0" presId="urn:microsoft.com/office/officeart/2005/8/layout/cycle5"/>
    <dgm:cxn modelId="{0CE96D21-060E-41C0-B717-F1A6495EC651}" type="presOf" srcId="{C64E7378-FDB7-4316-82E6-A915485AC790}" destId="{F73702B0-EB5F-40E2-A227-21402D0D063A}" srcOrd="0" destOrd="0" presId="urn:microsoft.com/office/officeart/2005/8/layout/cycle5"/>
    <dgm:cxn modelId="{14C3FB94-0007-4D86-A284-FB452DAAF072}" type="presOf" srcId="{C29D9F22-4EC9-4EEF-A1D5-721A603E7096}" destId="{BC6AA6FC-5A83-47BD-94F2-E8A7173C4437}" srcOrd="0" destOrd="0" presId="urn:microsoft.com/office/officeart/2005/8/layout/cycle5"/>
    <dgm:cxn modelId="{88D4DC01-2484-4304-BDA9-E884BDA5C8D7}" type="presOf" srcId="{77A7673C-B701-41B7-AFE2-39360A31BAA4}" destId="{1ECC0C85-C479-481C-B7FC-2620E4FE22B0}" srcOrd="0" destOrd="0" presId="urn:microsoft.com/office/officeart/2005/8/layout/cycle5"/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6B53549C-9447-473C-9A99-45BB531D7D6A}" type="presOf" srcId="{809B8EC1-B3AB-46FF-8E23-DB69BD01D44C}" destId="{0660656A-1A6F-4783-999A-9D3FA79FE449}" srcOrd="0" destOrd="0" presId="urn:microsoft.com/office/officeart/2005/8/layout/cycle5"/>
    <dgm:cxn modelId="{BBFADDBE-41F7-45D7-984A-B7BEF8724C75}" type="presOf" srcId="{CB5BCF5F-9DBE-4240-9F11-E2881304592A}" destId="{CB02EB94-00CD-434E-80E3-B781BD1E6330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B260D855-04E4-4854-8700-12AB93EC3A7E}" type="presOf" srcId="{E5A05BDA-5987-40C3-A8DF-AE488BE451EF}" destId="{6579A2F3-CADF-436B-9C48-E79770FF8C46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C6B86712-8FFD-4DDD-8E69-08F2876CA054}" type="presParOf" srcId="{BC6AA6FC-5A83-47BD-94F2-E8A7173C4437}" destId="{4D82C251-E19B-4BF4-9159-EFD0EDF77D13}" srcOrd="0" destOrd="0" presId="urn:microsoft.com/office/officeart/2005/8/layout/cycle5"/>
    <dgm:cxn modelId="{0E469689-C87E-4F14-A5DC-2B92E7F70EA2}" type="presParOf" srcId="{BC6AA6FC-5A83-47BD-94F2-E8A7173C4437}" destId="{94737FBE-8323-4026-933B-B2D4BFE63AAD}" srcOrd="1" destOrd="0" presId="urn:microsoft.com/office/officeart/2005/8/layout/cycle5"/>
    <dgm:cxn modelId="{6CF7B363-0D6A-43EE-8DE7-49447228BC59}" type="presParOf" srcId="{BC6AA6FC-5A83-47BD-94F2-E8A7173C4437}" destId="{6579A2F3-CADF-436B-9C48-E79770FF8C46}" srcOrd="2" destOrd="0" presId="urn:microsoft.com/office/officeart/2005/8/layout/cycle5"/>
    <dgm:cxn modelId="{7AADD8CF-964D-4EEF-A12D-9D7612965D17}" type="presParOf" srcId="{BC6AA6FC-5A83-47BD-94F2-E8A7173C4437}" destId="{1ECC0C85-C479-481C-B7FC-2620E4FE22B0}" srcOrd="3" destOrd="0" presId="urn:microsoft.com/office/officeart/2005/8/layout/cycle5"/>
    <dgm:cxn modelId="{E50DF2F1-75BD-4E4B-B661-798DCFBB045D}" type="presParOf" srcId="{BC6AA6FC-5A83-47BD-94F2-E8A7173C4437}" destId="{70EE99C7-D702-4125-BCBC-4425507D82AF}" srcOrd="4" destOrd="0" presId="urn:microsoft.com/office/officeart/2005/8/layout/cycle5"/>
    <dgm:cxn modelId="{5384D16E-19C7-4320-84C5-58492697E470}" type="presParOf" srcId="{BC6AA6FC-5A83-47BD-94F2-E8A7173C4437}" destId="{CB02EB94-00CD-434E-80E3-B781BD1E6330}" srcOrd="5" destOrd="0" presId="urn:microsoft.com/office/officeart/2005/8/layout/cycle5"/>
    <dgm:cxn modelId="{A8A14F8A-70B5-482A-B09D-8BE7E078CAEC}" type="presParOf" srcId="{BC6AA6FC-5A83-47BD-94F2-E8A7173C4437}" destId="{0660656A-1A6F-4783-999A-9D3FA79FE449}" srcOrd="6" destOrd="0" presId="urn:microsoft.com/office/officeart/2005/8/layout/cycle5"/>
    <dgm:cxn modelId="{A1879B9C-0C1D-42D7-8A21-A817F24AF0BB}" type="presParOf" srcId="{BC6AA6FC-5A83-47BD-94F2-E8A7173C4437}" destId="{F11D2598-D0B1-4B11-8058-A24831C4922D}" srcOrd="7" destOrd="0" presId="urn:microsoft.com/office/officeart/2005/8/layout/cycle5"/>
    <dgm:cxn modelId="{346CCDF4-7D03-428B-B013-19D5832117F5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/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F78D7420-794E-45BB-AFA8-075101004A1E}" type="presOf" srcId="{C29D9F22-4EC9-4EEF-A1D5-721A603E7096}" destId="{BC6AA6FC-5A83-47BD-94F2-E8A7173C4437}" srcOrd="0" destOrd="0" presId="urn:microsoft.com/office/officeart/2005/8/layout/cycle5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6EB69DF3-359B-4E22-A0B0-F1166BFB4464}" type="presOf" srcId="{C64E7378-FDB7-4316-82E6-A915485AC790}" destId="{F73702B0-EB5F-40E2-A227-21402D0D063A}" srcOrd="0" destOrd="0" presId="urn:microsoft.com/office/officeart/2005/8/layout/cycle5"/>
    <dgm:cxn modelId="{F40C4B88-405B-4D60-BA4D-9C87242DF348}" type="presOf" srcId="{809B8EC1-B3AB-46FF-8E23-DB69BD01D44C}" destId="{0660656A-1A6F-4783-999A-9D3FA79FE449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105EE607-A729-4065-867A-AC04B5F05A7E}" type="presOf" srcId="{C86243ED-8151-4BA9-8AC3-9B1C4B0ADB37}" destId="{4D82C251-E19B-4BF4-9159-EFD0EDF77D13}" srcOrd="0" destOrd="0" presId="urn:microsoft.com/office/officeart/2005/8/layout/cycle5"/>
    <dgm:cxn modelId="{260AAE71-AEFE-4723-B8BE-499972289A76}" type="presOf" srcId="{E5A05BDA-5987-40C3-A8DF-AE488BE451EF}" destId="{6579A2F3-CADF-436B-9C48-E79770FF8C46}" srcOrd="0" destOrd="0" presId="urn:microsoft.com/office/officeart/2005/8/layout/cycle5"/>
    <dgm:cxn modelId="{3235B057-1562-4D00-AB38-FB647CE381C3}" type="presOf" srcId="{77A7673C-B701-41B7-AFE2-39360A31BAA4}" destId="{1ECC0C85-C479-481C-B7FC-2620E4FE22B0}" srcOrd="0" destOrd="0" presId="urn:microsoft.com/office/officeart/2005/8/layout/cycle5"/>
    <dgm:cxn modelId="{60BDFF34-A291-42CE-A53A-338AB89DC184}" type="presOf" srcId="{CB5BCF5F-9DBE-4240-9F11-E2881304592A}" destId="{CB02EB94-00CD-434E-80E3-B781BD1E6330}" srcOrd="0" destOrd="0" presId="urn:microsoft.com/office/officeart/2005/8/layout/cycle5"/>
    <dgm:cxn modelId="{3B342620-DD20-410B-9827-8B034C6B3680}" type="presParOf" srcId="{BC6AA6FC-5A83-47BD-94F2-E8A7173C4437}" destId="{4D82C251-E19B-4BF4-9159-EFD0EDF77D13}" srcOrd="0" destOrd="0" presId="urn:microsoft.com/office/officeart/2005/8/layout/cycle5"/>
    <dgm:cxn modelId="{13C916B1-7558-4F0C-A659-65AFF6635C66}" type="presParOf" srcId="{BC6AA6FC-5A83-47BD-94F2-E8A7173C4437}" destId="{94737FBE-8323-4026-933B-B2D4BFE63AAD}" srcOrd="1" destOrd="0" presId="urn:microsoft.com/office/officeart/2005/8/layout/cycle5"/>
    <dgm:cxn modelId="{7D3A7914-1D1D-4657-A326-45EF94DCA817}" type="presParOf" srcId="{BC6AA6FC-5A83-47BD-94F2-E8A7173C4437}" destId="{6579A2F3-CADF-436B-9C48-E79770FF8C46}" srcOrd="2" destOrd="0" presId="urn:microsoft.com/office/officeart/2005/8/layout/cycle5"/>
    <dgm:cxn modelId="{BFF030CD-55C7-4B89-8D10-41732C733571}" type="presParOf" srcId="{BC6AA6FC-5A83-47BD-94F2-E8A7173C4437}" destId="{1ECC0C85-C479-481C-B7FC-2620E4FE22B0}" srcOrd="3" destOrd="0" presId="urn:microsoft.com/office/officeart/2005/8/layout/cycle5"/>
    <dgm:cxn modelId="{0E29FBD8-CEB6-47CC-A6DD-5E9467D5BFDD}" type="presParOf" srcId="{BC6AA6FC-5A83-47BD-94F2-E8A7173C4437}" destId="{70EE99C7-D702-4125-BCBC-4425507D82AF}" srcOrd="4" destOrd="0" presId="urn:microsoft.com/office/officeart/2005/8/layout/cycle5"/>
    <dgm:cxn modelId="{FDB84C67-CC20-4B9E-8FD8-2E19AAC1EB96}" type="presParOf" srcId="{BC6AA6FC-5A83-47BD-94F2-E8A7173C4437}" destId="{CB02EB94-00CD-434E-80E3-B781BD1E6330}" srcOrd="5" destOrd="0" presId="urn:microsoft.com/office/officeart/2005/8/layout/cycle5"/>
    <dgm:cxn modelId="{B41ECBC1-7BE0-4105-87BF-DB42AD58A904}" type="presParOf" srcId="{BC6AA6FC-5A83-47BD-94F2-E8A7173C4437}" destId="{0660656A-1A6F-4783-999A-9D3FA79FE449}" srcOrd="6" destOrd="0" presId="urn:microsoft.com/office/officeart/2005/8/layout/cycle5"/>
    <dgm:cxn modelId="{F76624B8-B466-45F6-A7D0-9AD423665DA7}" type="presParOf" srcId="{BC6AA6FC-5A83-47BD-94F2-E8A7173C4437}" destId="{F11D2598-D0B1-4B11-8058-A24831C4922D}" srcOrd="7" destOrd="0" presId="urn:microsoft.com/office/officeart/2005/8/layout/cycle5"/>
    <dgm:cxn modelId="{20A24A31-8D39-4ACA-8459-732059703278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2CF6A6F2-7708-4051-B36E-239205F99A80}" type="presOf" srcId="{C64E7378-FDB7-4316-82E6-A915485AC790}" destId="{F73702B0-EB5F-40E2-A227-21402D0D063A}" srcOrd="0" destOrd="0" presId="urn:microsoft.com/office/officeart/2005/8/layout/cycle5"/>
    <dgm:cxn modelId="{CB0B5118-132B-4065-8AA9-BA423D54704C}" type="presOf" srcId="{809B8EC1-B3AB-46FF-8E23-DB69BD01D44C}" destId="{0660656A-1A6F-4783-999A-9D3FA79FE449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5F86555F-30E7-4385-8A97-6A35586BCED9}" type="presOf" srcId="{77A7673C-B701-41B7-AFE2-39360A31BAA4}" destId="{1ECC0C85-C479-481C-B7FC-2620E4FE22B0}" srcOrd="0" destOrd="0" presId="urn:microsoft.com/office/officeart/2005/8/layout/cycle5"/>
    <dgm:cxn modelId="{9DD0F9AF-F69D-419A-ACB9-5DCBA1589058}" type="presOf" srcId="{C86243ED-8151-4BA9-8AC3-9B1C4B0ADB37}" destId="{4D82C251-E19B-4BF4-9159-EFD0EDF77D13}" srcOrd="0" destOrd="0" presId="urn:microsoft.com/office/officeart/2005/8/layout/cycle5"/>
    <dgm:cxn modelId="{9E804732-61A8-424E-9B4A-BC0837F37E94}" type="presOf" srcId="{C29D9F22-4EC9-4EEF-A1D5-721A603E7096}" destId="{BC6AA6FC-5A83-47BD-94F2-E8A7173C4437}" srcOrd="0" destOrd="0" presId="urn:microsoft.com/office/officeart/2005/8/layout/cycle5"/>
    <dgm:cxn modelId="{ACFCE5DA-752A-4CFF-B983-9C965B631BAE}" type="presOf" srcId="{E5A05BDA-5987-40C3-A8DF-AE488BE451EF}" destId="{6579A2F3-CADF-436B-9C48-E79770FF8C46}" srcOrd="0" destOrd="0" presId="urn:microsoft.com/office/officeart/2005/8/layout/cycle5"/>
    <dgm:cxn modelId="{BB837711-83AC-48F2-AE2A-46716359982A}" type="presOf" srcId="{CB5BCF5F-9DBE-4240-9F11-E2881304592A}" destId="{CB02EB94-00CD-434E-80E3-B781BD1E6330}" srcOrd="0" destOrd="0" presId="urn:microsoft.com/office/officeart/2005/8/layout/cycle5"/>
    <dgm:cxn modelId="{6A6C5959-4B05-49AD-9DDA-A9C8260685A9}" type="presParOf" srcId="{BC6AA6FC-5A83-47BD-94F2-E8A7173C4437}" destId="{4D82C251-E19B-4BF4-9159-EFD0EDF77D13}" srcOrd="0" destOrd="0" presId="urn:microsoft.com/office/officeart/2005/8/layout/cycle5"/>
    <dgm:cxn modelId="{29B358C4-F705-4962-8698-A35ABFEC0ED4}" type="presParOf" srcId="{BC6AA6FC-5A83-47BD-94F2-E8A7173C4437}" destId="{94737FBE-8323-4026-933B-B2D4BFE63AAD}" srcOrd="1" destOrd="0" presId="urn:microsoft.com/office/officeart/2005/8/layout/cycle5"/>
    <dgm:cxn modelId="{A992BCEA-73D8-41AF-A5D0-562D24A23174}" type="presParOf" srcId="{BC6AA6FC-5A83-47BD-94F2-E8A7173C4437}" destId="{6579A2F3-CADF-436B-9C48-E79770FF8C46}" srcOrd="2" destOrd="0" presId="urn:microsoft.com/office/officeart/2005/8/layout/cycle5"/>
    <dgm:cxn modelId="{F1CD1E8E-265F-4CD3-A2CB-61C7CDFAE88D}" type="presParOf" srcId="{BC6AA6FC-5A83-47BD-94F2-E8A7173C4437}" destId="{1ECC0C85-C479-481C-B7FC-2620E4FE22B0}" srcOrd="3" destOrd="0" presId="urn:microsoft.com/office/officeart/2005/8/layout/cycle5"/>
    <dgm:cxn modelId="{36506856-BA9F-4171-8874-F08B32AFBDB0}" type="presParOf" srcId="{BC6AA6FC-5A83-47BD-94F2-E8A7173C4437}" destId="{70EE99C7-D702-4125-BCBC-4425507D82AF}" srcOrd="4" destOrd="0" presId="urn:microsoft.com/office/officeart/2005/8/layout/cycle5"/>
    <dgm:cxn modelId="{C62487E8-4EF4-4864-A6A9-187481A8995F}" type="presParOf" srcId="{BC6AA6FC-5A83-47BD-94F2-E8A7173C4437}" destId="{CB02EB94-00CD-434E-80E3-B781BD1E6330}" srcOrd="5" destOrd="0" presId="urn:microsoft.com/office/officeart/2005/8/layout/cycle5"/>
    <dgm:cxn modelId="{10815B6F-F62A-4460-9D75-9B436F9CC1B0}" type="presParOf" srcId="{BC6AA6FC-5A83-47BD-94F2-E8A7173C4437}" destId="{0660656A-1A6F-4783-999A-9D3FA79FE449}" srcOrd="6" destOrd="0" presId="urn:microsoft.com/office/officeart/2005/8/layout/cycle5"/>
    <dgm:cxn modelId="{2AB0E47B-6613-48ED-B5D1-D10B9CC63C6F}" type="presParOf" srcId="{BC6AA6FC-5A83-47BD-94F2-E8A7173C4437}" destId="{F11D2598-D0B1-4B11-8058-A24831C4922D}" srcOrd="7" destOrd="0" presId="urn:microsoft.com/office/officeart/2005/8/layout/cycle5"/>
    <dgm:cxn modelId="{23BF72AF-7E0B-45CE-B52D-B8BFE12ED6B7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/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/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/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99FBD87F-5967-4EC5-8C3D-A6FFCCA251FB}" type="presOf" srcId="{CB5BCF5F-9DBE-4240-9F11-E2881304592A}" destId="{CB02EB94-00CD-434E-80E3-B781BD1E6330}" srcOrd="0" destOrd="0" presId="urn:microsoft.com/office/officeart/2005/8/layout/cycle5"/>
    <dgm:cxn modelId="{AFD33089-FDE6-4B9A-9BA7-6E6C05417FA7}" type="presOf" srcId="{809B8EC1-B3AB-46FF-8E23-DB69BD01D44C}" destId="{0660656A-1A6F-4783-999A-9D3FA79FE449}" srcOrd="0" destOrd="0" presId="urn:microsoft.com/office/officeart/2005/8/layout/cycle5"/>
    <dgm:cxn modelId="{CA8B6DA7-B66B-462C-9E37-5861B1B04CD1}" type="presOf" srcId="{C86243ED-8151-4BA9-8AC3-9B1C4B0ADB37}" destId="{4D82C251-E19B-4BF4-9159-EFD0EDF77D13}" srcOrd="0" destOrd="0" presId="urn:microsoft.com/office/officeart/2005/8/layout/cycle5"/>
    <dgm:cxn modelId="{973770ED-EBE6-40AC-B551-C5BDC08D32CC}" type="presOf" srcId="{C64E7378-FDB7-4316-82E6-A915485AC790}" destId="{F73702B0-EB5F-40E2-A227-21402D0D063A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5687751D-5659-4680-B7D5-382C551F0EF0}" type="presOf" srcId="{E5A05BDA-5987-40C3-A8DF-AE488BE451EF}" destId="{6579A2F3-CADF-436B-9C48-E79770FF8C46}" srcOrd="0" destOrd="0" presId="urn:microsoft.com/office/officeart/2005/8/layout/cycle5"/>
    <dgm:cxn modelId="{4B738CE5-974A-4201-8D50-7F84984FF213}" type="presOf" srcId="{C29D9F22-4EC9-4EEF-A1D5-721A603E7096}" destId="{BC6AA6FC-5A83-47BD-94F2-E8A7173C4437}" srcOrd="0" destOrd="0" presId="urn:microsoft.com/office/officeart/2005/8/layout/cycle5"/>
    <dgm:cxn modelId="{0900BABC-F2C6-4E6E-A7C0-8632FBF9E3F3}" type="presOf" srcId="{77A7673C-B701-41B7-AFE2-39360A31BAA4}" destId="{1ECC0C85-C479-481C-B7FC-2620E4FE22B0}" srcOrd="0" destOrd="0" presId="urn:microsoft.com/office/officeart/2005/8/layout/cycle5"/>
    <dgm:cxn modelId="{5F730332-1B65-461F-9243-43D78AB935E5}" type="presParOf" srcId="{BC6AA6FC-5A83-47BD-94F2-E8A7173C4437}" destId="{4D82C251-E19B-4BF4-9159-EFD0EDF77D13}" srcOrd="0" destOrd="0" presId="urn:microsoft.com/office/officeart/2005/8/layout/cycle5"/>
    <dgm:cxn modelId="{C5E3E2AA-AA5F-4F83-84A4-59E32FF7C455}" type="presParOf" srcId="{BC6AA6FC-5A83-47BD-94F2-E8A7173C4437}" destId="{94737FBE-8323-4026-933B-B2D4BFE63AAD}" srcOrd="1" destOrd="0" presId="urn:microsoft.com/office/officeart/2005/8/layout/cycle5"/>
    <dgm:cxn modelId="{752C5C95-9BAF-4E18-8ABE-1F3F41202BB0}" type="presParOf" srcId="{BC6AA6FC-5A83-47BD-94F2-E8A7173C4437}" destId="{6579A2F3-CADF-436B-9C48-E79770FF8C46}" srcOrd="2" destOrd="0" presId="urn:microsoft.com/office/officeart/2005/8/layout/cycle5"/>
    <dgm:cxn modelId="{6F1FEDB8-8D0D-4D5D-8970-1C1A2FEC2D4D}" type="presParOf" srcId="{BC6AA6FC-5A83-47BD-94F2-E8A7173C4437}" destId="{1ECC0C85-C479-481C-B7FC-2620E4FE22B0}" srcOrd="3" destOrd="0" presId="urn:microsoft.com/office/officeart/2005/8/layout/cycle5"/>
    <dgm:cxn modelId="{2781E8AC-10EB-4B04-8054-7BA84AAF5DAE}" type="presParOf" srcId="{BC6AA6FC-5A83-47BD-94F2-E8A7173C4437}" destId="{70EE99C7-D702-4125-BCBC-4425507D82AF}" srcOrd="4" destOrd="0" presId="urn:microsoft.com/office/officeart/2005/8/layout/cycle5"/>
    <dgm:cxn modelId="{F2AB399A-F390-483A-8B3D-A09D6AD03A9F}" type="presParOf" srcId="{BC6AA6FC-5A83-47BD-94F2-E8A7173C4437}" destId="{CB02EB94-00CD-434E-80E3-B781BD1E6330}" srcOrd="5" destOrd="0" presId="urn:microsoft.com/office/officeart/2005/8/layout/cycle5"/>
    <dgm:cxn modelId="{6FE2BB5D-A097-4F93-BF00-79F3C5711561}" type="presParOf" srcId="{BC6AA6FC-5A83-47BD-94F2-E8A7173C4437}" destId="{0660656A-1A6F-4783-999A-9D3FA79FE449}" srcOrd="6" destOrd="0" presId="urn:microsoft.com/office/officeart/2005/8/layout/cycle5"/>
    <dgm:cxn modelId="{17F6E248-C405-4AA8-8236-4623247F53E9}" type="presParOf" srcId="{BC6AA6FC-5A83-47BD-94F2-E8A7173C4437}" destId="{F11D2598-D0B1-4B11-8058-A24831C4922D}" srcOrd="7" destOrd="0" presId="urn:microsoft.com/office/officeart/2005/8/layout/cycle5"/>
    <dgm:cxn modelId="{2470DF8D-76BB-4253-97D2-6E236921F9D1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60D2E3-0D2E-42C5-9AEE-9368F10BE62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45F70C-500A-4333-A09C-AAE62B5D8925}">
      <dgm:prSet phldrT="[Text]"/>
      <dgm:spPr/>
      <dgm:t>
        <a:bodyPr/>
        <a:lstStyle/>
        <a:p>
          <a:r>
            <a:rPr lang="en-US" dirty="0" smtClean="0"/>
            <a:t>CORE</a:t>
          </a:r>
          <a:endParaRPr lang="en-US" dirty="0"/>
        </a:p>
      </dgm:t>
    </dgm:pt>
    <dgm:pt modelId="{37C388F1-4868-45D6-BB41-79163DEE3684}" type="parTrans" cxnId="{4B6EFDDA-851E-4990-A966-E87EA667B16A}">
      <dgm:prSet/>
      <dgm:spPr/>
      <dgm:t>
        <a:bodyPr/>
        <a:lstStyle/>
        <a:p>
          <a:endParaRPr lang="en-US"/>
        </a:p>
      </dgm:t>
    </dgm:pt>
    <dgm:pt modelId="{FBD5C953-B90C-4278-8114-3D46531A1331}" type="sibTrans" cxnId="{4B6EFDDA-851E-4990-A966-E87EA667B16A}">
      <dgm:prSet/>
      <dgm:spPr/>
      <dgm:t>
        <a:bodyPr/>
        <a:lstStyle/>
        <a:p>
          <a:endParaRPr lang="en-US"/>
        </a:p>
      </dgm:t>
    </dgm:pt>
    <dgm:pt modelId="{6BC7CA44-6B13-461F-B31C-06B724ED350F}" type="pres">
      <dgm:prSet presAssocID="{CD60D2E3-0D2E-42C5-9AEE-9368F10BE6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78071E4-3ECF-40EF-ADA6-4A39A3FD9652}" type="pres">
      <dgm:prSet presAssocID="{9145F70C-500A-4333-A09C-AAE62B5D8925}" presName="hierRoot1" presStyleCnt="0">
        <dgm:presLayoutVars>
          <dgm:hierBranch val="init"/>
        </dgm:presLayoutVars>
      </dgm:prSet>
      <dgm:spPr/>
    </dgm:pt>
    <dgm:pt modelId="{437C2023-D9EF-477E-80AD-2891EAC4073B}" type="pres">
      <dgm:prSet presAssocID="{9145F70C-500A-4333-A09C-AAE62B5D8925}" presName="rootComposite1" presStyleCnt="0"/>
      <dgm:spPr/>
    </dgm:pt>
    <dgm:pt modelId="{071C57A6-DDE4-4109-A1CA-4D4EE1854ED6}" type="pres">
      <dgm:prSet presAssocID="{9145F70C-500A-4333-A09C-AAE62B5D8925}" presName="rootText1" presStyleLbl="node0" presStyleIdx="0" presStyleCnt="1" custScaleX="20678" custScaleY="145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37FF17-08C0-442A-890E-4C1F58436313}" type="pres">
      <dgm:prSet presAssocID="{9145F70C-500A-4333-A09C-AAE62B5D8925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7FD9C788-8213-4168-9342-DB60DC569D08}" type="pres">
      <dgm:prSet presAssocID="{9145F70C-500A-4333-A09C-AAE62B5D8925}" presName="hierChild2" presStyleCnt="0"/>
      <dgm:spPr/>
    </dgm:pt>
    <dgm:pt modelId="{73C3FB61-AF88-43C4-A5B7-A208EAFA0EC3}" type="pres">
      <dgm:prSet presAssocID="{9145F70C-500A-4333-A09C-AAE62B5D8925}" presName="hierChild3" presStyleCnt="0"/>
      <dgm:spPr/>
    </dgm:pt>
  </dgm:ptLst>
  <dgm:cxnLst>
    <dgm:cxn modelId="{DAD32B2B-A44A-4F88-9A7D-BA9067BC2253}" type="presOf" srcId="{9145F70C-500A-4333-A09C-AAE62B5D8925}" destId="{7637FF17-08C0-442A-890E-4C1F58436313}" srcOrd="1" destOrd="0" presId="urn:microsoft.com/office/officeart/2005/8/layout/orgChart1"/>
    <dgm:cxn modelId="{78AD5F91-FC20-4764-9424-968C01AFA14A}" type="presOf" srcId="{9145F70C-500A-4333-A09C-AAE62B5D8925}" destId="{071C57A6-DDE4-4109-A1CA-4D4EE1854ED6}" srcOrd="0" destOrd="0" presId="urn:microsoft.com/office/officeart/2005/8/layout/orgChart1"/>
    <dgm:cxn modelId="{1695CDBD-0D9E-4BD5-9584-24B0536D00DA}" type="presOf" srcId="{CD60D2E3-0D2E-42C5-9AEE-9368F10BE62B}" destId="{6BC7CA44-6B13-461F-B31C-06B724ED350F}" srcOrd="0" destOrd="0" presId="urn:microsoft.com/office/officeart/2005/8/layout/orgChart1"/>
    <dgm:cxn modelId="{4B6EFDDA-851E-4990-A966-E87EA667B16A}" srcId="{CD60D2E3-0D2E-42C5-9AEE-9368F10BE62B}" destId="{9145F70C-500A-4333-A09C-AAE62B5D8925}" srcOrd="0" destOrd="0" parTransId="{37C388F1-4868-45D6-BB41-79163DEE3684}" sibTransId="{FBD5C953-B90C-4278-8114-3D46531A1331}"/>
    <dgm:cxn modelId="{76EC59AA-9360-4CC9-BF4D-A82C5382401C}" type="presParOf" srcId="{6BC7CA44-6B13-461F-B31C-06B724ED350F}" destId="{678071E4-3ECF-40EF-ADA6-4A39A3FD9652}" srcOrd="0" destOrd="0" presId="urn:microsoft.com/office/officeart/2005/8/layout/orgChart1"/>
    <dgm:cxn modelId="{79099D47-E7D5-493B-8217-52E7F2CA9B1C}" type="presParOf" srcId="{678071E4-3ECF-40EF-ADA6-4A39A3FD9652}" destId="{437C2023-D9EF-477E-80AD-2891EAC4073B}" srcOrd="0" destOrd="0" presId="urn:microsoft.com/office/officeart/2005/8/layout/orgChart1"/>
    <dgm:cxn modelId="{47BD11B4-7E69-459D-9E96-7C77E0DE8065}" type="presParOf" srcId="{437C2023-D9EF-477E-80AD-2891EAC4073B}" destId="{071C57A6-DDE4-4109-A1CA-4D4EE1854ED6}" srcOrd="0" destOrd="0" presId="urn:microsoft.com/office/officeart/2005/8/layout/orgChart1"/>
    <dgm:cxn modelId="{42ABB2C6-6D93-415D-9BCE-EF0EEA5AA06E}" type="presParOf" srcId="{437C2023-D9EF-477E-80AD-2891EAC4073B}" destId="{7637FF17-08C0-442A-890E-4C1F58436313}" srcOrd="1" destOrd="0" presId="urn:microsoft.com/office/officeart/2005/8/layout/orgChart1"/>
    <dgm:cxn modelId="{AB6AB1A4-D67C-43CC-9885-071ACC0F12EC}" type="presParOf" srcId="{678071E4-3ECF-40EF-ADA6-4A39A3FD9652}" destId="{7FD9C788-8213-4168-9342-DB60DC569D08}" srcOrd="1" destOrd="0" presId="urn:microsoft.com/office/officeart/2005/8/layout/orgChart1"/>
    <dgm:cxn modelId="{9C219B34-4993-45E0-8185-2859B4660E29}" type="presParOf" srcId="{678071E4-3ECF-40EF-ADA6-4A39A3FD9652}" destId="{73C3FB61-AF88-43C4-A5B7-A208EAFA0E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/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0651ACB0-DABE-48BD-911D-529DB1343E94}" type="presOf" srcId="{CB5BCF5F-9DBE-4240-9F11-E2881304592A}" destId="{CB02EB94-00CD-434E-80E3-B781BD1E6330}" srcOrd="0" destOrd="0" presId="urn:microsoft.com/office/officeart/2005/8/layout/cycle5"/>
    <dgm:cxn modelId="{F04D48E6-DC51-4F8A-B460-EBC297DDEADA}" type="presOf" srcId="{C86243ED-8151-4BA9-8AC3-9B1C4B0ADB37}" destId="{4D82C251-E19B-4BF4-9159-EFD0EDF77D13}" srcOrd="0" destOrd="0" presId="urn:microsoft.com/office/officeart/2005/8/layout/cycle5"/>
    <dgm:cxn modelId="{E58ACD54-EB0D-4BA4-99F8-166E61314DE3}" type="presOf" srcId="{77A7673C-B701-41B7-AFE2-39360A31BAA4}" destId="{1ECC0C85-C479-481C-B7FC-2620E4FE22B0}" srcOrd="0" destOrd="0" presId="urn:microsoft.com/office/officeart/2005/8/layout/cycle5"/>
    <dgm:cxn modelId="{0CDCF92B-3A9D-4942-B66F-7A3F7E7ED98A}" type="presOf" srcId="{C64E7378-FDB7-4316-82E6-A915485AC790}" destId="{F73702B0-EB5F-40E2-A227-21402D0D063A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AB78A9BA-53B8-4A47-B158-189D4476EAB8}" type="presOf" srcId="{E5A05BDA-5987-40C3-A8DF-AE488BE451EF}" destId="{6579A2F3-CADF-436B-9C48-E79770FF8C46}" srcOrd="0" destOrd="0" presId="urn:microsoft.com/office/officeart/2005/8/layout/cycle5"/>
    <dgm:cxn modelId="{8E320395-BF68-4F44-B0F8-A7C7177335BC}" type="presOf" srcId="{809B8EC1-B3AB-46FF-8E23-DB69BD01D44C}" destId="{0660656A-1A6F-4783-999A-9D3FA79FE449}" srcOrd="0" destOrd="0" presId="urn:microsoft.com/office/officeart/2005/8/layout/cycle5"/>
    <dgm:cxn modelId="{0817C6DF-EF82-43DE-8ECC-0F24E1EBDC31}" type="presOf" srcId="{C29D9F22-4EC9-4EEF-A1D5-721A603E7096}" destId="{BC6AA6FC-5A83-47BD-94F2-E8A7173C4437}" srcOrd="0" destOrd="0" presId="urn:microsoft.com/office/officeart/2005/8/layout/cycle5"/>
    <dgm:cxn modelId="{00FA9215-72E3-4254-99D4-6758A58FA47B}" type="presParOf" srcId="{BC6AA6FC-5A83-47BD-94F2-E8A7173C4437}" destId="{4D82C251-E19B-4BF4-9159-EFD0EDF77D13}" srcOrd="0" destOrd="0" presId="urn:microsoft.com/office/officeart/2005/8/layout/cycle5"/>
    <dgm:cxn modelId="{CCE6726A-5070-4E0C-B000-ECDFC400C393}" type="presParOf" srcId="{BC6AA6FC-5A83-47BD-94F2-E8A7173C4437}" destId="{94737FBE-8323-4026-933B-B2D4BFE63AAD}" srcOrd="1" destOrd="0" presId="urn:microsoft.com/office/officeart/2005/8/layout/cycle5"/>
    <dgm:cxn modelId="{168AD9B6-C271-45A4-A5CC-869B3AEB1DBA}" type="presParOf" srcId="{BC6AA6FC-5A83-47BD-94F2-E8A7173C4437}" destId="{6579A2F3-CADF-436B-9C48-E79770FF8C46}" srcOrd="2" destOrd="0" presId="urn:microsoft.com/office/officeart/2005/8/layout/cycle5"/>
    <dgm:cxn modelId="{CC4905B4-25DC-40DF-B499-3CCA7CF8E3BC}" type="presParOf" srcId="{BC6AA6FC-5A83-47BD-94F2-E8A7173C4437}" destId="{1ECC0C85-C479-481C-B7FC-2620E4FE22B0}" srcOrd="3" destOrd="0" presId="urn:microsoft.com/office/officeart/2005/8/layout/cycle5"/>
    <dgm:cxn modelId="{6FF90BC3-48FD-4769-A67A-9F0DEE1E71D3}" type="presParOf" srcId="{BC6AA6FC-5A83-47BD-94F2-E8A7173C4437}" destId="{70EE99C7-D702-4125-BCBC-4425507D82AF}" srcOrd="4" destOrd="0" presId="urn:microsoft.com/office/officeart/2005/8/layout/cycle5"/>
    <dgm:cxn modelId="{E535B4B2-EAC4-4DC1-B6AA-F42CEA2FBD3B}" type="presParOf" srcId="{BC6AA6FC-5A83-47BD-94F2-E8A7173C4437}" destId="{CB02EB94-00CD-434E-80E3-B781BD1E6330}" srcOrd="5" destOrd="0" presId="urn:microsoft.com/office/officeart/2005/8/layout/cycle5"/>
    <dgm:cxn modelId="{ED2073EC-F3DB-4408-BE88-F81874BF70FD}" type="presParOf" srcId="{BC6AA6FC-5A83-47BD-94F2-E8A7173C4437}" destId="{0660656A-1A6F-4783-999A-9D3FA79FE449}" srcOrd="6" destOrd="0" presId="urn:microsoft.com/office/officeart/2005/8/layout/cycle5"/>
    <dgm:cxn modelId="{858042CB-08D5-4948-A5F3-481722A23130}" type="presParOf" srcId="{BC6AA6FC-5A83-47BD-94F2-E8A7173C4437}" destId="{F11D2598-D0B1-4B11-8058-A24831C4922D}" srcOrd="7" destOrd="0" presId="urn:microsoft.com/office/officeart/2005/8/layout/cycle5"/>
    <dgm:cxn modelId="{9CD10D9D-1EA0-4C3F-95FF-121DD9D61DEA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60D2E3-0D2E-42C5-9AEE-9368F10BE62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F1D140-4609-4692-80D9-E75BC17C34F2}">
      <dgm:prSet phldrT="[Text]"/>
      <dgm:spPr/>
      <dgm:t>
        <a:bodyPr/>
        <a:lstStyle/>
        <a:p>
          <a:r>
            <a:rPr lang="en-US" dirty="0" smtClean="0"/>
            <a:t>Cache</a:t>
          </a:r>
          <a:endParaRPr lang="en-US" dirty="0"/>
        </a:p>
      </dgm:t>
    </dgm:pt>
    <dgm:pt modelId="{D0DF7C5F-C736-4C5F-9D4C-B4366D863606}" type="parTrans" cxnId="{4CA12D07-0E81-426B-A969-F3531173FDA1}">
      <dgm:prSet/>
      <dgm:spPr/>
      <dgm:t>
        <a:bodyPr/>
        <a:lstStyle/>
        <a:p>
          <a:endParaRPr lang="en-US"/>
        </a:p>
      </dgm:t>
    </dgm:pt>
    <dgm:pt modelId="{CA1C2E45-C660-4946-8630-C96CEA2C1EF4}" type="sibTrans" cxnId="{4CA12D07-0E81-426B-A969-F3531173FDA1}">
      <dgm:prSet/>
      <dgm:spPr/>
      <dgm:t>
        <a:bodyPr/>
        <a:lstStyle/>
        <a:p>
          <a:endParaRPr lang="en-US"/>
        </a:p>
      </dgm:t>
    </dgm:pt>
    <dgm:pt modelId="{2F043CF1-29E6-4381-8197-A602A3B46791}">
      <dgm:prSet phldrT="[Text]"/>
      <dgm:spPr/>
      <dgm:t>
        <a:bodyPr/>
        <a:lstStyle/>
        <a:p>
          <a:r>
            <a:rPr lang="en-US" dirty="0" smtClean="0"/>
            <a:t>IDE</a:t>
          </a:r>
          <a:endParaRPr lang="en-US" dirty="0"/>
        </a:p>
      </dgm:t>
    </dgm:pt>
    <dgm:pt modelId="{7369ABE2-AAE4-4973-B7CD-D41C3E0260E6}" type="parTrans" cxnId="{8192A88C-516E-4602-851A-14C84A7E1CE3}">
      <dgm:prSet/>
      <dgm:spPr/>
      <dgm:t>
        <a:bodyPr/>
        <a:lstStyle/>
        <a:p>
          <a:endParaRPr lang="en-US"/>
        </a:p>
      </dgm:t>
    </dgm:pt>
    <dgm:pt modelId="{336E2B56-62A7-4434-B1D1-A0A1F14AF235}" type="sibTrans" cxnId="{8192A88C-516E-4602-851A-14C84A7E1CE3}">
      <dgm:prSet/>
      <dgm:spPr/>
      <dgm:t>
        <a:bodyPr/>
        <a:lstStyle/>
        <a:p>
          <a:endParaRPr lang="en-US"/>
        </a:p>
      </dgm:t>
    </dgm:pt>
    <dgm:pt modelId="{7084A150-6572-4156-B65C-281EBD874A12}">
      <dgm:prSet phldrT="[Text]"/>
      <dgm:spPr/>
      <dgm:t>
        <a:bodyPr/>
        <a:lstStyle/>
        <a:p>
          <a:r>
            <a:rPr lang="en-US" dirty="0" err="1" smtClean="0"/>
            <a:t>Docker</a:t>
          </a:r>
          <a:endParaRPr lang="en-US" dirty="0"/>
        </a:p>
      </dgm:t>
    </dgm:pt>
    <dgm:pt modelId="{DC7D97B7-FEF7-4C34-9524-869D732D4F99}" type="parTrans" cxnId="{9BEAD076-6A08-4FA3-87CB-BB2158F153D5}">
      <dgm:prSet/>
      <dgm:spPr/>
      <dgm:t>
        <a:bodyPr/>
        <a:lstStyle/>
        <a:p>
          <a:endParaRPr lang="en-US"/>
        </a:p>
      </dgm:t>
    </dgm:pt>
    <dgm:pt modelId="{4024ECC1-6FAC-4D8F-83E6-80AE3DF8F7E5}" type="sibTrans" cxnId="{9BEAD076-6A08-4FA3-87CB-BB2158F153D5}">
      <dgm:prSet/>
      <dgm:spPr/>
      <dgm:t>
        <a:bodyPr/>
        <a:lstStyle/>
        <a:p>
          <a:endParaRPr lang="en-US"/>
        </a:p>
      </dgm:t>
    </dgm:pt>
    <dgm:pt modelId="{9145F70C-500A-4333-A09C-AAE62B5D8925}">
      <dgm:prSet phldrT="[Text]"/>
      <dgm:spPr/>
      <dgm:t>
        <a:bodyPr/>
        <a:lstStyle/>
        <a:p>
          <a:r>
            <a:rPr lang="en-US" dirty="0" smtClean="0"/>
            <a:t>CORE</a:t>
          </a:r>
          <a:endParaRPr lang="en-US" dirty="0"/>
        </a:p>
      </dgm:t>
    </dgm:pt>
    <dgm:pt modelId="{37C388F1-4868-45D6-BB41-79163DEE3684}" type="parTrans" cxnId="{4B6EFDDA-851E-4990-A966-E87EA667B16A}">
      <dgm:prSet/>
      <dgm:spPr/>
      <dgm:t>
        <a:bodyPr/>
        <a:lstStyle/>
        <a:p>
          <a:endParaRPr lang="en-US"/>
        </a:p>
      </dgm:t>
    </dgm:pt>
    <dgm:pt modelId="{FBD5C953-B90C-4278-8114-3D46531A1331}" type="sibTrans" cxnId="{4B6EFDDA-851E-4990-A966-E87EA667B16A}">
      <dgm:prSet/>
      <dgm:spPr/>
      <dgm:t>
        <a:bodyPr/>
        <a:lstStyle/>
        <a:p>
          <a:endParaRPr lang="en-US"/>
        </a:p>
      </dgm:t>
    </dgm:pt>
    <dgm:pt modelId="{CFE865E2-F663-42F1-B1DE-9C91DB17DBFF}">
      <dgm:prSet phldrT="[Text]"/>
      <dgm:spPr/>
      <dgm:t>
        <a:bodyPr/>
        <a:lstStyle/>
        <a:p>
          <a:r>
            <a:rPr lang="en-US" dirty="0" smtClean="0"/>
            <a:t>GIT</a:t>
          </a:r>
          <a:endParaRPr lang="en-US" dirty="0"/>
        </a:p>
      </dgm:t>
    </dgm:pt>
    <dgm:pt modelId="{B30423A6-FDF6-4077-B378-BDBE63FA6C36}" type="parTrans" cxnId="{DF2205C8-B4B1-433C-B342-79DF77CF21A7}">
      <dgm:prSet/>
      <dgm:spPr/>
      <dgm:t>
        <a:bodyPr/>
        <a:lstStyle/>
        <a:p>
          <a:endParaRPr lang="en-US"/>
        </a:p>
      </dgm:t>
    </dgm:pt>
    <dgm:pt modelId="{55F99771-D615-4982-A269-FD719E39226C}" type="sibTrans" cxnId="{DF2205C8-B4B1-433C-B342-79DF77CF21A7}">
      <dgm:prSet/>
      <dgm:spPr/>
      <dgm:t>
        <a:bodyPr/>
        <a:lstStyle/>
        <a:p>
          <a:endParaRPr lang="en-US"/>
        </a:p>
      </dgm:t>
    </dgm:pt>
    <dgm:pt modelId="{887CBEF6-6B27-4054-972A-B748E3CFF036}">
      <dgm:prSet phldrT="[Text]"/>
      <dgm:spPr/>
      <dgm:t>
        <a:bodyPr/>
        <a:lstStyle/>
        <a:p>
          <a:r>
            <a:rPr lang="en-US" dirty="0" smtClean="0"/>
            <a:t>Repo</a:t>
          </a:r>
          <a:endParaRPr lang="en-US" dirty="0"/>
        </a:p>
      </dgm:t>
    </dgm:pt>
    <dgm:pt modelId="{33C32472-3C0B-4636-9395-1BF93E71CC96}" type="parTrans" cxnId="{10052D50-BA51-4F1F-9719-3C4BA05331E3}">
      <dgm:prSet/>
      <dgm:spPr/>
      <dgm:t>
        <a:bodyPr/>
        <a:lstStyle/>
        <a:p>
          <a:endParaRPr lang="en-US"/>
        </a:p>
      </dgm:t>
    </dgm:pt>
    <dgm:pt modelId="{3F07A1AE-A188-4796-9674-0B1803775902}" type="sibTrans" cxnId="{10052D50-BA51-4F1F-9719-3C4BA05331E3}">
      <dgm:prSet/>
      <dgm:spPr/>
      <dgm:t>
        <a:bodyPr/>
        <a:lstStyle/>
        <a:p>
          <a:endParaRPr lang="en-US"/>
        </a:p>
      </dgm:t>
    </dgm:pt>
    <dgm:pt modelId="{35BDEB4B-C54D-4590-B1DA-CDF1A2D99280}">
      <dgm:prSet phldrT="[Text]"/>
      <dgm:spPr/>
      <dgm:t>
        <a:bodyPr/>
        <a:lstStyle/>
        <a:p>
          <a:r>
            <a:rPr lang="en-US" dirty="0" err="1" smtClean="0"/>
            <a:t>FileSystem</a:t>
          </a:r>
          <a:endParaRPr lang="en-US" dirty="0"/>
        </a:p>
      </dgm:t>
    </dgm:pt>
    <dgm:pt modelId="{5AEA56CF-E52A-456D-9E3E-CB398AA6958C}" type="parTrans" cxnId="{59D0A595-3B5B-4C20-A205-E96086112EBE}">
      <dgm:prSet/>
      <dgm:spPr/>
      <dgm:t>
        <a:bodyPr/>
        <a:lstStyle/>
        <a:p>
          <a:endParaRPr lang="en-US"/>
        </a:p>
      </dgm:t>
    </dgm:pt>
    <dgm:pt modelId="{9E7BCA93-8E4C-403A-AE44-3764E683E2C0}" type="sibTrans" cxnId="{59D0A595-3B5B-4C20-A205-E96086112EBE}">
      <dgm:prSet/>
      <dgm:spPr/>
      <dgm:t>
        <a:bodyPr/>
        <a:lstStyle/>
        <a:p>
          <a:endParaRPr lang="en-US"/>
        </a:p>
      </dgm:t>
    </dgm:pt>
    <dgm:pt modelId="{E5F17852-D5EF-4040-9219-30C51B873F7E}">
      <dgm:prSet phldrT="[Text]"/>
      <dgm:spPr/>
      <dgm:t>
        <a:bodyPr/>
        <a:lstStyle/>
        <a:p>
          <a:r>
            <a:rPr lang="en-US" altLang="zh-CN" dirty="0" smtClean="0"/>
            <a:t>MQ</a:t>
          </a:r>
          <a:endParaRPr lang="en-US" dirty="0"/>
        </a:p>
      </dgm:t>
    </dgm:pt>
    <dgm:pt modelId="{723D8715-A9C3-4C4C-B40B-57D486761B50}" type="parTrans" cxnId="{9E6B9573-1601-45F0-9182-E17438302C8C}">
      <dgm:prSet/>
      <dgm:spPr/>
      <dgm:t>
        <a:bodyPr/>
        <a:lstStyle/>
        <a:p>
          <a:endParaRPr lang="en-US"/>
        </a:p>
      </dgm:t>
    </dgm:pt>
    <dgm:pt modelId="{E61FCF1D-8D81-4F04-911F-8496DA2C2FBF}" type="sibTrans" cxnId="{9E6B9573-1601-45F0-9182-E17438302C8C}">
      <dgm:prSet/>
      <dgm:spPr/>
      <dgm:t>
        <a:bodyPr/>
        <a:lstStyle/>
        <a:p>
          <a:endParaRPr lang="en-US"/>
        </a:p>
      </dgm:t>
    </dgm:pt>
    <dgm:pt modelId="{EAA830D0-269C-4E13-ADDC-E0BBB64A94B7}">
      <dgm:prSet phldrT="[Text]"/>
      <dgm:spPr/>
      <dgm:t>
        <a:bodyPr/>
        <a:lstStyle/>
        <a:p>
          <a:r>
            <a:rPr lang="en-US" dirty="0" err="1" smtClean="0"/>
            <a:t>CompX</a:t>
          </a:r>
          <a:endParaRPr lang="en-US" dirty="0"/>
        </a:p>
      </dgm:t>
    </dgm:pt>
    <dgm:pt modelId="{179E6CD1-5EB9-456F-B30D-494EBB6A18D6}" type="parTrans" cxnId="{8A3F75AE-A813-411C-BB79-D51890A6C2E0}">
      <dgm:prSet/>
      <dgm:spPr/>
      <dgm:t>
        <a:bodyPr/>
        <a:lstStyle/>
        <a:p>
          <a:endParaRPr lang="en-US"/>
        </a:p>
      </dgm:t>
    </dgm:pt>
    <dgm:pt modelId="{F930686F-776F-4204-A792-AB21F381C0E0}" type="sibTrans" cxnId="{8A3F75AE-A813-411C-BB79-D51890A6C2E0}">
      <dgm:prSet/>
      <dgm:spPr/>
      <dgm:t>
        <a:bodyPr/>
        <a:lstStyle/>
        <a:p>
          <a:endParaRPr lang="en-US"/>
        </a:p>
      </dgm:t>
    </dgm:pt>
    <dgm:pt modelId="{713A0556-15E4-4A63-BAA7-08C65D7DADF3}">
      <dgm:prSet phldrT="[Text]"/>
      <dgm:spPr/>
      <dgm:t>
        <a:bodyPr/>
        <a:lstStyle/>
        <a:p>
          <a:r>
            <a:rPr lang="en-US" altLang="zh-CN" dirty="0" smtClean="0"/>
            <a:t>Front</a:t>
          </a:r>
          <a:endParaRPr lang="en-US" dirty="0"/>
        </a:p>
      </dgm:t>
    </dgm:pt>
    <dgm:pt modelId="{E937F6EF-ED89-441A-B770-016ACBAA7AB2}" type="parTrans" cxnId="{A075E881-BA5B-423E-AB05-1E05BA24978F}">
      <dgm:prSet/>
      <dgm:spPr/>
      <dgm:t>
        <a:bodyPr/>
        <a:lstStyle/>
        <a:p>
          <a:endParaRPr lang="en-US"/>
        </a:p>
      </dgm:t>
    </dgm:pt>
    <dgm:pt modelId="{43E6126A-7B09-45AD-BCA1-65E13F5B761F}" type="sibTrans" cxnId="{A075E881-BA5B-423E-AB05-1E05BA24978F}">
      <dgm:prSet/>
      <dgm:spPr/>
      <dgm:t>
        <a:bodyPr/>
        <a:lstStyle/>
        <a:p>
          <a:endParaRPr lang="en-US"/>
        </a:p>
      </dgm:t>
    </dgm:pt>
    <dgm:pt modelId="{1024E9B7-F97E-42F8-BE89-92B131158720}">
      <dgm:prSet phldrT="[Text]"/>
      <dgm:spPr/>
      <dgm:t>
        <a:bodyPr/>
        <a:lstStyle/>
        <a:p>
          <a:r>
            <a:rPr lang="en-US" dirty="0" smtClean="0"/>
            <a:t>Email</a:t>
          </a:r>
          <a:endParaRPr lang="en-US" dirty="0"/>
        </a:p>
      </dgm:t>
    </dgm:pt>
    <dgm:pt modelId="{644B512F-D2DA-4788-BD50-5617F67B7A73}" type="parTrans" cxnId="{941D447D-BD1F-4296-A3CF-68C775B7F693}">
      <dgm:prSet/>
      <dgm:spPr/>
      <dgm:t>
        <a:bodyPr/>
        <a:lstStyle/>
        <a:p>
          <a:endParaRPr lang="en-US"/>
        </a:p>
      </dgm:t>
    </dgm:pt>
    <dgm:pt modelId="{7333A153-2234-469A-A329-801075A9A4F4}" type="sibTrans" cxnId="{941D447D-BD1F-4296-A3CF-68C775B7F693}">
      <dgm:prSet/>
      <dgm:spPr/>
      <dgm:t>
        <a:bodyPr/>
        <a:lstStyle/>
        <a:p>
          <a:endParaRPr lang="en-US"/>
        </a:p>
      </dgm:t>
    </dgm:pt>
    <dgm:pt modelId="{6BC7CA44-6B13-461F-B31C-06B724ED350F}" type="pres">
      <dgm:prSet presAssocID="{CD60D2E3-0D2E-42C5-9AEE-9368F10BE6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78071E4-3ECF-40EF-ADA6-4A39A3FD9652}" type="pres">
      <dgm:prSet presAssocID="{9145F70C-500A-4333-A09C-AAE62B5D8925}" presName="hierRoot1" presStyleCnt="0">
        <dgm:presLayoutVars>
          <dgm:hierBranch val="init"/>
        </dgm:presLayoutVars>
      </dgm:prSet>
      <dgm:spPr/>
    </dgm:pt>
    <dgm:pt modelId="{437C2023-D9EF-477E-80AD-2891EAC4073B}" type="pres">
      <dgm:prSet presAssocID="{9145F70C-500A-4333-A09C-AAE62B5D8925}" presName="rootComposite1" presStyleCnt="0"/>
      <dgm:spPr/>
    </dgm:pt>
    <dgm:pt modelId="{071C57A6-DDE4-4109-A1CA-4D4EE1854ED6}" type="pres">
      <dgm:prSet presAssocID="{9145F70C-500A-4333-A09C-AAE62B5D892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37FF17-08C0-442A-890E-4C1F58436313}" type="pres">
      <dgm:prSet presAssocID="{9145F70C-500A-4333-A09C-AAE62B5D8925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7FD9C788-8213-4168-9342-DB60DC569D08}" type="pres">
      <dgm:prSet presAssocID="{9145F70C-500A-4333-A09C-AAE62B5D8925}" presName="hierChild2" presStyleCnt="0"/>
      <dgm:spPr/>
    </dgm:pt>
    <dgm:pt modelId="{AA1E0A6F-DF34-4575-A681-69900C5701CD}" type="pres">
      <dgm:prSet presAssocID="{E937F6EF-ED89-441A-B770-016ACBAA7AB2}" presName="Name37" presStyleLbl="parChTrans1D2" presStyleIdx="0" presStyleCnt="5"/>
      <dgm:spPr/>
      <dgm:t>
        <a:bodyPr/>
        <a:lstStyle/>
        <a:p>
          <a:endParaRPr lang="zh-CN" altLang="en-US"/>
        </a:p>
      </dgm:t>
    </dgm:pt>
    <dgm:pt modelId="{F4D034F5-D955-4C1E-A35F-72EF966BADD7}" type="pres">
      <dgm:prSet presAssocID="{713A0556-15E4-4A63-BAA7-08C65D7DADF3}" presName="hierRoot2" presStyleCnt="0">
        <dgm:presLayoutVars>
          <dgm:hierBranch val="init"/>
        </dgm:presLayoutVars>
      </dgm:prSet>
      <dgm:spPr/>
    </dgm:pt>
    <dgm:pt modelId="{DF9F6B1F-AECF-476C-88A2-409CEC087025}" type="pres">
      <dgm:prSet presAssocID="{713A0556-15E4-4A63-BAA7-08C65D7DADF3}" presName="rootComposite" presStyleCnt="0"/>
      <dgm:spPr/>
    </dgm:pt>
    <dgm:pt modelId="{74D73135-EED3-47F0-95E1-F95B8FDD4C20}" type="pres">
      <dgm:prSet presAssocID="{713A0556-15E4-4A63-BAA7-08C65D7DADF3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2DABF5-F61E-444F-85C1-62DB59CFB97C}" type="pres">
      <dgm:prSet presAssocID="{713A0556-15E4-4A63-BAA7-08C65D7DADF3}" presName="rootConnector" presStyleLbl="node2" presStyleIdx="0" presStyleCnt="5"/>
      <dgm:spPr/>
      <dgm:t>
        <a:bodyPr/>
        <a:lstStyle/>
        <a:p>
          <a:endParaRPr lang="zh-CN" altLang="en-US"/>
        </a:p>
      </dgm:t>
    </dgm:pt>
    <dgm:pt modelId="{68542C7A-245D-4A66-BA54-7D9CF2EE1BF5}" type="pres">
      <dgm:prSet presAssocID="{713A0556-15E4-4A63-BAA7-08C65D7DADF3}" presName="hierChild4" presStyleCnt="0"/>
      <dgm:spPr/>
    </dgm:pt>
    <dgm:pt modelId="{CBCA52C8-3351-4CB0-8ED6-2D6AD9B4B436}" type="pres">
      <dgm:prSet presAssocID="{713A0556-15E4-4A63-BAA7-08C65D7DADF3}" presName="hierChild5" presStyleCnt="0"/>
      <dgm:spPr/>
    </dgm:pt>
    <dgm:pt modelId="{7BE13B93-0092-4122-8199-8DEE3E6D9122}" type="pres">
      <dgm:prSet presAssocID="{D0DF7C5F-C736-4C5F-9D4C-B4366D863606}" presName="Name37" presStyleLbl="parChTrans1D2" presStyleIdx="1" presStyleCnt="5"/>
      <dgm:spPr/>
      <dgm:t>
        <a:bodyPr/>
        <a:lstStyle/>
        <a:p>
          <a:endParaRPr lang="zh-CN" altLang="en-US"/>
        </a:p>
      </dgm:t>
    </dgm:pt>
    <dgm:pt modelId="{530E67B0-0763-4186-8A75-D177078D921B}" type="pres">
      <dgm:prSet presAssocID="{CBF1D140-4609-4692-80D9-E75BC17C34F2}" presName="hierRoot2" presStyleCnt="0">
        <dgm:presLayoutVars>
          <dgm:hierBranch val="init"/>
        </dgm:presLayoutVars>
      </dgm:prSet>
      <dgm:spPr/>
    </dgm:pt>
    <dgm:pt modelId="{D13AE3CA-2934-403C-BF55-A4A61866C06F}" type="pres">
      <dgm:prSet presAssocID="{CBF1D140-4609-4692-80D9-E75BC17C34F2}" presName="rootComposite" presStyleCnt="0"/>
      <dgm:spPr/>
    </dgm:pt>
    <dgm:pt modelId="{2FB6FAAE-9A4C-4462-9CF7-6006E5E0D62C}" type="pres">
      <dgm:prSet presAssocID="{CBF1D140-4609-4692-80D9-E75BC17C34F2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82A8EA-D41C-4669-811A-E8AD3EDE1CF9}" type="pres">
      <dgm:prSet presAssocID="{CBF1D140-4609-4692-80D9-E75BC17C34F2}" presName="rootConnector" presStyleLbl="node2" presStyleIdx="1" presStyleCnt="5"/>
      <dgm:spPr/>
      <dgm:t>
        <a:bodyPr/>
        <a:lstStyle/>
        <a:p>
          <a:endParaRPr lang="zh-CN" altLang="en-US"/>
        </a:p>
      </dgm:t>
    </dgm:pt>
    <dgm:pt modelId="{10D0F9AF-4E3F-4D3B-8F7E-066A67E73AB6}" type="pres">
      <dgm:prSet presAssocID="{CBF1D140-4609-4692-80D9-E75BC17C34F2}" presName="hierChild4" presStyleCnt="0"/>
      <dgm:spPr/>
    </dgm:pt>
    <dgm:pt modelId="{3135EFDC-D13E-47BA-9E15-0336B1DF7106}" type="pres">
      <dgm:prSet presAssocID="{CBF1D140-4609-4692-80D9-E75BC17C34F2}" presName="hierChild5" presStyleCnt="0"/>
      <dgm:spPr/>
    </dgm:pt>
    <dgm:pt modelId="{3CF1F749-708E-4301-9C21-5EC2CF5B88E6}" type="pres">
      <dgm:prSet presAssocID="{B30423A6-FDF6-4077-B378-BDBE63FA6C36}" presName="Name37" presStyleLbl="parChTrans1D2" presStyleIdx="2" presStyleCnt="5"/>
      <dgm:spPr/>
      <dgm:t>
        <a:bodyPr/>
        <a:lstStyle/>
        <a:p>
          <a:endParaRPr lang="zh-CN" altLang="en-US"/>
        </a:p>
      </dgm:t>
    </dgm:pt>
    <dgm:pt modelId="{1196A9EE-BFFC-4DD7-82B2-C0684C9B2F84}" type="pres">
      <dgm:prSet presAssocID="{CFE865E2-F663-42F1-B1DE-9C91DB17DBFF}" presName="hierRoot2" presStyleCnt="0">
        <dgm:presLayoutVars>
          <dgm:hierBranch val="init"/>
        </dgm:presLayoutVars>
      </dgm:prSet>
      <dgm:spPr/>
    </dgm:pt>
    <dgm:pt modelId="{CFF20B8C-FA4E-4256-B127-C1F935287216}" type="pres">
      <dgm:prSet presAssocID="{CFE865E2-F663-42F1-B1DE-9C91DB17DBFF}" presName="rootComposite" presStyleCnt="0"/>
      <dgm:spPr/>
    </dgm:pt>
    <dgm:pt modelId="{0E74C520-77A0-427B-A1F9-E3363074AD6B}" type="pres">
      <dgm:prSet presAssocID="{CFE865E2-F663-42F1-B1DE-9C91DB17DBF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1D8A84-8109-4351-BD4C-0DBC5EF1963B}" type="pres">
      <dgm:prSet presAssocID="{CFE865E2-F663-42F1-B1DE-9C91DB17DBFF}" presName="rootConnector" presStyleLbl="node2" presStyleIdx="2" presStyleCnt="5"/>
      <dgm:spPr/>
      <dgm:t>
        <a:bodyPr/>
        <a:lstStyle/>
        <a:p>
          <a:endParaRPr lang="zh-CN" altLang="en-US"/>
        </a:p>
      </dgm:t>
    </dgm:pt>
    <dgm:pt modelId="{D131A2E6-870B-4DC6-96C0-87BDE9E43D8B}" type="pres">
      <dgm:prSet presAssocID="{CFE865E2-F663-42F1-B1DE-9C91DB17DBFF}" presName="hierChild4" presStyleCnt="0"/>
      <dgm:spPr/>
    </dgm:pt>
    <dgm:pt modelId="{2C36A1CB-0B64-4A37-A35A-8D7D0F6ADE2E}" type="pres">
      <dgm:prSet presAssocID="{33C32472-3C0B-4636-9395-1BF93E71CC96}" presName="Name37" presStyleLbl="parChTrans1D3" presStyleIdx="0" presStyleCnt="3"/>
      <dgm:spPr/>
      <dgm:t>
        <a:bodyPr/>
        <a:lstStyle/>
        <a:p>
          <a:endParaRPr lang="zh-CN" altLang="en-US"/>
        </a:p>
      </dgm:t>
    </dgm:pt>
    <dgm:pt modelId="{5F61AE55-F35D-45FB-8852-2A8C0935A57F}" type="pres">
      <dgm:prSet presAssocID="{887CBEF6-6B27-4054-972A-B748E3CFF036}" presName="hierRoot2" presStyleCnt="0">
        <dgm:presLayoutVars>
          <dgm:hierBranch val="init"/>
        </dgm:presLayoutVars>
      </dgm:prSet>
      <dgm:spPr/>
    </dgm:pt>
    <dgm:pt modelId="{E0106374-B573-4120-A270-C88133015C65}" type="pres">
      <dgm:prSet presAssocID="{887CBEF6-6B27-4054-972A-B748E3CFF036}" presName="rootComposite" presStyleCnt="0"/>
      <dgm:spPr/>
    </dgm:pt>
    <dgm:pt modelId="{AB80CE4C-3D41-45EB-B727-DAF7780336C3}" type="pres">
      <dgm:prSet presAssocID="{887CBEF6-6B27-4054-972A-B748E3CFF03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5A080D-DCED-4D61-A2E8-880B0F31F248}" type="pres">
      <dgm:prSet presAssocID="{887CBEF6-6B27-4054-972A-B748E3CFF036}" presName="rootConnector" presStyleLbl="node3" presStyleIdx="0" presStyleCnt="3"/>
      <dgm:spPr/>
      <dgm:t>
        <a:bodyPr/>
        <a:lstStyle/>
        <a:p>
          <a:endParaRPr lang="zh-CN" altLang="en-US"/>
        </a:p>
      </dgm:t>
    </dgm:pt>
    <dgm:pt modelId="{E2478B45-4913-42D4-8D39-95C74CCD423F}" type="pres">
      <dgm:prSet presAssocID="{887CBEF6-6B27-4054-972A-B748E3CFF036}" presName="hierChild4" presStyleCnt="0"/>
      <dgm:spPr/>
    </dgm:pt>
    <dgm:pt modelId="{C66E0E68-D1F1-4BE2-9A51-349C77F71E41}" type="pres">
      <dgm:prSet presAssocID="{5AEA56CF-E52A-456D-9E3E-CB398AA6958C}" presName="Name37" presStyleLbl="parChTrans1D4" presStyleIdx="0" presStyleCnt="2"/>
      <dgm:spPr/>
      <dgm:t>
        <a:bodyPr/>
        <a:lstStyle/>
        <a:p>
          <a:endParaRPr lang="zh-CN" altLang="en-US"/>
        </a:p>
      </dgm:t>
    </dgm:pt>
    <dgm:pt modelId="{F2BD944F-FCE7-4AFA-9682-7133207BC0FC}" type="pres">
      <dgm:prSet presAssocID="{35BDEB4B-C54D-4590-B1DA-CDF1A2D99280}" presName="hierRoot2" presStyleCnt="0">
        <dgm:presLayoutVars>
          <dgm:hierBranch val="init"/>
        </dgm:presLayoutVars>
      </dgm:prSet>
      <dgm:spPr/>
    </dgm:pt>
    <dgm:pt modelId="{11BF9B1C-2CB0-415C-B667-B3BEA0BA0DA4}" type="pres">
      <dgm:prSet presAssocID="{35BDEB4B-C54D-4590-B1DA-CDF1A2D99280}" presName="rootComposite" presStyleCnt="0"/>
      <dgm:spPr/>
    </dgm:pt>
    <dgm:pt modelId="{59D9656B-1CC6-4B82-8952-8C2BBB567B02}" type="pres">
      <dgm:prSet presAssocID="{35BDEB4B-C54D-4590-B1DA-CDF1A2D99280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6D5CB9-0A0C-480D-A91F-0C21BC644156}" type="pres">
      <dgm:prSet presAssocID="{35BDEB4B-C54D-4590-B1DA-CDF1A2D99280}" presName="rootConnector" presStyleLbl="node4" presStyleIdx="0" presStyleCnt="2"/>
      <dgm:spPr/>
      <dgm:t>
        <a:bodyPr/>
        <a:lstStyle/>
        <a:p>
          <a:endParaRPr lang="zh-CN" altLang="en-US"/>
        </a:p>
      </dgm:t>
    </dgm:pt>
    <dgm:pt modelId="{8D2ACFB3-6AC1-4B36-A814-7A15D6898D69}" type="pres">
      <dgm:prSet presAssocID="{35BDEB4B-C54D-4590-B1DA-CDF1A2D99280}" presName="hierChild4" presStyleCnt="0"/>
      <dgm:spPr/>
    </dgm:pt>
    <dgm:pt modelId="{25A756E8-049F-4512-8C9C-F6FB344E20CB}" type="pres">
      <dgm:prSet presAssocID="{35BDEB4B-C54D-4590-B1DA-CDF1A2D99280}" presName="hierChild5" presStyleCnt="0"/>
      <dgm:spPr/>
    </dgm:pt>
    <dgm:pt modelId="{196045A7-E5F1-4E5C-918F-1B39C3D28473}" type="pres">
      <dgm:prSet presAssocID="{887CBEF6-6B27-4054-972A-B748E3CFF036}" presName="hierChild5" presStyleCnt="0"/>
      <dgm:spPr/>
    </dgm:pt>
    <dgm:pt modelId="{C1B54B38-9306-47BE-961B-343C23116E6A}" type="pres">
      <dgm:prSet presAssocID="{723D8715-A9C3-4C4C-B40B-57D486761B50}" presName="Name37" presStyleLbl="parChTrans1D3" presStyleIdx="1" presStyleCnt="3"/>
      <dgm:spPr/>
      <dgm:t>
        <a:bodyPr/>
        <a:lstStyle/>
        <a:p>
          <a:endParaRPr lang="zh-CN" altLang="en-US"/>
        </a:p>
      </dgm:t>
    </dgm:pt>
    <dgm:pt modelId="{16C349BE-682E-4F8B-9524-EBF5FEC0B80E}" type="pres">
      <dgm:prSet presAssocID="{E5F17852-D5EF-4040-9219-30C51B873F7E}" presName="hierRoot2" presStyleCnt="0">
        <dgm:presLayoutVars>
          <dgm:hierBranch val="init"/>
        </dgm:presLayoutVars>
      </dgm:prSet>
      <dgm:spPr/>
    </dgm:pt>
    <dgm:pt modelId="{621B172E-7F80-463B-84AD-878DF916E450}" type="pres">
      <dgm:prSet presAssocID="{E5F17852-D5EF-4040-9219-30C51B873F7E}" presName="rootComposite" presStyleCnt="0"/>
      <dgm:spPr/>
    </dgm:pt>
    <dgm:pt modelId="{C48BD6D3-460C-4B41-A215-690F92AFCB02}" type="pres">
      <dgm:prSet presAssocID="{E5F17852-D5EF-4040-9219-30C51B873F7E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2AAA03-72C8-4B47-93C1-06D39F8E8AEE}" type="pres">
      <dgm:prSet presAssocID="{E5F17852-D5EF-4040-9219-30C51B873F7E}" presName="rootConnector" presStyleLbl="node3" presStyleIdx="1" presStyleCnt="3"/>
      <dgm:spPr/>
      <dgm:t>
        <a:bodyPr/>
        <a:lstStyle/>
        <a:p>
          <a:endParaRPr lang="zh-CN" altLang="en-US"/>
        </a:p>
      </dgm:t>
    </dgm:pt>
    <dgm:pt modelId="{E072EB99-4D9A-494E-AE7A-9FB791A7AC5C}" type="pres">
      <dgm:prSet presAssocID="{E5F17852-D5EF-4040-9219-30C51B873F7E}" presName="hierChild4" presStyleCnt="0"/>
      <dgm:spPr/>
    </dgm:pt>
    <dgm:pt modelId="{00CAB26F-D1BA-42AB-A2DE-749FF0466060}" type="pres">
      <dgm:prSet presAssocID="{644B512F-D2DA-4788-BD50-5617F67B7A73}" presName="Name37" presStyleLbl="parChTrans1D4" presStyleIdx="1" presStyleCnt="2"/>
      <dgm:spPr/>
      <dgm:t>
        <a:bodyPr/>
        <a:lstStyle/>
        <a:p>
          <a:endParaRPr lang="zh-CN" altLang="en-US"/>
        </a:p>
      </dgm:t>
    </dgm:pt>
    <dgm:pt modelId="{FEB2A78F-6E8A-411C-A6B7-4292551EAB38}" type="pres">
      <dgm:prSet presAssocID="{1024E9B7-F97E-42F8-BE89-92B131158720}" presName="hierRoot2" presStyleCnt="0">
        <dgm:presLayoutVars>
          <dgm:hierBranch val="init"/>
        </dgm:presLayoutVars>
      </dgm:prSet>
      <dgm:spPr/>
    </dgm:pt>
    <dgm:pt modelId="{4D55BB37-A20E-47A9-A769-07ED37C7D3B8}" type="pres">
      <dgm:prSet presAssocID="{1024E9B7-F97E-42F8-BE89-92B131158720}" presName="rootComposite" presStyleCnt="0"/>
      <dgm:spPr/>
    </dgm:pt>
    <dgm:pt modelId="{0F90AB38-4341-430B-821C-EB00F589B3EC}" type="pres">
      <dgm:prSet presAssocID="{1024E9B7-F97E-42F8-BE89-92B131158720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EFFA02-723D-4F73-B7E2-203B08BBBEE8}" type="pres">
      <dgm:prSet presAssocID="{1024E9B7-F97E-42F8-BE89-92B131158720}" presName="rootConnector" presStyleLbl="node4" presStyleIdx="1" presStyleCnt="2"/>
      <dgm:spPr/>
      <dgm:t>
        <a:bodyPr/>
        <a:lstStyle/>
        <a:p>
          <a:endParaRPr lang="zh-CN" altLang="en-US"/>
        </a:p>
      </dgm:t>
    </dgm:pt>
    <dgm:pt modelId="{E71F41BD-DE68-4C26-ADB5-F263CCB23015}" type="pres">
      <dgm:prSet presAssocID="{1024E9B7-F97E-42F8-BE89-92B131158720}" presName="hierChild4" presStyleCnt="0"/>
      <dgm:spPr/>
    </dgm:pt>
    <dgm:pt modelId="{203942BA-B37F-4028-9EB2-967781962921}" type="pres">
      <dgm:prSet presAssocID="{1024E9B7-F97E-42F8-BE89-92B131158720}" presName="hierChild5" presStyleCnt="0"/>
      <dgm:spPr/>
    </dgm:pt>
    <dgm:pt modelId="{90D1BBBE-2200-4A32-AEC5-8C7E198B7F55}" type="pres">
      <dgm:prSet presAssocID="{E5F17852-D5EF-4040-9219-30C51B873F7E}" presName="hierChild5" presStyleCnt="0"/>
      <dgm:spPr/>
    </dgm:pt>
    <dgm:pt modelId="{C0C921D5-EF2D-40E4-A27F-5938B66C985D}" type="pres">
      <dgm:prSet presAssocID="{CFE865E2-F663-42F1-B1DE-9C91DB17DBFF}" presName="hierChild5" presStyleCnt="0"/>
      <dgm:spPr/>
    </dgm:pt>
    <dgm:pt modelId="{4524AF45-36EC-427D-A581-F1C246B09FA8}" type="pres">
      <dgm:prSet presAssocID="{7369ABE2-AAE4-4973-B7CD-D41C3E0260E6}" presName="Name37" presStyleLbl="parChTrans1D2" presStyleIdx="3" presStyleCnt="5"/>
      <dgm:spPr/>
      <dgm:t>
        <a:bodyPr/>
        <a:lstStyle/>
        <a:p>
          <a:endParaRPr lang="zh-CN" altLang="en-US"/>
        </a:p>
      </dgm:t>
    </dgm:pt>
    <dgm:pt modelId="{14E56952-3E85-4A1E-BC88-932B052AE36F}" type="pres">
      <dgm:prSet presAssocID="{2F043CF1-29E6-4381-8197-A602A3B46791}" presName="hierRoot2" presStyleCnt="0">
        <dgm:presLayoutVars>
          <dgm:hierBranch val="init"/>
        </dgm:presLayoutVars>
      </dgm:prSet>
      <dgm:spPr/>
    </dgm:pt>
    <dgm:pt modelId="{1C24C01A-C034-4A51-A877-27613B8A910A}" type="pres">
      <dgm:prSet presAssocID="{2F043CF1-29E6-4381-8197-A602A3B46791}" presName="rootComposite" presStyleCnt="0"/>
      <dgm:spPr/>
    </dgm:pt>
    <dgm:pt modelId="{36B31408-7837-48F4-8242-F8370025EBED}" type="pres">
      <dgm:prSet presAssocID="{2F043CF1-29E6-4381-8197-A602A3B46791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2D5A5FD-A9F5-47F6-9AFB-B1D24547C8E8}" type="pres">
      <dgm:prSet presAssocID="{2F043CF1-29E6-4381-8197-A602A3B46791}" presName="rootConnector" presStyleLbl="node2" presStyleIdx="3" presStyleCnt="5"/>
      <dgm:spPr/>
      <dgm:t>
        <a:bodyPr/>
        <a:lstStyle/>
        <a:p>
          <a:endParaRPr lang="zh-CN" altLang="en-US"/>
        </a:p>
      </dgm:t>
    </dgm:pt>
    <dgm:pt modelId="{AA187440-6CC7-4092-9603-317FEA876075}" type="pres">
      <dgm:prSet presAssocID="{2F043CF1-29E6-4381-8197-A602A3B46791}" presName="hierChild4" presStyleCnt="0"/>
      <dgm:spPr/>
    </dgm:pt>
    <dgm:pt modelId="{1E67A714-443C-4A22-8213-385C2BB0EA3E}" type="pres">
      <dgm:prSet presAssocID="{DC7D97B7-FEF7-4C34-9524-869D732D4F99}" presName="Name37" presStyleLbl="parChTrans1D3" presStyleIdx="2" presStyleCnt="3"/>
      <dgm:spPr/>
      <dgm:t>
        <a:bodyPr/>
        <a:lstStyle/>
        <a:p>
          <a:endParaRPr lang="zh-CN" altLang="en-US"/>
        </a:p>
      </dgm:t>
    </dgm:pt>
    <dgm:pt modelId="{427B0687-9275-48ED-BF60-78917214C21B}" type="pres">
      <dgm:prSet presAssocID="{7084A150-6572-4156-B65C-281EBD874A12}" presName="hierRoot2" presStyleCnt="0">
        <dgm:presLayoutVars>
          <dgm:hierBranch val="init"/>
        </dgm:presLayoutVars>
      </dgm:prSet>
      <dgm:spPr/>
    </dgm:pt>
    <dgm:pt modelId="{E989C318-3F26-4474-97E6-43F928E96A02}" type="pres">
      <dgm:prSet presAssocID="{7084A150-6572-4156-B65C-281EBD874A12}" presName="rootComposite" presStyleCnt="0"/>
      <dgm:spPr/>
    </dgm:pt>
    <dgm:pt modelId="{B077904A-C7D4-4CD7-A2C3-199B642288FF}" type="pres">
      <dgm:prSet presAssocID="{7084A150-6572-4156-B65C-281EBD874A12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46A094-FBA2-4879-AA3C-BE61AA695046}" type="pres">
      <dgm:prSet presAssocID="{7084A150-6572-4156-B65C-281EBD874A12}" presName="rootConnector" presStyleLbl="node3" presStyleIdx="2" presStyleCnt="3"/>
      <dgm:spPr/>
      <dgm:t>
        <a:bodyPr/>
        <a:lstStyle/>
        <a:p>
          <a:endParaRPr lang="zh-CN" altLang="en-US"/>
        </a:p>
      </dgm:t>
    </dgm:pt>
    <dgm:pt modelId="{0C3B1DFA-01AB-4697-B284-3CBA5727C86B}" type="pres">
      <dgm:prSet presAssocID="{7084A150-6572-4156-B65C-281EBD874A12}" presName="hierChild4" presStyleCnt="0"/>
      <dgm:spPr/>
    </dgm:pt>
    <dgm:pt modelId="{060E5530-A7DE-4974-9661-89B41F54456F}" type="pres">
      <dgm:prSet presAssocID="{7084A150-6572-4156-B65C-281EBD874A12}" presName="hierChild5" presStyleCnt="0"/>
      <dgm:spPr/>
    </dgm:pt>
    <dgm:pt modelId="{BFA59898-8F90-4450-8953-938C4E1B2E60}" type="pres">
      <dgm:prSet presAssocID="{2F043CF1-29E6-4381-8197-A602A3B46791}" presName="hierChild5" presStyleCnt="0"/>
      <dgm:spPr/>
    </dgm:pt>
    <dgm:pt modelId="{ED6D7AA6-A0AC-495A-9E1A-11635AE1ED39}" type="pres">
      <dgm:prSet presAssocID="{179E6CD1-5EB9-456F-B30D-494EBB6A18D6}" presName="Name37" presStyleLbl="parChTrans1D2" presStyleIdx="4" presStyleCnt="5"/>
      <dgm:spPr/>
      <dgm:t>
        <a:bodyPr/>
        <a:lstStyle/>
        <a:p>
          <a:endParaRPr lang="zh-CN" altLang="en-US"/>
        </a:p>
      </dgm:t>
    </dgm:pt>
    <dgm:pt modelId="{F7B07055-3D82-4B8F-9ED1-EAEAB1833940}" type="pres">
      <dgm:prSet presAssocID="{EAA830D0-269C-4E13-ADDC-E0BBB64A94B7}" presName="hierRoot2" presStyleCnt="0">
        <dgm:presLayoutVars>
          <dgm:hierBranch val="init"/>
        </dgm:presLayoutVars>
      </dgm:prSet>
      <dgm:spPr/>
    </dgm:pt>
    <dgm:pt modelId="{3D89951F-A88D-4135-B0FA-5567ACD1561A}" type="pres">
      <dgm:prSet presAssocID="{EAA830D0-269C-4E13-ADDC-E0BBB64A94B7}" presName="rootComposite" presStyleCnt="0"/>
      <dgm:spPr/>
    </dgm:pt>
    <dgm:pt modelId="{36639DE3-8695-48CE-9CE3-FA89FA8141F9}" type="pres">
      <dgm:prSet presAssocID="{EAA830D0-269C-4E13-ADDC-E0BBB64A94B7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AD47A6-9746-40D5-8ADB-AA2B2B343E09}" type="pres">
      <dgm:prSet presAssocID="{EAA830D0-269C-4E13-ADDC-E0BBB64A94B7}" presName="rootConnector" presStyleLbl="node2" presStyleIdx="4" presStyleCnt="5"/>
      <dgm:spPr/>
      <dgm:t>
        <a:bodyPr/>
        <a:lstStyle/>
        <a:p>
          <a:endParaRPr lang="zh-CN" altLang="en-US"/>
        </a:p>
      </dgm:t>
    </dgm:pt>
    <dgm:pt modelId="{2A45B64E-6A85-4936-A85D-95EB53A5DF8A}" type="pres">
      <dgm:prSet presAssocID="{EAA830D0-269C-4E13-ADDC-E0BBB64A94B7}" presName="hierChild4" presStyleCnt="0"/>
      <dgm:spPr/>
    </dgm:pt>
    <dgm:pt modelId="{E76248F8-8F70-46CA-B11D-66EABBD8166F}" type="pres">
      <dgm:prSet presAssocID="{EAA830D0-269C-4E13-ADDC-E0BBB64A94B7}" presName="hierChild5" presStyleCnt="0"/>
      <dgm:spPr/>
    </dgm:pt>
    <dgm:pt modelId="{73C3FB61-AF88-43C4-A5B7-A208EAFA0EC3}" type="pres">
      <dgm:prSet presAssocID="{9145F70C-500A-4333-A09C-AAE62B5D8925}" presName="hierChild3" presStyleCnt="0"/>
      <dgm:spPr/>
    </dgm:pt>
  </dgm:ptLst>
  <dgm:cxnLst>
    <dgm:cxn modelId="{9BEAD076-6A08-4FA3-87CB-BB2158F153D5}" srcId="{2F043CF1-29E6-4381-8197-A602A3B46791}" destId="{7084A150-6572-4156-B65C-281EBD874A12}" srcOrd="0" destOrd="0" parTransId="{DC7D97B7-FEF7-4C34-9524-869D732D4F99}" sibTransId="{4024ECC1-6FAC-4D8F-83E6-80AE3DF8F7E5}"/>
    <dgm:cxn modelId="{8192A88C-516E-4602-851A-14C84A7E1CE3}" srcId="{9145F70C-500A-4333-A09C-AAE62B5D8925}" destId="{2F043CF1-29E6-4381-8197-A602A3B46791}" srcOrd="3" destOrd="0" parTransId="{7369ABE2-AAE4-4973-B7CD-D41C3E0260E6}" sibTransId="{336E2B56-62A7-4434-B1D1-A0A1F14AF235}"/>
    <dgm:cxn modelId="{46EF16C3-7BF4-443E-8F8F-171B6227858D}" type="presOf" srcId="{CBF1D140-4609-4692-80D9-E75BC17C34F2}" destId="{D982A8EA-D41C-4669-811A-E8AD3EDE1CF9}" srcOrd="1" destOrd="0" presId="urn:microsoft.com/office/officeart/2005/8/layout/orgChart1"/>
    <dgm:cxn modelId="{048225A7-7A63-4DC9-AEC4-BE3EB1A5B3C2}" type="presOf" srcId="{7369ABE2-AAE4-4973-B7CD-D41C3E0260E6}" destId="{4524AF45-36EC-427D-A581-F1C246B09FA8}" srcOrd="0" destOrd="0" presId="urn:microsoft.com/office/officeart/2005/8/layout/orgChart1"/>
    <dgm:cxn modelId="{4B6EFDDA-851E-4990-A966-E87EA667B16A}" srcId="{CD60D2E3-0D2E-42C5-9AEE-9368F10BE62B}" destId="{9145F70C-500A-4333-A09C-AAE62B5D8925}" srcOrd="0" destOrd="0" parTransId="{37C388F1-4868-45D6-BB41-79163DEE3684}" sibTransId="{FBD5C953-B90C-4278-8114-3D46531A1331}"/>
    <dgm:cxn modelId="{10052D50-BA51-4F1F-9719-3C4BA05331E3}" srcId="{CFE865E2-F663-42F1-B1DE-9C91DB17DBFF}" destId="{887CBEF6-6B27-4054-972A-B748E3CFF036}" srcOrd="0" destOrd="0" parTransId="{33C32472-3C0B-4636-9395-1BF93E71CC96}" sibTransId="{3F07A1AE-A188-4796-9674-0B1803775902}"/>
    <dgm:cxn modelId="{4CA12D07-0E81-426B-A969-F3531173FDA1}" srcId="{9145F70C-500A-4333-A09C-AAE62B5D8925}" destId="{CBF1D140-4609-4692-80D9-E75BC17C34F2}" srcOrd="1" destOrd="0" parTransId="{D0DF7C5F-C736-4C5F-9D4C-B4366D863606}" sibTransId="{CA1C2E45-C660-4946-8630-C96CEA2C1EF4}"/>
    <dgm:cxn modelId="{D4D6FB95-80D4-40A1-BFB3-B56C1CA59842}" type="presOf" srcId="{7084A150-6572-4156-B65C-281EBD874A12}" destId="{B077904A-C7D4-4CD7-A2C3-199B642288FF}" srcOrd="0" destOrd="0" presId="urn:microsoft.com/office/officeart/2005/8/layout/orgChart1"/>
    <dgm:cxn modelId="{9D41C88A-A95F-435D-A2AC-602334280E45}" type="presOf" srcId="{5AEA56CF-E52A-456D-9E3E-CB398AA6958C}" destId="{C66E0E68-D1F1-4BE2-9A51-349C77F71E41}" srcOrd="0" destOrd="0" presId="urn:microsoft.com/office/officeart/2005/8/layout/orgChart1"/>
    <dgm:cxn modelId="{03F56B3C-544C-4CDD-8D70-7585E6382571}" type="presOf" srcId="{887CBEF6-6B27-4054-972A-B748E3CFF036}" destId="{805A080D-DCED-4D61-A2E8-880B0F31F248}" srcOrd="1" destOrd="0" presId="urn:microsoft.com/office/officeart/2005/8/layout/orgChart1"/>
    <dgm:cxn modelId="{E3026CD4-84AC-4E62-A13F-19100176D2F7}" type="presOf" srcId="{35BDEB4B-C54D-4590-B1DA-CDF1A2D99280}" destId="{59D9656B-1CC6-4B82-8952-8C2BBB567B02}" srcOrd="0" destOrd="0" presId="urn:microsoft.com/office/officeart/2005/8/layout/orgChart1"/>
    <dgm:cxn modelId="{154A8C68-2CD3-4F70-972A-954404388770}" type="presOf" srcId="{CBF1D140-4609-4692-80D9-E75BC17C34F2}" destId="{2FB6FAAE-9A4C-4462-9CF7-6006E5E0D62C}" srcOrd="0" destOrd="0" presId="urn:microsoft.com/office/officeart/2005/8/layout/orgChart1"/>
    <dgm:cxn modelId="{A075E881-BA5B-423E-AB05-1E05BA24978F}" srcId="{9145F70C-500A-4333-A09C-AAE62B5D8925}" destId="{713A0556-15E4-4A63-BAA7-08C65D7DADF3}" srcOrd="0" destOrd="0" parTransId="{E937F6EF-ED89-441A-B770-016ACBAA7AB2}" sibTransId="{43E6126A-7B09-45AD-BCA1-65E13F5B761F}"/>
    <dgm:cxn modelId="{046304F1-4690-437E-B7A6-D38E55E82CDD}" type="presOf" srcId="{B30423A6-FDF6-4077-B378-BDBE63FA6C36}" destId="{3CF1F749-708E-4301-9C21-5EC2CF5B88E6}" srcOrd="0" destOrd="0" presId="urn:microsoft.com/office/officeart/2005/8/layout/orgChart1"/>
    <dgm:cxn modelId="{59D0A595-3B5B-4C20-A205-E96086112EBE}" srcId="{887CBEF6-6B27-4054-972A-B748E3CFF036}" destId="{35BDEB4B-C54D-4590-B1DA-CDF1A2D99280}" srcOrd="0" destOrd="0" parTransId="{5AEA56CF-E52A-456D-9E3E-CB398AA6958C}" sibTransId="{9E7BCA93-8E4C-403A-AE44-3764E683E2C0}"/>
    <dgm:cxn modelId="{8A3F75AE-A813-411C-BB79-D51890A6C2E0}" srcId="{9145F70C-500A-4333-A09C-AAE62B5D8925}" destId="{EAA830D0-269C-4E13-ADDC-E0BBB64A94B7}" srcOrd="4" destOrd="0" parTransId="{179E6CD1-5EB9-456F-B30D-494EBB6A18D6}" sibTransId="{F930686F-776F-4204-A792-AB21F381C0E0}"/>
    <dgm:cxn modelId="{45F7657C-C960-46BD-8B34-A70C9A288279}" type="presOf" srcId="{9145F70C-500A-4333-A09C-AAE62B5D8925}" destId="{7637FF17-08C0-442A-890E-4C1F58436313}" srcOrd="1" destOrd="0" presId="urn:microsoft.com/office/officeart/2005/8/layout/orgChart1"/>
    <dgm:cxn modelId="{CC2C70AB-F942-455E-8505-F1C303AC4124}" type="presOf" srcId="{713A0556-15E4-4A63-BAA7-08C65D7DADF3}" destId="{782DABF5-F61E-444F-85C1-62DB59CFB97C}" srcOrd="1" destOrd="0" presId="urn:microsoft.com/office/officeart/2005/8/layout/orgChart1"/>
    <dgm:cxn modelId="{941D447D-BD1F-4296-A3CF-68C775B7F693}" srcId="{E5F17852-D5EF-4040-9219-30C51B873F7E}" destId="{1024E9B7-F97E-42F8-BE89-92B131158720}" srcOrd="0" destOrd="0" parTransId="{644B512F-D2DA-4788-BD50-5617F67B7A73}" sibTransId="{7333A153-2234-469A-A329-801075A9A4F4}"/>
    <dgm:cxn modelId="{F2D14B85-E781-4C33-9AE9-A6EFC06FB64D}" type="presOf" srcId="{E5F17852-D5EF-4040-9219-30C51B873F7E}" destId="{4F2AAA03-72C8-4B47-93C1-06D39F8E8AEE}" srcOrd="1" destOrd="0" presId="urn:microsoft.com/office/officeart/2005/8/layout/orgChart1"/>
    <dgm:cxn modelId="{F662EF74-D463-450B-8D77-2DAF9A35C03B}" type="presOf" srcId="{179E6CD1-5EB9-456F-B30D-494EBB6A18D6}" destId="{ED6D7AA6-A0AC-495A-9E1A-11635AE1ED39}" srcOrd="0" destOrd="0" presId="urn:microsoft.com/office/officeart/2005/8/layout/orgChart1"/>
    <dgm:cxn modelId="{DF2205C8-B4B1-433C-B342-79DF77CF21A7}" srcId="{9145F70C-500A-4333-A09C-AAE62B5D8925}" destId="{CFE865E2-F663-42F1-B1DE-9C91DB17DBFF}" srcOrd="2" destOrd="0" parTransId="{B30423A6-FDF6-4077-B378-BDBE63FA6C36}" sibTransId="{55F99771-D615-4982-A269-FD719E39226C}"/>
    <dgm:cxn modelId="{A7E8B942-D021-4C71-AF49-3B1CBE27D0D8}" type="presOf" srcId="{644B512F-D2DA-4788-BD50-5617F67B7A73}" destId="{00CAB26F-D1BA-42AB-A2DE-749FF0466060}" srcOrd="0" destOrd="0" presId="urn:microsoft.com/office/officeart/2005/8/layout/orgChart1"/>
    <dgm:cxn modelId="{4F772F30-C15B-414E-8BD5-0ED5DAA214DC}" type="presOf" srcId="{2F043CF1-29E6-4381-8197-A602A3B46791}" destId="{A2D5A5FD-A9F5-47F6-9AFB-B1D24547C8E8}" srcOrd="1" destOrd="0" presId="urn:microsoft.com/office/officeart/2005/8/layout/orgChart1"/>
    <dgm:cxn modelId="{C122A294-5412-4843-9985-AE1FA0DE8D12}" type="presOf" srcId="{713A0556-15E4-4A63-BAA7-08C65D7DADF3}" destId="{74D73135-EED3-47F0-95E1-F95B8FDD4C20}" srcOrd="0" destOrd="0" presId="urn:microsoft.com/office/officeart/2005/8/layout/orgChart1"/>
    <dgm:cxn modelId="{9E6B9573-1601-45F0-9182-E17438302C8C}" srcId="{CFE865E2-F663-42F1-B1DE-9C91DB17DBFF}" destId="{E5F17852-D5EF-4040-9219-30C51B873F7E}" srcOrd="1" destOrd="0" parTransId="{723D8715-A9C3-4C4C-B40B-57D486761B50}" sibTransId="{E61FCF1D-8D81-4F04-911F-8496DA2C2FBF}"/>
    <dgm:cxn modelId="{77F040CD-B4EB-497E-A17C-7E82270A6A9C}" type="presOf" srcId="{CFE865E2-F663-42F1-B1DE-9C91DB17DBFF}" destId="{BB1D8A84-8109-4351-BD4C-0DBC5EF1963B}" srcOrd="1" destOrd="0" presId="urn:microsoft.com/office/officeart/2005/8/layout/orgChart1"/>
    <dgm:cxn modelId="{01C65B28-30FB-4CBC-9CC6-9634E5BD1312}" type="presOf" srcId="{CD60D2E3-0D2E-42C5-9AEE-9368F10BE62B}" destId="{6BC7CA44-6B13-461F-B31C-06B724ED350F}" srcOrd="0" destOrd="0" presId="urn:microsoft.com/office/officeart/2005/8/layout/orgChart1"/>
    <dgm:cxn modelId="{2AC7E3FC-03E8-4519-9C1B-1378D77B9A83}" type="presOf" srcId="{887CBEF6-6B27-4054-972A-B748E3CFF036}" destId="{AB80CE4C-3D41-45EB-B727-DAF7780336C3}" srcOrd="0" destOrd="0" presId="urn:microsoft.com/office/officeart/2005/8/layout/orgChart1"/>
    <dgm:cxn modelId="{51F44D2B-E7EB-4E8D-A94F-6B3C9815540A}" type="presOf" srcId="{33C32472-3C0B-4636-9395-1BF93E71CC96}" destId="{2C36A1CB-0B64-4A37-A35A-8D7D0F6ADE2E}" srcOrd="0" destOrd="0" presId="urn:microsoft.com/office/officeart/2005/8/layout/orgChart1"/>
    <dgm:cxn modelId="{FFDCDD4D-2224-4E5B-AC22-ED3045FBD1D2}" type="presOf" srcId="{723D8715-A9C3-4C4C-B40B-57D486761B50}" destId="{C1B54B38-9306-47BE-961B-343C23116E6A}" srcOrd="0" destOrd="0" presId="urn:microsoft.com/office/officeart/2005/8/layout/orgChart1"/>
    <dgm:cxn modelId="{0011DF43-814C-4176-AF71-6901F690BF8D}" type="presOf" srcId="{35BDEB4B-C54D-4590-B1DA-CDF1A2D99280}" destId="{D26D5CB9-0A0C-480D-A91F-0C21BC644156}" srcOrd="1" destOrd="0" presId="urn:microsoft.com/office/officeart/2005/8/layout/orgChart1"/>
    <dgm:cxn modelId="{C6A8EC0E-A415-4153-B128-82BE40BC30B8}" type="presOf" srcId="{EAA830D0-269C-4E13-ADDC-E0BBB64A94B7}" destId="{93AD47A6-9746-40D5-8ADB-AA2B2B343E09}" srcOrd="1" destOrd="0" presId="urn:microsoft.com/office/officeart/2005/8/layout/orgChart1"/>
    <dgm:cxn modelId="{B6429943-8C33-4E70-88B8-A23452BF38FE}" type="presOf" srcId="{7084A150-6572-4156-B65C-281EBD874A12}" destId="{EB46A094-FBA2-4879-AA3C-BE61AA695046}" srcOrd="1" destOrd="0" presId="urn:microsoft.com/office/officeart/2005/8/layout/orgChart1"/>
    <dgm:cxn modelId="{6256DCD6-EA2C-417B-9BC3-082CA0B262A7}" type="presOf" srcId="{1024E9B7-F97E-42F8-BE89-92B131158720}" destId="{68EFFA02-723D-4F73-B7E2-203B08BBBEE8}" srcOrd="1" destOrd="0" presId="urn:microsoft.com/office/officeart/2005/8/layout/orgChart1"/>
    <dgm:cxn modelId="{5EEDE14C-1ED5-4536-BB17-245E28048627}" type="presOf" srcId="{D0DF7C5F-C736-4C5F-9D4C-B4366D863606}" destId="{7BE13B93-0092-4122-8199-8DEE3E6D9122}" srcOrd="0" destOrd="0" presId="urn:microsoft.com/office/officeart/2005/8/layout/orgChart1"/>
    <dgm:cxn modelId="{6C06FF27-3A58-4CDD-9E5C-FA2ACC7D5A4C}" type="presOf" srcId="{1024E9B7-F97E-42F8-BE89-92B131158720}" destId="{0F90AB38-4341-430B-821C-EB00F589B3EC}" srcOrd="0" destOrd="0" presId="urn:microsoft.com/office/officeart/2005/8/layout/orgChart1"/>
    <dgm:cxn modelId="{127E5F0F-76D7-4A57-A8BF-AF1054C7A6AB}" type="presOf" srcId="{DC7D97B7-FEF7-4C34-9524-869D732D4F99}" destId="{1E67A714-443C-4A22-8213-385C2BB0EA3E}" srcOrd="0" destOrd="0" presId="urn:microsoft.com/office/officeart/2005/8/layout/orgChart1"/>
    <dgm:cxn modelId="{9B10BFC5-8B3E-40EB-9EDB-34637F21C683}" type="presOf" srcId="{EAA830D0-269C-4E13-ADDC-E0BBB64A94B7}" destId="{36639DE3-8695-48CE-9CE3-FA89FA8141F9}" srcOrd="0" destOrd="0" presId="urn:microsoft.com/office/officeart/2005/8/layout/orgChart1"/>
    <dgm:cxn modelId="{45753422-F8CB-47AA-BA23-6B2A1E2CB9F3}" type="presOf" srcId="{CFE865E2-F663-42F1-B1DE-9C91DB17DBFF}" destId="{0E74C520-77A0-427B-A1F9-E3363074AD6B}" srcOrd="0" destOrd="0" presId="urn:microsoft.com/office/officeart/2005/8/layout/orgChart1"/>
    <dgm:cxn modelId="{D188E35D-6EF5-4BC8-8F03-68819FA3CFF5}" type="presOf" srcId="{E937F6EF-ED89-441A-B770-016ACBAA7AB2}" destId="{AA1E0A6F-DF34-4575-A681-69900C5701CD}" srcOrd="0" destOrd="0" presId="urn:microsoft.com/office/officeart/2005/8/layout/orgChart1"/>
    <dgm:cxn modelId="{FEBD63D1-653B-4E0C-B345-2DF3F3CABBCE}" type="presOf" srcId="{E5F17852-D5EF-4040-9219-30C51B873F7E}" destId="{C48BD6D3-460C-4B41-A215-690F92AFCB02}" srcOrd="0" destOrd="0" presId="urn:microsoft.com/office/officeart/2005/8/layout/orgChart1"/>
    <dgm:cxn modelId="{EC538B01-564A-45CB-B118-29ECBE8ADFA7}" type="presOf" srcId="{2F043CF1-29E6-4381-8197-A602A3B46791}" destId="{36B31408-7837-48F4-8242-F8370025EBED}" srcOrd="0" destOrd="0" presId="urn:microsoft.com/office/officeart/2005/8/layout/orgChart1"/>
    <dgm:cxn modelId="{88A7A1FE-0036-4899-9C20-4274A13948A3}" type="presOf" srcId="{9145F70C-500A-4333-A09C-AAE62B5D8925}" destId="{071C57A6-DDE4-4109-A1CA-4D4EE1854ED6}" srcOrd="0" destOrd="0" presId="urn:microsoft.com/office/officeart/2005/8/layout/orgChart1"/>
    <dgm:cxn modelId="{039D11C2-2B97-44DD-835B-C10667CF8625}" type="presParOf" srcId="{6BC7CA44-6B13-461F-B31C-06B724ED350F}" destId="{678071E4-3ECF-40EF-ADA6-4A39A3FD9652}" srcOrd="0" destOrd="0" presId="urn:microsoft.com/office/officeart/2005/8/layout/orgChart1"/>
    <dgm:cxn modelId="{83A1BB82-C399-4979-A946-5A4CD7AC2AC6}" type="presParOf" srcId="{678071E4-3ECF-40EF-ADA6-4A39A3FD9652}" destId="{437C2023-D9EF-477E-80AD-2891EAC4073B}" srcOrd="0" destOrd="0" presId="urn:microsoft.com/office/officeart/2005/8/layout/orgChart1"/>
    <dgm:cxn modelId="{D6F41182-DF72-4486-9D29-D267EE6E7734}" type="presParOf" srcId="{437C2023-D9EF-477E-80AD-2891EAC4073B}" destId="{071C57A6-DDE4-4109-A1CA-4D4EE1854ED6}" srcOrd="0" destOrd="0" presId="urn:microsoft.com/office/officeart/2005/8/layout/orgChart1"/>
    <dgm:cxn modelId="{65F83BCF-D012-40B6-A12D-BD6E8FFE0244}" type="presParOf" srcId="{437C2023-D9EF-477E-80AD-2891EAC4073B}" destId="{7637FF17-08C0-442A-890E-4C1F58436313}" srcOrd="1" destOrd="0" presId="urn:microsoft.com/office/officeart/2005/8/layout/orgChart1"/>
    <dgm:cxn modelId="{1C16383E-8121-4384-BD85-E706AEADEE9E}" type="presParOf" srcId="{678071E4-3ECF-40EF-ADA6-4A39A3FD9652}" destId="{7FD9C788-8213-4168-9342-DB60DC569D08}" srcOrd="1" destOrd="0" presId="urn:microsoft.com/office/officeart/2005/8/layout/orgChart1"/>
    <dgm:cxn modelId="{98038456-882D-492D-A847-9D62C77AC33F}" type="presParOf" srcId="{7FD9C788-8213-4168-9342-DB60DC569D08}" destId="{AA1E0A6F-DF34-4575-A681-69900C5701CD}" srcOrd="0" destOrd="0" presId="urn:microsoft.com/office/officeart/2005/8/layout/orgChart1"/>
    <dgm:cxn modelId="{68866875-C3CF-4CEB-9599-0D2A84CF3CFF}" type="presParOf" srcId="{7FD9C788-8213-4168-9342-DB60DC569D08}" destId="{F4D034F5-D955-4C1E-A35F-72EF966BADD7}" srcOrd="1" destOrd="0" presId="urn:microsoft.com/office/officeart/2005/8/layout/orgChart1"/>
    <dgm:cxn modelId="{4E2F3F00-222D-4F8F-9FE4-EF32A3EB1997}" type="presParOf" srcId="{F4D034F5-D955-4C1E-A35F-72EF966BADD7}" destId="{DF9F6B1F-AECF-476C-88A2-409CEC087025}" srcOrd="0" destOrd="0" presId="urn:microsoft.com/office/officeart/2005/8/layout/orgChart1"/>
    <dgm:cxn modelId="{2221D7DA-55F7-4501-9CFC-6B21CCD90EE8}" type="presParOf" srcId="{DF9F6B1F-AECF-476C-88A2-409CEC087025}" destId="{74D73135-EED3-47F0-95E1-F95B8FDD4C20}" srcOrd="0" destOrd="0" presId="urn:microsoft.com/office/officeart/2005/8/layout/orgChart1"/>
    <dgm:cxn modelId="{6B4A9B5C-8EC6-4140-9AB8-5F6538401326}" type="presParOf" srcId="{DF9F6B1F-AECF-476C-88A2-409CEC087025}" destId="{782DABF5-F61E-444F-85C1-62DB59CFB97C}" srcOrd="1" destOrd="0" presId="urn:microsoft.com/office/officeart/2005/8/layout/orgChart1"/>
    <dgm:cxn modelId="{B626685D-B3CF-46D9-A254-CD0CC5B65C0F}" type="presParOf" srcId="{F4D034F5-D955-4C1E-A35F-72EF966BADD7}" destId="{68542C7A-245D-4A66-BA54-7D9CF2EE1BF5}" srcOrd="1" destOrd="0" presId="urn:microsoft.com/office/officeart/2005/8/layout/orgChart1"/>
    <dgm:cxn modelId="{F7132FE5-D469-4331-AC81-E9F10F894E68}" type="presParOf" srcId="{F4D034F5-D955-4C1E-A35F-72EF966BADD7}" destId="{CBCA52C8-3351-4CB0-8ED6-2D6AD9B4B436}" srcOrd="2" destOrd="0" presId="urn:microsoft.com/office/officeart/2005/8/layout/orgChart1"/>
    <dgm:cxn modelId="{62E575DA-C03E-4106-83E7-DB5D0D56EEFA}" type="presParOf" srcId="{7FD9C788-8213-4168-9342-DB60DC569D08}" destId="{7BE13B93-0092-4122-8199-8DEE3E6D9122}" srcOrd="2" destOrd="0" presId="urn:microsoft.com/office/officeart/2005/8/layout/orgChart1"/>
    <dgm:cxn modelId="{EA24B34B-3B4D-4C44-AD94-34BF1039D43C}" type="presParOf" srcId="{7FD9C788-8213-4168-9342-DB60DC569D08}" destId="{530E67B0-0763-4186-8A75-D177078D921B}" srcOrd="3" destOrd="0" presId="urn:microsoft.com/office/officeart/2005/8/layout/orgChart1"/>
    <dgm:cxn modelId="{51E872A4-E5C3-4B9E-9A4F-0F66F6FE2FC0}" type="presParOf" srcId="{530E67B0-0763-4186-8A75-D177078D921B}" destId="{D13AE3CA-2934-403C-BF55-A4A61866C06F}" srcOrd="0" destOrd="0" presId="urn:microsoft.com/office/officeart/2005/8/layout/orgChart1"/>
    <dgm:cxn modelId="{AE93145A-9C49-4A42-BADC-BE9541745B39}" type="presParOf" srcId="{D13AE3CA-2934-403C-BF55-A4A61866C06F}" destId="{2FB6FAAE-9A4C-4462-9CF7-6006E5E0D62C}" srcOrd="0" destOrd="0" presId="urn:microsoft.com/office/officeart/2005/8/layout/orgChart1"/>
    <dgm:cxn modelId="{C34E4874-B470-4CFB-AAA8-5D4E88888585}" type="presParOf" srcId="{D13AE3CA-2934-403C-BF55-A4A61866C06F}" destId="{D982A8EA-D41C-4669-811A-E8AD3EDE1CF9}" srcOrd="1" destOrd="0" presId="urn:microsoft.com/office/officeart/2005/8/layout/orgChart1"/>
    <dgm:cxn modelId="{112B7E17-B8F3-43BF-880A-D0C105DC8563}" type="presParOf" srcId="{530E67B0-0763-4186-8A75-D177078D921B}" destId="{10D0F9AF-4E3F-4D3B-8F7E-066A67E73AB6}" srcOrd="1" destOrd="0" presId="urn:microsoft.com/office/officeart/2005/8/layout/orgChart1"/>
    <dgm:cxn modelId="{6D723F3B-AB5B-4C0C-A1C7-C98A77CF3DC2}" type="presParOf" srcId="{530E67B0-0763-4186-8A75-D177078D921B}" destId="{3135EFDC-D13E-47BA-9E15-0336B1DF7106}" srcOrd="2" destOrd="0" presId="urn:microsoft.com/office/officeart/2005/8/layout/orgChart1"/>
    <dgm:cxn modelId="{D2B584FD-4954-4167-AAFA-28DFE21AADE1}" type="presParOf" srcId="{7FD9C788-8213-4168-9342-DB60DC569D08}" destId="{3CF1F749-708E-4301-9C21-5EC2CF5B88E6}" srcOrd="4" destOrd="0" presId="urn:microsoft.com/office/officeart/2005/8/layout/orgChart1"/>
    <dgm:cxn modelId="{6194E14B-3ED1-4DA9-A670-B4A935BC8F3A}" type="presParOf" srcId="{7FD9C788-8213-4168-9342-DB60DC569D08}" destId="{1196A9EE-BFFC-4DD7-82B2-C0684C9B2F84}" srcOrd="5" destOrd="0" presId="urn:microsoft.com/office/officeart/2005/8/layout/orgChart1"/>
    <dgm:cxn modelId="{90590615-06EF-43FE-9BD7-A6EF604226F3}" type="presParOf" srcId="{1196A9EE-BFFC-4DD7-82B2-C0684C9B2F84}" destId="{CFF20B8C-FA4E-4256-B127-C1F935287216}" srcOrd="0" destOrd="0" presId="urn:microsoft.com/office/officeart/2005/8/layout/orgChart1"/>
    <dgm:cxn modelId="{68D464F8-0CAA-4951-860F-A5B5E14DF9F9}" type="presParOf" srcId="{CFF20B8C-FA4E-4256-B127-C1F935287216}" destId="{0E74C520-77A0-427B-A1F9-E3363074AD6B}" srcOrd="0" destOrd="0" presId="urn:microsoft.com/office/officeart/2005/8/layout/orgChart1"/>
    <dgm:cxn modelId="{BC458674-785D-4D34-B324-ABA7E3EF7183}" type="presParOf" srcId="{CFF20B8C-FA4E-4256-B127-C1F935287216}" destId="{BB1D8A84-8109-4351-BD4C-0DBC5EF1963B}" srcOrd="1" destOrd="0" presId="urn:microsoft.com/office/officeart/2005/8/layout/orgChart1"/>
    <dgm:cxn modelId="{DCF25FF2-B1A4-463A-A76C-493A5493241B}" type="presParOf" srcId="{1196A9EE-BFFC-4DD7-82B2-C0684C9B2F84}" destId="{D131A2E6-870B-4DC6-96C0-87BDE9E43D8B}" srcOrd="1" destOrd="0" presId="urn:microsoft.com/office/officeart/2005/8/layout/orgChart1"/>
    <dgm:cxn modelId="{25F2C76C-CF2B-48C0-A36D-B18F22A065E0}" type="presParOf" srcId="{D131A2E6-870B-4DC6-96C0-87BDE9E43D8B}" destId="{2C36A1CB-0B64-4A37-A35A-8D7D0F6ADE2E}" srcOrd="0" destOrd="0" presId="urn:microsoft.com/office/officeart/2005/8/layout/orgChart1"/>
    <dgm:cxn modelId="{4FD2EBD5-D0A0-4C2D-835B-71C39BBDC9BE}" type="presParOf" srcId="{D131A2E6-870B-4DC6-96C0-87BDE9E43D8B}" destId="{5F61AE55-F35D-45FB-8852-2A8C0935A57F}" srcOrd="1" destOrd="0" presId="urn:microsoft.com/office/officeart/2005/8/layout/orgChart1"/>
    <dgm:cxn modelId="{FF0CDE62-0E34-4360-A108-6CA50D71FBA7}" type="presParOf" srcId="{5F61AE55-F35D-45FB-8852-2A8C0935A57F}" destId="{E0106374-B573-4120-A270-C88133015C65}" srcOrd="0" destOrd="0" presId="urn:microsoft.com/office/officeart/2005/8/layout/orgChart1"/>
    <dgm:cxn modelId="{F0B98AE9-3F6E-4FD2-AE45-16430DAFFE2B}" type="presParOf" srcId="{E0106374-B573-4120-A270-C88133015C65}" destId="{AB80CE4C-3D41-45EB-B727-DAF7780336C3}" srcOrd="0" destOrd="0" presId="urn:microsoft.com/office/officeart/2005/8/layout/orgChart1"/>
    <dgm:cxn modelId="{537859F1-B479-4CC8-98DF-B0E77EC51373}" type="presParOf" srcId="{E0106374-B573-4120-A270-C88133015C65}" destId="{805A080D-DCED-4D61-A2E8-880B0F31F248}" srcOrd="1" destOrd="0" presId="urn:microsoft.com/office/officeart/2005/8/layout/orgChart1"/>
    <dgm:cxn modelId="{535D5CEE-D399-44A1-A0B9-9C2E16EF6F8E}" type="presParOf" srcId="{5F61AE55-F35D-45FB-8852-2A8C0935A57F}" destId="{E2478B45-4913-42D4-8D39-95C74CCD423F}" srcOrd="1" destOrd="0" presId="urn:microsoft.com/office/officeart/2005/8/layout/orgChart1"/>
    <dgm:cxn modelId="{1F12E2FC-D8E9-4885-A33E-CE5B8CB79E6F}" type="presParOf" srcId="{E2478B45-4913-42D4-8D39-95C74CCD423F}" destId="{C66E0E68-D1F1-4BE2-9A51-349C77F71E41}" srcOrd="0" destOrd="0" presId="urn:microsoft.com/office/officeart/2005/8/layout/orgChart1"/>
    <dgm:cxn modelId="{D992CA07-0071-448F-A503-4097010C6E3B}" type="presParOf" srcId="{E2478B45-4913-42D4-8D39-95C74CCD423F}" destId="{F2BD944F-FCE7-4AFA-9682-7133207BC0FC}" srcOrd="1" destOrd="0" presId="urn:microsoft.com/office/officeart/2005/8/layout/orgChart1"/>
    <dgm:cxn modelId="{FB95319D-096E-494D-8697-8887ACF8E370}" type="presParOf" srcId="{F2BD944F-FCE7-4AFA-9682-7133207BC0FC}" destId="{11BF9B1C-2CB0-415C-B667-B3BEA0BA0DA4}" srcOrd="0" destOrd="0" presId="urn:microsoft.com/office/officeart/2005/8/layout/orgChart1"/>
    <dgm:cxn modelId="{47109EC6-8EC7-4251-8359-65B081C356A0}" type="presParOf" srcId="{11BF9B1C-2CB0-415C-B667-B3BEA0BA0DA4}" destId="{59D9656B-1CC6-4B82-8952-8C2BBB567B02}" srcOrd="0" destOrd="0" presId="urn:microsoft.com/office/officeart/2005/8/layout/orgChart1"/>
    <dgm:cxn modelId="{01C87AE8-6542-4327-829E-6AD29CED8E01}" type="presParOf" srcId="{11BF9B1C-2CB0-415C-B667-B3BEA0BA0DA4}" destId="{D26D5CB9-0A0C-480D-A91F-0C21BC644156}" srcOrd="1" destOrd="0" presId="urn:microsoft.com/office/officeart/2005/8/layout/orgChart1"/>
    <dgm:cxn modelId="{8F4B7390-23E9-4759-8745-115156B149CE}" type="presParOf" srcId="{F2BD944F-FCE7-4AFA-9682-7133207BC0FC}" destId="{8D2ACFB3-6AC1-4B36-A814-7A15D6898D69}" srcOrd="1" destOrd="0" presId="urn:microsoft.com/office/officeart/2005/8/layout/orgChart1"/>
    <dgm:cxn modelId="{9F68D5B9-4847-425A-B1DF-BA44582F094D}" type="presParOf" srcId="{F2BD944F-FCE7-4AFA-9682-7133207BC0FC}" destId="{25A756E8-049F-4512-8C9C-F6FB344E20CB}" srcOrd="2" destOrd="0" presId="urn:microsoft.com/office/officeart/2005/8/layout/orgChart1"/>
    <dgm:cxn modelId="{C54A8517-17A7-408D-9547-0A3AC2C5B536}" type="presParOf" srcId="{5F61AE55-F35D-45FB-8852-2A8C0935A57F}" destId="{196045A7-E5F1-4E5C-918F-1B39C3D28473}" srcOrd="2" destOrd="0" presId="urn:microsoft.com/office/officeart/2005/8/layout/orgChart1"/>
    <dgm:cxn modelId="{2A512271-B950-4416-96CA-310FB56EC3E7}" type="presParOf" srcId="{D131A2E6-870B-4DC6-96C0-87BDE9E43D8B}" destId="{C1B54B38-9306-47BE-961B-343C23116E6A}" srcOrd="2" destOrd="0" presId="urn:microsoft.com/office/officeart/2005/8/layout/orgChart1"/>
    <dgm:cxn modelId="{64B6D355-5BF6-4930-BF15-141B7290C47D}" type="presParOf" srcId="{D131A2E6-870B-4DC6-96C0-87BDE9E43D8B}" destId="{16C349BE-682E-4F8B-9524-EBF5FEC0B80E}" srcOrd="3" destOrd="0" presId="urn:microsoft.com/office/officeart/2005/8/layout/orgChart1"/>
    <dgm:cxn modelId="{FC06FF52-4061-4AFC-8D27-6C317A054DD3}" type="presParOf" srcId="{16C349BE-682E-4F8B-9524-EBF5FEC0B80E}" destId="{621B172E-7F80-463B-84AD-878DF916E450}" srcOrd="0" destOrd="0" presId="urn:microsoft.com/office/officeart/2005/8/layout/orgChart1"/>
    <dgm:cxn modelId="{9D9E6AA3-D888-48BF-8188-347352410079}" type="presParOf" srcId="{621B172E-7F80-463B-84AD-878DF916E450}" destId="{C48BD6D3-460C-4B41-A215-690F92AFCB02}" srcOrd="0" destOrd="0" presId="urn:microsoft.com/office/officeart/2005/8/layout/orgChart1"/>
    <dgm:cxn modelId="{A452B967-F280-49DD-936A-304A2E4E2E64}" type="presParOf" srcId="{621B172E-7F80-463B-84AD-878DF916E450}" destId="{4F2AAA03-72C8-4B47-93C1-06D39F8E8AEE}" srcOrd="1" destOrd="0" presId="urn:microsoft.com/office/officeart/2005/8/layout/orgChart1"/>
    <dgm:cxn modelId="{AA9BFDD9-4948-48B5-9ADD-11C9AD3854A4}" type="presParOf" srcId="{16C349BE-682E-4F8B-9524-EBF5FEC0B80E}" destId="{E072EB99-4D9A-494E-AE7A-9FB791A7AC5C}" srcOrd="1" destOrd="0" presId="urn:microsoft.com/office/officeart/2005/8/layout/orgChart1"/>
    <dgm:cxn modelId="{D0D45CF8-9462-44FB-9B4C-5D5D8AD33105}" type="presParOf" srcId="{E072EB99-4D9A-494E-AE7A-9FB791A7AC5C}" destId="{00CAB26F-D1BA-42AB-A2DE-749FF0466060}" srcOrd="0" destOrd="0" presId="urn:microsoft.com/office/officeart/2005/8/layout/orgChart1"/>
    <dgm:cxn modelId="{7E6E2121-5A1B-41D2-8294-E7ABDDB18FAF}" type="presParOf" srcId="{E072EB99-4D9A-494E-AE7A-9FB791A7AC5C}" destId="{FEB2A78F-6E8A-411C-A6B7-4292551EAB38}" srcOrd="1" destOrd="0" presId="urn:microsoft.com/office/officeart/2005/8/layout/orgChart1"/>
    <dgm:cxn modelId="{CE39E13D-C0A1-4FF5-B1AC-89ED8C295201}" type="presParOf" srcId="{FEB2A78F-6E8A-411C-A6B7-4292551EAB38}" destId="{4D55BB37-A20E-47A9-A769-07ED37C7D3B8}" srcOrd="0" destOrd="0" presId="urn:microsoft.com/office/officeart/2005/8/layout/orgChart1"/>
    <dgm:cxn modelId="{E845E361-A080-4451-88F3-44FE1ADEBE84}" type="presParOf" srcId="{4D55BB37-A20E-47A9-A769-07ED37C7D3B8}" destId="{0F90AB38-4341-430B-821C-EB00F589B3EC}" srcOrd="0" destOrd="0" presId="urn:microsoft.com/office/officeart/2005/8/layout/orgChart1"/>
    <dgm:cxn modelId="{3E9C9C42-3B27-4317-804A-2546ED3838E8}" type="presParOf" srcId="{4D55BB37-A20E-47A9-A769-07ED37C7D3B8}" destId="{68EFFA02-723D-4F73-B7E2-203B08BBBEE8}" srcOrd="1" destOrd="0" presId="urn:microsoft.com/office/officeart/2005/8/layout/orgChart1"/>
    <dgm:cxn modelId="{F127035A-85C7-47FC-AD5F-6AD10C1E1F49}" type="presParOf" srcId="{FEB2A78F-6E8A-411C-A6B7-4292551EAB38}" destId="{E71F41BD-DE68-4C26-ADB5-F263CCB23015}" srcOrd="1" destOrd="0" presId="urn:microsoft.com/office/officeart/2005/8/layout/orgChart1"/>
    <dgm:cxn modelId="{E6C3DADB-3078-47D6-92D8-F98FA10C73D6}" type="presParOf" srcId="{FEB2A78F-6E8A-411C-A6B7-4292551EAB38}" destId="{203942BA-B37F-4028-9EB2-967781962921}" srcOrd="2" destOrd="0" presId="urn:microsoft.com/office/officeart/2005/8/layout/orgChart1"/>
    <dgm:cxn modelId="{7E24111A-24D9-4A20-9269-224179A28C8D}" type="presParOf" srcId="{16C349BE-682E-4F8B-9524-EBF5FEC0B80E}" destId="{90D1BBBE-2200-4A32-AEC5-8C7E198B7F55}" srcOrd="2" destOrd="0" presId="urn:microsoft.com/office/officeart/2005/8/layout/orgChart1"/>
    <dgm:cxn modelId="{5F3B88D3-B9B9-4AD4-B1B4-E9A1BC3CA0EB}" type="presParOf" srcId="{1196A9EE-BFFC-4DD7-82B2-C0684C9B2F84}" destId="{C0C921D5-EF2D-40E4-A27F-5938B66C985D}" srcOrd="2" destOrd="0" presId="urn:microsoft.com/office/officeart/2005/8/layout/orgChart1"/>
    <dgm:cxn modelId="{6DADE412-90CA-4156-A0A7-20A6EAB28895}" type="presParOf" srcId="{7FD9C788-8213-4168-9342-DB60DC569D08}" destId="{4524AF45-36EC-427D-A581-F1C246B09FA8}" srcOrd="6" destOrd="0" presId="urn:microsoft.com/office/officeart/2005/8/layout/orgChart1"/>
    <dgm:cxn modelId="{B9BCF166-5369-434C-B252-03082B5A7304}" type="presParOf" srcId="{7FD9C788-8213-4168-9342-DB60DC569D08}" destId="{14E56952-3E85-4A1E-BC88-932B052AE36F}" srcOrd="7" destOrd="0" presId="urn:microsoft.com/office/officeart/2005/8/layout/orgChart1"/>
    <dgm:cxn modelId="{1E6FA2EE-AA0E-460D-BB5B-20AFDB17A9BE}" type="presParOf" srcId="{14E56952-3E85-4A1E-BC88-932B052AE36F}" destId="{1C24C01A-C034-4A51-A877-27613B8A910A}" srcOrd="0" destOrd="0" presId="urn:microsoft.com/office/officeart/2005/8/layout/orgChart1"/>
    <dgm:cxn modelId="{DA90D0D7-5B4A-4210-8A3F-F43188370AD9}" type="presParOf" srcId="{1C24C01A-C034-4A51-A877-27613B8A910A}" destId="{36B31408-7837-48F4-8242-F8370025EBED}" srcOrd="0" destOrd="0" presId="urn:microsoft.com/office/officeart/2005/8/layout/orgChart1"/>
    <dgm:cxn modelId="{1F5646BA-F35A-482F-BCD0-35319625A1D2}" type="presParOf" srcId="{1C24C01A-C034-4A51-A877-27613B8A910A}" destId="{A2D5A5FD-A9F5-47F6-9AFB-B1D24547C8E8}" srcOrd="1" destOrd="0" presId="urn:microsoft.com/office/officeart/2005/8/layout/orgChart1"/>
    <dgm:cxn modelId="{E78073D5-C1E9-4B27-919F-0F4E589438D1}" type="presParOf" srcId="{14E56952-3E85-4A1E-BC88-932B052AE36F}" destId="{AA187440-6CC7-4092-9603-317FEA876075}" srcOrd="1" destOrd="0" presId="urn:microsoft.com/office/officeart/2005/8/layout/orgChart1"/>
    <dgm:cxn modelId="{12988E8D-09E5-496F-ABDE-C913319315A9}" type="presParOf" srcId="{AA187440-6CC7-4092-9603-317FEA876075}" destId="{1E67A714-443C-4A22-8213-385C2BB0EA3E}" srcOrd="0" destOrd="0" presId="urn:microsoft.com/office/officeart/2005/8/layout/orgChart1"/>
    <dgm:cxn modelId="{665C1903-7012-4511-8B3E-3AE45CA22740}" type="presParOf" srcId="{AA187440-6CC7-4092-9603-317FEA876075}" destId="{427B0687-9275-48ED-BF60-78917214C21B}" srcOrd="1" destOrd="0" presId="urn:microsoft.com/office/officeart/2005/8/layout/orgChart1"/>
    <dgm:cxn modelId="{9A49C395-C1CD-4EBF-9D9B-5606F3052AC6}" type="presParOf" srcId="{427B0687-9275-48ED-BF60-78917214C21B}" destId="{E989C318-3F26-4474-97E6-43F928E96A02}" srcOrd="0" destOrd="0" presId="urn:microsoft.com/office/officeart/2005/8/layout/orgChart1"/>
    <dgm:cxn modelId="{ED42E743-0591-4442-8CA5-11126DB7AD1B}" type="presParOf" srcId="{E989C318-3F26-4474-97E6-43F928E96A02}" destId="{B077904A-C7D4-4CD7-A2C3-199B642288FF}" srcOrd="0" destOrd="0" presId="urn:microsoft.com/office/officeart/2005/8/layout/orgChart1"/>
    <dgm:cxn modelId="{38E97605-0DD3-40C6-981C-309A0436EC96}" type="presParOf" srcId="{E989C318-3F26-4474-97E6-43F928E96A02}" destId="{EB46A094-FBA2-4879-AA3C-BE61AA695046}" srcOrd="1" destOrd="0" presId="urn:microsoft.com/office/officeart/2005/8/layout/orgChart1"/>
    <dgm:cxn modelId="{218081F9-1CEF-485C-B5A6-C20ADC31D872}" type="presParOf" srcId="{427B0687-9275-48ED-BF60-78917214C21B}" destId="{0C3B1DFA-01AB-4697-B284-3CBA5727C86B}" srcOrd="1" destOrd="0" presId="urn:microsoft.com/office/officeart/2005/8/layout/orgChart1"/>
    <dgm:cxn modelId="{88E6F554-1322-4FF5-8AE0-2FBFE3D25ABA}" type="presParOf" srcId="{427B0687-9275-48ED-BF60-78917214C21B}" destId="{060E5530-A7DE-4974-9661-89B41F54456F}" srcOrd="2" destOrd="0" presId="urn:microsoft.com/office/officeart/2005/8/layout/orgChart1"/>
    <dgm:cxn modelId="{B61FEEE7-022B-4ABC-ADAF-BA3B4D009D1A}" type="presParOf" srcId="{14E56952-3E85-4A1E-BC88-932B052AE36F}" destId="{BFA59898-8F90-4450-8953-938C4E1B2E60}" srcOrd="2" destOrd="0" presId="urn:microsoft.com/office/officeart/2005/8/layout/orgChart1"/>
    <dgm:cxn modelId="{C560EAB2-CEDA-432C-B629-1148EF40FABD}" type="presParOf" srcId="{7FD9C788-8213-4168-9342-DB60DC569D08}" destId="{ED6D7AA6-A0AC-495A-9E1A-11635AE1ED39}" srcOrd="8" destOrd="0" presId="urn:microsoft.com/office/officeart/2005/8/layout/orgChart1"/>
    <dgm:cxn modelId="{E505F9E8-664D-41C7-85C7-6AFD8F2308F2}" type="presParOf" srcId="{7FD9C788-8213-4168-9342-DB60DC569D08}" destId="{F7B07055-3D82-4B8F-9ED1-EAEAB1833940}" srcOrd="9" destOrd="0" presId="urn:microsoft.com/office/officeart/2005/8/layout/orgChart1"/>
    <dgm:cxn modelId="{10C03198-1E72-4E9F-8009-176DDB75732B}" type="presParOf" srcId="{F7B07055-3D82-4B8F-9ED1-EAEAB1833940}" destId="{3D89951F-A88D-4135-B0FA-5567ACD1561A}" srcOrd="0" destOrd="0" presId="urn:microsoft.com/office/officeart/2005/8/layout/orgChart1"/>
    <dgm:cxn modelId="{F7D5BDE5-C9D5-4B6E-92EE-4722F99AF919}" type="presParOf" srcId="{3D89951F-A88D-4135-B0FA-5567ACD1561A}" destId="{36639DE3-8695-48CE-9CE3-FA89FA8141F9}" srcOrd="0" destOrd="0" presId="urn:microsoft.com/office/officeart/2005/8/layout/orgChart1"/>
    <dgm:cxn modelId="{6C7D8278-A3E4-4822-825D-802BB005AD17}" type="presParOf" srcId="{3D89951F-A88D-4135-B0FA-5567ACD1561A}" destId="{93AD47A6-9746-40D5-8ADB-AA2B2B343E09}" srcOrd="1" destOrd="0" presId="urn:microsoft.com/office/officeart/2005/8/layout/orgChart1"/>
    <dgm:cxn modelId="{77438219-DA6C-4C9F-B6C1-CA0EFA82D7C7}" type="presParOf" srcId="{F7B07055-3D82-4B8F-9ED1-EAEAB1833940}" destId="{2A45B64E-6A85-4936-A85D-95EB53A5DF8A}" srcOrd="1" destOrd="0" presId="urn:microsoft.com/office/officeart/2005/8/layout/orgChart1"/>
    <dgm:cxn modelId="{F7C300A8-9566-41DB-AE37-E65E3223C129}" type="presParOf" srcId="{F7B07055-3D82-4B8F-9ED1-EAEAB1833940}" destId="{E76248F8-8F70-46CA-B11D-66EABBD8166F}" srcOrd="2" destOrd="0" presId="urn:microsoft.com/office/officeart/2005/8/layout/orgChart1"/>
    <dgm:cxn modelId="{18BBA7B9-40C1-4752-9A74-84699922FA0B}" type="presParOf" srcId="{678071E4-3ECF-40EF-ADA6-4A39A3FD9652}" destId="{73C3FB61-AF88-43C4-A5B7-A208EAFA0E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/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F1A44563-625A-4A8A-A923-1835FEFAB54B}" type="presOf" srcId="{E5A05BDA-5987-40C3-A8DF-AE488BE451EF}" destId="{6579A2F3-CADF-436B-9C48-E79770FF8C46}" srcOrd="0" destOrd="0" presId="urn:microsoft.com/office/officeart/2005/8/layout/cycle5"/>
    <dgm:cxn modelId="{ADAC9DC7-C9E7-4294-BF9E-D170EFE656AD}" type="presOf" srcId="{809B8EC1-B3AB-46FF-8E23-DB69BD01D44C}" destId="{0660656A-1A6F-4783-999A-9D3FA79FE449}" srcOrd="0" destOrd="0" presId="urn:microsoft.com/office/officeart/2005/8/layout/cycle5"/>
    <dgm:cxn modelId="{9425D0B9-6BCC-46FF-83A3-41236F269AFB}" type="presOf" srcId="{C86243ED-8151-4BA9-8AC3-9B1C4B0ADB37}" destId="{4D82C251-E19B-4BF4-9159-EFD0EDF77D13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4F557265-4B7A-4592-936E-FEEB10DB12A3}" type="presOf" srcId="{77A7673C-B701-41B7-AFE2-39360A31BAA4}" destId="{1ECC0C85-C479-481C-B7FC-2620E4FE22B0}" srcOrd="0" destOrd="0" presId="urn:microsoft.com/office/officeart/2005/8/layout/cycle5"/>
    <dgm:cxn modelId="{984DA2B7-FEF9-4DD5-A743-0F37A4417A49}" type="presOf" srcId="{C29D9F22-4EC9-4EEF-A1D5-721A603E7096}" destId="{BC6AA6FC-5A83-47BD-94F2-E8A7173C4437}" srcOrd="0" destOrd="0" presId="urn:microsoft.com/office/officeart/2005/8/layout/cycle5"/>
    <dgm:cxn modelId="{39A3DC6E-DB78-45B4-ADD5-9800039DA5D7}" type="presOf" srcId="{CB5BCF5F-9DBE-4240-9F11-E2881304592A}" destId="{CB02EB94-00CD-434E-80E3-B781BD1E6330}" srcOrd="0" destOrd="0" presId="urn:microsoft.com/office/officeart/2005/8/layout/cycle5"/>
    <dgm:cxn modelId="{D512CB0C-E3D3-4281-AAC5-C42CF00461A2}" type="presOf" srcId="{C64E7378-FDB7-4316-82E6-A915485AC790}" destId="{F73702B0-EB5F-40E2-A227-21402D0D063A}" srcOrd="0" destOrd="0" presId="urn:microsoft.com/office/officeart/2005/8/layout/cycle5"/>
    <dgm:cxn modelId="{7B55AB88-ABF8-460B-9BEC-66654228D3CE}" type="presParOf" srcId="{BC6AA6FC-5A83-47BD-94F2-E8A7173C4437}" destId="{4D82C251-E19B-4BF4-9159-EFD0EDF77D13}" srcOrd="0" destOrd="0" presId="urn:microsoft.com/office/officeart/2005/8/layout/cycle5"/>
    <dgm:cxn modelId="{3EEB5CF1-EDFF-4EC4-925D-6276E2E67328}" type="presParOf" srcId="{BC6AA6FC-5A83-47BD-94F2-E8A7173C4437}" destId="{94737FBE-8323-4026-933B-B2D4BFE63AAD}" srcOrd="1" destOrd="0" presId="urn:microsoft.com/office/officeart/2005/8/layout/cycle5"/>
    <dgm:cxn modelId="{8B81859C-F4C9-4F9D-9374-3D3AD4BD4463}" type="presParOf" srcId="{BC6AA6FC-5A83-47BD-94F2-E8A7173C4437}" destId="{6579A2F3-CADF-436B-9C48-E79770FF8C46}" srcOrd="2" destOrd="0" presId="urn:microsoft.com/office/officeart/2005/8/layout/cycle5"/>
    <dgm:cxn modelId="{58413619-3FE5-45AA-8063-96CE9C0F0991}" type="presParOf" srcId="{BC6AA6FC-5A83-47BD-94F2-E8A7173C4437}" destId="{1ECC0C85-C479-481C-B7FC-2620E4FE22B0}" srcOrd="3" destOrd="0" presId="urn:microsoft.com/office/officeart/2005/8/layout/cycle5"/>
    <dgm:cxn modelId="{43476A34-A816-47BF-BD51-6E968B82621E}" type="presParOf" srcId="{BC6AA6FC-5A83-47BD-94F2-E8A7173C4437}" destId="{70EE99C7-D702-4125-BCBC-4425507D82AF}" srcOrd="4" destOrd="0" presId="urn:microsoft.com/office/officeart/2005/8/layout/cycle5"/>
    <dgm:cxn modelId="{4056AF0E-9B8B-46F4-957B-C6138B4E94F3}" type="presParOf" srcId="{BC6AA6FC-5A83-47BD-94F2-E8A7173C4437}" destId="{CB02EB94-00CD-434E-80E3-B781BD1E6330}" srcOrd="5" destOrd="0" presId="urn:microsoft.com/office/officeart/2005/8/layout/cycle5"/>
    <dgm:cxn modelId="{8FA43FF0-CC1A-43BE-89B6-6FFA6CF0A132}" type="presParOf" srcId="{BC6AA6FC-5A83-47BD-94F2-E8A7173C4437}" destId="{0660656A-1A6F-4783-999A-9D3FA79FE449}" srcOrd="6" destOrd="0" presId="urn:microsoft.com/office/officeart/2005/8/layout/cycle5"/>
    <dgm:cxn modelId="{99895119-E225-4DCF-9D8F-946F7C23EA4E}" type="presParOf" srcId="{BC6AA6FC-5A83-47BD-94F2-E8A7173C4437}" destId="{F11D2598-D0B1-4B11-8058-A24831C4922D}" srcOrd="7" destOrd="0" presId="urn:microsoft.com/office/officeart/2005/8/layout/cycle5"/>
    <dgm:cxn modelId="{3A9A0A09-FB47-4824-AB19-7CCF0C4A57A4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/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D49A2771-7782-4D6C-B26D-2E59090BACE6}" type="presOf" srcId="{CB5BCF5F-9DBE-4240-9F11-E2881304592A}" destId="{CB02EB94-00CD-434E-80E3-B781BD1E6330}" srcOrd="0" destOrd="0" presId="urn:microsoft.com/office/officeart/2005/8/layout/cycle5"/>
    <dgm:cxn modelId="{C927CB38-DE5E-49DC-9947-02CFE4F157E2}" type="presOf" srcId="{77A7673C-B701-41B7-AFE2-39360A31BAA4}" destId="{1ECC0C85-C479-481C-B7FC-2620E4FE22B0}" srcOrd="0" destOrd="0" presId="urn:microsoft.com/office/officeart/2005/8/layout/cycle5"/>
    <dgm:cxn modelId="{9C3E7480-C3A2-41E1-97C6-31BC2191719E}" type="presOf" srcId="{C64E7378-FDB7-4316-82E6-A915485AC790}" destId="{F73702B0-EB5F-40E2-A227-21402D0D063A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B5B9E449-F5CE-438A-BA34-F9D7F263F59E}" type="presOf" srcId="{C29D9F22-4EC9-4EEF-A1D5-721A603E7096}" destId="{BC6AA6FC-5A83-47BD-94F2-E8A7173C4437}" srcOrd="0" destOrd="0" presId="urn:microsoft.com/office/officeart/2005/8/layout/cycle5"/>
    <dgm:cxn modelId="{065B0418-5349-4775-938F-5A69A9DB8C92}" type="presOf" srcId="{E5A05BDA-5987-40C3-A8DF-AE488BE451EF}" destId="{6579A2F3-CADF-436B-9C48-E79770FF8C46}" srcOrd="0" destOrd="0" presId="urn:microsoft.com/office/officeart/2005/8/layout/cycle5"/>
    <dgm:cxn modelId="{B9F3713F-8861-4980-A679-EFB3B841D421}" type="presOf" srcId="{C86243ED-8151-4BA9-8AC3-9B1C4B0ADB37}" destId="{4D82C251-E19B-4BF4-9159-EFD0EDF77D13}" srcOrd="0" destOrd="0" presId="urn:microsoft.com/office/officeart/2005/8/layout/cycle5"/>
    <dgm:cxn modelId="{A4CE57EB-ECFD-418D-8B8C-46C81B7A7210}" type="presOf" srcId="{809B8EC1-B3AB-46FF-8E23-DB69BD01D44C}" destId="{0660656A-1A6F-4783-999A-9D3FA79FE449}" srcOrd="0" destOrd="0" presId="urn:microsoft.com/office/officeart/2005/8/layout/cycle5"/>
    <dgm:cxn modelId="{104D0114-B891-43EA-B538-9F9E5971BEE7}" type="presParOf" srcId="{BC6AA6FC-5A83-47BD-94F2-E8A7173C4437}" destId="{4D82C251-E19B-4BF4-9159-EFD0EDF77D13}" srcOrd="0" destOrd="0" presId="urn:microsoft.com/office/officeart/2005/8/layout/cycle5"/>
    <dgm:cxn modelId="{8FB90B84-8F5B-413D-AC13-797C8AF6D416}" type="presParOf" srcId="{BC6AA6FC-5A83-47BD-94F2-E8A7173C4437}" destId="{94737FBE-8323-4026-933B-B2D4BFE63AAD}" srcOrd="1" destOrd="0" presId="urn:microsoft.com/office/officeart/2005/8/layout/cycle5"/>
    <dgm:cxn modelId="{3AB9CE5A-797D-4CD9-A881-C44F99DB6FEE}" type="presParOf" srcId="{BC6AA6FC-5A83-47BD-94F2-E8A7173C4437}" destId="{6579A2F3-CADF-436B-9C48-E79770FF8C46}" srcOrd="2" destOrd="0" presId="urn:microsoft.com/office/officeart/2005/8/layout/cycle5"/>
    <dgm:cxn modelId="{44FCB977-9B5E-45CF-A162-DDBA88F3FB35}" type="presParOf" srcId="{BC6AA6FC-5A83-47BD-94F2-E8A7173C4437}" destId="{1ECC0C85-C479-481C-B7FC-2620E4FE22B0}" srcOrd="3" destOrd="0" presId="urn:microsoft.com/office/officeart/2005/8/layout/cycle5"/>
    <dgm:cxn modelId="{E3C72873-2C7B-47AE-8E5F-FB464522ECAC}" type="presParOf" srcId="{BC6AA6FC-5A83-47BD-94F2-E8A7173C4437}" destId="{70EE99C7-D702-4125-BCBC-4425507D82AF}" srcOrd="4" destOrd="0" presId="urn:microsoft.com/office/officeart/2005/8/layout/cycle5"/>
    <dgm:cxn modelId="{2C64A143-DCA6-4132-9D1E-B17E3D1A8A63}" type="presParOf" srcId="{BC6AA6FC-5A83-47BD-94F2-E8A7173C4437}" destId="{CB02EB94-00CD-434E-80E3-B781BD1E6330}" srcOrd="5" destOrd="0" presId="urn:microsoft.com/office/officeart/2005/8/layout/cycle5"/>
    <dgm:cxn modelId="{3265ADF3-97CA-4F18-A637-98CD31992848}" type="presParOf" srcId="{BC6AA6FC-5A83-47BD-94F2-E8A7173C4437}" destId="{0660656A-1A6F-4783-999A-9D3FA79FE449}" srcOrd="6" destOrd="0" presId="urn:microsoft.com/office/officeart/2005/8/layout/cycle5"/>
    <dgm:cxn modelId="{F656BD8D-8A8B-45A6-9ABA-8F0CBC5D95FB}" type="presParOf" srcId="{BC6AA6FC-5A83-47BD-94F2-E8A7173C4437}" destId="{F11D2598-D0B1-4B11-8058-A24831C4922D}" srcOrd="7" destOrd="0" presId="urn:microsoft.com/office/officeart/2005/8/layout/cycle5"/>
    <dgm:cxn modelId="{5A5CD19F-56BB-4D9D-89EF-2CD6673C240C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9D9F22-4EC9-4EEF-A1D5-721A603E70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43ED-8151-4BA9-8AC3-9B1C4B0ADB3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zh-CN" dirty="0" smtClean="0"/>
            <a:t>人</a:t>
          </a:r>
          <a:endParaRPr lang="en-US" dirty="0"/>
        </a:p>
      </dgm:t>
    </dgm:pt>
    <dgm:pt modelId="{09138A28-231C-467B-861C-C024D5CDD631}" type="parTrans" cxnId="{B0CB7787-4592-4C64-9406-B8ABAF0F6C9E}">
      <dgm:prSet/>
      <dgm:spPr/>
      <dgm:t>
        <a:bodyPr/>
        <a:lstStyle/>
        <a:p>
          <a:endParaRPr lang="en-US"/>
        </a:p>
      </dgm:t>
    </dgm:pt>
    <dgm:pt modelId="{E5A05BDA-5987-40C3-A8DF-AE488BE451EF}" type="sibTrans" cxnId="{B0CB7787-4592-4C64-9406-B8ABAF0F6C9E}">
      <dgm:prSet/>
      <dgm:spPr/>
      <dgm:t>
        <a:bodyPr/>
        <a:lstStyle/>
        <a:p>
          <a:endParaRPr lang="en-US"/>
        </a:p>
      </dgm:t>
    </dgm:pt>
    <dgm:pt modelId="{809B8EC1-B3AB-46FF-8E23-DB69BD01D44C}">
      <dgm:prSet/>
      <dgm:spPr/>
      <dgm:t>
        <a:bodyPr/>
        <a:lstStyle/>
        <a:p>
          <a:pPr rtl="0"/>
          <a:r>
            <a:rPr lang="zh-CN" dirty="0" smtClean="0"/>
            <a:t>技术</a:t>
          </a:r>
          <a:endParaRPr lang="en-US" dirty="0"/>
        </a:p>
      </dgm:t>
    </dgm:pt>
    <dgm:pt modelId="{B5647878-0A1A-4F52-9F69-06C42B5457A7}" type="parTrans" cxnId="{8C0F7AA1-35C7-4C5F-A64E-49FD5F4A5108}">
      <dgm:prSet/>
      <dgm:spPr/>
      <dgm:t>
        <a:bodyPr/>
        <a:lstStyle/>
        <a:p>
          <a:endParaRPr lang="en-US"/>
        </a:p>
      </dgm:t>
    </dgm:pt>
    <dgm:pt modelId="{C64E7378-FDB7-4316-82E6-A915485AC790}" type="sibTrans" cxnId="{8C0F7AA1-35C7-4C5F-A64E-49FD5F4A5108}">
      <dgm:prSet/>
      <dgm:spPr/>
      <dgm:t>
        <a:bodyPr/>
        <a:lstStyle/>
        <a:p>
          <a:endParaRPr lang="en-US"/>
        </a:p>
      </dgm:t>
    </dgm:pt>
    <dgm:pt modelId="{77A7673C-B701-41B7-AFE2-39360A31BAA4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/>
            <a:t>过程</a:t>
          </a:r>
          <a:endParaRPr lang="en-US" dirty="0"/>
        </a:p>
      </dgm:t>
    </dgm:pt>
    <dgm:pt modelId="{BDEC18D3-187A-4632-BE2D-6B4BE5AB58E9}" type="parTrans" cxnId="{01F0910C-C53E-4693-ACEE-32113D4467CC}">
      <dgm:prSet/>
      <dgm:spPr/>
      <dgm:t>
        <a:bodyPr/>
        <a:lstStyle/>
        <a:p>
          <a:endParaRPr lang="en-US"/>
        </a:p>
      </dgm:t>
    </dgm:pt>
    <dgm:pt modelId="{CB5BCF5F-9DBE-4240-9F11-E2881304592A}" type="sibTrans" cxnId="{01F0910C-C53E-4693-ACEE-32113D4467CC}">
      <dgm:prSet/>
      <dgm:spPr/>
      <dgm:t>
        <a:bodyPr/>
        <a:lstStyle/>
        <a:p>
          <a:endParaRPr lang="en-US"/>
        </a:p>
      </dgm:t>
    </dgm:pt>
    <dgm:pt modelId="{BC6AA6FC-5A83-47BD-94F2-E8A7173C4437}" type="pres">
      <dgm:prSet presAssocID="{C29D9F22-4EC9-4EEF-A1D5-721A603E7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82C251-E19B-4BF4-9159-EFD0EDF77D13}" type="pres">
      <dgm:prSet presAssocID="{C86243ED-8151-4BA9-8AC3-9B1C4B0AD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37FBE-8323-4026-933B-B2D4BFE63AAD}" type="pres">
      <dgm:prSet presAssocID="{C86243ED-8151-4BA9-8AC3-9B1C4B0ADB37}" presName="spNode" presStyleCnt="0"/>
      <dgm:spPr/>
    </dgm:pt>
    <dgm:pt modelId="{6579A2F3-CADF-436B-9C48-E79770FF8C46}" type="pres">
      <dgm:prSet presAssocID="{E5A05BDA-5987-40C3-A8DF-AE488BE451EF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1ECC0C85-C479-481C-B7FC-2620E4FE22B0}" type="pres">
      <dgm:prSet presAssocID="{77A7673C-B701-41B7-AFE2-39360A31B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99C7-D702-4125-BCBC-4425507D82AF}" type="pres">
      <dgm:prSet presAssocID="{77A7673C-B701-41B7-AFE2-39360A31BAA4}" presName="spNode" presStyleCnt="0"/>
      <dgm:spPr/>
    </dgm:pt>
    <dgm:pt modelId="{CB02EB94-00CD-434E-80E3-B781BD1E6330}" type="pres">
      <dgm:prSet presAssocID="{CB5BCF5F-9DBE-4240-9F11-E2881304592A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0660656A-1A6F-4783-999A-9D3FA79FE449}" type="pres">
      <dgm:prSet presAssocID="{809B8EC1-B3AB-46FF-8E23-DB69BD01D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D2598-D0B1-4B11-8058-A24831C4922D}" type="pres">
      <dgm:prSet presAssocID="{809B8EC1-B3AB-46FF-8E23-DB69BD01D44C}" presName="spNode" presStyleCnt="0"/>
      <dgm:spPr/>
    </dgm:pt>
    <dgm:pt modelId="{F73702B0-EB5F-40E2-A227-21402D0D063A}" type="pres">
      <dgm:prSet presAssocID="{C64E7378-FDB7-4316-82E6-A915485AC790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C0F7AA1-35C7-4C5F-A64E-49FD5F4A5108}" srcId="{C29D9F22-4EC9-4EEF-A1D5-721A603E7096}" destId="{809B8EC1-B3AB-46FF-8E23-DB69BD01D44C}" srcOrd="2" destOrd="0" parTransId="{B5647878-0A1A-4F52-9F69-06C42B5457A7}" sibTransId="{C64E7378-FDB7-4316-82E6-A915485AC790}"/>
    <dgm:cxn modelId="{01F0910C-C53E-4693-ACEE-32113D4467CC}" srcId="{C29D9F22-4EC9-4EEF-A1D5-721A603E7096}" destId="{77A7673C-B701-41B7-AFE2-39360A31BAA4}" srcOrd="1" destOrd="0" parTransId="{BDEC18D3-187A-4632-BE2D-6B4BE5AB58E9}" sibTransId="{CB5BCF5F-9DBE-4240-9F11-E2881304592A}"/>
    <dgm:cxn modelId="{18BC9E87-1BA4-4DD2-A745-FAB947A5C3C9}" type="presOf" srcId="{E5A05BDA-5987-40C3-A8DF-AE488BE451EF}" destId="{6579A2F3-CADF-436B-9C48-E79770FF8C46}" srcOrd="0" destOrd="0" presId="urn:microsoft.com/office/officeart/2005/8/layout/cycle5"/>
    <dgm:cxn modelId="{A17F89B5-C262-44E4-A006-B62EB2F86263}" type="presOf" srcId="{809B8EC1-B3AB-46FF-8E23-DB69BD01D44C}" destId="{0660656A-1A6F-4783-999A-9D3FA79FE449}" srcOrd="0" destOrd="0" presId="urn:microsoft.com/office/officeart/2005/8/layout/cycle5"/>
    <dgm:cxn modelId="{5644C88B-18AC-4345-868E-9E8D7CD8F76F}" type="presOf" srcId="{C64E7378-FDB7-4316-82E6-A915485AC790}" destId="{F73702B0-EB5F-40E2-A227-21402D0D063A}" srcOrd="0" destOrd="0" presId="urn:microsoft.com/office/officeart/2005/8/layout/cycle5"/>
    <dgm:cxn modelId="{135E62CE-8B45-453E-92AF-51C3A1F02DD6}" type="presOf" srcId="{CB5BCF5F-9DBE-4240-9F11-E2881304592A}" destId="{CB02EB94-00CD-434E-80E3-B781BD1E6330}" srcOrd="0" destOrd="0" presId="urn:microsoft.com/office/officeart/2005/8/layout/cycle5"/>
    <dgm:cxn modelId="{1107CC6F-2409-4009-BE27-7A19D4B6210B}" type="presOf" srcId="{C29D9F22-4EC9-4EEF-A1D5-721A603E7096}" destId="{BC6AA6FC-5A83-47BD-94F2-E8A7173C4437}" srcOrd="0" destOrd="0" presId="urn:microsoft.com/office/officeart/2005/8/layout/cycle5"/>
    <dgm:cxn modelId="{B0CB7787-4592-4C64-9406-B8ABAF0F6C9E}" srcId="{C29D9F22-4EC9-4EEF-A1D5-721A603E7096}" destId="{C86243ED-8151-4BA9-8AC3-9B1C4B0ADB37}" srcOrd="0" destOrd="0" parTransId="{09138A28-231C-467B-861C-C024D5CDD631}" sibTransId="{E5A05BDA-5987-40C3-A8DF-AE488BE451EF}"/>
    <dgm:cxn modelId="{58168726-3115-41E6-A6C9-0305F84B110B}" type="presOf" srcId="{C86243ED-8151-4BA9-8AC3-9B1C4B0ADB37}" destId="{4D82C251-E19B-4BF4-9159-EFD0EDF77D13}" srcOrd="0" destOrd="0" presId="urn:microsoft.com/office/officeart/2005/8/layout/cycle5"/>
    <dgm:cxn modelId="{9CE0ADEA-A575-421F-8770-F7BC88E5A8D8}" type="presOf" srcId="{77A7673C-B701-41B7-AFE2-39360A31BAA4}" destId="{1ECC0C85-C479-481C-B7FC-2620E4FE22B0}" srcOrd="0" destOrd="0" presId="urn:microsoft.com/office/officeart/2005/8/layout/cycle5"/>
    <dgm:cxn modelId="{D03D59DE-833C-4EB9-AD42-0C1E7EF9F122}" type="presParOf" srcId="{BC6AA6FC-5A83-47BD-94F2-E8A7173C4437}" destId="{4D82C251-E19B-4BF4-9159-EFD0EDF77D13}" srcOrd="0" destOrd="0" presId="urn:microsoft.com/office/officeart/2005/8/layout/cycle5"/>
    <dgm:cxn modelId="{820CA87C-F8FE-427A-9DCA-F2CC424FD3F6}" type="presParOf" srcId="{BC6AA6FC-5A83-47BD-94F2-E8A7173C4437}" destId="{94737FBE-8323-4026-933B-B2D4BFE63AAD}" srcOrd="1" destOrd="0" presId="urn:microsoft.com/office/officeart/2005/8/layout/cycle5"/>
    <dgm:cxn modelId="{9CA07B27-2246-4912-98B9-B1CD972D46C1}" type="presParOf" srcId="{BC6AA6FC-5A83-47BD-94F2-E8A7173C4437}" destId="{6579A2F3-CADF-436B-9C48-E79770FF8C46}" srcOrd="2" destOrd="0" presId="urn:microsoft.com/office/officeart/2005/8/layout/cycle5"/>
    <dgm:cxn modelId="{CFACAC3F-F7A8-4945-A9AD-2B4E9ECCDE0F}" type="presParOf" srcId="{BC6AA6FC-5A83-47BD-94F2-E8A7173C4437}" destId="{1ECC0C85-C479-481C-B7FC-2620E4FE22B0}" srcOrd="3" destOrd="0" presId="urn:microsoft.com/office/officeart/2005/8/layout/cycle5"/>
    <dgm:cxn modelId="{1AC558F2-D7BF-40F1-8B41-E57E991DC797}" type="presParOf" srcId="{BC6AA6FC-5A83-47BD-94F2-E8A7173C4437}" destId="{70EE99C7-D702-4125-BCBC-4425507D82AF}" srcOrd="4" destOrd="0" presId="urn:microsoft.com/office/officeart/2005/8/layout/cycle5"/>
    <dgm:cxn modelId="{E383D013-9A80-4453-A31A-C804EC93D334}" type="presParOf" srcId="{BC6AA6FC-5A83-47BD-94F2-E8A7173C4437}" destId="{CB02EB94-00CD-434E-80E3-B781BD1E6330}" srcOrd="5" destOrd="0" presId="urn:microsoft.com/office/officeart/2005/8/layout/cycle5"/>
    <dgm:cxn modelId="{A8BB8683-693F-4C97-BFD3-949725DE4C14}" type="presParOf" srcId="{BC6AA6FC-5A83-47BD-94F2-E8A7173C4437}" destId="{0660656A-1A6F-4783-999A-9D3FA79FE449}" srcOrd="6" destOrd="0" presId="urn:microsoft.com/office/officeart/2005/8/layout/cycle5"/>
    <dgm:cxn modelId="{C4CF8CF3-24D9-4527-A305-35B307E4EADF}" type="presParOf" srcId="{BC6AA6FC-5A83-47BD-94F2-E8A7173C4437}" destId="{F11D2598-D0B1-4B11-8058-A24831C4922D}" srcOrd="7" destOrd="0" presId="urn:microsoft.com/office/officeart/2005/8/layout/cycle5"/>
    <dgm:cxn modelId="{C4DDD3D3-13EF-47D6-AF8D-17DBA3A4BD46}" type="presParOf" srcId="{BC6AA6FC-5A83-47BD-94F2-E8A7173C4437}" destId="{F73702B0-EB5F-40E2-A227-21402D0D063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2823393" y="581"/>
          <a:ext cx="1719212" cy="111748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400" kern="1200" dirty="0" smtClean="0"/>
            <a:t>人</a:t>
          </a:r>
          <a:endParaRPr lang="en-US" sz="4400" kern="1200" dirty="0"/>
        </a:p>
      </dsp:txBody>
      <dsp:txXfrm>
        <a:off x="2877944" y="55132"/>
        <a:ext cx="1610110" cy="1008386"/>
      </dsp:txXfrm>
    </dsp:sp>
    <dsp:sp modelId="{6579A2F3-CADF-436B-9C48-E79770FF8C46}">
      <dsp:nvSpPr>
        <dsp:cNvPr id="0" name=""/>
        <dsp:cNvSpPr/>
      </dsp:nvSpPr>
      <dsp:spPr>
        <a:xfrm>
          <a:off x="2192591" y="559325"/>
          <a:ext cx="2980817" cy="2980817"/>
        </a:xfrm>
        <a:custGeom>
          <a:avLst/>
          <a:gdLst/>
          <a:ahLst/>
          <a:cxnLst/>
          <a:rect l="0" t="0" r="0" b="0"/>
          <a:pathLst>
            <a:path>
              <a:moveTo>
                <a:pt x="2580788" y="474343"/>
              </a:moveTo>
              <a:arcTo wR="1490408" hR="1490408" stAng="19021232" swAng="23021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4114125" y="2236194"/>
          <a:ext cx="1719212" cy="111748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400" kern="1200" dirty="0" smtClean="0"/>
            <a:t>过程</a:t>
          </a:r>
          <a:endParaRPr lang="en-US" sz="4400" kern="1200" dirty="0"/>
        </a:p>
      </dsp:txBody>
      <dsp:txXfrm>
        <a:off x="4168676" y="2290745"/>
        <a:ext cx="1610110" cy="1008386"/>
      </dsp:txXfrm>
    </dsp:sp>
    <dsp:sp modelId="{CB02EB94-00CD-434E-80E3-B781BD1E6330}">
      <dsp:nvSpPr>
        <dsp:cNvPr id="0" name=""/>
        <dsp:cNvSpPr/>
      </dsp:nvSpPr>
      <dsp:spPr>
        <a:xfrm>
          <a:off x="2192591" y="559325"/>
          <a:ext cx="2980817" cy="2980817"/>
        </a:xfrm>
        <a:custGeom>
          <a:avLst/>
          <a:gdLst/>
          <a:ahLst/>
          <a:cxnLst/>
          <a:rect l="0" t="0" r="0" b="0"/>
          <a:pathLst>
            <a:path>
              <a:moveTo>
                <a:pt x="1947701" y="2908928"/>
              </a:moveTo>
              <a:arcTo wR="1490408" hR="1490408" stAng="4327923" swAng="21441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1532661" y="2236194"/>
          <a:ext cx="1719212" cy="111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400" kern="1200" dirty="0" smtClean="0"/>
            <a:t>技术</a:t>
          </a:r>
          <a:endParaRPr lang="en-US" sz="4400" kern="1200" dirty="0"/>
        </a:p>
      </dsp:txBody>
      <dsp:txXfrm>
        <a:off x="1587212" y="2290745"/>
        <a:ext cx="1610110" cy="1008386"/>
      </dsp:txXfrm>
    </dsp:sp>
    <dsp:sp modelId="{F73702B0-EB5F-40E2-A227-21402D0D063A}">
      <dsp:nvSpPr>
        <dsp:cNvPr id="0" name=""/>
        <dsp:cNvSpPr/>
      </dsp:nvSpPr>
      <dsp:spPr>
        <a:xfrm>
          <a:off x="2192591" y="559325"/>
          <a:ext cx="2980817" cy="2980817"/>
        </a:xfrm>
        <a:custGeom>
          <a:avLst/>
          <a:gdLst/>
          <a:ahLst/>
          <a:cxnLst/>
          <a:rect l="0" t="0" r="0" b="0"/>
          <a:pathLst>
            <a:path>
              <a:moveTo>
                <a:pt x="4823" y="1370601"/>
              </a:moveTo>
              <a:arcTo wR="1490408" hR="1490408" stAng="11076643" swAng="23021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1168896" y="385"/>
          <a:ext cx="1182647" cy="76872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000" kern="1200" dirty="0" smtClean="0"/>
            <a:t>人</a:t>
          </a:r>
          <a:endParaRPr lang="en-US" sz="3000" kern="1200" dirty="0"/>
        </a:p>
      </dsp:txBody>
      <dsp:txXfrm>
        <a:off x="1206422" y="37911"/>
        <a:ext cx="1107595" cy="693669"/>
      </dsp:txXfrm>
    </dsp:sp>
    <dsp:sp modelId="{6579A2F3-CADF-436B-9C48-E79770FF8C46}">
      <dsp:nvSpPr>
        <dsp:cNvPr id="0" name=""/>
        <dsp:cNvSpPr/>
      </dsp:nvSpPr>
      <dsp:spPr>
        <a:xfrm>
          <a:off x="735727" y="384746"/>
          <a:ext cx="2048985" cy="2048985"/>
        </a:xfrm>
        <a:custGeom>
          <a:avLst/>
          <a:gdLst/>
          <a:ahLst/>
          <a:cxnLst/>
          <a:rect l="0" t="0" r="0" b="0"/>
          <a:pathLst>
            <a:path>
              <a:moveTo>
                <a:pt x="1774279" y="326348"/>
              </a:moveTo>
              <a:arcTo wR="1024492" hR="1024492" stAng="19022559" swAng="230030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2056133" y="1537125"/>
          <a:ext cx="1182647" cy="7687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000" kern="1200" dirty="0" smtClean="0"/>
            <a:t>过程</a:t>
          </a:r>
          <a:endParaRPr lang="en-US" sz="3000" kern="1200" dirty="0"/>
        </a:p>
      </dsp:txBody>
      <dsp:txXfrm>
        <a:off x="2093659" y="1574651"/>
        <a:ext cx="1107595" cy="693669"/>
      </dsp:txXfrm>
    </dsp:sp>
    <dsp:sp modelId="{CB02EB94-00CD-434E-80E3-B781BD1E6330}">
      <dsp:nvSpPr>
        <dsp:cNvPr id="0" name=""/>
        <dsp:cNvSpPr/>
      </dsp:nvSpPr>
      <dsp:spPr>
        <a:xfrm>
          <a:off x="735727" y="384746"/>
          <a:ext cx="2048985" cy="2048985"/>
        </a:xfrm>
        <a:custGeom>
          <a:avLst/>
          <a:gdLst/>
          <a:ahLst/>
          <a:cxnLst/>
          <a:rect l="0" t="0" r="0" b="0"/>
          <a:pathLst>
            <a:path>
              <a:moveTo>
                <a:pt x="1338468" y="1999688"/>
              </a:moveTo>
              <a:arcTo wR="1024492" hR="1024492" stAng="4329207" swAng="21415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81659" y="1537125"/>
          <a:ext cx="1182647" cy="768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000" kern="1200" dirty="0" smtClean="0"/>
            <a:t>技术</a:t>
          </a:r>
          <a:endParaRPr lang="en-US" sz="3000" kern="1200" dirty="0"/>
        </a:p>
      </dsp:txBody>
      <dsp:txXfrm>
        <a:off x="319185" y="1574651"/>
        <a:ext cx="1107595" cy="693669"/>
      </dsp:txXfrm>
    </dsp:sp>
    <dsp:sp modelId="{F73702B0-EB5F-40E2-A227-21402D0D063A}">
      <dsp:nvSpPr>
        <dsp:cNvPr id="0" name=""/>
        <dsp:cNvSpPr/>
      </dsp:nvSpPr>
      <dsp:spPr>
        <a:xfrm>
          <a:off x="735727" y="384746"/>
          <a:ext cx="2048985" cy="2048985"/>
        </a:xfrm>
        <a:custGeom>
          <a:avLst/>
          <a:gdLst/>
          <a:ahLst/>
          <a:cxnLst/>
          <a:rect l="0" t="0" r="0" b="0"/>
          <a:pathLst>
            <a:path>
              <a:moveTo>
                <a:pt x="3327" y="941993"/>
              </a:moveTo>
              <a:arcTo wR="1024492" hR="1024492" stAng="11077133" swAng="230030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2823393" y="581"/>
          <a:ext cx="1719212" cy="111748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400" kern="1200" dirty="0" smtClean="0"/>
            <a:t>人</a:t>
          </a:r>
          <a:endParaRPr lang="en-US" sz="4400" kern="1200" dirty="0"/>
        </a:p>
      </dsp:txBody>
      <dsp:txXfrm>
        <a:off x="2877944" y="55132"/>
        <a:ext cx="1610110" cy="1008386"/>
      </dsp:txXfrm>
    </dsp:sp>
    <dsp:sp modelId="{6579A2F3-CADF-436B-9C48-E79770FF8C46}">
      <dsp:nvSpPr>
        <dsp:cNvPr id="0" name=""/>
        <dsp:cNvSpPr/>
      </dsp:nvSpPr>
      <dsp:spPr>
        <a:xfrm>
          <a:off x="2192591" y="559325"/>
          <a:ext cx="2980817" cy="2980817"/>
        </a:xfrm>
        <a:custGeom>
          <a:avLst/>
          <a:gdLst/>
          <a:ahLst/>
          <a:cxnLst/>
          <a:rect l="0" t="0" r="0" b="0"/>
          <a:pathLst>
            <a:path>
              <a:moveTo>
                <a:pt x="2580788" y="474343"/>
              </a:moveTo>
              <a:arcTo wR="1490408" hR="1490408" stAng="19021232" swAng="23021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4114125" y="2236194"/>
          <a:ext cx="1719212" cy="111748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400" kern="1200" dirty="0" smtClean="0"/>
            <a:t>过程</a:t>
          </a:r>
          <a:endParaRPr lang="en-US" sz="4400" kern="1200" dirty="0"/>
        </a:p>
      </dsp:txBody>
      <dsp:txXfrm>
        <a:off x="4168676" y="2290745"/>
        <a:ext cx="1610110" cy="1008386"/>
      </dsp:txXfrm>
    </dsp:sp>
    <dsp:sp modelId="{CB02EB94-00CD-434E-80E3-B781BD1E6330}">
      <dsp:nvSpPr>
        <dsp:cNvPr id="0" name=""/>
        <dsp:cNvSpPr/>
      </dsp:nvSpPr>
      <dsp:spPr>
        <a:xfrm>
          <a:off x="2192591" y="559325"/>
          <a:ext cx="2980817" cy="2980817"/>
        </a:xfrm>
        <a:custGeom>
          <a:avLst/>
          <a:gdLst/>
          <a:ahLst/>
          <a:cxnLst/>
          <a:rect l="0" t="0" r="0" b="0"/>
          <a:pathLst>
            <a:path>
              <a:moveTo>
                <a:pt x="1947701" y="2908928"/>
              </a:moveTo>
              <a:arcTo wR="1490408" hR="1490408" stAng="4327923" swAng="21441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1532661" y="2236194"/>
          <a:ext cx="1719212" cy="111748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400" kern="1200" dirty="0" smtClean="0"/>
            <a:t>技术</a:t>
          </a:r>
          <a:endParaRPr lang="en-US" sz="4400" kern="1200" dirty="0"/>
        </a:p>
      </dsp:txBody>
      <dsp:txXfrm>
        <a:off x="1587212" y="2290745"/>
        <a:ext cx="1610110" cy="1008386"/>
      </dsp:txXfrm>
    </dsp:sp>
    <dsp:sp modelId="{F73702B0-EB5F-40E2-A227-21402D0D063A}">
      <dsp:nvSpPr>
        <dsp:cNvPr id="0" name=""/>
        <dsp:cNvSpPr/>
      </dsp:nvSpPr>
      <dsp:spPr>
        <a:xfrm>
          <a:off x="2192591" y="559325"/>
          <a:ext cx="2980817" cy="2980817"/>
        </a:xfrm>
        <a:custGeom>
          <a:avLst/>
          <a:gdLst/>
          <a:ahLst/>
          <a:cxnLst/>
          <a:rect l="0" t="0" r="0" b="0"/>
          <a:pathLst>
            <a:path>
              <a:moveTo>
                <a:pt x="4823" y="1370601"/>
              </a:moveTo>
              <a:arcTo wR="1490408" hR="1490408" stAng="11076643" swAng="23021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2334738" y="1163"/>
          <a:ext cx="1470548" cy="95585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800" kern="1200" dirty="0" smtClean="0"/>
            <a:t>人</a:t>
          </a:r>
          <a:endParaRPr lang="en-US" sz="3800" kern="1200" dirty="0"/>
        </a:p>
      </dsp:txBody>
      <dsp:txXfrm>
        <a:off x="2381399" y="47824"/>
        <a:ext cx="1377226" cy="862534"/>
      </dsp:txXfrm>
    </dsp:sp>
    <dsp:sp modelId="{6579A2F3-CADF-436B-9C48-E79770FF8C46}">
      <dsp:nvSpPr>
        <dsp:cNvPr id="0" name=""/>
        <dsp:cNvSpPr/>
      </dsp:nvSpPr>
      <dsp:spPr>
        <a:xfrm>
          <a:off x="1796639" y="479091"/>
          <a:ext cx="2546746" cy="2546746"/>
        </a:xfrm>
        <a:custGeom>
          <a:avLst/>
          <a:gdLst/>
          <a:ahLst/>
          <a:cxnLst/>
          <a:rect l="0" t="0" r="0" b="0"/>
          <a:pathLst>
            <a:path>
              <a:moveTo>
                <a:pt x="2205490" y="405826"/>
              </a:moveTo>
              <a:arcTo wR="1273373" hR="1273373" stAng="19023289" swAng="22993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3437512" y="1911223"/>
          <a:ext cx="1470548" cy="95585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800" kern="1200" dirty="0" smtClean="0"/>
            <a:t>过程</a:t>
          </a:r>
          <a:endParaRPr lang="en-US" sz="3800" kern="1200" dirty="0"/>
        </a:p>
      </dsp:txBody>
      <dsp:txXfrm>
        <a:off x="3484173" y="1957884"/>
        <a:ext cx="1377226" cy="862534"/>
      </dsp:txXfrm>
    </dsp:sp>
    <dsp:sp modelId="{CB02EB94-00CD-434E-80E3-B781BD1E6330}">
      <dsp:nvSpPr>
        <dsp:cNvPr id="0" name=""/>
        <dsp:cNvSpPr/>
      </dsp:nvSpPr>
      <dsp:spPr>
        <a:xfrm>
          <a:off x="1796639" y="479091"/>
          <a:ext cx="2546746" cy="2546746"/>
        </a:xfrm>
        <a:custGeom>
          <a:avLst/>
          <a:gdLst/>
          <a:ahLst/>
          <a:cxnLst/>
          <a:rect l="0" t="0" r="0" b="0"/>
          <a:pathLst>
            <a:path>
              <a:moveTo>
                <a:pt x="1663373" y="2485553"/>
              </a:moveTo>
              <a:arcTo wR="1273373" hR="1273373" stAng="4329914" swAng="21401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1231965" y="1911223"/>
          <a:ext cx="1470548" cy="95585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800" kern="1200" dirty="0" smtClean="0"/>
            <a:t>技术</a:t>
          </a:r>
          <a:endParaRPr lang="en-US" sz="3800" kern="1200" dirty="0"/>
        </a:p>
      </dsp:txBody>
      <dsp:txXfrm>
        <a:off x="1278626" y="1957884"/>
        <a:ext cx="1377226" cy="862534"/>
      </dsp:txXfrm>
    </dsp:sp>
    <dsp:sp modelId="{F73702B0-EB5F-40E2-A227-21402D0D063A}">
      <dsp:nvSpPr>
        <dsp:cNvPr id="0" name=""/>
        <dsp:cNvSpPr/>
      </dsp:nvSpPr>
      <dsp:spPr>
        <a:xfrm>
          <a:off x="1796639" y="479091"/>
          <a:ext cx="2546746" cy="2546746"/>
        </a:xfrm>
        <a:custGeom>
          <a:avLst/>
          <a:gdLst/>
          <a:ahLst/>
          <a:cxnLst/>
          <a:rect l="0" t="0" r="0" b="0"/>
          <a:pathLst>
            <a:path>
              <a:moveTo>
                <a:pt x="4143" y="1170732"/>
              </a:moveTo>
              <a:arcTo wR="1273373" hR="1273373" stAng="11077402" swAng="22993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9AB17-0EA9-40F0-AF1A-C86AA9656F8B}">
      <dsp:nvSpPr>
        <dsp:cNvPr id="0" name=""/>
        <dsp:cNvSpPr/>
      </dsp:nvSpPr>
      <dsp:spPr>
        <a:xfrm>
          <a:off x="617220" y="0"/>
          <a:ext cx="6995160" cy="45495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ADBF0-D87A-4D44-9010-9587A7CF99FF}">
      <dsp:nvSpPr>
        <dsp:cNvPr id="0" name=""/>
        <dsp:cNvSpPr/>
      </dsp:nvSpPr>
      <dsp:spPr>
        <a:xfrm>
          <a:off x="4319" y="1364876"/>
          <a:ext cx="2592444" cy="1819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dirty="0" smtClean="0"/>
            <a:t>GIT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dirty="0" smtClean="0"/>
            <a:t>20150324.1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dirty="0" smtClean="0"/>
            <a:t>Build</a:t>
          </a:r>
          <a:endParaRPr lang="zh-CN" altLang="en-US" sz="2600" kern="1200" dirty="0"/>
        </a:p>
      </dsp:txBody>
      <dsp:txXfrm>
        <a:off x="93156" y="1453713"/>
        <a:ext cx="2414770" cy="1642160"/>
      </dsp:txXfrm>
    </dsp:sp>
    <dsp:sp modelId="{6AA34ED0-CA95-4E56-84D2-79A6169E204A}">
      <dsp:nvSpPr>
        <dsp:cNvPr id="0" name=""/>
        <dsp:cNvSpPr/>
      </dsp:nvSpPr>
      <dsp:spPr>
        <a:xfrm>
          <a:off x="2818578" y="1364876"/>
          <a:ext cx="2592444" cy="1819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dirty="0" smtClean="0"/>
            <a:t>CI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dirty="0" smtClean="0"/>
            <a:t>app.jar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dirty="0" smtClean="0"/>
            <a:t>Package</a:t>
          </a:r>
        </a:p>
      </dsp:txBody>
      <dsp:txXfrm>
        <a:off x="2907415" y="1453713"/>
        <a:ext cx="2414770" cy="1642160"/>
      </dsp:txXfrm>
    </dsp:sp>
    <dsp:sp modelId="{55944839-0BD4-4FC1-9E28-A4E4E4793F6D}">
      <dsp:nvSpPr>
        <dsp:cNvPr id="0" name=""/>
        <dsp:cNvSpPr/>
      </dsp:nvSpPr>
      <dsp:spPr>
        <a:xfrm>
          <a:off x="5632836" y="1364876"/>
          <a:ext cx="2592444" cy="1819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dirty="0" err="1" smtClean="0"/>
            <a:t>Docker</a:t>
          </a:r>
          <a:endParaRPr lang="en-US" altLang="zh-CN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dirty="0" smtClean="0"/>
            <a:t>app:20150324.1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dirty="0" smtClean="0"/>
            <a:t>Run</a:t>
          </a:r>
          <a:endParaRPr lang="zh-CN" altLang="en-US" sz="2600" kern="1200" dirty="0"/>
        </a:p>
      </dsp:txBody>
      <dsp:txXfrm>
        <a:off x="5721673" y="1453713"/>
        <a:ext cx="2414770" cy="164216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1283363" y="774"/>
          <a:ext cx="1124745" cy="731084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900" kern="1200" dirty="0" smtClean="0"/>
            <a:t>人</a:t>
          </a:r>
          <a:endParaRPr lang="en-US" sz="2900" kern="1200" dirty="0"/>
        </a:p>
      </dsp:txBody>
      <dsp:txXfrm>
        <a:off x="1319052" y="36463"/>
        <a:ext cx="1053367" cy="659706"/>
      </dsp:txXfrm>
    </dsp:sp>
    <dsp:sp modelId="{6579A2F3-CADF-436B-9C48-E79770FF8C46}">
      <dsp:nvSpPr>
        <dsp:cNvPr id="0" name=""/>
        <dsp:cNvSpPr/>
      </dsp:nvSpPr>
      <dsp:spPr>
        <a:xfrm>
          <a:off x="871402" y="366317"/>
          <a:ext cx="1948667" cy="1948667"/>
        </a:xfrm>
        <a:custGeom>
          <a:avLst/>
          <a:gdLst/>
          <a:ahLst/>
          <a:cxnLst/>
          <a:rect l="0" t="0" r="0" b="0"/>
          <a:pathLst>
            <a:path>
              <a:moveTo>
                <a:pt x="1687410" y="310370"/>
              </a:moveTo>
              <a:arcTo wR="974333" hR="974333" stAng="19022560" swAng="23003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2127161" y="1462275"/>
          <a:ext cx="1124745" cy="731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900" kern="1200" dirty="0" smtClean="0"/>
            <a:t>过程</a:t>
          </a:r>
          <a:endParaRPr lang="en-US" sz="2900" kern="1200" dirty="0"/>
        </a:p>
      </dsp:txBody>
      <dsp:txXfrm>
        <a:off x="2162850" y="1497964"/>
        <a:ext cx="1053367" cy="659706"/>
      </dsp:txXfrm>
    </dsp:sp>
    <dsp:sp modelId="{CB02EB94-00CD-434E-80E3-B781BD1E6330}">
      <dsp:nvSpPr>
        <dsp:cNvPr id="0" name=""/>
        <dsp:cNvSpPr/>
      </dsp:nvSpPr>
      <dsp:spPr>
        <a:xfrm>
          <a:off x="871402" y="366317"/>
          <a:ext cx="1948667" cy="1948667"/>
        </a:xfrm>
        <a:custGeom>
          <a:avLst/>
          <a:gdLst/>
          <a:ahLst/>
          <a:cxnLst/>
          <a:rect l="0" t="0" r="0" b="0"/>
          <a:pathLst>
            <a:path>
              <a:moveTo>
                <a:pt x="1272936" y="1901783"/>
              </a:moveTo>
              <a:arcTo wR="974333" hR="974333" stAng="4329208" swAng="21415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439565" y="1462275"/>
          <a:ext cx="1124745" cy="731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900" kern="1200" dirty="0" smtClean="0"/>
            <a:t>技术</a:t>
          </a:r>
          <a:endParaRPr lang="en-US" sz="2900" kern="1200" dirty="0"/>
        </a:p>
      </dsp:txBody>
      <dsp:txXfrm>
        <a:off x="475254" y="1497964"/>
        <a:ext cx="1053367" cy="659706"/>
      </dsp:txXfrm>
    </dsp:sp>
    <dsp:sp modelId="{F73702B0-EB5F-40E2-A227-21402D0D063A}">
      <dsp:nvSpPr>
        <dsp:cNvPr id="0" name=""/>
        <dsp:cNvSpPr/>
      </dsp:nvSpPr>
      <dsp:spPr>
        <a:xfrm>
          <a:off x="871402" y="366317"/>
          <a:ext cx="1948667" cy="1948667"/>
        </a:xfrm>
        <a:custGeom>
          <a:avLst/>
          <a:gdLst/>
          <a:ahLst/>
          <a:cxnLst/>
          <a:rect l="0" t="0" r="0" b="0"/>
          <a:pathLst>
            <a:path>
              <a:moveTo>
                <a:pt x="3164" y="895873"/>
              </a:moveTo>
              <a:arcTo wR="974333" hR="974333" stAng="11077133" swAng="23003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2823393" y="581"/>
          <a:ext cx="1719212" cy="111748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400" kern="1200" dirty="0" smtClean="0"/>
            <a:t>人</a:t>
          </a:r>
          <a:endParaRPr lang="en-US" sz="4400" kern="1200" dirty="0"/>
        </a:p>
      </dsp:txBody>
      <dsp:txXfrm>
        <a:off x="2877944" y="55132"/>
        <a:ext cx="1610110" cy="1008386"/>
      </dsp:txXfrm>
    </dsp:sp>
    <dsp:sp modelId="{6579A2F3-CADF-436B-9C48-E79770FF8C46}">
      <dsp:nvSpPr>
        <dsp:cNvPr id="0" name=""/>
        <dsp:cNvSpPr/>
      </dsp:nvSpPr>
      <dsp:spPr>
        <a:xfrm>
          <a:off x="2192591" y="559325"/>
          <a:ext cx="2980817" cy="2980817"/>
        </a:xfrm>
        <a:custGeom>
          <a:avLst/>
          <a:gdLst/>
          <a:ahLst/>
          <a:cxnLst/>
          <a:rect l="0" t="0" r="0" b="0"/>
          <a:pathLst>
            <a:path>
              <a:moveTo>
                <a:pt x="2580788" y="474343"/>
              </a:moveTo>
              <a:arcTo wR="1490408" hR="1490408" stAng="19021232" swAng="23021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4114125" y="2236194"/>
          <a:ext cx="1719212" cy="111748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400" kern="1200" dirty="0" smtClean="0"/>
            <a:t>过程</a:t>
          </a:r>
          <a:endParaRPr lang="en-US" sz="4400" kern="1200" dirty="0"/>
        </a:p>
      </dsp:txBody>
      <dsp:txXfrm>
        <a:off x="4168676" y="2290745"/>
        <a:ext cx="1610110" cy="1008386"/>
      </dsp:txXfrm>
    </dsp:sp>
    <dsp:sp modelId="{CB02EB94-00CD-434E-80E3-B781BD1E6330}">
      <dsp:nvSpPr>
        <dsp:cNvPr id="0" name=""/>
        <dsp:cNvSpPr/>
      </dsp:nvSpPr>
      <dsp:spPr>
        <a:xfrm>
          <a:off x="2192591" y="559325"/>
          <a:ext cx="2980817" cy="2980817"/>
        </a:xfrm>
        <a:custGeom>
          <a:avLst/>
          <a:gdLst/>
          <a:ahLst/>
          <a:cxnLst/>
          <a:rect l="0" t="0" r="0" b="0"/>
          <a:pathLst>
            <a:path>
              <a:moveTo>
                <a:pt x="1947701" y="2908928"/>
              </a:moveTo>
              <a:arcTo wR="1490408" hR="1490408" stAng="4327923" swAng="21441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1532661" y="2236194"/>
          <a:ext cx="1719212" cy="111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400" kern="1200" dirty="0" smtClean="0"/>
            <a:t>技术</a:t>
          </a:r>
          <a:endParaRPr lang="en-US" sz="4400" kern="1200" dirty="0"/>
        </a:p>
      </dsp:txBody>
      <dsp:txXfrm>
        <a:off x="1587212" y="2290745"/>
        <a:ext cx="1610110" cy="1008386"/>
      </dsp:txXfrm>
    </dsp:sp>
    <dsp:sp modelId="{F73702B0-EB5F-40E2-A227-21402D0D063A}">
      <dsp:nvSpPr>
        <dsp:cNvPr id="0" name=""/>
        <dsp:cNvSpPr/>
      </dsp:nvSpPr>
      <dsp:spPr>
        <a:xfrm>
          <a:off x="2192591" y="559325"/>
          <a:ext cx="2980817" cy="2980817"/>
        </a:xfrm>
        <a:custGeom>
          <a:avLst/>
          <a:gdLst/>
          <a:ahLst/>
          <a:cxnLst/>
          <a:rect l="0" t="0" r="0" b="0"/>
          <a:pathLst>
            <a:path>
              <a:moveTo>
                <a:pt x="4823" y="1370601"/>
              </a:moveTo>
              <a:arcTo wR="1490408" hR="1490408" stAng="11076643" swAng="23021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1593674" y="917"/>
          <a:ext cx="1067990" cy="694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700" kern="1200" dirty="0" smtClean="0"/>
            <a:t>人</a:t>
          </a:r>
          <a:endParaRPr lang="en-US" sz="2700" kern="1200" dirty="0"/>
        </a:p>
      </dsp:txBody>
      <dsp:txXfrm>
        <a:off x="1627562" y="34805"/>
        <a:ext cx="1000214" cy="626417"/>
      </dsp:txXfrm>
    </dsp:sp>
    <dsp:sp modelId="{6579A2F3-CADF-436B-9C48-E79770FF8C46}">
      <dsp:nvSpPr>
        <dsp:cNvPr id="0" name=""/>
        <dsp:cNvSpPr/>
      </dsp:nvSpPr>
      <dsp:spPr>
        <a:xfrm>
          <a:off x="1201890" y="348014"/>
          <a:ext cx="1851558" cy="1851558"/>
        </a:xfrm>
        <a:custGeom>
          <a:avLst/>
          <a:gdLst/>
          <a:ahLst/>
          <a:cxnLst/>
          <a:rect l="0" t="0" r="0" b="0"/>
          <a:pathLst>
            <a:path>
              <a:moveTo>
                <a:pt x="1603104" y="294670"/>
              </a:moveTo>
              <a:arcTo wR="925779" hR="925779" stAng="19021379" swAng="23019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2395423" y="1389586"/>
          <a:ext cx="1067990" cy="694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700" kern="1200" dirty="0" smtClean="0"/>
            <a:t>过程</a:t>
          </a:r>
          <a:endParaRPr lang="en-US" sz="2700" kern="1200" dirty="0"/>
        </a:p>
      </dsp:txBody>
      <dsp:txXfrm>
        <a:off x="2429311" y="1423474"/>
        <a:ext cx="1000214" cy="626417"/>
      </dsp:txXfrm>
    </dsp:sp>
    <dsp:sp modelId="{CB02EB94-00CD-434E-80E3-B781BD1E6330}">
      <dsp:nvSpPr>
        <dsp:cNvPr id="0" name=""/>
        <dsp:cNvSpPr/>
      </dsp:nvSpPr>
      <dsp:spPr>
        <a:xfrm>
          <a:off x="1201890" y="348014"/>
          <a:ext cx="1851558" cy="1851558"/>
        </a:xfrm>
        <a:custGeom>
          <a:avLst/>
          <a:gdLst/>
          <a:ahLst/>
          <a:cxnLst/>
          <a:rect l="0" t="0" r="0" b="0"/>
          <a:pathLst>
            <a:path>
              <a:moveTo>
                <a:pt x="1209794" y="1806916"/>
              </a:moveTo>
              <a:arcTo wR="925779" hR="925779" stAng="4328065" swAng="21438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791926" y="1389586"/>
          <a:ext cx="1067990" cy="694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700" kern="1200" dirty="0" smtClean="0"/>
            <a:t>技术</a:t>
          </a:r>
          <a:endParaRPr lang="en-US" sz="2700" kern="1200" dirty="0"/>
        </a:p>
      </dsp:txBody>
      <dsp:txXfrm>
        <a:off x="825814" y="1423474"/>
        <a:ext cx="1000214" cy="626417"/>
      </dsp:txXfrm>
    </dsp:sp>
    <dsp:sp modelId="{F73702B0-EB5F-40E2-A227-21402D0D063A}">
      <dsp:nvSpPr>
        <dsp:cNvPr id="0" name=""/>
        <dsp:cNvSpPr/>
      </dsp:nvSpPr>
      <dsp:spPr>
        <a:xfrm>
          <a:off x="1201890" y="348014"/>
          <a:ext cx="1851558" cy="1851558"/>
        </a:xfrm>
        <a:custGeom>
          <a:avLst/>
          <a:gdLst/>
          <a:ahLst/>
          <a:cxnLst/>
          <a:rect l="0" t="0" r="0" b="0"/>
          <a:pathLst>
            <a:path>
              <a:moveTo>
                <a:pt x="2997" y="851345"/>
              </a:moveTo>
              <a:arcTo wR="925779" hR="925779" stAng="11076697" swAng="23019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C57A6-DDE4-4109-A1CA-4D4EE1854ED6}">
      <dsp:nvSpPr>
        <dsp:cNvPr id="0" name=""/>
        <dsp:cNvSpPr/>
      </dsp:nvSpPr>
      <dsp:spPr>
        <a:xfrm>
          <a:off x="588" y="436954"/>
          <a:ext cx="2746067" cy="963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CORE</a:t>
          </a:r>
          <a:endParaRPr lang="en-US" sz="6300" kern="1200" dirty="0"/>
        </a:p>
      </dsp:txBody>
      <dsp:txXfrm>
        <a:off x="588" y="436954"/>
        <a:ext cx="2746067" cy="9634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D7AA6-A0AC-495A-9E1A-11635AE1ED39}">
      <dsp:nvSpPr>
        <dsp:cNvPr id="0" name=""/>
        <dsp:cNvSpPr/>
      </dsp:nvSpPr>
      <dsp:spPr>
        <a:xfrm>
          <a:off x="3946890" y="997811"/>
          <a:ext cx="3303882" cy="267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54"/>
              </a:lnTo>
              <a:lnTo>
                <a:pt x="3303882" y="133554"/>
              </a:lnTo>
              <a:lnTo>
                <a:pt x="3303882" y="2671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7A714-443C-4A22-8213-385C2BB0EA3E}">
      <dsp:nvSpPr>
        <dsp:cNvPr id="0" name=""/>
        <dsp:cNvSpPr/>
      </dsp:nvSpPr>
      <dsp:spPr>
        <a:xfrm>
          <a:off x="5202938" y="1900894"/>
          <a:ext cx="190792" cy="585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095"/>
              </a:lnTo>
              <a:lnTo>
                <a:pt x="190792" y="5850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4AF45-36EC-427D-A581-F1C246B09FA8}">
      <dsp:nvSpPr>
        <dsp:cNvPr id="0" name=""/>
        <dsp:cNvSpPr/>
      </dsp:nvSpPr>
      <dsp:spPr>
        <a:xfrm>
          <a:off x="3946890" y="997811"/>
          <a:ext cx="1764826" cy="267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54"/>
              </a:lnTo>
              <a:lnTo>
                <a:pt x="1764826" y="133554"/>
              </a:lnTo>
              <a:lnTo>
                <a:pt x="1764826" y="2671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AB26F-D1BA-42AB-A2DE-749FF0466060}">
      <dsp:nvSpPr>
        <dsp:cNvPr id="0" name=""/>
        <dsp:cNvSpPr/>
      </dsp:nvSpPr>
      <dsp:spPr>
        <a:xfrm>
          <a:off x="3981869" y="2803976"/>
          <a:ext cx="190792" cy="585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095"/>
              </a:lnTo>
              <a:lnTo>
                <a:pt x="190792" y="5850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54B38-9306-47BE-961B-343C23116E6A}">
      <dsp:nvSpPr>
        <dsp:cNvPr id="0" name=""/>
        <dsp:cNvSpPr/>
      </dsp:nvSpPr>
      <dsp:spPr>
        <a:xfrm>
          <a:off x="3721119" y="1900894"/>
          <a:ext cx="769528" cy="267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54"/>
              </a:lnTo>
              <a:lnTo>
                <a:pt x="769528" y="133554"/>
              </a:lnTo>
              <a:lnTo>
                <a:pt x="769528" y="2671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E0E68-D1F1-4BE2-9A51-349C77F71E41}">
      <dsp:nvSpPr>
        <dsp:cNvPr id="0" name=""/>
        <dsp:cNvSpPr/>
      </dsp:nvSpPr>
      <dsp:spPr>
        <a:xfrm>
          <a:off x="2442813" y="2803976"/>
          <a:ext cx="190792" cy="585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095"/>
              </a:lnTo>
              <a:lnTo>
                <a:pt x="190792" y="5850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6A1CB-0B64-4A37-A35A-8D7D0F6ADE2E}">
      <dsp:nvSpPr>
        <dsp:cNvPr id="0" name=""/>
        <dsp:cNvSpPr/>
      </dsp:nvSpPr>
      <dsp:spPr>
        <a:xfrm>
          <a:off x="2951591" y="1900894"/>
          <a:ext cx="769528" cy="267108"/>
        </a:xfrm>
        <a:custGeom>
          <a:avLst/>
          <a:gdLst/>
          <a:ahLst/>
          <a:cxnLst/>
          <a:rect l="0" t="0" r="0" b="0"/>
          <a:pathLst>
            <a:path>
              <a:moveTo>
                <a:pt x="769528" y="0"/>
              </a:moveTo>
              <a:lnTo>
                <a:pt x="769528" y="133554"/>
              </a:lnTo>
              <a:lnTo>
                <a:pt x="0" y="133554"/>
              </a:lnTo>
              <a:lnTo>
                <a:pt x="0" y="2671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1F749-708E-4301-9C21-5EC2CF5B88E6}">
      <dsp:nvSpPr>
        <dsp:cNvPr id="0" name=""/>
        <dsp:cNvSpPr/>
      </dsp:nvSpPr>
      <dsp:spPr>
        <a:xfrm>
          <a:off x="3721119" y="997811"/>
          <a:ext cx="225770" cy="267108"/>
        </a:xfrm>
        <a:custGeom>
          <a:avLst/>
          <a:gdLst/>
          <a:ahLst/>
          <a:cxnLst/>
          <a:rect l="0" t="0" r="0" b="0"/>
          <a:pathLst>
            <a:path>
              <a:moveTo>
                <a:pt x="225770" y="0"/>
              </a:moveTo>
              <a:lnTo>
                <a:pt x="225770" y="133554"/>
              </a:lnTo>
              <a:lnTo>
                <a:pt x="0" y="133554"/>
              </a:lnTo>
              <a:lnTo>
                <a:pt x="0" y="2671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13B93-0092-4122-8199-8DEE3E6D9122}">
      <dsp:nvSpPr>
        <dsp:cNvPr id="0" name=""/>
        <dsp:cNvSpPr/>
      </dsp:nvSpPr>
      <dsp:spPr>
        <a:xfrm>
          <a:off x="2182063" y="997811"/>
          <a:ext cx="1764826" cy="267108"/>
        </a:xfrm>
        <a:custGeom>
          <a:avLst/>
          <a:gdLst/>
          <a:ahLst/>
          <a:cxnLst/>
          <a:rect l="0" t="0" r="0" b="0"/>
          <a:pathLst>
            <a:path>
              <a:moveTo>
                <a:pt x="1764826" y="0"/>
              </a:moveTo>
              <a:lnTo>
                <a:pt x="1764826" y="133554"/>
              </a:lnTo>
              <a:lnTo>
                <a:pt x="0" y="133554"/>
              </a:lnTo>
              <a:lnTo>
                <a:pt x="0" y="2671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E0A6F-DF34-4575-A681-69900C5701CD}">
      <dsp:nvSpPr>
        <dsp:cNvPr id="0" name=""/>
        <dsp:cNvSpPr/>
      </dsp:nvSpPr>
      <dsp:spPr>
        <a:xfrm>
          <a:off x="643007" y="997811"/>
          <a:ext cx="3303882" cy="267108"/>
        </a:xfrm>
        <a:custGeom>
          <a:avLst/>
          <a:gdLst/>
          <a:ahLst/>
          <a:cxnLst/>
          <a:rect l="0" t="0" r="0" b="0"/>
          <a:pathLst>
            <a:path>
              <a:moveTo>
                <a:pt x="3303882" y="0"/>
              </a:moveTo>
              <a:lnTo>
                <a:pt x="3303882" y="133554"/>
              </a:lnTo>
              <a:lnTo>
                <a:pt x="0" y="133554"/>
              </a:lnTo>
              <a:lnTo>
                <a:pt x="0" y="2671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C57A6-DDE4-4109-A1CA-4D4EE1854ED6}">
      <dsp:nvSpPr>
        <dsp:cNvPr id="0" name=""/>
        <dsp:cNvSpPr/>
      </dsp:nvSpPr>
      <dsp:spPr>
        <a:xfrm>
          <a:off x="3310916" y="361838"/>
          <a:ext cx="1271947" cy="635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CORE</a:t>
          </a:r>
          <a:endParaRPr lang="en-US" sz="2200" kern="1200" dirty="0"/>
        </a:p>
      </dsp:txBody>
      <dsp:txXfrm>
        <a:off x="3310916" y="361838"/>
        <a:ext cx="1271947" cy="635973"/>
      </dsp:txXfrm>
    </dsp:sp>
    <dsp:sp modelId="{74D73135-EED3-47F0-95E1-F95B8FDD4C20}">
      <dsp:nvSpPr>
        <dsp:cNvPr id="0" name=""/>
        <dsp:cNvSpPr/>
      </dsp:nvSpPr>
      <dsp:spPr>
        <a:xfrm>
          <a:off x="7034" y="1264920"/>
          <a:ext cx="1271947" cy="635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Front</a:t>
          </a:r>
          <a:endParaRPr lang="en-US" sz="2200" kern="1200" dirty="0"/>
        </a:p>
      </dsp:txBody>
      <dsp:txXfrm>
        <a:off x="7034" y="1264920"/>
        <a:ext cx="1271947" cy="635973"/>
      </dsp:txXfrm>
    </dsp:sp>
    <dsp:sp modelId="{2FB6FAAE-9A4C-4462-9CF7-6006E5E0D62C}">
      <dsp:nvSpPr>
        <dsp:cNvPr id="0" name=""/>
        <dsp:cNvSpPr/>
      </dsp:nvSpPr>
      <dsp:spPr>
        <a:xfrm>
          <a:off x="1546090" y="1264920"/>
          <a:ext cx="1271947" cy="635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Cache</a:t>
          </a:r>
          <a:endParaRPr lang="en-US" sz="2200" kern="1200" dirty="0"/>
        </a:p>
      </dsp:txBody>
      <dsp:txXfrm>
        <a:off x="1546090" y="1264920"/>
        <a:ext cx="1271947" cy="635973"/>
      </dsp:txXfrm>
    </dsp:sp>
    <dsp:sp modelId="{0E74C520-77A0-427B-A1F9-E3363074AD6B}">
      <dsp:nvSpPr>
        <dsp:cNvPr id="0" name=""/>
        <dsp:cNvSpPr/>
      </dsp:nvSpPr>
      <dsp:spPr>
        <a:xfrm>
          <a:off x="3085146" y="1264920"/>
          <a:ext cx="1271947" cy="635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GIT</a:t>
          </a:r>
          <a:endParaRPr lang="en-US" sz="2200" kern="1200" dirty="0"/>
        </a:p>
      </dsp:txBody>
      <dsp:txXfrm>
        <a:off x="3085146" y="1264920"/>
        <a:ext cx="1271947" cy="635973"/>
      </dsp:txXfrm>
    </dsp:sp>
    <dsp:sp modelId="{AB80CE4C-3D41-45EB-B727-DAF7780336C3}">
      <dsp:nvSpPr>
        <dsp:cNvPr id="0" name=""/>
        <dsp:cNvSpPr/>
      </dsp:nvSpPr>
      <dsp:spPr>
        <a:xfrm>
          <a:off x="2315618" y="2168002"/>
          <a:ext cx="1271947" cy="635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Repo</a:t>
          </a:r>
          <a:endParaRPr lang="en-US" sz="2200" kern="1200" dirty="0"/>
        </a:p>
      </dsp:txBody>
      <dsp:txXfrm>
        <a:off x="2315618" y="2168002"/>
        <a:ext cx="1271947" cy="635973"/>
      </dsp:txXfrm>
    </dsp:sp>
    <dsp:sp modelId="{59D9656B-1CC6-4B82-8952-8C2BBB567B02}">
      <dsp:nvSpPr>
        <dsp:cNvPr id="0" name=""/>
        <dsp:cNvSpPr/>
      </dsp:nvSpPr>
      <dsp:spPr>
        <a:xfrm>
          <a:off x="2633605" y="3071085"/>
          <a:ext cx="1271947" cy="635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FileSystem</a:t>
          </a:r>
          <a:endParaRPr lang="en-US" sz="2200" kern="1200" dirty="0"/>
        </a:p>
      </dsp:txBody>
      <dsp:txXfrm>
        <a:off x="2633605" y="3071085"/>
        <a:ext cx="1271947" cy="635973"/>
      </dsp:txXfrm>
    </dsp:sp>
    <dsp:sp modelId="{C48BD6D3-460C-4B41-A215-690F92AFCB02}">
      <dsp:nvSpPr>
        <dsp:cNvPr id="0" name=""/>
        <dsp:cNvSpPr/>
      </dsp:nvSpPr>
      <dsp:spPr>
        <a:xfrm>
          <a:off x="3854674" y="2168002"/>
          <a:ext cx="1271947" cy="635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MQ</a:t>
          </a:r>
          <a:endParaRPr lang="en-US" sz="2200" kern="1200" dirty="0"/>
        </a:p>
      </dsp:txBody>
      <dsp:txXfrm>
        <a:off x="3854674" y="2168002"/>
        <a:ext cx="1271947" cy="635973"/>
      </dsp:txXfrm>
    </dsp:sp>
    <dsp:sp modelId="{0F90AB38-4341-430B-821C-EB00F589B3EC}">
      <dsp:nvSpPr>
        <dsp:cNvPr id="0" name=""/>
        <dsp:cNvSpPr/>
      </dsp:nvSpPr>
      <dsp:spPr>
        <a:xfrm>
          <a:off x="4172661" y="3071085"/>
          <a:ext cx="1271947" cy="635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Email</a:t>
          </a:r>
          <a:endParaRPr lang="en-US" sz="2200" kern="1200" dirty="0"/>
        </a:p>
      </dsp:txBody>
      <dsp:txXfrm>
        <a:off x="4172661" y="3071085"/>
        <a:ext cx="1271947" cy="635973"/>
      </dsp:txXfrm>
    </dsp:sp>
    <dsp:sp modelId="{36B31408-7837-48F4-8242-F8370025EBED}">
      <dsp:nvSpPr>
        <dsp:cNvPr id="0" name=""/>
        <dsp:cNvSpPr/>
      </dsp:nvSpPr>
      <dsp:spPr>
        <a:xfrm>
          <a:off x="5075743" y="1264920"/>
          <a:ext cx="1271947" cy="635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IDE</a:t>
          </a:r>
          <a:endParaRPr lang="en-US" sz="2200" kern="1200" dirty="0"/>
        </a:p>
      </dsp:txBody>
      <dsp:txXfrm>
        <a:off x="5075743" y="1264920"/>
        <a:ext cx="1271947" cy="635973"/>
      </dsp:txXfrm>
    </dsp:sp>
    <dsp:sp modelId="{B077904A-C7D4-4CD7-A2C3-199B642288FF}">
      <dsp:nvSpPr>
        <dsp:cNvPr id="0" name=""/>
        <dsp:cNvSpPr/>
      </dsp:nvSpPr>
      <dsp:spPr>
        <a:xfrm>
          <a:off x="5393730" y="2168002"/>
          <a:ext cx="1271947" cy="635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Docker</a:t>
          </a:r>
          <a:endParaRPr lang="en-US" sz="2200" kern="1200" dirty="0"/>
        </a:p>
      </dsp:txBody>
      <dsp:txXfrm>
        <a:off x="5393730" y="2168002"/>
        <a:ext cx="1271947" cy="635973"/>
      </dsp:txXfrm>
    </dsp:sp>
    <dsp:sp modelId="{36639DE3-8695-48CE-9CE3-FA89FA8141F9}">
      <dsp:nvSpPr>
        <dsp:cNvPr id="0" name=""/>
        <dsp:cNvSpPr/>
      </dsp:nvSpPr>
      <dsp:spPr>
        <a:xfrm>
          <a:off x="6614799" y="1264920"/>
          <a:ext cx="1271947" cy="635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CompX</a:t>
          </a:r>
          <a:endParaRPr lang="en-US" sz="2200" kern="1200" dirty="0"/>
        </a:p>
      </dsp:txBody>
      <dsp:txXfrm>
        <a:off x="6614799" y="1264920"/>
        <a:ext cx="1271947" cy="6359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C251-E19B-4BF4-9159-EFD0EDF77D13}">
      <dsp:nvSpPr>
        <dsp:cNvPr id="0" name=""/>
        <dsp:cNvSpPr/>
      </dsp:nvSpPr>
      <dsp:spPr>
        <a:xfrm>
          <a:off x="796565" y="426"/>
          <a:ext cx="701336" cy="4558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人</a:t>
          </a:r>
          <a:endParaRPr lang="en-US" sz="1800" kern="1200" dirty="0"/>
        </a:p>
      </dsp:txBody>
      <dsp:txXfrm>
        <a:off x="818819" y="22680"/>
        <a:ext cx="656828" cy="411360"/>
      </dsp:txXfrm>
    </dsp:sp>
    <dsp:sp modelId="{6579A2F3-CADF-436B-9C48-E79770FF8C46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052682" y="193509"/>
              </a:moveTo>
              <a:arcTo wR="607906" hR="607906" stAng="19021501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0C85-C479-481C-B7FC-2620E4FE22B0}">
      <dsp:nvSpPr>
        <dsp:cNvPr id="0" name=""/>
        <dsp:cNvSpPr/>
      </dsp:nvSpPr>
      <dsp:spPr>
        <a:xfrm>
          <a:off x="1323028" y="912285"/>
          <a:ext cx="701336" cy="4558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过程</a:t>
          </a:r>
          <a:endParaRPr lang="en-US" sz="1800" kern="1200" dirty="0"/>
        </a:p>
      </dsp:txBody>
      <dsp:txXfrm>
        <a:off x="1345282" y="934539"/>
        <a:ext cx="656828" cy="411360"/>
      </dsp:txXfrm>
    </dsp:sp>
    <dsp:sp modelId="{CB02EB94-00CD-434E-80E3-B781BD1E6330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794383" y="1186505"/>
              </a:moveTo>
              <a:arcTo wR="607906" hR="607906" stAng="4328183" swAng="2143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656A-1A6F-4783-999A-9D3FA79FE449}">
      <dsp:nvSpPr>
        <dsp:cNvPr id="0" name=""/>
        <dsp:cNvSpPr/>
      </dsp:nvSpPr>
      <dsp:spPr>
        <a:xfrm>
          <a:off x="270103" y="912285"/>
          <a:ext cx="701336" cy="455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技术</a:t>
          </a:r>
          <a:endParaRPr lang="en-US" sz="1800" kern="1200" dirty="0"/>
        </a:p>
      </dsp:txBody>
      <dsp:txXfrm>
        <a:off x="292357" y="934539"/>
        <a:ext cx="656828" cy="411360"/>
      </dsp:txXfrm>
    </dsp:sp>
    <dsp:sp modelId="{F73702B0-EB5F-40E2-A227-21402D0D063A}">
      <dsp:nvSpPr>
        <dsp:cNvPr id="0" name=""/>
        <dsp:cNvSpPr/>
      </dsp:nvSpPr>
      <dsp:spPr>
        <a:xfrm>
          <a:off x="539327" y="228360"/>
          <a:ext cx="1215813" cy="1215813"/>
        </a:xfrm>
        <a:custGeom>
          <a:avLst/>
          <a:gdLst/>
          <a:ahLst/>
          <a:cxnLst/>
          <a:rect l="0" t="0" r="0" b="0"/>
          <a:pathLst>
            <a:path>
              <a:moveTo>
                <a:pt x="1968" y="559022"/>
              </a:moveTo>
              <a:arcTo wR="607906" hR="607906" stAng="11076742" swAng="2301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891B2-4E48-4C55-A752-8092F5A304C4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1E7D5-3085-4393-A7BB-F05D2FC21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2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E7D5-3085-4393-A7BB-F05D2FC210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12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 smtClean="0"/>
              <a:t>我想要说的是全栈开发是一种鼓励工程师个人发展的价值观，是创业公司可以采用的一种研发体系架构</a:t>
            </a:r>
            <a:r>
              <a:rPr lang="en-US" altLang="zh-CN" baseline="0" dirty="0" smtClean="0"/>
              <a:t>,  </a:t>
            </a:r>
            <a:r>
              <a:rPr lang="zh-CN" altLang="en-US" baseline="0" dirty="0" smtClean="0"/>
              <a:t>是一套释放创业公司生产力的方法论</a:t>
            </a:r>
            <a:r>
              <a:rPr lang="en-US" altLang="zh-CN" baseline="0" dirty="0" smtClean="0"/>
              <a:t>.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E7D5-3085-4393-A7BB-F05D2FC210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24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人人平等</a:t>
            </a:r>
            <a:endParaRPr lang="en-US" altLang="zh-CN" dirty="0" smtClean="0"/>
          </a:p>
          <a:p>
            <a:r>
              <a:rPr lang="zh-CN" altLang="en-US" dirty="0" smtClean="0"/>
              <a:t>鼓励并行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E7D5-3085-4393-A7BB-F05D2FC210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87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E7D5-3085-4393-A7BB-F05D2FC210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10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E7D5-3085-4393-A7BB-F05D2FC210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89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E7D5-3085-4393-A7BB-F05D2FC210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5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 smtClean="0"/>
              <a:t>跨平台开发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E7D5-3085-4393-A7BB-F05D2FC210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9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E7D5-3085-4393-A7BB-F05D2FC210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9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 smtClean="0"/>
              <a:t>我想要说的是全栈开发是一种鼓励工程师个人发展的价值观，是创业公司可以采用的一种研发体系架构</a:t>
            </a:r>
            <a:r>
              <a:rPr lang="en-US" altLang="zh-CN" baseline="0" dirty="0" smtClean="0"/>
              <a:t>,  </a:t>
            </a:r>
            <a:r>
              <a:rPr lang="zh-CN" altLang="en-US" baseline="0" dirty="0" smtClean="0"/>
              <a:t>是一套释放创业公司生产力的方法论</a:t>
            </a:r>
            <a:r>
              <a:rPr lang="en-US" altLang="zh-CN" baseline="0" dirty="0" smtClean="0"/>
              <a:t>.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E7D5-3085-4393-A7BB-F05D2FC210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2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E7D5-3085-4393-A7BB-F05D2FC210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45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 smtClean="0"/>
              <a:t>我想要说的是全栈开发是一种鼓励工程师个人发展的价值观，是创业公司可以采用的一种研发体系架构</a:t>
            </a:r>
            <a:r>
              <a:rPr lang="en-US" altLang="zh-CN" baseline="0" dirty="0" smtClean="0"/>
              <a:t>,  </a:t>
            </a:r>
            <a:r>
              <a:rPr lang="zh-CN" altLang="en-US" baseline="0" dirty="0" smtClean="0"/>
              <a:t>是一套释放创业公司生产力的方法论</a:t>
            </a:r>
            <a:r>
              <a:rPr lang="en-US" altLang="zh-CN" baseline="0" dirty="0" smtClean="0"/>
              <a:t>.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E7D5-3085-4393-A7BB-F05D2FC210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24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要做的事情越来越多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维护越来越复杂的生产系统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与其他工程师可沟通时间越来越少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越来越像超人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E7D5-3085-4393-A7BB-F05D2FC210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15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E7D5-3085-4393-A7BB-F05D2FC210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05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E7D5-3085-4393-A7BB-F05D2FC210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3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8C42-C07D-B745-AB5E-E43FB52A65C3}" type="datetimeFigureOut">
              <a:rPr kumimoji="1" lang="zh-CN" altLang="en-US" smtClean="0"/>
              <a:pPr/>
              <a:t>2015/4/23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5.jpeg"/><Relationship Id="rId9" Type="http://schemas.microsoft.com/office/2007/relationships/diagramDrawing" Target="../diagrams/drawin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孙宇聪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0" y="1837765"/>
            <a:ext cx="5325035" cy="4265986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Coding.net </a:t>
            </a:r>
            <a:r>
              <a:rPr lang="zh-CN" altLang="en-US" dirty="0" smtClean="0"/>
              <a:t>技术负责人</a:t>
            </a:r>
            <a:endParaRPr lang="en-US" altLang="zh-CN" dirty="0" smtClean="0"/>
          </a:p>
          <a:p>
            <a:r>
              <a:rPr lang="en-US" altLang="zh-CN" dirty="0" smtClean="0"/>
              <a:t>Google </a:t>
            </a:r>
            <a:r>
              <a:rPr lang="en-US" altLang="zh-CN" dirty="0" smtClean="0"/>
              <a:t>SRE (07-14) </a:t>
            </a:r>
            <a:r>
              <a:rPr lang="zh-CN" altLang="en-US" dirty="0" smtClean="0"/>
              <a:t>云计算</a:t>
            </a:r>
            <a:endParaRPr lang="en-US" altLang="zh-CN" dirty="0" smtClean="0"/>
          </a:p>
          <a:p>
            <a:r>
              <a:rPr lang="zh-CN" altLang="en-US" dirty="0" smtClean="0"/>
              <a:t>专注</a:t>
            </a:r>
            <a:r>
              <a:rPr lang="zh-CN" altLang="en-US" dirty="0" smtClean="0"/>
              <a:t>点</a:t>
            </a:r>
            <a:r>
              <a:rPr lang="en-US" altLang="zh-CN" dirty="0" smtClean="0"/>
              <a:t>: </a:t>
            </a:r>
            <a:r>
              <a:rPr lang="zh-CN" altLang="en-US" dirty="0" smtClean="0"/>
              <a:t>团队生产力</a:t>
            </a:r>
            <a:r>
              <a:rPr lang="zh-CN" altLang="en-US" dirty="0" smtClean="0"/>
              <a:t>变革</a:t>
            </a:r>
            <a:endParaRPr lang="en-US" altLang="zh-CN" dirty="0" smtClean="0"/>
          </a:p>
          <a:p>
            <a:r>
              <a:rPr lang="en-US" u="sng" dirty="0" smtClean="0"/>
              <a:t>sunyucong@coding.net</a:t>
            </a:r>
            <a:endParaRPr lang="en-US" u="sng" dirty="0"/>
          </a:p>
        </p:txBody>
      </p:sp>
      <p:pic>
        <p:nvPicPr>
          <p:cNvPr id="7170" name="Picture 2" descr="http://2015.qconbeijing.com/sites/default/files/styles/img-single-track/public/sunzhicong.jpg?itok=sTMgfq0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08412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</a:t>
            </a:r>
            <a:r>
              <a:rPr lang="zh-CN" altLang="en-US" dirty="0" smtClean="0"/>
              <a:t>栈开发是一种价</a:t>
            </a:r>
            <a:r>
              <a:rPr lang="zh-CN" altLang="en-US" dirty="0"/>
              <a:t>值观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Product </a:t>
            </a:r>
            <a:r>
              <a:rPr lang="en-US" altLang="zh-CN" dirty="0" smtClean="0"/>
              <a:t>Orientated</a:t>
            </a:r>
          </a:p>
          <a:p>
            <a:r>
              <a:rPr lang="en-US" altLang="zh-CN" dirty="0" smtClean="0"/>
              <a:t>“</a:t>
            </a:r>
            <a:r>
              <a:rPr lang="en-US" altLang="zh-CN" dirty="0"/>
              <a:t>Not-My-Job</a:t>
            </a:r>
            <a:r>
              <a:rPr lang="en-US" altLang="zh-CN" dirty="0" smtClean="0"/>
              <a:t>”</a:t>
            </a:r>
          </a:p>
          <a:p>
            <a:r>
              <a:rPr lang="en-US" altLang="zh-CN" dirty="0" smtClean="0"/>
              <a:t>Innovation</a:t>
            </a:r>
            <a:endParaRPr lang="en-US" altLang="zh-CN" dirty="0" smtClean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43921"/>
              </p:ext>
            </p:extLst>
          </p:nvPr>
        </p:nvGraphicFramePr>
        <p:xfrm>
          <a:off x="4846320" y="2575560"/>
          <a:ext cx="3691473" cy="2450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77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</a:t>
            </a:r>
            <a:r>
              <a:rPr lang="zh-CN" altLang="en-US" dirty="0" smtClean="0"/>
              <a:t>栈开发要素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328612"/>
              </p:ext>
            </p:extLst>
          </p:nvPr>
        </p:nvGraphicFramePr>
        <p:xfrm>
          <a:off x="846666" y="2108198"/>
          <a:ext cx="7366000" cy="374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35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Coding.net </a:t>
            </a:r>
            <a:r>
              <a:rPr lang="zh-CN" altLang="en-US" dirty="0" smtClean="0"/>
              <a:t>初期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024473"/>
              </p:ext>
            </p:extLst>
          </p:nvPr>
        </p:nvGraphicFramePr>
        <p:xfrm>
          <a:off x="3426979" y="3091157"/>
          <a:ext cx="2747245" cy="1837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9" name="Picture 7" descr="https://coding.net/static/7a51352fa766f4176d7c4543339e0e9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5757" r="17516" b="16203"/>
          <a:stretch/>
        </p:blipFill>
        <p:spPr bwMode="auto">
          <a:xfrm>
            <a:off x="2321471" y="3632380"/>
            <a:ext cx="987228" cy="76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26700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575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</a:t>
            </a:r>
            <a:r>
              <a:rPr lang="zh-CN" altLang="en-US" dirty="0" smtClean="0"/>
              <a:t>服务</a:t>
            </a:r>
            <a:r>
              <a:rPr lang="zh-CN" altLang="en-US" dirty="0" smtClean="0"/>
              <a:t>架构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961413"/>
              </p:ext>
            </p:extLst>
          </p:nvPr>
        </p:nvGraphicFramePr>
        <p:xfrm>
          <a:off x="457200" y="1722120"/>
          <a:ext cx="7893781" cy="406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https://coding.net/static/7a51352fa766f4176d7c4543339e0e9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5757" r="17516" b="16203"/>
          <a:stretch/>
        </p:blipFill>
        <p:spPr bwMode="auto">
          <a:xfrm>
            <a:off x="123464" y="3410440"/>
            <a:ext cx="749397" cy="5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coding.net/static/7a51352fa766f4176d7c4543339e0e9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5757" r="17516" b="16203"/>
          <a:stretch/>
        </p:blipFill>
        <p:spPr bwMode="auto">
          <a:xfrm>
            <a:off x="1663804" y="3410440"/>
            <a:ext cx="749397" cy="5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coding.net/static/7a51352fa766f4176d7c4543339e0e9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5757" r="17516" b="16203"/>
          <a:stretch/>
        </p:blipFill>
        <p:spPr bwMode="auto">
          <a:xfrm>
            <a:off x="2745005" y="5192793"/>
            <a:ext cx="749397" cy="5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coding.net/static/7a51352fa766f4176d7c4543339e0e9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5757" r="17516" b="16203"/>
          <a:stretch/>
        </p:blipFill>
        <p:spPr bwMode="auto">
          <a:xfrm>
            <a:off x="2306519" y="4258304"/>
            <a:ext cx="749397" cy="5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coding.net/static/7a51352fa766f4176d7c4543339e0e9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5757" r="17516" b="16203"/>
          <a:stretch/>
        </p:blipFill>
        <p:spPr bwMode="auto">
          <a:xfrm>
            <a:off x="6718203" y="3393499"/>
            <a:ext cx="749397" cy="5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coding.net/static/7a51352fa766f4176d7c4543339e0e9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5757" r="17516" b="16203"/>
          <a:stretch/>
        </p:blipFill>
        <p:spPr bwMode="auto">
          <a:xfrm>
            <a:off x="4315748" y="5208033"/>
            <a:ext cx="749397" cy="5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coding.net/static/7a51352fa766f4176d7c4543339e0e9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5757" r="17516" b="16203"/>
          <a:stretch/>
        </p:blipFill>
        <p:spPr bwMode="auto">
          <a:xfrm>
            <a:off x="5087657" y="3350073"/>
            <a:ext cx="749397" cy="5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coding.net/static/7a51352fa766f4176d7c4543339e0e9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5757" r="17516" b="16203"/>
          <a:stretch/>
        </p:blipFill>
        <p:spPr bwMode="auto">
          <a:xfrm>
            <a:off x="3413951" y="2466746"/>
            <a:ext cx="749397" cy="5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091012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03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需求的无限细分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X </a:t>
            </a:r>
            <a:r>
              <a:rPr lang="zh-CN" altLang="en-US" dirty="0" smtClean="0"/>
              <a:t>功能有新需求了！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前端代码</a:t>
            </a:r>
            <a:r>
              <a:rPr lang="zh-CN" altLang="en-US" dirty="0"/>
              <a:t>要改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</a:t>
            </a:r>
            <a:r>
              <a:rPr lang="zh-CN" altLang="en-US" dirty="0" smtClean="0"/>
              <a:t>来</a:t>
            </a:r>
            <a:r>
              <a:rPr lang="zh-CN" altLang="en-US" dirty="0" smtClean="0"/>
              <a:t>做</a:t>
            </a:r>
            <a:r>
              <a:rPr lang="en-US" altLang="zh-CN" dirty="0" smtClean="0"/>
              <a:t>!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CORE </a:t>
            </a:r>
            <a:r>
              <a:rPr lang="zh-CN" altLang="en-US" dirty="0" smtClean="0"/>
              <a:t>代码</a:t>
            </a:r>
            <a:r>
              <a:rPr lang="zh-CN" altLang="en-US" dirty="0" smtClean="0"/>
              <a:t>要改</a:t>
            </a:r>
            <a:endParaRPr lang="en-US" altLang="zh-CN" dirty="0"/>
          </a:p>
          <a:p>
            <a:pPr lvl="2"/>
            <a:r>
              <a:rPr lang="en-US" altLang="zh-CN" dirty="0" smtClean="0"/>
              <a:t>B</a:t>
            </a:r>
            <a:r>
              <a:rPr lang="zh-CN" altLang="en-US" dirty="0" smtClean="0"/>
              <a:t>来</a:t>
            </a:r>
            <a:r>
              <a:rPr lang="zh-CN" altLang="en-US" dirty="0" smtClean="0"/>
              <a:t>做</a:t>
            </a:r>
            <a:r>
              <a:rPr lang="en-US" altLang="zh-CN" dirty="0" smtClean="0"/>
              <a:t>!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服务</a:t>
            </a:r>
            <a:r>
              <a:rPr lang="zh-CN" altLang="en-US" dirty="0" smtClean="0"/>
              <a:t>层代码要改</a:t>
            </a:r>
            <a:endParaRPr lang="en-US" altLang="zh-CN" dirty="0"/>
          </a:p>
          <a:p>
            <a:pPr lvl="2"/>
            <a:r>
              <a:rPr lang="en-US" altLang="zh-CN" dirty="0" smtClean="0"/>
              <a:t>C</a:t>
            </a:r>
            <a:r>
              <a:rPr lang="zh-CN" altLang="en-US" dirty="0" smtClean="0"/>
              <a:t>来</a:t>
            </a:r>
            <a:r>
              <a:rPr lang="zh-CN" altLang="en-US" dirty="0" smtClean="0"/>
              <a:t>做？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DB</a:t>
            </a:r>
            <a:r>
              <a:rPr lang="zh-CN" altLang="en-US" dirty="0" smtClean="0"/>
              <a:t>层代码要改</a:t>
            </a:r>
            <a:endParaRPr lang="en-US" altLang="zh-CN" dirty="0"/>
          </a:p>
          <a:p>
            <a:pPr lvl="2"/>
            <a:r>
              <a:rPr lang="en-US" altLang="zh-CN" dirty="0" smtClean="0"/>
              <a:t>D</a:t>
            </a:r>
            <a:r>
              <a:rPr lang="zh-CN" altLang="en-US" dirty="0" smtClean="0"/>
              <a:t>来</a:t>
            </a:r>
            <a:r>
              <a:rPr lang="zh-CN" altLang="en-US" dirty="0" smtClean="0"/>
              <a:t>做？</a:t>
            </a:r>
            <a:endParaRPr lang="en-US" altLang="zh-CN" dirty="0"/>
          </a:p>
          <a:p>
            <a:pPr lvl="1"/>
            <a:r>
              <a:rPr lang="zh-CN" altLang="en-US" dirty="0"/>
              <a:t>测</a:t>
            </a:r>
            <a:r>
              <a:rPr lang="zh-CN" altLang="en-US" dirty="0" smtClean="0"/>
              <a:t>试部署环境都要改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谁来</a:t>
            </a:r>
            <a:r>
              <a:rPr lang="zh-CN" altLang="en-US" dirty="0" smtClean="0"/>
              <a:t>做？！</a:t>
            </a:r>
            <a:endParaRPr lang="en-US" altLang="zh-CN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1" name="Picture 3" descr="http://www.referenceforbusiness.com/photos/organizational-structure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282473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420956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60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Bottleneck</a:t>
            </a:r>
            <a:endParaRPr lang="en-US" dirty="0"/>
          </a:p>
        </p:txBody>
      </p:sp>
      <p:pic>
        <p:nvPicPr>
          <p:cNvPr id="17" name="Picture 3" descr="D:\Users\sunyc\Desktop\finger-focus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69" y="2057400"/>
            <a:ext cx="4572958" cy="40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 descr="D:\Users\sunyc\documents\Tencent Files\875318\Image\C2C\27A60883D840B58A21E95B57B00F2B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39" y="1762359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420956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612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BlackBox</a:t>
            </a:r>
            <a:endParaRPr lang="en-US" altLang="zh-CN" dirty="0"/>
          </a:p>
        </p:txBody>
      </p:sp>
      <p:pic>
        <p:nvPicPr>
          <p:cNvPr id="5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 b="38821"/>
          <a:stretch/>
        </p:blipFill>
        <p:spPr>
          <a:xfrm>
            <a:off x="333825" y="2988734"/>
            <a:ext cx="8677713" cy="1935246"/>
          </a:xfrm>
          <a:prstGeom prst="rect">
            <a:avLst/>
          </a:prstGeom>
        </p:spPr>
      </p:pic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420956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10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Blame war</a:t>
            </a:r>
            <a:endParaRPr lang="en-US" dirty="0"/>
          </a:p>
        </p:txBody>
      </p:sp>
      <p:pic>
        <p:nvPicPr>
          <p:cNvPr id="4" name="Picture 2" descr="http://manzoorthetrainer.com/wp-content/uploads/2015/01/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96" y="2593836"/>
            <a:ext cx="3175000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jetsetrnv8r.files.wordpress.com/2008/10/finger-focus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420956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说好的全栈开发呢？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“Organizations </a:t>
            </a:r>
            <a:r>
              <a:rPr lang="en-US" dirty="0"/>
              <a:t>which design systems </a:t>
            </a:r>
            <a:r>
              <a:rPr lang="en-US" dirty="0" smtClean="0"/>
              <a:t>...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constrained to produce designs which are copies of the communication structures of </a:t>
            </a:r>
            <a:r>
              <a:rPr lang="en-US" dirty="0" smtClean="0"/>
              <a:t>these </a:t>
            </a:r>
            <a:r>
              <a:rPr lang="en-US" dirty="0" smtClean="0"/>
              <a:t>organizations. ”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- Melvin </a:t>
            </a:r>
            <a:r>
              <a:rPr lang="en-US" dirty="0"/>
              <a:t>Conway, 1968</a:t>
            </a:r>
          </a:p>
          <a:p>
            <a:endParaRPr lang="en-US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420956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6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全栈开发是</a:t>
            </a:r>
            <a:r>
              <a:rPr lang="zh-CN" altLang="en-US" dirty="0" smtClean="0"/>
              <a:t>一种研发体系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988192"/>
              </p:ext>
            </p:extLst>
          </p:nvPr>
        </p:nvGraphicFramePr>
        <p:xfrm>
          <a:off x="5394960" y="2636520"/>
          <a:ext cx="3520440" cy="257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Feature Ownership</a:t>
            </a:r>
            <a:endParaRPr lang="en-US" altLang="zh-CN" dirty="0"/>
          </a:p>
          <a:p>
            <a:r>
              <a:rPr lang="en-US" altLang="zh-CN" dirty="0" smtClean="0"/>
              <a:t>Agile</a:t>
            </a:r>
            <a:endParaRPr lang="en-US" altLang="zh-CN" dirty="0"/>
          </a:p>
          <a:p>
            <a:r>
              <a:rPr lang="en-US" altLang="zh-CN" dirty="0"/>
              <a:t>Bottom-up </a:t>
            </a:r>
            <a:r>
              <a:rPr lang="en-US" altLang="zh-CN" dirty="0" smtClean="0"/>
              <a:t>Innovation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047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挑战全栈开发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Coding.net</a:t>
            </a:r>
            <a:br>
              <a:rPr lang="en-US" altLang="zh-CN" dirty="0" smtClean="0"/>
            </a:br>
            <a:r>
              <a:rPr lang="zh-CN" altLang="en-US" dirty="0" smtClean="0"/>
              <a:t>全</a:t>
            </a:r>
            <a:r>
              <a:rPr lang="zh-CN" altLang="en-US" dirty="0"/>
              <a:t>栈</a:t>
            </a:r>
            <a:r>
              <a:rPr lang="zh-CN" altLang="en-US" dirty="0" smtClean="0"/>
              <a:t>实践分享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生产力要素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91708"/>
              </p:ext>
            </p:extLst>
          </p:nvPr>
        </p:nvGraphicFramePr>
        <p:xfrm>
          <a:off x="846666" y="2108198"/>
          <a:ext cx="7366000" cy="374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79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用技术释放生产力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代码？！</a:t>
            </a:r>
            <a:endParaRPr lang="en-US" altLang="zh-CN" dirty="0" smtClean="0"/>
          </a:p>
          <a:p>
            <a:r>
              <a:rPr lang="zh-CN" altLang="en-US" dirty="0"/>
              <a:t>运行</a:t>
            </a:r>
            <a:r>
              <a:rPr lang="zh-CN" altLang="en-US" dirty="0" smtClean="0"/>
              <a:t>？！</a:t>
            </a:r>
            <a:endParaRPr lang="en-US" altLang="zh-CN" dirty="0" smtClean="0"/>
          </a:p>
          <a:p>
            <a:r>
              <a:rPr lang="zh-CN" altLang="en-US" dirty="0" smtClean="0"/>
              <a:t>部署？！</a:t>
            </a:r>
            <a:endParaRPr lang="en-US" altLang="zh-CN" dirty="0" smtClean="0"/>
          </a:p>
          <a:p>
            <a:r>
              <a:rPr lang="zh-CN" altLang="en-US" dirty="0"/>
              <a:t>安全</a:t>
            </a:r>
            <a:r>
              <a:rPr lang="zh-CN" altLang="en-US" dirty="0" smtClean="0"/>
              <a:t>？！</a:t>
            </a:r>
            <a:endParaRPr lang="zh-CN" alt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565230"/>
              </p:ext>
            </p:extLst>
          </p:nvPr>
        </p:nvGraphicFramePr>
        <p:xfrm>
          <a:off x="2712720" y="2468880"/>
          <a:ext cx="6140026" cy="320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58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代码：人人平等</a:t>
            </a:r>
            <a:r>
              <a:rPr lang="zh-CN" altLang="en-US" dirty="0"/>
              <a:t>，</a:t>
            </a:r>
            <a:r>
              <a:rPr lang="zh-CN" altLang="en-US" dirty="0" smtClean="0"/>
              <a:t>鼓励</a:t>
            </a:r>
            <a:r>
              <a:rPr lang="zh-CN" altLang="en-US" dirty="0"/>
              <a:t>并行</a:t>
            </a:r>
            <a:endParaRPr lang="en-US" altLang="zh-CN" dirty="0"/>
          </a:p>
        </p:txBody>
      </p:sp>
      <p:pic>
        <p:nvPicPr>
          <p:cNvPr id="5122" name="Picture 2" descr="https://www.atlassian.com/git/images/atlassian-getting-git-righ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0071"/>
            <a:ext cx="822960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619704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55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代码：</a:t>
            </a:r>
            <a:r>
              <a:rPr lang="zh-CN" altLang="en-US" dirty="0" smtClean="0"/>
              <a:t>读代码是技术活</a:t>
            </a:r>
            <a:endParaRPr lang="zh-CN" altLang="en-US" dirty="0"/>
          </a:p>
        </p:txBody>
      </p:sp>
      <p:pic>
        <p:nvPicPr>
          <p:cNvPr id="5" name="Picture 2" descr="http://a.36krcnd.com/photo/2015/7dae9db080cfad52b21bb66eaf3451ae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58"/>
          <a:stretch/>
        </p:blipFill>
        <p:spPr bwMode="auto">
          <a:xfrm>
            <a:off x="1562351" y="1600200"/>
            <a:ext cx="601929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3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运行：</a:t>
            </a:r>
            <a:r>
              <a:rPr lang="zh-CN" altLang="en-US" dirty="0" smtClean="0"/>
              <a:t>容器</a:t>
            </a:r>
            <a:r>
              <a:rPr lang="zh-CN" altLang="en-US" dirty="0"/>
              <a:t>化</a:t>
            </a:r>
            <a:endParaRPr lang="en-US" dirty="0"/>
          </a:p>
        </p:txBody>
      </p:sp>
      <p:pic>
        <p:nvPicPr>
          <p:cNvPr id="3074" name="Picture 2" descr="http://www.datacenterknowledge.com/wp-content/uploads/2014/06/Docker-container-graph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288381"/>
            <a:ext cx="59690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701813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24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运行：从</a:t>
            </a:r>
            <a:r>
              <a:rPr lang="zh-CN" altLang="en-US" dirty="0" smtClean="0"/>
              <a:t>代码到</a:t>
            </a:r>
            <a:r>
              <a:rPr lang="zh-CN" altLang="en-US" dirty="0" smtClean="0"/>
              <a:t>容器</a:t>
            </a:r>
            <a:endParaRPr lang="en-US" dirty="0"/>
          </a:p>
        </p:txBody>
      </p:sp>
      <p:graphicFrame>
        <p:nvGraphicFramePr>
          <p:cNvPr id="7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199275"/>
              </p:ext>
            </p:extLst>
          </p:nvPr>
        </p:nvGraphicFramePr>
        <p:xfrm>
          <a:off x="457199" y="1600201"/>
          <a:ext cx="8229601" cy="454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701813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运行：代码</a:t>
            </a:r>
            <a:r>
              <a:rPr lang="zh-CN" altLang="en-US" dirty="0"/>
              <a:t>化！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7882" y="1618129"/>
            <a:ext cx="4285130" cy="4961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jobs : &lt;</a:t>
            </a:r>
          </a:p>
          <a:p>
            <a:pPr marL="0" indent="0">
              <a:buNone/>
            </a:pP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 name: “coding-front"</a:t>
            </a:r>
          </a:p>
          <a:p>
            <a:pPr marL="0" indent="0">
              <a:buNone/>
            </a:pP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 image: “</a:t>
            </a:r>
            <a:r>
              <a:rPr kumimoji="1" lang="en-US" altLang="zh-CN" sz="1800" dirty="0" err="1" smtClean="0">
                <a:latin typeface="Consolas" pitchFamily="49" charset="0"/>
                <a:cs typeface="Consolas" pitchFamily="49" charset="0"/>
              </a:rPr>
              <a:t>coding-front:X</a:t>
            </a: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“</a:t>
            </a:r>
          </a:p>
          <a:p>
            <a:pPr marL="0" indent="0">
              <a:buNone/>
            </a:pP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&gt;</a:t>
            </a:r>
            <a:endParaRPr kumimoji="1" lang="en-US" altLang="zh-CN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jobs : &lt;</a:t>
            </a:r>
          </a:p>
          <a:p>
            <a:pPr marL="0" indent="0">
              <a:buNone/>
            </a:pP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  name: “coding-backend"</a:t>
            </a:r>
          </a:p>
          <a:p>
            <a:pPr marL="0" indent="0">
              <a:buNone/>
            </a:pP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  image: “</a:t>
            </a:r>
            <a:r>
              <a:rPr kumimoji="1" lang="en-US" altLang="zh-CN" sz="1800" dirty="0" err="1" smtClean="0">
                <a:latin typeface="Consolas" pitchFamily="49" charset="0"/>
                <a:cs typeface="Consolas" pitchFamily="49" charset="0"/>
              </a:rPr>
              <a:t>coding-backend:Y</a:t>
            </a: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0" indent="0">
              <a:buNone/>
            </a:pP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kumimoji="1" lang="en-US" altLang="zh-CN" sz="1800" dirty="0" err="1" smtClean="0">
                <a:latin typeface="Consolas" pitchFamily="49" charset="0"/>
                <a:cs typeface="Consolas" pitchFamily="49" charset="0"/>
              </a:rPr>
              <a:t>env</a:t>
            </a:r>
            <a:r>
              <a:rPr kumimoji="1" lang="en-US" altLang="zh-CN" sz="1800" dirty="0">
                <a:latin typeface="Consolas" pitchFamily="49" charset="0"/>
                <a:cs typeface="Consolas" pitchFamily="49" charset="0"/>
              </a:rPr>
              <a:t>: </a:t>
            </a: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&lt; </a:t>
            </a:r>
          </a:p>
          <a:p>
            <a:pPr marL="0" indent="0">
              <a:buNone/>
            </a:pPr>
            <a:r>
              <a:rPr kumimoji="1" lang="en-US" altLang="zh-CN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     key: “</a:t>
            </a:r>
            <a:r>
              <a:rPr kumimoji="1" lang="en-US" altLang="zh-CN" sz="1800" dirty="0" err="1" smtClean="0">
                <a:latin typeface="Consolas" pitchFamily="49" charset="0"/>
                <a:cs typeface="Consolas" pitchFamily="49" charset="0"/>
              </a:rPr>
              <a:t>xxxxxx</a:t>
            </a: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”</a:t>
            </a:r>
          </a:p>
          <a:p>
            <a:pPr marL="0" indent="0">
              <a:buNone/>
            </a:pPr>
            <a:r>
              <a:rPr kumimoji="1" lang="en-US" altLang="zh-CN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     value: “</a:t>
            </a:r>
            <a:r>
              <a:rPr kumimoji="1" lang="en-US" altLang="zh-CN" sz="1800" dirty="0" err="1" smtClean="0">
                <a:latin typeface="Consolas" pitchFamily="49" charset="0"/>
                <a:cs typeface="Consolas" pitchFamily="49" charset="0"/>
              </a:rPr>
              <a:t>xxxxxx</a:t>
            </a: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”</a:t>
            </a:r>
            <a:endParaRPr kumimoji="1" lang="en-US" altLang="zh-CN" sz="1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&gt;</a:t>
            </a:r>
            <a:endParaRPr kumimoji="1" lang="en-US" altLang="zh-CN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jobs</a:t>
            </a:r>
            <a:r>
              <a:rPr kumimoji="1" lang="en-US" altLang="zh-CN" sz="1800" dirty="0">
                <a:latin typeface="Consolas" pitchFamily="49" charset="0"/>
                <a:cs typeface="Consolas" pitchFamily="49" charset="0"/>
              </a:rPr>
              <a:t>: &lt;</a:t>
            </a:r>
          </a:p>
          <a:p>
            <a:pPr marL="0" indent="0">
              <a:buNone/>
            </a:pPr>
            <a:r>
              <a:rPr kumimoji="1" lang="en-US" altLang="zh-CN" sz="1800" dirty="0">
                <a:latin typeface="Consolas" pitchFamily="49" charset="0"/>
                <a:cs typeface="Consolas" pitchFamily="49" charset="0"/>
              </a:rPr>
              <a:t> name: “</a:t>
            </a:r>
            <a:r>
              <a:rPr kumimoji="1" lang="en-US" altLang="zh-CN" sz="1800" dirty="0" err="1">
                <a:latin typeface="Consolas" pitchFamily="49" charset="0"/>
                <a:cs typeface="Consolas" pitchFamily="49" charset="0"/>
              </a:rPr>
              <a:t>mysql</a:t>
            </a:r>
            <a:r>
              <a:rPr kumimoji="1" lang="en-US" altLang="zh-CN" sz="1800" dirty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0" indent="0">
              <a:buNone/>
            </a:pP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zh-CN" sz="1800" dirty="0">
                <a:latin typeface="Consolas" pitchFamily="49" charset="0"/>
                <a:cs typeface="Consolas" pitchFamily="49" charset="0"/>
              </a:rPr>
              <a:t>image: “mysql:5.5"</a:t>
            </a:r>
          </a:p>
          <a:p>
            <a:pPr marL="0" indent="0">
              <a:buNone/>
            </a:pPr>
            <a:r>
              <a:rPr kumimoji="1" lang="en-US" altLang="zh-CN" sz="1800" dirty="0" smtClean="0">
                <a:latin typeface="Consolas" pitchFamily="49" charset="0"/>
                <a:cs typeface="Consolas" pitchFamily="49" charset="0"/>
              </a:rPr>
              <a:t>&gt;</a:t>
            </a:r>
            <a:endParaRPr kumimoji="1" lang="en-US" altLang="zh-CN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AutoShape 2" descr="http://sdtimes.com/wp-content/uploads/2015/01/0120.sdt-docker-infographic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 descr="D:\Users\sunyc\Desktop\0120.sdt-docker-info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05" y="1872129"/>
            <a:ext cx="4031762" cy="32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701813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依赖太多跑不起：代码化！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024"/>
            <a:ext cx="415065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kumimoji="1" lang="en-US" altLang="zh-CN" sz="16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kumimoji="1" lang="en-US" altLang="zh-CN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go run </a:t>
            </a:r>
            <a:r>
              <a:rPr kumimoji="1" lang="en-US" altLang="zh-CN" sz="16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stack.go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up</a:t>
            </a:r>
          </a:p>
          <a:p>
            <a:pPr marL="0" indent="0">
              <a:buNone/>
            </a:pPr>
            <a:endParaRPr kumimoji="1" lang="en-US" altLang="zh-CN" sz="16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Job</a:t>
            </a:r>
            <a:r>
              <a:rPr kumimoji="1" lang="en-US" altLang="zh-CN" sz="1600" dirty="0">
                <a:latin typeface="Consolas" pitchFamily="49" charset="0"/>
                <a:cs typeface="Consolas" pitchFamily="49" charset="0"/>
              </a:rPr>
              <a:t>: </a:t>
            </a: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coding-front</a:t>
            </a:r>
            <a:endParaRPr kumimoji="1" lang="en-US" altLang="zh-CN" sz="16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Image</a:t>
            </a:r>
            <a:r>
              <a:rPr kumimoji="1" lang="en-US" altLang="zh-CN" sz="1600" dirty="0">
                <a:latin typeface="Consolas" pitchFamily="49" charset="0"/>
                <a:cs typeface="Consolas" pitchFamily="49" charset="0"/>
              </a:rPr>
              <a:t>: </a:t>
            </a:r>
            <a:r>
              <a:rPr kumimoji="1" lang="en-US" altLang="zh-CN" sz="1600" dirty="0" err="1" smtClean="0">
                <a:latin typeface="Consolas" pitchFamily="49" charset="0"/>
                <a:cs typeface="Consolas" pitchFamily="49" charset="0"/>
              </a:rPr>
              <a:t>coding-front:X</a:t>
            </a:r>
            <a:endParaRPr kumimoji="1" lang="en-US" altLang="zh-CN" sz="16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State: [/coding-</a:t>
            </a:r>
            <a:r>
              <a:rPr kumimoji="1" lang="en-US" altLang="zh-CN" sz="1600" dirty="0" err="1" smtClean="0">
                <a:latin typeface="Consolas" pitchFamily="49" charset="0"/>
                <a:cs typeface="Consolas" pitchFamily="49" charset="0"/>
              </a:rPr>
              <a:t>front_X</a:t>
            </a: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]: Up 1 s</a:t>
            </a:r>
          </a:p>
          <a:p>
            <a:pPr marL="0" indent="0">
              <a:buNone/>
            </a:pPr>
            <a:endParaRPr kumimoji="1" lang="en-US" altLang="zh-CN" sz="16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Job</a:t>
            </a:r>
            <a:r>
              <a:rPr kumimoji="1" lang="en-US" altLang="zh-CN" sz="1600" dirty="0">
                <a:latin typeface="Consolas" pitchFamily="49" charset="0"/>
                <a:cs typeface="Consolas" pitchFamily="49" charset="0"/>
              </a:rPr>
              <a:t>: </a:t>
            </a: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coding-backend</a:t>
            </a:r>
            <a:endParaRPr kumimoji="1" lang="en-US" altLang="zh-CN" sz="16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Image</a:t>
            </a:r>
            <a:r>
              <a:rPr kumimoji="1" lang="en-US" altLang="zh-CN" sz="1600" dirty="0">
                <a:latin typeface="Consolas" pitchFamily="49" charset="0"/>
                <a:cs typeface="Consolas" pitchFamily="49" charset="0"/>
              </a:rPr>
              <a:t>: </a:t>
            </a:r>
            <a:r>
              <a:rPr kumimoji="1" lang="en-US" altLang="zh-CN" sz="1600" dirty="0" err="1" smtClean="0">
                <a:latin typeface="Consolas" pitchFamily="49" charset="0"/>
                <a:cs typeface="Consolas" pitchFamily="49" charset="0"/>
              </a:rPr>
              <a:t>coding-backend:Y</a:t>
            </a:r>
            <a:endParaRPr kumimoji="1" lang="en-US" altLang="zh-CN" sz="16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State</a:t>
            </a:r>
            <a:r>
              <a:rPr kumimoji="1" lang="en-US" altLang="zh-CN" sz="1600" dirty="0">
                <a:latin typeface="Consolas" pitchFamily="49" charset="0"/>
                <a:cs typeface="Consolas" pitchFamily="49" charset="0"/>
              </a:rPr>
              <a:t>:  </a:t>
            </a: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[/coding-</a:t>
            </a:r>
            <a:r>
              <a:rPr kumimoji="1" lang="en-US" altLang="zh-CN" sz="1600" dirty="0" err="1" smtClean="0">
                <a:latin typeface="Consolas" pitchFamily="49" charset="0"/>
                <a:cs typeface="Consolas" pitchFamily="49" charset="0"/>
              </a:rPr>
              <a:t>backend_Y</a:t>
            </a: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]: </a:t>
            </a:r>
            <a:r>
              <a:rPr kumimoji="1" lang="en-US" altLang="zh-CN" sz="1600" dirty="0">
                <a:latin typeface="Consolas" pitchFamily="49" charset="0"/>
                <a:cs typeface="Consolas" pitchFamily="49" charset="0"/>
              </a:rPr>
              <a:t>Up </a:t>
            </a: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1 s</a:t>
            </a:r>
            <a:endParaRPr kumimoji="1" lang="zh-CN" altLang="en-US" sz="16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kumimoji="1" lang="en-US" altLang="zh-CN" sz="16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Job: </a:t>
            </a:r>
            <a:r>
              <a:rPr kumimoji="1" lang="en-US" altLang="zh-CN" sz="1600" dirty="0" err="1" smtClean="0">
                <a:latin typeface="Consolas" pitchFamily="49" charset="0"/>
                <a:cs typeface="Consolas" pitchFamily="49" charset="0"/>
              </a:rPr>
              <a:t>mysql</a:t>
            </a:r>
            <a:endParaRPr kumimoji="1" lang="en-US" altLang="zh-CN" sz="16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Image</a:t>
            </a:r>
            <a:r>
              <a:rPr kumimoji="1" lang="en-US" altLang="zh-CN" sz="1600" dirty="0">
                <a:latin typeface="Consolas" pitchFamily="49" charset="0"/>
                <a:cs typeface="Consolas" pitchFamily="49" charset="0"/>
              </a:rPr>
              <a:t>: </a:t>
            </a: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mysql:5.5</a:t>
            </a:r>
          </a:p>
          <a:p>
            <a:pPr marL="0" indent="0">
              <a:buNone/>
            </a:pPr>
            <a:r>
              <a:rPr kumimoji="1" lang="en-US" altLang="zh-CN" sz="1600" dirty="0" smtClean="0">
                <a:latin typeface="Consolas" pitchFamily="49" charset="0"/>
                <a:cs typeface="Consolas" pitchFamily="49" charset="0"/>
              </a:rPr>
              <a:t>State: [/mysql_5.5]: Up 1 s</a:t>
            </a:r>
            <a:endParaRPr kumimoji="1" lang="zh-CN" altLang="en-US" sz="1600" dirty="0" smtClean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59" y="2841812"/>
            <a:ext cx="4162466" cy="26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701813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33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部署：</a:t>
            </a:r>
            <a:r>
              <a:rPr lang="en-US" altLang="zh-CN" dirty="0" err="1" smtClean="0"/>
              <a:t>Devops</a:t>
            </a:r>
            <a:r>
              <a:rPr lang="en-US" altLang="zh-CN" dirty="0" smtClean="0"/>
              <a:t>!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701813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 descr="http://blog.appdynamics.com/wp-content/uploads/2013/06/DevOps-infinity-loop2.pn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1872456"/>
            <a:ext cx="69056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部署：</a:t>
            </a:r>
            <a:r>
              <a:rPr lang="en-US" altLang="zh-CN" dirty="0" smtClean="0"/>
              <a:t>Pipeline</a:t>
            </a:r>
            <a:r>
              <a:rPr lang="zh-CN" altLang="en-US" dirty="0" smtClean="0"/>
              <a:t>模式</a:t>
            </a:r>
            <a:endParaRPr lang="en-US" dirty="0"/>
          </a:p>
        </p:txBody>
      </p:sp>
      <p:pic>
        <p:nvPicPr>
          <p:cNvPr id="7" name="Picture 4" descr="http://tech.gc.com/images/scaling-engineering-with-docker/with-docker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5" t="-4877" r="15705" b="-4281"/>
          <a:stretch/>
        </p:blipFill>
        <p:spPr bwMode="auto">
          <a:xfrm>
            <a:off x="1371600" y="1417638"/>
            <a:ext cx="6355081" cy="5050278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701813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85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全栈开发？</a:t>
            </a:r>
            <a:endParaRPr lang="zh-CN" altLang="en-US" dirty="0"/>
          </a:p>
        </p:txBody>
      </p:sp>
      <p:pic>
        <p:nvPicPr>
          <p:cNvPr id="4" name="Picture 2" descr="http://andyshora.com/assets/img/full-stack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9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部署</a:t>
            </a:r>
            <a:r>
              <a:rPr lang="en-US" altLang="zh-CN" dirty="0" smtClean="0"/>
              <a:t>: </a:t>
            </a:r>
            <a:r>
              <a:rPr lang="en-US" altLang="zh-CN" dirty="0" err="1" smtClean="0"/>
              <a:t>DockerUI</a:t>
            </a:r>
            <a:endParaRPr lang="zh-CN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9470"/>
            <a:ext cx="8229600" cy="390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037855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5159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部署：</a:t>
            </a:r>
            <a:r>
              <a:rPr lang="en-US" altLang="zh-CN" dirty="0" err="1" smtClean="0"/>
              <a:t>DockerUI</a:t>
            </a:r>
            <a:endParaRPr lang="zh-CN" alt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4" y="1600200"/>
            <a:ext cx="80537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037855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665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部署</a:t>
            </a:r>
            <a:r>
              <a:rPr lang="en-US" altLang="zh-CN" dirty="0" smtClean="0"/>
              <a:t>: </a:t>
            </a:r>
            <a:r>
              <a:rPr lang="en-US" altLang="zh-CN" dirty="0" err="1" smtClean="0"/>
              <a:t>DockerUI</a:t>
            </a:r>
            <a:endParaRPr lang="zh-CN" alt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45" y="1600200"/>
            <a:ext cx="77089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037855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2656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安全性</a:t>
            </a:r>
            <a:r>
              <a:rPr lang="en-US" altLang="zh-CN" dirty="0" smtClean="0"/>
              <a:t>: Prometheus </a:t>
            </a:r>
            <a:r>
              <a:rPr lang="zh-CN" altLang="en-US" dirty="0" smtClean="0"/>
              <a:t>监控</a:t>
            </a:r>
            <a:endParaRPr lang="zh-CN" alt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1858169"/>
            <a:ext cx="74009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037855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8450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安全性</a:t>
            </a:r>
            <a:r>
              <a:rPr lang="en-US" altLang="zh-CN" dirty="0" smtClean="0"/>
              <a:t>: Pretty Graphs</a:t>
            </a:r>
            <a:endParaRPr lang="zh-CN" altLang="en-US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1" y="1600200"/>
            <a:ext cx="80270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037855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036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Monitoring is Code too!</a:t>
            </a:r>
            <a:endParaRPr lang="zh-CN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13" y="1600200"/>
            <a:ext cx="73099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037855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6350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可持续的全员全栈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coverage</a:t>
            </a:r>
          </a:p>
          <a:p>
            <a:pPr lvl="1"/>
            <a:r>
              <a:rPr lang="en-US" altLang="zh-CN" dirty="0" smtClean="0"/>
              <a:t>Code responsively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Code Review</a:t>
            </a:r>
          </a:p>
          <a:p>
            <a:pPr lvl="1"/>
            <a:r>
              <a:rPr lang="en-US" dirty="0" smtClean="0"/>
              <a:t>Less interruption</a:t>
            </a:r>
          </a:p>
          <a:p>
            <a:endParaRPr lang="en-US" dirty="0" smtClean="0"/>
          </a:p>
          <a:p>
            <a:r>
              <a:rPr lang="en-US" dirty="0" smtClean="0"/>
              <a:t>Push On Green</a:t>
            </a:r>
            <a:endParaRPr lang="en-US" dirty="0"/>
          </a:p>
          <a:p>
            <a:pPr lvl="1"/>
            <a:r>
              <a:rPr lang="en-US" dirty="0" smtClean="0"/>
              <a:t>Automatic regressive testing</a:t>
            </a:r>
          </a:p>
        </p:txBody>
      </p:sp>
      <p:pic>
        <p:nvPicPr>
          <p:cNvPr id="4" name="内容占位符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34" y="2176930"/>
            <a:ext cx="4484678" cy="252337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701813"/>
              </p:ext>
            </p:extLst>
          </p:nvPr>
        </p:nvGraphicFramePr>
        <p:xfrm>
          <a:off x="6934205" y="4933476"/>
          <a:ext cx="2294468" cy="15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挑战全栈开发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Coding </a:t>
            </a:r>
            <a:r>
              <a:rPr lang="zh-CN" altLang="en-US" dirty="0" smtClean="0"/>
              <a:t>实践分享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576616"/>
              </p:ext>
            </p:extLst>
          </p:nvPr>
        </p:nvGraphicFramePr>
        <p:xfrm>
          <a:off x="4721020" y="3768936"/>
          <a:ext cx="4255340" cy="232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https://coding.net/static/fcdf6ecd90f6022d143a5e06fbe391b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15" y="1379534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1718" y="1989034"/>
            <a:ext cx="4745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u="sng" dirty="0" smtClean="0">
                <a:solidFill>
                  <a:schemeClr val="bg2"/>
                </a:solidFill>
              </a:rPr>
              <a:t>https://coding.net</a:t>
            </a:r>
            <a:endParaRPr lang="zh-CN" altLang="en-US" sz="4800" u="sng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" b="1556"/>
          <a:stretch/>
        </p:blipFill>
        <p:spPr bwMode="auto">
          <a:xfrm>
            <a:off x="0" y="274638"/>
            <a:ext cx="9144000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3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全栈开发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http://dab1nmslvvntp.cloudfront.net/wp-content/uploads/2014/08/140926166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" b="8063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8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allpaperest.com/wallpapers/cat-riding-fire-breathing-unicorn_1247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r="137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TEhUUExQWFhUXGBkaFxgYGBoYHhoYHRcXHBkcGBgdHCggGBolHBoYITEiJSkrLi4uGx8zODMsNygtLisBCgoKDg0OGxAQGywkICQvLDQsLCwsLCwsLCwsLCwsLCwsLCwsLywsLCwvLCwsLCwsLCwsLCwsLCwsLCwsLCwsLP/AABEIALEBHAMBIgACEQEDEQH/xAAcAAACAgMBAQAAAAAAAAAAAAAEBQMGAAECBwj/xABDEAACAQMDAgMGBAQDBgQHAAABAhEAAyEEEjEFQSJRYQYTMnGBkaGxwfAUI0LRUuHxM2JygpKyBxU0Q0Rzg6KzwtL/xAAZAQADAQEBAAAAAAAAAAAAAAABAgMEAAX/xAAvEQACAgEDAwMDAwMFAAAAAAAAAQIRAxIhMQQTQSJRYRSR8DJxgbHR8SNiocHh/9oADAMBAAIRAxEAPwDw6tgVMFozTWo7c1eOByYHIXC2fKtm2aeBBHFTaa0CJHB/zq66PxYncEA0zHtWxpHPCmrO1n0BqfTaQRMVT6GPuDulRbSOOVI+ldJobhUMEJBIAPmTx9zVyXRJ3EjvOZo3pdtQgAXw9gV24ORil+hV8g7x58NHcwNjZiMefFTN0q8Ns238URg5n/UV6hbjyGT5U06fYZsECAex/SMHnHpSvo0uWd3n7HjdzpV4EDYxPoDgyRBxj/MVqx092ggEg48I3Rxz5c176OnSKWa7pQBnaJ84FCPTRb5OeV+x45e6LcGAGnPKxges+v5+VQr01+CD6/6/Q16VqtJMmAD5xSu5aDYI+oMflxxWj6CD4YvfZUR0Z4yDPHIH5/vNTJ0BivMH1P8AYfMVaVsCMVsWqquhxLkXvMqTdDI/qH4+vp8q5Tox8yfkMcDuSJ71b/dVxdt0PosQe8ypN0c+bfYfo1cnpJ8z9h//AFVqfTYoFkzSy6PGhlkbEDdMb9gf3rj+AbyP4f3qxLarGs1N9HAbuMq505rP4ZvKrC9odqjZaT6RB1iL+FbyP3Fcmyc4OKeFRUZ0q+UfKfypX0q8HdwR7a6No+VNvcKtQ3Avn9j+lSfT1yw9wXbDWbTRjIeJNRFPWpvENqIChHatAVKVHlUtpFI4zQWO2dqBSprNpor3YniuSKPaO1EVmwzMFUSTwK5uIVJBEEEgj1HNPPZzTBmYnzQT5AlmJ+yGk199zM3mSfuZqbW9DeLC9Jalh3pmljHlUPS0Mz+470192CQBHr/rXq4UqIMXshFTWW7Cjf4fbyMff8a49yKskKySw+QDTUaSQIzSn3dMOn3CGApmA7a2V5B+1d9PB25BBJJgkk5JjJ/LtxTK5bDH1ri5o2XMYroyTe4GiTSWyT+VWvo+n4nEcwarWjTM9+1Wbpd2p5uBUWi3ZAFK+r6cUXa1mPOl/UdQWmsUE9Q8uCoa20ZYTyTFKrul8vKKda22WYCeM0NftZH416cZGcTCzA5ru3ZmmiaIt5UUumVB2ouYyQpsaBm7UJ1HTlJAEnvHaRirRpbDQWA8I5n9KC1t0M2BjvwOKTW2xiu29IwGeDQd6yJxNWTV3VM8D5fuKSageQp0cm7AgKjd6mNgmu10RrqGtC5zW9PpLlwxbQsfT+/FHXNJRfs3rhZ1EH+qAIid3oSQB+Pf0rD12WWDFrgrZXEu5LShDe07KYZSD6iow3lV19tnR22grvQAt8MgHkFh/VP9MkwfSqdd0ZOV58uP0pOkzyz4dbVPyg5YduWlgGoz+/3FR6XSuxICsxGcAmAOSfIDzoj3J8o/D86sOo93prYS05N+6JulYO1TBFtT5+ZE+XnUcuWpJJbspCFq2VUiuPdmmTWCBhPvJ/f2oPU7h8VNJvyIgS4tRiQamia4NTGNh81oNM1y1criusFFi6cpS2VkBmt3bn3tkWx843N/zCq0ada2wUQz/Uq7c9jkCYzjP2+VJmqK8sd+xZejWt9snntA+VH27LLiBgx549PShfZu2QGjzz9v8qe2snMCvTxv0qzOyK0ZEGsuaIHNFnTjkV0FjvVlIVsVHTFSDRtu1MQM0SwBE/lUdsSMDMimQjkdQw70z0fUht2uoM4/flQ1cbM1zimcp+4wspIJUyR/T3I9PX0rvT9R247+tL1JBEQf0qdGLMFAmTA9CQYH4RSydK2FU+CyafXEgTE+hqVnnvzVZsageWKaJqBsG05DnPoVyP8A7VrPk9NP5/qNHc7NsbzIPzqMhBP6g12dSO4z6GuA6HhwPQiKe2AjuOnmflBoZtQg+EEn1H6UxW0D/UK1csgdxTKYKFl7WuwiD8qW3w55wKetYn4SPyqEaB4zH3Bp4ySF3EA0vmT9Kk/h17AzTk6FvI10dAIyfnT60K7Ea2Y7RUw0bc04SzbX1iuXvj+kV2u+BWIr9rORSQahE1D7wr+EQpAIBg48icjmnfULYZ/ETiDtmPue1VTV9NbxELjcApJAJzEwTMfpXk9f1MZ/6R6PRxcJavzcsvVOtrcNhAqI21g+1QN24FcxJmfPv86G1Oh8AYEJuAALfDukL8XaZnPBxS49CuJbN5hH9SGdylQQJDKSCZIrl9bxbf3fujlCyl13RxIYbSCeI78Viw5p4o6cXvuas0Vllqn4JToLlrxXQbf+HdGSADg8E5GPWe2Y7WsVYVVlj5Yz+tWj2f8AZh7paNPFkqg/2sK/hncCikHzDFQw85Bo3QdCFjUFHs7CDgmDuWZBDd+Pzq0Opl5W5PsxknvwLdF7Ha28m9VVREjdP51S+uaW7auG3dEOvb+1fSunI92PUfpXmft37IjUI1+y03bakFRJLwZUEdmKzBWd2MDJqksr4ZGKXJ5SlswMEBu8cxzHnUV1QPWnOms7rNr195+tKby+I+lKnbLSjUSBuKl6dZ33FEA54Peub4wKtPsN7LvqmL/CqGQxAMkZAE+o5ou6JbIG9qXARVgSLhzPAVFUAYziCTwMczVXY1bPaf2bvWjvYD18+Tk+sRx5VVSKEVUQSdst/svqAC48wv8A+1N3UxKc+tVfol2Nx+X604TWV6WP9JllyZc1lwHmPpXC3ifiJqRr6tzg1DAmroVhOnuRkCi9L1RDgxh4kekUsf0qu9R07BsgxJg0mWTirqwwgpeT0sai0RO9fuKxr1rn3if9Q/vXlqg9hXYDHzx/pUPqPgf6f5PTOl6lbyK/hkqCQI8JI48x9a7uaRmO1QxJBOMbVAkljI8MeZzNVz2enSquov4W6p91bZWPvSDAJjItz3EkgGMZotusNfuXGuXdj3WyLbDaRgkRO4AlRAMdvM1ny9Q5pwxxt+fgvDAoy1N7B93qdnft3FQCJgbg3hMRtlsE+UfhHWltMZZiYY+BeCF8yPM8/ahUsrZVoO4T8RyxnhB255Ij75pjpbJG0nnb9p7D0j71bBCbd5Hv7Eszil6ODdpmV/Oc13cYFsj1NSADmuE2yQOa2bGRSZu1t5Ej61MYPc/hXCpHFYSBzFChtTJktCOT+f5GitM0DH5UvI+Yrdu4eQT9aVoKkNHEnnt/f/KhdciqssYHzilXUDfg+7ukHkLAPzyQSPpVY1t6/cJ3XGJAkxjHPA+dI2o8jqOrgbavqoA8BKTzwc+h796J/wDPCQoChSY5zHr/AJVSgu4kScfv60Uh2hcmP868/KpY7ljdJ+CqhFLi/wA/ORt77cwM8nJPfPJoj2m6t7uwFCAG5AB2iAqwSTzubdjyGcVW21xAkEDPE58544oC9ce8wmT5QPXy7ma8pYdU9UjVilKN/J6b0X2g0tzTmxeANppDEAiDiDH3zIilvVPZC1/8FqrdwXGUG1e4x6xI5+fqKrOh0nu2krmIPbn996J6daP8RHvYKhigMDd4ZIduOOMGYjBrseOpelmnJkb9Uvaj0voWs1Ol0q6dLaKwDKGDi7JElQpwc+IZEgg8xTC3qff2xuX+bbEj1nn9PrVZ1PtMbiKbt9T4cIA0IZOAUB94duYWckAnzO1V1madrbSdpZsTdA8QgnLgLkiQpwTuLV6OnYw2M9N7QrdtNsDI1rdvRwAwK84mCBzM8Cqt1bUlLV57boFJLkON3vTMoFB8JQQViOSYMij9VYtWHbVwSyiGyc+HwyOJIIE+lC9K63p7g26lbblgBaQgXDu7eAghmJjLRwM4qOWXFlcSVso9m7/Lt+pukx5sWHzpHd+JvnFXzr/Rwlz3tsLALF7aCEXEfyzHijloECR8hS1QM7zjJP408PctkpxSX5sB3xgeQr1T/wAMOoL/AAuz+pWM/wDMcflXl+tQr4TxzTboPUG01sXF+K5eVYPdFST+LjPpVLozZFb2PTva9Q9o94wflXh13k17WNQLtppPKzXil05NGxEN+mAbT8/0o5QaD6ZbhZPc02t2xXpY16UZ5S3IVtmibVnzpF1RWFzdwCREMCZEcgHFT6jq3EEk7YYcCexHrSrqI7/AXjlsODdUNBIH1FKusalHO1ckTn6YilD3mJkmfnXZJHl9qlPqrVIeOKnZtLBifL+4FWTonSU9073vhNyypwY2lgxnjBAPeq3a1JUyQD2Mj95q8a0MmkW2GkOyb7eMsi3WTIyFyk98kdq87POSpJmzDFPwKPaPU3L113uFjDbLcx4bY3bQoHhAgLgYEnzmoukBJBZtrRMgfvNciwW8II2oGOY5yT35JHb0FQLYZTIq+CWlAmm2WfpqrcV8+IAAL/hWe/YsYzU2r1ROQcelK+lXtpYMY3LFFoRxuBHcAz/pXpYN/UYeodOjdrqroc+IeX+dGW9VuO5YX0NL7umM44/OsVysjzjNaHSVmXZ8DmxquxIrV2+A3cz5fTmklzWlc8j1H5GKKs6lXgzHf+1ZvqceqmX+myKOpDQ6odx5fnUlm4CMEUvuvArLN0Zxma0OKMykznrd64ilgR5TJEesfrPevPkuZksBn5n7zNWn2j1gYLbyZbxAdwO378qj6f7NX7xQ2NLIbG5mXaD5sd2Bz2ryeryx1fsej08JOInnwgj6RQty4/ckVbfbD2eu6DYLjW23xOwFQpyRzyCA0HHBxSO7b37FPhDES0TA8459fWs8+o1RVFtDi6OekaNGJN4OQACqqPikiNxkQpGMZBIOADVk0QsopOz3btKqu1gNvmNzMfuc88YCWxm7Np3RN3hmSQIiWgwDAB7getPunjT27DC4reHdL7dw2mANsCVjjzn0isGWm97/AINmOKW7Qr1jKz7VhjMQOZ9Iz9KG/h2V0eAZIIE88YOZ9Ioq1cth1ZWh1IK3AhSY4MEc+YyKedP6FevBbpaFMlnwI8WMfISTxkeRFXxRV7HZ0krfHiiboHUdKLbstq2ly2WO87SUbw7O4MMADC9yRyKn0+pRi5LPuUyjMrAhfCCot7vCue0D7YYdL9ndNp7du4UBdsrJIaDlXZuSxBBP/EVjBrvpeu01vUMAqm7u8IGSHPBgASwEkA5zPNaoYZRTl4ZhnmUqj5RB1F3Fu4HQOu2G7h1AwfnGfOvP/wCOt7wtq3J8gJYjyVonj0Jr0brHWblsMhe3cF0uQ14IpQE+CJjd8yxHERBnyTX2RbusomVY9xjMiGHOIyKSaTGhZabPU7ly2ou3dqWjuV5ICgYWezRJhQB8Rxk1Oeh6GEuNfK7/ABbEAWMSARDbSZ+EEAcfOpdTLOxDSIJ+p4LHzJ86gS4yiAxihHFNcMd5FZZLz6W2SwT3gEhfeAEEfJsFvoQPyU6vWe9uSVCKAMfkftSq4GbvJojUbd5nMY+QGB+VMk15ElKy09F6odrZ8ARue/pVHu5JI7/nR1zVGNqyBS00wiH2k+AfvuaDvdRvKdsxHl+81Pp2O0UDrsvJ4ituVtQTRDGrlTCdd1L3qW1iCvJ8zAH96Ca5k/2H9qjHNdqBHrWGKUVsat5M2Lp9P+lf7UztdRsFStzSjdthXtXGtkNEBmQ7kbOSABPpSmidCitcVWVmDELCkAycCCQZyRjv5jmjJCoZjo7OAbZ96rARtB3CexWJ3Dg/I0461qnNu2yxuQRctnduR4A3OhAmSAczEqOBNLtDfXS3sFbp2H4Awg8jduUCcf7wg+dG6nrDXbbMzAXXYBO5VVACqCeRz9z8qxzbclatHoYscFBtPcF0o22y05g/rUQv72iSDxH370zDWr9yALalo27CzGS7LtZRJDnECCBI88Qt0S6rSwZN07SxBBIEkBwZBjsVBqsc0U/VsyLxvxwBtyASYjkH+4zimXTNqqSo5OZyT+FC2+nuRuUb1E5XOY7xkfWORTS30e4E3rsdIDbldYEx655AkYnHOK9HBnxp+qS+5kz43JUkzh9aow0x+R8x+/0pb1DXZgf3+RFTumYI+h/tTDpnS2uEEWxtVlG4g7QScBiOxJ4zWvPqUG7pGXDpU1tbK+6XSgfY2wkAMcAk8Z8j27Vpb7K22CCIGf3ivQfazV34RQbToo2llBBLCBvAjwgvgQe2OKpXSr6M4Z1wsgGCeNvxGM8+XGK8LBeaajwexlyvFBvkfaiRb3EgYBaTH49qrVzqzE3NsDODJ7efoflVj6jqrbIYf7euMqcEVU7nT9xaGgJEAnAJMnH/AA/lXqdVnlCSgmeV02DVBza8k3Sh7zVWPeEAO8EgzyCBk+sVcvZfqerVrdkG2tp2KrcZBKtBKcMN4nzH1rz/AFngYBZBUg58xBzRJ6h7513kKogwxgHzkivNywvZm3FPTuX/ANtek3E6dcfVXBe1BvI/vA24EAlTBKiAFYjb29K8+W6SqEc5ETPHGOYzU/XtSm1EsXXa2ygvbLMUVwIAWVXtPaKJ6B7OHUBrjXVtWUXczmCBHYiRBqcI1HcpNpy2XALpLgiADJI/X98VN1fUeBV9ePXIz9GoNUG4hCbi5gqrKW+QPA+s1Oei6q+VFqw7QOBGBOO8AYopK7Y2Vyqhmt226Kj8YEzEdpnnHpV3642kt2xbtPum2bahVNxmgAEjxBQB/iJ7cV5b1romq0ZX3tt7ZInPBHzGPnmn3TepC2jNYwxtlfGzsxyfhGFkyY575q0FXBmk2y06Dqg1VgJJF9ElVMgtC7VZV/qUgKTtkgg4g4T9I9tm07XbF4BkZhuK8t2JBPlyOKQraW6u+StxTODEZkQPKfLg+Vc9MRbmqB1MOVgkNncTxv8A8WPviavKUlHSySjFvUiy9V6lctXtzn3+lvS4V9o3BiFiVXDhm4wCZmq77TzbZSNG1lSu1SXmIgmQoBByJnP6t+ldXfGmhdu9nefiVLasx2McANtVT3+UyIuja+3rFuNfsLcdQpVUCoFtgZS3uMWlASfDGW9SRN00MrXBVdZbgW2CwGQHBBgyZB8iec9jQNy5V81NhB/Le1p0JQrFsM5CbYQTcJU3P9/aKr3V+ii2i3LZJWCWVo3KAQCQymHXIkiCJEjM0IZVLayuTE4qxX0/NxZGB4v+kFv0qH1PfMf3onRsAl1/JAo+bsB+QagVyaalZPwdsZoY0U4xQlBqjkO7XAofW2yRMYFGaUSBRL2IH6V6DjqiZFLTIrpWK0KO1ujKHzxg0G4rJKLWzNMZXujcURpd6/zUEm2Q0+RBBGO/ahK6UngTnsO/ljvUmh1IsutSy95jYO0q3hY7j4WyodQpMx4ZHBwR3oHVKUW2xG0uGJEHjcVB+sNTr2Z1C6O1eYhHv3FCASD7kGfF5F8GOwjPEFD1nUi6/vBwSwjyg4/Aj8azQVyrwWk6jYPjdK4JPAwO0RmabN1q6LezcdkjEyZUZg9u/wCxSezB+dTmwuQGMmOAR5yCZz2/GmnjUmthYZGk9xv0TqxshritIdlDKZADANM5iDPyNWXpntNuF217hS1xTO64y48RISRx8Jjj4j61Rn01xVG3AGcc/wCfHHpQO4g7pyeSck/U5881GfTxnuyscrjsj0z+JR7bXXRg3BMAkhed2ZaIPiEyNs8irX7HFLVoXLreAuWHhJHw7c4xkHP415L7L3Lj3YXc3hIgnG2O+cDAP0r1LT6naipwEUTHHApYY9MuTRk6tyxduvz/ACV/250n8VdYadN3xNtQSTjMDv3qraLQXLdrddUqJYyWggALMrG4ehiJx2NNOrdeVNQSACIKmCQcnJlWEEdufpUPtF1FdU9hFu7vCpuIGfYqK0g3SxMkAtg/Du7kmrwyzxz2+5mnijLHbf8AAt6jqNnhJXc6kgANK/4Q+4DxQASRjOPWuJqQMZI75588eVF9Y1W+8zTuJYkHjGYgdhH4AVP07pZaNoGIk+U5HOJ/IedO5N7yZJLwjnp9i9rLzBELMxk7VJiTyYGAM0/1n/h5rVyLYcbNxyFIxJWDkkR+NWT2ZvNpX3e8YYg8nsY+EdjBg4zx3DG7da+Qb9wtxnlVyd0jMxHJ8xxgVln1OngssV8nmWi0D3WCspCzBweQIgxkeU1atN0q4LLWwWZEgwRAAJgFzxz/AHq52unaZwRgupH8wEACAAYYcEHd9h61zctm2Tbuy679ty0HFoPcWGtm43IUghiFnjg1GXUOe3BbFGOPerZ57c0ZstJAiTtEZfzMDO2fOrz7D9KvXIciJO4zgY4VV7L/AJ+dKL2lYvcVHRpYIShJE87EPO1cgnuRnimd/wBsP4a4mlsLvdAPeHGDHw+mPzql6kK71V7jT/xd0Fx9KjiXt2m33VBjGPH/ALyjuPr8vLNJcYIBjsJn1OSIzjyr2TTa07GvXbtv3G0+8DAwoiGE9xmIjvXlvsZ7NrrNaLRuMmmG+4DBlkS4qhSTgEq6ycnNW6TK2mmiXUYHBpoz2b9nLmoD6hybWm3bd4j3uoc/+3ZJxJYAEiFXMzBjr250FjTXbKv7xX93/wC1t2jMx4uQJgZmInsav/tF13S6e7b3kILIi1YtjcbNsDA2D4XYATPAMV511bqNrqGoe9dGxEE+Te7BACmGPiLMe8ZOBM1ec/LIwjvRxouj+/tXr9i8twKhF1bibGReZIlh/T8Uxg9xXWh0ehbw7mRyok22MKT6TEyOIp/ZuaO3atXtIhtm7buhwTBZUIBwDGWIGR2M8UNqOpqRct2LaJ76DfuLaW2qLMi2CYkAQPvg0uOepcfcecNPkX3+lHSq11Tc1uNwCoQiiD47rJLQvOCtV9/aZttsCMMWuLtAky48J8jbaD8h5TV+6j1/39n+E0iFrO3beuAEbl7qoEGCRJI5jyFJ/aC9pxpF0lq0iXHcPcYW13AAKFTdE5Ikye5qmlXshblptsqnWbKW0i38LsrT2gKdv5k/Wks1Zer6QCxa2kkAFZPcgmP+2Krr2Tt3cCYorgRnM1FUwFQtzXHFl0IhR8qNBn6fnQlm54R8hRNvUbeIr14VR58k7N6nThlI8sz5RVauLgVZtb1I7GTswiY8+YyKQ3UAieahnSb2K4LS3AiK0rQZGDUzKK0FHesjiaLC+inxgH4C6bvlDA/gx+1ddVj3moCiEF47QAFgbrgAC9vDGPSo9JeKMpWMGfXiPwo3VqXBbE4BiB8A2gx6qRnzBqDVT38l1vj28CcEiu/fn0qTZNYLQq6SM4z6fe323LETbKtkxuB3CPnxQ+vtKQWQQMTNQWtPORgDueB/c+gzTO26jj7kfkO31n6VDJ6OOG/sbukx91S90gv2OGws0ZMT5lc5A5iY+9WbU9SUAgGXPb58EnsPWqENZDNHfvkGT3BBwac2Ly7VPuXuHnLu4gTyGYjyrPPZ2LXgV6mxbZyZb4WnAC7tzbDuJ8CEbcn1+g2s1A8Sp5BWMzu2gDmeC0tjEEDsK11fXs+F8IEzEwWJJP2Bj5fOt9H6S95blydtu2Msf8XYDz8/t51SOytiPd0iT2e0k3DcYMVQFiQVgQCfFuBmQCIGat+supp7CqIL7ZZgZljG4RHxSTgnAXA86noGUC4P5YJUqCxYP4gRFsA7TPcsMDvmitdqW1BRQoBYIBmBjJY5MZkk+h8jSzVyAnSHOgtE2m1N+6bdsOFCjbkkA8tgEz6cGmmg1nunUOzPauHDAwTnG0ggAnERGSN0g4qCa22WFl3b3XvZLgRBO4z3kAsRXWv9/aPuWyLZ3Ky5VgxkOh/wt+HByKlLHqe5RTo9CHWn3GygXUQ3gVUhnBQMphQNwM/9uMZD6t1JXuOB7vlCffEqs7TIJgnExweK8/sdRZWncRAj6AbQPsOKL0GrUtL3baGQZu2zdE9vBtMn5ikXTKO4e7ZbemdSK3L11TbdLNptotIUtho+G2NqmJAE7R3xXn+i1ze8Nwt42JZie5Jk/jV76PrA+j1bFixL7dxUJI2/0oMKOYFebtbzH7itGKPKEm6qRZk193WulguVs7huCnk9jHc9hjmvdk6cul0QNpdsqFAErtEZMgSvLSe0z2r599mbb++tJbB94zgJHJaRH2r0v2w9p75ARGLW1AQBR7sPEEkNEiYJEeX22YlCEdTpUSy68vpV7i/qWiX3D21KWUuOHa6yEbrYAW4ts5uMTCEsq7DjPc1VVs22SULIT8RwWIOQQOIlYHkae6TqguWzct22sMLsBALN2F2rLL7wFmunao94wCjETEFR1HQG0p95d3nYtwNuBG99jrsHf4n4EY9c5e4nLSPoko6mq/fz+wJrNWqywfCp7qygnw7mJZmPcwWgRyZMRkTqRO74icbgskjIB+WKYdO0KX3IfAXLvgwcBoE8LEfMetLOpknUMNm0F2KgciTK5+UD6UVtsgXe7CendSvop90EHmc8+Y7fX+9BPdugmAATy3Jz61u6xDCCSYGTmJ5Ge1dWtQSLm4QYWe4+KCQOfpTqaewHF1Y6uaYHSWQTEszT/wAxH5g1WdYRDAcD+9WXr+qUJbW0dyIg2t55Bn68/OaruogsfI/rTRALpqFooq7ZKtB/YoRua5nDrSajAB/KpmvfKl+m4qYnPMVujN0ZXHcma/6fiaHYTxWIxnFZdUjJBHqQaWUvA6VEcQc1u4QTjimer6BdVGuCCiiSeOPix6Z+Yj5UFfv7wigfCD+MfeIqCkpNOO5olilC1NU/Ca5ObacYB/Z54z/l8qN06D+o/FuJgd4ACz34BmoNJbJIkYo7WIoI2A+QGT4u8eYqWZW6svixyUXKiG1ovCWZ1UAckNk8RgYzAnjIoO+6oYkOfNZ2/QmC32H1oq5qGZSjETk9jIkEg9jkA0vCEnwkknsBP4CjCTrczzgk6SMGobkmfTH5V22rxBHzjy/0qI2paMlpiBnPoK7CKpiJYciQZMnHpiBj9aElF8jY8s8dqLo4u3xuwPvR9ghZa48t2XMf8xpeLAYFtwDDMevyonpVncztcYAIu7Y3NxphVCyJEmT5AGpSrkaPzuEdW6PqEtW7z29qXpa2JXcRiGNseIKexjP2prrL/u9HY06kZBuXSO7sxx67RA+lBdY6hcu+K6xZyMgwI8tsYCx2gDyik9rU9iccClj6jm6O/wCKZCShgkFSYHB5g9vpUR1ZERgmZ+oIMfc/c0TptQqNvNtbgEyrTHzwefnI9KJ6hpEu2/fWoVwYe2IXB7jtjj6inbSe6E5EyrFT+/eB4j4Z2+k8j5HyqEiDBwRyDUy6ZipYRgbjnMYzH1FO6BuSWtRuhdu49hEkfI9x6dqP0/QtQfELTx5kfrz+FMtLqbemt2xaI3lQXYxlyJIBOAq8TRNoazVqWk7IwXZoPyXOP+UVmlkfjZfJVJeTSagrpWtfC+/cZHI2kcjvniqwSNzmB4eAcYnOfOKK13TnVoLoWHlA+3eaD0zEEzMGQcT88VTEvNi5WWX2E1Xu7928G2k22RBwWLFRG7sAYaR5R3p3bvPd3G3dLJJDXBagMceEM0kxA4MjHnlX7M6q3auJ7xEZCjblGTtYYzMAyimR6GvRtHrla1o7H8NbPhVE2sD4+RKtt8RMMeRJOfOHU6rpOrL9PKMVem6EHRum7wW4CB/eIbr2SYPO9ZgQTjb3ExVOv22e8yBWFtRFvcQxVQsgbh/TiKtXWtWbDi29tgzGI4A3HbIYzjJiJHGQImudW/l+8KmGdypIAJKBM5jAaRP/AAihgiovYOeTmrbONBbJJ3eFJLQvcjmfv9z6Un1OplzP9Mj6eXypj0rWsA1vEEY/fyNJr1v+ZB71pszJDHTab3ikxBz9qikBdm3PJPcqJ/LFWLpNhTbMZjkd4ilZ0aXbtxg0KgAHaTmRUIyqTZdq4pC/363FEggAmQOMySOfCskxziPKg2aXo7VacoWHDQCfscUKolgR37VqhK0Z5qmQa9PESe4EGfQcUtZDT3qtqbZn+kgj8RH2/KkW6iC7DdO2KIK0JYNEB62RexBok0l3bcB4g+U/hTTpuqe5fMbTJBJIPhUMJKAHBM/6CaV2VBOTVq6b0cmPd2y7EGIE8gjHYfOsXV5oY95Hq9D0csy1p7LkJu9K1GquCxpi+wyHzC7ZgljEz225BiidL7FWdPcI1d4EgEi1almaBMFohcCmy+xesRQ0qitlz7wDaJ3GeO8kgTzzQC6/fuicyd7ZLTGZ9SJJ+givJxdT3fTiyLT/ALefuei8azTlkat7v33/ALc7c7bfAuuuqAfd2LKoMAe7JI9CxzNVzUsWZgCu6PhQZjyJ7fKam9oNeodbeYOTsMHaSdox55OIJDCuun6xbTYQ7ApnaoCkiNnqVHiO4TJf5irKLhG0v2KZcsHLtp7J03+f3+4L0rpodnHiBAbJwAsxMxifXPOKhSwVa4qo4ULEDcDLLyRtIY5gZjBPrTqxfQ27ttiJcJhoIQifiDK2Yg8SY7RgPVgHeW8TAyCY2z7kAkW/hWCIBMmBzij3ZOTvj/Bl7WmMaSXyv52/4/6Yp1d0iLQAQACUSctAncZlj8zH2oR/Dnv5eXz9aw3iG3zLTk+dDam/uM5zzWtJ+TyZONuv4JdJo72ouhLKNcuE8KPXknhR5kwBVt9luoaUe802qtKodj43AEnjxPykf4l9e5BpT7Ndb1GmtP7l1RXO15RTvx3aNwAngEc1N7WqPd2boZf5kyqqRBAEkk8nP7ihJvUlWwYr0sS9TNs3XFlma1uIQsIJX1Hl5ekVGLUYxP5fOobfrj5UTpRJAUEknA5k/Ic07dcCrd7hfTb4W267Ze6CoJHCCCYPmTj6VHo9OewO04JMxug8ngdxXF7UuWO7wsMSQZ+XpW9HqioInMmQeCCAPl5j60NwyikrQ30/s/dYbgygSZk55jn61zq+lbFENbaZLHcAoX5nmSPLt60CL+0+IZAggzEcxx9ZqA3pJ3cDyg/Y8T2kUtSvkGwRqPd3CPGqsBDDbAJnJBHGIHHae9FOWZdpuSn+FTg/Md/rSS5dTcWIk+XYenr2onTXWFshVg3DBIMfyxyB5S0TnMRR0lbilut/hkmp0iKYiT5KD/3RH2+9CWb4mNsDymmdnSQN1zUBB2UZ/FiM/IGubz2IP8xmzgxIkeuz9aEZU/c6Wlrbb7f3M0ms928xiBP4H9/Wrha6vduadLyt4lfgE+F1IKEScY2mfSqBfvAufLn8BVg9j9aA1xbhi1cET/hIPhb6cUcsVKO4mNtSLN1Rma1Zv7jLBkuZP+0XcT9Dgx6mk2rshlLRmG+2B/Y1P/Fe7L2bnwtzHZgfC6/f6j5VwqEQvIIcBxkElQRntkNz5isyg+TS5qqBE0yqQwxOCf8ADiQT6TE+k13r+j72MiGUAkCZgxkRzWtJc3pjyIPzG0R+BpgbN07vdWVc2zBLB8hQANr7gPPnyNVjKtn4JSje6OOj2LyFot3GG3wELJmBMjnz+opbYsPZLq9uCWkhj4vMblBxzwY86sWg1dwEKH8eZsllvKy4z3gDjPE84iknVNbbe67QVho2ABQGjOczJzTKKJuTFerEHJndyTyefvzQ2zaY/f7miV1Kk4tAmZYuWOPIwQPpXZubs7VHyFViyUlQJ1S7Frb3ME/IHP4kUiBpv1bUbSvhQ47qD8v1pf8AxK97Sfdx+AamAjq1xUgehFeKw3KqpgoLNymWg9pbtrAYwKQlq5mp5YxyKpKzR0/UZenlqxui26723vXEKEyDyDJ/WgOndfKbt5YyeBtj+8/XvSGsmox6fFGOmKpFZddnlkWRvdFm6b13SJcdrukN4MMFrjbgwGCDMjxBe5gA+dDHrdsElbAknk7Zz67aRVlF4ovkSPVZIrb+iLBc6kl7aljT2tOwibgZiSAIIYE7TJgwB2FR6nWhQV3AmCIAHqO2ABJgAk5zERSMGtk13bVh+plprz7/APh09ya55rVbU1QzB+othEVJluT+/wB8VBfu+EKZkHv5dqy7qC0EntGPKoi/lkeorgnO6i7SFQHVs/l/ehtwPb7V1IjBM/pXHNex3q9Q7mWMmuVkc8kd/LvUYu1tc8muSBZM1wkAEmPnXXvYkYIIMiKhiKjZqLikdZlHXNws2yGIgsI8pMjNLwaP6br9kq3wtziY+lKwoHtuP6iT9p+5o+3151XaiWl9Qg3fVjmjx0XTOu8XSo+hH45FBImnQnbNwjjdx9v3xSunygpNeQv/AM5v3V/mbNpECVEwPKa60S+AsOM/gD+tJ9VqmfzA8qf6dQtkL3CSfmTn8qRxSQ8Zbndy5I2nsQFjn5H0qNdW1vCsQePLJiPnnH1qN7ygXGPYKy+uI/OgW1RuWWc/FbYA+qNMD5gjn1opHNlg0fV23Abo3H/CoIPqYngUa2rZhuZmeOzMT9BOAaSs1u3btvHiu3OfIJA+mW/Ci9JqwQIHbxenMflWfMpKmi+FppoXdT0kktbzBGODPy8/l3oXXa248bp3AASfzPrH5VL1S3DEiQY+/wA/pS5bi7ADzPl6jvWiFNGeezGukTwwO/4nua18J9O9S9OPhLnvhfl/mf0qK+3gbzJxXX6hWthZ1xPEp7Efv8xS2j9bfMFcEY7ZBgcUDFVFN1qsrKYBqsrKygEysrKyuOMrdZWVxxgrKysoHGVusrK44yuayspmcSWu9ZdrKylB5I6kFbrKKCY1R1qsoyORs1lZWUpwwufBb+n50PY4+9arKCOZ1Vku8/8AKPyNZWUJ+BsfkVdQ/wBinzH61Fov/T6n/wCl/wB5rdZXLgL5Db//AKXR/wDzX/7lplp/h+t3/wDM1brKl1H6B+n/AFgnU+3ypAnJ+R/SsrK7D+kOT9Q+0/8Asrf/AA/pQ3UPht/8f6GsrKMf1CS4E+p+N/mfzqKsrKu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4" descr="data:image/jpeg;base64,/9j/4AAQSkZJRgABAQAAAQABAAD/2wCEAAkGBxMTEhUUExQWFhUXGBkaFxgYGBoYHhoYHRcXHBkcGBgdHCggGBolHBoYITEiJSkrLi4uGx8zODMsNygtLisBCgoKDg0OGxAQGywkICQvLDQsLCwsLCwsLCwsLCwsLCwsLCwsLywsLCwvLCwsLCwsLCwsLCwsLCwsLCwsLCwsLP/AABEIALEBHAMBIgACEQEDEQH/xAAcAAACAgMBAQAAAAAAAAAAAAAEBQMGAAECBwj/xABDEAACAQMDAgMGBAQDBgQHAAABAhEAAyEEEjEFQSJRYQYTMnGBkaGxwfAUI0LRUuHxM2JygpKyBxU0Q0Rzg6KzwtL/xAAZAQADAQEBAAAAAAAAAAAAAAABAgMEAAX/xAAvEQACAgEDAwMDAwMFAAAAAAAAAQIRAxIhMQQTQSJRYRSR8DJxgbHR8SNiocHh/9oADAMBAAIRAxEAPwDw6tgVMFozTWo7c1eOByYHIXC2fKtm2aeBBHFTaa0CJHB/zq66PxYncEA0zHtWxpHPCmrO1n0BqfTaQRMVT6GPuDulRbSOOVI+ldJobhUMEJBIAPmTx9zVyXRJ3EjvOZo3pdtQgAXw9gV24ORil+hV8g7x58NHcwNjZiMefFTN0q8Ns238URg5n/UV6hbjyGT5U06fYZsECAex/SMHnHpSvo0uWd3n7HjdzpV4EDYxPoDgyRBxj/MVqx092ggEg48I3Rxz5c176OnSKWa7pQBnaJ84FCPTRb5OeV+x45e6LcGAGnPKxges+v5+VQr01+CD6/6/Q16VqtJMmAD5xSu5aDYI+oMflxxWj6CD4YvfZUR0Z4yDPHIH5/vNTJ0BivMH1P8AYfMVaVsCMVsWqquhxLkXvMqTdDI/qH4+vp8q5Tox8yfkMcDuSJ71b/dVxdt0PosQe8ypN0c+bfYfo1cnpJ8z9h//AFVqfTYoFkzSy6PGhlkbEDdMb9gf3rj+AbyP4f3qxLarGs1N9HAbuMq505rP4ZvKrC9odqjZaT6RB1iL+FbyP3Fcmyc4OKeFRUZ0q+UfKfypX0q8HdwR7a6No+VNvcKtQ3Avn9j+lSfT1yw9wXbDWbTRjIeJNRFPWpvENqIChHatAVKVHlUtpFI4zQWO2dqBSprNpor3YniuSKPaO1EVmwzMFUSTwK5uIVJBEEEgj1HNPPZzTBmYnzQT5AlmJ+yGk199zM3mSfuZqbW9DeLC9Jalh3pmljHlUPS0Mz+470192CQBHr/rXq4UqIMXshFTWW7Cjf4fbyMff8a49yKskKySw+QDTUaSQIzSn3dMOn3CGApmA7a2V5B+1d9PB25BBJJgkk5JjJ/LtxTK5bDH1ri5o2XMYroyTe4GiTSWyT+VWvo+n4nEcwarWjTM9+1Wbpd2p5uBUWi3ZAFK+r6cUXa1mPOl/UdQWmsUE9Q8uCoa20ZYTyTFKrul8vKKda22WYCeM0NftZH416cZGcTCzA5ru3ZmmiaIt5UUumVB2ouYyQpsaBm7UJ1HTlJAEnvHaRirRpbDQWA8I5n9KC1t0M2BjvwOKTW2xiu29IwGeDQd6yJxNWTV3VM8D5fuKSageQp0cm7AgKjd6mNgmu10RrqGtC5zW9PpLlwxbQsfT+/FHXNJRfs3rhZ1EH+qAIid3oSQB+Pf0rD12WWDFrgrZXEu5LShDe07KYZSD6iow3lV19tnR22grvQAt8MgHkFh/VP9MkwfSqdd0ZOV58uP0pOkzyz4dbVPyg5YduWlgGoz+/3FR6XSuxICsxGcAmAOSfIDzoj3J8o/D86sOo93prYS05N+6JulYO1TBFtT5+ZE+XnUcuWpJJbspCFq2VUiuPdmmTWCBhPvJ/f2oPU7h8VNJvyIgS4tRiQamia4NTGNh81oNM1y1criusFFi6cpS2VkBmt3bn3tkWx843N/zCq0ada2wUQz/Uq7c9jkCYzjP2+VJmqK8sd+xZejWt9snntA+VH27LLiBgx549PShfZu2QGjzz9v8qe2snMCvTxv0qzOyK0ZEGsuaIHNFnTjkV0FjvVlIVsVHTFSDRtu1MQM0SwBE/lUdsSMDMimQjkdQw70z0fUht2uoM4/flQ1cbM1zimcp+4wspIJUyR/T3I9PX0rvT9R247+tL1JBEQf0qdGLMFAmTA9CQYH4RSydK2FU+CyafXEgTE+hqVnnvzVZsageWKaJqBsG05DnPoVyP8A7VrPk9NP5/qNHc7NsbzIPzqMhBP6g12dSO4z6GuA6HhwPQiKe2AjuOnmflBoZtQg+EEn1H6UxW0D/UK1csgdxTKYKFl7WuwiD8qW3w55wKetYn4SPyqEaB4zH3Bp4ySF3EA0vmT9Kk/h17AzTk6FvI10dAIyfnT60K7Ea2Y7RUw0bc04SzbX1iuXvj+kV2u+BWIr9rORSQahE1D7wr+EQpAIBg48icjmnfULYZ/ETiDtmPue1VTV9NbxELjcApJAJzEwTMfpXk9f1MZ/6R6PRxcJavzcsvVOtrcNhAqI21g+1QN24FcxJmfPv86G1Oh8AYEJuAALfDukL8XaZnPBxS49CuJbN5hH9SGdylQQJDKSCZIrl9bxbf3fujlCyl13RxIYbSCeI78Viw5p4o6cXvuas0Vllqn4JToLlrxXQbf+HdGSADg8E5GPWe2Y7WsVYVVlj5Yz+tWj2f8AZh7paNPFkqg/2sK/hncCikHzDFQw85Bo3QdCFjUFHs7CDgmDuWZBDd+Pzq0Opl5W5PsxknvwLdF7Ha28m9VVREjdP51S+uaW7auG3dEOvb+1fSunI92PUfpXmft37IjUI1+y03bakFRJLwZUEdmKzBWd2MDJqksr4ZGKXJ5SlswMEBu8cxzHnUV1QPWnOms7rNr195+tKby+I+lKnbLSjUSBuKl6dZ33FEA54Peub4wKtPsN7LvqmL/CqGQxAMkZAE+o5ou6JbIG9qXARVgSLhzPAVFUAYziCTwMczVXY1bPaf2bvWjvYD18+Tk+sRx5VVSKEVUQSdst/svqAC48wv8A+1N3UxKc+tVfol2Nx+X604TWV6WP9JllyZc1lwHmPpXC3ifiJqRr6tzg1DAmroVhOnuRkCi9L1RDgxh4kekUsf0qu9R07BsgxJg0mWTirqwwgpeT0sai0RO9fuKxr1rn3if9Q/vXlqg9hXYDHzx/pUPqPgf6f5PTOl6lbyK/hkqCQI8JI48x9a7uaRmO1QxJBOMbVAkljI8MeZzNVz2enSquov4W6p91bZWPvSDAJjItz3EkgGMZotusNfuXGuXdj3WyLbDaRgkRO4AlRAMdvM1ny9Q5pwxxt+fgvDAoy1N7B93qdnft3FQCJgbg3hMRtlsE+UfhHWltMZZiYY+BeCF8yPM8/ahUsrZVoO4T8RyxnhB255Ij75pjpbJG0nnb9p7D0j71bBCbd5Hv7Eszil6ODdpmV/Oc13cYFsj1NSADmuE2yQOa2bGRSZu1t5Ej61MYPc/hXCpHFYSBzFChtTJktCOT+f5GitM0DH5UvI+Yrdu4eQT9aVoKkNHEnnt/f/KhdciqssYHzilXUDfg+7ukHkLAPzyQSPpVY1t6/cJ3XGJAkxjHPA+dI2o8jqOrgbavqoA8BKTzwc+h796J/wDPCQoChSY5zHr/AJVSgu4kScfv60Uh2hcmP868/KpY7ljdJ+CqhFLi/wA/ORt77cwM8nJPfPJoj2m6t7uwFCAG5AB2iAqwSTzubdjyGcVW21xAkEDPE58544oC9ce8wmT5QPXy7ma8pYdU9UjVilKN/J6b0X2g0tzTmxeANppDEAiDiDH3zIilvVPZC1/8FqrdwXGUG1e4x6xI5+fqKrOh0nu2krmIPbn996J6daP8RHvYKhigMDd4ZIduOOMGYjBrseOpelmnJkb9Uvaj0voWs1Ol0q6dLaKwDKGDi7JElQpwc+IZEgg8xTC3qff2xuX+bbEj1nn9PrVZ1PtMbiKbt9T4cIA0IZOAUB94duYWckAnzO1V1madrbSdpZsTdA8QgnLgLkiQpwTuLV6OnYw2M9N7QrdtNsDI1rdvRwAwK84mCBzM8Cqt1bUlLV57boFJLkON3vTMoFB8JQQViOSYMij9VYtWHbVwSyiGyc+HwyOJIIE+lC9K63p7g26lbblgBaQgXDu7eAghmJjLRwM4qOWXFlcSVso9m7/Lt+pukx5sWHzpHd+JvnFXzr/Rwlz3tsLALF7aCEXEfyzHijloECR8hS1QM7zjJP408PctkpxSX5sB3xgeQr1T/wAMOoL/AAuz+pWM/wDMcflXl+tQr4TxzTboPUG01sXF+K5eVYPdFST+LjPpVLozZFb2PTva9Q9o94wflXh13k17WNQLtppPKzXil05NGxEN+mAbT8/0o5QaD6ZbhZPc02t2xXpY16UZ5S3IVtmibVnzpF1RWFzdwCREMCZEcgHFT6jq3EEk7YYcCexHrSrqI7/AXjlsODdUNBIH1FKusalHO1ckTn6YilD3mJkmfnXZJHl9qlPqrVIeOKnZtLBifL+4FWTonSU9073vhNyypwY2lgxnjBAPeq3a1JUyQD2Mj95q8a0MmkW2GkOyb7eMsi3WTIyFyk98kdq87POSpJmzDFPwKPaPU3L113uFjDbLcx4bY3bQoHhAgLgYEnzmoukBJBZtrRMgfvNciwW8II2oGOY5yT35JHb0FQLYZTIq+CWlAmm2WfpqrcV8+IAAL/hWe/YsYzU2r1ROQcelK+lXtpYMY3LFFoRxuBHcAz/pXpYN/UYeodOjdrqroc+IeX+dGW9VuO5YX0NL7umM44/OsVysjzjNaHSVmXZ8DmxquxIrV2+A3cz5fTmklzWlc8j1H5GKKs6lXgzHf+1ZvqceqmX+myKOpDQ6odx5fnUlm4CMEUvuvArLN0Zxma0OKMykznrd64ilgR5TJEesfrPevPkuZksBn5n7zNWn2j1gYLbyZbxAdwO378qj6f7NX7xQ2NLIbG5mXaD5sd2Bz2ryeryx1fsej08JOInnwgj6RQty4/ckVbfbD2eu6DYLjW23xOwFQpyRzyCA0HHBxSO7b37FPhDES0TA8459fWs8+o1RVFtDi6OekaNGJN4OQACqqPikiNxkQpGMZBIOADVk0QsopOz3btKqu1gNvmNzMfuc88YCWxm7Np3RN3hmSQIiWgwDAB7getPunjT27DC4reHdL7dw2mANsCVjjzn0isGWm97/AINmOKW7Qr1jKz7VhjMQOZ9Iz9KG/h2V0eAZIIE88YOZ9Ioq1cth1ZWh1IK3AhSY4MEc+YyKedP6FevBbpaFMlnwI8WMfISTxkeRFXxRV7HZ0krfHiiboHUdKLbstq2ly2WO87SUbw7O4MMADC9yRyKn0+pRi5LPuUyjMrAhfCCot7vCue0D7YYdL9ndNp7du4UBdsrJIaDlXZuSxBBP/EVjBrvpeu01vUMAqm7u8IGSHPBgASwEkA5zPNaoYZRTl4ZhnmUqj5RB1F3Fu4HQOu2G7h1AwfnGfOvP/wCOt7wtq3J8gJYjyVonj0Jr0brHWblsMhe3cF0uQ14IpQE+CJjd8yxHERBnyTX2RbusomVY9xjMiGHOIyKSaTGhZabPU7ly2ou3dqWjuV5ICgYWezRJhQB8Rxk1Oeh6GEuNfK7/ABbEAWMSARDbSZ+EEAcfOpdTLOxDSIJ+p4LHzJ86gS4yiAxihHFNcMd5FZZLz6W2SwT3gEhfeAEEfJsFvoQPyU6vWe9uSVCKAMfkftSq4GbvJojUbd5nMY+QGB+VMk15ElKy09F6odrZ8ARue/pVHu5JI7/nR1zVGNqyBS00wiH2k+AfvuaDvdRvKdsxHl+81Pp2O0UDrsvJ4ituVtQTRDGrlTCdd1L3qW1iCvJ8zAH96Ca5k/2H9qjHNdqBHrWGKUVsat5M2Lp9P+lf7UztdRsFStzSjdthXtXGtkNEBmQ7kbOSABPpSmidCitcVWVmDELCkAycCCQZyRjv5jmjJCoZjo7OAbZ96rARtB3CexWJ3Dg/I0461qnNu2yxuQRctnduR4A3OhAmSAczEqOBNLtDfXS3sFbp2H4Awg8jduUCcf7wg+dG6nrDXbbMzAXXYBO5VVACqCeRz9z8qxzbclatHoYscFBtPcF0o22y05g/rUQv72iSDxH370zDWr9yALalo27CzGS7LtZRJDnECCBI88Qt0S6rSwZN07SxBBIEkBwZBjsVBqsc0U/VsyLxvxwBtyASYjkH+4zimXTNqqSo5OZyT+FC2+nuRuUb1E5XOY7xkfWORTS30e4E3rsdIDbldYEx655AkYnHOK9HBnxp+qS+5kz43JUkzh9aow0x+R8x+/0pb1DXZgf3+RFTumYI+h/tTDpnS2uEEWxtVlG4g7QScBiOxJ4zWvPqUG7pGXDpU1tbK+6XSgfY2wkAMcAk8Z8j27Vpb7K22CCIGf3ivQfazV34RQbToo2llBBLCBvAjwgvgQe2OKpXSr6M4Z1wsgGCeNvxGM8+XGK8LBeaajwexlyvFBvkfaiRb3EgYBaTH49qrVzqzE3NsDODJ7efoflVj6jqrbIYf7euMqcEVU7nT9xaGgJEAnAJMnH/AA/lXqdVnlCSgmeV02DVBza8k3Sh7zVWPeEAO8EgzyCBk+sVcvZfqerVrdkG2tp2KrcZBKtBKcMN4nzH1rz/AFngYBZBUg58xBzRJ6h7513kKogwxgHzkivNywvZm3FPTuX/ANtek3E6dcfVXBe1BvI/vA24EAlTBKiAFYjb29K8+W6SqEc5ETPHGOYzU/XtSm1EsXXa2ygvbLMUVwIAWVXtPaKJ6B7OHUBrjXVtWUXczmCBHYiRBqcI1HcpNpy2XALpLgiADJI/X98VN1fUeBV9ePXIz9GoNUG4hCbi5gqrKW+QPA+s1Oei6q+VFqw7QOBGBOO8AYopK7Y2Vyqhmt226Kj8YEzEdpnnHpV3642kt2xbtPum2bahVNxmgAEjxBQB/iJ7cV5b1romq0ZX3tt7ZInPBHzGPnmn3TepC2jNYwxtlfGzsxyfhGFkyY575q0FXBmk2y06Dqg1VgJJF9ElVMgtC7VZV/qUgKTtkgg4g4T9I9tm07XbF4BkZhuK8t2JBPlyOKQraW6u+StxTODEZkQPKfLg+Vc9MRbmqB1MOVgkNncTxv8A8WPviavKUlHSySjFvUiy9V6lctXtzn3+lvS4V9o3BiFiVXDhm4wCZmq77TzbZSNG1lSu1SXmIgmQoBByJnP6t+ldXfGmhdu9nefiVLasx2McANtVT3+UyIuja+3rFuNfsLcdQpVUCoFtgZS3uMWlASfDGW9SRN00MrXBVdZbgW2CwGQHBBgyZB8iec9jQNy5V81NhB/Le1p0JQrFsM5CbYQTcJU3P9/aKr3V+ii2i3LZJWCWVo3KAQCQymHXIkiCJEjM0IZVLayuTE4qxX0/NxZGB4v+kFv0qH1PfMf3onRsAl1/JAo+bsB+QagVyaalZPwdsZoY0U4xQlBqjkO7XAofW2yRMYFGaUSBRL2IH6V6DjqiZFLTIrpWK0KO1ujKHzxg0G4rJKLWzNMZXujcURpd6/zUEm2Q0+RBBGO/ahK6UngTnsO/ljvUmh1IsutSy95jYO0q3hY7j4WyodQpMx4ZHBwR3oHVKUW2xG0uGJEHjcVB+sNTr2Z1C6O1eYhHv3FCASD7kGfF5F8GOwjPEFD1nUi6/vBwSwjyg4/Aj8azQVyrwWk6jYPjdK4JPAwO0RmabN1q6LezcdkjEyZUZg9u/wCxSezB+dTmwuQGMmOAR5yCZz2/GmnjUmthYZGk9xv0TqxshritIdlDKZADANM5iDPyNWXpntNuF217hS1xTO64y48RISRx8Jjj4j61Rn01xVG3AGcc/wCfHHpQO4g7pyeSck/U5881GfTxnuyscrjsj0z+JR7bXXRg3BMAkhed2ZaIPiEyNs8irX7HFLVoXLreAuWHhJHw7c4xkHP415L7L3Lj3YXc3hIgnG2O+cDAP0r1LT6naipwEUTHHApYY9MuTRk6tyxduvz/ACV/250n8VdYadN3xNtQSTjMDv3qraLQXLdrddUqJYyWggALMrG4ehiJx2NNOrdeVNQSACIKmCQcnJlWEEdufpUPtF1FdU9hFu7vCpuIGfYqK0g3SxMkAtg/Du7kmrwyzxz2+5mnijLHbf8AAt6jqNnhJXc6kgANK/4Q+4DxQASRjOPWuJqQMZI75588eVF9Y1W+8zTuJYkHjGYgdhH4AVP07pZaNoGIk+U5HOJ/IedO5N7yZJLwjnp9i9rLzBELMxk7VJiTyYGAM0/1n/h5rVyLYcbNxyFIxJWDkkR+NWT2ZvNpX3e8YYg8nsY+EdjBg4zx3DG7da+Qb9wtxnlVyd0jMxHJ8xxgVln1OngssV8nmWi0D3WCspCzBweQIgxkeU1atN0q4LLWwWZEgwRAAJgFzxz/AHq52unaZwRgupH8wEACAAYYcEHd9h61zctm2Tbuy679ty0HFoPcWGtm43IUghiFnjg1GXUOe3BbFGOPerZ57c0ZstJAiTtEZfzMDO2fOrz7D9KvXIciJO4zgY4VV7L/AJ+dKL2lYvcVHRpYIShJE87EPO1cgnuRnimd/wBsP4a4mlsLvdAPeHGDHw+mPzql6kK71V7jT/xd0Fx9KjiXt2m33VBjGPH/ALyjuPr8vLNJcYIBjsJn1OSIzjyr2TTa07GvXbtv3G0+8DAwoiGE9xmIjvXlvsZ7NrrNaLRuMmmG+4DBlkS4qhSTgEq6ycnNW6TK2mmiXUYHBpoz2b9nLmoD6hybWm3bd4j3uoc/+3ZJxJYAEiFXMzBjr250FjTXbKv7xX93/wC1t2jMx4uQJgZmInsav/tF13S6e7b3kILIi1YtjcbNsDA2D4XYATPAMV511bqNrqGoe9dGxEE+Te7BACmGPiLMe8ZOBM1ec/LIwjvRxouj+/tXr9i8twKhF1bibGReZIlh/T8Uxg9xXWh0ehbw7mRyok22MKT6TEyOIp/ZuaO3atXtIhtm7buhwTBZUIBwDGWIGR2M8UNqOpqRct2LaJ76DfuLaW2qLMi2CYkAQPvg0uOepcfcecNPkX3+lHSq11Tc1uNwCoQiiD47rJLQvOCtV9/aZttsCMMWuLtAky48J8jbaD8h5TV+6j1/39n+E0iFrO3beuAEbl7qoEGCRJI5jyFJ/aC9pxpF0lq0iXHcPcYW13AAKFTdE5Ikye5qmlXshblptsqnWbKW0i38LsrT2gKdv5k/Wks1Zer6QCxa2kkAFZPcgmP+2Krr2Tt3cCYorgRnM1FUwFQtzXHFl0IhR8qNBn6fnQlm54R8hRNvUbeIr14VR58k7N6nThlI8sz5RVauLgVZtb1I7GTswiY8+YyKQ3UAieahnSb2K4LS3AiK0rQZGDUzKK0FHesjiaLC+inxgH4C6bvlDA/gx+1ddVj3moCiEF47QAFgbrgAC9vDGPSo9JeKMpWMGfXiPwo3VqXBbE4BiB8A2gx6qRnzBqDVT38l1vj28CcEiu/fn0qTZNYLQq6SM4z6fe323LETbKtkxuB3CPnxQ+vtKQWQQMTNQWtPORgDueB/c+gzTO26jj7kfkO31n6VDJ6OOG/sbukx91S90gv2OGws0ZMT5lc5A5iY+9WbU9SUAgGXPb58EnsPWqENZDNHfvkGT3BBwac2Ly7VPuXuHnLu4gTyGYjyrPPZ2LXgV6mxbZyZb4WnAC7tzbDuJ8CEbcn1+g2s1A8Sp5BWMzu2gDmeC0tjEEDsK11fXs+F8IEzEwWJJP2Bj5fOt9H6S95blydtu2Msf8XYDz8/t51SOytiPd0iT2e0k3DcYMVQFiQVgQCfFuBmQCIGat+supp7CqIL7ZZgZljG4RHxSTgnAXA86noGUC4P5YJUqCxYP4gRFsA7TPcsMDvmitdqW1BRQoBYIBmBjJY5MZkk+h8jSzVyAnSHOgtE2m1N+6bdsOFCjbkkA8tgEz6cGmmg1nunUOzPauHDAwTnG0ggAnERGSN0g4qCa22WFl3b3XvZLgRBO4z3kAsRXWv9/aPuWyLZ3Ky5VgxkOh/wt+HByKlLHqe5RTo9CHWn3GygXUQ3gVUhnBQMphQNwM/9uMZD6t1JXuOB7vlCffEqs7TIJgnExweK8/sdRZWncRAj6AbQPsOKL0GrUtL3baGQZu2zdE9vBtMn5ikXTKO4e7ZbemdSK3L11TbdLNptotIUtho+G2NqmJAE7R3xXn+i1ze8Nwt42JZie5Jk/jV76PrA+j1bFixL7dxUJI2/0oMKOYFebtbzH7itGKPKEm6qRZk193WulguVs7huCnk9jHc9hjmvdk6cul0QNpdsqFAErtEZMgSvLSe0z2r599mbb++tJbB94zgJHJaRH2r0v2w9p75ARGLW1AQBR7sPEEkNEiYJEeX22YlCEdTpUSy68vpV7i/qWiX3D21KWUuOHa6yEbrYAW4ts5uMTCEsq7DjPc1VVs22SULIT8RwWIOQQOIlYHkae6TqguWzct22sMLsBALN2F2rLL7wFmunao94wCjETEFR1HQG0p95d3nYtwNuBG99jrsHf4n4EY9c5e4nLSPoko6mq/fz+wJrNWqywfCp7qygnw7mJZmPcwWgRyZMRkTqRO74icbgskjIB+WKYdO0KX3IfAXLvgwcBoE8LEfMetLOpknUMNm0F2KgciTK5+UD6UVtsgXe7CendSvop90EHmc8+Y7fX+9BPdugmAATy3Jz61u6xDCCSYGTmJ5Ge1dWtQSLm4QYWe4+KCQOfpTqaewHF1Y6uaYHSWQTEszT/wAxH5g1WdYRDAcD+9WXr+qUJbW0dyIg2t55Bn68/OaruogsfI/rTRALpqFooq7ZKtB/YoRua5nDrSajAB/KpmvfKl+m4qYnPMVujN0ZXHcma/6fiaHYTxWIxnFZdUjJBHqQaWUvA6VEcQc1u4QTjimer6BdVGuCCiiSeOPix6Z+Yj5UFfv7wigfCD+MfeIqCkpNOO5olilC1NU/Ca5ObacYB/Z54z/l8qN06D+o/FuJgd4ACz34BmoNJbJIkYo7WIoI2A+QGT4u8eYqWZW6svixyUXKiG1ovCWZ1UAckNk8RgYzAnjIoO+6oYkOfNZ2/QmC32H1oq5qGZSjETk9jIkEg9jkA0vCEnwkknsBP4CjCTrczzgk6SMGobkmfTH5V22rxBHzjy/0qI2paMlpiBnPoK7CKpiJYciQZMnHpiBj9aElF8jY8s8dqLo4u3xuwPvR9ghZa48t2XMf8xpeLAYFtwDDMevyonpVncztcYAIu7Y3NxphVCyJEmT5AGpSrkaPzuEdW6PqEtW7z29qXpa2JXcRiGNseIKexjP2prrL/u9HY06kZBuXSO7sxx67RA+lBdY6hcu+K6xZyMgwI8tsYCx2gDyik9rU9iccClj6jm6O/wCKZCShgkFSYHB5g9vpUR1ZERgmZ+oIMfc/c0TptQqNvNtbgEyrTHzwefnI9KJ6hpEu2/fWoVwYe2IXB7jtjj6inbSe6E5EyrFT+/eB4j4Z2+k8j5HyqEiDBwRyDUy6ZipYRgbjnMYzH1FO6BuSWtRuhdu49hEkfI9x6dqP0/QtQfELTx5kfrz+FMtLqbemt2xaI3lQXYxlyJIBOAq8TRNoazVqWk7IwXZoPyXOP+UVmlkfjZfJVJeTSagrpWtfC+/cZHI2kcjvniqwSNzmB4eAcYnOfOKK13TnVoLoWHlA+3eaD0zEEzMGQcT88VTEvNi5WWX2E1Xu7928G2k22RBwWLFRG7sAYaR5R3p3bvPd3G3dLJJDXBagMceEM0kxA4MjHnlX7M6q3auJ7xEZCjblGTtYYzMAyimR6GvRtHrla1o7H8NbPhVE2sD4+RKtt8RMMeRJOfOHU6rpOrL9PKMVem6EHRum7wW4CB/eIbr2SYPO9ZgQTjb3ExVOv22e8yBWFtRFvcQxVQsgbh/TiKtXWtWbDi29tgzGI4A3HbIYzjJiJHGQImudW/l+8KmGdypIAJKBM5jAaRP/AAihgiovYOeTmrbONBbJJ3eFJLQvcjmfv9z6Un1OplzP9Mj6eXypj0rWsA1vEEY/fyNJr1v+ZB71pszJDHTab3ikxBz9qikBdm3PJPcqJ/LFWLpNhTbMZjkd4ilZ0aXbtxg0KgAHaTmRUIyqTZdq4pC/363FEggAmQOMySOfCskxziPKg2aXo7VacoWHDQCfscUKolgR37VqhK0Z5qmQa9PESe4EGfQcUtZDT3qtqbZn+kgj8RH2/KkW6iC7DdO2KIK0JYNEB62RexBok0l3bcB4g+U/hTTpuqe5fMbTJBJIPhUMJKAHBM/6CaV2VBOTVq6b0cmPd2y7EGIE8gjHYfOsXV5oY95Hq9D0csy1p7LkJu9K1GquCxpi+wyHzC7ZgljEz225BiidL7FWdPcI1d4EgEi1almaBMFohcCmy+xesRQ0qitlz7wDaJ3GeO8kgTzzQC6/fuicyd7ZLTGZ9SJJ+givJxdT3fTiyLT/ALefuei8azTlkat7v33/ALc7c7bfAuuuqAfd2LKoMAe7JI9CxzNVzUsWZgCu6PhQZjyJ7fKam9oNeodbeYOTsMHaSdox55OIJDCuun6xbTYQ7ApnaoCkiNnqVHiO4TJf5irKLhG0v2KZcsHLtp7J03+f3+4L0rpodnHiBAbJwAsxMxifXPOKhSwVa4qo4ULEDcDLLyRtIY5gZjBPrTqxfQ27ttiJcJhoIQifiDK2Yg8SY7RgPVgHeW8TAyCY2z7kAkW/hWCIBMmBzij3ZOTvj/Bl7WmMaSXyv52/4/6Yp1d0iLQAQACUSctAncZlj8zH2oR/Dnv5eXz9aw3iG3zLTk+dDam/uM5zzWtJ+TyZONuv4JdJo72ouhLKNcuE8KPXknhR5kwBVt9luoaUe802qtKodj43AEnjxPykf4l9e5BpT7Ndb1GmtP7l1RXO15RTvx3aNwAngEc1N7WqPd2boZf5kyqqRBAEkk8nP7ihJvUlWwYr0sS9TNs3XFlma1uIQsIJX1Hl5ekVGLUYxP5fOobfrj5UTpRJAUEknA5k/Ic07dcCrd7hfTb4W267Ze6CoJHCCCYPmTj6VHo9OewO04JMxug8ngdxXF7UuWO7wsMSQZ+XpW9HqioInMmQeCCAPl5j60NwyikrQ30/s/dYbgygSZk55jn61zq+lbFENbaZLHcAoX5nmSPLt60CL+0+IZAggzEcxx9ZqA3pJ3cDyg/Y8T2kUtSvkGwRqPd3CPGqsBDDbAJnJBHGIHHae9FOWZdpuSn+FTg/Md/rSS5dTcWIk+XYenr2onTXWFshVg3DBIMfyxyB5S0TnMRR0lbilut/hkmp0iKYiT5KD/3RH2+9CWb4mNsDymmdnSQN1zUBB2UZ/FiM/IGubz2IP8xmzgxIkeuz9aEZU/c6Wlrbb7f3M0ms928xiBP4H9/Wrha6vduadLyt4lfgE+F1IKEScY2mfSqBfvAufLn8BVg9j9aA1xbhi1cET/hIPhb6cUcsVKO4mNtSLN1Rma1Zv7jLBkuZP+0XcT9Dgx6mk2rshlLRmG+2B/Y1P/Fe7L2bnwtzHZgfC6/f6j5VwqEQvIIcBxkElQRntkNz5isyg+TS5qqBE0yqQwxOCf8ADiQT6TE+k13r+j72MiGUAkCZgxkRzWtJc3pjyIPzG0R+BpgbN07vdWVc2zBLB8hQANr7gPPnyNVjKtn4JSje6OOj2LyFot3GG3wELJmBMjnz+opbYsPZLq9uCWkhj4vMblBxzwY86sWg1dwEKH8eZsllvKy4z3gDjPE84iknVNbbe67QVho2ABQGjOczJzTKKJuTFerEHJndyTyefvzQ2zaY/f7miV1Kk4tAmZYuWOPIwQPpXZubs7VHyFViyUlQJ1S7Frb3ME/IHP4kUiBpv1bUbSvhQ47qD8v1pf8AxK97Sfdx+AamAjq1xUgehFeKw3KqpgoLNymWg9pbtrAYwKQlq5mp5YxyKpKzR0/UZenlqxui26723vXEKEyDyDJ/WgOndfKbt5YyeBtj+8/XvSGsmox6fFGOmKpFZddnlkWRvdFm6b13SJcdrukN4MMFrjbgwGCDMjxBe5gA+dDHrdsElbAknk7Zz67aRVlF4ovkSPVZIrb+iLBc6kl7aljT2tOwibgZiSAIIYE7TJgwB2FR6nWhQV3AmCIAHqO2ABJgAk5zERSMGtk13bVh+plprz7/APh09ya55rVbU1QzB+othEVJluT+/wB8VBfu+EKZkHv5dqy7qC0EntGPKoi/lkeorgnO6i7SFQHVs/l/ehtwPb7V1IjBM/pXHNex3q9Q7mWMmuVkc8kd/LvUYu1tc8muSBZM1wkAEmPnXXvYkYIIMiKhiKjZqLikdZlHXNws2yGIgsI8pMjNLwaP6br9kq3wtziY+lKwoHtuP6iT9p+5o+3151XaiWl9Qg3fVjmjx0XTOu8XSo+hH45FBImnQnbNwjjdx9v3xSunygpNeQv/AM5v3V/mbNpECVEwPKa60S+AsOM/gD+tJ9VqmfzA8qf6dQtkL3CSfmTn8qRxSQ8Zbndy5I2nsQFjn5H0qNdW1vCsQePLJiPnnH1qN7ygXGPYKy+uI/OgW1RuWWc/FbYA+qNMD5gjn1opHNlg0fV23Abo3H/CoIPqYngUa2rZhuZmeOzMT9BOAaSs1u3btvHiu3OfIJA+mW/Ci9JqwQIHbxenMflWfMpKmi+FppoXdT0kktbzBGODPy8/l3oXXa248bp3AASfzPrH5VL1S3DEiQY+/wA/pS5bi7ADzPl6jvWiFNGeezGukTwwO/4nua18J9O9S9OPhLnvhfl/mf0qK+3gbzJxXX6hWthZ1xPEp7Efv8xS2j9bfMFcEY7ZBgcUDFVFN1qsrKYBqsrKygEysrKyuOMrdZWVxxgrKysoHGVusrK44yuayspmcSWu9ZdrKylB5I6kFbrKKCY1R1qsoyORs1lZWUpwwufBb+n50PY4+9arKCOZ1Vku8/8AKPyNZWUJ+BsfkVdQ/wBinzH61Fov/T6n/wCl/wB5rdZXLgL5Db//AKXR/wDzX/7lplp/h+t3/wDM1brKl1H6B+n/AFgnU+3ypAnJ+R/SsrK7D+kOT9Q+0/8Asrf/AA/pQ3UPht/8f6GsrKMf1CS4E+p+N/mfzqKsrKuS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6" descr="data:image/jpeg;base64,/9j/4AAQSkZJRgABAQAAAQABAAD/2wCEAAkGBxMTEhUUExQWFhUXGBkaFxgYGBoYHhoYHRcXHBkcGBgdHCggGBolHBoYITEiJSkrLi4uGx8zODMsNygtLisBCgoKDg0OGxAQGywkICQvLDQsLCwsLCwsLCwsLCwsLCwsLCwsLywsLCwvLCwsLCwsLCwsLCwsLCwsLCwsLCwsLP/AABEIALEBHAMBIgACEQEDEQH/xAAcAAACAgMBAQAAAAAAAAAAAAAEBQMGAAECBwj/xABDEAACAQMDAgMGBAQDBgQHAAABAhEAAyEEEjEFQSJRYQYTMnGBkaGxwfAUI0LRUuHxM2JygpKyBxU0Q0Rzg6KzwtL/xAAZAQADAQEBAAAAAAAAAAAAAAABAgMEAAX/xAAvEQACAgEDAwMDAwMFAAAAAAAAAQIRAxIhMQQTQSJRYRSR8DJxgbHR8SNiocHh/9oADAMBAAIRAxEAPwDw6tgVMFozTWo7c1eOByYHIXC2fKtm2aeBBHFTaa0CJHB/zq66PxYncEA0zHtWxpHPCmrO1n0BqfTaQRMVT6GPuDulRbSOOVI+ldJobhUMEJBIAPmTx9zVyXRJ3EjvOZo3pdtQgAXw9gV24ORil+hV8g7x58NHcwNjZiMefFTN0q8Ns238URg5n/UV6hbjyGT5U06fYZsECAex/SMHnHpSvo0uWd3n7HjdzpV4EDYxPoDgyRBxj/MVqx092ggEg48I3Rxz5c176OnSKWa7pQBnaJ84FCPTRb5OeV+x45e6LcGAGnPKxges+v5+VQr01+CD6/6/Q16VqtJMmAD5xSu5aDYI+oMflxxWj6CD4YvfZUR0Z4yDPHIH5/vNTJ0BivMH1P8AYfMVaVsCMVsWqquhxLkXvMqTdDI/qH4+vp8q5Tox8yfkMcDuSJ71b/dVxdt0PosQe8ypN0c+bfYfo1cnpJ8z9h//AFVqfTYoFkzSy6PGhlkbEDdMb9gf3rj+AbyP4f3qxLarGs1N9HAbuMq505rP4ZvKrC9odqjZaT6RB1iL+FbyP3Fcmyc4OKeFRUZ0q+UfKfypX0q8HdwR7a6No+VNvcKtQ3Avn9j+lSfT1yw9wXbDWbTRjIeJNRFPWpvENqIChHatAVKVHlUtpFI4zQWO2dqBSprNpor3YniuSKPaO1EVmwzMFUSTwK5uIVJBEEEgj1HNPPZzTBmYnzQT5AlmJ+yGk199zM3mSfuZqbW9DeLC9Jalh3pmljHlUPS0Mz+470192CQBHr/rXq4UqIMXshFTWW7Cjf4fbyMff8a49yKskKySw+QDTUaSQIzSn3dMOn3CGApmA7a2V5B+1d9PB25BBJJgkk5JjJ/LtxTK5bDH1ri5o2XMYroyTe4GiTSWyT+VWvo+n4nEcwarWjTM9+1Wbpd2p5uBUWi3ZAFK+r6cUXa1mPOl/UdQWmsUE9Q8uCoa20ZYTyTFKrul8vKKda22WYCeM0NftZH416cZGcTCzA5ru3ZmmiaIt5UUumVB2ouYyQpsaBm7UJ1HTlJAEnvHaRirRpbDQWA8I5n9KC1t0M2BjvwOKTW2xiu29IwGeDQd6yJxNWTV3VM8D5fuKSageQp0cm7AgKjd6mNgmu10RrqGtC5zW9PpLlwxbQsfT+/FHXNJRfs3rhZ1EH+qAIid3oSQB+Pf0rD12WWDFrgrZXEu5LShDe07KYZSD6iow3lV19tnR22grvQAt8MgHkFh/VP9MkwfSqdd0ZOV58uP0pOkzyz4dbVPyg5YduWlgGoz+/3FR6XSuxICsxGcAmAOSfIDzoj3J8o/D86sOo93prYS05N+6JulYO1TBFtT5+ZE+XnUcuWpJJbspCFq2VUiuPdmmTWCBhPvJ/f2oPU7h8VNJvyIgS4tRiQamia4NTGNh81oNM1y1criusFFi6cpS2VkBmt3bn3tkWx843N/zCq0ada2wUQz/Uq7c9jkCYzjP2+VJmqK8sd+xZejWt9snntA+VH27LLiBgx549PShfZu2QGjzz9v8qe2snMCvTxv0qzOyK0ZEGsuaIHNFnTjkV0FjvVlIVsVHTFSDRtu1MQM0SwBE/lUdsSMDMimQjkdQw70z0fUht2uoM4/flQ1cbM1zimcp+4wspIJUyR/T3I9PX0rvT9R247+tL1JBEQf0qdGLMFAmTA9CQYH4RSydK2FU+CyafXEgTE+hqVnnvzVZsageWKaJqBsG05DnPoVyP8A7VrPk9NP5/qNHc7NsbzIPzqMhBP6g12dSO4z6GuA6HhwPQiKe2AjuOnmflBoZtQg+EEn1H6UxW0D/UK1csgdxTKYKFl7WuwiD8qW3w55wKetYn4SPyqEaB4zH3Bp4ySF3EA0vmT9Kk/h17AzTk6FvI10dAIyfnT60K7Ea2Y7RUw0bc04SzbX1iuXvj+kV2u+BWIr9rORSQahE1D7wr+EQpAIBg48icjmnfULYZ/ETiDtmPue1VTV9NbxELjcApJAJzEwTMfpXk9f1MZ/6R6PRxcJavzcsvVOtrcNhAqI21g+1QN24FcxJmfPv86G1Oh8AYEJuAALfDukL8XaZnPBxS49CuJbN5hH9SGdylQQJDKSCZIrl9bxbf3fujlCyl13RxIYbSCeI78Viw5p4o6cXvuas0Vllqn4JToLlrxXQbf+HdGSADg8E5GPWe2Y7WsVYVVlj5Yz+tWj2f8AZh7paNPFkqg/2sK/hncCikHzDFQw85Bo3QdCFjUFHs7CDgmDuWZBDd+Pzq0Opl5W5PsxknvwLdF7Ha28m9VVREjdP51S+uaW7auG3dEOvb+1fSunI92PUfpXmft37IjUI1+y03bakFRJLwZUEdmKzBWd2MDJqksr4ZGKXJ5SlswMEBu8cxzHnUV1QPWnOms7rNr195+tKby+I+lKnbLSjUSBuKl6dZ33FEA54Peub4wKtPsN7LvqmL/CqGQxAMkZAE+o5ou6JbIG9qXARVgSLhzPAVFUAYziCTwMczVXY1bPaf2bvWjvYD18+Tk+sRx5VVSKEVUQSdst/svqAC48wv8A+1N3UxKc+tVfol2Nx+X604TWV6WP9JllyZc1lwHmPpXC3ifiJqRr6tzg1DAmroVhOnuRkCi9L1RDgxh4kekUsf0qu9R07BsgxJg0mWTirqwwgpeT0sai0RO9fuKxr1rn3if9Q/vXlqg9hXYDHzx/pUPqPgf6f5PTOl6lbyK/hkqCQI8JI48x9a7uaRmO1QxJBOMbVAkljI8MeZzNVz2enSquov4W6p91bZWPvSDAJjItz3EkgGMZotusNfuXGuXdj3WyLbDaRgkRO4AlRAMdvM1ny9Q5pwxxt+fgvDAoy1N7B93qdnft3FQCJgbg3hMRtlsE+UfhHWltMZZiYY+BeCF8yPM8/ahUsrZVoO4T8RyxnhB255Ij75pjpbJG0nnb9p7D0j71bBCbd5Hv7Eszil6ODdpmV/Oc13cYFsj1NSADmuE2yQOa2bGRSZu1t5Ej61MYPc/hXCpHFYSBzFChtTJktCOT+f5GitM0DH5UvI+Yrdu4eQT9aVoKkNHEnnt/f/KhdciqssYHzilXUDfg+7ukHkLAPzyQSPpVY1t6/cJ3XGJAkxjHPA+dI2o8jqOrgbavqoA8BKTzwc+h796J/wDPCQoChSY5zHr/AJVSgu4kScfv60Uh2hcmP868/KpY7ljdJ+CqhFLi/wA/ORt77cwM8nJPfPJoj2m6t7uwFCAG5AB2iAqwSTzubdjyGcVW21xAkEDPE58544oC9ce8wmT5QPXy7ma8pYdU9UjVilKN/J6b0X2g0tzTmxeANppDEAiDiDH3zIilvVPZC1/8FqrdwXGUG1e4x6xI5+fqKrOh0nu2krmIPbn996J6daP8RHvYKhigMDd4ZIduOOMGYjBrseOpelmnJkb9Uvaj0voWs1Ol0q6dLaKwDKGDi7JElQpwc+IZEgg8xTC3qff2xuX+bbEj1nn9PrVZ1PtMbiKbt9T4cIA0IZOAUB94duYWckAnzO1V1madrbSdpZsTdA8QgnLgLkiQpwTuLV6OnYw2M9N7QrdtNsDI1rdvRwAwK84mCBzM8Cqt1bUlLV57boFJLkON3vTMoFB8JQQViOSYMij9VYtWHbVwSyiGyc+HwyOJIIE+lC9K63p7g26lbblgBaQgXDu7eAghmJjLRwM4qOWXFlcSVso9m7/Lt+pukx5sWHzpHd+JvnFXzr/Rwlz3tsLALF7aCEXEfyzHijloECR8hS1QM7zjJP408PctkpxSX5sB3xgeQr1T/wAMOoL/AAuz+pWM/wDMcflXl+tQr4TxzTboPUG01sXF+K5eVYPdFST+LjPpVLozZFb2PTva9Q9o94wflXh13k17WNQLtppPKzXil05NGxEN+mAbT8/0o5QaD6ZbhZPc02t2xXpY16UZ5S3IVtmibVnzpF1RWFzdwCREMCZEcgHFT6jq3EEk7YYcCexHrSrqI7/AXjlsODdUNBIH1FKusalHO1ckTn6YilD3mJkmfnXZJHl9qlPqrVIeOKnZtLBifL+4FWTonSU9073vhNyypwY2lgxnjBAPeq3a1JUyQD2Mj95q8a0MmkW2GkOyb7eMsi3WTIyFyk98kdq87POSpJmzDFPwKPaPU3L113uFjDbLcx4bY3bQoHhAgLgYEnzmoukBJBZtrRMgfvNciwW8II2oGOY5yT35JHb0FQLYZTIq+CWlAmm2WfpqrcV8+IAAL/hWe/YsYzU2r1ROQcelK+lXtpYMY3LFFoRxuBHcAz/pXpYN/UYeodOjdrqroc+IeX+dGW9VuO5YX0NL7umM44/OsVysjzjNaHSVmXZ8DmxquxIrV2+A3cz5fTmklzWlc8j1H5GKKs6lXgzHf+1ZvqceqmX+myKOpDQ6odx5fnUlm4CMEUvuvArLN0Zxma0OKMykznrd64ilgR5TJEesfrPevPkuZksBn5n7zNWn2j1gYLbyZbxAdwO378qj6f7NX7xQ2NLIbG5mXaD5sd2Bz2ryeryx1fsej08JOInnwgj6RQty4/ckVbfbD2eu6DYLjW23xOwFQpyRzyCA0HHBxSO7b37FPhDES0TA8459fWs8+o1RVFtDi6OekaNGJN4OQACqqPikiNxkQpGMZBIOADVk0QsopOz3btKqu1gNvmNzMfuc88YCWxm7Np3RN3hmSQIiWgwDAB7getPunjT27DC4reHdL7dw2mANsCVjjzn0isGWm97/AINmOKW7Qr1jKz7VhjMQOZ9Iz9KG/h2V0eAZIIE88YOZ9Ioq1cth1ZWh1IK3AhSY4MEc+YyKedP6FevBbpaFMlnwI8WMfISTxkeRFXxRV7HZ0krfHiiboHUdKLbstq2ly2WO87SUbw7O4MMADC9yRyKn0+pRi5LPuUyjMrAhfCCot7vCue0D7YYdL9ndNp7du4UBdsrJIaDlXZuSxBBP/EVjBrvpeu01vUMAqm7u8IGSHPBgASwEkA5zPNaoYZRTl4ZhnmUqj5RB1F3Fu4HQOu2G7h1AwfnGfOvP/wCOt7wtq3J8gJYjyVonj0Jr0brHWblsMhe3cF0uQ14IpQE+CJjd8yxHERBnyTX2RbusomVY9xjMiGHOIyKSaTGhZabPU7ly2ou3dqWjuV5ICgYWezRJhQB8Rxk1Oeh6GEuNfK7/ABbEAWMSARDbSZ+EEAcfOpdTLOxDSIJ+p4LHzJ86gS4yiAxihHFNcMd5FZZLz6W2SwT3gEhfeAEEfJsFvoQPyU6vWe9uSVCKAMfkftSq4GbvJojUbd5nMY+QGB+VMk15ElKy09F6odrZ8ARue/pVHu5JI7/nR1zVGNqyBS00wiH2k+AfvuaDvdRvKdsxHl+81Pp2O0UDrsvJ4ituVtQTRDGrlTCdd1L3qW1iCvJ8zAH96Ca5k/2H9qjHNdqBHrWGKUVsat5M2Lp9P+lf7UztdRsFStzSjdthXtXGtkNEBmQ7kbOSABPpSmidCitcVWVmDELCkAycCCQZyRjv5jmjJCoZjo7OAbZ96rARtB3CexWJ3Dg/I0461qnNu2yxuQRctnduR4A3OhAmSAczEqOBNLtDfXS3sFbp2H4Awg8jduUCcf7wg+dG6nrDXbbMzAXXYBO5VVACqCeRz9z8qxzbclatHoYscFBtPcF0o22y05g/rUQv72iSDxH370zDWr9yALalo27CzGS7LtZRJDnECCBI88Qt0S6rSwZN07SxBBIEkBwZBjsVBqsc0U/VsyLxvxwBtyASYjkH+4zimXTNqqSo5OZyT+FC2+nuRuUb1E5XOY7xkfWORTS30e4E3rsdIDbldYEx655AkYnHOK9HBnxp+qS+5kz43JUkzh9aow0x+R8x+/0pb1DXZgf3+RFTumYI+h/tTDpnS2uEEWxtVlG4g7QScBiOxJ4zWvPqUG7pGXDpU1tbK+6XSgfY2wkAMcAk8Z8j27Vpb7K22CCIGf3ivQfazV34RQbToo2llBBLCBvAjwgvgQe2OKpXSr6M4Z1wsgGCeNvxGM8+XGK8LBeaajwexlyvFBvkfaiRb3EgYBaTH49qrVzqzE3NsDODJ7efoflVj6jqrbIYf7euMqcEVU7nT9xaGgJEAnAJMnH/AA/lXqdVnlCSgmeV02DVBza8k3Sh7zVWPeEAO8EgzyCBk+sVcvZfqerVrdkG2tp2KrcZBKtBKcMN4nzH1rz/AFngYBZBUg58xBzRJ6h7513kKogwxgHzkivNywvZm3FPTuX/ANtek3E6dcfVXBe1BvI/vA24EAlTBKiAFYjb29K8+W6SqEc5ETPHGOYzU/XtSm1EsXXa2ygvbLMUVwIAWVXtPaKJ6B7OHUBrjXVtWUXczmCBHYiRBqcI1HcpNpy2XALpLgiADJI/X98VN1fUeBV9ePXIz9GoNUG4hCbi5gqrKW+QPA+s1Oei6q+VFqw7QOBGBOO8AYopK7Y2Vyqhmt226Kj8YEzEdpnnHpV3642kt2xbtPum2bahVNxmgAEjxBQB/iJ7cV5b1romq0ZX3tt7ZInPBHzGPnmn3TepC2jNYwxtlfGzsxyfhGFkyY575q0FXBmk2y06Dqg1VgJJF9ElVMgtC7VZV/qUgKTtkgg4g4T9I9tm07XbF4BkZhuK8t2JBPlyOKQraW6u+StxTODEZkQPKfLg+Vc9MRbmqB1MOVgkNncTxv8A8WPviavKUlHSySjFvUiy9V6lctXtzn3+lvS4V9o3BiFiVXDhm4wCZmq77TzbZSNG1lSu1SXmIgmQoBByJnP6t+ldXfGmhdu9nefiVLasx2McANtVT3+UyIuja+3rFuNfsLcdQpVUCoFtgZS3uMWlASfDGW9SRN00MrXBVdZbgW2CwGQHBBgyZB8iec9jQNy5V81NhB/Le1p0JQrFsM5CbYQTcJU3P9/aKr3V+ii2i3LZJWCWVo3KAQCQymHXIkiCJEjM0IZVLayuTE4qxX0/NxZGB4v+kFv0qH1PfMf3onRsAl1/JAo+bsB+QagVyaalZPwdsZoY0U4xQlBqjkO7XAofW2yRMYFGaUSBRL2IH6V6DjqiZFLTIrpWK0KO1ujKHzxg0G4rJKLWzNMZXujcURpd6/zUEm2Q0+RBBGO/ahK6UngTnsO/ljvUmh1IsutSy95jYO0q3hY7j4WyodQpMx4ZHBwR3oHVKUW2xG0uGJEHjcVB+sNTr2Z1C6O1eYhHv3FCASD7kGfF5F8GOwjPEFD1nUi6/vBwSwjyg4/Aj8azQVyrwWk6jYPjdK4JPAwO0RmabN1q6LezcdkjEyZUZg9u/wCxSezB+dTmwuQGMmOAR5yCZz2/GmnjUmthYZGk9xv0TqxshritIdlDKZADANM5iDPyNWXpntNuF217hS1xTO64y48RISRx8Jjj4j61Rn01xVG3AGcc/wCfHHpQO4g7pyeSck/U5881GfTxnuyscrjsj0z+JR7bXXRg3BMAkhed2ZaIPiEyNs8irX7HFLVoXLreAuWHhJHw7c4xkHP415L7L3Lj3YXc3hIgnG2O+cDAP0r1LT6naipwEUTHHApYY9MuTRk6tyxduvz/ACV/250n8VdYadN3xNtQSTjMDv3qraLQXLdrddUqJYyWggALMrG4ehiJx2NNOrdeVNQSACIKmCQcnJlWEEdufpUPtF1FdU9hFu7vCpuIGfYqK0g3SxMkAtg/Du7kmrwyzxz2+5mnijLHbf8AAt6jqNnhJXc6kgANK/4Q+4DxQASRjOPWuJqQMZI75588eVF9Y1W+8zTuJYkHjGYgdhH4AVP07pZaNoGIk+U5HOJ/IedO5N7yZJLwjnp9i9rLzBELMxk7VJiTyYGAM0/1n/h5rVyLYcbNxyFIxJWDkkR+NWT2ZvNpX3e8YYg8nsY+EdjBg4zx3DG7da+Qb9wtxnlVyd0jMxHJ8xxgVln1OngssV8nmWi0D3WCspCzBweQIgxkeU1atN0q4LLWwWZEgwRAAJgFzxz/AHq52unaZwRgupH8wEACAAYYcEHd9h61zctm2Tbuy679ty0HFoPcWGtm43IUghiFnjg1GXUOe3BbFGOPerZ57c0ZstJAiTtEZfzMDO2fOrz7D9KvXIciJO4zgY4VV7L/AJ+dKL2lYvcVHRpYIShJE87EPO1cgnuRnimd/wBsP4a4mlsLvdAPeHGDHw+mPzql6kK71V7jT/xd0Fx9KjiXt2m33VBjGPH/ALyjuPr8vLNJcYIBjsJn1OSIzjyr2TTa07GvXbtv3G0+8DAwoiGE9xmIjvXlvsZ7NrrNaLRuMmmG+4DBlkS4qhSTgEq6ycnNW6TK2mmiXUYHBpoz2b9nLmoD6hybWm3bd4j3uoc/+3ZJxJYAEiFXMzBjr250FjTXbKv7xX93/wC1t2jMx4uQJgZmInsav/tF13S6e7b3kILIi1YtjcbNsDA2D4XYATPAMV511bqNrqGoe9dGxEE+Te7BACmGPiLMe8ZOBM1ec/LIwjvRxouj+/tXr9i8twKhF1bibGReZIlh/T8Uxg9xXWh0ehbw7mRyok22MKT6TEyOIp/ZuaO3atXtIhtm7buhwTBZUIBwDGWIGR2M8UNqOpqRct2LaJ76DfuLaW2qLMi2CYkAQPvg0uOepcfcecNPkX3+lHSq11Tc1uNwCoQiiD47rJLQvOCtV9/aZttsCMMWuLtAky48J8jbaD8h5TV+6j1/39n+E0iFrO3beuAEbl7qoEGCRJI5jyFJ/aC9pxpF0lq0iXHcPcYW13AAKFTdE5Ikye5qmlXshblptsqnWbKW0i38LsrT2gKdv5k/Wks1Zer6QCxa2kkAFZPcgmP+2Krr2Tt3cCYorgRnM1FUwFQtzXHFl0IhR8qNBn6fnQlm54R8hRNvUbeIr14VR58k7N6nThlI8sz5RVauLgVZtb1I7GTswiY8+YyKQ3UAieahnSb2K4LS3AiK0rQZGDUzKK0FHesjiaLC+inxgH4C6bvlDA/gx+1ddVj3moCiEF47QAFgbrgAC9vDGPSo9JeKMpWMGfXiPwo3VqXBbE4BiB8A2gx6qRnzBqDVT38l1vj28CcEiu/fn0qTZNYLQq6SM4z6fe323LETbKtkxuB3CPnxQ+vtKQWQQMTNQWtPORgDueB/c+gzTO26jj7kfkO31n6VDJ6OOG/sbukx91S90gv2OGws0ZMT5lc5A5iY+9WbU9SUAgGXPb58EnsPWqENZDNHfvkGT3BBwac2Ly7VPuXuHnLu4gTyGYjyrPPZ2LXgV6mxbZyZb4WnAC7tzbDuJ8CEbcn1+g2s1A8Sp5BWMzu2gDmeC0tjEEDsK11fXs+F8IEzEwWJJP2Bj5fOt9H6S95blydtu2Msf8XYDz8/t51SOytiPd0iT2e0k3DcYMVQFiQVgQCfFuBmQCIGat+supp7CqIL7ZZgZljG4RHxSTgnAXA86noGUC4P5YJUqCxYP4gRFsA7TPcsMDvmitdqW1BRQoBYIBmBjJY5MZkk+h8jSzVyAnSHOgtE2m1N+6bdsOFCjbkkA8tgEz6cGmmg1nunUOzPauHDAwTnG0ggAnERGSN0g4qCa22WFl3b3XvZLgRBO4z3kAsRXWv9/aPuWyLZ3Ky5VgxkOh/wt+HByKlLHqe5RTo9CHWn3GygXUQ3gVUhnBQMphQNwM/9uMZD6t1JXuOB7vlCffEqs7TIJgnExweK8/sdRZWncRAj6AbQPsOKL0GrUtL3baGQZu2zdE9vBtMn5ikXTKO4e7ZbemdSK3L11TbdLNptotIUtho+G2NqmJAE7R3xXn+i1ze8Nwt42JZie5Jk/jV76PrA+j1bFixL7dxUJI2/0oMKOYFebtbzH7itGKPKEm6qRZk193WulguVs7huCnk9jHc9hjmvdk6cul0QNpdsqFAErtEZMgSvLSe0z2r599mbb++tJbB94zgJHJaRH2r0v2w9p75ARGLW1AQBR7sPEEkNEiYJEeX22YlCEdTpUSy68vpV7i/qWiX3D21KWUuOHa6yEbrYAW4ts5uMTCEsq7DjPc1VVs22SULIT8RwWIOQQOIlYHkae6TqguWzct22sMLsBALN2F2rLL7wFmunao94wCjETEFR1HQG0p95d3nYtwNuBG99jrsHf4n4EY9c5e4nLSPoko6mq/fz+wJrNWqywfCp7qygnw7mJZmPcwWgRyZMRkTqRO74icbgskjIB+WKYdO0KX3IfAXLvgwcBoE8LEfMetLOpknUMNm0F2KgciTK5+UD6UVtsgXe7CendSvop90EHmc8+Y7fX+9BPdugmAATy3Jz61u6xDCCSYGTmJ5Ge1dWtQSLm4QYWe4+KCQOfpTqaewHF1Y6uaYHSWQTEszT/wAxH5g1WdYRDAcD+9WXr+qUJbW0dyIg2t55Bn68/OaruogsfI/rTRALpqFooq7ZKtB/YoRua5nDrSajAB/KpmvfKl+m4qYnPMVujN0ZXHcma/6fiaHYTxWIxnFZdUjJBHqQaWUvA6VEcQc1u4QTjimer6BdVGuCCiiSeOPix6Z+Yj5UFfv7wigfCD+MfeIqCkpNOO5olilC1NU/Ca5ObacYB/Z54z/l8qN06D+o/FuJgd4ACz34BmoNJbJIkYo7WIoI2A+QGT4u8eYqWZW6svixyUXKiG1ovCWZ1UAckNk8RgYzAnjIoO+6oYkOfNZ2/QmC32H1oq5qGZSjETk9jIkEg9jkA0vCEnwkknsBP4CjCTrczzgk6SMGobkmfTH5V22rxBHzjy/0qI2paMlpiBnPoK7CKpiJYciQZMnHpiBj9aElF8jY8s8dqLo4u3xuwPvR9ghZa48t2XMf8xpeLAYFtwDDMevyonpVncztcYAIu7Y3NxphVCyJEmT5AGpSrkaPzuEdW6PqEtW7z29qXpa2JXcRiGNseIKexjP2prrL/u9HY06kZBuXSO7sxx67RA+lBdY6hcu+K6xZyMgwI8tsYCx2gDyik9rU9iccClj6jm6O/wCKZCShgkFSYHB5g9vpUR1ZERgmZ+oIMfc/c0TptQqNvNtbgEyrTHzwefnI9KJ6hpEu2/fWoVwYe2IXB7jtjj6inbSe6E5EyrFT+/eB4j4Z2+k8j5HyqEiDBwRyDUy6ZipYRgbjnMYzH1FO6BuSWtRuhdu49hEkfI9x6dqP0/QtQfELTx5kfrz+FMtLqbemt2xaI3lQXYxlyJIBOAq8TRNoazVqWk7IwXZoPyXOP+UVmlkfjZfJVJeTSagrpWtfC+/cZHI2kcjvniqwSNzmB4eAcYnOfOKK13TnVoLoWHlA+3eaD0zEEzMGQcT88VTEvNi5WWX2E1Xu7928G2k22RBwWLFRG7sAYaR5R3p3bvPd3G3dLJJDXBagMceEM0kxA4MjHnlX7M6q3auJ7xEZCjblGTtYYzMAyimR6GvRtHrla1o7H8NbPhVE2sD4+RKtt8RMMeRJOfOHU6rpOrL9PKMVem6EHRum7wW4CB/eIbr2SYPO9ZgQTjb3ExVOv22e8yBWFtRFvcQxVQsgbh/TiKtXWtWbDi29tgzGI4A3HbIYzjJiJHGQImudW/l+8KmGdypIAJKBM5jAaRP/AAihgiovYOeTmrbONBbJJ3eFJLQvcjmfv9z6Un1OplzP9Mj6eXypj0rWsA1vEEY/fyNJr1v+ZB71pszJDHTab3ikxBz9qikBdm3PJPcqJ/LFWLpNhTbMZjkd4ilZ0aXbtxg0KgAHaTmRUIyqTZdq4pC/363FEggAmQOMySOfCskxziPKg2aXo7VacoWHDQCfscUKolgR37VqhK0Z5qmQa9PESe4EGfQcUtZDT3qtqbZn+kgj8RH2/KkW6iC7DdO2KIK0JYNEB62RexBok0l3bcB4g+U/hTTpuqe5fMbTJBJIPhUMJKAHBM/6CaV2VBOTVq6b0cmPd2y7EGIE8gjHYfOsXV5oY95Hq9D0csy1p7LkJu9K1GquCxpi+wyHzC7ZgljEz225BiidL7FWdPcI1d4EgEi1almaBMFohcCmy+xesRQ0qitlz7wDaJ3GeO8kgTzzQC6/fuicyd7ZLTGZ9SJJ+givJxdT3fTiyLT/ALefuei8azTlkat7v33/ALc7c7bfAuuuqAfd2LKoMAe7JI9CxzNVzUsWZgCu6PhQZjyJ7fKam9oNeodbeYOTsMHaSdox55OIJDCuun6xbTYQ7ApnaoCkiNnqVHiO4TJf5irKLhG0v2KZcsHLtp7J03+f3+4L0rpodnHiBAbJwAsxMxifXPOKhSwVa4qo4ULEDcDLLyRtIY5gZjBPrTqxfQ27ttiJcJhoIQifiDK2Yg8SY7RgPVgHeW8TAyCY2z7kAkW/hWCIBMmBzij3ZOTvj/Bl7WmMaSXyv52/4/6Yp1d0iLQAQACUSctAncZlj8zH2oR/Dnv5eXz9aw3iG3zLTk+dDam/uM5zzWtJ+TyZONuv4JdJo72ouhLKNcuE8KPXknhR5kwBVt9luoaUe802qtKodj43AEnjxPykf4l9e5BpT7Ndb1GmtP7l1RXO15RTvx3aNwAngEc1N7WqPd2boZf5kyqqRBAEkk8nP7ihJvUlWwYr0sS9TNs3XFlma1uIQsIJX1Hl5ekVGLUYxP5fOobfrj5UTpRJAUEknA5k/Ic07dcCrd7hfTb4W267Ze6CoJHCCCYPmTj6VHo9OewO04JMxug8ngdxXF7UuWO7wsMSQZ+XpW9HqioInMmQeCCAPl5j60NwyikrQ30/s/dYbgygSZk55jn61zq+lbFENbaZLHcAoX5nmSPLt60CL+0+IZAggzEcxx9ZqA3pJ3cDyg/Y8T2kUtSvkGwRqPd3CPGqsBDDbAJnJBHGIHHae9FOWZdpuSn+FTg/Md/rSS5dTcWIk+XYenr2onTXWFshVg3DBIMfyxyB5S0TnMRR0lbilut/hkmp0iKYiT5KD/3RH2+9CWb4mNsDymmdnSQN1zUBB2UZ/FiM/IGubz2IP8xmzgxIkeuz9aEZU/c6Wlrbb7f3M0ms928xiBP4H9/Wrha6vduadLyt4lfgE+F1IKEScY2mfSqBfvAufLn8BVg9j9aA1xbhi1cET/hIPhb6cUcsVKO4mNtSLN1Rma1Zv7jLBkuZP+0XcT9Dgx6mk2rshlLRmG+2B/Y1P/Fe7L2bnwtzHZgfC6/f6j5VwqEQvIIcBxkElQRntkNz5isyg+TS5qqBE0yqQwxOCf8ADiQT6TE+k13r+j72MiGUAkCZgxkRzWtJc3pjyIPzG0R+BpgbN07vdWVc2zBLB8hQANr7gPPnyNVjKtn4JSje6OOj2LyFot3GG3wELJmBMjnz+opbYsPZLq9uCWkhj4vMblBxzwY86sWg1dwEKH8eZsllvKy4z3gDjPE84iknVNbbe67QVho2ABQGjOczJzTKKJuTFerEHJndyTyefvzQ2zaY/f7miV1Kk4tAmZYuWOPIwQPpXZubs7VHyFViyUlQJ1S7Frb3ME/IHP4kUiBpv1bUbSvhQ47qD8v1pf8AxK97Sfdx+AamAjq1xUgehFeKw3KqpgoLNymWg9pbtrAYwKQlq5mp5YxyKpKzR0/UZenlqxui26723vXEKEyDyDJ/WgOndfKbt5YyeBtj+8/XvSGsmox6fFGOmKpFZddnlkWRvdFm6b13SJcdrukN4MMFrjbgwGCDMjxBe5gA+dDHrdsElbAknk7Zz67aRVlF4ovkSPVZIrb+iLBc6kl7aljT2tOwibgZiSAIIYE7TJgwB2FR6nWhQV3AmCIAHqO2ABJgAk5zERSMGtk13bVh+plprz7/APh09ya55rVbU1QzB+othEVJluT+/wB8VBfu+EKZkHv5dqy7qC0EntGPKoi/lkeorgnO6i7SFQHVs/l/ehtwPb7V1IjBM/pXHNex3q9Q7mWMmuVkc8kd/LvUYu1tc8muSBZM1wkAEmPnXXvYkYIIMiKhiKjZqLikdZlHXNws2yGIgsI8pMjNLwaP6br9kq3wtziY+lKwoHtuP6iT9p+5o+3151XaiWl9Qg3fVjmjx0XTOu8XSo+hH45FBImnQnbNwjjdx9v3xSunygpNeQv/AM5v3V/mbNpECVEwPKa60S+AsOM/gD+tJ9VqmfzA8qf6dQtkL3CSfmTn8qRxSQ8Zbndy5I2nsQFjn5H0qNdW1vCsQePLJiPnnH1qN7ygXGPYKy+uI/OgW1RuWWc/FbYA+qNMD5gjn1opHNlg0fV23Abo3H/CoIPqYngUa2rZhuZmeOzMT9BOAaSs1u3btvHiu3OfIJA+mW/Ci9JqwQIHbxenMflWfMpKmi+FppoXdT0kktbzBGODPy8/l3oXXa248bp3AASfzPrH5VL1S3DEiQY+/wA/pS5bi7ADzPl6jvWiFNGeezGukTwwO/4nua18J9O9S9OPhLnvhfl/mf0qK+3gbzJxXX6hWthZ1xPEp7Efv8xS2j9bfMFcEY7ZBgcUDFVFN1qsrKYBqsrKygEysrKyuOMrdZWVxxgrKysoHGVusrK44yuayspmcSWu9ZdrKylB5I6kFbrKKCY1R1qsoyORs1lZWUpwwufBb+n50PY4+9arKCOZ1Vku8/8AKPyNZWUJ+BsfkVdQ/wBinzH61Fov/T6n/wCl/wB5rdZXLgL5Db//AKXR/wDzX/7lplp/h+t3/wDM1brKl1H6B+n/AFgnU+3ypAnJ+R/SsrK7D+kOT9Q+0/8Asrf/AA/pQ3UPht/8f6GsrKMf1CS4E+p+N/mfzqKsrKuS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106" name="Picture 10" descr="http://pic.33.la/pcline/1281_1_1680x10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t="7934" r="15068"/>
          <a:stretch/>
        </p:blipFill>
        <p:spPr bwMode="auto">
          <a:xfrm>
            <a:off x="1" y="7936"/>
            <a:ext cx="9144000" cy="69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生产力</a:t>
            </a:r>
            <a:r>
              <a:rPr lang="zh-CN" altLang="en-US" dirty="0" smtClean="0"/>
              <a:t>要素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065871"/>
              </p:ext>
            </p:extLst>
          </p:nvPr>
        </p:nvGraphicFramePr>
        <p:xfrm>
          <a:off x="846666" y="2108198"/>
          <a:ext cx="7366000" cy="374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84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4474</TotalTime>
  <Words>637</Words>
  <Application>Microsoft Office PowerPoint</Application>
  <PresentationFormat>全屏显示(4:3)</PresentationFormat>
  <Paragraphs>239</Paragraphs>
  <Slides>37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自定义设计</vt:lpstr>
      <vt:lpstr>孙宇聪</vt:lpstr>
      <vt:lpstr>挑战全栈开发</vt:lpstr>
      <vt:lpstr>全栈开发？</vt:lpstr>
      <vt:lpstr>PowerPoint 演示文稿</vt:lpstr>
      <vt:lpstr>全栈开发</vt:lpstr>
      <vt:lpstr>PowerPoint 演示文稿</vt:lpstr>
      <vt:lpstr>PowerPoint 演示文稿</vt:lpstr>
      <vt:lpstr>PowerPoint 演示文稿</vt:lpstr>
      <vt:lpstr>生产力要素</vt:lpstr>
      <vt:lpstr>全栈开发是一种价值观</vt:lpstr>
      <vt:lpstr>全栈开发要素</vt:lpstr>
      <vt:lpstr>Coding.net 初期</vt:lpstr>
      <vt:lpstr>微服务架构</vt:lpstr>
      <vt:lpstr>需求的无限细分</vt:lpstr>
      <vt:lpstr>Bottleneck</vt:lpstr>
      <vt:lpstr>BlackBox</vt:lpstr>
      <vt:lpstr>Blame war</vt:lpstr>
      <vt:lpstr>说好的全栈开发呢？</vt:lpstr>
      <vt:lpstr>全栈开发是一种研发体系</vt:lpstr>
      <vt:lpstr>生产力要素</vt:lpstr>
      <vt:lpstr>用技术释放生产力</vt:lpstr>
      <vt:lpstr>代码：人人平等，鼓励并行</vt:lpstr>
      <vt:lpstr>代码：读代码是技术活</vt:lpstr>
      <vt:lpstr>运行：容器化</vt:lpstr>
      <vt:lpstr>运行：从代码到容器</vt:lpstr>
      <vt:lpstr>运行：代码化！</vt:lpstr>
      <vt:lpstr>依赖太多跑不起：代码化！</vt:lpstr>
      <vt:lpstr>部署：Devops!</vt:lpstr>
      <vt:lpstr>部署：Pipeline模式</vt:lpstr>
      <vt:lpstr>部署: DockerUI</vt:lpstr>
      <vt:lpstr>部署：DockerUI</vt:lpstr>
      <vt:lpstr>部署: DockerUI</vt:lpstr>
      <vt:lpstr>安全性: Prometheus 监控</vt:lpstr>
      <vt:lpstr>安全性: Pretty Graphs</vt:lpstr>
      <vt:lpstr>Monitoring is Code too!</vt:lpstr>
      <vt:lpstr>可持续的全员全栈</vt:lpstr>
      <vt:lpstr>挑战全栈开发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dido du</dc:creator>
  <cp:lastModifiedBy>fallentree</cp:lastModifiedBy>
  <cp:revision>196</cp:revision>
  <dcterms:created xsi:type="dcterms:W3CDTF">2014-03-12T03:26:46Z</dcterms:created>
  <dcterms:modified xsi:type="dcterms:W3CDTF">2015-04-22T19:46:36Z</dcterms:modified>
</cp:coreProperties>
</file>