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9"/>
  </p:notesMasterIdLst>
  <p:sldIdLst>
    <p:sldId id="256" r:id="rId2"/>
    <p:sldId id="408" r:id="rId3"/>
    <p:sldId id="337" r:id="rId4"/>
    <p:sldId id="363" r:id="rId5"/>
    <p:sldId id="368" r:id="rId6"/>
    <p:sldId id="339" r:id="rId7"/>
    <p:sldId id="352" r:id="rId8"/>
    <p:sldId id="409" r:id="rId9"/>
    <p:sldId id="383" r:id="rId10"/>
    <p:sldId id="392" r:id="rId11"/>
    <p:sldId id="378" r:id="rId12"/>
    <p:sldId id="372" r:id="rId13"/>
    <p:sldId id="374" r:id="rId14"/>
    <p:sldId id="381" r:id="rId15"/>
    <p:sldId id="388" r:id="rId16"/>
    <p:sldId id="331" r:id="rId17"/>
    <p:sldId id="338" r:id="rId18"/>
    <p:sldId id="330" r:id="rId19"/>
    <p:sldId id="351" r:id="rId20"/>
    <p:sldId id="398" r:id="rId21"/>
    <p:sldId id="406" r:id="rId22"/>
    <p:sldId id="410" r:id="rId23"/>
    <p:sldId id="401" r:id="rId24"/>
    <p:sldId id="303" r:id="rId25"/>
    <p:sldId id="405" r:id="rId26"/>
    <p:sldId id="310" r:id="rId27"/>
    <p:sldId id="269" r:id="rId28"/>
  </p:sldIdLst>
  <p:sldSz cx="9144000" cy="6858000" type="screen4x3"/>
  <p:notesSz cx="6858000" cy="9144000"/>
  <p:defaultTextStyle>
    <a:defPPr>
      <a:defRPr lang="zh-CN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529" autoAdjust="0"/>
    <p:restoredTop sz="86411" autoAdjust="0"/>
  </p:normalViewPr>
  <p:slideViewPr>
    <p:cSldViewPr snapToGrid="0" snapToObjects="1">
      <p:cViewPr>
        <p:scale>
          <a:sx n="66" d="100"/>
          <a:sy n="66" d="100"/>
        </p:scale>
        <p:origin x="-93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7EF5CA-54E3-4134-A375-E50352FF4223}" type="doc">
      <dgm:prSet loTypeId="urn:microsoft.com/office/officeart/2011/layout/Tab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89FD8E76-B9C3-4D2F-8377-530F1E9D8D93}">
      <dgm:prSet phldrT="[文本]"/>
      <dgm:spPr>
        <a:solidFill>
          <a:srgbClr val="7030A0"/>
        </a:solidFill>
      </dgm:spPr>
      <dgm:t>
        <a:bodyPr/>
        <a:lstStyle/>
        <a:p>
          <a:r>
            <a:rPr lang="zh-CN" altLang="en-US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平台无关性</a:t>
          </a:r>
          <a:endParaRPr lang="zh-CN" altLang="en-US" dirty="0">
            <a:solidFill>
              <a:schemeClr val="tx1"/>
            </a:solidFill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2AB7E1AB-E9A8-4B6B-A47D-2BFDA5C68634}" type="parTrans" cxnId="{943CFDE7-8F4E-4D58-A8D6-7BE2F86FF012}">
      <dgm:prSet/>
      <dgm:spPr/>
      <dgm:t>
        <a:bodyPr/>
        <a:lstStyle/>
        <a:p>
          <a:endParaRPr lang="zh-CN" altLang="en-US"/>
        </a:p>
      </dgm:t>
    </dgm:pt>
    <dgm:pt modelId="{C4A6239D-D285-4604-8A69-8F96CC5EC00E}" type="sibTrans" cxnId="{943CFDE7-8F4E-4D58-A8D6-7BE2F86FF012}">
      <dgm:prSet/>
      <dgm:spPr/>
      <dgm:t>
        <a:bodyPr/>
        <a:lstStyle/>
        <a:p>
          <a:endParaRPr lang="zh-CN" altLang="en-US"/>
        </a:p>
      </dgm:t>
    </dgm:pt>
    <dgm:pt modelId="{71E87927-3334-4B86-AD13-2F17A36E8DE0}">
      <dgm:prSet phldrT="[文本]"/>
      <dgm:spPr/>
      <dgm:t>
        <a:bodyPr/>
        <a:lstStyle/>
        <a:p>
          <a:r>
            <a:rPr lang="en-US" altLang="zh-CN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 </a:t>
          </a:r>
          <a:endParaRPr lang="zh-CN" altLang="en-US" dirty="0">
            <a:solidFill>
              <a:schemeClr val="tx1"/>
            </a:solidFill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C97B64EE-1688-483E-8150-2C986D875386}" type="parTrans" cxnId="{9882890C-41DA-4511-BDEF-C2E72EAFFEEE}">
      <dgm:prSet/>
      <dgm:spPr/>
      <dgm:t>
        <a:bodyPr/>
        <a:lstStyle/>
        <a:p>
          <a:endParaRPr lang="zh-CN" altLang="en-US"/>
        </a:p>
      </dgm:t>
    </dgm:pt>
    <dgm:pt modelId="{03B6D99E-1975-4C6D-B56D-7BF5DA75A661}" type="sibTrans" cxnId="{9882890C-41DA-4511-BDEF-C2E72EAFFEEE}">
      <dgm:prSet/>
      <dgm:spPr/>
      <dgm:t>
        <a:bodyPr/>
        <a:lstStyle/>
        <a:p>
          <a:endParaRPr lang="zh-CN" altLang="en-US"/>
        </a:p>
      </dgm:t>
    </dgm:pt>
    <dgm:pt modelId="{A9C52E09-9AE8-44F3-8835-9802D6D2F041}">
      <dgm:prSet phldrT="[文本]"/>
      <dgm:spPr/>
      <dgm:t>
        <a:bodyPr/>
        <a:lstStyle/>
        <a:p>
          <a:r>
            <a:rPr lang="zh-CN" altLang="en-US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弹性伸缩</a:t>
          </a:r>
          <a:endParaRPr lang="zh-CN" altLang="en-US" dirty="0">
            <a:solidFill>
              <a:schemeClr val="tx1"/>
            </a:solidFill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E2F19BF6-A157-49AB-9650-00E61164C36D}" type="parTrans" cxnId="{06C03267-567A-4245-97B7-2A889F618D0C}">
      <dgm:prSet/>
      <dgm:spPr/>
      <dgm:t>
        <a:bodyPr/>
        <a:lstStyle/>
        <a:p>
          <a:endParaRPr lang="zh-CN" altLang="en-US"/>
        </a:p>
      </dgm:t>
    </dgm:pt>
    <dgm:pt modelId="{99483B27-A160-47F2-9775-72A63B09A939}" type="sibTrans" cxnId="{06C03267-567A-4245-97B7-2A889F618D0C}">
      <dgm:prSet/>
      <dgm:spPr/>
      <dgm:t>
        <a:bodyPr/>
        <a:lstStyle/>
        <a:p>
          <a:endParaRPr lang="zh-CN" altLang="en-US"/>
        </a:p>
      </dgm:t>
    </dgm:pt>
    <dgm:pt modelId="{21F649F9-EE17-4C4D-81C8-A10638A1D3DA}">
      <dgm:prSet phldrT="[文本]"/>
      <dgm:spPr/>
      <dgm:t>
        <a:bodyPr/>
        <a:lstStyle/>
        <a:p>
          <a:r>
            <a:rPr lang="en-US" altLang="zh-CN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 </a:t>
          </a:r>
          <a:endParaRPr lang="zh-CN" altLang="en-US" dirty="0">
            <a:solidFill>
              <a:schemeClr val="tx1"/>
            </a:solidFill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437FA0B6-8F0E-4AB2-AD3B-F9A3624395EC}" type="parTrans" cxnId="{3CBEBC5C-EB40-4D8D-9A4B-8C2177EE7615}">
      <dgm:prSet/>
      <dgm:spPr/>
      <dgm:t>
        <a:bodyPr/>
        <a:lstStyle/>
        <a:p>
          <a:endParaRPr lang="zh-CN" altLang="en-US"/>
        </a:p>
      </dgm:t>
    </dgm:pt>
    <dgm:pt modelId="{D9D53B8E-550B-4C76-AE34-ED003B815603}" type="sibTrans" cxnId="{3CBEBC5C-EB40-4D8D-9A4B-8C2177EE7615}">
      <dgm:prSet/>
      <dgm:spPr/>
      <dgm:t>
        <a:bodyPr/>
        <a:lstStyle/>
        <a:p>
          <a:endParaRPr lang="zh-CN" altLang="en-US"/>
        </a:p>
      </dgm:t>
    </dgm:pt>
    <dgm:pt modelId="{CFF7497D-43CD-4932-812F-90FB61088CAD}">
      <dgm:prSet phldrT="[文本]" custT="1"/>
      <dgm:spPr/>
      <dgm:t>
        <a:bodyPr/>
        <a:lstStyle/>
        <a:p>
          <a:r>
            <a:rPr lang="zh-CN" altLang="en-US" sz="14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数据路由通明化</a:t>
          </a:r>
          <a:endParaRPr lang="zh-CN" altLang="en-US" sz="1400" dirty="0">
            <a:solidFill>
              <a:schemeClr val="tx1"/>
            </a:solidFill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A44D9016-CE20-4BBE-90BD-5AFC0D0396B8}" type="parTrans" cxnId="{A9806CB5-089A-4A95-8151-5C2606195D57}">
      <dgm:prSet/>
      <dgm:spPr/>
      <dgm:t>
        <a:bodyPr/>
        <a:lstStyle/>
        <a:p>
          <a:endParaRPr lang="zh-CN" altLang="en-US"/>
        </a:p>
      </dgm:t>
    </dgm:pt>
    <dgm:pt modelId="{E2FF3607-2AB9-4B22-AA9E-9251EDD24677}" type="sibTrans" cxnId="{A9806CB5-089A-4A95-8151-5C2606195D57}">
      <dgm:prSet/>
      <dgm:spPr/>
      <dgm:t>
        <a:bodyPr/>
        <a:lstStyle/>
        <a:p>
          <a:endParaRPr lang="zh-CN" altLang="en-US"/>
        </a:p>
      </dgm:t>
    </dgm:pt>
    <dgm:pt modelId="{089215ED-DABB-462A-9153-726E19956F2A}">
      <dgm:prSet phldrT="[文本]" custT="1"/>
      <dgm:spPr/>
      <dgm:t>
        <a:bodyPr/>
        <a:lstStyle/>
        <a:p>
          <a:r>
            <a:rPr lang="zh-CN" altLang="en-US" sz="14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去除</a:t>
          </a:r>
          <a:r>
            <a:rPr lang="en-US" altLang="zh-CN" sz="14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DB</a:t>
          </a:r>
          <a:r>
            <a:rPr lang="zh-CN" altLang="en-US" sz="14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特性依赖</a:t>
          </a:r>
          <a:endParaRPr lang="zh-CN" altLang="en-US" sz="1400" dirty="0">
            <a:solidFill>
              <a:schemeClr val="tx1"/>
            </a:solidFill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B130B6F2-6808-4831-8043-024BE7D5C30D}" type="sibTrans" cxnId="{2A5CC6F8-1E7B-4626-AE7A-4B671784AAF1}">
      <dgm:prSet/>
      <dgm:spPr/>
      <dgm:t>
        <a:bodyPr/>
        <a:lstStyle/>
        <a:p>
          <a:endParaRPr lang="zh-CN" altLang="en-US"/>
        </a:p>
      </dgm:t>
    </dgm:pt>
    <dgm:pt modelId="{4DB2EFC7-E36A-44A4-B507-4EE73C79D8D0}" type="parTrans" cxnId="{2A5CC6F8-1E7B-4626-AE7A-4B671784AAF1}">
      <dgm:prSet/>
      <dgm:spPr/>
      <dgm:t>
        <a:bodyPr/>
        <a:lstStyle/>
        <a:p>
          <a:endParaRPr lang="zh-CN" altLang="en-US"/>
        </a:p>
      </dgm:t>
    </dgm:pt>
    <dgm:pt modelId="{0E042464-5DA3-4CDB-AF0B-EFA3C991A67C}">
      <dgm:prSet phldrT="[文本]" custT="1"/>
      <dgm:spPr/>
      <dgm:t>
        <a:bodyPr/>
        <a:lstStyle/>
        <a:p>
          <a:r>
            <a:rPr lang="zh-CN" altLang="en-US" sz="14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支持</a:t>
          </a:r>
          <a:r>
            <a:rPr lang="en-US" altLang="zh-CN" sz="14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Native</a:t>
          </a:r>
          <a:r>
            <a:rPr lang="zh-CN" altLang="en-US" sz="14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特性</a:t>
          </a:r>
          <a:endParaRPr lang="zh-CN" altLang="en-US" sz="1400" dirty="0">
            <a:solidFill>
              <a:schemeClr val="tx1"/>
            </a:solidFill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1A5D8EC0-A2C9-45D7-ACE1-AE461FC07BF6}" type="parTrans" cxnId="{37ABFDD5-149F-4AC3-85E0-C605CB90E4D6}">
      <dgm:prSet/>
      <dgm:spPr/>
      <dgm:t>
        <a:bodyPr/>
        <a:lstStyle/>
        <a:p>
          <a:endParaRPr lang="zh-CN" altLang="en-US"/>
        </a:p>
      </dgm:t>
    </dgm:pt>
    <dgm:pt modelId="{B5974AE0-7BE4-49F1-A34E-5CEBC61C38B4}" type="sibTrans" cxnId="{37ABFDD5-149F-4AC3-85E0-C605CB90E4D6}">
      <dgm:prSet/>
      <dgm:spPr/>
      <dgm:t>
        <a:bodyPr/>
        <a:lstStyle/>
        <a:p>
          <a:endParaRPr lang="zh-CN" altLang="en-US"/>
        </a:p>
      </dgm:t>
    </dgm:pt>
    <dgm:pt modelId="{E7D3E577-5551-4573-8A67-3DFBCCDD1331}">
      <dgm:prSet phldrT="[文本]" custT="1"/>
      <dgm:spPr/>
      <dgm:t>
        <a:bodyPr/>
        <a:lstStyle/>
        <a:p>
          <a:r>
            <a:rPr lang="zh-CN" altLang="en-US" sz="14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数据源动态管理</a:t>
          </a:r>
          <a:endParaRPr lang="zh-CN" altLang="en-US" sz="1400" dirty="0">
            <a:solidFill>
              <a:schemeClr val="tx1"/>
            </a:solidFill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A4F87C51-4CE1-4066-B92C-12BC54C652B5}" type="parTrans" cxnId="{DCFEE941-06D5-4658-806A-681D2E6F2B69}">
      <dgm:prSet/>
      <dgm:spPr/>
      <dgm:t>
        <a:bodyPr/>
        <a:lstStyle/>
        <a:p>
          <a:endParaRPr lang="zh-CN" altLang="en-US"/>
        </a:p>
      </dgm:t>
    </dgm:pt>
    <dgm:pt modelId="{0EB2D92D-86B6-45F5-9A09-8B0F3CF7FE2A}" type="sibTrans" cxnId="{DCFEE941-06D5-4658-806A-681D2E6F2B69}">
      <dgm:prSet/>
      <dgm:spPr/>
      <dgm:t>
        <a:bodyPr/>
        <a:lstStyle/>
        <a:p>
          <a:endParaRPr lang="zh-CN" altLang="en-US"/>
        </a:p>
      </dgm:t>
    </dgm:pt>
    <dgm:pt modelId="{8686A546-5B4E-4CF2-B816-741475838E86}">
      <dgm:prSet phldrT="[文本]" custT="1"/>
      <dgm:spPr/>
      <dgm:t>
        <a:bodyPr/>
        <a:lstStyle/>
        <a:p>
          <a:r>
            <a:rPr lang="en-US" altLang="zh-CN" sz="14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Failover</a:t>
          </a:r>
          <a:r>
            <a:rPr lang="zh-CN" altLang="en-US" sz="14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支持（跨机房容灾）</a:t>
          </a:r>
          <a:endParaRPr lang="zh-CN" altLang="en-US" sz="1400" dirty="0">
            <a:solidFill>
              <a:schemeClr val="tx1"/>
            </a:solidFill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17D9AA8F-3295-453E-B7F9-BAC2156C7AB7}" type="parTrans" cxnId="{82BE1AFF-AD39-4833-8299-93DE8074C59E}">
      <dgm:prSet/>
      <dgm:spPr/>
      <dgm:t>
        <a:bodyPr/>
        <a:lstStyle/>
        <a:p>
          <a:endParaRPr lang="zh-CN" altLang="en-US"/>
        </a:p>
      </dgm:t>
    </dgm:pt>
    <dgm:pt modelId="{A5FF3646-29DC-4A01-8CE9-69BE507DABCE}" type="sibTrans" cxnId="{82BE1AFF-AD39-4833-8299-93DE8074C59E}">
      <dgm:prSet/>
      <dgm:spPr/>
      <dgm:t>
        <a:bodyPr/>
        <a:lstStyle/>
        <a:p>
          <a:endParaRPr lang="zh-CN" altLang="en-US"/>
        </a:p>
      </dgm:t>
    </dgm:pt>
    <dgm:pt modelId="{29C95062-2866-490E-8B28-39A48B8278F3}">
      <dgm:prSet phldrT="[文本]" custT="1"/>
      <dgm:spPr/>
      <dgm:t>
        <a:bodyPr/>
        <a:lstStyle/>
        <a:p>
          <a:r>
            <a:rPr lang="zh-CN" altLang="en-US" sz="14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标准化</a:t>
          </a:r>
          <a:r>
            <a:rPr lang="en-US" altLang="zh-CN" sz="14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SQL</a:t>
          </a:r>
          <a:endParaRPr lang="zh-CN" altLang="en-US" sz="1400" dirty="0">
            <a:solidFill>
              <a:schemeClr val="tx1"/>
            </a:solidFill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C6841CD4-D9E2-41F0-83AF-8DAE1E3B8580}" type="parTrans" cxnId="{F01C3D29-7110-41AF-ABD5-C953F0EF84B4}">
      <dgm:prSet/>
      <dgm:spPr/>
    </dgm:pt>
    <dgm:pt modelId="{4EA2A68A-ADF9-490C-91B9-AB9FA2B2E50D}" type="sibTrans" cxnId="{F01C3D29-7110-41AF-ABD5-C953F0EF84B4}">
      <dgm:prSet/>
      <dgm:spPr/>
    </dgm:pt>
    <dgm:pt modelId="{88441A0B-2CD8-4D67-AFCC-02702CADFF1E}" type="pres">
      <dgm:prSet presAssocID="{F07EF5CA-54E3-4134-A375-E50352FF4223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  <dgm:t>
        <a:bodyPr/>
        <a:lstStyle/>
        <a:p>
          <a:endParaRPr lang="zh-CN" altLang="en-US"/>
        </a:p>
      </dgm:t>
    </dgm:pt>
    <dgm:pt modelId="{183F3E39-9157-48E9-86B9-86B595650A6C}" type="pres">
      <dgm:prSet presAssocID="{89FD8E76-B9C3-4D2F-8377-530F1E9D8D93}" presName="composite" presStyleCnt="0"/>
      <dgm:spPr/>
    </dgm:pt>
    <dgm:pt modelId="{23B96A4B-BA41-469E-AACD-A6CADAB4A4AE}" type="pres">
      <dgm:prSet presAssocID="{89FD8E76-B9C3-4D2F-8377-530F1E9D8D93}" presName="FirstChild" presStyleLbl="revTx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FB85C559-1AB3-489F-89F1-22647C332A33}" type="pres">
      <dgm:prSet presAssocID="{89FD8E76-B9C3-4D2F-8377-530F1E9D8D93}" presName="Parent" presStyleLbl="alignNode1" presStyleIdx="0" presStyleCnt="2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D12D13C8-AC2D-42C2-B325-786453768675}" type="pres">
      <dgm:prSet presAssocID="{89FD8E76-B9C3-4D2F-8377-530F1E9D8D93}" presName="Accent" presStyleLbl="parChTrans1D1" presStyleIdx="0" presStyleCnt="2"/>
      <dgm:spPr/>
    </dgm:pt>
    <dgm:pt modelId="{05B3D456-F725-4B11-856C-B2DE4072DEC3}" type="pres">
      <dgm:prSet presAssocID="{89FD8E76-B9C3-4D2F-8377-530F1E9D8D93}" presName="Child" presStyleLbl="revTx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C2E6D11B-8204-4373-BFE7-FB6871E4D7DE}" type="pres">
      <dgm:prSet presAssocID="{C4A6239D-D285-4604-8A69-8F96CC5EC00E}" presName="sibTrans" presStyleCnt="0"/>
      <dgm:spPr/>
    </dgm:pt>
    <dgm:pt modelId="{3897241B-A5A4-48F8-813E-E2153BC0A513}" type="pres">
      <dgm:prSet presAssocID="{A9C52E09-9AE8-44F3-8835-9802D6D2F041}" presName="composite" presStyleCnt="0"/>
      <dgm:spPr/>
    </dgm:pt>
    <dgm:pt modelId="{CD0968DA-FF44-4F85-B2FC-0B9C0198D9A0}" type="pres">
      <dgm:prSet presAssocID="{A9C52E09-9AE8-44F3-8835-9802D6D2F041}" presName="FirstChild" presStyleLbl="revTx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6C4313E-2265-411B-A2A9-FB625968EFDC}" type="pres">
      <dgm:prSet presAssocID="{A9C52E09-9AE8-44F3-8835-9802D6D2F041}" presName="Parent" presStyleLbl="alignNode1" presStyleIdx="1" presStyleCnt="2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BF39BAA-C5D9-4517-A6CE-6DDBA2F5CE69}" type="pres">
      <dgm:prSet presAssocID="{A9C52E09-9AE8-44F3-8835-9802D6D2F041}" presName="Accent" presStyleLbl="parChTrans1D1" presStyleIdx="1" presStyleCnt="2"/>
      <dgm:spPr/>
    </dgm:pt>
    <dgm:pt modelId="{1E34501E-3B28-4B3F-BE52-BC761A777568}" type="pres">
      <dgm:prSet presAssocID="{A9C52E09-9AE8-44F3-8835-9802D6D2F041}" presName="Child" presStyleLbl="revTx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88360D51-EB19-4E75-A2EF-F0C4809D3BCF}" type="presOf" srcId="{71E87927-3334-4B86-AD13-2F17A36E8DE0}" destId="{23B96A4B-BA41-469E-AACD-A6CADAB4A4AE}" srcOrd="0" destOrd="0" presId="urn:microsoft.com/office/officeart/2011/layout/TabList"/>
    <dgm:cxn modelId="{EC9DAE12-6186-43BB-8E8F-F0C5C183F4FB}" type="presOf" srcId="{E7D3E577-5551-4573-8A67-3DFBCCDD1331}" destId="{1E34501E-3B28-4B3F-BE52-BC761A777568}" srcOrd="0" destOrd="1" presId="urn:microsoft.com/office/officeart/2011/layout/TabList"/>
    <dgm:cxn modelId="{F01C3D29-7110-41AF-ABD5-C953F0EF84B4}" srcId="{89FD8E76-B9C3-4D2F-8377-530F1E9D8D93}" destId="{29C95062-2866-490E-8B28-39A48B8278F3}" srcOrd="2" destOrd="0" parTransId="{C6841CD4-D9E2-41F0-83AF-8DAE1E3B8580}" sibTransId="{4EA2A68A-ADF9-490C-91B9-AB9FA2B2E50D}"/>
    <dgm:cxn modelId="{F48CDECE-6885-499D-8E21-834D82B40CAF}" type="presOf" srcId="{A9C52E09-9AE8-44F3-8835-9802D6D2F041}" destId="{36C4313E-2265-411B-A2A9-FB625968EFDC}" srcOrd="0" destOrd="0" presId="urn:microsoft.com/office/officeart/2011/layout/TabList"/>
    <dgm:cxn modelId="{82BE1AFF-AD39-4833-8299-93DE8074C59E}" srcId="{A9C52E09-9AE8-44F3-8835-9802D6D2F041}" destId="{8686A546-5B4E-4CF2-B816-741475838E86}" srcOrd="3" destOrd="0" parTransId="{17D9AA8F-3295-453E-B7F9-BAC2156C7AB7}" sibTransId="{A5FF3646-29DC-4A01-8CE9-69BE507DABCE}"/>
    <dgm:cxn modelId="{2A5CC6F8-1E7B-4626-AE7A-4B671784AAF1}" srcId="{89FD8E76-B9C3-4D2F-8377-530F1E9D8D93}" destId="{089215ED-DABB-462A-9153-726E19956F2A}" srcOrd="1" destOrd="0" parTransId="{4DB2EFC7-E36A-44A4-B507-4EE73C79D8D0}" sibTransId="{B130B6F2-6808-4831-8043-024BE7D5C30D}"/>
    <dgm:cxn modelId="{814539EE-BC51-44A8-9B46-F007462F0C0A}" type="presOf" srcId="{CFF7497D-43CD-4932-812F-90FB61088CAD}" destId="{1E34501E-3B28-4B3F-BE52-BC761A777568}" srcOrd="0" destOrd="0" presId="urn:microsoft.com/office/officeart/2011/layout/TabList"/>
    <dgm:cxn modelId="{26CA355A-963B-4A62-AB52-E9718D54AEFF}" type="presOf" srcId="{29C95062-2866-490E-8B28-39A48B8278F3}" destId="{05B3D456-F725-4B11-856C-B2DE4072DEC3}" srcOrd="0" destOrd="1" presId="urn:microsoft.com/office/officeart/2011/layout/TabList"/>
    <dgm:cxn modelId="{DCFEE941-06D5-4658-806A-681D2E6F2B69}" srcId="{A9C52E09-9AE8-44F3-8835-9802D6D2F041}" destId="{E7D3E577-5551-4573-8A67-3DFBCCDD1331}" srcOrd="2" destOrd="0" parTransId="{A4F87C51-4CE1-4066-B92C-12BC54C652B5}" sibTransId="{0EB2D92D-86B6-45F5-9A09-8B0F3CF7FE2A}"/>
    <dgm:cxn modelId="{61AD7AB7-7332-4715-ACBD-2B1D22CE4DF6}" type="presOf" srcId="{8686A546-5B4E-4CF2-B816-741475838E86}" destId="{1E34501E-3B28-4B3F-BE52-BC761A777568}" srcOrd="0" destOrd="2" presId="urn:microsoft.com/office/officeart/2011/layout/TabList"/>
    <dgm:cxn modelId="{7ABC490B-513F-4802-8BDB-BCBD6FD1C236}" type="presOf" srcId="{21F649F9-EE17-4C4D-81C8-A10638A1D3DA}" destId="{CD0968DA-FF44-4F85-B2FC-0B9C0198D9A0}" srcOrd="0" destOrd="0" presId="urn:microsoft.com/office/officeart/2011/layout/TabList"/>
    <dgm:cxn modelId="{A9806CB5-089A-4A95-8151-5C2606195D57}" srcId="{A9C52E09-9AE8-44F3-8835-9802D6D2F041}" destId="{CFF7497D-43CD-4932-812F-90FB61088CAD}" srcOrd="1" destOrd="0" parTransId="{A44D9016-CE20-4BBE-90BD-5AFC0D0396B8}" sibTransId="{E2FF3607-2AB9-4B22-AA9E-9251EDD24677}"/>
    <dgm:cxn modelId="{291F6E41-72E2-4A73-A550-8C90A5EF6546}" type="presOf" srcId="{0E042464-5DA3-4CDB-AF0B-EFA3C991A67C}" destId="{05B3D456-F725-4B11-856C-B2DE4072DEC3}" srcOrd="0" destOrd="2" presId="urn:microsoft.com/office/officeart/2011/layout/TabList"/>
    <dgm:cxn modelId="{943CFDE7-8F4E-4D58-A8D6-7BE2F86FF012}" srcId="{F07EF5CA-54E3-4134-A375-E50352FF4223}" destId="{89FD8E76-B9C3-4D2F-8377-530F1E9D8D93}" srcOrd="0" destOrd="0" parTransId="{2AB7E1AB-E9A8-4B6B-A47D-2BFDA5C68634}" sibTransId="{C4A6239D-D285-4604-8A69-8F96CC5EC00E}"/>
    <dgm:cxn modelId="{9882890C-41DA-4511-BDEF-C2E72EAFFEEE}" srcId="{89FD8E76-B9C3-4D2F-8377-530F1E9D8D93}" destId="{71E87927-3334-4B86-AD13-2F17A36E8DE0}" srcOrd="0" destOrd="0" parTransId="{C97B64EE-1688-483E-8150-2C986D875386}" sibTransId="{03B6D99E-1975-4C6D-B56D-7BF5DA75A661}"/>
    <dgm:cxn modelId="{06C03267-567A-4245-97B7-2A889F618D0C}" srcId="{F07EF5CA-54E3-4134-A375-E50352FF4223}" destId="{A9C52E09-9AE8-44F3-8835-9802D6D2F041}" srcOrd="1" destOrd="0" parTransId="{E2F19BF6-A157-49AB-9650-00E61164C36D}" sibTransId="{99483B27-A160-47F2-9775-72A63B09A939}"/>
    <dgm:cxn modelId="{37ABFDD5-149F-4AC3-85E0-C605CB90E4D6}" srcId="{89FD8E76-B9C3-4D2F-8377-530F1E9D8D93}" destId="{0E042464-5DA3-4CDB-AF0B-EFA3C991A67C}" srcOrd="3" destOrd="0" parTransId="{1A5D8EC0-A2C9-45D7-ACE1-AE461FC07BF6}" sibTransId="{B5974AE0-7BE4-49F1-A34E-5CEBC61C38B4}"/>
    <dgm:cxn modelId="{9E51C72B-5294-4E96-B8F4-EA59FA0D8B75}" type="presOf" srcId="{89FD8E76-B9C3-4D2F-8377-530F1E9D8D93}" destId="{FB85C559-1AB3-489F-89F1-22647C332A33}" srcOrd="0" destOrd="0" presId="urn:microsoft.com/office/officeart/2011/layout/TabList"/>
    <dgm:cxn modelId="{3CBEBC5C-EB40-4D8D-9A4B-8C2177EE7615}" srcId="{A9C52E09-9AE8-44F3-8835-9802D6D2F041}" destId="{21F649F9-EE17-4C4D-81C8-A10638A1D3DA}" srcOrd="0" destOrd="0" parTransId="{437FA0B6-8F0E-4AB2-AD3B-F9A3624395EC}" sibTransId="{D9D53B8E-550B-4C76-AE34-ED003B815603}"/>
    <dgm:cxn modelId="{AADB81B4-278A-4080-A167-C3DE26352240}" type="presOf" srcId="{089215ED-DABB-462A-9153-726E19956F2A}" destId="{05B3D456-F725-4B11-856C-B2DE4072DEC3}" srcOrd="0" destOrd="0" presId="urn:microsoft.com/office/officeart/2011/layout/TabList"/>
    <dgm:cxn modelId="{F51DDC59-F18F-42F1-B494-AB4430A0E33B}" type="presOf" srcId="{F07EF5CA-54E3-4134-A375-E50352FF4223}" destId="{88441A0B-2CD8-4D67-AFCC-02702CADFF1E}" srcOrd="0" destOrd="0" presId="urn:microsoft.com/office/officeart/2011/layout/TabList"/>
    <dgm:cxn modelId="{95BE44E2-BCC1-4D96-BC1B-5E1AC4BB9830}" type="presParOf" srcId="{88441A0B-2CD8-4D67-AFCC-02702CADFF1E}" destId="{183F3E39-9157-48E9-86B9-86B595650A6C}" srcOrd="0" destOrd="0" presId="urn:microsoft.com/office/officeart/2011/layout/TabList"/>
    <dgm:cxn modelId="{8428422A-BAE9-47D2-B530-FDD2AC4254F6}" type="presParOf" srcId="{183F3E39-9157-48E9-86B9-86B595650A6C}" destId="{23B96A4B-BA41-469E-AACD-A6CADAB4A4AE}" srcOrd="0" destOrd="0" presId="urn:microsoft.com/office/officeart/2011/layout/TabList"/>
    <dgm:cxn modelId="{2D0A477F-6935-4C2F-A9AD-14F693ED3883}" type="presParOf" srcId="{183F3E39-9157-48E9-86B9-86B595650A6C}" destId="{FB85C559-1AB3-489F-89F1-22647C332A33}" srcOrd="1" destOrd="0" presId="urn:microsoft.com/office/officeart/2011/layout/TabList"/>
    <dgm:cxn modelId="{77279797-2200-4985-A642-BA51D9688122}" type="presParOf" srcId="{183F3E39-9157-48E9-86B9-86B595650A6C}" destId="{D12D13C8-AC2D-42C2-B325-786453768675}" srcOrd="2" destOrd="0" presId="urn:microsoft.com/office/officeart/2011/layout/TabList"/>
    <dgm:cxn modelId="{C951CD14-5A41-488B-AABA-70D411BA7D64}" type="presParOf" srcId="{88441A0B-2CD8-4D67-AFCC-02702CADFF1E}" destId="{05B3D456-F725-4B11-856C-B2DE4072DEC3}" srcOrd="1" destOrd="0" presId="urn:microsoft.com/office/officeart/2011/layout/TabList"/>
    <dgm:cxn modelId="{EAA28D17-959B-4A0E-88E7-3823F9D165E1}" type="presParOf" srcId="{88441A0B-2CD8-4D67-AFCC-02702CADFF1E}" destId="{C2E6D11B-8204-4373-BFE7-FB6871E4D7DE}" srcOrd="2" destOrd="0" presId="urn:microsoft.com/office/officeart/2011/layout/TabList"/>
    <dgm:cxn modelId="{59EE7B83-837F-438C-8C75-D7B98CB7E7FB}" type="presParOf" srcId="{88441A0B-2CD8-4D67-AFCC-02702CADFF1E}" destId="{3897241B-A5A4-48F8-813E-E2153BC0A513}" srcOrd="3" destOrd="0" presId="urn:microsoft.com/office/officeart/2011/layout/TabList"/>
    <dgm:cxn modelId="{5B95FBB7-9352-4D97-A163-CAC6241DF25E}" type="presParOf" srcId="{3897241B-A5A4-48F8-813E-E2153BC0A513}" destId="{CD0968DA-FF44-4F85-B2FC-0B9C0198D9A0}" srcOrd="0" destOrd="0" presId="urn:microsoft.com/office/officeart/2011/layout/TabList"/>
    <dgm:cxn modelId="{C9A61263-EEA3-400A-8D4E-0E8B0756EE43}" type="presParOf" srcId="{3897241B-A5A4-48F8-813E-E2153BC0A513}" destId="{36C4313E-2265-411B-A2A9-FB625968EFDC}" srcOrd="1" destOrd="0" presId="urn:microsoft.com/office/officeart/2011/layout/TabList"/>
    <dgm:cxn modelId="{45E21160-F8EA-4936-9727-8A31ACEB8A61}" type="presParOf" srcId="{3897241B-A5A4-48F8-813E-E2153BC0A513}" destId="{3BF39BAA-C5D9-4517-A6CE-6DDBA2F5CE69}" srcOrd="2" destOrd="0" presId="urn:microsoft.com/office/officeart/2011/layout/TabList"/>
    <dgm:cxn modelId="{2A0394EC-0773-40E3-BC8D-56F859496EE2}" type="presParOf" srcId="{88441A0B-2CD8-4D67-AFCC-02702CADFF1E}" destId="{1E34501E-3B28-4B3F-BE52-BC761A777568}" srcOrd="4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07EF5CA-54E3-4134-A375-E50352FF4223}" type="doc">
      <dgm:prSet loTypeId="urn:microsoft.com/office/officeart/2011/layout/Tab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89FD8E76-B9C3-4D2F-8377-530F1E9D8D93}">
      <dgm:prSet phldrT="[文本]"/>
      <dgm:spPr/>
      <dgm:t>
        <a:bodyPr/>
        <a:lstStyle/>
        <a:p>
          <a:r>
            <a:rPr lang="zh-CN" altLang="en-US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平台无关性</a:t>
          </a:r>
          <a:endParaRPr lang="zh-CN" altLang="en-US" dirty="0">
            <a:solidFill>
              <a:schemeClr val="tx1"/>
            </a:solidFill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2AB7E1AB-E9A8-4B6B-A47D-2BFDA5C68634}" type="parTrans" cxnId="{943CFDE7-8F4E-4D58-A8D6-7BE2F86FF012}">
      <dgm:prSet/>
      <dgm:spPr/>
      <dgm:t>
        <a:bodyPr/>
        <a:lstStyle/>
        <a:p>
          <a:endParaRPr lang="zh-CN" altLang="en-US"/>
        </a:p>
      </dgm:t>
    </dgm:pt>
    <dgm:pt modelId="{C4A6239D-D285-4604-8A69-8F96CC5EC00E}" type="sibTrans" cxnId="{943CFDE7-8F4E-4D58-A8D6-7BE2F86FF012}">
      <dgm:prSet/>
      <dgm:spPr/>
      <dgm:t>
        <a:bodyPr/>
        <a:lstStyle/>
        <a:p>
          <a:endParaRPr lang="zh-CN" altLang="en-US"/>
        </a:p>
      </dgm:t>
    </dgm:pt>
    <dgm:pt modelId="{71E87927-3334-4B86-AD13-2F17A36E8DE0}">
      <dgm:prSet phldrT="[文本]"/>
      <dgm:spPr/>
      <dgm:t>
        <a:bodyPr/>
        <a:lstStyle/>
        <a:p>
          <a:r>
            <a:rPr lang="en-US" altLang="zh-CN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 </a:t>
          </a:r>
          <a:endParaRPr lang="zh-CN" altLang="en-US" dirty="0">
            <a:solidFill>
              <a:schemeClr val="tx1"/>
            </a:solidFill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C97B64EE-1688-483E-8150-2C986D875386}" type="parTrans" cxnId="{9882890C-41DA-4511-BDEF-C2E72EAFFEEE}">
      <dgm:prSet/>
      <dgm:spPr/>
      <dgm:t>
        <a:bodyPr/>
        <a:lstStyle/>
        <a:p>
          <a:endParaRPr lang="zh-CN" altLang="en-US"/>
        </a:p>
      </dgm:t>
    </dgm:pt>
    <dgm:pt modelId="{03B6D99E-1975-4C6D-B56D-7BF5DA75A661}" type="sibTrans" cxnId="{9882890C-41DA-4511-BDEF-C2E72EAFFEEE}">
      <dgm:prSet/>
      <dgm:spPr/>
      <dgm:t>
        <a:bodyPr/>
        <a:lstStyle/>
        <a:p>
          <a:endParaRPr lang="zh-CN" altLang="en-US"/>
        </a:p>
      </dgm:t>
    </dgm:pt>
    <dgm:pt modelId="{A9C52E09-9AE8-44F3-8835-9802D6D2F041}">
      <dgm:prSet phldrT="[文本]"/>
      <dgm:spPr>
        <a:solidFill>
          <a:srgbClr val="7030A0"/>
        </a:solidFill>
      </dgm:spPr>
      <dgm:t>
        <a:bodyPr/>
        <a:lstStyle/>
        <a:p>
          <a:r>
            <a:rPr lang="zh-CN" altLang="en-US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弹性伸缩</a:t>
          </a:r>
          <a:endParaRPr lang="zh-CN" altLang="en-US" dirty="0">
            <a:solidFill>
              <a:schemeClr val="tx1"/>
            </a:solidFill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E2F19BF6-A157-49AB-9650-00E61164C36D}" type="parTrans" cxnId="{06C03267-567A-4245-97B7-2A889F618D0C}">
      <dgm:prSet/>
      <dgm:spPr/>
      <dgm:t>
        <a:bodyPr/>
        <a:lstStyle/>
        <a:p>
          <a:endParaRPr lang="zh-CN" altLang="en-US"/>
        </a:p>
      </dgm:t>
    </dgm:pt>
    <dgm:pt modelId="{99483B27-A160-47F2-9775-72A63B09A939}" type="sibTrans" cxnId="{06C03267-567A-4245-97B7-2A889F618D0C}">
      <dgm:prSet/>
      <dgm:spPr/>
      <dgm:t>
        <a:bodyPr/>
        <a:lstStyle/>
        <a:p>
          <a:endParaRPr lang="zh-CN" altLang="en-US"/>
        </a:p>
      </dgm:t>
    </dgm:pt>
    <dgm:pt modelId="{21F649F9-EE17-4C4D-81C8-A10638A1D3DA}">
      <dgm:prSet phldrT="[文本]"/>
      <dgm:spPr/>
      <dgm:t>
        <a:bodyPr/>
        <a:lstStyle/>
        <a:p>
          <a:r>
            <a:rPr lang="en-US" altLang="zh-CN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 </a:t>
          </a:r>
          <a:endParaRPr lang="zh-CN" altLang="en-US" dirty="0">
            <a:solidFill>
              <a:schemeClr val="tx1"/>
            </a:solidFill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437FA0B6-8F0E-4AB2-AD3B-F9A3624395EC}" type="parTrans" cxnId="{3CBEBC5C-EB40-4D8D-9A4B-8C2177EE7615}">
      <dgm:prSet/>
      <dgm:spPr/>
      <dgm:t>
        <a:bodyPr/>
        <a:lstStyle/>
        <a:p>
          <a:endParaRPr lang="zh-CN" altLang="en-US"/>
        </a:p>
      </dgm:t>
    </dgm:pt>
    <dgm:pt modelId="{D9D53B8E-550B-4C76-AE34-ED003B815603}" type="sibTrans" cxnId="{3CBEBC5C-EB40-4D8D-9A4B-8C2177EE7615}">
      <dgm:prSet/>
      <dgm:spPr/>
      <dgm:t>
        <a:bodyPr/>
        <a:lstStyle/>
        <a:p>
          <a:endParaRPr lang="zh-CN" altLang="en-US"/>
        </a:p>
      </dgm:t>
    </dgm:pt>
    <dgm:pt modelId="{CFF7497D-43CD-4932-812F-90FB61088CAD}">
      <dgm:prSet phldrT="[文本]" custT="1"/>
      <dgm:spPr/>
      <dgm:t>
        <a:bodyPr/>
        <a:lstStyle/>
        <a:p>
          <a:r>
            <a:rPr lang="zh-CN" altLang="en-US" sz="14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数据路由通明化</a:t>
          </a:r>
          <a:endParaRPr lang="zh-CN" altLang="en-US" sz="1400" dirty="0">
            <a:solidFill>
              <a:schemeClr val="tx1"/>
            </a:solidFill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A44D9016-CE20-4BBE-90BD-5AFC0D0396B8}" type="parTrans" cxnId="{A9806CB5-089A-4A95-8151-5C2606195D57}">
      <dgm:prSet/>
      <dgm:spPr/>
      <dgm:t>
        <a:bodyPr/>
        <a:lstStyle/>
        <a:p>
          <a:endParaRPr lang="zh-CN" altLang="en-US"/>
        </a:p>
      </dgm:t>
    </dgm:pt>
    <dgm:pt modelId="{E2FF3607-2AB9-4B22-AA9E-9251EDD24677}" type="sibTrans" cxnId="{A9806CB5-089A-4A95-8151-5C2606195D57}">
      <dgm:prSet/>
      <dgm:spPr/>
      <dgm:t>
        <a:bodyPr/>
        <a:lstStyle/>
        <a:p>
          <a:endParaRPr lang="zh-CN" altLang="en-US"/>
        </a:p>
      </dgm:t>
    </dgm:pt>
    <dgm:pt modelId="{089215ED-DABB-462A-9153-726E19956F2A}">
      <dgm:prSet phldrT="[文本]" custT="1"/>
      <dgm:spPr/>
      <dgm:t>
        <a:bodyPr/>
        <a:lstStyle/>
        <a:p>
          <a:r>
            <a:rPr lang="zh-CN" altLang="en-US" sz="14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去除</a:t>
          </a:r>
          <a:r>
            <a:rPr lang="en-US" altLang="zh-CN" sz="14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DB</a:t>
          </a:r>
          <a:r>
            <a:rPr lang="zh-CN" altLang="en-US" sz="14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特性依赖</a:t>
          </a:r>
          <a:endParaRPr lang="zh-CN" altLang="en-US" sz="1400" dirty="0">
            <a:solidFill>
              <a:schemeClr val="tx1"/>
            </a:solidFill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B130B6F2-6808-4831-8043-024BE7D5C30D}" type="sibTrans" cxnId="{2A5CC6F8-1E7B-4626-AE7A-4B671784AAF1}">
      <dgm:prSet/>
      <dgm:spPr/>
      <dgm:t>
        <a:bodyPr/>
        <a:lstStyle/>
        <a:p>
          <a:endParaRPr lang="zh-CN" altLang="en-US"/>
        </a:p>
      </dgm:t>
    </dgm:pt>
    <dgm:pt modelId="{4DB2EFC7-E36A-44A4-B507-4EE73C79D8D0}" type="parTrans" cxnId="{2A5CC6F8-1E7B-4626-AE7A-4B671784AAF1}">
      <dgm:prSet/>
      <dgm:spPr/>
      <dgm:t>
        <a:bodyPr/>
        <a:lstStyle/>
        <a:p>
          <a:endParaRPr lang="zh-CN" altLang="en-US"/>
        </a:p>
      </dgm:t>
    </dgm:pt>
    <dgm:pt modelId="{28114074-D429-465F-BC16-443B1D843EBF}">
      <dgm:prSet phldrT="[文本]" custT="1"/>
      <dgm:spPr/>
      <dgm:t>
        <a:bodyPr/>
        <a:lstStyle/>
        <a:p>
          <a:r>
            <a:rPr lang="zh-CN" altLang="en-US" sz="14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标准化</a:t>
          </a:r>
          <a:r>
            <a:rPr lang="en-US" altLang="zh-CN" sz="14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SQL</a:t>
          </a:r>
          <a:endParaRPr lang="zh-CN" altLang="en-US" sz="1400" dirty="0">
            <a:solidFill>
              <a:schemeClr val="tx1"/>
            </a:solidFill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D1358D53-5AFB-49FC-98F7-758AB2E19C83}" type="parTrans" cxnId="{F9E30444-312A-4E42-896D-2BF3273E2EEA}">
      <dgm:prSet/>
      <dgm:spPr/>
      <dgm:t>
        <a:bodyPr/>
        <a:lstStyle/>
        <a:p>
          <a:endParaRPr lang="zh-CN" altLang="en-US"/>
        </a:p>
      </dgm:t>
    </dgm:pt>
    <dgm:pt modelId="{58FF2EF4-61F9-490C-A1C3-D9AF41E2852A}" type="sibTrans" cxnId="{F9E30444-312A-4E42-896D-2BF3273E2EEA}">
      <dgm:prSet/>
      <dgm:spPr/>
      <dgm:t>
        <a:bodyPr/>
        <a:lstStyle/>
        <a:p>
          <a:endParaRPr lang="zh-CN" altLang="en-US"/>
        </a:p>
      </dgm:t>
    </dgm:pt>
    <dgm:pt modelId="{0E042464-5DA3-4CDB-AF0B-EFA3C991A67C}">
      <dgm:prSet phldrT="[文本]" custT="1"/>
      <dgm:spPr/>
      <dgm:t>
        <a:bodyPr/>
        <a:lstStyle/>
        <a:p>
          <a:r>
            <a:rPr lang="zh-CN" altLang="en-US" sz="14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支持</a:t>
          </a:r>
          <a:r>
            <a:rPr lang="en-US" altLang="zh-CN" sz="14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Native</a:t>
          </a:r>
          <a:r>
            <a:rPr lang="zh-CN" altLang="en-US" sz="14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特性</a:t>
          </a:r>
          <a:endParaRPr lang="zh-CN" altLang="en-US" sz="1400" dirty="0">
            <a:solidFill>
              <a:schemeClr val="tx1"/>
            </a:solidFill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1A5D8EC0-A2C9-45D7-ACE1-AE461FC07BF6}" type="parTrans" cxnId="{37ABFDD5-149F-4AC3-85E0-C605CB90E4D6}">
      <dgm:prSet/>
      <dgm:spPr/>
      <dgm:t>
        <a:bodyPr/>
        <a:lstStyle/>
        <a:p>
          <a:endParaRPr lang="zh-CN" altLang="en-US"/>
        </a:p>
      </dgm:t>
    </dgm:pt>
    <dgm:pt modelId="{B5974AE0-7BE4-49F1-A34E-5CEBC61C38B4}" type="sibTrans" cxnId="{37ABFDD5-149F-4AC3-85E0-C605CB90E4D6}">
      <dgm:prSet/>
      <dgm:spPr/>
      <dgm:t>
        <a:bodyPr/>
        <a:lstStyle/>
        <a:p>
          <a:endParaRPr lang="zh-CN" altLang="en-US"/>
        </a:p>
      </dgm:t>
    </dgm:pt>
    <dgm:pt modelId="{E7D3E577-5551-4573-8A67-3DFBCCDD1331}">
      <dgm:prSet phldrT="[文本]" custT="1"/>
      <dgm:spPr/>
      <dgm:t>
        <a:bodyPr/>
        <a:lstStyle/>
        <a:p>
          <a:r>
            <a:rPr lang="zh-CN" altLang="en-US" sz="14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数据源动态管理</a:t>
          </a:r>
          <a:endParaRPr lang="zh-CN" altLang="en-US" sz="1400" dirty="0">
            <a:solidFill>
              <a:schemeClr val="tx1"/>
            </a:solidFill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A4F87C51-4CE1-4066-B92C-12BC54C652B5}" type="parTrans" cxnId="{DCFEE941-06D5-4658-806A-681D2E6F2B69}">
      <dgm:prSet/>
      <dgm:spPr/>
      <dgm:t>
        <a:bodyPr/>
        <a:lstStyle/>
        <a:p>
          <a:endParaRPr lang="zh-CN" altLang="en-US"/>
        </a:p>
      </dgm:t>
    </dgm:pt>
    <dgm:pt modelId="{0EB2D92D-86B6-45F5-9A09-8B0F3CF7FE2A}" type="sibTrans" cxnId="{DCFEE941-06D5-4658-806A-681D2E6F2B69}">
      <dgm:prSet/>
      <dgm:spPr/>
      <dgm:t>
        <a:bodyPr/>
        <a:lstStyle/>
        <a:p>
          <a:endParaRPr lang="zh-CN" altLang="en-US"/>
        </a:p>
      </dgm:t>
    </dgm:pt>
    <dgm:pt modelId="{8686A546-5B4E-4CF2-B816-741475838E86}">
      <dgm:prSet phldrT="[文本]" custT="1"/>
      <dgm:spPr/>
      <dgm:t>
        <a:bodyPr/>
        <a:lstStyle/>
        <a:p>
          <a:r>
            <a:rPr lang="en-US" altLang="zh-CN" sz="14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Failover</a:t>
          </a:r>
          <a:r>
            <a:rPr lang="zh-CN" altLang="en-US" sz="14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支持（跨机房容灾）</a:t>
          </a:r>
          <a:endParaRPr lang="zh-CN" altLang="en-US" sz="1400" dirty="0">
            <a:solidFill>
              <a:schemeClr val="tx1"/>
            </a:solidFill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17D9AA8F-3295-453E-B7F9-BAC2156C7AB7}" type="parTrans" cxnId="{82BE1AFF-AD39-4833-8299-93DE8074C59E}">
      <dgm:prSet/>
      <dgm:spPr/>
      <dgm:t>
        <a:bodyPr/>
        <a:lstStyle/>
        <a:p>
          <a:endParaRPr lang="zh-CN" altLang="en-US"/>
        </a:p>
      </dgm:t>
    </dgm:pt>
    <dgm:pt modelId="{A5FF3646-29DC-4A01-8CE9-69BE507DABCE}" type="sibTrans" cxnId="{82BE1AFF-AD39-4833-8299-93DE8074C59E}">
      <dgm:prSet/>
      <dgm:spPr/>
      <dgm:t>
        <a:bodyPr/>
        <a:lstStyle/>
        <a:p>
          <a:endParaRPr lang="zh-CN" altLang="en-US"/>
        </a:p>
      </dgm:t>
    </dgm:pt>
    <dgm:pt modelId="{88441A0B-2CD8-4D67-AFCC-02702CADFF1E}" type="pres">
      <dgm:prSet presAssocID="{F07EF5CA-54E3-4134-A375-E50352FF4223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  <dgm:t>
        <a:bodyPr/>
        <a:lstStyle/>
        <a:p>
          <a:endParaRPr lang="zh-CN" altLang="en-US"/>
        </a:p>
      </dgm:t>
    </dgm:pt>
    <dgm:pt modelId="{183F3E39-9157-48E9-86B9-86B595650A6C}" type="pres">
      <dgm:prSet presAssocID="{89FD8E76-B9C3-4D2F-8377-530F1E9D8D93}" presName="composite" presStyleCnt="0"/>
      <dgm:spPr/>
    </dgm:pt>
    <dgm:pt modelId="{23B96A4B-BA41-469E-AACD-A6CADAB4A4AE}" type="pres">
      <dgm:prSet presAssocID="{89FD8E76-B9C3-4D2F-8377-530F1E9D8D93}" presName="FirstChild" presStyleLbl="revTx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FB85C559-1AB3-489F-89F1-22647C332A33}" type="pres">
      <dgm:prSet presAssocID="{89FD8E76-B9C3-4D2F-8377-530F1E9D8D93}" presName="Parent" presStyleLbl="alignNode1" presStyleIdx="0" presStyleCnt="2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D12D13C8-AC2D-42C2-B325-786453768675}" type="pres">
      <dgm:prSet presAssocID="{89FD8E76-B9C3-4D2F-8377-530F1E9D8D93}" presName="Accent" presStyleLbl="parChTrans1D1" presStyleIdx="0" presStyleCnt="2"/>
      <dgm:spPr/>
    </dgm:pt>
    <dgm:pt modelId="{05B3D456-F725-4B11-856C-B2DE4072DEC3}" type="pres">
      <dgm:prSet presAssocID="{89FD8E76-B9C3-4D2F-8377-530F1E9D8D93}" presName="Child" presStyleLbl="revTx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C2E6D11B-8204-4373-BFE7-FB6871E4D7DE}" type="pres">
      <dgm:prSet presAssocID="{C4A6239D-D285-4604-8A69-8F96CC5EC00E}" presName="sibTrans" presStyleCnt="0"/>
      <dgm:spPr/>
    </dgm:pt>
    <dgm:pt modelId="{3897241B-A5A4-48F8-813E-E2153BC0A513}" type="pres">
      <dgm:prSet presAssocID="{A9C52E09-9AE8-44F3-8835-9802D6D2F041}" presName="composite" presStyleCnt="0"/>
      <dgm:spPr/>
    </dgm:pt>
    <dgm:pt modelId="{CD0968DA-FF44-4F85-B2FC-0B9C0198D9A0}" type="pres">
      <dgm:prSet presAssocID="{A9C52E09-9AE8-44F3-8835-9802D6D2F041}" presName="FirstChild" presStyleLbl="revTx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6C4313E-2265-411B-A2A9-FB625968EFDC}" type="pres">
      <dgm:prSet presAssocID="{A9C52E09-9AE8-44F3-8835-9802D6D2F041}" presName="Parent" presStyleLbl="alignNode1" presStyleIdx="1" presStyleCnt="2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BF39BAA-C5D9-4517-A6CE-6DDBA2F5CE69}" type="pres">
      <dgm:prSet presAssocID="{A9C52E09-9AE8-44F3-8835-9802D6D2F041}" presName="Accent" presStyleLbl="parChTrans1D1" presStyleIdx="1" presStyleCnt="2"/>
      <dgm:spPr/>
    </dgm:pt>
    <dgm:pt modelId="{1E34501E-3B28-4B3F-BE52-BC761A777568}" type="pres">
      <dgm:prSet presAssocID="{A9C52E09-9AE8-44F3-8835-9802D6D2F041}" presName="Child" presStyleLbl="revTx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F9E30444-312A-4E42-896D-2BF3273E2EEA}" srcId="{89FD8E76-B9C3-4D2F-8377-530F1E9D8D93}" destId="{28114074-D429-465F-BC16-443B1D843EBF}" srcOrd="2" destOrd="0" parTransId="{D1358D53-5AFB-49FC-98F7-758AB2E19C83}" sibTransId="{58FF2EF4-61F9-490C-A1C3-D9AF41E2852A}"/>
    <dgm:cxn modelId="{AD1BBF76-6E7C-47D7-A8E3-6FE2AB59D721}" type="presOf" srcId="{0E042464-5DA3-4CDB-AF0B-EFA3C991A67C}" destId="{05B3D456-F725-4B11-856C-B2DE4072DEC3}" srcOrd="0" destOrd="2" presId="urn:microsoft.com/office/officeart/2011/layout/TabList"/>
    <dgm:cxn modelId="{882728F7-D2D3-4FC2-8678-4D3584597DC7}" type="presOf" srcId="{89FD8E76-B9C3-4D2F-8377-530F1E9D8D93}" destId="{FB85C559-1AB3-489F-89F1-22647C332A33}" srcOrd="0" destOrd="0" presId="urn:microsoft.com/office/officeart/2011/layout/TabList"/>
    <dgm:cxn modelId="{82BE1AFF-AD39-4833-8299-93DE8074C59E}" srcId="{A9C52E09-9AE8-44F3-8835-9802D6D2F041}" destId="{8686A546-5B4E-4CF2-B816-741475838E86}" srcOrd="3" destOrd="0" parTransId="{17D9AA8F-3295-453E-B7F9-BAC2156C7AB7}" sibTransId="{A5FF3646-29DC-4A01-8CE9-69BE507DABCE}"/>
    <dgm:cxn modelId="{1F0406A9-AAA0-48D5-9833-510E796E850E}" type="presOf" srcId="{CFF7497D-43CD-4932-812F-90FB61088CAD}" destId="{1E34501E-3B28-4B3F-BE52-BC761A777568}" srcOrd="0" destOrd="0" presId="urn:microsoft.com/office/officeart/2011/layout/TabList"/>
    <dgm:cxn modelId="{2A5CC6F8-1E7B-4626-AE7A-4B671784AAF1}" srcId="{89FD8E76-B9C3-4D2F-8377-530F1E9D8D93}" destId="{089215ED-DABB-462A-9153-726E19956F2A}" srcOrd="1" destOrd="0" parTransId="{4DB2EFC7-E36A-44A4-B507-4EE73C79D8D0}" sibTransId="{B130B6F2-6808-4831-8043-024BE7D5C30D}"/>
    <dgm:cxn modelId="{DCFEE941-06D5-4658-806A-681D2E6F2B69}" srcId="{A9C52E09-9AE8-44F3-8835-9802D6D2F041}" destId="{E7D3E577-5551-4573-8A67-3DFBCCDD1331}" srcOrd="2" destOrd="0" parTransId="{A4F87C51-4CE1-4066-B92C-12BC54C652B5}" sibTransId="{0EB2D92D-86B6-45F5-9A09-8B0F3CF7FE2A}"/>
    <dgm:cxn modelId="{94F81AAF-613F-4EFB-B42B-01A604E3AAC1}" type="presOf" srcId="{089215ED-DABB-462A-9153-726E19956F2A}" destId="{05B3D456-F725-4B11-856C-B2DE4072DEC3}" srcOrd="0" destOrd="0" presId="urn:microsoft.com/office/officeart/2011/layout/TabList"/>
    <dgm:cxn modelId="{E0E936D6-4883-4FA0-8A1C-14F3F7319BEE}" type="presOf" srcId="{F07EF5CA-54E3-4134-A375-E50352FF4223}" destId="{88441A0B-2CD8-4D67-AFCC-02702CADFF1E}" srcOrd="0" destOrd="0" presId="urn:microsoft.com/office/officeart/2011/layout/TabList"/>
    <dgm:cxn modelId="{48911ECD-BBBE-4A9F-80F2-224ECDEC5D0C}" type="presOf" srcId="{A9C52E09-9AE8-44F3-8835-9802D6D2F041}" destId="{36C4313E-2265-411B-A2A9-FB625968EFDC}" srcOrd="0" destOrd="0" presId="urn:microsoft.com/office/officeart/2011/layout/TabList"/>
    <dgm:cxn modelId="{E949E64F-C71D-417E-A593-A4EE19F8AA00}" type="presOf" srcId="{8686A546-5B4E-4CF2-B816-741475838E86}" destId="{1E34501E-3B28-4B3F-BE52-BC761A777568}" srcOrd="0" destOrd="2" presId="urn:microsoft.com/office/officeart/2011/layout/TabList"/>
    <dgm:cxn modelId="{CC5E6B78-D96D-4B69-8EA4-77EF045FF903}" type="presOf" srcId="{E7D3E577-5551-4573-8A67-3DFBCCDD1331}" destId="{1E34501E-3B28-4B3F-BE52-BC761A777568}" srcOrd="0" destOrd="1" presId="urn:microsoft.com/office/officeart/2011/layout/TabList"/>
    <dgm:cxn modelId="{A9806CB5-089A-4A95-8151-5C2606195D57}" srcId="{A9C52E09-9AE8-44F3-8835-9802D6D2F041}" destId="{CFF7497D-43CD-4932-812F-90FB61088CAD}" srcOrd="1" destOrd="0" parTransId="{A44D9016-CE20-4BBE-90BD-5AFC0D0396B8}" sibTransId="{E2FF3607-2AB9-4B22-AA9E-9251EDD24677}"/>
    <dgm:cxn modelId="{943CFDE7-8F4E-4D58-A8D6-7BE2F86FF012}" srcId="{F07EF5CA-54E3-4134-A375-E50352FF4223}" destId="{89FD8E76-B9C3-4D2F-8377-530F1E9D8D93}" srcOrd="0" destOrd="0" parTransId="{2AB7E1AB-E9A8-4B6B-A47D-2BFDA5C68634}" sibTransId="{C4A6239D-D285-4604-8A69-8F96CC5EC00E}"/>
    <dgm:cxn modelId="{9882890C-41DA-4511-BDEF-C2E72EAFFEEE}" srcId="{89FD8E76-B9C3-4D2F-8377-530F1E9D8D93}" destId="{71E87927-3334-4B86-AD13-2F17A36E8DE0}" srcOrd="0" destOrd="0" parTransId="{C97B64EE-1688-483E-8150-2C986D875386}" sibTransId="{03B6D99E-1975-4C6D-B56D-7BF5DA75A661}"/>
    <dgm:cxn modelId="{54831C96-B180-4AB0-876D-F4F1859818D0}" type="presOf" srcId="{28114074-D429-465F-BC16-443B1D843EBF}" destId="{05B3D456-F725-4B11-856C-B2DE4072DEC3}" srcOrd="0" destOrd="1" presId="urn:microsoft.com/office/officeart/2011/layout/TabList"/>
    <dgm:cxn modelId="{06C03267-567A-4245-97B7-2A889F618D0C}" srcId="{F07EF5CA-54E3-4134-A375-E50352FF4223}" destId="{A9C52E09-9AE8-44F3-8835-9802D6D2F041}" srcOrd="1" destOrd="0" parTransId="{E2F19BF6-A157-49AB-9650-00E61164C36D}" sibTransId="{99483B27-A160-47F2-9775-72A63B09A939}"/>
    <dgm:cxn modelId="{37ABFDD5-149F-4AC3-85E0-C605CB90E4D6}" srcId="{89FD8E76-B9C3-4D2F-8377-530F1E9D8D93}" destId="{0E042464-5DA3-4CDB-AF0B-EFA3C991A67C}" srcOrd="3" destOrd="0" parTransId="{1A5D8EC0-A2C9-45D7-ACE1-AE461FC07BF6}" sibTransId="{B5974AE0-7BE4-49F1-A34E-5CEBC61C38B4}"/>
    <dgm:cxn modelId="{B1C16C25-09E2-4613-9D8B-01E9A7868CFE}" type="presOf" srcId="{21F649F9-EE17-4C4D-81C8-A10638A1D3DA}" destId="{CD0968DA-FF44-4F85-B2FC-0B9C0198D9A0}" srcOrd="0" destOrd="0" presId="urn:microsoft.com/office/officeart/2011/layout/TabList"/>
    <dgm:cxn modelId="{3CBEBC5C-EB40-4D8D-9A4B-8C2177EE7615}" srcId="{A9C52E09-9AE8-44F3-8835-9802D6D2F041}" destId="{21F649F9-EE17-4C4D-81C8-A10638A1D3DA}" srcOrd="0" destOrd="0" parTransId="{437FA0B6-8F0E-4AB2-AD3B-F9A3624395EC}" sibTransId="{D9D53B8E-550B-4C76-AE34-ED003B815603}"/>
    <dgm:cxn modelId="{7D8E70B5-E07F-4708-850D-E8C2C6F76B27}" type="presOf" srcId="{71E87927-3334-4B86-AD13-2F17A36E8DE0}" destId="{23B96A4B-BA41-469E-AACD-A6CADAB4A4AE}" srcOrd="0" destOrd="0" presId="urn:microsoft.com/office/officeart/2011/layout/TabList"/>
    <dgm:cxn modelId="{3BC74DDF-01CE-43A5-A97C-60FEDF96F0E9}" type="presParOf" srcId="{88441A0B-2CD8-4D67-AFCC-02702CADFF1E}" destId="{183F3E39-9157-48E9-86B9-86B595650A6C}" srcOrd="0" destOrd="0" presId="urn:microsoft.com/office/officeart/2011/layout/TabList"/>
    <dgm:cxn modelId="{F83E4E80-D791-46CE-AE34-B8BA2B23C04E}" type="presParOf" srcId="{183F3E39-9157-48E9-86B9-86B595650A6C}" destId="{23B96A4B-BA41-469E-AACD-A6CADAB4A4AE}" srcOrd="0" destOrd="0" presId="urn:microsoft.com/office/officeart/2011/layout/TabList"/>
    <dgm:cxn modelId="{0DB50D3E-4994-4ECB-9034-E0E40007067B}" type="presParOf" srcId="{183F3E39-9157-48E9-86B9-86B595650A6C}" destId="{FB85C559-1AB3-489F-89F1-22647C332A33}" srcOrd="1" destOrd="0" presId="urn:microsoft.com/office/officeart/2011/layout/TabList"/>
    <dgm:cxn modelId="{262BB5AB-DEF1-4D86-9101-DC0CC9741101}" type="presParOf" srcId="{183F3E39-9157-48E9-86B9-86B595650A6C}" destId="{D12D13C8-AC2D-42C2-B325-786453768675}" srcOrd="2" destOrd="0" presId="urn:microsoft.com/office/officeart/2011/layout/TabList"/>
    <dgm:cxn modelId="{315AABC1-1CAC-4400-9289-4200D509A6A1}" type="presParOf" srcId="{88441A0B-2CD8-4D67-AFCC-02702CADFF1E}" destId="{05B3D456-F725-4B11-856C-B2DE4072DEC3}" srcOrd="1" destOrd="0" presId="urn:microsoft.com/office/officeart/2011/layout/TabList"/>
    <dgm:cxn modelId="{004BFA53-8A20-411D-833E-9D518DC6C11E}" type="presParOf" srcId="{88441A0B-2CD8-4D67-AFCC-02702CADFF1E}" destId="{C2E6D11B-8204-4373-BFE7-FB6871E4D7DE}" srcOrd="2" destOrd="0" presId="urn:microsoft.com/office/officeart/2011/layout/TabList"/>
    <dgm:cxn modelId="{BAD7AF73-4EB9-426C-8D9C-A977AB05B1C2}" type="presParOf" srcId="{88441A0B-2CD8-4D67-AFCC-02702CADFF1E}" destId="{3897241B-A5A4-48F8-813E-E2153BC0A513}" srcOrd="3" destOrd="0" presId="urn:microsoft.com/office/officeart/2011/layout/TabList"/>
    <dgm:cxn modelId="{31FFFBC1-0104-45AA-9F72-D3902F46E72F}" type="presParOf" srcId="{3897241B-A5A4-48F8-813E-E2153BC0A513}" destId="{CD0968DA-FF44-4F85-B2FC-0B9C0198D9A0}" srcOrd="0" destOrd="0" presId="urn:microsoft.com/office/officeart/2011/layout/TabList"/>
    <dgm:cxn modelId="{9A9F46BD-5C0B-49B6-84CE-F0560D35472F}" type="presParOf" srcId="{3897241B-A5A4-48F8-813E-E2153BC0A513}" destId="{36C4313E-2265-411B-A2A9-FB625968EFDC}" srcOrd="1" destOrd="0" presId="urn:microsoft.com/office/officeart/2011/layout/TabList"/>
    <dgm:cxn modelId="{570AAB34-5F55-4965-BA58-22D0F78A2E79}" type="presParOf" srcId="{3897241B-A5A4-48F8-813E-E2153BC0A513}" destId="{3BF39BAA-C5D9-4517-A6CE-6DDBA2F5CE69}" srcOrd="2" destOrd="0" presId="urn:microsoft.com/office/officeart/2011/layout/TabList"/>
    <dgm:cxn modelId="{C7D40A65-5AF3-4D80-BAF2-4BEBF3588BEF}" type="presParOf" srcId="{88441A0B-2CD8-4D67-AFCC-02702CADFF1E}" destId="{1E34501E-3B28-4B3F-BE52-BC761A777568}" srcOrd="4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44C4495-5C54-46F5-BCF8-F256FAE68364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8A68D891-6974-4AE8-90ED-4CB238571AE7}">
      <dgm:prSet phldrT="[文本]" custT="1"/>
      <dgm:spPr>
        <a:solidFill>
          <a:srgbClr val="7030A0"/>
        </a:solidFill>
      </dgm:spPr>
      <dgm:t>
        <a:bodyPr/>
        <a:lstStyle/>
        <a:p>
          <a:pPr>
            <a:lnSpc>
              <a:spcPct val="70000"/>
            </a:lnSpc>
            <a:spcAft>
              <a:spcPts val="0"/>
            </a:spcAft>
          </a:pPr>
          <a:r>
            <a:rPr lang="en-US" altLang="zh-CN" sz="1800" b="1" dirty="0" smtClean="0">
              <a:latin typeface="+mj-ea"/>
              <a:ea typeface="+mj-ea"/>
            </a:rPr>
            <a:t>Update</a:t>
          </a:r>
        </a:p>
        <a:p>
          <a:pPr>
            <a:lnSpc>
              <a:spcPct val="70000"/>
            </a:lnSpc>
            <a:spcAft>
              <a:spcPts val="0"/>
            </a:spcAft>
          </a:pPr>
          <a:r>
            <a:rPr lang="en-US" altLang="zh-CN" sz="1800" b="1" dirty="0" smtClean="0">
              <a:latin typeface="+mj-ea"/>
              <a:ea typeface="+mj-ea"/>
            </a:rPr>
            <a:t>Server</a:t>
          </a:r>
          <a:endParaRPr lang="zh-CN" altLang="en-US" sz="1800" b="1" dirty="0">
            <a:latin typeface="+mj-ea"/>
            <a:ea typeface="+mj-ea"/>
          </a:endParaRPr>
        </a:p>
      </dgm:t>
    </dgm:pt>
    <dgm:pt modelId="{B8D2B3CD-1A14-44A1-A9B2-A6469E13B864}" type="parTrans" cxnId="{B22E2431-1F14-4C87-8C85-7EB2D2C6F44C}">
      <dgm:prSet/>
      <dgm:spPr/>
      <dgm:t>
        <a:bodyPr/>
        <a:lstStyle/>
        <a:p>
          <a:endParaRPr lang="zh-CN" altLang="en-US"/>
        </a:p>
      </dgm:t>
    </dgm:pt>
    <dgm:pt modelId="{DDB8DDBB-8472-4695-BF10-BD5F2CF6EE3F}" type="sibTrans" cxnId="{B22E2431-1F14-4C87-8C85-7EB2D2C6F44C}">
      <dgm:prSet/>
      <dgm:spPr/>
      <dgm:t>
        <a:bodyPr/>
        <a:lstStyle/>
        <a:p>
          <a:endParaRPr lang="zh-CN" altLang="en-US"/>
        </a:p>
      </dgm:t>
    </dgm:pt>
    <dgm:pt modelId="{90BD1325-C5F9-45D9-BA1E-E62D48F5F602}">
      <dgm:prSet phldrT="[文本]" custT="1"/>
      <dgm:spPr/>
      <dgm:t>
        <a:bodyPr/>
        <a:lstStyle/>
        <a:p>
          <a:pPr>
            <a:spcAft>
              <a:spcPts val="0"/>
            </a:spcAft>
          </a:pPr>
          <a:r>
            <a:rPr lang="en-US" altLang="zh-CN" sz="1200" b="1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MergeServer</a:t>
          </a:r>
        </a:p>
        <a:p>
          <a:pPr>
            <a:spcAft>
              <a:spcPts val="0"/>
            </a:spcAft>
          </a:pPr>
          <a:r>
            <a:rPr lang="en-US" altLang="zh-CN" sz="1200" b="1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ChunkServer</a:t>
          </a:r>
          <a:endParaRPr lang="zh-CN" altLang="en-US" sz="1200" b="1" dirty="0">
            <a:latin typeface="Arial Unicode MS" panose="020B0604020202020204" pitchFamily="34" charset="-122"/>
            <a:ea typeface="Arial Unicode MS" panose="020B0604020202020204" pitchFamily="34" charset="-122"/>
            <a:cs typeface="Arial Unicode MS" panose="020B0604020202020204" pitchFamily="34" charset="-122"/>
          </a:endParaRPr>
        </a:p>
      </dgm:t>
    </dgm:pt>
    <dgm:pt modelId="{3BDE1F95-609B-41AB-B4DC-C9D953E77393}" type="parTrans" cxnId="{17F91078-A71A-4345-8266-D4A852DCB5BC}">
      <dgm:prSet/>
      <dgm:spPr/>
      <dgm:t>
        <a:bodyPr/>
        <a:lstStyle/>
        <a:p>
          <a:endParaRPr lang="zh-CN" altLang="en-US"/>
        </a:p>
      </dgm:t>
    </dgm:pt>
    <dgm:pt modelId="{3EC17A50-5F7A-4B95-B8EA-D4CCBE5237D1}" type="sibTrans" cxnId="{17F91078-A71A-4345-8266-D4A852DCB5BC}">
      <dgm:prSet/>
      <dgm:spPr/>
      <dgm:t>
        <a:bodyPr/>
        <a:lstStyle/>
        <a:p>
          <a:endParaRPr lang="zh-CN" altLang="en-US"/>
        </a:p>
      </dgm:t>
    </dgm:pt>
    <dgm:pt modelId="{90325015-F79F-4E33-807A-B7A415ADAA3F}">
      <dgm:prSet phldrT="[文本]" custT="1"/>
      <dgm:spPr/>
      <dgm:t>
        <a:bodyPr/>
        <a:lstStyle/>
        <a:p>
          <a:pPr>
            <a:spcAft>
              <a:spcPts val="0"/>
            </a:spcAft>
          </a:pPr>
          <a:r>
            <a:rPr lang="en-US" altLang="zh-CN" sz="1200" b="1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MergeServer</a:t>
          </a:r>
        </a:p>
        <a:p>
          <a:pPr>
            <a:spcAft>
              <a:spcPts val="0"/>
            </a:spcAft>
          </a:pPr>
          <a:r>
            <a:rPr lang="en-US" altLang="zh-CN" sz="1200" b="1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ChunkServer</a:t>
          </a:r>
          <a:endParaRPr lang="zh-CN" altLang="en-US" sz="1200" b="1" dirty="0">
            <a:latin typeface="Arial Unicode MS" panose="020B0604020202020204" pitchFamily="34" charset="-122"/>
            <a:ea typeface="Arial Unicode MS" panose="020B0604020202020204" pitchFamily="34" charset="-122"/>
            <a:cs typeface="Arial Unicode MS" panose="020B0604020202020204" pitchFamily="34" charset="-122"/>
          </a:endParaRPr>
        </a:p>
      </dgm:t>
    </dgm:pt>
    <dgm:pt modelId="{71F4352A-15BE-4271-8CFA-631E91CF2770}" type="parTrans" cxnId="{3F332A90-CD01-47D1-9B87-C3531D3D3BA6}">
      <dgm:prSet/>
      <dgm:spPr/>
      <dgm:t>
        <a:bodyPr/>
        <a:lstStyle/>
        <a:p>
          <a:endParaRPr lang="zh-CN" altLang="en-US"/>
        </a:p>
      </dgm:t>
    </dgm:pt>
    <dgm:pt modelId="{4ADB378C-C2B4-4DBF-B58B-3E05484040E3}" type="sibTrans" cxnId="{3F332A90-CD01-47D1-9B87-C3531D3D3BA6}">
      <dgm:prSet/>
      <dgm:spPr/>
      <dgm:t>
        <a:bodyPr/>
        <a:lstStyle/>
        <a:p>
          <a:endParaRPr lang="zh-CN" altLang="en-US"/>
        </a:p>
      </dgm:t>
    </dgm:pt>
    <dgm:pt modelId="{6DC91BB1-9C5B-4C0E-A0C3-D52349609F50}">
      <dgm:prSet phldrT="[文本]" custT="1"/>
      <dgm:spPr/>
      <dgm:t>
        <a:bodyPr/>
        <a:lstStyle/>
        <a:p>
          <a:pPr>
            <a:spcAft>
              <a:spcPts val="0"/>
            </a:spcAft>
          </a:pPr>
          <a:r>
            <a:rPr lang="en-US" altLang="zh-CN" sz="1200" b="1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MergeServer</a:t>
          </a:r>
        </a:p>
        <a:p>
          <a:pPr>
            <a:spcAft>
              <a:spcPts val="0"/>
            </a:spcAft>
          </a:pPr>
          <a:r>
            <a:rPr lang="en-US" altLang="zh-CN" sz="1200" b="1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ChunkServer</a:t>
          </a:r>
          <a:endParaRPr lang="zh-CN" altLang="en-US" sz="1200" b="1" dirty="0">
            <a:latin typeface="Arial Unicode MS" panose="020B0604020202020204" pitchFamily="34" charset="-122"/>
            <a:ea typeface="Arial Unicode MS" panose="020B0604020202020204" pitchFamily="34" charset="-122"/>
            <a:cs typeface="Arial Unicode MS" panose="020B0604020202020204" pitchFamily="34" charset="-122"/>
          </a:endParaRPr>
        </a:p>
      </dgm:t>
    </dgm:pt>
    <dgm:pt modelId="{1B1DF6C9-2B74-45A4-8331-095BB8AA6715}" type="parTrans" cxnId="{6B5C21EC-C649-4A23-AC33-9EB3CD615544}">
      <dgm:prSet/>
      <dgm:spPr/>
      <dgm:t>
        <a:bodyPr/>
        <a:lstStyle/>
        <a:p>
          <a:endParaRPr lang="zh-CN" altLang="en-US"/>
        </a:p>
      </dgm:t>
    </dgm:pt>
    <dgm:pt modelId="{6921820A-268E-4287-B9AC-6BD3B9029DC2}" type="sibTrans" cxnId="{6B5C21EC-C649-4A23-AC33-9EB3CD615544}">
      <dgm:prSet/>
      <dgm:spPr/>
      <dgm:t>
        <a:bodyPr/>
        <a:lstStyle/>
        <a:p>
          <a:endParaRPr lang="zh-CN" altLang="en-US"/>
        </a:p>
      </dgm:t>
    </dgm:pt>
    <dgm:pt modelId="{8A4895AF-71CF-42B4-8473-76F3C0B14210}">
      <dgm:prSet phldrT="[文本]" custT="1"/>
      <dgm:spPr/>
      <dgm:t>
        <a:bodyPr/>
        <a:lstStyle/>
        <a:p>
          <a:pPr>
            <a:spcAft>
              <a:spcPts val="0"/>
            </a:spcAft>
          </a:pPr>
          <a:r>
            <a:rPr lang="en-US" altLang="zh-CN" sz="1200" b="1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MergeServer</a:t>
          </a:r>
        </a:p>
        <a:p>
          <a:pPr>
            <a:spcAft>
              <a:spcPts val="0"/>
            </a:spcAft>
          </a:pPr>
          <a:r>
            <a:rPr lang="en-US" altLang="zh-CN" sz="1200" b="1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ChunkServer</a:t>
          </a:r>
          <a:endParaRPr lang="zh-CN" altLang="en-US" sz="1200" b="1" dirty="0">
            <a:latin typeface="Arial Unicode MS" panose="020B0604020202020204" pitchFamily="34" charset="-122"/>
            <a:ea typeface="Arial Unicode MS" panose="020B0604020202020204" pitchFamily="34" charset="-122"/>
            <a:cs typeface="Arial Unicode MS" panose="020B0604020202020204" pitchFamily="34" charset="-122"/>
          </a:endParaRPr>
        </a:p>
      </dgm:t>
    </dgm:pt>
    <dgm:pt modelId="{89D4C0FA-A067-4D09-A648-F1C7506DC3EB}" type="parTrans" cxnId="{2E8ECEA5-106C-4C07-B41B-F2A7D783820F}">
      <dgm:prSet/>
      <dgm:spPr/>
      <dgm:t>
        <a:bodyPr/>
        <a:lstStyle/>
        <a:p>
          <a:endParaRPr lang="zh-CN" altLang="en-US"/>
        </a:p>
      </dgm:t>
    </dgm:pt>
    <dgm:pt modelId="{84C9E24C-8589-4C0A-8929-F4CB1B660482}" type="sibTrans" cxnId="{2E8ECEA5-106C-4C07-B41B-F2A7D783820F}">
      <dgm:prSet/>
      <dgm:spPr/>
      <dgm:t>
        <a:bodyPr/>
        <a:lstStyle/>
        <a:p>
          <a:endParaRPr lang="zh-CN" altLang="en-US"/>
        </a:p>
      </dgm:t>
    </dgm:pt>
    <dgm:pt modelId="{DCBD624B-E222-456A-8070-01BAC03BFA59}">
      <dgm:prSet phldrT="[文本]" custT="1"/>
      <dgm:spPr/>
      <dgm:t>
        <a:bodyPr/>
        <a:lstStyle/>
        <a:p>
          <a:pPr>
            <a:spcAft>
              <a:spcPts val="0"/>
            </a:spcAft>
          </a:pPr>
          <a:r>
            <a:rPr lang="en-US" altLang="zh-CN" sz="1200" b="1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MergeServer</a:t>
          </a:r>
        </a:p>
        <a:p>
          <a:pPr>
            <a:spcAft>
              <a:spcPts val="0"/>
            </a:spcAft>
          </a:pPr>
          <a:r>
            <a:rPr lang="en-US" altLang="zh-CN" sz="1200" b="1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ChunkServer</a:t>
          </a:r>
          <a:endParaRPr lang="zh-CN" altLang="en-US" sz="1200" b="1" dirty="0">
            <a:latin typeface="Arial Unicode MS" panose="020B0604020202020204" pitchFamily="34" charset="-122"/>
            <a:ea typeface="Arial Unicode MS" panose="020B0604020202020204" pitchFamily="34" charset="-122"/>
            <a:cs typeface="Arial Unicode MS" panose="020B0604020202020204" pitchFamily="34" charset="-122"/>
          </a:endParaRPr>
        </a:p>
      </dgm:t>
    </dgm:pt>
    <dgm:pt modelId="{7ED8DA6E-19BC-4924-86F4-2A68286DCC7D}" type="parTrans" cxnId="{3DCBF306-D7BF-4DC4-8E8E-E7B3E496FF0D}">
      <dgm:prSet/>
      <dgm:spPr/>
      <dgm:t>
        <a:bodyPr/>
        <a:lstStyle/>
        <a:p>
          <a:endParaRPr lang="zh-CN" altLang="en-US"/>
        </a:p>
      </dgm:t>
    </dgm:pt>
    <dgm:pt modelId="{0492DC17-5A1B-4318-A22C-5C93FC00007F}" type="sibTrans" cxnId="{3DCBF306-D7BF-4DC4-8E8E-E7B3E496FF0D}">
      <dgm:prSet/>
      <dgm:spPr/>
      <dgm:t>
        <a:bodyPr/>
        <a:lstStyle/>
        <a:p>
          <a:endParaRPr lang="zh-CN" altLang="en-US"/>
        </a:p>
      </dgm:t>
    </dgm:pt>
    <dgm:pt modelId="{EF5008EB-3631-4CE0-9D56-B771A9115912}">
      <dgm:prSet phldrT="[文本]" custT="1"/>
      <dgm:spPr/>
      <dgm:t>
        <a:bodyPr/>
        <a:lstStyle/>
        <a:p>
          <a:pPr>
            <a:spcAft>
              <a:spcPts val="0"/>
            </a:spcAft>
          </a:pPr>
          <a:r>
            <a:rPr lang="en-US" altLang="zh-CN" sz="1200" b="1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MergeServer</a:t>
          </a:r>
        </a:p>
        <a:p>
          <a:pPr>
            <a:spcAft>
              <a:spcPts val="0"/>
            </a:spcAft>
          </a:pPr>
          <a:r>
            <a:rPr lang="en-US" altLang="zh-CN" sz="1200" b="1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ChunkServer</a:t>
          </a:r>
          <a:endParaRPr lang="zh-CN" altLang="en-US" sz="1200" b="1" dirty="0">
            <a:latin typeface="Arial Unicode MS" panose="020B0604020202020204" pitchFamily="34" charset="-122"/>
            <a:ea typeface="Arial Unicode MS" panose="020B0604020202020204" pitchFamily="34" charset="-122"/>
            <a:cs typeface="Arial Unicode MS" panose="020B0604020202020204" pitchFamily="34" charset="-122"/>
          </a:endParaRPr>
        </a:p>
      </dgm:t>
    </dgm:pt>
    <dgm:pt modelId="{5A622E67-7595-413C-849E-31963CCBC3A4}" type="parTrans" cxnId="{095DACAE-84B3-49AD-A1D6-85ABA31CC8D9}">
      <dgm:prSet/>
      <dgm:spPr/>
      <dgm:t>
        <a:bodyPr/>
        <a:lstStyle/>
        <a:p>
          <a:endParaRPr lang="zh-CN" altLang="en-US"/>
        </a:p>
      </dgm:t>
    </dgm:pt>
    <dgm:pt modelId="{151F612F-A67D-4ED9-8E69-EEC17C09DC4C}" type="sibTrans" cxnId="{095DACAE-84B3-49AD-A1D6-85ABA31CC8D9}">
      <dgm:prSet/>
      <dgm:spPr/>
      <dgm:t>
        <a:bodyPr/>
        <a:lstStyle/>
        <a:p>
          <a:endParaRPr lang="zh-CN" altLang="en-US"/>
        </a:p>
      </dgm:t>
    </dgm:pt>
    <dgm:pt modelId="{EBDFBD35-8C95-4E7E-974D-E639B108931F}" type="pres">
      <dgm:prSet presAssocID="{C44C4495-5C54-46F5-BCF8-F256FAE68364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7280608E-8C5B-4FAB-BD52-22C7B84E6389}" type="pres">
      <dgm:prSet presAssocID="{8A68D891-6974-4AE8-90ED-4CB238571AE7}" presName="centerShape" presStyleLbl="node0" presStyleIdx="0" presStyleCnt="1" custScaleX="174890" custScaleY="86966"/>
      <dgm:spPr/>
      <dgm:t>
        <a:bodyPr/>
        <a:lstStyle/>
        <a:p>
          <a:endParaRPr lang="zh-CN" altLang="en-US"/>
        </a:p>
      </dgm:t>
    </dgm:pt>
    <dgm:pt modelId="{81177FC8-26B6-4E1B-9351-94C9C1BAC43A}" type="pres">
      <dgm:prSet presAssocID="{3BDE1F95-609B-41AB-B4DC-C9D953E77393}" presName="Name9" presStyleLbl="parChTrans1D2" presStyleIdx="0" presStyleCnt="6"/>
      <dgm:spPr/>
      <dgm:t>
        <a:bodyPr/>
        <a:lstStyle/>
        <a:p>
          <a:endParaRPr lang="zh-CN" altLang="en-US"/>
        </a:p>
      </dgm:t>
    </dgm:pt>
    <dgm:pt modelId="{FB6787D6-AE55-4F72-8AE7-13427B8C7523}" type="pres">
      <dgm:prSet presAssocID="{3BDE1F95-609B-41AB-B4DC-C9D953E77393}" presName="connTx" presStyleLbl="parChTrans1D2" presStyleIdx="0" presStyleCnt="6"/>
      <dgm:spPr/>
      <dgm:t>
        <a:bodyPr/>
        <a:lstStyle/>
        <a:p>
          <a:endParaRPr lang="zh-CN" altLang="en-US"/>
        </a:p>
      </dgm:t>
    </dgm:pt>
    <dgm:pt modelId="{D08C87F4-C3CD-4992-B016-6C9542EAB6A2}" type="pres">
      <dgm:prSet presAssocID="{90BD1325-C5F9-45D9-BA1E-E62D48F5F602}" presName="node" presStyleLbl="node1" presStyleIdx="0" presStyleCnt="6" custScaleX="177104" custScaleY="70842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zh-CN" altLang="en-US"/>
        </a:p>
      </dgm:t>
    </dgm:pt>
    <dgm:pt modelId="{34661C2A-A508-400E-A2B3-399F6D8C7DA7}" type="pres">
      <dgm:prSet presAssocID="{5A622E67-7595-413C-849E-31963CCBC3A4}" presName="Name9" presStyleLbl="parChTrans1D2" presStyleIdx="1" presStyleCnt="6"/>
      <dgm:spPr/>
      <dgm:t>
        <a:bodyPr/>
        <a:lstStyle/>
        <a:p>
          <a:endParaRPr lang="zh-CN" altLang="en-US"/>
        </a:p>
      </dgm:t>
    </dgm:pt>
    <dgm:pt modelId="{E8134BC1-ACF8-4A52-A0B9-F10AB8C8560B}" type="pres">
      <dgm:prSet presAssocID="{5A622E67-7595-413C-849E-31963CCBC3A4}" presName="connTx" presStyleLbl="parChTrans1D2" presStyleIdx="1" presStyleCnt="6"/>
      <dgm:spPr/>
      <dgm:t>
        <a:bodyPr/>
        <a:lstStyle/>
        <a:p>
          <a:endParaRPr lang="zh-CN" altLang="en-US"/>
        </a:p>
      </dgm:t>
    </dgm:pt>
    <dgm:pt modelId="{E6BD6422-1AE1-42B3-9DAA-CC96743244A6}" type="pres">
      <dgm:prSet presAssocID="{EF5008EB-3631-4CE0-9D56-B771A9115912}" presName="node" presStyleLbl="node1" presStyleIdx="1" presStyleCnt="6" custScaleX="177104" custScaleY="70842" custRadScaleRad="96363" custRadScaleInc="-4189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CBD356A8-91DB-4A6A-9F04-0E02DBF84840}" type="pres">
      <dgm:prSet presAssocID="{71F4352A-15BE-4271-8CFA-631E91CF2770}" presName="Name9" presStyleLbl="parChTrans1D2" presStyleIdx="2" presStyleCnt="6"/>
      <dgm:spPr/>
      <dgm:t>
        <a:bodyPr/>
        <a:lstStyle/>
        <a:p>
          <a:endParaRPr lang="zh-CN" altLang="en-US"/>
        </a:p>
      </dgm:t>
    </dgm:pt>
    <dgm:pt modelId="{F75A72DB-2C33-45C6-8981-9C55CD1873C8}" type="pres">
      <dgm:prSet presAssocID="{71F4352A-15BE-4271-8CFA-631E91CF2770}" presName="connTx" presStyleLbl="parChTrans1D2" presStyleIdx="2" presStyleCnt="6"/>
      <dgm:spPr/>
      <dgm:t>
        <a:bodyPr/>
        <a:lstStyle/>
        <a:p>
          <a:endParaRPr lang="zh-CN" altLang="en-US"/>
        </a:p>
      </dgm:t>
    </dgm:pt>
    <dgm:pt modelId="{176F4796-C990-4BED-BF9A-EBB62D92A35A}" type="pres">
      <dgm:prSet presAssocID="{90325015-F79F-4E33-807A-B7A415ADAA3F}" presName="node" presStyleLbl="node1" presStyleIdx="2" presStyleCnt="6" custScaleX="177104" custScaleY="70842" custRadScaleRad="96363" custRadScaleInc="4189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75030CC8-DFA0-4C09-8E0D-ED225AF6B42A}" type="pres">
      <dgm:prSet presAssocID="{1B1DF6C9-2B74-45A4-8331-095BB8AA6715}" presName="Name9" presStyleLbl="parChTrans1D2" presStyleIdx="3" presStyleCnt="6"/>
      <dgm:spPr/>
      <dgm:t>
        <a:bodyPr/>
        <a:lstStyle/>
        <a:p>
          <a:endParaRPr lang="zh-CN" altLang="en-US"/>
        </a:p>
      </dgm:t>
    </dgm:pt>
    <dgm:pt modelId="{3BFD3391-7E10-40A8-872D-A1902A1CA4FA}" type="pres">
      <dgm:prSet presAssocID="{1B1DF6C9-2B74-45A4-8331-095BB8AA6715}" presName="connTx" presStyleLbl="parChTrans1D2" presStyleIdx="3" presStyleCnt="6"/>
      <dgm:spPr/>
      <dgm:t>
        <a:bodyPr/>
        <a:lstStyle/>
        <a:p>
          <a:endParaRPr lang="zh-CN" altLang="en-US"/>
        </a:p>
      </dgm:t>
    </dgm:pt>
    <dgm:pt modelId="{A7D95772-C7DD-4B9C-A80F-988262D9E0B9}" type="pres">
      <dgm:prSet presAssocID="{6DC91BB1-9C5B-4C0E-A0C3-D52349609F50}" presName="node" presStyleLbl="node1" presStyleIdx="3" presStyleCnt="6" custScaleX="177104" custScaleY="70842" custRadScaleRad="105480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DAEDE495-4C80-41C0-B1D3-54182B62EB5E}" type="pres">
      <dgm:prSet presAssocID="{89D4C0FA-A067-4D09-A648-F1C7506DC3EB}" presName="Name9" presStyleLbl="parChTrans1D2" presStyleIdx="4" presStyleCnt="6"/>
      <dgm:spPr/>
      <dgm:t>
        <a:bodyPr/>
        <a:lstStyle/>
        <a:p>
          <a:endParaRPr lang="zh-CN" altLang="en-US"/>
        </a:p>
      </dgm:t>
    </dgm:pt>
    <dgm:pt modelId="{AF6F38C1-37A7-46FB-9F3D-EA3698E410CF}" type="pres">
      <dgm:prSet presAssocID="{89D4C0FA-A067-4D09-A648-F1C7506DC3EB}" presName="connTx" presStyleLbl="parChTrans1D2" presStyleIdx="4" presStyleCnt="6"/>
      <dgm:spPr/>
      <dgm:t>
        <a:bodyPr/>
        <a:lstStyle/>
        <a:p>
          <a:endParaRPr lang="zh-CN" altLang="en-US"/>
        </a:p>
      </dgm:t>
    </dgm:pt>
    <dgm:pt modelId="{AB5C7EF1-5576-4862-8501-CD1BE1292612}" type="pres">
      <dgm:prSet presAssocID="{8A4895AF-71CF-42B4-8473-76F3C0B14210}" presName="node" presStyleLbl="node1" presStyleIdx="4" presStyleCnt="6" custScaleX="177104" custScaleY="70842" custRadScaleRad="96741" custRadScaleInc="-21465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0B9AB65E-56BA-4790-A828-0B8BE5AEDD8E}" type="pres">
      <dgm:prSet presAssocID="{7ED8DA6E-19BC-4924-86F4-2A68286DCC7D}" presName="Name9" presStyleLbl="parChTrans1D2" presStyleIdx="5" presStyleCnt="6"/>
      <dgm:spPr/>
      <dgm:t>
        <a:bodyPr/>
        <a:lstStyle/>
        <a:p>
          <a:endParaRPr lang="zh-CN" altLang="en-US"/>
        </a:p>
      </dgm:t>
    </dgm:pt>
    <dgm:pt modelId="{E3475DBA-D6AF-48CC-9635-7D480BBEB53A}" type="pres">
      <dgm:prSet presAssocID="{7ED8DA6E-19BC-4924-86F4-2A68286DCC7D}" presName="connTx" presStyleLbl="parChTrans1D2" presStyleIdx="5" presStyleCnt="6"/>
      <dgm:spPr/>
      <dgm:t>
        <a:bodyPr/>
        <a:lstStyle/>
        <a:p>
          <a:endParaRPr lang="zh-CN" altLang="en-US"/>
        </a:p>
      </dgm:t>
    </dgm:pt>
    <dgm:pt modelId="{CE1F06BB-1D7C-4124-A4DF-896C2E9FF150}" type="pres">
      <dgm:prSet presAssocID="{DCBD624B-E222-456A-8070-01BAC03BFA59}" presName="node" presStyleLbl="node1" presStyleIdx="5" presStyleCnt="6" custScaleX="177104" custScaleY="70842" custRadScaleRad="95675" custRadScaleInc="745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99C1933E-70AE-4F94-858B-20DB9530FC25}" type="presOf" srcId="{8A68D891-6974-4AE8-90ED-4CB238571AE7}" destId="{7280608E-8C5B-4FAB-BD52-22C7B84E6389}" srcOrd="0" destOrd="0" presId="urn:microsoft.com/office/officeart/2005/8/layout/radial1"/>
    <dgm:cxn modelId="{39E67A86-2845-4011-B9AD-C1ABEC77B785}" type="presOf" srcId="{5A622E67-7595-413C-849E-31963CCBC3A4}" destId="{E8134BC1-ACF8-4A52-A0B9-F10AB8C8560B}" srcOrd="1" destOrd="0" presId="urn:microsoft.com/office/officeart/2005/8/layout/radial1"/>
    <dgm:cxn modelId="{3F332A90-CD01-47D1-9B87-C3531D3D3BA6}" srcId="{8A68D891-6974-4AE8-90ED-4CB238571AE7}" destId="{90325015-F79F-4E33-807A-B7A415ADAA3F}" srcOrd="2" destOrd="0" parTransId="{71F4352A-15BE-4271-8CFA-631E91CF2770}" sibTransId="{4ADB378C-C2B4-4DBF-B58B-3E05484040E3}"/>
    <dgm:cxn modelId="{FAB5223C-8AEF-4D78-8BC2-EA850DE67735}" type="presOf" srcId="{5A622E67-7595-413C-849E-31963CCBC3A4}" destId="{34661C2A-A508-400E-A2B3-399F6D8C7DA7}" srcOrd="0" destOrd="0" presId="urn:microsoft.com/office/officeart/2005/8/layout/radial1"/>
    <dgm:cxn modelId="{97D2FEA2-5D7B-438F-A13E-524E5AA6DB9B}" type="presOf" srcId="{DCBD624B-E222-456A-8070-01BAC03BFA59}" destId="{CE1F06BB-1D7C-4124-A4DF-896C2E9FF150}" srcOrd="0" destOrd="0" presId="urn:microsoft.com/office/officeart/2005/8/layout/radial1"/>
    <dgm:cxn modelId="{6054916E-5C5E-44CC-BA86-F996A22005F6}" type="presOf" srcId="{7ED8DA6E-19BC-4924-86F4-2A68286DCC7D}" destId="{0B9AB65E-56BA-4790-A828-0B8BE5AEDD8E}" srcOrd="0" destOrd="0" presId="urn:microsoft.com/office/officeart/2005/8/layout/radial1"/>
    <dgm:cxn modelId="{F2C84DFF-13BC-479D-A412-003A3899ADE8}" type="presOf" srcId="{3BDE1F95-609B-41AB-B4DC-C9D953E77393}" destId="{FB6787D6-AE55-4F72-8AE7-13427B8C7523}" srcOrd="1" destOrd="0" presId="urn:microsoft.com/office/officeart/2005/8/layout/radial1"/>
    <dgm:cxn modelId="{14689710-AE63-4EE4-B7BD-0FC5333BD7F4}" type="presOf" srcId="{1B1DF6C9-2B74-45A4-8331-095BB8AA6715}" destId="{3BFD3391-7E10-40A8-872D-A1902A1CA4FA}" srcOrd="1" destOrd="0" presId="urn:microsoft.com/office/officeart/2005/8/layout/radial1"/>
    <dgm:cxn modelId="{19552A8F-7F88-4FBA-BEF1-E74922EF6967}" type="presOf" srcId="{7ED8DA6E-19BC-4924-86F4-2A68286DCC7D}" destId="{E3475DBA-D6AF-48CC-9635-7D480BBEB53A}" srcOrd="1" destOrd="0" presId="urn:microsoft.com/office/officeart/2005/8/layout/radial1"/>
    <dgm:cxn modelId="{35B15748-7EA2-4A4C-ABB1-F05E277C76E5}" type="presOf" srcId="{C44C4495-5C54-46F5-BCF8-F256FAE68364}" destId="{EBDFBD35-8C95-4E7E-974D-E639B108931F}" srcOrd="0" destOrd="0" presId="urn:microsoft.com/office/officeart/2005/8/layout/radial1"/>
    <dgm:cxn modelId="{CAC10FE8-0121-40F7-B7A6-0FBC9C578CC7}" type="presOf" srcId="{90325015-F79F-4E33-807A-B7A415ADAA3F}" destId="{176F4796-C990-4BED-BF9A-EBB62D92A35A}" srcOrd="0" destOrd="0" presId="urn:microsoft.com/office/officeart/2005/8/layout/radial1"/>
    <dgm:cxn modelId="{0F256AFA-57D9-4BCA-99E1-4391009A1E17}" type="presOf" srcId="{EF5008EB-3631-4CE0-9D56-B771A9115912}" destId="{E6BD6422-1AE1-42B3-9DAA-CC96743244A6}" srcOrd="0" destOrd="0" presId="urn:microsoft.com/office/officeart/2005/8/layout/radial1"/>
    <dgm:cxn modelId="{6B5C21EC-C649-4A23-AC33-9EB3CD615544}" srcId="{8A68D891-6974-4AE8-90ED-4CB238571AE7}" destId="{6DC91BB1-9C5B-4C0E-A0C3-D52349609F50}" srcOrd="3" destOrd="0" parTransId="{1B1DF6C9-2B74-45A4-8331-095BB8AA6715}" sibTransId="{6921820A-268E-4287-B9AC-6BD3B9029DC2}"/>
    <dgm:cxn modelId="{3DCBF306-D7BF-4DC4-8E8E-E7B3E496FF0D}" srcId="{8A68D891-6974-4AE8-90ED-4CB238571AE7}" destId="{DCBD624B-E222-456A-8070-01BAC03BFA59}" srcOrd="5" destOrd="0" parTransId="{7ED8DA6E-19BC-4924-86F4-2A68286DCC7D}" sibTransId="{0492DC17-5A1B-4318-A22C-5C93FC00007F}"/>
    <dgm:cxn modelId="{2E8ECEA5-106C-4C07-B41B-F2A7D783820F}" srcId="{8A68D891-6974-4AE8-90ED-4CB238571AE7}" destId="{8A4895AF-71CF-42B4-8473-76F3C0B14210}" srcOrd="4" destOrd="0" parTransId="{89D4C0FA-A067-4D09-A648-F1C7506DC3EB}" sibTransId="{84C9E24C-8589-4C0A-8929-F4CB1B660482}"/>
    <dgm:cxn modelId="{1CC930E7-462E-4F93-A636-587DA201D875}" type="presOf" srcId="{90BD1325-C5F9-45D9-BA1E-E62D48F5F602}" destId="{D08C87F4-C3CD-4992-B016-6C9542EAB6A2}" srcOrd="0" destOrd="0" presId="urn:microsoft.com/office/officeart/2005/8/layout/radial1"/>
    <dgm:cxn modelId="{17F91078-A71A-4345-8266-D4A852DCB5BC}" srcId="{8A68D891-6974-4AE8-90ED-4CB238571AE7}" destId="{90BD1325-C5F9-45D9-BA1E-E62D48F5F602}" srcOrd="0" destOrd="0" parTransId="{3BDE1F95-609B-41AB-B4DC-C9D953E77393}" sibTransId="{3EC17A50-5F7A-4B95-B8EA-D4CCBE5237D1}"/>
    <dgm:cxn modelId="{D003C9D4-54E3-4C16-90ED-79EA75EC468D}" type="presOf" srcId="{6DC91BB1-9C5B-4C0E-A0C3-D52349609F50}" destId="{A7D95772-C7DD-4B9C-A80F-988262D9E0B9}" srcOrd="0" destOrd="0" presId="urn:microsoft.com/office/officeart/2005/8/layout/radial1"/>
    <dgm:cxn modelId="{C78040D7-C4D9-445B-8D36-6EBE1ECC992D}" type="presOf" srcId="{71F4352A-15BE-4271-8CFA-631E91CF2770}" destId="{CBD356A8-91DB-4A6A-9F04-0E02DBF84840}" srcOrd="0" destOrd="0" presId="urn:microsoft.com/office/officeart/2005/8/layout/radial1"/>
    <dgm:cxn modelId="{C3C5D245-934E-49E5-9FBB-351D13B56EB3}" type="presOf" srcId="{8A4895AF-71CF-42B4-8473-76F3C0B14210}" destId="{AB5C7EF1-5576-4862-8501-CD1BE1292612}" srcOrd="0" destOrd="0" presId="urn:microsoft.com/office/officeart/2005/8/layout/radial1"/>
    <dgm:cxn modelId="{C597D7A4-36FD-4909-B101-2DA2B797DF89}" type="presOf" srcId="{1B1DF6C9-2B74-45A4-8331-095BB8AA6715}" destId="{75030CC8-DFA0-4C09-8E0D-ED225AF6B42A}" srcOrd="0" destOrd="0" presId="urn:microsoft.com/office/officeart/2005/8/layout/radial1"/>
    <dgm:cxn modelId="{52D82B77-ECA2-4E0C-9CD6-6E6C3A5B79B3}" type="presOf" srcId="{89D4C0FA-A067-4D09-A648-F1C7506DC3EB}" destId="{AF6F38C1-37A7-46FB-9F3D-EA3698E410CF}" srcOrd="1" destOrd="0" presId="urn:microsoft.com/office/officeart/2005/8/layout/radial1"/>
    <dgm:cxn modelId="{B22E2431-1F14-4C87-8C85-7EB2D2C6F44C}" srcId="{C44C4495-5C54-46F5-BCF8-F256FAE68364}" destId="{8A68D891-6974-4AE8-90ED-4CB238571AE7}" srcOrd="0" destOrd="0" parTransId="{B8D2B3CD-1A14-44A1-A9B2-A6469E13B864}" sibTransId="{DDB8DDBB-8472-4695-BF10-BD5F2CF6EE3F}"/>
    <dgm:cxn modelId="{095DACAE-84B3-49AD-A1D6-85ABA31CC8D9}" srcId="{8A68D891-6974-4AE8-90ED-4CB238571AE7}" destId="{EF5008EB-3631-4CE0-9D56-B771A9115912}" srcOrd="1" destOrd="0" parTransId="{5A622E67-7595-413C-849E-31963CCBC3A4}" sibTransId="{151F612F-A67D-4ED9-8E69-EEC17C09DC4C}"/>
    <dgm:cxn modelId="{D24985C1-9CB4-4443-9149-212466D0251C}" type="presOf" srcId="{89D4C0FA-A067-4D09-A648-F1C7506DC3EB}" destId="{DAEDE495-4C80-41C0-B1D3-54182B62EB5E}" srcOrd="0" destOrd="0" presId="urn:microsoft.com/office/officeart/2005/8/layout/radial1"/>
    <dgm:cxn modelId="{19783E41-ED71-4954-A572-B16FA3AAE5AD}" type="presOf" srcId="{3BDE1F95-609B-41AB-B4DC-C9D953E77393}" destId="{81177FC8-26B6-4E1B-9351-94C9C1BAC43A}" srcOrd="0" destOrd="0" presId="urn:microsoft.com/office/officeart/2005/8/layout/radial1"/>
    <dgm:cxn modelId="{1715FEF5-F879-47C1-BF2B-DB1875B6336B}" type="presOf" srcId="{71F4352A-15BE-4271-8CFA-631E91CF2770}" destId="{F75A72DB-2C33-45C6-8981-9C55CD1873C8}" srcOrd="1" destOrd="0" presId="urn:microsoft.com/office/officeart/2005/8/layout/radial1"/>
    <dgm:cxn modelId="{E7EB048B-1FB9-4CBC-BDAB-F18A01E4665F}" type="presParOf" srcId="{EBDFBD35-8C95-4E7E-974D-E639B108931F}" destId="{7280608E-8C5B-4FAB-BD52-22C7B84E6389}" srcOrd="0" destOrd="0" presId="urn:microsoft.com/office/officeart/2005/8/layout/radial1"/>
    <dgm:cxn modelId="{33C0E79A-C78A-4B40-A871-C6B97F328A94}" type="presParOf" srcId="{EBDFBD35-8C95-4E7E-974D-E639B108931F}" destId="{81177FC8-26B6-4E1B-9351-94C9C1BAC43A}" srcOrd="1" destOrd="0" presId="urn:microsoft.com/office/officeart/2005/8/layout/radial1"/>
    <dgm:cxn modelId="{CD22BE12-659A-4EF4-B9EE-BF14790A45C8}" type="presParOf" srcId="{81177FC8-26B6-4E1B-9351-94C9C1BAC43A}" destId="{FB6787D6-AE55-4F72-8AE7-13427B8C7523}" srcOrd="0" destOrd="0" presId="urn:microsoft.com/office/officeart/2005/8/layout/radial1"/>
    <dgm:cxn modelId="{8F85B164-8212-4678-894E-80E53ED8CCC9}" type="presParOf" srcId="{EBDFBD35-8C95-4E7E-974D-E639B108931F}" destId="{D08C87F4-C3CD-4992-B016-6C9542EAB6A2}" srcOrd="2" destOrd="0" presId="urn:microsoft.com/office/officeart/2005/8/layout/radial1"/>
    <dgm:cxn modelId="{D197E763-A035-430F-BAA8-0AFC74E35C6F}" type="presParOf" srcId="{EBDFBD35-8C95-4E7E-974D-E639B108931F}" destId="{34661C2A-A508-400E-A2B3-399F6D8C7DA7}" srcOrd="3" destOrd="0" presId="urn:microsoft.com/office/officeart/2005/8/layout/radial1"/>
    <dgm:cxn modelId="{EFE00EB3-F742-4B70-90B0-5EF35E051EEA}" type="presParOf" srcId="{34661C2A-A508-400E-A2B3-399F6D8C7DA7}" destId="{E8134BC1-ACF8-4A52-A0B9-F10AB8C8560B}" srcOrd="0" destOrd="0" presId="urn:microsoft.com/office/officeart/2005/8/layout/radial1"/>
    <dgm:cxn modelId="{CC4DBDEA-AEA2-4CFC-8D43-F6C211BDE49A}" type="presParOf" srcId="{EBDFBD35-8C95-4E7E-974D-E639B108931F}" destId="{E6BD6422-1AE1-42B3-9DAA-CC96743244A6}" srcOrd="4" destOrd="0" presId="urn:microsoft.com/office/officeart/2005/8/layout/radial1"/>
    <dgm:cxn modelId="{E3E3E5DB-93BE-47C0-9166-341E7A87000E}" type="presParOf" srcId="{EBDFBD35-8C95-4E7E-974D-E639B108931F}" destId="{CBD356A8-91DB-4A6A-9F04-0E02DBF84840}" srcOrd="5" destOrd="0" presId="urn:microsoft.com/office/officeart/2005/8/layout/radial1"/>
    <dgm:cxn modelId="{6F22CA96-FDEE-47DF-B305-482BB23AF10B}" type="presParOf" srcId="{CBD356A8-91DB-4A6A-9F04-0E02DBF84840}" destId="{F75A72DB-2C33-45C6-8981-9C55CD1873C8}" srcOrd="0" destOrd="0" presId="urn:microsoft.com/office/officeart/2005/8/layout/radial1"/>
    <dgm:cxn modelId="{EE9F585A-6234-4872-8C11-D618B067BC58}" type="presParOf" srcId="{EBDFBD35-8C95-4E7E-974D-E639B108931F}" destId="{176F4796-C990-4BED-BF9A-EBB62D92A35A}" srcOrd="6" destOrd="0" presId="urn:microsoft.com/office/officeart/2005/8/layout/radial1"/>
    <dgm:cxn modelId="{3B93ED41-055B-4335-9BCB-30DF819E0CBB}" type="presParOf" srcId="{EBDFBD35-8C95-4E7E-974D-E639B108931F}" destId="{75030CC8-DFA0-4C09-8E0D-ED225AF6B42A}" srcOrd="7" destOrd="0" presId="urn:microsoft.com/office/officeart/2005/8/layout/radial1"/>
    <dgm:cxn modelId="{BA6ED2C2-C724-4806-AA8A-E30A8C4A9584}" type="presParOf" srcId="{75030CC8-DFA0-4C09-8E0D-ED225AF6B42A}" destId="{3BFD3391-7E10-40A8-872D-A1902A1CA4FA}" srcOrd="0" destOrd="0" presId="urn:microsoft.com/office/officeart/2005/8/layout/radial1"/>
    <dgm:cxn modelId="{F157E625-9782-4545-A640-2FE9207F16C7}" type="presParOf" srcId="{EBDFBD35-8C95-4E7E-974D-E639B108931F}" destId="{A7D95772-C7DD-4B9C-A80F-988262D9E0B9}" srcOrd="8" destOrd="0" presId="urn:microsoft.com/office/officeart/2005/8/layout/radial1"/>
    <dgm:cxn modelId="{48386080-7A88-4642-B6DB-622D936EE667}" type="presParOf" srcId="{EBDFBD35-8C95-4E7E-974D-E639B108931F}" destId="{DAEDE495-4C80-41C0-B1D3-54182B62EB5E}" srcOrd="9" destOrd="0" presId="urn:microsoft.com/office/officeart/2005/8/layout/radial1"/>
    <dgm:cxn modelId="{4FEDDB83-BDD7-49D9-95C6-2B8A9ACD9364}" type="presParOf" srcId="{DAEDE495-4C80-41C0-B1D3-54182B62EB5E}" destId="{AF6F38C1-37A7-46FB-9F3D-EA3698E410CF}" srcOrd="0" destOrd="0" presId="urn:microsoft.com/office/officeart/2005/8/layout/radial1"/>
    <dgm:cxn modelId="{BC84A10A-2D10-4CA4-899B-DD12CF416683}" type="presParOf" srcId="{EBDFBD35-8C95-4E7E-974D-E639B108931F}" destId="{AB5C7EF1-5576-4862-8501-CD1BE1292612}" srcOrd="10" destOrd="0" presId="urn:microsoft.com/office/officeart/2005/8/layout/radial1"/>
    <dgm:cxn modelId="{5BA82061-8076-44E1-939F-01F231053F10}" type="presParOf" srcId="{EBDFBD35-8C95-4E7E-974D-E639B108931F}" destId="{0B9AB65E-56BA-4790-A828-0B8BE5AEDD8E}" srcOrd="11" destOrd="0" presId="urn:microsoft.com/office/officeart/2005/8/layout/radial1"/>
    <dgm:cxn modelId="{3E4AD7ED-4781-468A-85D6-99D6658E9952}" type="presParOf" srcId="{0B9AB65E-56BA-4790-A828-0B8BE5AEDD8E}" destId="{E3475DBA-D6AF-48CC-9635-7D480BBEB53A}" srcOrd="0" destOrd="0" presId="urn:microsoft.com/office/officeart/2005/8/layout/radial1"/>
    <dgm:cxn modelId="{DE19554F-FD12-401D-BCA5-9CC707DD4DBE}" type="presParOf" srcId="{EBDFBD35-8C95-4E7E-974D-E639B108931F}" destId="{CE1F06BB-1D7C-4124-A4DF-896C2E9FF150}" srcOrd="12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44C4495-5C54-46F5-BCF8-F256FAE68364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8A68D891-6974-4AE8-90ED-4CB238571AE7}">
      <dgm:prSet phldrT="[文本]" custT="1"/>
      <dgm:spPr>
        <a:solidFill>
          <a:schemeClr val="accent3">
            <a:lumMod val="75000"/>
          </a:schemeClr>
        </a:solidFill>
      </dgm:spPr>
      <dgm:t>
        <a:bodyPr/>
        <a:lstStyle/>
        <a:p>
          <a:pPr>
            <a:lnSpc>
              <a:spcPct val="70000"/>
            </a:lnSpc>
            <a:spcAft>
              <a:spcPts val="0"/>
            </a:spcAft>
          </a:pPr>
          <a:r>
            <a:rPr lang="en-US" altLang="zh-CN" sz="1800" b="1" dirty="0" smtClean="0">
              <a:latin typeface="+mj-ea"/>
              <a:ea typeface="+mj-ea"/>
            </a:rPr>
            <a:t>Update</a:t>
          </a:r>
        </a:p>
        <a:p>
          <a:pPr>
            <a:lnSpc>
              <a:spcPct val="70000"/>
            </a:lnSpc>
            <a:spcAft>
              <a:spcPts val="0"/>
            </a:spcAft>
          </a:pPr>
          <a:r>
            <a:rPr lang="en-US" altLang="zh-CN" sz="1800" b="1" dirty="0" smtClean="0">
              <a:latin typeface="+mj-ea"/>
              <a:ea typeface="+mj-ea"/>
            </a:rPr>
            <a:t>Server</a:t>
          </a:r>
          <a:endParaRPr lang="zh-CN" altLang="en-US" sz="1800" b="1" dirty="0">
            <a:latin typeface="+mj-ea"/>
            <a:ea typeface="+mj-ea"/>
          </a:endParaRPr>
        </a:p>
      </dgm:t>
    </dgm:pt>
    <dgm:pt modelId="{B8D2B3CD-1A14-44A1-A9B2-A6469E13B864}" type="parTrans" cxnId="{B22E2431-1F14-4C87-8C85-7EB2D2C6F44C}">
      <dgm:prSet/>
      <dgm:spPr/>
      <dgm:t>
        <a:bodyPr/>
        <a:lstStyle/>
        <a:p>
          <a:endParaRPr lang="zh-CN" altLang="en-US"/>
        </a:p>
      </dgm:t>
    </dgm:pt>
    <dgm:pt modelId="{DDB8DDBB-8472-4695-BF10-BD5F2CF6EE3F}" type="sibTrans" cxnId="{B22E2431-1F14-4C87-8C85-7EB2D2C6F44C}">
      <dgm:prSet/>
      <dgm:spPr/>
      <dgm:t>
        <a:bodyPr/>
        <a:lstStyle/>
        <a:p>
          <a:endParaRPr lang="zh-CN" altLang="en-US"/>
        </a:p>
      </dgm:t>
    </dgm:pt>
    <dgm:pt modelId="{90BD1325-C5F9-45D9-BA1E-E62D48F5F602}">
      <dgm:prSet phldrT="[文本]" custT="1"/>
      <dgm:spPr/>
      <dgm:t>
        <a:bodyPr/>
        <a:lstStyle/>
        <a:p>
          <a:pPr>
            <a:spcAft>
              <a:spcPts val="0"/>
            </a:spcAft>
          </a:pPr>
          <a:r>
            <a:rPr lang="en-US" altLang="zh-CN" sz="1200" b="1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MergeServer</a:t>
          </a:r>
        </a:p>
        <a:p>
          <a:pPr>
            <a:spcAft>
              <a:spcPts val="0"/>
            </a:spcAft>
          </a:pPr>
          <a:r>
            <a:rPr lang="en-US" altLang="zh-CN" sz="1200" b="1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ChunkServer</a:t>
          </a:r>
          <a:endParaRPr lang="zh-CN" altLang="en-US" sz="1200" b="1" dirty="0">
            <a:latin typeface="Arial Unicode MS" panose="020B0604020202020204" pitchFamily="34" charset="-122"/>
            <a:ea typeface="Arial Unicode MS" panose="020B0604020202020204" pitchFamily="34" charset="-122"/>
            <a:cs typeface="Arial Unicode MS" panose="020B0604020202020204" pitchFamily="34" charset="-122"/>
          </a:endParaRPr>
        </a:p>
      </dgm:t>
    </dgm:pt>
    <dgm:pt modelId="{3BDE1F95-609B-41AB-B4DC-C9D953E77393}" type="parTrans" cxnId="{17F91078-A71A-4345-8266-D4A852DCB5BC}">
      <dgm:prSet/>
      <dgm:spPr/>
      <dgm:t>
        <a:bodyPr/>
        <a:lstStyle/>
        <a:p>
          <a:endParaRPr lang="zh-CN" altLang="en-US"/>
        </a:p>
      </dgm:t>
    </dgm:pt>
    <dgm:pt modelId="{3EC17A50-5F7A-4B95-B8EA-D4CCBE5237D1}" type="sibTrans" cxnId="{17F91078-A71A-4345-8266-D4A852DCB5BC}">
      <dgm:prSet/>
      <dgm:spPr/>
      <dgm:t>
        <a:bodyPr/>
        <a:lstStyle/>
        <a:p>
          <a:endParaRPr lang="zh-CN" altLang="en-US"/>
        </a:p>
      </dgm:t>
    </dgm:pt>
    <dgm:pt modelId="{90325015-F79F-4E33-807A-B7A415ADAA3F}">
      <dgm:prSet phldrT="[文本]" custT="1"/>
      <dgm:spPr/>
      <dgm:t>
        <a:bodyPr/>
        <a:lstStyle/>
        <a:p>
          <a:pPr>
            <a:spcAft>
              <a:spcPts val="0"/>
            </a:spcAft>
          </a:pPr>
          <a:r>
            <a:rPr lang="en-US" altLang="zh-CN" sz="1200" b="1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MergeServer</a:t>
          </a:r>
        </a:p>
        <a:p>
          <a:pPr>
            <a:spcAft>
              <a:spcPts val="0"/>
            </a:spcAft>
          </a:pPr>
          <a:r>
            <a:rPr lang="en-US" altLang="zh-CN" sz="1200" b="1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ChunkServer</a:t>
          </a:r>
          <a:endParaRPr lang="zh-CN" altLang="en-US" sz="1200" b="1" dirty="0">
            <a:latin typeface="Arial Unicode MS" panose="020B0604020202020204" pitchFamily="34" charset="-122"/>
            <a:ea typeface="Arial Unicode MS" panose="020B0604020202020204" pitchFamily="34" charset="-122"/>
            <a:cs typeface="Arial Unicode MS" panose="020B0604020202020204" pitchFamily="34" charset="-122"/>
          </a:endParaRPr>
        </a:p>
      </dgm:t>
    </dgm:pt>
    <dgm:pt modelId="{71F4352A-15BE-4271-8CFA-631E91CF2770}" type="parTrans" cxnId="{3F332A90-CD01-47D1-9B87-C3531D3D3BA6}">
      <dgm:prSet/>
      <dgm:spPr/>
      <dgm:t>
        <a:bodyPr/>
        <a:lstStyle/>
        <a:p>
          <a:endParaRPr lang="zh-CN" altLang="en-US"/>
        </a:p>
      </dgm:t>
    </dgm:pt>
    <dgm:pt modelId="{4ADB378C-C2B4-4DBF-B58B-3E05484040E3}" type="sibTrans" cxnId="{3F332A90-CD01-47D1-9B87-C3531D3D3BA6}">
      <dgm:prSet/>
      <dgm:spPr/>
      <dgm:t>
        <a:bodyPr/>
        <a:lstStyle/>
        <a:p>
          <a:endParaRPr lang="zh-CN" altLang="en-US"/>
        </a:p>
      </dgm:t>
    </dgm:pt>
    <dgm:pt modelId="{6DC91BB1-9C5B-4C0E-A0C3-D52349609F50}">
      <dgm:prSet phldrT="[文本]" custT="1"/>
      <dgm:spPr/>
      <dgm:t>
        <a:bodyPr/>
        <a:lstStyle/>
        <a:p>
          <a:pPr>
            <a:spcAft>
              <a:spcPts val="0"/>
            </a:spcAft>
          </a:pPr>
          <a:r>
            <a:rPr lang="en-US" altLang="zh-CN" sz="1200" b="1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MergeServer</a:t>
          </a:r>
        </a:p>
        <a:p>
          <a:pPr>
            <a:spcAft>
              <a:spcPts val="0"/>
            </a:spcAft>
          </a:pPr>
          <a:r>
            <a:rPr lang="en-US" altLang="zh-CN" sz="1200" b="1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ChunkServer</a:t>
          </a:r>
          <a:endParaRPr lang="zh-CN" altLang="en-US" sz="1200" b="1" dirty="0">
            <a:latin typeface="Arial Unicode MS" panose="020B0604020202020204" pitchFamily="34" charset="-122"/>
            <a:ea typeface="Arial Unicode MS" panose="020B0604020202020204" pitchFamily="34" charset="-122"/>
            <a:cs typeface="Arial Unicode MS" panose="020B0604020202020204" pitchFamily="34" charset="-122"/>
          </a:endParaRPr>
        </a:p>
      </dgm:t>
    </dgm:pt>
    <dgm:pt modelId="{1B1DF6C9-2B74-45A4-8331-095BB8AA6715}" type="parTrans" cxnId="{6B5C21EC-C649-4A23-AC33-9EB3CD615544}">
      <dgm:prSet/>
      <dgm:spPr/>
      <dgm:t>
        <a:bodyPr/>
        <a:lstStyle/>
        <a:p>
          <a:endParaRPr lang="zh-CN" altLang="en-US"/>
        </a:p>
      </dgm:t>
    </dgm:pt>
    <dgm:pt modelId="{6921820A-268E-4287-B9AC-6BD3B9029DC2}" type="sibTrans" cxnId="{6B5C21EC-C649-4A23-AC33-9EB3CD615544}">
      <dgm:prSet/>
      <dgm:spPr/>
      <dgm:t>
        <a:bodyPr/>
        <a:lstStyle/>
        <a:p>
          <a:endParaRPr lang="zh-CN" altLang="en-US"/>
        </a:p>
      </dgm:t>
    </dgm:pt>
    <dgm:pt modelId="{8A4895AF-71CF-42B4-8473-76F3C0B14210}">
      <dgm:prSet phldrT="[文本]" custT="1"/>
      <dgm:spPr/>
      <dgm:t>
        <a:bodyPr/>
        <a:lstStyle/>
        <a:p>
          <a:pPr>
            <a:spcAft>
              <a:spcPts val="0"/>
            </a:spcAft>
          </a:pPr>
          <a:r>
            <a:rPr lang="en-US" altLang="zh-CN" sz="1200" b="1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MergeServer</a:t>
          </a:r>
        </a:p>
        <a:p>
          <a:pPr>
            <a:spcAft>
              <a:spcPts val="0"/>
            </a:spcAft>
          </a:pPr>
          <a:r>
            <a:rPr lang="en-US" altLang="zh-CN" sz="1200" b="1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ChunkServer</a:t>
          </a:r>
          <a:endParaRPr lang="zh-CN" altLang="en-US" sz="1200" b="1" dirty="0">
            <a:latin typeface="Arial Unicode MS" panose="020B0604020202020204" pitchFamily="34" charset="-122"/>
            <a:ea typeface="Arial Unicode MS" panose="020B0604020202020204" pitchFamily="34" charset="-122"/>
            <a:cs typeface="Arial Unicode MS" panose="020B0604020202020204" pitchFamily="34" charset="-122"/>
          </a:endParaRPr>
        </a:p>
      </dgm:t>
    </dgm:pt>
    <dgm:pt modelId="{89D4C0FA-A067-4D09-A648-F1C7506DC3EB}" type="parTrans" cxnId="{2E8ECEA5-106C-4C07-B41B-F2A7D783820F}">
      <dgm:prSet/>
      <dgm:spPr/>
      <dgm:t>
        <a:bodyPr/>
        <a:lstStyle/>
        <a:p>
          <a:endParaRPr lang="zh-CN" altLang="en-US"/>
        </a:p>
      </dgm:t>
    </dgm:pt>
    <dgm:pt modelId="{84C9E24C-8589-4C0A-8929-F4CB1B660482}" type="sibTrans" cxnId="{2E8ECEA5-106C-4C07-B41B-F2A7D783820F}">
      <dgm:prSet/>
      <dgm:spPr/>
      <dgm:t>
        <a:bodyPr/>
        <a:lstStyle/>
        <a:p>
          <a:endParaRPr lang="zh-CN" altLang="en-US"/>
        </a:p>
      </dgm:t>
    </dgm:pt>
    <dgm:pt modelId="{DCBD624B-E222-456A-8070-01BAC03BFA59}">
      <dgm:prSet phldrT="[文本]" custT="1"/>
      <dgm:spPr/>
      <dgm:t>
        <a:bodyPr/>
        <a:lstStyle/>
        <a:p>
          <a:pPr>
            <a:spcAft>
              <a:spcPts val="0"/>
            </a:spcAft>
          </a:pPr>
          <a:r>
            <a:rPr lang="en-US" altLang="zh-CN" sz="1200" b="1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MergeServer</a:t>
          </a:r>
        </a:p>
        <a:p>
          <a:pPr>
            <a:spcAft>
              <a:spcPts val="0"/>
            </a:spcAft>
          </a:pPr>
          <a:r>
            <a:rPr lang="en-US" altLang="zh-CN" sz="1200" b="1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ChunkServer</a:t>
          </a:r>
          <a:endParaRPr lang="zh-CN" altLang="en-US" sz="1200" b="1" dirty="0">
            <a:latin typeface="Arial Unicode MS" panose="020B0604020202020204" pitchFamily="34" charset="-122"/>
            <a:ea typeface="Arial Unicode MS" panose="020B0604020202020204" pitchFamily="34" charset="-122"/>
            <a:cs typeface="Arial Unicode MS" panose="020B0604020202020204" pitchFamily="34" charset="-122"/>
          </a:endParaRPr>
        </a:p>
      </dgm:t>
    </dgm:pt>
    <dgm:pt modelId="{7ED8DA6E-19BC-4924-86F4-2A68286DCC7D}" type="parTrans" cxnId="{3DCBF306-D7BF-4DC4-8E8E-E7B3E496FF0D}">
      <dgm:prSet/>
      <dgm:spPr/>
      <dgm:t>
        <a:bodyPr/>
        <a:lstStyle/>
        <a:p>
          <a:endParaRPr lang="zh-CN" altLang="en-US"/>
        </a:p>
      </dgm:t>
    </dgm:pt>
    <dgm:pt modelId="{0492DC17-5A1B-4318-A22C-5C93FC00007F}" type="sibTrans" cxnId="{3DCBF306-D7BF-4DC4-8E8E-E7B3E496FF0D}">
      <dgm:prSet/>
      <dgm:spPr/>
      <dgm:t>
        <a:bodyPr/>
        <a:lstStyle/>
        <a:p>
          <a:endParaRPr lang="zh-CN" altLang="en-US"/>
        </a:p>
      </dgm:t>
    </dgm:pt>
    <dgm:pt modelId="{EF5008EB-3631-4CE0-9D56-B771A9115912}">
      <dgm:prSet phldrT="[文本]" custT="1"/>
      <dgm:spPr/>
      <dgm:t>
        <a:bodyPr/>
        <a:lstStyle/>
        <a:p>
          <a:pPr>
            <a:spcAft>
              <a:spcPts val="0"/>
            </a:spcAft>
          </a:pPr>
          <a:r>
            <a:rPr lang="en-US" altLang="zh-CN" sz="1200" b="1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MergeServer</a:t>
          </a:r>
        </a:p>
        <a:p>
          <a:pPr>
            <a:spcAft>
              <a:spcPts val="0"/>
            </a:spcAft>
          </a:pPr>
          <a:r>
            <a:rPr lang="en-US" altLang="zh-CN" sz="1200" b="1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ChunkServer</a:t>
          </a:r>
          <a:endParaRPr lang="zh-CN" altLang="en-US" sz="1200" b="1" dirty="0">
            <a:latin typeface="Arial Unicode MS" panose="020B0604020202020204" pitchFamily="34" charset="-122"/>
            <a:ea typeface="Arial Unicode MS" panose="020B0604020202020204" pitchFamily="34" charset="-122"/>
            <a:cs typeface="Arial Unicode MS" panose="020B0604020202020204" pitchFamily="34" charset="-122"/>
          </a:endParaRPr>
        </a:p>
      </dgm:t>
    </dgm:pt>
    <dgm:pt modelId="{5A622E67-7595-413C-849E-31963CCBC3A4}" type="parTrans" cxnId="{095DACAE-84B3-49AD-A1D6-85ABA31CC8D9}">
      <dgm:prSet/>
      <dgm:spPr/>
      <dgm:t>
        <a:bodyPr/>
        <a:lstStyle/>
        <a:p>
          <a:endParaRPr lang="zh-CN" altLang="en-US"/>
        </a:p>
      </dgm:t>
    </dgm:pt>
    <dgm:pt modelId="{151F612F-A67D-4ED9-8E69-EEC17C09DC4C}" type="sibTrans" cxnId="{095DACAE-84B3-49AD-A1D6-85ABA31CC8D9}">
      <dgm:prSet/>
      <dgm:spPr/>
      <dgm:t>
        <a:bodyPr/>
        <a:lstStyle/>
        <a:p>
          <a:endParaRPr lang="zh-CN" altLang="en-US"/>
        </a:p>
      </dgm:t>
    </dgm:pt>
    <dgm:pt modelId="{EBDFBD35-8C95-4E7E-974D-E639B108931F}" type="pres">
      <dgm:prSet presAssocID="{C44C4495-5C54-46F5-BCF8-F256FAE68364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7280608E-8C5B-4FAB-BD52-22C7B84E6389}" type="pres">
      <dgm:prSet presAssocID="{8A68D891-6974-4AE8-90ED-4CB238571AE7}" presName="centerShape" presStyleLbl="node0" presStyleIdx="0" presStyleCnt="1" custScaleX="174890" custScaleY="86966"/>
      <dgm:spPr/>
      <dgm:t>
        <a:bodyPr/>
        <a:lstStyle/>
        <a:p>
          <a:endParaRPr lang="zh-CN" altLang="en-US"/>
        </a:p>
      </dgm:t>
    </dgm:pt>
    <dgm:pt modelId="{81177FC8-26B6-4E1B-9351-94C9C1BAC43A}" type="pres">
      <dgm:prSet presAssocID="{3BDE1F95-609B-41AB-B4DC-C9D953E77393}" presName="Name9" presStyleLbl="parChTrans1D2" presStyleIdx="0" presStyleCnt="6"/>
      <dgm:spPr/>
      <dgm:t>
        <a:bodyPr/>
        <a:lstStyle/>
        <a:p>
          <a:endParaRPr lang="zh-CN" altLang="en-US"/>
        </a:p>
      </dgm:t>
    </dgm:pt>
    <dgm:pt modelId="{FB6787D6-AE55-4F72-8AE7-13427B8C7523}" type="pres">
      <dgm:prSet presAssocID="{3BDE1F95-609B-41AB-B4DC-C9D953E77393}" presName="connTx" presStyleLbl="parChTrans1D2" presStyleIdx="0" presStyleCnt="6"/>
      <dgm:spPr/>
      <dgm:t>
        <a:bodyPr/>
        <a:lstStyle/>
        <a:p>
          <a:endParaRPr lang="zh-CN" altLang="en-US"/>
        </a:p>
      </dgm:t>
    </dgm:pt>
    <dgm:pt modelId="{D08C87F4-C3CD-4992-B016-6C9542EAB6A2}" type="pres">
      <dgm:prSet presAssocID="{90BD1325-C5F9-45D9-BA1E-E62D48F5F602}" presName="node" presStyleLbl="node1" presStyleIdx="0" presStyleCnt="6" custScaleX="177104" custScaleY="70842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zh-CN" altLang="en-US"/>
        </a:p>
      </dgm:t>
    </dgm:pt>
    <dgm:pt modelId="{34661C2A-A508-400E-A2B3-399F6D8C7DA7}" type="pres">
      <dgm:prSet presAssocID="{5A622E67-7595-413C-849E-31963CCBC3A4}" presName="Name9" presStyleLbl="parChTrans1D2" presStyleIdx="1" presStyleCnt="6"/>
      <dgm:spPr/>
      <dgm:t>
        <a:bodyPr/>
        <a:lstStyle/>
        <a:p>
          <a:endParaRPr lang="zh-CN" altLang="en-US"/>
        </a:p>
      </dgm:t>
    </dgm:pt>
    <dgm:pt modelId="{E8134BC1-ACF8-4A52-A0B9-F10AB8C8560B}" type="pres">
      <dgm:prSet presAssocID="{5A622E67-7595-413C-849E-31963CCBC3A4}" presName="connTx" presStyleLbl="parChTrans1D2" presStyleIdx="1" presStyleCnt="6"/>
      <dgm:spPr/>
      <dgm:t>
        <a:bodyPr/>
        <a:lstStyle/>
        <a:p>
          <a:endParaRPr lang="zh-CN" altLang="en-US"/>
        </a:p>
      </dgm:t>
    </dgm:pt>
    <dgm:pt modelId="{E6BD6422-1AE1-42B3-9DAA-CC96743244A6}" type="pres">
      <dgm:prSet presAssocID="{EF5008EB-3631-4CE0-9D56-B771A9115912}" presName="node" presStyleLbl="node1" presStyleIdx="1" presStyleCnt="6" custScaleX="177104" custScaleY="70842" custRadScaleRad="94552" custRadScaleInc="-13612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CBD356A8-91DB-4A6A-9F04-0E02DBF84840}" type="pres">
      <dgm:prSet presAssocID="{71F4352A-15BE-4271-8CFA-631E91CF2770}" presName="Name9" presStyleLbl="parChTrans1D2" presStyleIdx="2" presStyleCnt="6"/>
      <dgm:spPr/>
      <dgm:t>
        <a:bodyPr/>
        <a:lstStyle/>
        <a:p>
          <a:endParaRPr lang="zh-CN" altLang="en-US"/>
        </a:p>
      </dgm:t>
    </dgm:pt>
    <dgm:pt modelId="{F75A72DB-2C33-45C6-8981-9C55CD1873C8}" type="pres">
      <dgm:prSet presAssocID="{71F4352A-15BE-4271-8CFA-631E91CF2770}" presName="connTx" presStyleLbl="parChTrans1D2" presStyleIdx="2" presStyleCnt="6"/>
      <dgm:spPr/>
      <dgm:t>
        <a:bodyPr/>
        <a:lstStyle/>
        <a:p>
          <a:endParaRPr lang="zh-CN" altLang="en-US"/>
        </a:p>
      </dgm:t>
    </dgm:pt>
    <dgm:pt modelId="{176F4796-C990-4BED-BF9A-EBB62D92A35A}" type="pres">
      <dgm:prSet presAssocID="{90325015-F79F-4E33-807A-B7A415ADAA3F}" presName="node" presStyleLbl="node1" presStyleIdx="2" presStyleCnt="6" custScaleX="177104" custScaleY="70842" custRadScaleRad="94023" custRadScaleInc="26561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75030CC8-DFA0-4C09-8E0D-ED225AF6B42A}" type="pres">
      <dgm:prSet presAssocID="{1B1DF6C9-2B74-45A4-8331-095BB8AA6715}" presName="Name9" presStyleLbl="parChTrans1D2" presStyleIdx="3" presStyleCnt="6"/>
      <dgm:spPr/>
      <dgm:t>
        <a:bodyPr/>
        <a:lstStyle/>
        <a:p>
          <a:endParaRPr lang="zh-CN" altLang="en-US"/>
        </a:p>
      </dgm:t>
    </dgm:pt>
    <dgm:pt modelId="{3BFD3391-7E10-40A8-872D-A1902A1CA4FA}" type="pres">
      <dgm:prSet presAssocID="{1B1DF6C9-2B74-45A4-8331-095BB8AA6715}" presName="connTx" presStyleLbl="parChTrans1D2" presStyleIdx="3" presStyleCnt="6"/>
      <dgm:spPr/>
      <dgm:t>
        <a:bodyPr/>
        <a:lstStyle/>
        <a:p>
          <a:endParaRPr lang="zh-CN" altLang="en-US"/>
        </a:p>
      </dgm:t>
    </dgm:pt>
    <dgm:pt modelId="{A7D95772-C7DD-4B9C-A80F-988262D9E0B9}" type="pres">
      <dgm:prSet presAssocID="{6DC91BB1-9C5B-4C0E-A0C3-D52349609F50}" presName="node" presStyleLbl="node1" presStyleIdx="3" presStyleCnt="6" custScaleX="177104" custScaleY="70842" custRadScaleRad="105480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DAEDE495-4C80-41C0-B1D3-54182B62EB5E}" type="pres">
      <dgm:prSet presAssocID="{89D4C0FA-A067-4D09-A648-F1C7506DC3EB}" presName="Name9" presStyleLbl="parChTrans1D2" presStyleIdx="4" presStyleCnt="6"/>
      <dgm:spPr/>
      <dgm:t>
        <a:bodyPr/>
        <a:lstStyle/>
        <a:p>
          <a:endParaRPr lang="zh-CN" altLang="en-US"/>
        </a:p>
      </dgm:t>
    </dgm:pt>
    <dgm:pt modelId="{AF6F38C1-37A7-46FB-9F3D-EA3698E410CF}" type="pres">
      <dgm:prSet presAssocID="{89D4C0FA-A067-4D09-A648-F1C7506DC3EB}" presName="connTx" presStyleLbl="parChTrans1D2" presStyleIdx="4" presStyleCnt="6"/>
      <dgm:spPr/>
      <dgm:t>
        <a:bodyPr/>
        <a:lstStyle/>
        <a:p>
          <a:endParaRPr lang="zh-CN" altLang="en-US"/>
        </a:p>
      </dgm:t>
    </dgm:pt>
    <dgm:pt modelId="{AB5C7EF1-5576-4862-8501-CD1BE1292612}" type="pres">
      <dgm:prSet presAssocID="{8A4895AF-71CF-42B4-8473-76F3C0B14210}" presName="node" presStyleLbl="node1" presStyleIdx="4" presStyleCnt="6" custScaleX="177104" custScaleY="70842" custRadScaleRad="90614" custRadScaleInc="-1163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0B9AB65E-56BA-4790-A828-0B8BE5AEDD8E}" type="pres">
      <dgm:prSet presAssocID="{7ED8DA6E-19BC-4924-86F4-2A68286DCC7D}" presName="Name9" presStyleLbl="parChTrans1D2" presStyleIdx="5" presStyleCnt="6"/>
      <dgm:spPr/>
      <dgm:t>
        <a:bodyPr/>
        <a:lstStyle/>
        <a:p>
          <a:endParaRPr lang="zh-CN" altLang="en-US"/>
        </a:p>
      </dgm:t>
    </dgm:pt>
    <dgm:pt modelId="{E3475DBA-D6AF-48CC-9635-7D480BBEB53A}" type="pres">
      <dgm:prSet presAssocID="{7ED8DA6E-19BC-4924-86F4-2A68286DCC7D}" presName="connTx" presStyleLbl="parChTrans1D2" presStyleIdx="5" presStyleCnt="6"/>
      <dgm:spPr/>
      <dgm:t>
        <a:bodyPr/>
        <a:lstStyle/>
        <a:p>
          <a:endParaRPr lang="zh-CN" altLang="en-US"/>
        </a:p>
      </dgm:t>
    </dgm:pt>
    <dgm:pt modelId="{CE1F06BB-1D7C-4124-A4DF-896C2E9FF150}" type="pres">
      <dgm:prSet presAssocID="{DCBD624B-E222-456A-8070-01BAC03BFA59}" presName="node" presStyleLbl="node1" presStyleIdx="5" presStyleCnt="6" custScaleX="177104" custScaleY="70842" custRadScaleRad="91189" custRadScaleInc="13440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F105ABBB-FA2C-43A9-BCA1-DB07883B3B5C}" type="presOf" srcId="{C44C4495-5C54-46F5-BCF8-F256FAE68364}" destId="{EBDFBD35-8C95-4E7E-974D-E639B108931F}" srcOrd="0" destOrd="0" presId="urn:microsoft.com/office/officeart/2005/8/layout/radial1"/>
    <dgm:cxn modelId="{095DACAE-84B3-49AD-A1D6-85ABA31CC8D9}" srcId="{8A68D891-6974-4AE8-90ED-4CB238571AE7}" destId="{EF5008EB-3631-4CE0-9D56-B771A9115912}" srcOrd="1" destOrd="0" parTransId="{5A622E67-7595-413C-849E-31963CCBC3A4}" sibTransId="{151F612F-A67D-4ED9-8E69-EEC17C09DC4C}"/>
    <dgm:cxn modelId="{FA6097F4-4FBE-4B31-8EC8-59F9C34EA142}" type="presOf" srcId="{6DC91BB1-9C5B-4C0E-A0C3-D52349609F50}" destId="{A7D95772-C7DD-4B9C-A80F-988262D9E0B9}" srcOrd="0" destOrd="0" presId="urn:microsoft.com/office/officeart/2005/8/layout/radial1"/>
    <dgm:cxn modelId="{AFB106C2-F5C9-4717-8B95-23BDD2F857BE}" type="presOf" srcId="{1B1DF6C9-2B74-45A4-8331-095BB8AA6715}" destId="{75030CC8-DFA0-4C09-8E0D-ED225AF6B42A}" srcOrd="0" destOrd="0" presId="urn:microsoft.com/office/officeart/2005/8/layout/radial1"/>
    <dgm:cxn modelId="{23692CD9-966A-4DE6-83D7-2296EDE881EE}" type="presOf" srcId="{8A68D891-6974-4AE8-90ED-4CB238571AE7}" destId="{7280608E-8C5B-4FAB-BD52-22C7B84E6389}" srcOrd="0" destOrd="0" presId="urn:microsoft.com/office/officeart/2005/8/layout/radial1"/>
    <dgm:cxn modelId="{DDF20F19-7DC8-4CF2-A2DE-09A122327A3F}" type="presOf" srcId="{1B1DF6C9-2B74-45A4-8331-095BB8AA6715}" destId="{3BFD3391-7E10-40A8-872D-A1902A1CA4FA}" srcOrd="1" destOrd="0" presId="urn:microsoft.com/office/officeart/2005/8/layout/radial1"/>
    <dgm:cxn modelId="{90A0E2F5-9D71-4881-8819-42674E89A4F1}" type="presOf" srcId="{5A622E67-7595-413C-849E-31963CCBC3A4}" destId="{E8134BC1-ACF8-4A52-A0B9-F10AB8C8560B}" srcOrd="1" destOrd="0" presId="urn:microsoft.com/office/officeart/2005/8/layout/radial1"/>
    <dgm:cxn modelId="{3B51FBBE-DA9A-4420-BB33-14A3BDD8E151}" type="presOf" srcId="{7ED8DA6E-19BC-4924-86F4-2A68286DCC7D}" destId="{0B9AB65E-56BA-4790-A828-0B8BE5AEDD8E}" srcOrd="0" destOrd="0" presId="urn:microsoft.com/office/officeart/2005/8/layout/radial1"/>
    <dgm:cxn modelId="{9DF03370-CE26-43CA-8535-6BBB50CD3905}" type="presOf" srcId="{3BDE1F95-609B-41AB-B4DC-C9D953E77393}" destId="{81177FC8-26B6-4E1B-9351-94C9C1BAC43A}" srcOrd="0" destOrd="0" presId="urn:microsoft.com/office/officeart/2005/8/layout/radial1"/>
    <dgm:cxn modelId="{3DCBF306-D7BF-4DC4-8E8E-E7B3E496FF0D}" srcId="{8A68D891-6974-4AE8-90ED-4CB238571AE7}" destId="{DCBD624B-E222-456A-8070-01BAC03BFA59}" srcOrd="5" destOrd="0" parTransId="{7ED8DA6E-19BC-4924-86F4-2A68286DCC7D}" sibTransId="{0492DC17-5A1B-4318-A22C-5C93FC00007F}"/>
    <dgm:cxn modelId="{3F332A90-CD01-47D1-9B87-C3531D3D3BA6}" srcId="{8A68D891-6974-4AE8-90ED-4CB238571AE7}" destId="{90325015-F79F-4E33-807A-B7A415ADAA3F}" srcOrd="2" destOrd="0" parTransId="{71F4352A-15BE-4271-8CFA-631E91CF2770}" sibTransId="{4ADB378C-C2B4-4DBF-B58B-3E05484040E3}"/>
    <dgm:cxn modelId="{8558D857-B3C1-49FB-B524-3B77F6401D29}" type="presOf" srcId="{90BD1325-C5F9-45D9-BA1E-E62D48F5F602}" destId="{D08C87F4-C3CD-4992-B016-6C9542EAB6A2}" srcOrd="0" destOrd="0" presId="urn:microsoft.com/office/officeart/2005/8/layout/radial1"/>
    <dgm:cxn modelId="{4DEDF90E-341D-498D-BB10-FAF7B5DDA82B}" type="presOf" srcId="{71F4352A-15BE-4271-8CFA-631E91CF2770}" destId="{CBD356A8-91DB-4A6A-9F04-0E02DBF84840}" srcOrd="0" destOrd="0" presId="urn:microsoft.com/office/officeart/2005/8/layout/radial1"/>
    <dgm:cxn modelId="{1477B7F6-9668-47FC-8B1F-FC6108CB456F}" type="presOf" srcId="{8A4895AF-71CF-42B4-8473-76F3C0B14210}" destId="{AB5C7EF1-5576-4862-8501-CD1BE1292612}" srcOrd="0" destOrd="0" presId="urn:microsoft.com/office/officeart/2005/8/layout/radial1"/>
    <dgm:cxn modelId="{6B5C21EC-C649-4A23-AC33-9EB3CD615544}" srcId="{8A68D891-6974-4AE8-90ED-4CB238571AE7}" destId="{6DC91BB1-9C5B-4C0E-A0C3-D52349609F50}" srcOrd="3" destOrd="0" parTransId="{1B1DF6C9-2B74-45A4-8331-095BB8AA6715}" sibTransId="{6921820A-268E-4287-B9AC-6BD3B9029DC2}"/>
    <dgm:cxn modelId="{C1E908E0-C16B-484E-9E2B-38293101DD1E}" type="presOf" srcId="{90325015-F79F-4E33-807A-B7A415ADAA3F}" destId="{176F4796-C990-4BED-BF9A-EBB62D92A35A}" srcOrd="0" destOrd="0" presId="urn:microsoft.com/office/officeart/2005/8/layout/radial1"/>
    <dgm:cxn modelId="{B22E2431-1F14-4C87-8C85-7EB2D2C6F44C}" srcId="{C44C4495-5C54-46F5-BCF8-F256FAE68364}" destId="{8A68D891-6974-4AE8-90ED-4CB238571AE7}" srcOrd="0" destOrd="0" parTransId="{B8D2B3CD-1A14-44A1-A9B2-A6469E13B864}" sibTransId="{DDB8DDBB-8472-4695-BF10-BD5F2CF6EE3F}"/>
    <dgm:cxn modelId="{FF8C90A2-580A-46E3-823E-DFE6727CDD8A}" type="presOf" srcId="{DCBD624B-E222-456A-8070-01BAC03BFA59}" destId="{CE1F06BB-1D7C-4124-A4DF-896C2E9FF150}" srcOrd="0" destOrd="0" presId="urn:microsoft.com/office/officeart/2005/8/layout/radial1"/>
    <dgm:cxn modelId="{4D14DB3C-59A1-4D2B-8FF8-BBDAAF2BBE48}" type="presOf" srcId="{71F4352A-15BE-4271-8CFA-631E91CF2770}" destId="{F75A72DB-2C33-45C6-8981-9C55CD1873C8}" srcOrd="1" destOrd="0" presId="urn:microsoft.com/office/officeart/2005/8/layout/radial1"/>
    <dgm:cxn modelId="{F82778A6-DDDC-4F6C-8898-B2345BB97DF2}" type="presOf" srcId="{5A622E67-7595-413C-849E-31963CCBC3A4}" destId="{34661C2A-A508-400E-A2B3-399F6D8C7DA7}" srcOrd="0" destOrd="0" presId="urn:microsoft.com/office/officeart/2005/8/layout/radial1"/>
    <dgm:cxn modelId="{92288A1C-0E63-419B-98D4-DCABD6CD5BF8}" type="presOf" srcId="{EF5008EB-3631-4CE0-9D56-B771A9115912}" destId="{E6BD6422-1AE1-42B3-9DAA-CC96743244A6}" srcOrd="0" destOrd="0" presId="urn:microsoft.com/office/officeart/2005/8/layout/radial1"/>
    <dgm:cxn modelId="{61000D14-9513-4AE7-99F6-C2C7E8D9F051}" type="presOf" srcId="{7ED8DA6E-19BC-4924-86F4-2A68286DCC7D}" destId="{E3475DBA-D6AF-48CC-9635-7D480BBEB53A}" srcOrd="1" destOrd="0" presId="urn:microsoft.com/office/officeart/2005/8/layout/radial1"/>
    <dgm:cxn modelId="{AD501D7E-7744-4746-A0C4-AB17F8293056}" type="presOf" srcId="{89D4C0FA-A067-4D09-A648-F1C7506DC3EB}" destId="{DAEDE495-4C80-41C0-B1D3-54182B62EB5E}" srcOrd="0" destOrd="0" presId="urn:microsoft.com/office/officeart/2005/8/layout/radial1"/>
    <dgm:cxn modelId="{18E25ECA-5A53-4CFE-894C-EC819EDB005B}" type="presOf" srcId="{3BDE1F95-609B-41AB-B4DC-C9D953E77393}" destId="{FB6787D6-AE55-4F72-8AE7-13427B8C7523}" srcOrd="1" destOrd="0" presId="urn:microsoft.com/office/officeart/2005/8/layout/radial1"/>
    <dgm:cxn modelId="{2E8ECEA5-106C-4C07-B41B-F2A7D783820F}" srcId="{8A68D891-6974-4AE8-90ED-4CB238571AE7}" destId="{8A4895AF-71CF-42B4-8473-76F3C0B14210}" srcOrd="4" destOrd="0" parTransId="{89D4C0FA-A067-4D09-A648-F1C7506DC3EB}" sibTransId="{84C9E24C-8589-4C0A-8929-F4CB1B660482}"/>
    <dgm:cxn modelId="{17F91078-A71A-4345-8266-D4A852DCB5BC}" srcId="{8A68D891-6974-4AE8-90ED-4CB238571AE7}" destId="{90BD1325-C5F9-45D9-BA1E-E62D48F5F602}" srcOrd="0" destOrd="0" parTransId="{3BDE1F95-609B-41AB-B4DC-C9D953E77393}" sibTransId="{3EC17A50-5F7A-4B95-B8EA-D4CCBE5237D1}"/>
    <dgm:cxn modelId="{AA262118-79C4-4FB6-9670-C73E12D3B2C9}" type="presOf" srcId="{89D4C0FA-A067-4D09-A648-F1C7506DC3EB}" destId="{AF6F38C1-37A7-46FB-9F3D-EA3698E410CF}" srcOrd="1" destOrd="0" presId="urn:microsoft.com/office/officeart/2005/8/layout/radial1"/>
    <dgm:cxn modelId="{E2A0CF57-8BA7-4FD9-8208-159E414D0445}" type="presParOf" srcId="{EBDFBD35-8C95-4E7E-974D-E639B108931F}" destId="{7280608E-8C5B-4FAB-BD52-22C7B84E6389}" srcOrd="0" destOrd="0" presId="urn:microsoft.com/office/officeart/2005/8/layout/radial1"/>
    <dgm:cxn modelId="{CC93AE19-A394-4824-ABF4-8EEB1E69BAED}" type="presParOf" srcId="{EBDFBD35-8C95-4E7E-974D-E639B108931F}" destId="{81177FC8-26B6-4E1B-9351-94C9C1BAC43A}" srcOrd="1" destOrd="0" presId="urn:microsoft.com/office/officeart/2005/8/layout/radial1"/>
    <dgm:cxn modelId="{46DA9253-5BAE-491F-A2B0-2BC887862D0A}" type="presParOf" srcId="{81177FC8-26B6-4E1B-9351-94C9C1BAC43A}" destId="{FB6787D6-AE55-4F72-8AE7-13427B8C7523}" srcOrd="0" destOrd="0" presId="urn:microsoft.com/office/officeart/2005/8/layout/radial1"/>
    <dgm:cxn modelId="{A3EFB524-306A-4B58-8C65-EDC9551D9182}" type="presParOf" srcId="{EBDFBD35-8C95-4E7E-974D-E639B108931F}" destId="{D08C87F4-C3CD-4992-B016-6C9542EAB6A2}" srcOrd="2" destOrd="0" presId="urn:microsoft.com/office/officeart/2005/8/layout/radial1"/>
    <dgm:cxn modelId="{F579A06D-B589-4BB7-AFFD-25443AA86D8A}" type="presParOf" srcId="{EBDFBD35-8C95-4E7E-974D-E639B108931F}" destId="{34661C2A-A508-400E-A2B3-399F6D8C7DA7}" srcOrd="3" destOrd="0" presId="urn:microsoft.com/office/officeart/2005/8/layout/radial1"/>
    <dgm:cxn modelId="{FBE009F0-0E14-46A4-A8FB-5CA30DDDCD5C}" type="presParOf" srcId="{34661C2A-A508-400E-A2B3-399F6D8C7DA7}" destId="{E8134BC1-ACF8-4A52-A0B9-F10AB8C8560B}" srcOrd="0" destOrd="0" presId="urn:microsoft.com/office/officeart/2005/8/layout/radial1"/>
    <dgm:cxn modelId="{216E74ED-5894-4ED7-BDE6-DAF5DCEAFA48}" type="presParOf" srcId="{EBDFBD35-8C95-4E7E-974D-E639B108931F}" destId="{E6BD6422-1AE1-42B3-9DAA-CC96743244A6}" srcOrd="4" destOrd="0" presId="urn:microsoft.com/office/officeart/2005/8/layout/radial1"/>
    <dgm:cxn modelId="{C8AACAEA-6E7D-4E97-BB86-17640460D994}" type="presParOf" srcId="{EBDFBD35-8C95-4E7E-974D-E639B108931F}" destId="{CBD356A8-91DB-4A6A-9F04-0E02DBF84840}" srcOrd="5" destOrd="0" presId="urn:microsoft.com/office/officeart/2005/8/layout/radial1"/>
    <dgm:cxn modelId="{E601DAA3-28B7-4EE4-8879-E52D9D2CDA49}" type="presParOf" srcId="{CBD356A8-91DB-4A6A-9F04-0E02DBF84840}" destId="{F75A72DB-2C33-45C6-8981-9C55CD1873C8}" srcOrd="0" destOrd="0" presId="urn:microsoft.com/office/officeart/2005/8/layout/radial1"/>
    <dgm:cxn modelId="{929ABA32-AB35-4B04-9A49-67A949ED60F6}" type="presParOf" srcId="{EBDFBD35-8C95-4E7E-974D-E639B108931F}" destId="{176F4796-C990-4BED-BF9A-EBB62D92A35A}" srcOrd="6" destOrd="0" presId="urn:microsoft.com/office/officeart/2005/8/layout/radial1"/>
    <dgm:cxn modelId="{1C06D472-25FD-4A25-B2D5-5E9311D9EC14}" type="presParOf" srcId="{EBDFBD35-8C95-4E7E-974D-E639B108931F}" destId="{75030CC8-DFA0-4C09-8E0D-ED225AF6B42A}" srcOrd="7" destOrd="0" presId="urn:microsoft.com/office/officeart/2005/8/layout/radial1"/>
    <dgm:cxn modelId="{C916AE90-678C-494E-8C64-AB7D24984CD3}" type="presParOf" srcId="{75030CC8-DFA0-4C09-8E0D-ED225AF6B42A}" destId="{3BFD3391-7E10-40A8-872D-A1902A1CA4FA}" srcOrd="0" destOrd="0" presId="urn:microsoft.com/office/officeart/2005/8/layout/radial1"/>
    <dgm:cxn modelId="{C8EAFC57-D5A4-44CD-B539-908D18FE2D6E}" type="presParOf" srcId="{EBDFBD35-8C95-4E7E-974D-E639B108931F}" destId="{A7D95772-C7DD-4B9C-A80F-988262D9E0B9}" srcOrd="8" destOrd="0" presId="urn:microsoft.com/office/officeart/2005/8/layout/radial1"/>
    <dgm:cxn modelId="{2C678B94-329A-46AC-82BF-8888F0CEA3A3}" type="presParOf" srcId="{EBDFBD35-8C95-4E7E-974D-E639B108931F}" destId="{DAEDE495-4C80-41C0-B1D3-54182B62EB5E}" srcOrd="9" destOrd="0" presId="urn:microsoft.com/office/officeart/2005/8/layout/radial1"/>
    <dgm:cxn modelId="{77593846-F4C8-4743-B189-DE3FCD917522}" type="presParOf" srcId="{DAEDE495-4C80-41C0-B1D3-54182B62EB5E}" destId="{AF6F38C1-37A7-46FB-9F3D-EA3698E410CF}" srcOrd="0" destOrd="0" presId="urn:microsoft.com/office/officeart/2005/8/layout/radial1"/>
    <dgm:cxn modelId="{421C8BB8-EB32-4EEC-8435-A216B9C75613}" type="presParOf" srcId="{EBDFBD35-8C95-4E7E-974D-E639B108931F}" destId="{AB5C7EF1-5576-4862-8501-CD1BE1292612}" srcOrd="10" destOrd="0" presId="urn:microsoft.com/office/officeart/2005/8/layout/radial1"/>
    <dgm:cxn modelId="{A9EF2B60-71BD-4618-84B7-CC91BFFD45B0}" type="presParOf" srcId="{EBDFBD35-8C95-4E7E-974D-E639B108931F}" destId="{0B9AB65E-56BA-4790-A828-0B8BE5AEDD8E}" srcOrd="11" destOrd="0" presId="urn:microsoft.com/office/officeart/2005/8/layout/radial1"/>
    <dgm:cxn modelId="{3E74BC7E-4797-4C29-BCF7-D15DA819D07D}" type="presParOf" srcId="{0B9AB65E-56BA-4790-A828-0B8BE5AEDD8E}" destId="{E3475DBA-D6AF-48CC-9635-7D480BBEB53A}" srcOrd="0" destOrd="0" presId="urn:microsoft.com/office/officeart/2005/8/layout/radial1"/>
    <dgm:cxn modelId="{3C5F7B96-CB00-4423-A0E2-D928DAB7155B}" type="presParOf" srcId="{EBDFBD35-8C95-4E7E-974D-E639B108931F}" destId="{CE1F06BB-1D7C-4124-A4DF-896C2E9FF150}" srcOrd="12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44C4495-5C54-46F5-BCF8-F256FAE68364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8A68D891-6974-4AE8-90ED-4CB238571AE7}">
      <dgm:prSet phldrT="[文本]" custT="1"/>
      <dgm:spPr>
        <a:solidFill>
          <a:schemeClr val="accent3">
            <a:lumMod val="75000"/>
          </a:schemeClr>
        </a:solidFill>
      </dgm:spPr>
      <dgm:t>
        <a:bodyPr/>
        <a:lstStyle/>
        <a:p>
          <a:pPr>
            <a:lnSpc>
              <a:spcPct val="70000"/>
            </a:lnSpc>
            <a:spcAft>
              <a:spcPts val="0"/>
            </a:spcAft>
          </a:pPr>
          <a:r>
            <a:rPr lang="en-US" altLang="zh-CN" sz="1800" b="1" dirty="0" smtClean="0">
              <a:latin typeface="+mj-ea"/>
              <a:ea typeface="+mj-ea"/>
            </a:rPr>
            <a:t>Update</a:t>
          </a:r>
        </a:p>
        <a:p>
          <a:pPr>
            <a:lnSpc>
              <a:spcPct val="70000"/>
            </a:lnSpc>
            <a:spcAft>
              <a:spcPts val="0"/>
            </a:spcAft>
          </a:pPr>
          <a:r>
            <a:rPr lang="en-US" altLang="zh-CN" sz="1800" b="1" dirty="0" smtClean="0">
              <a:latin typeface="+mj-ea"/>
              <a:ea typeface="+mj-ea"/>
            </a:rPr>
            <a:t>Server</a:t>
          </a:r>
          <a:endParaRPr lang="zh-CN" altLang="en-US" sz="1800" b="1" dirty="0">
            <a:latin typeface="+mj-ea"/>
            <a:ea typeface="+mj-ea"/>
          </a:endParaRPr>
        </a:p>
      </dgm:t>
    </dgm:pt>
    <dgm:pt modelId="{B8D2B3CD-1A14-44A1-A9B2-A6469E13B864}" type="parTrans" cxnId="{B22E2431-1F14-4C87-8C85-7EB2D2C6F44C}">
      <dgm:prSet/>
      <dgm:spPr/>
      <dgm:t>
        <a:bodyPr/>
        <a:lstStyle/>
        <a:p>
          <a:endParaRPr lang="zh-CN" altLang="en-US"/>
        </a:p>
      </dgm:t>
    </dgm:pt>
    <dgm:pt modelId="{DDB8DDBB-8472-4695-BF10-BD5F2CF6EE3F}" type="sibTrans" cxnId="{B22E2431-1F14-4C87-8C85-7EB2D2C6F44C}">
      <dgm:prSet/>
      <dgm:spPr/>
      <dgm:t>
        <a:bodyPr/>
        <a:lstStyle/>
        <a:p>
          <a:endParaRPr lang="zh-CN" altLang="en-US"/>
        </a:p>
      </dgm:t>
    </dgm:pt>
    <dgm:pt modelId="{90BD1325-C5F9-45D9-BA1E-E62D48F5F602}">
      <dgm:prSet phldrT="[文本]" custT="1"/>
      <dgm:spPr/>
      <dgm:t>
        <a:bodyPr/>
        <a:lstStyle/>
        <a:p>
          <a:pPr>
            <a:spcAft>
              <a:spcPts val="0"/>
            </a:spcAft>
          </a:pPr>
          <a:r>
            <a:rPr lang="en-US" altLang="zh-CN" sz="1200" b="1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MergeServer</a:t>
          </a:r>
        </a:p>
        <a:p>
          <a:pPr>
            <a:spcAft>
              <a:spcPts val="0"/>
            </a:spcAft>
          </a:pPr>
          <a:r>
            <a:rPr lang="en-US" altLang="zh-CN" sz="1200" b="1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ChunkServer</a:t>
          </a:r>
          <a:endParaRPr lang="zh-CN" altLang="en-US" sz="1200" b="1" dirty="0">
            <a:latin typeface="Arial Unicode MS" panose="020B0604020202020204" pitchFamily="34" charset="-122"/>
            <a:ea typeface="Arial Unicode MS" panose="020B0604020202020204" pitchFamily="34" charset="-122"/>
            <a:cs typeface="Arial Unicode MS" panose="020B0604020202020204" pitchFamily="34" charset="-122"/>
          </a:endParaRPr>
        </a:p>
      </dgm:t>
    </dgm:pt>
    <dgm:pt modelId="{3BDE1F95-609B-41AB-B4DC-C9D953E77393}" type="parTrans" cxnId="{17F91078-A71A-4345-8266-D4A852DCB5BC}">
      <dgm:prSet/>
      <dgm:spPr/>
      <dgm:t>
        <a:bodyPr/>
        <a:lstStyle/>
        <a:p>
          <a:endParaRPr lang="zh-CN" altLang="en-US"/>
        </a:p>
      </dgm:t>
    </dgm:pt>
    <dgm:pt modelId="{3EC17A50-5F7A-4B95-B8EA-D4CCBE5237D1}" type="sibTrans" cxnId="{17F91078-A71A-4345-8266-D4A852DCB5BC}">
      <dgm:prSet/>
      <dgm:spPr/>
      <dgm:t>
        <a:bodyPr/>
        <a:lstStyle/>
        <a:p>
          <a:endParaRPr lang="zh-CN" altLang="en-US"/>
        </a:p>
      </dgm:t>
    </dgm:pt>
    <dgm:pt modelId="{90325015-F79F-4E33-807A-B7A415ADAA3F}">
      <dgm:prSet phldrT="[文本]" custT="1"/>
      <dgm:spPr/>
      <dgm:t>
        <a:bodyPr/>
        <a:lstStyle/>
        <a:p>
          <a:pPr>
            <a:lnSpc>
              <a:spcPct val="85000"/>
            </a:lnSpc>
            <a:spcAft>
              <a:spcPts val="0"/>
            </a:spcAft>
          </a:pPr>
          <a:r>
            <a:rPr lang="en-US" altLang="zh-CN" sz="1200" b="1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MergeServer</a:t>
          </a:r>
        </a:p>
        <a:p>
          <a:pPr>
            <a:lnSpc>
              <a:spcPct val="85000"/>
            </a:lnSpc>
            <a:spcAft>
              <a:spcPts val="0"/>
            </a:spcAft>
          </a:pPr>
          <a:r>
            <a:rPr lang="en-US" altLang="zh-CN" sz="1200" b="1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ChunkServer</a:t>
          </a:r>
          <a:endParaRPr lang="zh-CN" altLang="en-US" sz="1200" b="1" dirty="0">
            <a:latin typeface="Arial Unicode MS" panose="020B0604020202020204" pitchFamily="34" charset="-122"/>
            <a:ea typeface="Arial Unicode MS" panose="020B0604020202020204" pitchFamily="34" charset="-122"/>
            <a:cs typeface="Arial Unicode MS" panose="020B0604020202020204" pitchFamily="34" charset="-122"/>
          </a:endParaRPr>
        </a:p>
      </dgm:t>
    </dgm:pt>
    <dgm:pt modelId="{71F4352A-15BE-4271-8CFA-631E91CF2770}" type="parTrans" cxnId="{3F332A90-CD01-47D1-9B87-C3531D3D3BA6}">
      <dgm:prSet/>
      <dgm:spPr/>
      <dgm:t>
        <a:bodyPr/>
        <a:lstStyle/>
        <a:p>
          <a:endParaRPr lang="zh-CN" altLang="en-US"/>
        </a:p>
      </dgm:t>
    </dgm:pt>
    <dgm:pt modelId="{4ADB378C-C2B4-4DBF-B58B-3E05484040E3}" type="sibTrans" cxnId="{3F332A90-CD01-47D1-9B87-C3531D3D3BA6}">
      <dgm:prSet/>
      <dgm:spPr/>
      <dgm:t>
        <a:bodyPr/>
        <a:lstStyle/>
        <a:p>
          <a:endParaRPr lang="zh-CN" altLang="en-US"/>
        </a:p>
      </dgm:t>
    </dgm:pt>
    <dgm:pt modelId="{6DC91BB1-9C5B-4C0E-A0C3-D52349609F50}">
      <dgm:prSet phldrT="[文本]" custT="1"/>
      <dgm:spPr/>
      <dgm:t>
        <a:bodyPr/>
        <a:lstStyle/>
        <a:p>
          <a:pPr>
            <a:lnSpc>
              <a:spcPct val="85000"/>
            </a:lnSpc>
            <a:spcAft>
              <a:spcPts val="0"/>
            </a:spcAft>
          </a:pPr>
          <a:r>
            <a:rPr lang="en-US" altLang="zh-CN" sz="1200" b="1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MergeServer</a:t>
          </a:r>
        </a:p>
        <a:p>
          <a:pPr>
            <a:lnSpc>
              <a:spcPct val="85000"/>
            </a:lnSpc>
            <a:spcAft>
              <a:spcPts val="0"/>
            </a:spcAft>
          </a:pPr>
          <a:r>
            <a:rPr lang="en-US" altLang="zh-CN" sz="1200" b="1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ChunkServer</a:t>
          </a:r>
          <a:endParaRPr lang="zh-CN" altLang="en-US" sz="1200" b="1" dirty="0">
            <a:latin typeface="Arial Unicode MS" panose="020B0604020202020204" pitchFamily="34" charset="-122"/>
            <a:ea typeface="Arial Unicode MS" panose="020B0604020202020204" pitchFamily="34" charset="-122"/>
            <a:cs typeface="Arial Unicode MS" panose="020B0604020202020204" pitchFamily="34" charset="-122"/>
          </a:endParaRPr>
        </a:p>
      </dgm:t>
    </dgm:pt>
    <dgm:pt modelId="{1B1DF6C9-2B74-45A4-8331-095BB8AA6715}" type="parTrans" cxnId="{6B5C21EC-C649-4A23-AC33-9EB3CD615544}">
      <dgm:prSet/>
      <dgm:spPr/>
      <dgm:t>
        <a:bodyPr/>
        <a:lstStyle/>
        <a:p>
          <a:endParaRPr lang="zh-CN" altLang="en-US"/>
        </a:p>
      </dgm:t>
    </dgm:pt>
    <dgm:pt modelId="{6921820A-268E-4287-B9AC-6BD3B9029DC2}" type="sibTrans" cxnId="{6B5C21EC-C649-4A23-AC33-9EB3CD615544}">
      <dgm:prSet/>
      <dgm:spPr/>
      <dgm:t>
        <a:bodyPr/>
        <a:lstStyle/>
        <a:p>
          <a:endParaRPr lang="zh-CN" altLang="en-US"/>
        </a:p>
      </dgm:t>
    </dgm:pt>
    <dgm:pt modelId="{8A4895AF-71CF-42B4-8473-76F3C0B14210}">
      <dgm:prSet phldrT="[文本]" custT="1"/>
      <dgm:spPr/>
      <dgm:t>
        <a:bodyPr/>
        <a:lstStyle/>
        <a:p>
          <a:pPr>
            <a:lnSpc>
              <a:spcPct val="85000"/>
            </a:lnSpc>
            <a:spcAft>
              <a:spcPts val="0"/>
            </a:spcAft>
          </a:pPr>
          <a:r>
            <a:rPr lang="en-US" altLang="zh-CN" sz="1200" b="1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MergeServer</a:t>
          </a:r>
        </a:p>
        <a:p>
          <a:pPr>
            <a:lnSpc>
              <a:spcPct val="85000"/>
            </a:lnSpc>
            <a:spcAft>
              <a:spcPts val="0"/>
            </a:spcAft>
          </a:pPr>
          <a:r>
            <a:rPr lang="en-US" altLang="zh-CN" sz="1200" b="1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ChunkServer</a:t>
          </a:r>
          <a:endParaRPr lang="zh-CN" altLang="en-US" sz="1200" b="1" dirty="0">
            <a:latin typeface="Arial Unicode MS" panose="020B0604020202020204" pitchFamily="34" charset="-122"/>
            <a:ea typeface="Arial Unicode MS" panose="020B0604020202020204" pitchFamily="34" charset="-122"/>
            <a:cs typeface="Arial Unicode MS" panose="020B0604020202020204" pitchFamily="34" charset="-122"/>
          </a:endParaRPr>
        </a:p>
      </dgm:t>
    </dgm:pt>
    <dgm:pt modelId="{89D4C0FA-A067-4D09-A648-F1C7506DC3EB}" type="parTrans" cxnId="{2E8ECEA5-106C-4C07-B41B-F2A7D783820F}">
      <dgm:prSet/>
      <dgm:spPr/>
      <dgm:t>
        <a:bodyPr/>
        <a:lstStyle/>
        <a:p>
          <a:endParaRPr lang="zh-CN" altLang="en-US"/>
        </a:p>
      </dgm:t>
    </dgm:pt>
    <dgm:pt modelId="{84C9E24C-8589-4C0A-8929-F4CB1B660482}" type="sibTrans" cxnId="{2E8ECEA5-106C-4C07-B41B-F2A7D783820F}">
      <dgm:prSet/>
      <dgm:spPr/>
      <dgm:t>
        <a:bodyPr/>
        <a:lstStyle/>
        <a:p>
          <a:endParaRPr lang="zh-CN" altLang="en-US"/>
        </a:p>
      </dgm:t>
    </dgm:pt>
    <dgm:pt modelId="{DCBD624B-E222-456A-8070-01BAC03BFA59}">
      <dgm:prSet phldrT="[文本]" custT="1"/>
      <dgm:spPr/>
      <dgm:t>
        <a:bodyPr/>
        <a:lstStyle/>
        <a:p>
          <a:pPr>
            <a:lnSpc>
              <a:spcPct val="85000"/>
            </a:lnSpc>
            <a:spcAft>
              <a:spcPts val="0"/>
            </a:spcAft>
          </a:pPr>
          <a:r>
            <a:rPr lang="en-US" altLang="zh-CN" sz="1200" b="1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MergeServer</a:t>
          </a:r>
        </a:p>
        <a:p>
          <a:pPr>
            <a:lnSpc>
              <a:spcPct val="85000"/>
            </a:lnSpc>
            <a:spcAft>
              <a:spcPts val="0"/>
            </a:spcAft>
          </a:pPr>
          <a:r>
            <a:rPr lang="en-US" altLang="zh-CN" sz="1200" b="1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ChunkServer</a:t>
          </a:r>
          <a:endParaRPr lang="zh-CN" altLang="en-US" sz="1200" b="1" dirty="0">
            <a:latin typeface="Arial Unicode MS" panose="020B0604020202020204" pitchFamily="34" charset="-122"/>
            <a:ea typeface="Arial Unicode MS" panose="020B0604020202020204" pitchFamily="34" charset="-122"/>
            <a:cs typeface="Arial Unicode MS" panose="020B0604020202020204" pitchFamily="34" charset="-122"/>
          </a:endParaRPr>
        </a:p>
      </dgm:t>
    </dgm:pt>
    <dgm:pt modelId="{7ED8DA6E-19BC-4924-86F4-2A68286DCC7D}" type="parTrans" cxnId="{3DCBF306-D7BF-4DC4-8E8E-E7B3E496FF0D}">
      <dgm:prSet/>
      <dgm:spPr/>
      <dgm:t>
        <a:bodyPr/>
        <a:lstStyle/>
        <a:p>
          <a:endParaRPr lang="zh-CN" altLang="en-US"/>
        </a:p>
      </dgm:t>
    </dgm:pt>
    <dgm:pt modelId="{0492DC17-5A1B-4318-A22C-5C93FC00007F}" type="sibTrans" cxnId="{3DCBF306-D7BF-4DC4-8E8E-E7B3E496FF0D}">
      <dgm:prSet/>
      <dgm:spPr/>
      <dgm:t>
        <a:bodyPr/>
        <a:lstStyle/>
        <a:p>
          <a:endParaRPr lang="zh-CN" altLang="en-US"/>
        </a:p>
      </dgm:t>
    </dgm:pt>
    <dgm:pt modelId="{EF5008EB-3631-4CE0-9D56-B771A9115912}">
      <dgm:prSet phldrT="[文本]" custT="1"/>
      <dgm:spPr/>
      <dgm:t>
        <a:bodyPr/>
        <a:lstStyle/>
        <a:p>
          <a:pPr>
            <a:lnSpc>
              <a:spcPct val="85000"/>
            </a:lnSpc>
            <a:spcAft>
              <a:spcPts val="0"/>
            </a:spcAft>
          </a:pPr>
          <a:r>
            <a:rPr lang="en-US" altLang="zh-CN" sz="1200" b="1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MergeServer</a:t>
          </a:r>
        </a:p>
        <a:p>
          <a:pPr>
            <a:lnSpc>
              <a:spcPct val="85000"/>
            </a:lnSpc>
            <a:spcAft>
              <a:spcPts val="0"/>
            </a:spcAft>
          </a:pPr>
          <a:r>
            <a:rPr lang="en-US" altLang="zh-CN" sz="1200" b="1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ChunkServer</a:t>
          </a:r>
          <a:endParaRPr lang="zh-CN" altLang="en-US" sz="1200" b="1" dirty="0">
            <a:latin typeface="Arial Unicode MS" panose="020B0604020202020204" pitchFamily="34" charset="-122"/>
            <a:ea typeface="Arial Unicode MS" panose="020B0604020202020204" pitchFamily="34" charset="-122"/>
            <a:cs typeface="Arial Unicode MS" panose="020B0604020202020204" pitchFamily="34" charset="-122"/>
          </a:endParaRPr>
        </a:p>
      </dgm:t>
    </dgm:pt>
    <dgm:pt modelId="{5A622E67-7595-413C-849E-31963CCBC3A4}" type="parTrans" cxnId="{095DACAE-84B3-49AD-A1D6-85ABA31CC8D9}">
      <dgm:prSet/>
      <dgm:spPr/>
      <dgm:t>
        <a:bodyPr/>
        <a:lstStyle/>
        <a:p>
          <a:endParaRPr lang="zh-CN" altLang="en-US"/>
        </a:p>
      </dgm:t>
    </dgm:pt>
    <dgm:pt modelId="{151F612F-A67D-4ED9-8E69-EEC17C09DC4C}" type="sibTrans" cxnId="{095DACAE-84B3-49AD-A1D6-85ABA31CC8D9}">
      <dgm:prSet/>
      <dgm:spPr/>
      <dgm:t>
        <a:bodyPr/>
        <a:lstStyle/>
        <a:p>
          <a:endParaRPr lang="zh-CN" altLang="en-US"/>
        </a:p>
      </dgm:t>
    </dgm:pt>
    <dgm:pt modelId="{EBDFBD35-8C95-4E7E-974D-E639B108931F}" type="pres">
      <dgm:prSet presAssocID="{C44C4495-5C54-46F5-BCF8-F256FAE68364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7280608E-8C5B-4FAB-BD52-22C7B84E6389}" type="pres">
      <dgm:prSet presAssocID="{8A68D891-6974-4AE8-90ED-4CB238571AE7}" presName="centerShape" presStyleLbl="node0" presStyleIdx="0" presStyleCnt="1" custScaleX="175043" custScaleY="86966"/>
      <dgm:spPr/>
      <dgm:t>
        <a:bodyPr/>
        <a:lstStyle/>
        <a:p>
          <a:endParaRPr lang="zh-CN" altLang="en-US"/>
        </a:p>
      </dgm:t>
    </dgm:pt>
    <dgm:pt modelId="{81177FC8-26B6-4E1B-9351-94C9C1BAC43A}" type="pres">
      <dgm:prSet presAssocID="{3BDE1F95-609B-41AB-B4DC-C9D953E77393}" presName="Name9" presStyleLbl="parChTrans1D2" presStyleIdx="0" presStyleCnt="6"/>
      <dgm:spPr/>
      <dgm:t>
        <a:bodyPr/>
        <a:lstStyle/>
        <a:p>
          <a:endParaRPr lang="zh-CN" altLang="en-US"/>
        </a:p>
      </dgm:t>
    </dgm:pt>
    <dgm:pt modelId="{FB6787D6-AE55-4F72-8AE7-13427B8C7523}" type="pres">
      <dgm:prSet presAssocID="{3BDE1F95-609B-41AB-B4DC-C9D953E77393}" presName="connTx" presStyleLbl="parChTrans1D2" presStyleIdx="0" presStyleCnt="6"/>
      <dgm:spPr/>
      <dgm:t>
        <a:bodyPr/>
        <a:lstStyle/>
        <a:p>
          <a:endParaRPr lang="zh-CN" altLang="en-US"/>
        </a:p>
      </dgm:t>
    </dgm:pt>
    <dgm:pt modelId="{D08C87F4-C3CD-4992-B016-6C9542EAB6A2}" type="pres">
      <dgm:prSet presAssocID="{90BD1325-C5F9-45D9-BA1E-E62D48F5F602}" presName="node" presStyleLbl="node1" presStyleIdx="0" presStyleCnt="6" custScaleX="177104" custScaleY="70842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zh-CN" altLang="en-US"/>
        </a:p>
      </dgm:t>
    </dgm:pt>
    <dgm:pt modelId="{34661C2A-A508-400E-A2B3-399F6D8C7DA7}" type="pres">
      <dgm:prSet presAssocID="{5A622E67-7595-413C-849E-31963CCBC3A4}" presName="Name9" presStyleLbl="parChTrans1D2" presStyleIdx="1" presStyleCnt="6"/>
      <dgm:spPr/>
      <dgm:t>
        <a:bodyPr/>
        <a:lstStyle/>
        <a:p>
          <a:endParaRPr lang="zh-CN" altLang="en-US"/>
        </a:p>
      </dgm:t>
    </dgm:pt>
    <dgm:pt modelId="{E8134BC1-ACF8-4A52-A0B9-F10AB8C8560B}" type="pres">
      <dgm:prSet presAssocID="{5A622E67-7595-413C-849E-31963CCBC3A4}" presName="connTx" presStyleLbl="parChTrans1D2" presStyleIdx="1" presStyleCnt="6"/>
      <dgm:spPr/>
      <dgm:t>
        <a:bodyPr/>
        <a:lstStyle/>
        <a:p>
          <a:endParaRPr lang="zh-CN" altLang="en-US"/>
        </a:p>
      </dgm:t>
    </dgm:pt>
    <dgm:pt modelId="{E6BD6422-1AE1-42B3-9DAA-CC96743244A6}" type="pres">
      <dgm:prSet presAssocID="{EF5008EB-3631-4CE0-9D56-B771A9115912}" presName="node" presStyleLbl="node1" presStyleIdx="1" presStyleCnt="6" custScaleX="177104" custScaleY="70842" custRadScaleRad="94552" custRadScaleInc="-13612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CBD356A8-91DB-4A6A-9F04-0E02DBF84840}" type="pres">
      <dgm:prSet presAssocID="{71F4352A-15BE-4271-8CFA-631E91CF2770}" presName="Name9" presStyleLbl="parChTrans1D2" presStyleIdx="2" presStyleCnt="6"/>
      <dgm:spPr/>
      <dgm:t>
        <a:bodyPr/>
        <a:lstStyle/>
        <a:p>
          <a:endParaRPr lang="zh-CN" altLang="en-US"/>
        </a:p>
      </dgm:t>
    </dgm:pt>
    <dgm:pt modelId="{F75A72DB-2C33-45C6-8981-9C55CD1873C8}" type="pres">
      <dgm:prSet presAssocID="{71F4352A-15BE-4271-8CFA-631E91CF2770}" presName="connTx" presStyleLbl="parChTrans1D2" presStyleIdx="2" presStyleCnt="6"/>
      <dgm:spPr/>
      <dgm:t>
        <a:bodyPr/>
        <a:lstStyle/>
        <a:p>
          <a:endParaRPr lang="zh-CN" altLang="en-US"/>
        </a:p>
      </dgm:t>
    </dgm:pt>
    <dgm:pt modelId="{176F4796-C990-4BED-BF9A-EBB62D92A35A}" type="pres">
      <dgm:prSet presAssocID="{90325015-F79F-4E33-807A-B7A415ADAA3F}" presName="node" presStyleLbl="node1" presStyleIdx="2" presStyleCnt="6" custScaleX="177104" custScaleY="70842" custRadScaleRad="97460" custRadScaleInc="2346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75030CC8-DFA0-4C09-8E0D-ED225AF6B42A}" type="pres">
      <dgm:prSet presAssocID="{1B1DF6C9-2B74-45A4-8331-095BB8AA6715}" presName="Name9" presStyleLbl="parChTrans1D2" presStyleIdx="3" presStyleCnt="6"/>
      <dgm:spPr/>
      <dgm:t>
        <a:bodyPr/>
        <a:lstStyle/>
        <a:p>
          <a:endParaRPr lang="zh-CN" altLang="en-US"/>
        </a:p>
      </dgm:t>
    </dgm:pt>
    <dgm:pt modelId="{3BFD3391-7E10-40A8-872D-A1902A1CA4FA}" type="pres">
      <dgm:prSet presAssocID="{1B1DF6C9-2B74-45A4-8331-095BB8AA6715}" presName="connTx" presStyleLbl="parChTrans1D2" presStyleIdx="3" presStyleCnt="6"/>
      <dgm:spPr/>
      <dgm:t>
        <a:bodyPr/>
        <a:lstStyle/>
        <a:p>
          <a:endParaRPr lang="zh-CN" altLang="en-US"/>
        </a:p>
      </dgm:t>
    </dgm:pt>
    <dgm:pt modelId="{A7D95772-C7DD-4B9C-A80F-988262D9E0B9}" type="pres">
      <dgm:prSet presAssocID="{6DC91BB1-9C5B-4C0E-A0C3-D52349609F50}" presName="node" presStyleLbl="node1" presStyleIdx="3" presStyleCnt="6" custScaleX="177104" custScaleY="70842" custRadScaleRad="105749" custRadScaleInc="1362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DAEDE495-4C80-41C0-B1D3-54182B62EB5E}" type="pres">
      <dgm:prSet presAssocID="{89D4C0FA-A067-4D09-A648-F1C7506DC3EB}" presName="Name9" presStyleLbl="parChTrans1D2" presStyleIdx="4" presStyleCnt="6"/>
      <dgm:spPr/>
      <dgm:t>
        <a:bodyPr/>
        <a:lstStyle/>
        <a:p>
          <a:endParaRPr lang="zh-CN" altLang="en-US"/>
        </a:p>
      </dgm:t>
    </dgm:pt>
    <dgm:pt modelId="{AF6F38C1-37A7-46FB-9F3D-EA3698E410CF}" type="pres">
      <dgm:prSet presAssocID="{89D4C0FA-A067-4D09-A648-F1C7506DC3EB}" presName="connTx" presStyleLbl="parChTrans1D2" presStyleIdx="4" presStyleCnt="6"/>
      <dgm:spPr/>
      <dgm:t>
        <a:bodyPr/>
        <a:lstStyle/>
        <a:p>
          <a:endParaRPr lang="zh-CN" altLang="en-US"/>
        </a:p>
      </dgm:t>
    </dgm:pt>
    <dgm:pt modelId="{AB5C7EF1-5576-4862-8501-CD1BE1292612}" type="pres">
      <dgm:prSet presAssocID="{8A4895AF-71CF-42B4-8473-76F3C0B14210}" presName="node" presStyleLbl="node1" presStyleIdx="4" presStyleCnt="6" custScaleX="177104" custScaleY="70842" custRadScaleRad="94342" custRadScaleInc="-6682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0B9AB65E-56BA-4790-A828-0B8BE5AEDD8E}" type="pres">
      <dgm:prSet presAssocID="{7ED8DA6E-19BC-4924-86F4-2A68286DCC7D}" presName="Name9" presStyleLbl="parChTrans1D2" presStyleIdx="5" presStyleCnt="6"/>
      <dgm:spPr/>
      <dgm:t>
        <a:bodyPr/>
        <a:lstStyle/>
        <a:p>
          <a:endParaRPr lang="zh-CN" altLang="en-US"/>
        </a:p>
      </dgm:t>
    </dgm:pt>
    <dgm:pt modelId="{E3475DBA-D6AF-48CC-9635-7D480BBEB53A}" type="pres">
      <dgm:prSet presAssocID="{7ED8DA6E-19BC-4924-86F4-2A68286DCC7D}" presName="connTx" presStyleLbl="parChTrans1D2" presStyleIdx="5" presStyleCnt="6"/>
      <dgm:spPr/>
      <dgm:t>
        <a:bodyPr/>
        <a:lstStyle/>
        <a:p>
          <a:endParaRPr lang="zh-CN" altLang="en-US"/>
        </a:p>
      </dgm:t>
    </dgm:pt>
    <dgm:pt modelId="{CE1F06BB-1D7C-4124-A4DF-896C2E9FF150}" type="pres">
      <dgm:prSet presAssocID="{DCBD624B-E222-456A-8070-01BAC03BFA59}" presName="node" presStyleLbl="node1" presStyleIdx="5" presStyleCnt="6" custScaleX="177104" custScaleY="70842" custRadScaleRad="95477" custRadScaleInc="12491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1021419F-0FAC-45AD-B5F9-9FD6FE56A88F}" type="presOf" srcId="{3BDE1F95-609B-41AB-B4DC-C9D953E77393}" destId="{FB6787D6-AE55-4F72-8AE7-13427B8C7523}" srcOrd="1" destOrd="0" presId="urn:microsoft.com/office/officeart/2005/8/layout/radial1"/>
    <dgm:cxn modelId="{A0E94C24-418A-4411-8172-226D7038DBFF}" type="presOf" srcId="{90325015-F79F-4E33-807A-B7A415ADAA3F}" destId="{176F4796-C990-4BED-BF9A-EBB62D92A35A}" srcOrd="0" destOrd="0" presId="urn:microsoft.com/office/officeart/2005/8/layout/radial1"/>
    <dgm:cxn modelId="{3F332A90-CD01-47D1-9B87-C3531D3D3BA6}" srcId="{8A68D891-6974-4AE8-90ED-4CB238571AE7}" destId="{90325015-F79F-4E33-807A-B7A415ADAA3F}" srcOrd="2" destOrd="0" parTransId="{71F4352A-15BE-4271-8CFA-631E91CF2770}" sibTransId="{4ADB378C-C2B4-4DBF-B58B-3E05484040E3}"/>
    <dgm:cxn modelId="{CC91378E-0D09-4B49-8AD1-0B942EF13718}" type="presOf" srcId="{5A622E67-7595-413C-849E-31963CCBC3A4}" destId="{34661C2A-A508-400E-A2B3-399F6D8C7DA7}" srcOrd="0" destOrd="0" presId="urn:microsoft.com/office/officeart/2005/8/layout/radial1"/>
    <dgm:cxn modelId="{0CA7FF80-7634-4E5A-82FD-BC24493A3BB0}" type="presOf" srcId="{3BDE1F95-609B-41AB-B4DC-C9D953E77393}" destId="{81177FC8-26B6-4E1B-9351-94C9C1BAC43A}" srcOrd="0" destOrd="0" presId="urn:microsoft.com/office/officeart/2005/8/layout/radial1"/>
    <dgm:cxn modelId="{F2B4DF7E-0A83-4399-AC7A-D33A75F6CFBE}" type="presOf" srcId="{90BD1325-C5F9-45D9-BA1E-E62D48F5F602}" destId="{D08C87F4-C3CD-4992-B016-6C9542EAB6A2}" srcOrd="0" destOrd="0" presId="urn:microsoft.com/office/officeart/2005/8/layout/radial1"/>
    <dgm:cxn modelId="{9FCA7587-4F71-4ECF-806D-DFB196B5D2ED}" type="presOf" srcId="{EF5008EB-3631-4CE0-9D56-B771A9115912}" destId="{E6BD6422-1AE1-42B3-9DAA-CC96743244A6}" srcOrd="0" destOrd="0" presId="urn:microsoft.com/office/officeart/2005/8/layout/radial1"/>
    <dgm:cxn modelId="{C57065A9-409A-438B-BF96-EAD9A7F43988}" type="presOf" srcId="{8A4895AF-71CF-42B4-8473-76F3C0B14210}" destId="{AB5C7EF1-5576-4862-8501-CD1BE1292612}" srcOrd="0" destOrd="0" presId="urn:microsoft.com/office/officeart/2005/8/layout/radial1"/>
    <dgm:cxn modelId="{423934AF-5EE3-4F4F-B5DC-CA9344020B25}" type="presOf" srcId="{71F4352A-15BE-4271-8CFA-631E91CF2770}" destId="{F75A72DB-2C33-45C6-8981-9C55CD1873C8}" srcOrd="1" destOrd="0" presId="urn:microsoft.com/office/officeart/2005/8/layout/radial1"/>
    <dgm:cxn modelId="{B00AA8AD-80B4-412D-9279-EA2B999D4572}" type="presOf" srcId="{5A622E67-7595-413C-849E-31963CCBC3A4}" destId="{E8134BC1-ACF8-4A52-A0B9-F10AB8C8560B}" srcOrd="1" destOrd="0" presId="urn:microsoft.com/office/officeart/2005/8/layout/radial1"/>
    <dgm:cxn modelId="{69FAD668-C74F-4A88-88FA-88FF3EACB84C}" type="presOf" srcId="{8A68D891-6974-4AE8-90ED-4CB238571AE7}" destId="{7280608E-8C5B-4FAB-BD52-22C7B84E6389}" srcOrd="0" destOrd="0" presId="urn:microsoft.com/office/officeart/2005/8/layout/radial1"/>
    <dgm:cxn modelId="{9CBD58BF-554F-423F-A095-CD5E7A1ECBC4}" type="presOf" srcId="{6DC91BB1-9C5B-4C0E-A0C3-D52349609F50}" destId="{A7D95772-C7DD-4B9C-A80F-988262D9E0B9}" srcOrd="0" destOrd="0" presId="urn:microsoft.com/office/officeart/2005/8/layout/radial1"/>
    <dgm:cxn modelId="{809E4EDC-2C58-478D-A3FA-1D5B998E05B7}" type="presOf" srcId="{C44C4495-5C54-46F5-BCF8-F256FAE68364}" destId="{EBDFBD35-8C95-4E7E-974D-E639B108931F}" srcOrd="0" destOrd="0" presId="urn:microsoft.com/office/officeart/2005/8/layout/radial1"/>
    <dgm:cxn modelId="{3FD08962-AC7A-4BC9-8AE7-3824CDA5A36A}" type="presOf" srcId="{1B1DF6C9-2B74-45A4-8331-095BB8AA6715}" destId="{75030CC8-DFA0-4C09-8E0D-ED225AF6B42A}" srcOrd="0" destOrd="0" presId="urn:microsoft.com/office/officeart/2005/8/layout/radial1"/>
    <dgm:cxn modelId="{6B5C21EC-C649-4A23-AC33-9EB3CD615544}" srcId="{8A68D891-6974-4AE8-90ED-4CB238571AE7}" destId="{6DC91BB1-9C5B-4C0E-A0C3-D52349609F50}" srcOrd="3" destOrd="0" parTransId="{1B1DF6C9-2B74-45A4-8331-095BB8AA6715}" sibTransId="{6921820A-268E-4287-B9AC-6BD3B9029DC2}"/>
    <dgm:cxn modelId="{C213ED82-DC80-4752-AF99-C4975A77227F}" type="presOf" srcId="{7ED8DA6E-19BC-4924-86F4-2A68286DCC7D}" destId="{E3475DBA-D6AF-48CC-9635-7D480BBEB53A}" srcOrd="1" destOrd="0" presId="urn:microsoft.com/office/officeart/2005/8/layout/radial1"/>
    <dgm:cxn modelId="{098D1649-DD8D-4391-910D-B48FA7F5C35B}" type="presOf" srcId="{89D4C0FA-A067-4D09-A648-F1C7506DC3EB}" destId="{DAEDE495-4C80-41C0-B1D3-54182B62EB5E}" srcOrd="0" destOrd="0" presId="urn:microsoft.com/office/officeart/2005/8/layout/radial1"/>
    <dgm:cxn modelId="{2E8ECEA5-106C-4C07-B41B-F2A7D783820F}" srcId="{8A68D891-6974-4AE8-90ED-4CB238571AE7}" destId="{8A4895AF-71CF-42B4-8473-76F3C0B14210}" srcOrd="4" destOrd="0" parTransId="{89D4C0FA-A067-4D09-A648-F1C7506DC3EB}" sibTransId="{84C9E24C-8589-4C0A-8929-F4CB1B660482}"/>
    <dgm:cxn modelId="{3DCBF306-D7BF-4DC4-8E8E-E7B3E496FF0D}" srcId="{8A68D891-6974-4AE8-90ED-4CB238571AE7}" destId="{DCBD624B-E222-456A-8070-01BAC03BFA59}" srcOrd="5" destOrd="0" parTransId="{7ED8DA6E-19BC-4924-86F4-2A68286DCC7D}" sibTransId="{0492DC17-5A1B-4318-A22C-5C93FC00007F}"/>
    <dgm:cxn modelId="{17F91078-A71A-4345-8266-D4A852DCB5BC}" srcId="{8A68D891-6974-4AE8-90ED-4CB238571AE7}" destId="{90BD1325-C5F9-45D9-BA1E-E62D48F5F602}" srcOrd="0" destOrd="0" parTransId="{3BDE1F95-609B-41AB-B4DC-C9D953E77393}" sibTransId="{3EC17A50-5F7A-4B95-B8EA-D4CCBE5237D1}"/>
    <dgm:cxn modelId="{20657333-835A-45F7-865E-0206CFF0DBB9}" type="presOf" srcId="{7ED8DA6E-19BC-4924-86F4-2A68286DCC7D}" destId="{0B9AB65E-56BA-4790-A828-0B8BE5AEDD8E}" srcOrd="0" destOrd="0" presId="urn:microsoft.com/office/officeart/2005/8/layout/radial1"/>
    <dgm:cxn modelId="{8570900F-1EA7-42D8-9D76-C57DA5886245}" type="presOf" srcId="{89D4C0FA-A067-4D09-A648-F1C7506DC3EB}" destId="{AF6F38C1-37A7-46FB-9F3D-EA3698E410CF}" srcOrd="1" destOrd="0" presId="urn:microsoft.com/office/officeart/2005/8/layout/radial1"/>
    <dgm:cxn modelId="{B22E2431-1F14-4C87-8C85-7EB2D2C6F44C}" srcId="{C44C4495-5C54-46F5-BCF8-F256FAE68364}" destId="{8A68D891-6974-4AE8-90ED-4CB238571AE7}" srcOrd="0" destOrd="0" parTransId="{B8D2B3CD-1A14-44A1-A9B2-A6469E13B864}" sibTransId="{DDB8DDBB-8472-4695-BF10-BD5F2CF6EE3F}"/>
    <dgm:cxn modelId="{08806918-3C35-4F9D-BF1C-2F1B43CB2B28}" type="presOf" srcId="{1B1DF6C9-2B74-45A4-8331-095BB8AA6715}" destId="{3BFD3391-7E10-40A8-872D-A1902A1CA4FA}" srcOrd="1" destOrd="0" presId="urn:microsoft.com/office/officeart/2005/8/layout/radial1"/>
    <dgm:cxn modelId="{095DACAE-84B3-49AD-A1D6-85ABA31CC8D9}" srcId="{8A68D891-6974-4AE8-90ED-4CB238571AE7}" destId="{EF5008EB-3631-4CE0-9D56-B771A9115912}" srcOrd="1" destOrd="0" parTransId="{5A622E67-7595-413C-849E-31963CCBC3A4}" sibTransId="{151F612F-A67D-4ED9-8E69-EEC17C09DC4C}"/>
    <dgm:cxn modelId="{11E09825-ECD7-403D-B598-766CBA02611F}" type="presOf" srcId="{71F4352A-15BE-4271-8CFA-631E91CF2770}" destId="{CBD356A8-91DB-4A6A-9F04-0E02DBF84840}" srcOrd="0" destOrd="0" presId="urn:microsoft.com/office/officeart/2005/8/layout/radial1"/>
    <dgm:cxn modelId="{EBB42618-4FD7-48FD-A0B6-EE1610E715B8}" type="presOf" srcId="{DCBD624B-E222-456A-8070-01BAC03BFA59}" destId="{CE1F06BB-1D7C-4124-A4DF-896C2E9FF150}" srcOrd="0" destOrd="0" presId="urn:microsoft.com/office/officeart/2005/8/layout/radial1"/>
    <dgm:cxn modelId="{E8D6AEDA-7B35-4A63-80C9-20049F9B5E23}" type="presParOf" srcId="{EBDFBD35-8C95-4E7E-974D-E639B108931F}" destId="{7280608E-8C5B-4FAB-BD52-22C7B84E6389}" srcOrd="0" destOrd="0" presId="urn:microsoft.com/office/officeart/2005/8/layout/radial1"/>
    <dgm:cxn modelId="{69481A8F-D3AE-4237-B0C1-D129A960E882}" type="presParOf" srcId="{EBDFBD35-8C95-4E7E-974D-E639B108931F}" destId="{81177FC8-26B6-4E1B-9351-94C9C1BAC43A}" srcOrd="1" destOrd="0" presId="urn:microsoft.com/office/officeart/2005/8/layout/radial1"/>
    <dgm:cxn modelId="{AB57772E-585C-4410-B62E-A35866ABC6E9}" type="presParOf" srcId="{81177FC8-26B6-4E1B-9351-94C9C1BAC43A}" destId="{FB6787D6-AE55-4F72-8AE7-13427B8C7523}" srcOrd="0" destOrd="0" presId="urn:microsoft.com/office/officeart/2005/8/layout/radial1"/>
    <dgm:cxn modelId="{7CDBE6AB-3CFC-45EA-BCBA-2D58071E9CB0}" type="presParOf" srcId="{EBDFBD35-8C95-4E7E-974D-E639B108931F}" destId="{D08C87F4-C3CD-4992-B016-6C9542EAB6A2}" srcOrd="2" destOrd="0" presId="urn:microsoft.com/office/officeart/2005/8/layout/radial1"/>
    <dgm:cxn modelId="{CFCCAD0B-0032-47F7-A9CB-EDB90DF1B2F7}" type="presParOf" srcId="{EBDFBD35-8C95-4E7E-974D-E639B108931F}" destId="{34661C2A-A508-400E-A2B3-399F6D8C7DA7}" srcOrd="3" destOrd="0" presId="urn:microsoft.com/office/officeart/2005/8/layout/radial1"/>
    <dgm:cxn modelId="{3E0E0601-EF5D-41C5-B96A-B7653D030529}" type="presParOf" srcId="{34661C2A-A508-400E-A2B3-399F6D8C7DA7}" destId="{E8134BC1-ACF8-4A52-A0B9-F10AB8C8560B}" srcOrd="0" destOrd="0" presId="urn:microsoft.com/office/officeart/2005/8/layout/radial1"/>
    <dgm:cxn modelId="{F0888E70-D7B2-4A98-A9CD-DAB5E754CFB5}" type="presParOf" srcId="{EBDFBD35-8C95-4E7E-974D-E639B108931F}" destId="{E6BD6422-1AE1-42B3-9DAA-CC96743244A6}" srcOrd="4" destOrd="0" presId="urn:microsoft.com/office/officeart/2005/8/layout/radial1"/>
    <dgm:cxn modelId="{CF420331-1367-472C-8FB2-2A039B530A64}" type="presParOf" srcId="{EBDFBD35-8C95-4E7E-974D-E639B108931F}" destId="{CBD356A8-91DB-4A6A-9F04-0E02DBF84840}" srcOrd="5" destOrd="0" presId="urn:microsoft.com/office/officeart/2005/8/layout/radial1"/>
    <dgm:cxn modelId="{E0CAE751-D228-4A3C-B526-8697CFB94625}" type="presParOf" srcId="{CBD356A8-91DB-4A6A-9F04-0E02DBF84840}" destId="{F75A72DB-2C33-45C6-8981-9C55CD1873C8}" srcOrd="0" destOrd="0" presId="urn:microsoft.com/office/officeart/2005/8/layout/radial1"/>
    <dgm:cxn modelId="{35266908-EE33-4D02-8272-ECF12A1A769C}" type="presParOf" srcId="{EBDFBD35-8C95-4E7E-974D-E639B108931F}" destId="{176F4796-C990-4BED-BF9A-EBB62D92A35A}" srcOrd="6" destOrd="0" presId="urn:microsoft.com/office/officeart/2005/8/layout/radial1"/>
    <dgm:cxn modelId="{9C0BA2DC-7AEA-45A3-B270-4C9072ECD3F6}" type="presParOf" srcId="{EBDFBD35-8C95-4E7E-974D-E639B108931F}" destId="{75030CC8-DFA0-4C09-8E0D-ED225AF6B42A}" srcOrd="7" destOrd="0" presId="urn:microsoft.com/office/officeart/2005/8/layout/radial1"/>
    <dgm:cxn modelId="{E53ED263-3602-40C5-918B-9ED6A0371E25}" type="presParOf" srcId="{75030CC8-DFA0-4C09-8E0D-ED225AF6B42A}" destId="{3BFD3391-7E10-40A8-872D-A1902A1CA4FA}" srcOrd="0" destOrd="0" presId="urn:microsoft.com/office/officeart/2005/8/layout/radial1"/>
    <dgm:cxn modelId="{DA424A49-D450-4CC4-9F3E-72A49A4E1C48}" type="presParOf" srcId="{EBDFBD35-8C95-4E7E-974D-E639B108931F}" destId="{A7D95772-C7DD-4B9C-A80F-988262D9E0B9}" srcOrd="8" destOrd="0" presId="urn:microsoft.com/office/officeart/2005/8/layout/radial1"/>
    <dgm:cxn modelId="{A5D5587A-3D5B-4076-91B0-AA9A0840E7C1}" type="presParOf" srcId="{EBDFBD35-8C95-4E7E-974D-E639B108931F}" destId="{DAEDE495-4C80-41C0-B1D3-54182B62EB5E}" srcOrd="9" destOrd="0" presId="urn:microsoft.com/office/officeart/2005/8/layout/radial1"/>
    <dgm:cxn modelId="{C6AB5057-575B-49D7-BC2C-B53FB8B4B38C}" type="presParOf" srcId="{DAEDE495-4C80-41C0-B1D3-54182B62EB5E}" destId="{AF6F38C1-37A7-46FB-9F3D-EA3698E410CF}" srcOrd="0" destOrd="0" presId="urn:microsoft.com/office/officeart/2005/8/layout/radial1"/>
    <dgm:cxn modelId="{C311FE20-18DC-4C26-88DB-5A114030ED76}" type="presParOf" srcId="{EBDFBD35-8C95-4E7E-974D-E639B108931F}" destId="{AB5C7EF1-5576-4862-8501-CD1BE1292612}" srcOrd="10" destOrd="0" presId="urn:microsoft.com/office/officeart/2005/8/layout/radial1"/>
    <dgm:cxn modelId="{BF3D2902-C44D-4922-85C7-6B5B40F1A379}" type="presParOf" srcId="{EBDFBD35-8C95-4E7E-974D-E639B108931F}" destId="{0B9AB65E-56BA-4790-A828-0B8BE5AEDD8E}" srcOrd="11" destOrd="0" presId="urn:microsoft.com/office/officeart/2005/8/layout/radial1"/>
    <dgm:cxn modelId="{390C1212-B300-4CD2-89D6-A6994D81CB9C}" type="presParOf" srcId="{0B9AB65E-56BA-4790-A828-0B8BE5AEDD8E}" destId="{E3475DBA-D6AF-48CC-9635-7D480BBEB53A}" srcOrd="0" destOrd="0" presId="urn:microsoft.com/office/officeart/2005/8/layout/radial1"/>
    <dgm:cxn modelId="{65B4873A-E4AD-4B10-8720-23C8C41285B2}" type="presParOf" srcId="{EBDFBD35-8C95-4E7E-974D-E639B108931F}" destId="{CE1F06BB-1D7C-4124-A4DF-896C2E9FF150}" srcOrd="12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80608E-8C5B-4FAB-BD52-22C7B84E6389}">
      <dsp:nvSpPr>
        <dsp:cNvPr id="0" name=""/>
        <dsp:cNvSpPr/>
      </dsp:nvSpPr>
      <dsp:spPr>
        <a:xfrm>
          <a:off x="1204872" y="1122611"/>
          <a:ext cx="1421999" cy="707105"/>
        </a:xfrm>
        <a:prstGeom prst="ellipse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70000"/>
            </a:lnSpc>
            <a:spcBef>
              <a:spcPct val="0"/>
            </a:spcBef>
            <a:spcAft>
              <a:spcPts val="0"/>
            </a:spcAft>
          </a:pPr>
          <a:r>
            <a:rPr lang="en-US" altLang="zh-CN" sz="1800" b="1" kern="1200" dirty="0" smtClean="0">
              <a:latin typeface="+mj-ea"/>
              <a:ea typeface="+mj-ea"/>
            </a:rPr>
            <a:t>Update</a:t>
          </a:r>
        </a:p>
        <a:p>
          <a:pPr lvl="0" algn="ctr" defTabSz="800100">
            <a:lnSpc>
              <a:spcPct val="70000"/>
            </a:lnSpc>
            <a:spcBef>
              <a:spcPct val="0"/>
            </a:spcBef>
            <a:spcAft>
              <a:spcPts val="0"/>
            </a:spcAft>
          </a:pPr>
          <a:r>
            <a:rPr lang="en-US" altLang="zh-CN" sz="1800" b="1" kern="1200" dirty="0" smtClean="0">
              <a:latin typeface="+mj-ea"/>
              <a:ea typeface="+mj-ea"/>
            </a:rPr>
            <a:t>Server</a:t>
          </a:r>
          <a:endParaRPr lang="zh-CN" altLang="en-US" sz="1800" b="1" kern="1200" dirty="0">
            <a:latin typeface="+mj-ea"/>
            <a:ea typeface="+mj-ea"/>
          </a:endParaRPr>
        </a:p>
      </dsp:txBody>
      <dsp:txXfrm>
        <a:off x="1413119" y="1226164"/>
        <a:ext cx="1005505" cy="499999"/>
      </dsp:txXfrm>
    </dsp:sp>
    <dsp:sp modelId="{81177FC8-26B6-4E1B-9351-94C9C1BAC43A}">
      <dsp:nvSpPr>
        <dsp:cNvPr id="0" name=""/>
        <dsp:cNvSpPr/>
      </dsp:nvSpPr>
      <dsp:spPr>
        <a:xfrm rot="16200000">
          <a:off x="1707565" y="895206"/>
          <a:ext cx="416613" cy="38195"/>
        </a:xfrm>
        <a:custGeom>
          <a:avLst/>
          <a:gdLst/>
          <a:ahLst/>
          <a:cxnLst/>
          <a:rect l="0" t="0" r="0" b="0"/>
          <a:pathLst>
            <a:path>
              <a:moveTo>
                <a:pt x="0" y="19097"/>
              </a:moveTo>
              <a:lnTo>
                <a:pt x="416613" y="190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500" kern="1200"/>
        </a:p>
      </dsp:txBody>
      <dsp:txXfrm>
        <a:off x="1905457" y="903889"/>
        <a:ext cx="20830" cy="20830"/>
      </dsp:txXfrm>
    </dsp:sp>
    <dsp:sp modelId="{D08C87F4-C3CD-4992-B016-6C9542EAB6A2}">
      <dsp:nvSpPr>
        <dsp:cNvPr id="0" name=""/>
        <dsp:cNvSpPr/>
      </dsp:nvSpPr>
      <dsp:spPr>
        <a:xfrm>
          <a:off x="1195871" y="129993"/>
          <a:ext cx="1440001" cy="57600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altLang="zh-CN" sz="1200" b="1" kern="1200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MergeServer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altLang="zh-CN" sz="1200" b="1" kern="1200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ChunkServer</a:t>
          </a:r>
          <a:endParaRPr lang="zh-CN" altLang="en-US" sz="1200" b="1" kern="1200" dirty="0">
            <a:latin typeface="Arial Unicode MS" panose="020B0604020202020204" pitchFamily="34" charset="-122"/>
            <a:ea typeface="Arial Unicode MS" panose="020B0604020202020204" pitchFamily="34" charset="-122"/>
            <a:cs typeface="Arial Unicode MS" panose="020B0604020202020204" pitchFamily="34" charset="-122"/>
          </a:endParaRPr>
        </a:p>
      </dsp:txBody>
      <dsp:txXfrm>
        <a:off x="1406754" y="214347"/>
        <a:ext cx="1018235" cy="407295"/>
      </dsp:txXfrm>
    </dsp:sp>
    <dsp:sp modelId="{34661C2A-A508-400E-A2B3-399F6D8C7DA7}">
      <dsp:nvSpPr>
        <dsp:cNvPr id="0" name=""/>
        <dsp:cNvSpPr/>
      </dsp:nvSpPr>
      <dsp:spPr>
        <a:xfrm rot="19724598">
          <a:off x="2364340" y="1176016"/>
          <a:ext cx="29131" cy="38195"/>
        </a:xfrm>
        <a:custGeom>
          <a:avLst/>
          <a:gdLst/>
          <a:ahLst/>
          <a:cxnLst/>
          <a:rect l="0" t="0" r="0" b="0"/>
          <a:pathLst>
            <a:path>
              <a:moveTo>
                <a:pt x="0" y="19097"/>
              </a:moveTo>
              <a:lnTo>
                <a:pt x="29131" y="190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500" kern="1200"/>
        </a:p>
      </dsp:txBody>
      <dsp:txXfrm>
        <a:off x="2378177" y="1194385"/>
        <a:ext cx="1456" cy="1456"/>
      </dsp:txXfrm>
    </dsp:sp>
    <dsp:sp modelId="{E6BD6422-1AE1-42B3-9DAA-CC96743244A6}">
      <dsp:nvSpPr>
        <dsp:cNvPr id="0" name=""/>
        <dsp:cNvSpPr/>
      </dsp:nvSpPr>
      <dsp:spPr>
        <a:xfrm>
          <a:off x="2067548" y="659076"/>
          <a:ext cx="1440001" cy="57600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altLang="zh-CN" sz="1200" b="1" kern="1200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MergeServer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altLang="zh-CN" sz="1200" b="1" kern="1200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ChunkServer</a:t>
          </a:r>
          <a:endParaRPr lang="zh-CN" altLang="en-US" sz="1200" b="1" kern="1200" dirty="0">
            <a:latin typeface="Arial Unicode MS" panose="020B0604020202020204" pitchFamily="34" charset="-122"/>
            <a:ea typeface="Arial Unicode MS" panose="020B0604020202020204" pitchFamily="34" charset="-122"/>
            <a:cs typeface="Arial Unicode MS" panose="020B0604020202020204" pitchFamily="34" charset="-122"/>
          </a:endParaRPr>
        </a:p>
      </dsp:txBody>
      <dsp:txXfrm>
        <a:off x="2278431" y="743430"/>
        <a:ext cx="1018235" cy="407295"/>
      </dsp:txXfrm>
    </dsp:sp>
    <dsp:sp modelId="{CBD356A8-91DB-4A6A-9F04-0E02DBF84840}">
      <dsp:nvSpPr>
        <dsp:cNvPr id="0" name=""/>
        <dsp:cNvSpPr/>
      </dsp:nvSpPr>
      <dsp:spPr>
        <a:xfrm rot="1875402">
          <a:off x="2364340" y="1738116"/>
          <a:ext cx="29131" cy="38195"/>
        </a:xfrm>
        <a:custGeom>
          <a:avLst/>
          <a:gdLst/>
          <a:ahLst/>
          <a:cxnLst/>
          <a:rect l="0" t="0" r="0" b="0"/>
          <a:pathLst>
            <a:path>
              <a:moveTo>
                <a:pt x="0" y="19097"/>
              </a:moveTo>
              <a:lnTo>
                <a:pt x="29131" y="190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500" kern="1200"/>
        </a:p>
      </dsp:txBody>
      <dsp:txXfrm>
        <a:off x="2378177" y="1756485"/>
        <a:ext cx="1456" cy="1456"/>
      </dsp:txXfrm>
    </dsp:sp>
    <dsp:sp modelId="{176F4796-C990-4BED-BF9A-EBB62D92A35A}">
      <dsp:nvSpPr>
        <dsp:cNvPr id="0" name=""/>
        <dsp:cNvSpPr/>
      </dsp:nvSpPr>
      <dsp:spPr>
        <a:xfrm>
          <a:off x="2067548" y="1717248"/>
          <a:ext cx="1440001" cy="57600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altLang="zh-CN" sz="1200" b="1" kern="1200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MergeServer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altLang="zh-CN" sz="1200" b="1" kern="1200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ChunkServer</a:t>
          </a:r>
          <a:endParaRPr lang="zh-CN" altLang="en-US" sz="1200" b="1" kern="1200" dirty="0">
            <a:latin typeface="Arial Unicode MS" panose="020B0604020202020204" pitchFamily="34" charset="-122"/>
            <a:ea typeface="Arial Unicode MS" panose="020B0604020202020204" pitchFamily="34" charset="-122"/>
            <a:cs typeface="Arial Unicode MS" panose="020B0604020202020204" pitchFamily="34" charset="-122"/>
          </a:endParaRPr>
        </a:p>
      </dsp:txBody>
      <dsp:txXfrm>
        <a:off x="2278431" y="1801602"/>
        <a:ext cx="1018235" cy="407295"/>
      </dsp:txXfrm>
    </dsp:sp>
    <dsp:sp modelId="{75030CC8-DFA0-4C09-8E0D-ED225AF6B42A}">
      <dsp:nvSpPr>
        <dsp:cNvPr id="0" name=""/>
        <dsp:cNvSpPr/>
      </dsp:nvSpPr>
      <dsp:spPr>
        <a:xfrm rot="5400000">
          <a:off x="1678571" y="2047919"/>
          <a:ext cx="474601" cy="38195"/>
        </a:xfrm>
        <a:custGeom>
          <a:avLst/>
          <a:gdLst/>
          <a:ahLst/>
          <a:cxnLst/>
          <a:rect l="0" t="0" r="0" b="0"/>
          <a:pathLst>
            <a:path>
              <a:moveTo>
                <a:pt x="0" y="19097"/>
              </a:moveTo>
              <a:lnTo>
                <a:pt x="474601" y="190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500" kern="1200"/>
        </a:p>
      </dsp:txBody>
      <dsp:txXfrm>
        <a:off x="1904007" y="2055152"/>
        <a:ext cx="23730" cy="23730"/>
      </dsp:txXfrm>
    </dsp:sp>
    <dsp:sp modelId="{A7D95772-C7DD-4B9C-A80F-988262D9E0B9}">
      <dsp:nvSpPr>
        <dsp:cNvPr id="0" name=""/>
        <dsp:cNvSpPr/>
      </dsp:nvSpPr>
      <dsp:spPr>
        <a:xfrm>
          <a:off x="1195871" y="2304318"/>
          <a:ext cx="1440001" cy="57600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altLang="zh-CN" sz="1200" b="1" kern="1200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MergeServer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altLang="zh-CN" sz="1200" b="1" kern="1200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ChunkServer</a:t>
          </a:r>
          <a:endParaRPr lang="zh-CN" altLang="en-US" sz="1200" b="1" kern="1200" dirty="0">
            <a:latin typeface="Arial Unicode MS" panose="020B0604020202020204" pitchFamily="34" charset="-122"/>
            <a:ea typeface="Arial Unicode MS" panose="020B0604020202020204" pitchFamily="34" charset="-122"/>
            <a:cs typeface="Arial Unicode MS" panose="020B0604020202020204" pitchFamily="34" charset="-122"/>
          </a:endParaRPr>
        </a:p>
      </dsp:txBody>
      <dsp:txXfrm>
        <a:off x="1406754" y="2388672"/>
        <a:ext cx="1018235" cy="407295"/>
      </dsp:txXfrm>
    </dsp:sp>
    <dsp:sp modelId="{DAEDE495-4C80-41C0-B1D3-54182B62EB5E}">
      <dsp:nvSpPr>
        <dsp:cNvPr id="0" name=""/>
        <dsp:cNvSpPr/>
      </dsp:nvSpPr>
      <dsp:spPr>
        <a:xfrm rot="8613630">
          <a:off x="1425176" y="1781096"/>
          <a:ext cx="103653" cy="38195"/>
        </a:xfrm>
        <a:custGeom>
          <a:avLst/>
          <a:gdLst/>
          <a:ahLst/>
          <a:cxnLst/>
          <a:rect l="0" t="0" r="0" b="0"/>
          <a:pathLst>
            <a:path>
              <a:moveTo>
                <a:pt x="0" y="19097"/>
              </a:moveTo>
              <a:lnTo>
                <a:pt x="103653" y="190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500" kern="1200"/>
        </a:p>
      </dsp:txBody>
      <dsp:txXfrm rot="10800000">
        <a:off x="1474411" y="1797602"/>
        <a:ext cx="5182" cy="5182"/>
      </dsp:txXfrm>
    </dsp:sp>
    <dsp:sp modelId="{AB5C7EF1-5576-4862-8501-CD1BE1292612}">
      <dsp:nvSpPr>
        <dsp:cNvPr id="0" name=""/>
        <dsp:cNvSpPr/>
      </dsp:nvSpPr>
      <dsp:spPr>
        <a:xfrm>
          <a:off x="372335" y="1796202"/>
          <a:ext cx="1440001" cy="57600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altLang="zh-CN" sz="1200" b="1" kern="1200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MergeServer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altLang="zh-CN" sz="1200" b="1" kern="1200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ChunkServer</a:t>
          </a:r>
          <a:endParaRPr lang="zh-CN" altLang="en-US" sz="1200" b="1" kern="1200" dirty="0">
            <a:latin typeface="Arial Unicode MS" panose="020B0604020202020204" pitchFamily="34" charset="-122"/>
            <a:ea typeface="Arial Unicode MS" panose="020B0604020202020204" pitchFamily="34" charset="-122"/>
            <a:cs typeface="Arial Unicode MS" panose="020B0604020202020204" pitchFamily="34" charset="-122"/>
          </a:endParaRPr>
        </a:p>
      </dsp:txBody>
      <dsp:txXfrm>
        <a:off x="583218" y="1880556"/>
        <a:ext cx="1018235" cy="407295"/>
      </dsp:txXfrm>
    </dsp:sp>
    <dsp:sp modelId="{0B9AB65E-56BA-4790-A828-0B8BE5AEDD8E}">
      <dsp:nvSpPr>
        <dsp:cNvPr id="0" name=""/>
        <dsp:cNvSpPr/>
      </dsp:nvSpPr>
      <dsp:spPr>
        <a:xfrm rot="12734172">
          <a:off x="1442410" y="1169842"/>
          <a:ext cx="35993" cy="38195"/>
        </a:xfrm>
        <a:custGeom>
          <a:avLst/>
          <a:gdLst/>
          <a:ahLst/>
          <a:cxnLst/>
          <a:rect l="0" t="0" r="0" b="0"/>
          <a:pathLst>
            <a:path>
              <a:moveTo>
                <a:pt x="0" y="19097"/>
              </a:moveTo>
              <a:lnTo>
                <a:pt x="35993" y="190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500" kern="1200"/>
        </a:p>
      </dsp:txBody>
      <dsp:txXfrm rot="10800000">
        <a:off x="1459507" y="1188040"/>
        <a:ext cx="1799" cy="1799"/>
      </dsp:txXfrm>
    </dsp:sp>
    <dsp:sp modelId="{CE1F06BB-1D7C-4124-A4DF-896C2E9FF150}">
      <dsp:nvSpPr>
        <dsp:cNvPr id="0" name=""/>
        <dsp:cNvSpPr/>
      </dsp:nvSpPr>
      <dsp:spPr>
        <a:xfrm>
          <a:off x="339524" y="648135"/>
          <a:ext cx="1440001" cy="57600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altLang="zh-CN" sz="1200" b="1" kern="1200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MergeServer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altLang="zh-CN" sz="1200" b="1" kern="1200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ChunkServer</a:t>
          </a:r>
          <a:endParaRPr lang="zh-CN" altLang="en-US" sz="1200" b="1" kern="1200" dirty="0">
            <a:latin typeface="Arial Unicode MS" panose="020B0604020202020204" pitchFamily="34" charset="-122"/>
            <a:ea typeface="Arial Unicode MS" panose="020B0604020202020204" pitchFamily="34" charset="-122"/>
            <a:cs typeface="Arial Unicode MS" panose="020B0604020202020204" pitchFamily="34" charset="-122"/>
          </a:endParaRPr>
        </a:p>
      </dsp:txBody>
      <dsp:txXfrm>
        <a:off x="550407" y="732489"/>
        <a:ext cx="1018235" cy="40729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80608E-8C5B-4FAB-BD52-22C7B84E6389}">
      <dsp:nvSpPr>
        <dsp:cNvPr id="0" name=""/>
        <dsp:cNvSpPr/>
      </dsp:nvSpPr>
      <dsp:spPr>
        <a:xfrm>
          <a:off x="1204872" y="1122611"/>
          <a:ext cx="1421999" cy="707105"/>
        </a:xfrm>
        <a:prstGeom prst="ellipse">
          <a:avLst/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70000"/>
            </a:lnSpc>
            <a:spcBef>
              <a:spcPct val="0"/>
            </a:spcBef>
            <a:spcAft>
              <a:spcPts val="0"/>
            </a:spcAft>
          </a:pPr>
          <a:r>
            <a:rPr lang="en-US" altLang="zh-CN" sz="1800" b="1" kern="1200" dirty="0" smtClean="0">
              <a:latin typeface="+mj-ea"/>
              <a:ea typeface="+mj-ea"/>
            </a:rPr>
            <a:t>Update</a:t>
          </a:r>
        </a:p>
        <a:p>
          <a:pPr lvl="0" algn="ctr" defTabSz="800100">
            <a:lnSpc>
              <a:spcPct val="70000"/>
            </a:lnSpc>
            <a:spcBef>
              <a:spcPct val="0"/>
            </a:spcBef>
            <a:spcAft>
              <a:spcPts val="0"/>
            </a:spcAft>
          </a:pPr>
          <a:r>
            <a:rPr lang="en-US" altLang="zh-CN" sz="1800" b="1" kern="1200" dirty="0" smtClean="0">
              <a:latin typeface="+mj-ea"/>
              <a:ea typeface="+mj-ea"/>
            </a:rPr>
            <a:t>Server</a:t>
          </a:r>
          <a:endParaRPr lang="zh-CN" altLang="en-US" sz="1800" b="1" kern="1200" dirty="0">
            <a:latin typeface="+mj-ea"/>
            <a:ea typeface="+mj-ea"/>
          </a:endParaRPr>
        </a:p>
      </dsp:txBody>
      <dsp:txXfrm>
        <a:off x="1413119" y="1226164"/>
        <a:ext cx="1005505" cy="499999"/>
      </dsp:txXfrm>
    </dsp:sp>
    <dsp:sp modelId="{81177FC8-26B6-4E1B-9351-94C9C1BAC43A}">
      <dsp:nvSpPr>
        <dsp:cNvPr id="0" name=""/>
        <dsp:cNvSpPr/>
      </dsp:nvSpPr>
      <dsp:spPr>
        <a:xfrm rot="16200000">
          <a:off x="1707565" y="895206"/>
          <a:ext cx="416613" cy="38195"/>
        </a:xfrm>
        <a:custGeom>
          <a:avLst/>
          <a:gdLst/>
          <a:ahLst/>
          <a:cxnLst/>
          <a:rect l="0" t="0" r="0" b="0"/>
          <a:pathLst>
            <a:path>
              <a:moveTo>
                <a:pt x="0" y="19097"/>
              </a:moveTo>
              <a:lnTo>
                <a:pt x="416613" y="190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500" kern="1200"/>
        </a:p>
      </dsp:txBody>
      <dsp:txXfrm>
        <a:off x="1905457" y="903889"/>
        <a:ext cx="20830" cy="20830"/>
      </dsp:txXfrm>
    </dsp:sp>
    <dsp:sp modelId="{D08C87F4-C3CD-4992-B016-6C9542EAB6A2}">
      <dsp:nvSpPr>
        <dsp:cNvPr id="0" name=""/>
        <dsp:cNvSpPr/>
      </dsp:nvSpPr>
      <dsp:spPr>
        <a:xfrm>
          <a:off x="1195871" y="129993"/>
          <a:ext cx="1440001" cy="57600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altLang="zh-CN" sz="1200" b="1" kern="1200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MergeServer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altLang="zh-CN" sz="1200" b="1" kern="1200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ChunkServer</a:t>
          </a:r>
          <a:endParaRPr lang="zh-CN" altLang="en-US" sz="1200" b="1" kern="1200" dirty="0">
            <a:latin typeface="Arial Unicode MS" panose="020B0604020202020204" pitchFamily="34" charset="-122"/>
            <a:ea typeface="Arial Unicode MS" panose="020B0604020202020204" pitchFamily="34" charset="-122"/>
            <a:cs typeface="Arial Unicode MS" panose="020B0604020202020204" pitchFamily="34" charset="-122"/>
          </a:endParaRPr>
        </a:p>
      </dsp:txBody>
      <dsp:txXfrm>
        <a:off x="1406754" y="214347"/>
        <a:ext cx="1018235" cy="407295"/>
      </dsp:txXfrm>
    </dsp:sp>
    <dsp:sp modelId="{34661C2A-A508-400E-A2B3-399F6D8C7DA7}">
      <dsp:nvSpPr>
        <dsp:cNvPr id="0" name=""/>
        <dsp:cNvSpPr/>
      </dsp:nvSpPr>
      <dsp:spPr>
        <a:xfrm rot="19554984">
          <a:off x="2332644" y="1158233"/>
          <a:ext cx="49748" cy="38195"/>
        </a:xfrm>
        <a:custGeom>
          <a:avLst/>
          <a:gdLst/>
          <a:ahLst/>
          <a:cxnLst/>
          <a:rect l="0" t="0" r="0" b="0"/>
          <a:pathLst>
            <a:path>
              <a:moveTo>
                <a:pt x="0" y="19097"/>
              </a:moveTo>
              <a:lnTo>
                <a:pt x="49748" y="190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500" kern="1200"/>
        </a:p>
      </dsp:txBody>
      <dsp:txXfrm>
        <a:off x="2356274" y="1176087"/>
        <a:ext cx="2487" cy="2487"/>
      </dsp:txXfrm>
    </dsp:sp>
    <dsp:sp modelId="{E6BD6422-1AE1-42B3-9DAA-CC96743244A6}">
      <dsp:nvSpPr>
        <dsp:cNvPr id="0" name=""/>
        <dsp:cNvSpPr/>
      </dsp:nvSpPr>
      <dsp:spPr>
        <a:xfrm>
          <a:off x="2024522" y="627469"/>
          <a:ext cx="1440001" cy="57600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altLang="zh-CN" sz="1200" b="1" kern="1200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MergeServer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altLang="zh-CN" sz="1200" b="1" kern="1200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ChunkServer</a:t>
          </a:r>
          <a:endParaRPr lang="zh-CN" altLang="en-US" sz="1200" b="1" kern="1200" dirty="0">
            <a:latin typeface="Arial Unicode MS" panose="020B0604020202020204" pitchFamily="34" charset="-122"/>
            <a:ea typeface="Arial Unicode MS" panose="020B0604020202020204" pitchFamily="34" charset="-122"/>
            <a:cs typeface="Arial Unicode MS" panose="020B0604020202020204" pitchFamily="34" charset="-122"/>
          </a:endParaRPr>
        </a:p>
      </dsp:txBody>
      <dsp:txXfrm>
        <a:off x="2235405" y="711823"/>
        <a:ext cx="1018235" cy="407295"/>
      </dsp:txXfrm>
    </dsp:sp>
    <dsp:sp modelId="{CBD356A8-91DB-4A6A-9F04-0E02DBF84840}">
      <dsp:nvSpPr>
        <dsp:cNvPr id="0" name=""/>
        <dsp:cNvSpPr/>
      </dsp:nvSpPr>
      <dsp:spPr>
        <a:xfrm rot="2278098">
          <a:off x="2288029" y="1784052"/>
          <a:ext cx="93686" cy="38195"/>
        </a:xfrm>
        <a:custGeom>
          <a:avLst/>
          <a:gdLst/>
          <a:ahLst/>
          <a:cxnLst/>
          <a:rect l="0" t="0" r="0" b="0"/>
          <a:pathLst>
            <a:path>
              <a:moveTo>
                <a:pt x="0" y="19097"/>
              </a:moveTo>
              <a:lnTo>
                <a:pt x="93686" y="190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500" kern="1200"/>
        </a:p>
      </dsp:txBody>
      <dsp:txXfrm>
        <a:off x="2332530" y="1800807"/>
        <a:ext cx="4684" cy="4684"/>
      </dsp:txXfrm>
    </dsp:sp>
    <dsp:sp modelId="{176F4796-C990-4BED-BF9A-EBB62D92A35A}">
      <dsp:nvSpPr>
        <dsp:cNvPr id="0" name=""/>
        <dsp:cNvSpPr/>
      </dsp:nvSpPr>
      <dsp:spPr>
        <a:xfrm>
          <a:off x="1980219" y="1800263"/>
          <a:ext cx="1440001" cy="57600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altLang="zh-CN" sz="1200" b="1" kern="1200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MergeServer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altLang="zh-CN" sz="1200" b="1" kern="1200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ChunkServer</a:t>
          </a:r>
          <a:endParaRPr lang="zh-CN" altLang="en-US" sz="1200" b="1" kern="1200" dirty="0">
            <a:latin typeface="Arial Unicode MS" panose="020B0604020202020204" pitchFamily="34" charset="-122"/>
            <a:ea typeface="Arial Unicode MS" panose="020B0604020202020204" pitchFamily="34" charset="-122"/>
            <a:cs typeface="Arial Unicode MS" panose="020B0604020202020204" pitchFamily="34" charset="-122"/>
          </a:endParaRPr>
        </a:p>
      </dsp:txBody>
      <dsp:txXfrm>
        <a:off x="2191102" y="1884617"/>
        <a:ext cx="1018235" cy="407295"/>
      </dsp:txXfrm>
    </dsp:sp>
    <dsp:sp modelId="{75030CC8-DFA0-4C09-8E0D-ED225AF6B42A}">
      <dsp:nvSpPr>
        <dsp:cNvPr id="0" name=""/>
        <dsp:cNvSpPr/>
      </dsp:nvSpPr>
      <dsp:spPr>
        <a:xfrm rot="5400000">
          <a:off x="1678571" y="2047919"/>
          <a:ext cx="474601" cy="38195"/>
        </a:xfrm>
        <a:custGeom>
          <a:avLst/>
          <a:gdLst/>
          <a:ahLst/>
          <a:cxnLst/>
          <a:rect l="0" t="0" r="0" b="0"/>
          <a:pathLst>
            <a:path>
              <a:moveTo>
                <a:pt x="0" y="19097"/>
              </a:moveTo>
              <a:lnTo>
                <a:pt x="474601" y="190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500" kern="1200"/>
        </a:p>
      </dsp:txBody>
      <dsp:txXfrm>
        <a:off x="1904007" y="2055152"/>
        <a:ext cx="23730" cy="23730"/>
      </dsp:txXfrm>
    </dsp:sp>
    <dsp:sp modelId="{A7D95772-C7DD-4B9C-A80F-988262D9E0B9}">
      <dsp:nvSpPr>
        <dsp:cNvPr id="0" name=""/>
        <dsp:cNvSpPr/>
      </dsp:nvSpPr>
      <dsp:spPr>
        <a:xfrm>
          <a:off x="1195871" y="2304318"/>
          <a:ext cx="1440001" cy="57600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altLang="zh-CN" sz="1200" b="1" kern="1200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MergeServer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altLang="zh-CN" sz="1200" b="1" kern="1200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ChunkServer</a:t>
          </a:r>
          <a:endParaRPr lang="zh-CN" altLang="en-US" sz="1200" b="1" kern="1200" dirty="0">
            <a:latin typeface="Arial Unicode MS" panose="020B0604020202020204" pitchFamily="34" charset="-122"/>
            <a:ea typeface="Arial Unicode MS" panose="020B0604020202020204" pitchFamily="34" charset="-122"/>
            <a:cs typeface="Arial Unicode MS" panose="020B0604020202020204" pitchFamily="34" charset="-122"/>
          </a:endParaRPr>
        </a:p>
      </dsp:txBody>
      <dsp:txXfrm>
        <a:off x="1406754" y="2388672"/>
        <a:ext cx="1018235" cy="407295"/>
      </dsp:txXfrm>
    </dsp:sp>
    <dsp:sp modelId="{DAEDE495-4C80-41C0-B1D3-54182B62EB5E}">
      <dsp:nvSpPr>
        <dsp:cNvPr id="0" name=""/>
        <dsp:cNvSpPr/>
      </dsp:nvSpPr>
      <dsp:spPr>
        <a:xfrm rot="19590606">
          <a:off x="1488701" y="1739691"/>
          <a:ext cx="13" cy="38195"/>
        </a:xfrm>
        <a:custGeom>
          <a:avLst/>
          <a:gdLst/>
          <a:ahLst/>
          <a:cxnLst/>
          <a:rect l="0" t="0" r="0" b="0"/>
          <a:pathLst>
            <a:path>
              <a:moveTo>
                <a:pt x="0" y="19097"/>
              </a:moveTo>
              <a:lnTo>
                <a:pt x="13" y="190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500" kern="1200"/>
        </a:p>
      </dsp:txBody>
      <dsp:txXfrm>
        <a:off x="1488708" y="1758789"/>
        <a:ext cx="1" cy="1"/>
      </dsp:txXfrm>
    </dsp:sp>
    <dsp:sp modelId="{AB5C7EF1-5576-4862-8501-CD1BE1292612}">
      <dsp:nvSpPr>
        <dsp:cNvPr id="0" name=""/>
        <dsp:cNvSpPr/>
      </dsp:nvSpPr>
      <dsp:spPr>
        <a:xfrm>
          <a:off x="396208" y="1717245"/>
          <a:ext cx="1440001" cy="57600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altLang="zh-CN" sz="1200" b="1" kern="1200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MergeServer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altLang="zh-CN" sz="1200" b="1" kern="1200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ChunkServer</a:t>
          </a:r>
          <a:endParaRPr lang="zh-CN" altLang="en-US" sz="1200" b="1" kern="1200" dirty="0">
            <a:latin typeface="Arial Unicode MS" panose="020B0604020202020204" pitchFamily="34" charset="-122"/>
            <a:ea typeface="Arial Unicode MS" panose="020B0604020202020204" pitchFamily="34" charset="-122"/>
            <a:cs typeface="Arial Unicode MS" panose="020B0604020202020204" pitchFamily="34" charset="-122"/>
          </a:endParaRPr>
        </a:p>
      </dsp:txBody>
      <dsp:txXfrm>
        <a:off x="607091" y="1801599"/>
        <a:ext cx="1018235" cy="407295"/>
      </dsp:txXfrm>
    </dsp:sp>
    <dsp:sp modelId="{0B9AB65E-56BA-4790-A828-0B8BE5AEDD8E}">
      <dsp:nvSpPr>
        <dsp:cNvPr id="0" name=""/>
        <dsp:cNvSpPr/>
      </dsp:nvSpPr>
      <dsp:spPr>
        <a:xfrm rot="12841920">
          <a:off x="1481985" y="1168599"/>
          <a:ext cx="13464" cy="38195"/>
        </a:xfrm>
        <a:custGeom>
          <a:avLst/>
          <a:gdLst/>
          <a:ahLst/>
          <a:cxnLst/>
          <a:rect l="0" t="0" r="0" b="0"/>
          <a:pathLst>
            <a:path>
              <a:moveTo>
                <a:pt x="0" y="19097"/>
              </a:moveTo>
              <a:lnTo>
                <a:pt x="13464" y="190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500" kern="1200"/>
        </a:p>
      </dsp:txBody>
      <dsp:txXfrm rot="10800000">
        <a:off x="1488381" y="1187360"/>
        <a:ext cx="673" cy="673"/>
      </dsp:txXfrm>
    </dsp:sp>
    <dsp:sp modelId="{CE1F06BB-1D7C-4124-A4DF-896C2E9FF150}">
      <dsp:nvSpPr>
        <dsp:cNvPr id="0" name=""/>
        <dsp:cNvSpPr/>
      </dsp:nvSpPr>
      <dsp:spPr>
        <a:xfrm>
          <a:off x="396207" y="648131"/>
          <a:ext cx="1440001" cy="57600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altLang="zh-CN" sz="1200" b="1" kern="1200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MergeServer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altLang="zh-CN" sz="1200" b="1" kern="1200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ChunkServer</a:t>
          </a:r>
          <a:endParaRPr lang="zh-CN" altLang="en-US" sz="1200" b="1" kern="1200" dirty="0">
            <a:latin typeface="Arial Unicode MS" panose="020B0604020202020204" pitchFamily="34" charset="-122"/>
            <a:ea typeface="Arial Unicode MS" panose="020B0604020202020204" pitchFamily="34" charset="-122"/>
            <a:cs typeface="Arial Unicode MS" panose="020B0604020202020204" pitchFamily="34" charset="-122"/>
          </a:endParaRPr>
        </a:p>
      </dsp:txBody>
      <dsp:txXfrm>
        <a:off x="607090" y="732485"/>
        <a:ext cx="1018235" cy="40729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80608E-8C5B-4FAB-BD52-22C7B84E6389}">
      <dsp:nvSpPr>
        <dsp:cNvPr id="0" name=""/>
        <dsp:cNvSpPr/>
      </dsp:nvSpPr>
      <dsp:spPr>
        <a:xfrm>
          <a:off x="1204250" y="1122611"/>
          <a:ext cx="1423243" cy="707105"/>
        </a:xfrm>
        <a:prstGeom prst="ellipse">
          <a:avLst/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70000"/>
            </a:lnSpc>
            <a:spcBef>
              <a:spcPct val="0"/>
            </a:spcBef>
            <a:spcAft>
              <a:spcPts val="0"/>
            </a:spcAft>
          </a:pPr>
          <a:r>
            <a:rPr lang="en-US" altLang="zh-CN" sz="1800" b="1" kern="1200" dirty="0" smtClean="0">
              <a:latin typeface="+mj-ea"/>
              <a:ea typeface="+mj-ea"/>
            </a:rPr>
            <a:t>Update</a:t>
          </a:r>
        </a:p>
        <a:p>
          <a:pPr lvl="0" algn="ctr" defTabSz="800100">
            <a:lnSpc>
              <a:spcPct val="70000"/>
            </a:lnSpc>
            <a:spcBef>
              <a:spcPct val="0"/>
            </a:spcBef>
            <a:spcAft>
              <a:spcPts val="0"/>
            </a:spcAft>
          </a:pPr>
          <a:r>
            <a:rPr lang="en-US" altLang="zh-CN" sz="1800" b="1" kern="1200" dirty="0" smtClean="0">
              <a:latin typeface="+mj-ea"/>
              <a:ea typeface="+mj-ea"/>
            </a:rPr>
            <a:t>Server</a:t>
          </a:r>
          <a:endParaRPr lang="zh-CN" altLang="en-US" sz="1800" b="1" kern="1200" dirty="0">
            <a:latin typeface="+mj-ea"/>
            <a:ea typeface="+mj-ea"/>
          </a:endParaRPr>
        </a:p>
      </dsp:txBody>
      <dsp:txXfrm>
        <a:off x="1412679" y="1226164"/>
        <a:ext cx="1006385" cy="499999"/>
      </dsp:txXfrm>
    </dsp:sp>
    <dsp:sp modelId="{81177FC8-26B6-4E1B-9351-94C9C1BAC43A}">
      <dsp:nvSpPr>
        <dsp:cNvPr id="0" name=""/>
        <dsp:cNvSpPr/>
      </dsp:nvSpPr>
      <dsp:spPr>
        <a:xfrm rot="16200000">
          <a:off x="1707565" y="895206"/>
          <a:ext cx="416613" cy="38195"/>
        </a:xfrm>
        <a:custGeom>
          <a:avLst/>
          <a:gdLst/>
          <a:ahLst/>
          <a:cxnLst/>
          <a:rect l="0" t="0" r="0" b="0"/>
          <a:pathLst>
            <a:path>
              <a:moveTo>
                <a:pt x="0" y="19097"/>
              </a:moveTo>
              <a:lnTo>
                <a:pt x="416613" y="190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500" kern="1200"/>
        </a:p>
      </dsp:txBody>
      <dsp:txXfrm>
        <a:off x="1905457" y="903889"/>
        <a:ext cx="20830" cy="20830"/>
      </dsp:txXfrm>
    </dsp:sp>
    <dsp:sp modelId="{D08C87F4-C3CD-4992-B016-6C9542EAB6A2}">
      <dsp:nvSpPr>
        <dsp:cNvPr id="0" name=""/>
        <dsp:cNvSpPr/>
      </dsp:nvSpPr>
      <dsp:spPr>
        <a:xfrm>
          <a:off x="1195871" y="129993"/>
          <a:ext cx="1440001" cy="57600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altLang="zh-CN" sz="1200" b="1" kern="1200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MergeServer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altLang="zh-CN" sz="1200" b="1" kern="1200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ChunkServer</a:t>
          </a:r>
          <a:endParaRPr lang="zh-CN" altLang="en-US" sz="1200" b="1" kern="1200" dirty="0">
            <a:latin typeface="Arial Unicode MS" panose="020B0604020202020204" pitchFamily="34" charset="-122"/>
            <a:ea typeface="Arial Unicode MS" panose="020B0604020202020204" pitchFamily="34" charset="-122"/>
            <a:cs typeface="Arial Unicode MS" panose="020B0604020202020204" pitchFamily="34" charset="-122"/>
          </a:endParaRPr>
        </a:p>
      </dsp:txBody>
      <dsp:txXfrm>
        <a:off x="1406754" y="214347"/>
        <a:ext cx="1018235" cy="407295"/>
      </dsp:txXfrm>
    </dsp:sp>
    <dsp:sp modelId="{34661C2A-A508-400E-A2B3-399F6D8C7DA7}">
      <dsp:nvSpPr>
        <dsp:cNvPr id="0" name=""/>
        <dsp:cNvSpPr/>
      </dsp:nvSpPr>
      <dsp:spPr>
        <a:xfrm rot="19554984">
          <a:off x="2332786" y="1158190"/>
          <a:ext cx="49593" cy="38195"/>
        </a:xfrm>
        <a:custGeom>
          <a:avLst/>
          <a:gdLst/>
          <a:ahLst/>
          <a:cxnLst/>
          <a:rect l="0" t="0" r="0" b="0"/>
          <a:pathLst>
            <a:path>
              <a:moveTo>
                <a:pt x="0" y="19097"/>
              </a:moveTo>
              <a:lnTo>
                <a:pt x="49593" y="190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500" kern="1200"/>
        </a:p>
      </dsp:txBody>
      <dsp:txXfrm>
        <a:off x="2356343" y="1176047"/>
        <a:ext cx="2479" cy="2479"/>
      </dsp:txXfrm>
    </dsp:sp>
    <dsp:sp modelId="{E6BD6422-1AE1-42B3-9DAA-CC96743244A6}">
      <dsp:nvSpPr>
        <dsp:cNvPr id="0" name=""/>
        <dsp:cNvSpPr/>
      </dsp:nvSpPr>
      <dsp:spPr>
        <a:xfrm>
          <a:off x="2024522" y="627469"/>
          <a:ext cx="1440001" cy="57600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85000"/>
            </a:lnSpc>
            <a:spcBef>
              <a:spcPct val="0"/>
            </a:spcBef>
            <a:spcAft>
              <a:spcPts val="0"/>
            </a:spcAft>
          </a:pPr>
          <a:r>
            <a:rPr lang="en-US" altLang="zh-CN" sz="1200" b="1" kern="1200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MergeServer</a:t>
          </a:r>
        </a:p>
        <a:p>
          <a:pPr lvl="0" algn="ctr" defTabSz="533400">
            <a:lnSpc>
              <a:spcPct val="85000"/>
            </a:lnSpc>
            <a:spcBef>
              <a:spcPct val="0"/>
            </a:spcBef>
            <a:spcAft>
              <a:spcPts val="0"/>
            </a:spcAft>
          </a:pPr>
          <a:r>
            <a:rPr lang="en-US" altLang="zh-CN" sz="1200" b="1" kern="1200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ChunkServer</a:t>
          </a:r>
          <a:endParaRPr lang="zh-CN" altLang="en-US" sz="1200" b="1" kern="1200" dirty="0">
            <a:latin typeface="Arial Unicode MS" panose="020B0604020202020204" pitchFamily="34" charset="-122"/>
            <a:ea typeface="Arial Unicode MS" panose="020B0604020202020204" pitchFamily="34" charset="-122"/>
            <a:cs typeface="Arial Unicode MS" panose="020B0604020202020204" pitchFamily="34" charset="-122"/>
          </a:endParaRPr>
        </a:p>
      </dsp:txBody>
      <dsp:txXfrm>
        <a:off x="2235405" y="711823"/>
        <a:ext cx="1018235" cy="407295"/>
      </dsp:txXfrm>
    </dsp:sp>
    <dsp:sp modelId="{CBD356A8-91DB-4A6A-9F04-0E02DBF84840}">
      <dsp:nvSpPr>
        <dsp:cNvPr id="0" name=""/>
        <dsp:cNvSpPr/>
      </dsp:nvSpPr>
      <dsp:spPr>
        <a:xfrm rot="2222352">
          <a:off x="2295223" y="1788088"/>
          <a:ext cx="118611" cy="38195"/>
        </a:xfrm>
        <a:custGeom>
          <a:avLst/>
          <a:gdLst/>
          <a:ahLst/>
          <a:cxnLst/>
          <a:rect l="0" t="0" r="0" b="0"/>
          <a:pathLst>
            <a:path>
              <a:moveTo>
                <a:pt x="0" y="19097"/>
              </a:moveTo>
              <a:lnTo>
                <a:pt x="118611" y="190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500" kern="1200"/>
        </a:p>
      </dsp:txBody>
      <dsp:txXfrm>
        <a:off x="2351564" y="1804221"/>
        <a:ext cx="5930" cy="5930"/>
      </dsp:txXfrm>
    </dsp:sp>
    <dsp:sp modelId="{176F4796-C990-4BED-BF9A-EBB62D92A35A}">
      <dsp:nvSpPr>
        <dsp:cNvPr id="0" name=""/>
        <dsp:cNvSpPr/>
      </dsp:nvSpPr>
      <dsp:spPr>
        <a:xfrm>
          <a:off x="2019072" y="1809371"/>
          <a:ext cx="1440001" cy="57600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85000"/>
            </a:lnSpc>
            <a:spcBef>
              <a:spcPct val="0"/>
            </a:spcBef>
            <a:spcAft>
              <a:spcPts val="0"/>
            </a:spcAft>
          </a:pPr>
          <a:r>
            <a:rPr lang="en-US" altLang="zh-CN" sz="1200" b="1" kern="1200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MergeServer</a:t>
          </a:r>
        </a:p>
        <a:p>
          <a:pPr lvl="0" algn="ctr" defTabSz="533400">
            <a:lnSpc>
              <a:spcPct val="85000"/>
            </a:lnSpc>
            <a:spcBef>
              <a:spcPct val="0"/>
            </a:spcBef>
            <a:spcAft>
              <a:spcPts val="0"/>
            </a:spcAft>
          </a:pPr>
          <a:r>
            <a:rPr lang="en-US" altLang="zh-CN" sz="1200" b="1" kern="1200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ChunkServer</a:t>
          </a:r>
          <a:endParaRPr lang="zh-CN" altLang="en-US" sz="1200" b="1" kern="1200" dirty="0">
            <a:latin typeface="Arial Unicode MS" panose="020B0604020202020204" pitchFamily="34" charset="-122"/>
            <a:ea typeface="Arial Unicode MS" panose="020B0604020202020204" pitchFamily="34" charset="-122"/>
            <a:cs typeface="Arial Unicode MS" panose="020B0604020202020204" pitchFamily="34" charset="-122"/>
          </a:endParaRPr>
        </a:p>
      </dsp:txBody>
      <dsp:txXfrm>
        <a:off x="2229955" y="1893725"/>
        <a:ext cx="1018235" cy="407295"/>
      </dsp:txXfrm>
    </dsp:sp>
    <dsp:sp modelId="{75030CC8-DFA0-4C09-8E0D-ED225AF6B42A}">
      <dsp:nvSpPr>
        <dsp:cNvPr id="0" name=""/>
        <dsp:cNvSpPr/>
      </dsp:nvSpPr>
      <dsp:spPr>
        <a:xfrm rot="5645214">
          <a:off x="1635582" y="2047867"/>
          <a:ext cx="476153" cy="38195"/>
        </a:xfrm>
        <a:custGeom>
          <a:avLst/>
          <a:gdLst/>
          <a:ahLst/>
          <a:cxnLst/>
          <a:rect l="0" t="0" r="0" b="0"/>
          <a:pathLst>
            <a:path>
              <a:moveTo>
                <a:pt x="0" y="19097"/>
              </a:moveTo>
              <a:lnTo>
                <a:pt x="476153" y="190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500" kern="1200"/>
        </a:p>
      </dsp:txBody>
      <dsp:txXfrm rot="10800000">
        <a:off x="1861755" y="2055061"/>
        <a:ext cx="23807" cy="23807"/>
      </dsp:txXfrm>
    </dsp:sp>
    <dsp:sp modelId="{A7D95772-C7DD-4B9C-A80F-988262D9E0B9}">
      <dsp:nvSpPr>
        <dsp:cNvPr id="0" name=""/>
        <dsp:cNvSpPr/>
      </dsp:nvSpPr>
      <dsp:spPr>
        <a:xfrm>
          <a:off x="1116121" y="2304319"/>
          <a:ext cx="1440001" cy="57600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85000"/>
            </a:lnSpc>
            <a:spcBef>
              <a:spcPct val="0"/>
            </a:spcBef>
            <a:spcAft>
              <a:spcPts val="0"/>
            </a:spcAft>
          </a:pPr>
          <a:r>
            <a:rPr lang="en-US" altLang="zh-CN" sz="1200" b="1" kern="1200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MergeServer</a:t>
          </a:r>
        </a:p>
        <a:p>
          <a:pPr lvl="0" algn="ctr" defTabSz="533400">
            <a:lnSpc>
              <a:spcPct val="85000"/>
            </a:lnSpc>
            <a:spcBef>
              <a:spcPct val="0"/>
            </a:spcBef>
            <a:spcAft>
              <a:spcPts val="0"/>
            </a:spcAft>
          </a:pPr>
          <a:r>
            <a:rPr lang="en-US" altLang="zh-CN" sz="1200" b="1" kern="1200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ChunkServer</a:t>
          </a:r>
          <a:endParaRPr lang="zh-CN" altLang="en-US" sz="1200" b="1" kern="1200" dirty="0">
            <a:latin typeface="Arial Unicode MS" panose="020B0604020202020204" pitchFamily="34" charset="-122"/>
            <a:ea typeface="Arial Unicode MS" panose="020B0604020202020204" pitchFamily="34" charset="-122"/>
            <a:cs typeface="Arial Unicode MS" panose="020B0604020202020204" pitchFamily="34" charset="-122"/>
          </a:endParaRPr>
        </a:p>
      </dsp:txBody>
      <dsp:txXfrm>
        <a:off x="1327004" y="2388673"/>
        <a:ext cx="1018235" cy="407295"/>
      </dsp:txXfrm>
    </dsp:sp>
    <dsp:sp modelId="{DAEDE495-4C80-41C0-B1D3-54182B62EB5E}">
      <dsp:nvSpPr>
        <dsp:cNvPr id="0" name=""/>
        <dsp:cNvSpPr/>
      </dsp:nvSpPr>
      <dsp:spPr>
        <a:xfrm rot="8879724">
          <a:off x="1456041" y="1738701"/>
          <a:ext cx="18401" cy="38195"/>
        </a:xfrm>
        <a:custGeom>
          <a:avLst/>
          <a:gdLst/>
          <a:ahLst/>
          <a:cxnLst/>
          <a:rect l="0" t="0" r="0" b="0"/>
          <a:pathLst>
            <a:path>
              <a:moveTo>
                <a:pt x="0" y="19097"/>
              </a:moveTo>
              <a:lnTo>
                <a:pt x="18401" y="190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500" kern="1200"/>
        </a:p>
      </dsp:txBody>
      <dsp:txXfrm rot="10800000">
        <a:off x="1464782" y="1757339"/>
        <a:ext cx="920" cy="920"/>
      </dsp:txXfrm>
    </dsp:sp>
    <dsp:sp modelId="{AB5C7EF1-5576-4862-8501-CD1BE1292612}">
      <dsp:nvSpPr>
        <dsp:cNvPr id="0" name=""/>
        <dsp:cNvSpPr/>
      </dsp:nvSpPr>
      <dsp:spPr>
        <a:xfrm>
          <a:off x="349310" y="1717246"/>
          <a:ext cx="1440001" cy="57600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85000"/>
            </a:lnSpc>
            <a:spcBef>
              <a:spcPct val="0"/>
            </a:spcBef>
            <a:spcAft>
              <a:spcPts val="0"/>
            </a:spcAft>
          </a:pPr>
          <a:r>
            <a:rPr lang="en-US" altLang="zh-CN" sz="1200" b="1" kern="1200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MergeServer</a:t>
          </a:r>
        </a:p>
        <a:p>
          <a:pPr lvl="0" algn="ctr" defTabSz="533400">
            <a:lnSpc>
              <a:spcPct val="85000"/>
            </a:lnSpc>
            <a:spcBef>
              <a:spcPct val="0"/>
            </a:spcBef>
            <a:spcAft>
              <a:spcPts val="0"/>
            </a:spcAft>
          </a:pPr>
          <a:r>
            <a:rPr lang="en-US" altLang="zh-CN" sz="1200" b="1" kern="1200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ChunkServer</a:t>
          </a:r>
          <a:endParaRPr lang="zh-CN" altLang="en-US" sz="1200" b="1" kern="1200" dirty="0">
            <a:latin typeface="Arial Unicode MS" panose="020B0604020202020204" pitchFamily="34" charset="-122"/>
            <a:ea typeface="Arial Unicode MS" panose="020B0604020202020204" pitchFamily="34" charset="-122"/>
            <a:cs typeface="Arial Unicode MS" panose="020B0604020202020204" pitchFamily="34" charset="-122"/>
          </a:endParaRPr>
        </a:p>
      </dsp:txBody>
      <dsp:txXfrm>
        <a:off x="560193" y="1801600"/>
        <a:ext cx="1018235" cy="407295"/>
      </dsp:txXfrm>
    </dsp:sp>
    <dsp:sp modelId="{0B9AB65E-56BA-4790-A828-0B8BE5AEDD8E}">
      <dsp:nvSpPr>
        <dsp:cNvPr id="0" name=""/>
        <dsp:cNvSpPr/>
      </dsp:nvSpPr>
      <dsp:spPr>
        <a:xfrm rot="12824838">
          <a:off x="1441037" y="1158134"/>
          <a:ext cx="54811" cy="38195"/>
        </a:xfrm>
        <a:custGeom>
          <a:avLst/>
          <a:gdLst/>
          <a:ahLst/>
          <a:cxnLst/>
          <a:rect l="0" t="0" r="0" b="0"/>
          <a:pathLst>
            <a:path>
              <a:moveTo>
                <a:pt x="0" y="19097"/>
              </a:moveTo>
              <a:lnTo>
                <a:pt x="54811" y="190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500" kern="1200"/>
        </a:p>
      </dsp:txBody>
      <dsp:txXfrm rot="10800000">
        <a:off x="1467073" y="1175861"/>
        <a:ext cx="2740" cy="2740"/>
      </dsp:txXfrm>
    </dsp:sp>
    <dsp:sp modelId="{CE1F06BB-1D7C-4124-A4DF-896C2E9FF150}">
      <dsp:nvSpPr>
        <dsp:cNvPr id="0" name=""/>
        <dsp:cNvSpPr/>
      </dsp:nvSpPr>
      <dsp:spPr>
        <a:xfrm>
          <a:off x="355805" y="626904"/>
          <a:ext cx="1440001" cy="57600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85000"/>
            </a:lnSpc>
            <a:spcBef>
              <a:spcPct val="0"/>
            </a:spcBef>
            <a:spcAft>
              <a:spcPts val="0"/>
            </a:spcAft>
          </a:pPr>
          <a:r>
            <a:rPr lang="en-US" altLang="zh-CN" sz="1200" b="1" kern="1200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MergeServer</a:t>
          </a:r>
        </a:p>
        <a:p>
          <a:pPr lvl="0" algn="ctr" defTabSz="533400">
            <a:lnSpc>
              <a:spcPct val="85000"/>
            </a:lnSpc>
            <a:spcBef>
              <a:spcPct val="0"/>
            </a:spcBef>
            <a:spcAft>
              <a:spcPts val="0"/>
            </a:spcAft>
          </a:pPr>
          <a:r>
            <a:rPr lang="en-US" altLang="zh-CN" sz="1200" b="1" kern="1200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rPr>
            <a:t>ChunkServer</a:t>
          </a:r>
          <a:endParaRPr lang="zh-CN" altLang="en-US" sz="1200" b="1" kern="1200" dirty="0">
            <a:latin typeface="Arial Unicode MS" panose="020B0604020202020204" pitchFamily="34" charset="-122"/>
            <a:ea typeface="Arial Unicode MS" panose="020B0604020202020204" pitchFamily="34" charset="-122"/>
            <a:cs typeface="Arial Unicode MS" panose="020B0604020202020204" pitchFamily="34" charset="-122"/>
          </a:endParaRPr>
        </a:p>
      </dsp:txBody>
      <dsp:txXfrm>
        <a:off x="566688" y="711258"/>
        <a:ext cx="1018235" cy="4072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TabList">
  <dgm:title val="选项卡列表"/>
  <dgm:desc val="用于显示非有序信息块或者分组信息块。非常适合于包含少量级别 1 文本的列表。第一个级别 2 显示在级别 1 文本旁边，其余级别 2 文本显示在级别 1 文本下方。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1/layout/TabList">
  <dgm:title val="选项卡列表"/>
  <dgm:desc val="用于显示非有序信息块或者分组信息块。非常适合于包含少量级别 1 文本的列表。第一个级别 2 显示在级别 1 文本旁边，其余级别 2 文本显示在级别 1 文本下方。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8312B3-A1EC-4992-8F7B-FCAC3C7A4D87}" type="datetimeFigureOut">
              <a:rPr lang="zh-CN" altLang="en-US" smtClean="0"/>
              <a:t>2015/4/23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646E6B-8350-4EDC-8D15-B1FF0E4B2C0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43417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1" indent="0">
              <a:buFont typeface="Arial"/>
              <a:buNone/>
            </a:pPr>
            <a:r>
              <a:rPr kumimoji="1" lang="zh-CN" altLang="en-US" sz="2000" dirty="0" smtClean="0">
                <a:latin typeface="微软雅黑"/>
                <a:ea typeface="微软雅黑"/>
                <a:cs typeface="微软雅黑"/>
              </a:rPr>
              <a:t>金融业务典型特征：</a:t>
            </a:r>
            <a:endParaRPr kumimoji="1" lang="en-US" altLang="zh-CN" sz="2000" dirty="0" smtClean="0">
              <a:latin typeface="微软雅黑"/>
              <a:ea typeface="微软雅黑"/>
              <a:cs typeface="微软雅黑"/>
            </a:endParaRPr>
          </a:p>
          <a:p>
            <a:pPr marL="342900" lvl="1" indent="-342900">
              <a:buFont typeface="Arial"/>
              <a:buChar char="•"/>
            </a:pPr>
            <a:r>
              <a:rPr kumimoji="1" lang="zh-CN" altLang="en-US" sz="2000" dirty="0" smtClean="0">
                <a:latin typeface="微软雅黑"/>
                <a:ea typeface="微软雅黑"/>
                <a:cs typeface="微软雅黑"/>
              </a:rPr>
              <a:t>高性能：互联网的海量、突发性交易请求，实时与高质量的服务要求。</a:t>
            </a:r>
            <a:endParaRPr kumimoji="1" lang="en-US" altLang="zh-CN" sz="2000" dirty="0" smtClean="0">
              <a:latin typeface="微软雅黑"/>
              <a:ea typeface="微软雅黑"/>
              <a:cs typeface="微软雅黑"/>
            </a:endParaRPr>
          </a:p>
          <a:p>
            <a:pPr marL="342900" lvl="1" indent="-342900">
              <a:buFont typeface="Arial"/>
              <a:buChar char="•"/>
            </a:pPr>
            <a:r>
              <a:rPr kumimoji="1" lang="zh-CN" altLang="en-US" sz="2000" dirty="0" smtClean="0">
                <a:latin typeface="微软雅黑"/>
                <a:ea typeface="微软雅黑"/>
                <a:cs typeface="微软雅黑"/>
              </a:rPr>
              <a:t>数据强一致性：跨系统、跨地区的一致性</a:t>
            </a:r>
            <a:r>
              <a:rPr kumimoji="1" lang="zh-CN" altLang="zh-CN" sz="2000" dirty="0" smtClean="0">
                <a:latin typeface="微软雅黑"/>
                <a:ea typeface="微软雅黑"/>
                <a:cs typeface="微软雅黑"/>
              </a:rPr>
              <a:t>，</a:t>
            </a:r>
            <a:r>
              <a:rPr kumimoji="1" lang="zh-CN" altLang="en-US" sz="2000" dirty="0" smtClean="0">
                <a:latin typeface="微软雅黑"/>
                <a:ea typeface="微软雅黑"/>
                <a:cs typeface="微软雅黑"/>
              </a:rPr>
              <a:t>大量的锁机制</a:t>
            </a:r>
            <a:r>
              <a:rPr kumimoji="1" lang="zh-CN" altLang="zh-CN" sz="2000" dirty="0" smtClean="0">
                <a:latin typeface="微软雅黑"/>
                <a:ea typeface="微软雅黑"/>
                <a:cs typeface="微软雅黑"/>
              </a:rPr>
              <a:t>，</a:t>
            </a:r>
            <a:r>
              <a:rPr kumimoji="1" lang="zh-CN" altLang="en-US" sz="2000" dirty="0" smtClean="0">
                <a:latin typeface="微软雅黑"/>
                <a:ea typeface="微软雅黑"/>
                <a:cs typeface="微软雅黑"/>
              </a:rPr>
              <a:t>严格的</a:t>
            </a:r>
            <a:r>
              <a:rPr kumimoji="1" lang="zh-CN" altLang="zh-CN" sz="2000" dirty="0" smtClean="0">
                <a:latin typeface="微软雅黑"/>
                <a:ea typeface="微软雅黑"/>
                <a:cs typeface="微软雅黑"/>
              </a:rPr>
              <a:t>A</a:t>
            </a:r>
            <a:r>
              <a:rPr kumimoji="1" lang="en-US" altLang="zh-CN" sz="2000" dirty="0" smtClean="0">
                <a:latin typeface="微软雅黑"/>
                <a:ea typeface="微软雅黑"/>
                <a:cs typeface="微软雅黑"/>
              </a:rPr>
              <a:t>CID/</a:t>
            </a:r>
            <a:r>
              <a:rPr kumimoji="1" lang="zh-CN" altLang="en-US" sz="2000" dirty="0" smtClean="0">
                <a:latin typeface="微软雅黑"/>
                <a:ea typeface="微软雅黑"/>
                <a:cs typeface="微软雅黑"/>
              </a:rPr>
              <a:t>复杂事务。</a:t>
            </a:r>
            <a:endParaRPr kumimoji="1" lang="en-US" altLang="zh-CN" sz="2000" dirty="0" smtClean="0">
              <a:latin typeface="微软雅黑"/>
              <a:ea typeface="微软雅黑"/>
              <a:cs typeface="微软雅黑"/>
            </a:endParaRPr>
          </a:p>
          <a:p>
            <a:pPr marL="342900" lvl="1" indent="-342900">
              <a:buFont typeface="Arial"/>
              <a:buChar char="•"/>
            </a:pPr>
            <a:r>
              <a:rPr kumimoji="1" lang="zh-CN" altLang="en-US" sz="2000" dirty="0" smtClean="0">
                <a:latin typeface="微软雅黑"/>
                <a:ea typeface="微软雅黑"/>
                <a:cs typeface="微软雅黑"/>
              </a:rPr>
              <a:t>高可用</a:t>
            </a:r>
            <a:r>
              <a:rPr kumimoji="1" lang="en-US" altLang="zh-CN" sz="2000" dirty="0" smtClean="0">
                <a:latin typeface="微软雅黑"/>
                <a:ea typeface="微软雅黑"/>
                <a:cs typeface="微软雅黑"/>
              </a:rPr>
              <a:t>&amp;IDC</a:t>
            </a:r>
            <a:r>
              <a:rPr kumimoji="1" lang="zh-CN" altLang="en-US" sz="2000" dirty="0" smtClean="0">
                <a:latin typeface="微软雅黑"/>
                <a:ea typeface="微软雅黑"/>
                <a:cs typeface="微软雅黑"/>
              </a:rPr>
              <a:t>容灾：</a:t>
            </a:r>
            <a:r>
              <a:rPr kumimoji="1" lang="en-US" altLang="zh-CN" sz="2000" dirty="0" smtClean="0">
                <a:latin typeface="微软雅黑"/>
                <a:ea typeface="微软雅黑"/>
                <a:cs typeface="微软雅黑"/>
              </a:rPr>
              <a:t>7x24</a:t>
            </a:r>
            <a:r>
              <a:rPr kumimoji="1" lang="zh-CN" altLang="en-US" sz="2000" dirty="0" smtClean="0">
                <a:latin typeface="微软雅黑"/>
                <a:ea typeface="微软雅黑"/>
                <a:cs typeface="微软雅黑"/>
              </a:rPr>
              <a:t>小时的持续可用，数据零丢失。</a:t>
            </a:r>
            <a:endParaRPr kumimoji="1" lang="en-US" altLang="zh-CN" sz="2000" dirty="0" smtClean="0">
              <a:latin typeface="微软雅黑"/>
              <a:ea typeface="微软雅黑"/>
              <a:cs typeface="微软雅黑"/>
            </a:endParaRPr>
          </a:p>
          <a:p>
            <a:pPr marL="342900" lvl="1" indent="-342900">
              <a:buFont typeface="Arial"/>
              <a:buChar char="•"/>
            </a:pPr>
            <a:r>
              <a:rPr lang="zh-CN" altLang="en-US" sz="2000" dirty="0" smtClean="0">
                <a:latin typeface="微软雅黑" pitchFamily="34" charset="-122"/>
                <a:ea typeface="微软雅黑" pitchFamily="34" charset="-122"/>
              </a:rPr>
              <a:t>复杂数据处理：复杂的数据模型，复杂的数据处理逻辑，批量多而复杂。</a:t>
            </a:r>
          </a:p>
          <a:p>
            <a:pPr marL="342900" lvl="1" indent="-342900">
              <a:buFont typeface="Arial"/>
              <a:buChar char="•"/>
            </a:pPr>
            <a:r>
              <a:rPr kumimoji="1" lang="zh-CN" altLang="en-US" sz="2000" dirty="0" smtClean="0">
                <a:latin typeface="微软雅黑"/>
                <a:ea typeface="微软雅黑"/>
                <a:cs typeface="微软雅黑"/>
              </a:rPr>
              <a:t>可扩展性：按需随时扩容满足业务需求</a:t>
            </a:r>
            <a:endParaRPr kumimoji="1" lang="en-US" altLang="zh-CN" sz="2000" dirty="0" smtClean="0">
              <a:latin typeface="微软雅黑"/>
              <a:ea typeface="微软雅黑"/>
              <a:cs typeface="微软雅黑"/>
            </a:endParaRPr>
          </a:p>
          <a:p>
            <a:pPr marL="342900" lvl="1" indent="-342900">
              <a:buFont typeface="Arial"/>
              <a:buChar char="•"/>
            </a:pPr>
            <a:endParaRPr kumimoji="1" lang="en-US" altLang="zh-CN" sz="2000" dirty="0" smtClean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646E6B-8350-4EDC-8D15-B1FF0E4B2C0C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561948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altLang="zh-CN" sz="12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lang="zh-CN" altLang="en-US" sz="12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数据场景化</a:t>
            </a:r>
          </a:p>
          <a:p>
            <a:pPr lvl="0"/>
            <a:r>
              <a:rPr lang="en-US" altLang="zh-CN" sz="12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2.</a:t>
            </a:r>
            <a:r>
              <a:rPr lang="zh-CN" altLang="en-US" sz="12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数据异构化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CF51D9-C554-419A-8903-24517FE4437B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411004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zh-CN" altLang="en-US" b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zh-CN" altLang="en-US" b="0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6529E-9EA4-4D7F-835E-5185271E9EAA}" type="slidenum">
              <a:rPr lang="zh-CN" altLang="en-US" smtClean="0"/>
              <a:pPr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87304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*关键问题</a:t>
            </a:r>
            <a:br>
              <a:rPr lang="zh-CN" altLang="en-US" dirty="0" smtClean="0"/>
            </a:br>
            <a:r>
              <a:rPr lang="zh-CN" altLang="en-US" dirty="0" smtClean="0"/>
              <a:t>由于线上环境是一个集群的</a:t>
            </a:r>
            <a:r>
              <a:rPr lang="en-US" altLang="zh-CN" dirty="0" smtClean="0"/>
              <a:t>APP</a:t>
            </a:r>
            <a:r>
              <a:rPr lang="zh-CN" altLang="en-US" dirty="0" smtClean="0"/>
              <a:t>，不同的</a:t>
            </a:r>
            <a:r>
              <a:rPr lang="en-US" altLang="zh-CN" dirty="0" smtClean="0"/>
              <a:t>APP</a:t>
            </a:r>
            <a:r>
              <a:rPr lang="zh-CN" altLang="en-US" dirty="0" smtClean="0"/>
              <a:t>机器操作的两个不同的物理库，我们很难保障两个数据库里面我们需要对比的记录，被执行的事物顺序是一致的。如图所示：</a:t>
            </a:r>
          </a:p>
          <a:p>
            <a:r>
              <a:rPr lang="zh-CN" altLang="en-US" dirty="0" smtClean="0"/>
              <a:t>*解决思路</a:t>
            </a:r>
            <a:br>
              <a:rPr lang="zh-CN" altLang="en-US" dirty="0" smtClean="0"/>
            </a:br>
            <a:r>
              <a:rPr lang="zh-CN" altLang="en-US" dirty="0" smtClean="0"/>
              <a:t>方案</a:t>
            </a:r>
            <a:r>
              <a:rPr lang="en-US" altLang="zh-CN" dirty="0" smtClean="0"/>
              <a:t>1</a:t>
            </a:r>
            <a:r>
              <a:rPr lang="zh-CN" altLang="en-US" dirty="0" smtClean="0"/>
              <a:t>：解决两个库执行不一致的问题，强制执行顺序一致。</a:t>
            </a:r>
            <a:br>
              <a:rPr lang="zh-CN" altLang="en-US" dirty="0" smtClean="0"/>
            </a:br>
            <a:r>
              <a:rPr lang="zh-CN" altLang="en-US" dirty="0" smtClean="0"/>
              <a:t>方案</a:t>
            </a:r>
            <a:r>
              <a:rPr lang="en-US" altLang="zh-CN" dirty="0" smtClean="0"/>
              <a:t>2</a:t>
            </a:r>
            <a:r>
              <a:rPr lang="zh-CN" altLang="en-US" dirty="0" smtClean="0"/>
              <a:t>：接受不一致情况，识别出来不一致的情况排除掉。</a:t>
            </a:r>
          </a:p>
          <a:p>
            <a:r>
              <a:rPr lang="zh-CN" altLang="en-US" dirty="0" smtClean="0"/>
              <a:t>回忆下我们开始提到的双写验证阶段的框架验证要求：</a:t>
            </a:r>
            <a:br>
              <a:rPr lang="zh-CN" altLang="en-US" dirty="0" smtClean="0"/>
            </a:br>
            <a:r>
              <a:rPr lang="zh-CN" altLang="en-US" dirty="0" smtClean="0"/>
              <a:t>（</a:t>
            </a:r>
            <a:r>
              <a:rPr lang="en-US" altLang="zh-CN" dirty="0" smtClean="0"/>
              <a:t>1</a:t>
            </a:r>
            <a:r>
              <a:rPr lang="zh-CN" altLang="en-US" dirty="0" smtClean="0"/>
              <a:t>）为了保障验证的正确性，不能改变现有</a:t>
            </a:r>
            <a:r>
              <a:rPr lang="en-US" altLang="zh-CN" dirty="0" smtClean="0"/>
              <a:t>DB</a:t>
            </a:r>
            <a:r>
              <a:rPr lang="zh-CN" altLang="en-US" dirty="0" smtClean="0"/>
              <a:t>访问机制（改变增加事物顺序，锁机制，并发性等）</a:t>
            </a:r>
            <a:br>
              <a:rPr lang="zh-CN" altLang="en-US" dirty="0" smtClean="0"/>
            </a:br>
            <a:r>
              <a:rPr lang="zh-CN" altLang="en-US" dirty="0" smtClean="0"/>
              <a:t>（</a:t>
            </a:r>
            <a:r>
              <a:rPr lang="en-US" altLang="zh-CN" dirty="0" smtClean="0"/>
              <a:t>2</a:t>
            </a:r>
            <a:r>
              <a:rPr lang="zh-CN" altLang="en-US" dirty="0" smtClean="0"/>
              <a:t>）不能因为双写机制影响线上实际系统运行效率，要对</a:t>
            </a:r>
            <a:r>
              <a:rPr lang="en-US" altLang="zh-CN" dirty="0" smtClean="0"/>
              <a:t>OB</a:t>
            </a:r>
            <a:r>
              <a:rPr lang="zh-CN" altLang="en-US" dirty="0" smtClean="0"/>
              <a:t>库的是弱依赖。 </a:t>
            </a:r>
            <a:r>
              <a:rPr lang="en-US" altLang="zh-CN" dirty="0" smtClean="0"/>
              <a:t>|</a:t>
            </a:r>
          </a:p>
          <a:p>
            <a:r>
              <a:rPr lang="zh-CN" altLang="en-US" dirty="0" smtClean="0"/>
              <a:t>若采用方案</a:t>
            </a:r>
            <a:r>
              <a:rPr lang="en-US" altLang="zh-CN" dirty="0" smtClean="0"/>
              <a:t>1</a:t>
            </a:r>
            <a:r>
              <a:rPr lang="zh-CN" altLang="en-US" dirty="0" smtClean="0"/>
              <a:t>则有两个问题：</a:t>
            </a:r>
            <a:br>
              <a:rPr lang="zh-CN" altLang="en-US" dirty="0" smtClean="0"/>
            </a:br>
            <a:r>
              <a:rPr lang="zh-CN" altLang="en-US" dirty="0" smtClean="0"/>
              <a:t>（</a:t>
            </a:r>
            <a:r>
              <a:rPr lang="en-US" altLang="zh-CN" dirty="0" smtClean="0"/>
              <a:t>1</a:t>
            </a:r>
            <a:r>
              <a:rPr lang="zh-CN" altLang="en-US" dirty="0" smtClean="0"/>
              <a:t>）我们很保证系统的稳定性，很可能为了保障事物顺序的强一致性，导致一个事物夯住或提交超时等进而导致整个</a:t>
            </a:r>
            <a:r>
              <a:rPr lang="en-US" altLang="zh-CN" dirty="0" smtClean="0"/>
              <a:t>DB</a:t>
            </a:r>
            <a:r>
              <a:rPr lang="zh-CN" altLang="en-US" dirty="0" smtClean="0"/>
              <a:t>请求全部夯死</a:t>
            </a:r>
            <a:r>
              <a:rPr lang="en-US" altLang="zh-CN" dirty="0" smtClean="0"/>
              <a:t>.</a:t>
            </a:r>
            <a:br>
              <a:rPr lang="en-US" altLang="zh-CN" dirty="0" smtClean="0"/>
            </a:br>
            <a:r>
              <a:rPr lang="zh-CN" altLang="en-US" dirty="0" smtClean="0"/>
              <a:t>（</a:t>
            </a:r>
            <a:r>
              <a:rPr lang="en-US" altLang="zh-CN" dirty="0" smtClean="0"/>
              <a:t>2</a:t>
            </a:r>
            <a:r>
              <a:rPr lang="zh-CN" altLang="en-US" dirty="0" smtClean="0"/>
              <a:t>）强制保障事物一致性那么其实对于双写阶段</a:t>
            </a:r>
            <a:r>
              <a:rPr lang="en-US" altLang="zh-CN" dirty="0" smtClean="0"/>
              <a:t>OB</a:t>
            </a:r>
            <a:r>
              <a:rPr lang="zh-CN" altLang="en-US" dirty="0" smtClean="0"/>
              <a:t>数据库隔离性从</a:t>
            </a:r>
            <a:r>
              <a:rPr lang="en-US" altLang="zh-CN" dirty="0" smtClean="0"/>
              <a:t>Read Committed</a:t>
            </a:r>
            <a:r>
              <a:rPr lang="zh-CN" altLang="en-US" dirty="0" smtClean="0"/>
              <a:t>退化到</a:t>
            </a:r>
            <a:r>
              <a:rPr lang="en-US" altLang="zh-CN" dirty="0" err="1" smtClean="0"/>
              <a:t>Serilizable</a:t>
            </a:r>
            <a:r>
              <a:rPr lang="zh-CN" altLang="en-US" dirty="0" smtClean="0"/>
              <a:t>就算比对结果都是正确的也很难说这种情况跟线上实际情况一致。</a:t>
            </a:r>
            <a:br>
              <a:rPr lang="zh-CN" altLang="en-US" dirty="0" smtClean="0"/>
            </a:br>
            <a:r>
              <a:rPr lang="zh-CN" altLang="en-US" dirty="0" smtClean="0"/>
              <a:t>这也是为什么开始我们选择从</a:t>
            </a:r>
            <a:r>
              <a:rPr lang="en-US" altLang="zh-CN" dirty="0" smtClean="0"/>
              <a:t>APP</a:t>
            </a:r>
            <a:r>
              <a:rPr lang="zh-CN" altLang="en-US" dirty="0" smtClean="0"/>
              <a:t>同步执行双写到两个</a:t>
            </a:r>
            <a:r>
              <a:rPr lang="en-US" altLang="zh-CN" dirty="0" smtClean="0"/>
              <a:t>DB</a:t>
            </a:r>
            <a:r>
              <a:rPr lang="zh-CN" altLang="en-US" dirty="0" smtClean="0"/>
              <a:t>，而不是从</a:t>
            </a:r>
            <a:r>
              <a:rPr lang="en-US" altLang="zh-CN" dirty="0" smtClean="0"/>
              <a:t>DB</a:t>
            </a:r>
            <a:r>
              <a:rPr lang="zh-CN" altLang="en-US" dirty="0" smtClean="0"/>
              <a:t>的日志回放同步操作的原因。</a:t>
            </a:r>
          </a:p>
          <a:p>
            <a:r>
              <a:rPr lang="zh-CN" altLang="en-US" dirty="0" smtClean="0"/>
              <a:t>故我们选择方案</a:t>
            </a:r>
            <a:r>
              <a:rPr lang="en-US" altLang="zh-CN" dirty="0" smtClean="0"/>
              <a:t>2</a:t>
            </a:r>
            <a:r>
              <a:rPr lang="zh-CN" altLang="en-US" dirty="0" smtClean="0"/>
              <a:t>，排除执行顺序不一致记录样本，剩下的记录样本就是可以比对的数据样本。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1A63AAD-FEBD-447A-9628-4CB815C0BA0A}" type="slidenum">
              <a:rPr lang="zh-CN" altLang="en-US" smtClean="0"/>
              <a:pPr>
                <a:defRPr/>
              </a:pPr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899778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1A63AAD-FEBD-447A-9628-4CB815C0BA0A}" type="slidenum">
              <a:rPr lang="zh-CN" altLang="en-US" smtClean="0"/>
              <a:pPr>
                <a:defRPr/>
              </a:pPr>
              <a:t>18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8997783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通过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CDN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模拟压力，用户数据采用特定用户维度信息做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sharding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规则，压测标识通过调用上下文</a:t>
            </a:r>
            <a:r>
              <a:rPr lang="en-US" altLang="zh-CN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traceId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传递；</a:t>
            </a:r>
          </a:p>
          <a:p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使用入口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VIP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经过网络路由层的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LVS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spanner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负责均衡请求落地到各机房的其中一个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LDC 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单元的相关系统；</a:t>
            </a:r>
          </a:p>
          <a:p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根据业务场景进入业务应用统，并根据特殊压测标识识别是否是测试数据，如果是测试数据，则最终落地数据到影子表（影子表：数据库的表的镜像复制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；</a:t>
            </a:r>
          </a:p>
          <a:p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4.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对外网关出口采取模拟服务返回。</a:t>
            </a:r>
            <a:endParaRPr lang="zh-CN" altLang="en-US" dirty="0" smtClean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646E6B-8350-4EDC-8D15-B1FF0E4B2C0C}" type="slidenum">
              <a:rPr lang="zh-CN" altLang="en-US" smtClean="0"/>
              <a:t>19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6386710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646E6B-8350-4EDC-8D15-B1FF0E4B2C0C}" type="slidenum">
              <a:rPr lang="zh-CN" altLang="en-US" smtClean="0"/>
              <a:t>21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8209322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632740-45FC-4E93-8BD0-222B4550F57D}" type="slidenum">
              <a:rPr lang="zh-CN" altLang="en-US" smtClean="0"/>
              <a:t>24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39058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 b="1" dirty="0" smtClean="0">
                <a:solidFill>
                  <a:srgbClr val="7030A0"/>
                </a:solidFill>
              </a:rPr>
              <a:t>去</a:t>
            </a:r>
            <a:r>
              <a:rPr lang="en-US" altLang="zh-CN" sz="1200" b="1" dirty="0" smtClean="0">
                <a:solidFill>
                  <a:srgbClr val="7030A0"/>
                </a:solidFill>
              </a:rPr>
              <a:t>O</a:t>
            </a:r>
            <a:r>
              <a:rPr lang="zh-CN" altLang="en-US" sz="1200" b="1" dirty="0" smtClean="0">
                <a:solidFill>
                  <a:srgbClr val="7030A0"/>
                </a:solidFill>
              </a:rPr>
              <a:t>方案</a:t>
            </a:r>
            <a:r>
              <a:rPr lang="en-US" altLang="zh-CN" sz="1200" b="1" dirty="0" smtClean="0">
                <a:solidFill>
                  <a:srgbClr val="7030A0"/>
                </a:solidFill>
              </a:rPr>
              <a:t>PaaS&amp;IaaS</a:t>
            </a:r>
            <a:r>
              <a:rPr lang="zh-CN" altLang="en-US" sz="1200" b="1" dirty="0" smtClean="0">
                <a:solidFill>
                  <a:srgbClr val="7030A0"/>
                </a:solidFill>
              </a:rPr>
              <a:t>云服务化</a:t>
            </a:r>
            <a:endParaRPr lang="en-US" altLang="zh-CN" sz="1200" b="0" dirty="0" smtClean="0">
              <a:solidFill>
                <a:schemeClr val="tx1"/>
              </a:solidFill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zh-CN" altLang="en-US" sz="1200" b="1" dirty="0" smtClean="0">
              <a:solidFill>
                <a:srgbClr val="7030A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646E6B-8350-4EDC-8D15-B1FF0E4B2C0C}" type="slidenum">
              <a:rPr lang="zh-CN" altLang="en-US" smtClean="0"/>
              <a:t>26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171509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lvl="1" indent="-342900">
              <a:buFont typeface="Arial"/>
              <a:buChar char="•"/>
            </a:pPr>
            <a:endParaRPr kumimoji="1" lang="en-US" altLang="zh-CN" sz="2000" dirty="0" smtClean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646E6B-8350-4EDC-8D15-B1FF0E4B2C0C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561948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 smtClean="0"/>
              <a:t>金融业务去</a:t>
            </a:r>
            <a:r>
              <a:rPr lang="en-US" altLang="zh-CN" dirty="0" smtClean="0"/>
              <a:t>O </a:t>
            </a:r>
            <a:r>
              <a:rPr lang="zh-CN" altLang="en-US" dirty="0" smtClean="0"/>
              <a:t>关键参考指标：</a:t>
            </a:r>
            <a:endParaRPr lang="en-US" altLang="zh-CN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 smtClean="0"/>
              <a:t>事务、数据一致性、跨机房容灾、持续高可用、性能可扩展性、存储可扩展性、数据拆分、数据冗余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zh-CN" altLang="en-US" b="0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6529E-9EA4-4D7F-835E-5185271E9EAA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87304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F9E48D-A3D9-1649-AEFA-9EE5AA210A52}" type="slidenum">
              <a:rPr kumimoji="1" lang="zh-CN" altLang="en-US" smtClean="0"/>
              <a:t>7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9915329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646E6B-8350-4EDC-8D15-B1FF0E4B2C0C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286145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646E6B-8350-4EDC-8D15-B1FF0E4B2C0C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041373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646E6B-8350-4EDC-8D15-B1FF0E4B2C0C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286145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646E6B-8350-4EDC-8D15-B1FF0E4B2C0C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286145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646E6B-8350-4EDC-8D15-B1FF0E4B2C0C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286145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4224544" y="2130425"/>
            <a:ext cx="4233656" cy="1470025"/>
          </a:xfrm>
        </p:spPr>
        <p:txBody>
          <a:bodyPr/>
          <a:lstStyle>
            <a:lvl1pPr algn="l">
              <a:defRPr/>
            </a:lvl1pPr>
          </a:lstStyle>
          <a:p>
            <a:r>
              <a:rPr kumimoji="1" lang="zh-CN" altLang="en-US" dirty="0" smtClean="0"/>
              <a:t>单击此处编辑母版标题样式</a:t>
            </a:r>
            <a:endParaRPr kumimoji="1"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224546" y="3600450"/>
            <a:ext cx="3547856" cy="740466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zh-CN" altLang="en-US" smtClean="0"/>
              <a:t>单击此处编辑母版副标题样式</a:t>
            </a:r>
            <a:endParaRPr kumimoji="1" lang="zh-CN" altLang="en-US"/>
          </a:p>
        </p:txBody>
      </p:sp>
      <p:cxnSp>
        <p:nvCxnSpPr>
          <p:cNvPr id="8" name="直线连接符 7"/>
          <p:cNvCxnSpPr/>
          <p:nvPr userDrawn="1"/>
        </p:nvCxnSpPr>
        <p:spPr>
          <a:xfrm>
            <a:off x="4133833" y="2130425"/>
            <a:ext cx="0" cy="2210491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735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02FB9-8ECE-A141-B351-9A22FDDF71B4}" type="datetimeFigureOut">
              <a:rPr kumimoji="1" lang="zh-CN" altLang="en-US" smtClean="0"/>
              <a:t>2015/4/23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CB70A-592D-6144-8361-D290914C654A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000102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02FB9-8ECE-A141-B351-9A22FDDF71B4}" type="datetimeFigureOut">
              <a:rPr kumimoji="1" lang="zh-CN" altLang="en-US" smtClean="0"/>
              <a:t>2015/4/23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CB70A-592D-6144-8361-D290914C654A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762303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609024"/>
          </a:xfrm>
        </p:spPr>
        <p:txBody>
          <a:bodyPr>
            <a:noAutofit/>
          </a:bodyPr>
          <a:lstStyle>
            <a:lvl1pPr algn="l">
              <a:defRPr sz="3600" u="none"/>
            </a:lvl1pPr>
          </a:lstStyle>
          <a:p>
            <a:r>
              <a:rPr kumimoji="1" lang="zh-CN" altLang="en-US" dirty="0" smtClean="0"/>
              <a:t>单击此处编辑母版标题样式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894100"/>
            <a:ext cx="8229600" cy="5232064"/>
          </a:xfr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02FB9-8ECE-A141-B351-9A22FDDF71B4}" type="datetimeFigureOut">
              <a:rPr kumimoji="1" lang="zh-CN" altLang="en-US" smtClean="0"/>
              <a:t>2015/4/23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CB70A-592D-6144-8361-D290914C654A}" type="slidenum">
              <a:rPr kumimoji="1" lang="zh-CN" altLang="en-US" smtClean="0"/>
              <a:t>‹#›</a:t>
            </a:fld>
            <a:endParaRPr kumimoji="1" lang="zh-CN" altLang="en-US"/>
          </a:p>
        </p:txBody>
      </p:sp>
      <p:sp>
        <p:nvSpPr>
          <p:cNvPr id="7" name="矩形 6"/>
          <p:cNvSpPr/>
          <p:nvPr userDrawn="1"/>
        </p:nvSpPr>
        <p:spPr>
          <a:xfrm>
            <a:off x="84469" y="138058"/>
            <a:ext cx="233044" cy="47096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cxnSp>
        <p:nvCxnSpPr>
          <p:cNvPr id="9" name="直线连接符 8"/>
          <p:cNvCxnSpPr/>
          <p:nvPr userDrawn="1"/>
        </p:nvCxnSpPr>
        <p:spPr>
          <a:xfrm>
            <a:off x="84468" y="609024"/>
            <a:ext cx="8602332" cy="0"/>
          </a:xfrm>
          <a:prstGeom prst="line">
            <a:avLst/>
          </a:prstGeom>
          <a:ln w="3175" cmpd="sng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3969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02FB9-8ECE-A141-B351-9A22FDDF71B4}" type="datetimeFigureOut">
              <a:rPr kumimoji="1" lang="zh-CN" altLang="en-US" smtClean="0"/>
              <a:t>2015/4/23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CB70A-592D-6144-8361-D290914C654A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866449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02FB9-8ECE-A141-B351-9A22FDDF71B4}" type="datetimeFigureOut">
              <a:rPr kumimoji="1" lang="zh-CN" altLang="en-US" smtClean="0"/>
              <a:t>2015/4/23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CB70A-592D-6144-8361-D290914C654A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72757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02FB9-8ECE-A141-B351-9A22FDDF71B4}" type="datetimeFigureOut">
              <a:rPr kumimoji="1" lang="zh-CN" altLang="en-US" smtClean="0"/>
              <a:t>2015/4/23</a:t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CB70A-592D-6144-8361-D290914C654A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192974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02FB9-8ECE-A141-B351-9A22FDDF71B4}" type="datetimeFigureOut">
              <a:rPr kumimoji="1" lang="zh-CN" altLang="en-US" smtClean="0"/>
              <a:t>2015/4/23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CB70A-592D-6144-8361-D290914C654A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273336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02FB9-8ECE-A141-B351-9A22FDDF71B4}" type="datetimeFigureOut">
              <a:rPr kumimoji="1" lang="zh-CN" altLang="en-US" smtClean="0"/>
              <a:t>2015/4/23</a:t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CB70A-592D-6144-8361-D290914C654A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405592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02FB9-8ECE-A141-B351-9A22FDDF71B4}" type="datetimeFigureOut">
              <a:rPr kumimoji="1" lang="zh-CN" altLang="en-US" smtClean="0"/>
              <a:t>2015/4/23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CB70A-592D-6144-8361-D290914C654A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828775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02FB9-8ECE-A141-B351-9A22FDDF71B4}" type="datetimeFigureOut">
              <a:rPr kumimoji="1" lang="zh-CN" altLang="en-US" smtClean="0"/>
              <a:t>2015/4/23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CB70A-592D-6144-8361-D290914C654A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962389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微软雅黑"/>
                <a:ea typeface="微软雅黑"/>
                <a:cs typeface="微软雅黑"/>
              </a:defRPr>
            </a:lvl1pPr>
          </a:lstStyle>
          <a:p>
            <a:fld id="{C7C02FB9-8ECE-A141-B351-9A22FDDF71B4}" type="datetimeFigureOut">
              <a:rPr kumimoji="1" lang="zh-CN" altLang="en-US" smtClean="0"/>
              <a:pPr/>
              <a:t>2015/4/23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微软雅黑"/>
                <a:ea typeface="微软雅黑"/>
                <a:cs typeface="微软雅黑"/>
              </a:defRPr>
            </a:lvl1pPr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微软雅黑"/>
                <a:ea typeface="微软雅黑"/>
                <a:cs typeface="微软雅黑"/>
              </a:defRPr>
            </a:lvl1pPr>
          </a:lstStyle>
          <a:p>
            <a:fld id="{A9FCB70A-592D-6144-8361-D290914C654A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072907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微软雅黑"/>
          <a:ea typeface="微软雅黑"/>
          <a:cs typeface="微软雅黑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微软雅黑"/>
          <a:ea typeface="微软雅黑"/>
          <a:cs typeface="微软雅黑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微软雅黑"/>
          <a:ea typeface="微软雅黑"/>
          <a:cs typeface="微软雅黑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微软雅黑"/>
          <a:ea typeface="微软雅黑"/>
          <a:cs typeface="微软雅黑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微软雅黑"/>
          <a:ea typeface="微软雅黑"/>
          <a:cs typeface="微软雅黑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微软雅黑"/>
          <a:ea typeface="微软雅黑"/>
          <a:cs typeface="微软雅黑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13" Type="http://schemas.openxmlformats.org/officeDocument/2006/relationships/diagramLayout" Target="../diagrams/layout5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12" Type="http://schemas.openxmlformats.org/officeDocument/2006/relationships/diagramData" Target="../diagrams/data5.xml"/><Relationship Id="rId2" Type="http://schemas.openxmlformats.org/officeDocument/2006/relationships/diagramData" Target="../diagrams/data3.xml"/><Relationship Id="rId16" Type="http://schemas.microsoft.com/office/2007/relationships/diagramDrawing" Target="../diagrams/drawing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5" Type="http://schemas.openxmlformats.org/officeDocument/2006/relationships/diagramColors" Target="../diagrams/colors5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Relationship Id="rId14" Type="http://schemas.openxmlformats.org/officeDocument/2006/relationships/diagramQuickStyle" Target="../diagrams/quickStyle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jpeg"/><Relationship Id="rId9" Type="http://schemas.openxmlformats.org/officeDocument/2006/relationships/image" Target="../media/image16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4224544" y="2130425"/>
            <a:ext cx="4919456" cy="1470025"/>
          </a:xfrm>
        </p:spPr>
        <p:txBody>
          <a:bodyPr anchor="t">
            <a:normAutofit fontScale="90000"/>
          </a:bodyPr>
          <a:lstStyle/>
          <a:p>
            <a:r>
              <a:rPr kumimoji="1" lang="zh-CN" altLang="en-US" dirty="0" smtClean="0"/>
              <a:t>互联网金融如何去</a:t>
            </a:r>
            <a:r>
              <a:rPr kumimoji="1" lang="en-US" altLang="zh-CN" dirty="0" smtClean="0"/>
              <a:t>O</a:t>
            </a:r>
            <a:r>
              <a:rPr kumimoji="1" lang="en-US" altLang="zh-CN" sz="3600" dirty="0" smtClean="0"/>
              <a:t/>
            </a:r>
            <a:br>
              <a:rPr kumimoji="1" lang="en-US" altLang="zh-CN" sz="3600" dirty="0" smtClean="0"/>
            </a:br>
            <a:r>
              <a:rPr kumimoji="1" lang="en-US" altLang="zh-CN" sz="4000" dirty="0" smtClean="0"/>
              <a:t>-</a:t>
            </a:r>
            <a:r>
              <a:rPr kumimoji="1" lang="zh-CN" altLang="en-US" sz="4000" dirty="0" smtClean="0"/>
              <a:t>蚂蚁实战剖析</a:t>
            </a:r>
            <a:endParaRPr kumimoji="1" lang="zh-CN" altLang="en-US" sz="4000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zh-CN" altLang="en-US" dirty="0"/>
              <a:t>刘晓</a:t>
            </a:r>
            <a:r>
              <a:rPr kumimoji="1" lang="zh-CN" altLang="en-US" dirty="0" smtClean="0"/>
              <a:t>莹（冯衡）  </a:t>
            </a:r>
            <a:endParaRPr kumimoji="1" lang="en-US" altLang="zh-CN" dirty="0" smtClean="0"/>
          </a:p>
          <a:p>
            <a:r>
              <a:rPr kumimoji="1" lang="zh-CN" altLang="en-US" dirty="0" smtClean="0"/>
              <a:t>蚂蚁金服 </a:t>
            </a:r>
            <a:r>
              <a:rPr kumimoji="1" lang="en-US" altLang="zh-CN" dirty="0" smtClean="0"/>
              <a:t>2015.04</a:t>
            </a:r>
            <a:endParaRPr kumimoji="1" lang="zh-CN" altLang="en-US" dirty="0"/>
          </a:p>
        </p:txBody>
      </p:sp>
      <p:pic>
        <p:nvPicPr>
          <p:cNvPr id="6" name="图片 5" descr="cid:image004.jpg@01CFE8C6.4E7039A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723" y="2130425"/>
            <a:ext cx="3612941" cy="21668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43120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r>
              <a:rPr kumimoji="1" lang="zh-CN" altLang="en-US" sz="2800" b="1" dirty="0" smtClean="0"/>
              <a:t>平台无关性</a:t>
            </a:r>
            <a:endParaRPr kumimoji="1" lang="zh-CN" altLang="en-US" sz="2800" b="1" dirty="0"/>
          </a:p>
        </p:txBody>
      </p:sp>
      <p:sp>
        <p:nvSpPr>
          <p:cNvPr id="10" name="流程图: 过程 9"/>
          <p:cNvSpPr/>
          <p:nvPr/>
        </p:nvSpPr>
        <p:spPr>
          <a:xfrm>
            <a:off x="785786" y="2894323"/>
            <a:ext cx="7672414" cy="2026020"/>
          </a:xfrm>
          <a:prstGeom prst="flowChartProcess">
            <a:avLst/>
          </a:prstGeom>
          <a:ln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/>
            <a:endParaRPr lang="zh-CN" altLang="en-US" sz="500" b="1">
              <a:solidFill>
                <a:schemeClr val="dk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00197" y="2894324"/>
            <a:ext cx="5930324" cy="30777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zh-CN" altLang="en-US" sz="1400" b="1" dirty="0" smtClean="0">
                <a:latin typeface="微软雅黑" pitchFamily="34" charset="-122"/>
                <a:ea typeface="微软雅黑" pitchFamily="34" charset="-122"/>
              </a:rPr>
              <a:t>数据中间件</a:t>
            </a:r>
            <a:endParaRPr lang="en-US" altLang="zh-CN" sz="1400" b="1" dirty="0">
              <a:solidFill>
                <a:schemeClr val="dk1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0" name="流程图: 过程 19"/>
          <p:cNvSpPr/>
          <p:nvPr/>
        </p:nvSpPr>
        <p:spPr>
          <a:xfrm>
            <a:off x="773086" y="1116324"/>
            <a:ext cx="7672414" cy="1385576"/>
          </a:xfrm>
          <a:prstGeom prst="flowChartProcess">
            <a:avLst/>
          </a:prstGeom>
          <a:ln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/>
            <a:endParaRPr lang="zh-CN" altLang="en-US" sz="500" b="1">
              <a:solidFill>
                <a:schemeClr val="dk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387497" y="1116324"/>
            <a:ext cx="5930324" cy="30777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zh-CN" altLang="en-US" sz="1400" b="1" dirty="0" smtClean="0">
                <a:latin typeface="微软雅黑" pitchFamily="34" charset="-122"/>
                <a:ea typeface="微软雅黑" pitchFamily="34" charset="-122"/>
              </a:rPr>
              <a:t>应用层</a:t>
            </a:r>
            <a:endParaRPr lang="en-US" altLang="zh-CN" sz="1400" b="1" dirty="0">
              <a:solidFill>
                <a:schemeClr val="dk1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3578225" y="1436834"/>
            <a:ext cx="1931988" cy="37291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b="1" dirty="0">
                <a:solidFill>
                  <a:schemeClr val="tx1"/>
                </a:solidFill>
              </a:rPr>
              <a:t>标准</a:t>
            </a:r>
            <a:r>
              <a:rPr lang="en-US" altLang="zh-CN" sz="1400" b="1" dirty="0" smtClean="0">
                <a:solidFill>
                  <a:schemeClr val="tx1"/>
                </a:solidFill>
              </a:rPr>
              <a:t>SQL</a:t>
            </a:r>
            <a:endParaRPr lang="zh-CN" altLang="en-US" sz="1400" b="1" dirty="0">
              <a:solidFill>
                <a:schemeClr val="tx1"/>
              </a:solidFill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927100" y="1411434"/>
            <a:ext cx="1931988" cy="37291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b="1" dirty="0">
                <a:solidFill>
                  <a:schemeClr val="tx1"/>
                </a:solidFill>
              </a:rPr>
              <a:t>标准</a:t>
            </a:r>
            <a:r>
              <a:rPr lang="en-US" altLang="zh-CN" sz="1400" b="1" dirty="0" smtClean="0">
                <a:solidFill>
                  <a:schemeClr val="tx1"/>
                </a:solidFill>
              </a:rPr>
              <a:t>SQL</a:t>
            </a:r>
            <a:endParaRPr lang="zh-CN" altLang="en-US" sz="1400" b="1" dirty="0">
              <a:solidFill>
                <a:schemeClr val="tx1"/>
              </a:solidFill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6183313" y="1491675"/>
            <a:ext cx="1931988" cy="37291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b="1" dirty="0">
                <a:solidFill>
                  <a:schemeClr val="tx1"/>
                </a:solidFill>
              </a:rPr>
              <a:t>标准</a:t>
            </a:r>
            <a:r>
              <a:rPr lang="en-US" altLang="zh-CN" sz="1400" b="1" dirty="0" smtClean="0">
                <a:solidFill>
                  <a:schemeClr val="tx1"/>
                </a:solidFill>
              </a:rPr>
              <a:t>SQL</a:t>
            </a:r>
            <a:endParaRPr lang="zh-CN" altLang="en-US" sz="1400" b="1" dirty="0">
              <a:solidFill>
                <a:schemeClr val="tx1"/>
              </a:solidFill>
            </a:endParaRPr>
          </a:p>
        </p:txBody>
      </p:sp>
      <p:sp>
        <p:nvSpPr>
          <p:cNvPr id="25" name="流程图: 过程 24"/>
          <p:cNvSpPr/>
          <p:nvPr/>
        </p:nvSpPr>
        <p:spPr>
          <a:xfrm>
            <a:off x="785786" y="5214784"/>
            <a:ext cx="7672414" cy="1080776"/>
          </a:xfrm>
          <a:prstGeom prst="flowChartProcess">
            <a:avLst/>
          </a:prstGeom>
          <a:ln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/>
            <a:endParaRPr lang="zh-CN" altLang="en-US" sz="500" b="1">
              <a:solidFill>
                <a:schemeClr val="dk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400197" y="5214784"/>
            <a:ext cx="5930324" cy="30777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zh-CN" altLang="en-US" sz="1400" b="1" dirty="0" smtClean="0">
                <a:solidFill>
                  <a:schemeClr val="dk1"/>
                </a:solidFill>
                <a:latin typeface="微软雅黑"/>
                <a:ea typeface="微软雅黑"/>
                <a:cs typeface="微软雅黑"/>
              </a:rPr>
              <a:t>物理层</a:t>
            </a:r>
            <a:r>
              <a:rPr lang="en-US" altLang="zh-CN" sz="1400" b="1" dirty="0" smtClean="0">
                <a:solidFill>
                  <a:schemeClr val="dk1"/>
                </a:solidFill>
                <a:latin typeface="微软雅黑"/>
                <a:ea typeface="微软雅黑"/>
                <a:cs typeface="微软雅黑"/>
              </a:rPr>
              <a:t>-</a:t>
            </a:r>
            <a:r>
              <a:rPr lang="zh-CN" altLang="en-US" sz="1400" b="1" dirty="0" smtClean="0">
                <a:solidFill>
                  <a:schemeClr val="dk1"/>
                </a:solidFill>
                <a:latin typeface="微软雅黑"/>
                <a:ea typeface="微软雅黑"/>
                <a:cs typeface="微软雅黑"/>
              </a:rPr>
              <a:t>数据库</a:t>
            </a:r>
            <a:endParaRPr lang="en-US" altLang="zh-CN" sz="1400" b="1" dirty="0">
              <a:solidFill>
                <a:schemeClr val="dk1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7" name="流程图: 磁盘 26"/>
          <p:cNvSpPr/>
          <p:nvPr/>
        </p:nvSpPr>
        <p:spPr>
          <a:xfrm>
            <a:off x="1155700" y="5517668"/>
            <a:ext cx="1013665" cy="571500"/>
          </a:xfrm>
          <a:prstGeom prst="flowChartMagneticDisk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solidFill>
                  <a:schemeClr val="tx2">
                    <a:lumMod val="50000"/>
                  </a:schemeClr>
                </a:solidFill>
              </a:rPr>
              <a:t>Oracle</a:t>
            </a:r>
            <a:endParaRPr lang="zh-CN" altLang="en-US" sz="1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8" name="流程图: 磁盘 27"/>
          <p:cNvSpPr/>
          <p:nvPr/>
        </p:nvSpPr>
        <p:spPr>
          <a:xfrm>
            <a:off x="3109913" y="5517668"/>
            <a:ext cx="1360487" cy="558800"/>
          </a:xfrm>
          <a:prstGeom prst="flowChartMagneticDisk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>
                <a:solidFill>
                  <a:schemeClr val="tx2">
                    <a:lumMod val="50000"/>
                  </a:schemeClr>
                </a:solidFill>
              </a:rPr>
              <a:t>OceanBase</a:t>
            </a:r>
            <a:endParaRPr lang="zh-CN" altLang="en-US" sz="1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9" name="流程图: 磁盘 28"/>
          <p:cNvSpPr/>
          <p:nvPr/>
        </p:nvSpPr>
        <p:spPr>
          <a:xfrm>
            <a:off x="5283201" y="5560847"/>
            <a:ext cx="968062" cy="504562"/>
          </a:xfrm>
          <a:prstGeom prst="flowChartMagneticDisk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>
                <a:solidFill>
                  <a:schemeClr val="tx2">
                    <a:lumMod val="50000"/>
                  </a:schemeClr>
                </a:solidFill>
              </a:rPr>
              <a:t>MySQL</a:t>
            </a:r>
            <a:endParaRPr lang="zh-CN" altLang="en-US" sz="1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0" name="流程图: 磁盘 29"/>
          <p:cNvSpPr/>
          <p:nvPr/>
        </p:nvSpPr>
        <p:spPr>
          <a:xfrm>
            <a:off x="7150101" y="5560847"/>
            <a:ext cx="968062" cy="504562"/>
          </a:xfrm>
          <a:prstGeom prst="flowChartMagneticDisk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>
                <a:solidFill>
                  <a:schemeClr val="tx2">
                    <a:lumMod val="50000"/>
                  </a:schemeClr>
                </a:solidFill>
              </a:rPr>
              <a:t>XDB</a:t>
            </a:r>
            <a:endParaRPr lang="zh-CN" altLang="en-US" sz="1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1" name="矩形 30"/>
          <p:cNvSpPr/>
          <p:nvPr/>
        </p:nvSpPr>
        <p:spPr>
          <a:xfrm>
            <a:off x="1079500" y="1690834"/>
            <a:ext cx="1931988" cy="37291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b="1" dirty="0" smtClean="0">
                <a:solidFill>
                  <a:schemeClr val="tx1"/>
                </a:solidFill>
              </a:rPr>
              <a:t>标准</a:t>
            </a:r>
            <a:r>
              <a:rPr lang="en-US" altLang="zh-CN" sz="1400" b="1" dirty="0" smtClean="0">
                <a:solidFill>
                  <a:schemeClr val="tx1"/>
                </a:solidFill>
              </a:rPr>
              <a:t>Sequence</a:t>
            </a:r>
            <a:endParaRPr lang="zh-CN" altLang="en-US" sz="1400" b="1" dirty="0">
              <a:solidFill>
                <a:schemeClr val="tx1"/>
              </a:solidFill>
            </a:endParaRPr>
          </a:p>
        </p:txBody>
      </p:sp>
      <p:sp>
        <p:nvSpPr>
          <p:cNvPr id="32" name="矩形 31"/>
          <p:cNvSpPr/>
          <p:nvPr/>
        </p:nvSpPr>
        <p:spPr>
          <a:xfrm>
            <a:off x="927100" y="3285270"/>
            <a:ext cx="7289801" cy="37291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zh-CN" altLang="en-US" sz="1400" dirty="0" smtClean="0">
                <a:latin typeface="微软雅黑"/>
                <a:ea typeface="微软雅黑"/>
                <a:cs typeface="微软雅黑"/>
              </a:rPr>
              <a:t>标准接口</a:t>
            </a:r>
            <a:r>
              <a:rPr lang="en-US" altLang="zh-CN" sz="1400" dirty="0" smtClean="0">
                <a:solidFill>
                  <a:schemeClr val="dk1"/>
                </a:solidFill>
                <a:latin typeface="微软雅黑"/>
                <a:ea typeface="微软雅黑"/>
                <a:cs typeface="微软雅黑"/>
              </a:rPr>
              <a:t> </a:t>
            </a:r>
            <a:endParaRPr lang="zh-CN" altLang="en-US" sz="1400" dirty="0">
              <a:solidFill>
                <a:schemeClr val="dk1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33" name="矩形 32"/>
          <p:cNvSpPr/>
          <p:nvPr/>
        </p:nvSpPr>
        <p:spPr>
          <a:xfrm>
            <a:off x="3753644" y="1735282"/>
            <a:ext cx="1931988" cy="37291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b="1" dirty="0" smtClean="0">
                <a:solidFill>
                  <a:schemeClr val="tx1"/>
                </a:solidFill>
              </a:rPr>
              <a:t>标准</a:t>
            </a:r>
            <a:r>
              <a:rPr lang="en-US" altLang="zh-CN" sz="1400" b="1" dirty="0" smtClean="0">
                <a:solidFill>
                  <a:schemeClr val="tx1"/>
                </a:solidFill>
              </a:rPr>
              <a:t>Sequence</a:t>
            </a:r>
            <a:endParaRPr lang="zh-CN" altLang="en-US" sz="1400" b="1" dirty="0">
              <a:solidFill>
                <a:schemeClr val="tx1"/>
              </a:solidFill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6284913" y="1771652"/>
            <a:ext cx="1931988" cy="37291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b="1" dirty="0" smtClean="0">
                <a:solidFill>
                  <a:schemeClr val="tx1"/>
                </a:solidFill>
              </a:rPr>
              <a:t>标准</a:t>
            </a:r>
            <a:r>
              <a:rPr lang="en-US" altLang="zh-CN" sz="1400" b="1" dirty="0" smtClean="0">
                <a:solidFill>
                  <a:schemeClr val="tx1"/>
                </a:solidFill>
              </a:rPr>
              <a:t>Sequence</a:t>
            </a:r>
            <a:endParaRPr lang="zh-CN" altLang="en-US" sz="1400" b="1" dirty="0">
              <a:solidFill>
                <a:schemeClr val="tx1"/>
              </a:solidFill>
            </a:endParaRPr>
          </a:p>
        </p:txBody>
      </p:sp>
      <p:sp>
        <p:nvSpPr>
          <p:cNvPr id="35" name="矩形 34"/>
          <p:cNvSpPr/>
          <p:nvPr/>
        </p:nvSpPr>
        <p:spPr>
          <a:xfrm>
            <a:off x="1231900" y="2008334"/>
            <a:ext cx="1931988" cy="37291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b="1" dirty="0" smtClean="0">
                <a:solidFill>
                  <a:schemeClr val="tx1"/>
                </a:solidFill>
              </a:rPr>
              <a:t>标准</a:t>
            </a:r>
            <a:r>
              <a:rPr lang="en-US" altLang="zh-CN" sz="1400" b="1" dirty="0" smtClean="0">
                <a:solidFill>
                  <a:schemeClr val="tx1"/>
                </a:solidFill>
              </a:rPr>
              <a:t>Date</a:t>
            </a:r>
            <a:endParaRPr lang="zh-CN" altLang="en-US" sz="1400" b="1" dirty="0">
              <a:solidFill>
                <a:schemeClr val="tx1"/>
              </a:solidFill>
            </a:endParaRPr>
          </a:p>
        </p:txBody>
      </p:sp>
      <p:sp>
        <p:nvSpPr>
          <p:cNvPr id="36" name="矩形 35"/>
          <p:cNvSpPr/>
          <p:nvPr/>
        </p:nvSpPr>
        <p:spPr>
          <a:xfrm>
            <a:off x="3985419" y="2063752"/>
            <a:ext cx="1931988" cy="37291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b="1" dirty="0" smtClean="0">
                <a:solidFill>
                  <a:schemeClr val="tx1"/>
                </a:solidFill>
              </a:rPr>
              <a:t>标准</a:t>
            </a:r>
            <a:r>
              <a:rPr lang="en-US" altLang="zh-CN" sz="1400" b="1" dirty="0" smtClean="0">
                <a:solidFill>
                  <a:schemeClr val="tx1"/>
                </a:solidFill>
              </a:rPr>
              <a:t>Date</a:t>
            </a:r>
            <a:endParaRPr lang="zh-CN" altLang="en-US" sz="1400" b="1" dirty="0">
              <a:solidFill>
                <a:schemeClr val="tx1"/>
              </a:solidFill>
            </a:endParaRPr>
          </a:p>
        </p:txBody>
      </p:sp>
      <p:sp>
        <p:nvSpPr>
          <p:cNvPr id="37" name="矩形 36"/>
          <p:cNvSpPr/>
          <p:nvPr/>
        </p:nvSpPr>
        <p:spPr>
          <a:xfrm>
            <a:off x="6438744" y="2055093"/>
            <a:ext cx="1931988" cy="37291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b="1" dirty="0" smtClean="0">
                <a:solidFill>
                  <a:schemeClr val="tx1"/>
                </a:solidFill>
              </a:rPr>
              <a:t>标准</a:t>
            </a:r>
            <a:r>
              <a:rPr lang="en-US" altLang="zh-CN" sz="1400" b="1" dirty="0" smtClean="0">
                <a:solidFill>
                  <a:schemeClr val="tx1"/>
                </a:solidFill>
              </a:rPr>
              <a:t>Date</a:t>
            </a:r>
            <a:endParaRPr lang="zh-CN" altLang="en-US" sz="1400" b="1" dirty="0">
              <a:solidFill>
                <a:schemeClr val="tx1"/>
              </a:solidFill>
            </a:endParaRPr>
          </a:p>
        </p:txBody>
      </p:sp>
      <p:sp>
        <p:nvSpPr>
          <p:cNvPr id="41" name="Freeform 214"/>
          <p:cNvSpPr>
            <a:spLocks/>
          </p:cNvSpPr>
          <p:nvPr/>
        </p:nvSpPr>
        <p:spPr bwMode="auto">
          <a:xfrm rot="16200000" flipV="1">
            <a:off x="4191000" y="2525713"/>
            <a:ext cx="313532" cy="342106"/>
          </a:xfrm>
          <a:custGeom>
            <a:avLst/>
            <a:gdLst>
              <a:gd name="T0" fmla="*/ 0 w 616"/>
              <a:gd name="T1" fmla="*/ 76 h 305"/>
              <a:gd name="T2" fmla="*/ 464 w 616"/>
              <a:gd name="T3" fmla="*/ 76 h 305"/>
              <a:gd name="T4" fmla="*/ 464 w 616"/>
              <a:gd name="T5" fmla="*/ 0 h 305"/>
              <a:gd name="T6" fmla="*/ 616 w 616"/>
              <a:gd name="T7" fmla="*/ 153 h 305"/>
              <a:gd name="T8" fmla="*/ 464 w 616"/>
              <a:gd name="T9" fmla="*/ 305 h 305"/>
              <a:gd name="T10" fmla="*/ 464 w 616"/>
              <a:gd name="T11" fmla="*/ 229 h 305"/>
              <a:gd name="T12" fmla="*/ 0 w 616"/>
              <a:gd name="T13" fmla="*/ 229 h 305"/>
              <a:gd name="T14" fmla="*/ 0 w 616"/>
              <a:gd name="T15" fmla="*/ 76 h 3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616" h="305">
                <a:moveTo>
                  <a:pt x="0" y="76"/>
                </a:moveTo>
                <a:lnTo>
                  <a:pt x="464" y="76"/>
                </a:lnTo>
                <a:lnTo>
                  <a:pt x="464" y="0"/>
                </a:lnTo>
                <a:lnTo>
                  <a:pt x="616" y="153"/>
                </a:lnTo>
                <a:lnTo>
                  <a:pt x="464" y="305"/>
                </a:lnTo>
                <a:lnTo>
                  <a:pt x="464" y="229"/>
                </a:lnTo>
                <a:lnTo>
                  <a:pt x="0" y="229"/>
                </a:lnTo>
                <a:lnTo>
                  <a:pt x="0" y="76"/>
                </a:lnTo>
                <a:close/>
              </a:path>
            </a:pathLst>
          </a:custGeom>
          <a:noFill/>
          <a:ln w="25400" cap="flat">
            <a:solidFill>
              <a:srgbClr val="C0504D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1400"/>
          </a:p>
        </p:txBody>
      </p:sp>
      <p:cxnSp>
        <p:nvCxnSpPr>
          <p:cNvPr id="43" name="直接箭头连接符 42"/>
          <p:cNvCxnSpPr/>
          <p:nvPr/>
        </p:nvCxnSpPr>
        <p:spPr>
          <a:xfrm flipH="1">
            <a:off x="1662533" y="4708970"/>
            <a:ext cx="110841" cy="80869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直接箭头连接符 45"/>
          <p:cNvCxnSpPr/>
          <p:nvPr/>
        </p:nvCxnSpPr>
        <p:spPr>
          <a:xfrm flipH="1">
            <a:off x="3698223" y="4719463"/>
            <a:ext cx="110841" cy="80869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直接箭头连接符 46"/>
          <p:cNvCxnSpPr/>
          <p:nvPr/>
        </p:nvCxnSpPr>
        <p:spPr>
          <a:xfrm flipH="1">
            <a:off x="5744511" y="4733584"/>
            <a:ext cx="110841" cy="80869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直接箭头连接符 47"/>
          <p:cNvCxnSpPr/>
          <p:nvPr/>
        </p:nvCxnSpPr>
        <p:spPr>
          <a:xfrm flipH="1">
            <a:off x="7578711" y="4737865"/>
            <a:ext cx="110841" cy="80869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流程图: 过程 37"/>
          <p:cNvSpPr/>
          <p:nvPr/>
        </p:nvSpPr>
        <p:spPr>
          <a:xfrm>
            <a:off x="927100" y="3907333"/>
            <a:ext cx="7289801" cy="872911"/>
          </a:xfrm>
          <a:prstGeom prst="flowChartProcess">
            <a:avLst/>
          </a:prstGeom>
          <a:ln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/>
            <a:endParaRPr lang="zh-CN" altLang="en-US" sz="500" b="1">
              <a:solidFill>
                <a:schemeClr val="dk1"/>
              </a:solidFill>
            </a:endParaRPr>
          </a:p>
        </p:txBody>
      </p:sp>
      <p:sp>
        <p:nvSpPr>
          <p:cNvPr id="39" name="矩形 38"/>
          <p:cNvSpPr/>
          <p:nvPr/>
        </p:nvSpPr>
        <p:spPr>
          <a:xfrm>
            <a:off x="6874332" y="4298702"/>
            <a:ext cx="1168401" cy="37291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altLang="zh-CN" sz="1400" dirty="0" smtClean="0">
                <a:solidFill>
                  <a:schemeClr val="dk1"/>
                </a:solidFill>
                <a:latin typeface="微软雅黑"/>
                <a:ea typeface="微软雅黑"/>
                <a:cs typeface="微软雅黑"/>
              </a:rPr>
              <a:t>XDB Native</a:t>
            </a:r>
            <a:endParaRPr lang="zh-CN" altLang="en-US" sz="1400" dirty="0">
              <a:solidFill>
                <a:schemeClr val="dk1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40" name="矩形 39"/>
          <p:cNvSpPr/>
          <p:nvPr/>
        </p:nvSpPr>
        <p:spPr>
          <a:xfrm>
            <a:off x="1101268" y="4263482"/>
            <a:ext cx="1692547" cy="37291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altLang="zh-CN" sz="1400" dirty="0">
                <a:solidFill>
                  <a:schemeClr val="dk1"/>
                </a:solidFill>
                <a:latin typeface="微软雅黑"/>
                <a:ea typeface="微软雅黑"/>
                <a:cs typeface="微软雅黑"/>
              </a:rPr>
              <a:t>Oracle Native  </a:t>
            </a:r>
            <a:endParaRPr lang="zh-CN" altLang="en-US" sz="1400" dirty="0">
              <a:solidFill>
                <a:schemeClr val="dk1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42" name="矩形 41"/>
          <p:cNvSpPr/>
          <p:nvPr/>
        </p:nvSpPr>
        <p:spPr>
          <a:xfrm>
            <a:off x="2996406" y="4267523"/>
            <a:ext cx="1692547" cy="37291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altLang="zh-CN" sz="1400" dirty="0">
                <a:solidFill>
                  <a:schemeClr val="dk1"/>
                </a:solidFill>
                <a:latin typeface="微软雅黑"/>
                <a:ea typeface="微软雅黑"/>
                <a:cs typeface="微软雅黑"/>
              </a:rPr>
              <a:t>OB Native</a:t>
            </a:r>
            <a:endParaRPr lang="zh-CN" altLang="en-US" sz="1400" dirty="0">
              <a:solidFill>
                <a:schemeClr val="dk1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44" name="矩形 43"/>
          <p:cNvSpPr/>
          <p:nvPr/>
        </p:nvSpPr>
        <p:spPr>
          <a:xfrm>
            <a:off x="4936899" y="4290616"/>
            <a:ext cx="1692547" cy="37291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altLang="zh-CN" sz="1400" dirty="0">
                <a:solidFill>
                  <a:schemeClr val="dk1"/>
                </a:solidFill>
                <a:latin typeface="微软雅黑"/>
                <a:ea typeface="微软雅黑"/>
                <a:cs typeface="微软雅黑"/>
              </a:rPr>
              <a:t>MySQL Native</a:t>
            </a:r>
            <a:endParaRPr lang="zh-CN" altLang="en-US" sz="1400" dirty="0">
              <a:solidFill>
                <a:schemeClr val="dk1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703807" y="3907333"/>
            <a:ext cx="5930324" cy="30777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altLang="zh-CN" sz="1400" b="1" dirty="0" smtClean="0">
                <a:latin typeface="微软雅黑" pitchFamily="34" charset="-122"/>
                <a:ea typeface="微软雅黑" pitchFamily="34" charset="-122"/>
              </a:rPr>
              <a:t>Native Translator</a:t>
            </a:r>
            <a:endParaRPr lang="en-US" altLang="zh-CN" sz="1400" b="1" dirty="0">
              <a:solidFill>
                <a:schemeClr val="dk1"/>
              </a:solidFill>
              <a:latin typeface="微软雅黑"/>
              <a:ea typeface="微软雅黑"/>
              <a:cs typeface="微软雅黑"/>
            </a:endParaRPr>
          </a:p>
        </p:txBody>
      </p:sp>
    </p:spTree>
    <p:extLst>
      <p:ext uri="{BB962C8B-B14F-4D97-AF65-F5344CB8AC3E}">
        <p14:creationId xmlns:p14="http://schemas.microsoft.com/office/powerpoint/2010/main" val="2146432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r>
              <a:rPr kumimoji="1" lang="zh-CN" altLang="en-US" sz="2800" b="1" dirty="0" smtClean="0"/>
              <a:t>数据中间件</a:t>
            </a:r>
            <a:endParaRPr kumimoji="1" lang="zh-CN" altLang="en-US" sz="2800" b="1" dirty="0"/>
          </a:p>
        </p:txBody>
      </p:sp>
      <p:graphicFrame>
        <p:nvGraphicFramePr>
          <p:cNvPr id="43" name="图示 42"/>
          <p:cNvGraphicFramePr/>
          <p:nvPr>
            <p:extLst>
              <p:ext uri="{D42A27DB-BD31-4B8C-83A1-F6EECF244321}">
                <p14:modId xmlns:p14="http://schemas.microsoft.com/office/powerpoint/2010/main" val="1395322893"/>
              </p:ext>
            </p:extLst>
          </p:nvPr>
        </p:nvGraphicFramePr>
        <p:xfrm>
          <a:off x="395536" y="1028700"/>
          <a:ext cx="8352928" cy="4624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72021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r>
              <a:rPr kumimoji="1" lang="zh-CN" altLang="en-US" sz="2800" b="1" dirty="0" smtClean="0"/>
              <a:t>数据架构</a:t>
            </a:r>
            <a:r>
              <a:rPr kumimoji="1" lang="en-US" altLang="zh-CN" sz="2800" b="1" dirty="0" smtClean="0"/>
              <a:t>-</a:t>
            </a:r>
            <a:r>
              <a:rPr kumimoji="1" lang="zh-CN" altLang="en-US" sz="2800" b="1" dirty="0" smtClean="0"/>
              <a:t>传统</a:t>
            </a:r>
            <a:endParaRPr kumimoji="1" lang="zh-CN" altLang="en-US" sz="2800" b="1" dirty="0"/>
          </a:p>
        </p:txBody>
      </p:sp>
      <p:sp>
        <p:nvSpPr>
          <p:cNvPr id="93" name="矩形 92"/>
          <p:cNvSpPr/>
          <p:nvPr/>
        </p:nvSpPr>
        <p:spPr>
          <a:xfrm>
            <a:off x="698500" y="962301"/>
            <a:ext cx="7835900" cy="37291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b="1" dirty="0" smtClean="0">
                <a:solidFill>
                  <a:schemeClr val="tx1"/>
                </a:solidFill>
              </a:rPr>
              <a:t>全局路由</a:t>
            </a:r>
            <a:endParaRPr lang="zh-CN" altLang="en-US" sz="1400" b="1" dirty="0">
              <a:solidFill>
                <a:schemeClr val="tx1"/>
              </a:solidFill>
            </a:endParaRPr>
          </a:p>
        </p:txBody>
      </p:sp>
      <p:sp>
        <p:nvSpPr>
          <p:cNvPr id="115" name="矩形 114"/>
          <p:cNvSpPr/>
          <p:nvPr/>
        </p:nvSpPr>
        <p:spPr>
          <a:xfrm>
            <a:off x="698500" y="1789480"/>
            <a:ext cx="7835900" cy="3887420"/>
          </a:xfrm>
          <a:prstGeom prst="rect">
            <a:avLst/>
          </a:prstGeom>
          <a:ln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sz="1400" b="1" dirty="0"/>
          </a:p>
        </p:txBody>
      </p:sp>
      <p:sp>
        <p:nvSpPr>
          <p:cNvPr id="116" name="矩形 115"/>
          <p:cNvSpPr/>
          <p:nvPr/>
        </p:nvSpPr>
        <p:spPr>
          <a:xfrm>
            <a:off x="1270001" y="2005380"/>
            <a:ext cx="3014327" cy="3379420"/>
          </a:xfrm>
          <a:prstGeom prst="rect">
            <a:avLst/>
          </a:prstGeom>
          <a:ln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sz="1400" b="1" dirty="0"/>
          </a:p>
        </p:txBody>
      </p:sp>
      <p:sp>
        <p:nvSpPr>
          <p:cNvPr id="118" name="矩形 117"/>
          <p:cNvSpPr/>
          <p:nvPr/>
        </p:nvSpPr>
        <p:spPr>
          <a:xfrm>
            <a:off x="1517336" y="2925722"/>
            <a:ext cx="2606917" cy="37291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b="1" dirty="0" smtClean="0">
                <a:solidFill>
                  <a:schemeClr val="tx1"/>
                </a:solidFill>
              </a:rPr>
              <a:t>物理层分流</a:t>
            </a:r>
            <a:endParaRPr lang="zh-CN" altLang="en-US" sz="1400" b="1" dirty="0">
              <a:solidFill>
                <a:schemeClr val="tx1"/>
              </a:solidFill>
            </a:endParaRPr>
          </a:p>
        </p:txBody>
      </p:sp>
      <p:sp>
        <p:nvSpPr>
          <p:cNvPr id="119" name="流程图: 磁盘 118"/>
          <p:cNvSpPr/>
          <p:nvPr/>
        </p:nvSpPr>
        <p:spPr>
          <a:xfrm>
            <a:off x="1517336" y="4171580"/>
            <a:ext cx="679077" cy="571500"/>
          </a:xfrm>
          <a:prstGeom prst="flowChartMagneticDisk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>
                <a:solidFill>
                  <a:schemeClr val="tx2">
                    <a:lumMod val="50000"/>
                  </a:schemeClr>
                </a:solidFill>
              </a:rPr>
              <a:t>01-01</a:t>
            </a:r>
            <a:endParaRPr lang="zh-CN" altLang="en-US" sz="1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20" name="流程图: 磁盘 119"/>
          <p:cNvSpPr/>
          <p:nvPr/>
        </p:nvSpPr>
        <p:spPr>
          <a:xfrm>
            <a:off x="2335206" y="4147821"/>
            <a:ext cx="691776" cy="558800"/>
          </a:xfrm>
          <a:prstGeom prst="flowChartMagneticDisk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>
                <a:solidFill>
                  <a:schemeClr val="tx2">
                    <a:lumMod val="50000"/>
                  </a:schemeClr>
                </a:solidFill>
              </a:rPr>
              <a:t>01-02</a:t>
            </a:r>
            <a:endParaRPr lang="zh-CN" altLang="en-US" sz="1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21" name="流程图: 磁盘 120"/>
          <p:cNvSpPr/>
          <p:nvPr/>
        </p:nvSpPr>
        <p:spPr>
          <a:xfrm>
            <a:off x="3300533" y="4214759"/>
            <a:ext cx="679077" cy="504562"/>
          </a:xfrm>
          <a:prstGeom prst="flowChartMagneticDisk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>
                <a:solidFill>
                  <a:schemeClr val="tx2">
                    <a:lumMod val="50000"/>
                  </a:schemeClr>
                </a:solidFill>
              </a:rPr>
              <a:t>01-N</a:t>
            </a:r>
            <a:endParaRPr lang="zh-CN" altLang="en-US" sz="1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22" name="TextBox 9"/>
          <p:cNvSpPr txBox="1"/>
          <p:nvPr/>
        </p:nvSpPr>
        <p:spPr>
          <a:xfrm>
            <a:off x="2329995" y="2044779"/>
            <a:ext cx="8943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>
                <a:latin typeface="微软雅黑"/>
                <a:ea typeface="微软雅黑"/>
                <a:cs typeface="微软雅黑"/>
              </a:rPr>
              <a:t>单元</a:t>
            </a:r>
            <a:r>
              <a:rPr lang="en-US" altLang="zh-CN" sz="1400" dirty="0" smtClean="0">
                <a:latin typeface="微软雅黑"/>
                <a:ea typeface="微软雅黑"/>
                <a:cs typeface="微软雅黑"/>
              </a:rPr>
              <a:t>01</a:t>
            </a:r>
            <a:endParaRPr lang="zh-CN" altLang="en-US" sz="1400" dirty="0">
              <a:latin typeface="微软雅黑"/>
              <a:ea typeface="微软雅黑"/>
              <a:cs typeface="微软雅黑"/>
            </a:endParaRPr>
          </a:p>
        </p:txBody>
      </p:sp>
      <p:cxnSp>
        <p:nvCxnSpPr>
          <p:cNvPr id="158" name="直接箭头连接符 157"/>
          <p:cNvCxnSpPr>
            <a:stCxn id="93" idx="2"/>
            <a:endCxn id="50" idx="0"/>
          </p:cNvCxnSpPr>
          <p:nvPr/>
        </p:nvCxnSpPr>
        <p:spPr>
          <a:xfrm>
            <a:off x="4616450" y="1335219"/>
            <a:ext cx="1831014" cy="696860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9" name="直接箭头连接符 158"/>
          <p:cNvCxnSpPr>
            <a:stCxn id="93" idx="2"/>
          </p:cNvCxnSpPr>
          <p:nvPr/>
        </p:nvCxnSpPr>
        <p:spPr>
          <a:xfrm flipH="1">
            <a:off x="2798108" y="1335219"/>
            <a:ext cx="1818342" cy="672745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3" name="TextBox 9"/>
          <p:cNvSpPr txBox="1"/>
          <p:nvPr/>
        </p:nvSpPr>
        <p:spPr>
          <a:xfrm>
            <a:off x="2973920" y="1473481"/>
            <a:ext cx="7841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>
                <a:latin typeface="微软雅黑"/>
                <a:ea typeface="微软雅黑"/>
                <a:cs typeface="微软雅黑"/>
              </a:rPr>
              <a:t>用户</a:t>
            </a:r>
            <a:r>
              <a:rPr lang="zh-CN" altLang="en-US" sz="1400" dirty="0" smtClean="0">
                <a:latin typeface="微软雅黑"/>
                <a:ea typeface="微软雅黑"/>
                <a:cs typeface="微软雅黑"/>
              </a:rPr>
              <a:t>维</a:t>
            </a:r>
            <a:r>
              <a:rPr lang="zh-CN" altLang="en-US" sz="1400" dirty="0">
                <a:latin typeface="微软雅黑"/>
                <a:ea typeface="微软雅黑"/>
                <a:cs typeface="微软雅黑"/>
              </a:rPr>
              <a:t>度</a:t>
            </a:r>
          </a:p>
        </p:txBody>
      </p:sp>
      <p:sp>
        <p:nvSpPr>
          <p:cNvPr id="169" name="TextBox 9"/>
          <p:cNvSpPr txBox="1"/>
          <p:nvPr/>
        </p:nvSpPr>
        <p:spPr>
          <a:xfrm>
            <a:off x="4977273" y="1528086"/>
            <a:ext cx="7841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>
                <a:latin typeface="微软雅黑"/>
                <a:ea typeface="微软雅黑"/>
                <a:cs typeface="微软雅黑"/>
              </a:rPr>
              <a:t>用户</a:t>
            </a:r>
            <a:r>
              <a:rPr lang="zh-CN" altLang="en-US" sz="1400" dirty="0" smtClean="0">
                <a:latin typeface="微软雅黑"/>
                <a:ea typeface="微软雅黑"/>
                <a:cs typeface="微软雅黑"/>
              </a:rPr>
              <a:t>维</a:t>
            </a:r>
            <a:r>
              <a:rPr lang="zh-CN" altLang="en-US" sz="1400" dirty="0">
                <a:latin typeface="微软雅黑"/>
                <a:ea typeface="微软雅黑"/>
                <a:cs typeface="微软雅黑"/>
              </a:rPr>
              <a:t>度</a:t>
            </a:r>
          </a:p>
        </p:txBody>
      </p:sp>
      <p:sp>
        <p:nvSpPr>
          <p:cNvPr id="44" name="TextBox 9"/>
          <p:cNvSpPr txBox="1"/>
          <p:nvPr/>
        </p:nvSpPr>
        <p:spPr>
          <a:xfrm>
            <a:off x="4359781" y="1783169"/>
            <a:ext cx="8943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>
                <a:latin typeface="微软雅黑"/>
                <a:ea typeface="微软雅黑"/>
                <a:cs typeface="微软雅黑"/>
              </a:rPr>
              <a:t>IDC1</a:t>
            </a:r>
            <a:endParaRPr lang="zh-CN" altLang="en-US" sz="1400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45" name="矩形 44"/>
          <p:cNvSpPr/>
          <p:nvPr/>
        </p:nvSpPr>
        <p:spPr>
          <a:xfrm>
            <a:off x="4940301" y="1992680"/>
            <a:ext cx="3014327" cy="3379420"/>
          </a:xfrm>
          <a:prstGeom prst="rect">
            <a:avLst/>
          </a:prstGeom>
          <a:ln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sz="1400" b="1" dirty="0"/>
          </a:p>
        </p:txBody>
      </p:sp>
      <p:sp>
        <p:nvSpPr>
          <p:cNvPr id="46" name="矩形 45"/>
          <p:cNvSpPr/>
          <p:nvPr/>
        </p:nvSpPr>
        <p:spPr>
          <a:xfrm>
            <a:off x="5187636" y="2913022"/>
            <a:ext cx="2606917" cy="37291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b="1" dirty="0" smtClean="0">
                <a:solidFill>
                  <a:schemeClr val="tx1"/>
                </a:solidFill>
              </a:rPr>
              <a:t>物理层分流</a:t>
            </a:r>
            <a:endParaRPr lang="zh-CN" altLang="en-US" sz="1400" b="1" dirty="0">
              <a:solidFill>
                <a:schemeClr val="tx1"/>
              </a:solidFill>
            </a:endParaRPr>
          </a:p>
        </p:txBody>
      </p:sp>
      <p:sp>
        <p:nvSpPr>
          <p:cNvPr id="50" name="TextBox 9"/>
          <p:cNvSpPr txBox="1"/>
          <p:nvPr/>
        </p:nvSpPr>
        <p:spPr>
          <a:xfrm>
            <a:off x="6000295" y="2032079"/>
            <a:ext cx="8943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>
                <a:latin typeface="微软雅黑"/>
                <a:ea typeface="微软雅黑"/>
                <a:cs typeface="微软雅黑"/>
              </a:rPr>
              <a:t>单元</a:t>
            </a:r>
            <a:r>
              <a:rPr lang="en-US" altLang="zh-CN" sz="1400" dirty="0" smtClean="0">
                <a:latin typeface="微软雅黑"/>
                <a:ea typeface="微软雅黑"/>
                <a:cs typeface="微软雅黑"/>
              </a:rPr>
              <a:t>N</a:t>
            </a:r>
            <a:endParaRPr lang="zh-CN" altLang="en-US" sz="1400" dirty="0">
              <a:latin typeface="微软雅黑"/>
              <a:ea typeface="微软雅黑"/>
              <a:cs typeface="微软雅黑"/>
            </a:endParaRPr>
          </a:p>
        </p:txBody>
      </p:sp>
      <p:cxnSp>
        <p:nvCxnSpPr>
          <p:cNvPr id="52" name="直接箭头连接符 51"/>
          <p:cNvCxnSpPr/>
          <p:nvPr/>
        </p:nvCxnSpPr>
        <p:spPr>
          <a:xfrm flipH="1">
            <a:off x="1771923" y="3298640"/>
            <a:ext cx="909171" cy="872940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直接箭头连接符 53"/>
          <p:cNvCxnSpPr/>
          <p:nvPr/>
        </p:nvCxnSpPr>
        <p:spPr>
          <a:xfrm>
            <a:off x="2681094" y="3351159"/>
            <a:ext cx="1" cy="863600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直接箭头连接符 56"/>
          <p:cNvCxnSpPr>
            <a:endCxn id="121" idx="1"/>
          </p:cNvCxnSpPr>
          <p:nvPr/>
        </p:nvCxnSpPr>
        <p:spPr>
          <a:xfrm>
            <a:off x="2681094" y="3298640"/>
            <a:ext cx="958978" cy="916119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流程图: 磁盘 60"/>
          <p:cNvSpPr/>
          <p:nvPr/>
        </p:nvSpPr>
        <p:spPr>
          <a:xfrm>
            <a:off x="5301936" y="4196980"/>
            <a:ext cx="679077" cy="571500"/>
          </a:xfrm>
          <a:prstGeom prst="flowChartMagneticDisk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solidFill>
                  <a:schemeClr val="tx2">
                    <a:lumMod val="50000"/>
                  </a:schemeClr>
                </a:solidFill>
              </a:rPr>
              <a:t>N</a:t>
            </a:r>
            <a:r>
              <a:rPr lang="en-US" altLang="zh-CN" sz="1400" dirty="0" smtClean="0">
                <a:solidFill>
                  <a:schemeClr val="tx2">
                    <a:lumMod val="50000"/>
                  </a:schemeClr>
                </a:solidFill>
              </a:rPr>
              <a:t>-01</a:t>
            </a:r>
            <a:endParaRPr lang="zh-CN" altLang="en-US" sz="1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2" name="流程图: 磁盘 61"/>
          <p:cNvSpPr/>
          <p:nvPr/>
        </p:nvSpPr>
        <p:spPr>
          <a:xfrm>
            <a:off x="6119806" y="4173221"/>
            <a:ext cx="691776" cy="558800"/>
          </a:xfrm>
          <a:prstGeom prst="flowChartMagneticDisk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solidFill>
                  <a:schemeClr val="tx2">
                    <a:lumMod val="50000"/>
                  </a:schemeClr>
                </a:solidFill>
              </a:rPr>
              <a:t>N</a:t>
            </a:r>
            <a:r>
              <a:rPr lang="en-US" altLang="zh-CN" sz="1400" dirty="0" smtClean="0">
                <a:solidFill>
                  <a:schemeClr val="tx2">
                    <a:lumMod val="50000"/>
                  </a:schemeClr>
                </a:solidFill>
              </a:rPr>
              <a:t>-02</a:t>
            </a:r>
            <a:endParaRPr lang="zh-CN" altLang="en-US" sz="1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3" name="流程图: 磁盘 62"/>
          <p:cNvSpPr/>
          <p:nvPr/>
        </p:nvSpPr>
        <p:spPr>
          <a:xfrm>
            <a:off x="7085133" y="4240159"/>
            <a:ext cx="679077" cy="504562"/>
          </a:xfrm>
          <a:prstGeom prst="flowChartMagneticDisk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solidFill>
                  <a:schemeClr val="tx2">
                    <a:lumMod val="50000"/>
                  </a:schemeClr>
                </a:solidFill>
              </a:rPr>
              <a:t>N</a:t>
            </a:r>
            <a:r>
              <a:rPr lang="en-US" altLang="zh-CN" sz="1400" dirty="0" smtClean="0">
                <a:solidFill>
                  <a:schemeClr val="tx2">
                    <a:lumMod val="50000"/>
                  </a:schemeClr>
                </a:solidFill>
              </a:rPr>
              <a:t>-N</a:t>
            </a:r>
            <a:endParaRPr lang="zh-CN" altLang="en-US" sz="1400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64" name="直接箭头连接符 63"/>
          <p:cNvCxnSpPr/>
          <p:nvPr/>
        </p:nvCxnSpPr>
        <p:spPr>
          <a:xfrm flipH="1">
            <a:off x="5556523" y="3324040"/>
            <a:ext cx="909171" cy="872940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直接箭头连接符 64"/>
          <p:cNvCxnSpPr/>
          <p:nvPr/>
        </p:nvCxnSpPr>
        <p:spPr>
          <a:xfrm>
            <a:off x="6465694" y="3376559"/>
            <a:ext cx="1" cy="863600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直接箭头连接符 65"/>
          <p:cNvCxnSpPr>
            <a:endCxn id="63" idx="1"/>
          </p:cNvCxnSpPr>
          <p:nvPr/>
        </p:nvCxnSpPr>
        <p:spPr>
          <a:xfrm>
            <a:off x="6465694" y="3324040"/>
            <a:ext cx="958978" cy="916119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矩形 10"/>
          <p:cNvSpPr/>
          <p:nvPr/>
        </p:nvSpPr>
        <p:spPr>
          <a:xfrm>
            <a:off x="2973920" y="5797034"/>
            <a:ext cx="29738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zh-CN" altLang="en-US" b="1" dirty="0">
                <a:solidFill>
                  <a:srgbClr val="FF0000"/>
                </a:solidFill>
              </a:rPr>
              <a:t>数据逻辑层和物理层强绑定</a:t>
            </a:r>
            <a:endParaRPr lang="zh-CN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0861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r>
              <a:rPr kumimoji="1" lang="zh-CN" altLang="en-US" sz="2800" b="1" dirty="0" smtClean="0"/>
              <a:t>数据架构</a:t>
            </a:r>
            <a:r>
              <a:rPr kumimoji="1" lang="en-US" altLang="zh-CN" sz="2800" b="1" dirty="0" smtClean="0"/>
              <a:t>-</a:t>
            </a:r>
            <a:r>
              <a:rPr kumimoji="1" lang="zh-CN" altLang="en-US" sz="2800" b="1" dirty="0" smtClean="0"/>
              <a:t>弹性</a:t>
            </a:r>
            <a:endParaRPr kumimoji="1" lang="zh-CN" altLang="en-US" sz="2800" b="1" dirty="0"/>
          </a:p>
        </p:txBody>
      </p:sp>
      <p:sp>
        <p:nvSpPr>
          <p:cNvPr id="93" name="矩形 92"/>
          <p:cNvSpPr/>
          <p:nvPr/>
        </p:nvSpPr>
        <p:spPr>
          <a:xfrm>
            <a:off x="698500" y="682901"/>
            <a:ext cx="7835900" cy="37291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b="1" dirty="0" smtClean="0">
                <a:solidFill>
                  <a:schemeClr val="tx1"/>
                </a:solidFill>
              </a:rPr>
              <a:t>全局路由</a:t>
            </a:r>
            <a:endParaRPr lang="zh-CN" altLang="en-US" sz="1400" b="1" dirty="0">
              <a:solidFill>
                <a:schemeClr val="tx1"/>
              </a:solidFill>
            </a:endParaRPr>
          </a:p>
        </p:txBody>
      </p:sp>
      <p:sp>
        <p:nvSpPr>
          <p:cNvPr id="115" name="矩形 114"/>
          <p:cNvSpPr/>
          <p:nvPr/>
        </p:nvSpPr>
        <p:spPr>
          <a:xfrm>
            <a:off x="698500" y="1510079"/>
            <a:ext cx="7835900" cy="5206093"/>
          </a:xfrm>
          <a:prstGeom prst="rect">
            <a:avLst/>
          </a:prstGeom>
          <a:ln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sz="500" b="1" dirty="0"/>
          </a:p>
        </p:txBody>
      </p:sp>
      <p:sp>
        <p:nvSpPr>
          <p:cNvPr id="116" name="矩形 115"/>
          <p:cNvSpPr/>
          <p:nvPr/>
        </p:nvSpPr>
        <p:spPr>
          <a:xfrm>
            <a:off x="1270001" y="1725980"/>
            <a:ext cx="3014327" cy="4878020"/>
          </a:xfrm>
          <a:prstGeom prst="rect">
            <a:avLst/>
          </a:prstGeom>
          <a:ln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sz="500" b="1" dirty="0"/>
          </a:p>
        </p:txBody>
      </p:sp>
      <p:sp>
        <p:nvSpPr>
          <p:cNvPr id="118" name="矩形 117"/>
          <p:cNvSpPr/>
          <p:nvPr/>
        </p:nvSpPr>
        <p:spPr>
          <a:xfrm>
            <a:off x="1517336" y="2002270"/>
            <a:ext cx="2606917" cy="37291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b="1" dirty="0" smtClean="0">
                <a:solidFill>
                  <a:schemeClr val="tx1"/>
                </a:solidFill>
              </a:rPr>
              <a:t>逻辑层分流</a:t>
            </a:r>
            <a:endParaRPr lang="zh-CN" altLang="en-US" sz="1400" b="1" dirty="0">
              <a:solidFill>
                <a:schemeClr val="tx1"/>
              </a:solidFill>
            </a:endParaRPr>
          </a:p>
        </p:txBody>
      </p:sp>
      <p:sp>
        <p:nvSpPr>
          <p:cNvPr id="122" name="TextBox 9"/>
          <p:cNvSpPr txBox="1"/>
          <p:nvPr/>
        </p:nvSpPr>
        <p:spPr>
          <a:xfrm>
            <a:off x="2329995" y="1765379"/>
            <a:ext cx="8943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>
                <a:latin typeface="微软雅黑"/>
                <a:ea typeface="微软雅黑"/>
                <a:cs typeface="微软雅黑"/>
              </a:rPr>
              <a:t>单元</a:t>
            </a:r>
            <a:r>
              <a:rPr lang="en-US" altLang="zh-CN" sz="1400" dirty="0" smtClean="0">
                <a:latin typeface="微软雅黑"/>
                <a:ea typeface="微软雅黑"/>
                <a:cs typeface="微软雅黑"/>
              </a:rPr>
              <a:t>01</a:t>
            </a:r>
            <a:endParaRPr lang="zh-CN" altLang="en-US" sz="1400" dirty="0">
              <a:latin typeface="微软雅黑"/>
              <a:ea typeface="微软雅黑"/>
              <a:cs typeface="微软雅黑"/>
            </a:endParaRPr>
          </a:p>
        </p:txBody>
      </p:sp>
      <p:cxnSp>
        <p:nvCxnSpPr>
          <p:cNvPr id="158" name="直接箭头连接符 157"/>
          <p:cNvCxnSpPr>
            <a:stCxn id="93" idx="2"/>
            <a:endCxn id="50" idx="0"/>
          </p:cNvCxnSpPr>
          <p:nvPr/>
        </p:nvCxnSpPr>
        <p:spPr>
          <a:xfrm>
            <a:off x="4616450" y="1055819"/>
            <a:ext cx="1831014" cy="696860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9" name="直接箭头连接符 158"/>
          <p:cNvCxnSpPr>
            <a:stCxn id="93" idx="2"/>
          </p:cNvCxnSpPr>
          <p:nvPr/>
        </p:nvCxnSpPr>
        <p:spPr>
          <a:xfrm flipH="1">
            <a:off x="2798108" y="1055819"/>
            <a:ext cx="1818342" cy="672745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3" name="TextBox 9"/>
          <p:cNvSpPr txBox="1"/>
          <p:nvPr/>
        </p:nvSpPr>
        <p:spPr>
          <a:xfrm>
            <a:off x="2973920" y="1194081"/>
            <a:ext cx="7841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>
                <a:latin typeface="微软雅黑"/>
                <a:ea typeface="微软雅黑"/>
                <a:cs typeface="微软雅黑"/>
              </a:rPr>
              <a:t>用户</a:t>
            </a:r>
            <a:r>
              <a:rPr lang="zh-CN" altLang="en-US" sz="1400" dirty="0" smtClean="0">
                <a:latin typeface="微软雅黑"/>
                <a:ea typeface="微软雅黑"/>
                <a:cs typeface="微软雅黑"/>
              </a:rPr>
              <a:t>维</a:t>
            </a:r>
            <a:r>
              <a:rPr lang="zh-CN" altLang="en-US" sz="1400" dirty="0">
                <a:latin typeface="微软雅黑"/>
                <a:ea typeface="微软雅黑"/>
                <a:cs typeface="微软雅黑"/>
              </a:rPr>
              <a:t>度</a:t>
            </a:r>
          </a:p>
        </p:txBody>
      </p:sp>
      <p:sp>
        <p:nvSpPr>
          <p:cNvPr id="169" name="TextBox 9"/>
          <p:cNvSpPr txBox="1"/>
          <p:nvPr/>
        </p:nvSpPr>
        <p:spPr>
          <a:xfrm>
            <a:off x="4977273" y="1248686"/>
            <a:ext cx="7841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>
                <a:latin typeface="微软雅黑"/>
                <a:ea typeface="微软雅黑"/>
                <a:cs typeface="微软雅黑"/>
              </a:rPr>
              <a:t>用户</a:t>
            </a:r>
            <a:r>
              <a:rPr lang="zh-CN" altLang="en-US" sz="1400" dirty="0" smtClean="0">
                <a:latin typeface="微软雅黑"/>
                <a:ea typeface="微软雅黑"/>
                <a:cs typeface="微软雅黑"/>
              </a:rPr>
              <a:t>维</a:t>
            </a:r>
            <a:r>
              <a:rPr lang="zh-CN" altLang="en-US" sz="1400" dirty="0">
                <a:latin typeface="微软雅黑"/>
                <a:ea typeface="微软雅黑"/>
                <a:cs typeface="微软雅黑"/>
              </a:rPr>
              <a:t>度</a:t>
            </a:r>
          </a:p>
        </p:txBody>
      </p:sp>
      <p:sp>
        <p:nvSpPr>
          <p:cNvPr id="44" name="TextBox 9"/>
          <p:cNvSpPr txBox="1"/>
          <p:nvPr/>
        </p:nvSpPr>
        <p:spPr>
          <a:xfrm>
            <a:off x="4359781" y="1503769"/>
            <a:ext cx="8943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>
                <a:latin typeface="微软雅黑"/>
                <a:ea typeface="微软雅黑"/>
                <a:cs typeface="微软雅黑"/>
              </a:rPr>
              <a:t>IDC1</a:t>
            </a:r>
            <a:endParaRPr lang="zh-CN" altLang="en-US" sz="1400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45" name="矩形 44"/>
          <p:cNvSpPr/>
          <p:nvPr/>
        </p:nvSpPr>
        <p:spPr>
          <a:xfrm>
            <a:off x="4940301" y="1713280"/>
            <a:ext cx="3014327" cy="4890720"/>
          </a:xfrm>
          <a:prstGeom prst="rect">
            <a:avLst/>
          </a:prstGeom>
          <a:ln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sz="500" b="1" dirty="0"/>
          </a:p>
        </p:txBody>
      </p:sp>
      <p:sp>
        <p:nvSpPr>
          <p:cNvPr id="46" name="矩形 45"/>
          <p:cNvSpPr/>
          <p:nvPr/>
        </p:nvSpPr>
        <p:spPr>
          <a:xfrm>
            <a:off x="5144005" y="2002270"/>
            <a:ext cx="2606917" cy="37291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b="1" dirty="0" smtClean="0">
                <a:solidFill>
                  <a:schemeClr val="tx1"/>
                </a:solidFill>
              </a:rPr>
              <a:t>逻辑层分流</a:t>
            </a:r>
            <a:endParaRPr lang="zh-CN" altLang="en-US" sz="1400" b="1" dirty="0">
              <a:solidFill>
                <a:schemeClr val="tx1"/>
              </a:solidFill>
            </a:endParaRPr>
          </a:p>
        </p:txBody>
      </p:sp>
      <p:sp>
        <p:nvSpPr>
          <p:cNvPr id="50" name="TextBox 9"/>
          <p:cNvSpPr txBox="1"/>
          <p:nvPr/>
        </p:nvSpPr>
        <p:spPr>
          <a:xfrm>
            <a:off x="6000295" y="1752679"/>
            <a:ext cx="8943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>
                <a:latin typeface="微软雅黑"/>
                <a:ea typeface="微软雅黑"/>
                <a:cs typeface="微软雅黑"/>
              </a:rPr>
              <a:t>单元</a:t>
            </a:r>
            <a:r>
              <a:rPr lang="en-US" altLang="zh-CN" sz="1400" dirty="0" smtClean="0">
                <a:latin typeface="微软雅黑"/>
                <a:ea typeface="微软雅黑"/>
                <a:cs typeface="微软雅黑"/>
              </a:rPr>
              <a:t>N</a:t>
            </a:r>
            <a:endParaRPr lang="zh-CN" altLang="en-US" sz="1400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119" name="流程图: 磁盘 118"/>
          <p:cNvSpPr/>
          <p:nvPr/>
        </p:nvSpPr>
        <p:spPr>
          <a:xfrm>
            <a:off x="1412436" y="4955250"/>
            <a:ext cx="756929" cy="571500"/>
          </a:xfrm>
          <a:prstGeom prst="flowChartMagneticDisk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solidFill>
                  <a:schemeClr val="tx2">
                    <a:lumMod val="50000"/>
                  </a:schemeClr>
                </a:solidFill>
              </a:rPr>
              <a:t>Oracle</a:t>
            </a:r>
            <a:endParaRPr lang="zh-CN" altLang="en-US" sz="1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20" name="流程图: 磁盘 119"/>
          <p:cNvSpPr/>
          <p:nvPr/>
        </p:nvSpPr>
        <p:spPr>
          <a:xfrm>
            <a:off x="2230306" y="4969591"/>
            <a:ext cx="771084" cy="558800"/>
          </a:xfrm>
          <a:prstGeom prst="flowChartMagneticDisk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>
                <a:solidFill>
                  <a:schemeClr val="tx2">
                    <a:lumMod val="50000"/>
                  </a:schemeClr>
                </a:solidFill>
              </a:rPr>
              <a:t>Ocean</a:t>
            </a:r>
          </a:p>
          <a:p>
            <a:pPr algn="ctr"/>
            <a:r>
              <a:rPr lang="en-US" altLang="zh-CN" sz="1400" dirty="0" smtClean="0">
                <a:solidFill>
                  <a:schemeClr val="tx2">
                    <a:lumMod val="50000"/>
                  </a:schemeClr>
                </a:solidFill>
              </a:rPr>
              <a:t>Base</a:t>
            </a:r>
            <a:endParaRPr lang="zh-CN" altLang="en-US" sz="1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21" name="流程图: 磁盘 120"/>
          <p:cNvSpPr/>
          <p:nvPr/>
        </p:nvSpPr>
        <p:spPr>
          <a:xfrm>
            <a:off x="3195633" y="4998429"/>
            <a:ext cx="756929" cy="504562"/>
          </a:xfrm>
          <a:prstGeom prst="flowChartMagneticDisk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>
                <a:solidFill>
                  <a:schemeClr val="tx2">
                    <a:lumMod val="50000"/>
                  </a:schemeClr>
                </a:solidFill>
              </a:rPr>
              <a:t>X-DB</a:t>
            </a:r>
            <a:endParaRPr lang="zh-CN" altLang="en-US" sz="1400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2" name="直接箭头连接符 51"/>
          <p:cNvCxnSpPr/>
          <p:nvPr/>
        </p:nvCxnSpPr>
        <p:spPr>
          <a:xfrm flipH="1">
            <a:off x="1667024" y="3737744"/>
            <a:ext cx="811449" cy="1217506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直接箭头连接符 53"/>
          <p:cNvCxnSpPr>
            <a:stCxn id="29" idx="3"/>
          </p:cNvCxnSpPr>
          <p:nvPr/>
        </p:nvCxnSpPr>
        <p:spPr>
          <a:xfrm>
            <a:off x="2532465" y="3737744"/>
            <a:ext cx="43730" cy="1260685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直接箭头连接符 56"/>
          <p:cNvCxnSpPr>
            <a:stCxn id="29" idx="3"/>
            <a:endCxn id="121" idx="1"/>
          </p:cNvCxnSpPr>
          <p:nvPr/>
        </p:nvCxnSpPr>
        <p:spPr>
          <a:xfrm>
            <a:off x="2532465" y="3737744"/>
            <a:ext cx="1041633" cy="1260685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流程图: 磁盘 27"/>
          <p:cNvSpPr/>
          <p:nvPr/>
        </p:nvSpPr>
        <p:spPr>
          <a:xfrm>
            <a:off x="1473200" y="3218331"/>
            <a:ext cx="592556" cy="506713"/>
          </a:xfrm>
          <a:prstGeom prst="flowChartMagneticDisk">
            <a:avLst/>
          </a:prstGeom>
          <a:noFill/>
          <a:ln w="19050">
            <a:prstDash val="sysDash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1400" b="1" dirty="0" smtClean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29" name="流程图: 磁盘 28"/>
          <p:cNvSpPr/>
          <p:nvPr/>
        </p:nvSpPr>
        <p:spPr>
          <a:xfrm>
            <a:off x="2236187" y="3231031"/>
            <a:ext cx="592556" cy="506713"/>
          </a:xfrm>
          <a:prstGeom prst="flowChartMagneticDisk">
            <a:avLst/>
          </a:prstGeom>
          <a:noFill/>
          <a:ln w="19050">
            <a:prstDash val="sysDash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1400" b="1" dirty="0" smtClean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30" name="流程图: 磁盘 29"/>
          <p:cNvSpPr/>
          <p:nvPr/>
        </p:nvSpPr>
        <p:spPr>
          <a:xfrm>
            <a:off x="3029079" y="3231031"/>
            <a:ext cx="592556" cy="506713"/>
          </a:xfrm>
          <a:prstGeom prst="flowChartMagneticDisk">
            <a:avLst/>
          </a:prstGeom>
          <a:noFill/>
          <a:ln w="19050">
            <a:prstDash val="sysDash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1400" b="1" dirty="0" smtClean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31" name="TextBox 30"/>
          <p:cNvSpPr txBox="1"/>
          <p:nvPr/>
        </p:nvSpPr>
        <p:spPr bwMode="auto">
          <a:xfrm>
            <a:off x="1488636" y="3386708"/>
            <a:ext cx="592556" cy="279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rtlCol="0" anchor="b" anchorCtr="0" compatLnSpc="1">
            <a:prstTxWarp prst="textNoShape">
              <a:avLst/>
            </a:prstTxWarp>
            <a:normAutofit fontScale="92500" lnSpcReduction="10000"/>
          </a:bodyPr>
          <a:lstStyle/>
          <a:p>
            <a:r>
              <a:rPr lang="en-US" altLang="zh-CN" sz="1400" b="1" kern="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0101</a:t>
            </a:r>
            <a:endParaRPr lang="zh-CN" altLang="en-US" sz="1400" b="1" kern="0" dirty="0" smtClean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2" name="TextBox 31"/>
          <p:cNvSpPr txBox="1"/>
          <p:nvPr/>
        </p:nvSpPr>
        <p:spPr bwMode="auto">
          <a:xfrm>
            <a:off x="3085686" y="3399408"/>
            <a:ext cx="342941" cy="279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rtlCol="0" anchor="b" anchorCtr="0" compatLnSpc="1">
            <a:prstTxWarp prst="textNoShape">
              <a:avLst/>
            </a:prstTxWarp>
            <a:normAutofit fontScale="92500" lnSpcReduction="10000"/>
          </a:bodyPr>
          <a:lstStyle/>
          <a:p>
            <a:r>
              <a:rPr lang="en-US" altLang="zh-CN" sz="1400" b="1" kern="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0301</a:t>
            </a:r>
            <a:endParaRPr lang="zh-CN" altLang="en-US" sz="1400" b="1" kern="0" dirty="0" smtClean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3" name="TextBox 32"/>
          <p:cNvSpPr txBox="1"/>
          <p:nvPr/>
        </p:nvSpPr>
        <p:spPr bwMode="auto">
          <a:xfrm>
            <a:off x="2278238" y="3399408"/>
            <a:ext cx="400470" cy="279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rtlCol="0" anchor="b" anchorCtr="0" compatLnSpc="1">
            <a:prstTxWarp prst="textNoShape">
              <a:avLst/>
            </a:prstTxWarp>
            <a:normAutofit fontScale="92500" lnSpcReduction="10000"/>
          </a:bodyPr>
          <a:lstStyle/>
          <a:p>
            <a:r>
              <a:rPr lang="en-US" altLang="zh-CN" sz="1400" b="1" kern="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0201</a:t>
            </a:r>
            <a:endParaRPr lang="zh-CN" altLang="en-US" sz="1400" b="1" kern="0" dirty="0" smtClean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42" name="直接箭头连接符 41"/>
          <p:cNvCxnSpPr/>
          <p:nvPr/>
        </p:nvCxnSpPr>
        <p:spPr>
          <a:xfrm flipH="1">
            <a:off x="1570109" y="2358091"/>
            <a:ext cx="909171" cy="87294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直接箭头连接符 42"/>
          <p:cNvCxnSpPr/>
          <p:nvPr/>
        </p:nvCxnSpPr>
        <p:spPr>
          <a:xfrm>
            <a:off x="2479280" y="2410610"/>
            <a:ext cx="1" cy="8636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直接箭头连接符 46"/>
          <p:cNvCxnSpPr/>
          <p:nvPr/>
        </p:nvCxnSpPr>
        <p:spPr>
          <a:xfrm>
            <a:off x="2479280" y="2358091"/>
            <a:ext cx="958978" cy="91611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直接连接符 47"/>
          <p:cNvCxnSpPr/>
          <p:nvPr/>
        </p:nvCxnSpPr>
        <p:spPr>
          <a:xfrm>
            <a:off x="194570" y="3790854"/>
            <a:ext cx="8733610" cy="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7867891" y="3466480"/>
            <a:ext cx="1261884" cy="30777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zh-CN" altLang="en-US" sz="1400" dirty="0" smtClean="0">
                <a:latin typeface="微软雅黑" pitchFamily="34" charset="-122"/>
                <a:ea typeface="微软雅黑" pitchFamily="34" charset="-122"/>
              </a:rPr>
              <a:t>逻辑分片视图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983656" y="5223591"/>
            <a:ext cx="1151277" cy="30777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zh-CN" altLang="en-US" sz="1400" dirty="0">
                <a:latin typeface="微软雅黑" pitchFamily="34" charset="-122"/>
                <a:ea typeface="微软雅黑" pitchFamily="34" charset="-122"/>
              </a:rPr>
              <a:t>物理</a:t>
            </a:r>
            <a:r>
              <a:rPr lang="en-US" altLang="zh-CN" sz="1400" dirty="0" smtClean="0">
                <a:latin typeface="微软雅黑" pitchFamily="34" charset="-122"/>
                <a:ea typeface="微软雅黑" pitchFamily="34" charset="-122"/>
              </a:rPr>
              <a:t>DB</a:t>
            </a:r>
            <a:r>
              <a:rPr lang="zh-CN" altLang="en-US" sz="1400" dirty="0" smtClean="0">
                <a:latin typeface="微软雅黑" pitchFamily="34" charset="-122"/>
                <a:ea typeface="微软雅黑" pitchFamily="34" charset="-122"/>
              </a:rPr>
              <a:t>视图</a:t>
            </a:r>
          </a:p>
        </p:txBody>
      </p:sp>
      <p:sp>
        <p:nvSpPr>
          <p:cNvPr id="55" name="流程图: 磁盘 54"/>
          <p:cNvSpPr/>
          <p:nvPr/>
        </p:nvSpPr>
        <p:spPr>
          <a:xfrm>
            <a:off x="5247836" y="4967950"/>
            <a:ext cx="756929" cy="571500"/>
          </a:xfrm>
          <a:prstGeom prst="flowChartMagneticDisk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solidFill>
                  <a:schemeClr val="tx2">
                    <a:lumMod val="50000"/>
                  </a:schemeClr>
                </a:solidFill>
              </a:rPr>
              <a:t>Oracle</a:t>
            </a:r>
            <a:endParaRPr lang="zh-CN" altLang="en-US" sz="1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6" name="流程图: 磁盘 55"/>
          <p:cNvSpPr/>
          <p:nvPr/>
        </p:nvSpPr>
        <p:spPr>
          <a:xfrm>
            <a:off x="6065706" y="4944191"/>
            <a:ext cx="771084" cy="558800"/>
          </a:xfrm>
          <a:prstGeom prst="flowChartMagneticDisk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>
                <a:solidFill>
                  <a:schemeClr val="tx2">
                    <a:lumMod val="50000"/>
                  </a:schemeClr>
                </a:solidFill>
              </a:rPr>
              <a:t>Ocean</a:t>
            </a:r>
          </a:p>
          <a:p>
            <a:pPr algn="ctr"/>
            <a:r>
              <a:rPr lang="en-US" altLang="zh-CN" sz="1400" dirty="0" smtClean="0">
                <a:solidFill>
                  <a:schemeClr val="tx2">
                    <a:lumMod val="50000"/>
                  </a:schemeClr>
                </a:solidFill>
              </a:rPr>
              <a:t>Base</a:t>
            </a:r>
            <a:endParaRPr lang="zh-CN" altLang="en-US" sz="1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8" name="流程图: 磁盘 57"/>
          <p:cNvSpPr/>
          <p:nvPr/>
        </p:nvSpPr>
        <p:spPr>
          <a:xfrm>
            <a:off x="7031033" y="5011129"/>
            <a:ext cx="756929" cy="504562"/>
          </a:xfrm>
          <a:prstGeom prst="flowChartMagneticDisk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>
                <a:solidFill>
                  <a:schemeClr val="tx2">
                    <a:lumMod val="50000"/>
                  </a:schemeClr>
                </a:solidFill>
              </a:rPr>
              <a:t>X-DB</a:t>
            </a:r>
            <a:endParaRPr lang="zh-CN" altLang="en-US" sz="1400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9" name="直接箭头连接符 58"/>
          <p:cNvCxnSpPr/>
          <p:nvPr/>
        </p:nvCxnSpPr>
        <p:spPr>
          <a:xfrm flipH="1">
            <a:off x="5502424" y="3750444"/>
            <a:ext cx="811449" cy="1217506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直接箭头连接符 59"/>
          <p:cNvCxnSpPr>
            <a:stCxn id="69" idx="3"/>
          </p:cNvCxnSpPr>
          <p:nvPr/>
        </p:nvCxnSpPr>
        <p:spPr>
          <a:xfrm>
            <a:off x="6367865" y="3750444"/>
            <a:ext cx="43730" cy="1260685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直接箭头连接符 66"/>
          <p:cNvCxnSpPr>
            <a:stCxn id="69" idx="3"/>
            <a:endCxn id="58" idx="1"/>
          </p:cNvCxnSpPr>
          <p:nvPr/>
        </p:nvCxnSpPr>
        <p:spPr>
          <a:xfrm>
            <a:off x="6367865" y="3750444"/>
            <a:ext cx="1041633" cy="1260685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流程图: 磁盘 67"/>
          <p:cNvSpPr/>
          <p:nvPr/>
        </p:nvSpPr>
        <p:spPr>
          <a:xfrm>
            <a:off x="5308600" y="3231031"/>
            <a:ext cx="592556" cy="506713"/>
          </a:xfrm>
          <a:prstGeom prst="flowChartMagneticDisk">
            <a:avLst/>
          </a:prstGeom>
          <a:noFill/>
          <a:ln w="19050">
            <a:prstDash val="sysDash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1400" b="1" dirty="0" smtClean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69" name="流程图: 磁盘 68"/>
          <p:cNvSpPr/>
          <p:nvPr/>
        </p:nvSpPr>
        <p:spPr>
          <a:xfrm>
            <a:off x="6071587" y="3243731"/>
            <a:ext cx="592556" cy="506713"/>
          </a:xfrm>
          <a:prstGeom prst="flowChartMagneticDisk">
            <a:avLst/>
          </a:prstGeom>
          <a:noFill/>
          <a:ln w="19050">
            <a:prstDash val="sysDash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1400" b="1" dirty="0" smtClean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70" name="流程图: 磁盘 69"/>
          <p:cNvSpPr/>
          <p:nvPr/>
        </p:nvSpPr>
        <p:spPr>
          <a:xfrm>
            <a:off x="6864479" y="3243731"/>
            <a:ext cx="592556" cy="506713"/>
          </a:xfrm>
          <a:prstGeom prst="flowChartMagneticDisk">
            <a:avLst/>
          </a:prstGeom>
          <a:noFill/>
          <a:ln w="19050">
            <a:prstDash val="sysDash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1400" b="1" dirty="0" smtClean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71" name="TextBox 70"/>
          <p:cNvSpPr txBox="1"/>
          <p:nvPr/>
        </p:nvSpPr>
        <p:spPr bwMode="auto">
          <a:xfrm>
            <a:off x="5324036" y="3399408"/>
            <a:ext cx="592556" cy="279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rtlCol="0" anchor="b" anchorCtr="0" compatLnSpc="1">
            <a:prstTxWarp prst="textNoShape">
              <a:avLst/>
            </a:prstTxWarp>
            <a:normAutofit fontScale="92500" lnSpcReduction="10000"/>
          </a:bodyPr>
          <a:lstStyle/>
          <a:p>
            <a:r>
              <a:rPr lang="en-US" altLang="zh-CN" sz="1400" b="1" kern="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01N</a:t>
            </a:r>
            <a:endParaRPr lang="zh-CN" altLang="en-US" sz="1400" b="1" kern="0" dirty="0" smtClean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2" name="TextBox 71"/>
          <p:cNvSpPr txBox="1"/>
          <p:nvPr/>
        </p:nvSpPr>
        <p:spPr bwMode="auto">
          <a:xfrm>
            <a:off x="6921086" y="3412108"/>
            <a:ext cx="342941" cy="279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rtlCol="0" anchor="b" anchorCtr="0" compatLnSpc="1">
            <a:prstTxWarp prst="textNoShape">
              <a:avLst/>
            </a:prstTxWarp>
            <a:normAutofit fontScale="92500" lnSpcReduction="10000"/>
          </a:bodyPr>
          <a:lstStyle/>
          <a:p>
            <a:r>
              <a:rPr lang="en-US" altLang="zh-CN" sz="1400" b="1" kern="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03N</a:t>
            </a:r>
            <a:endParaRPr lang="zh-CN" altLang="en-US" sz="1400" b="1" kern="0" dirty="0" smtClean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3" name="TextBox 72"/>
          <p:cNvSpPr txBox="1"/>
          <p:nvPr/>
        </p:nvSpPr>
        <p:spPr bwMode="auto">
          <a:xfrm>
            <a:off x="6113638" y="3412108"/>
            <a:ext cx="400470" cy="279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rtlCol="0" anchor="b" anchorCtr="0" compatLnSpc="1">
            <a:prstTxWarp prst="textNoShape">
              <a:avLst/>
            </a:prstTxWarp>
            <a:normAutofit fontScale="92500" lnSpcReduction="10000"/>
          </a:bodyPr>
          <a:lstStyle/>
          <a:p>
            <a:r>
              <a:rPr lang="en-US" altLang="zh-CN" sz="1400" b="1" kern="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02N</a:t>
            </a:r>
            <a:endParaRPr lang="zh-CN" altLang="en-US" sz="1400" b="1" kern="0" dirty="0" smtClean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74" name="直接箭头连接符 73"/>
          <p:cNvCxnSpPr/>
          <p:nvPr/>
        </p:nvCxnSpPr>
        <p:spPr>
          <a:xfrm flipH="1">
            <a:off x="5405509" y="2370791"/>
            <a:ext cx="909171" cy="87294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直接箭头连接符 74"/>
          <p:cNvCxnSpPr/>
          <p:nvPr/>
        </p:nvCxnSpPr>
        <p:spPr>
          <a:xfrm>
            <a:off x="6314680" y="2423310"/>
            <a:ext cx="1" cy="8636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直接箭头连接符 75"/>
          <p:cNvCxnSpPr/>
          <p:nvPr/>
        </p:nvCxnSpPr>
        <p:spPr>
          <a:xfrm>
            <a:off x="6314680" y="2370791"/>
            <a:ext cx="958978" cy="91611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直接连接符 84"/>
          <p:cNvCxnSpPr/>
          <p:nvPr/>
        </p:nvCxnSpPr>
        <p:spPr>
          <a:xfrm>
            <a:off x="237821" y="5518762"/>
            <a:ext cx="8733610" cy="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6079313" y="5953262"/>
            <a:ext cx="3052067" cy="30777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1400" dirty="0" smtClean="0">
                <a:latin typeface="微软雅黑" pitchFamily="34" charset="-122"/>
                <a:ea typeface="微软雅黑" pitchFamily="34" charset="-122"/>
              </a:rPr>
              <a:t>根据规则</a:t>
            </a:r>
            <a:r>
              <a:rPr lang="en-US" altLang="zh-CN" sz="1400" dirty="0" smtClean="0">
                <a:latin typeface="微软雅黑" pitchFamily="34" charset="-122"/>
                <a:ea typeface="微软雅黑" pitchFamily="34" charset="-122"/>
              </a:rPr>
              <a:t>Table</a:t>
            </a:r>
            <a:r>
              <a:rPr lang="zh-CN" altLang="en-US" sz="1400" dirty="0" smtClean="0">
                <a:latin typeface="微软雅黑" pitchFamily="34" charset="-122"/>
                <a:ea typeface="微软雅黑" pitchFamily="34" charset="-122"/>
              </a:rPr>
              <a:t>可以扩展到不同库中</a:t>
            </a:r>
          </a:p>
        </p:txBody>
      </p:sp>
      <p:grpSp>
        <p:nvGrpSpPr>
          <p:cNvPr id="107" name="组合 106"/>
          <p:cNvGrpSpPr/>
          <p:nvPr/>
        </p:nvGrpSpPr>
        <p:grpSpPr>
          <a:xfrm>
            <a:off x="1369384" y="5493362"/>
            <a:ext cx="970152" cy="571399"/>
            <a:chOff x="1369384" y="5493362"/>
            <a:chExt cx="970152" cy="571399"/>
          </a:xfrm>
        </p:grpSpPr>
        <p:sp>
          <p:nvSpPr>
            <p:cNvPr id="77" name="流程图: 资料带 76"/>
            <p:cNvSpPr/>
            <p:nvPr/>
          </p:nvSpPr>
          <p:spPr>
            <a:xfrm>
              <a:off x="1369384" y="5791200"/>
              <a:ext cx="816003" cy="273561"/>
            </a:xfrm>
            <a:prstGeom prst="flowChartPunchedTap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 sz="1400" b="1" dirty="0" smtClean="0">
                <a:solidFill>
                  <a:srgbClr val="FF0000"/>
                </a:solidFill>
                <a:latin typeface="+mj-ea"/>
                <a:ea typeface="+mj-ea"/>
              </a:endParaRPr>
            </a:p>
          </p:txBody>
        </p:sp>
        <p:cxnSp>
          <p:nvCxnSpPr>
            <p:cNvPr id="87" name="直接连接符 86"/>
            <p:cNvCxnSpPr/>
            <p:nvPr/>
          </p:nvCxnSpPr>
          <p:spPr>
            <a:xfrm flipH="1">
              <a:off x="1653736" y="5493362"/>
              <a:ext cx="193753" cy="35149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7" name="TextBox 96"/>
            <p:cNvSpPr txBox="1"/>
            <p:nvPr/>
          </p:nvSpPr>
          <p:spPr bwMode="auto">
            <a:xfrm>
              <a:off x="1425136" y="5889762"/>
              <a:ext cx="914400" cy="1721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91440" tIns="45720" rIns="91440" bIns="45720" numCol="1" rtlCol="0" anchor="b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altLang="zh-CN" sz="1400" b="1" kern="0" dirty="0" smtClean="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table_01</a:t>
              </a:r>
              <a:endParaRPr lang="zh-CN" altLang="en-US" sz="1400" b="1" kern="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123" name="组合 122"/>
          <p:cNvGrpSpPr/>
          <p:nvPr/>
        </p:nvGrpSpPr>
        <p:grpSpPr>
          <a:xfrm>
            <a:off x="2231213" y="5493362"/>
            <a:ext cx="970152" cy="571399"/>
            <a:chOff x="1369384" y="5493362"/>
            <a:chExt cx="970152" cy="571399"/>
          </a:xfrm>
        </p:grpSpPr>
        <p:sp>
          <p:nvSpPr>
            <p:cNvPr id="124" name="流程图: 资料带 123"/>
            <p:cNvSpPr/>
            <p:nvPr/>
          </p:nvSpPr>
          <p:spPr>
            <a:xfrm>
              <a:off x="1369384" y="5791200"/>
              <a:ext cx="816003" cy="273561"/>
            </a:xfrm>
            <a:prstGeom prst="flowChartPunchedTap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 sz="1400" b="1" dirty="0" smtClean="0">
                <a:solidFill>
                  <a:srgbClr val="FF0000"/>
                </a:solidFill>
                <a:latin typeface="+mj-ea"/>
                <a:ea typeface="+mj-ea"/>
              </a:endParaRPr>
            </a:p>
          </p:txBody>
        </p:sp>
        <p:cxnSp>
          <p:nvCxnSpPr>
            <p:cNvPr id="125" name="直接连接符 124"/>
            <p:cNvCxnSpPr/>
            <p:nvPr/>
          </p:nvCxnSpPr>
          <p:spPr>
            <a:xfrm flipH="1">
              <a:off x="1653736" y="5493362"/>
              <a:ext cx="193753" cy="35149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6" name="TextBox 125"/>
            <p:cNvSpPr txBox="1"/>
            <p:nvPr/>
          </p:nvSpPr>
          <p:spPr bwMode="auto">
            <a:xfrm>
              <a:off x="1425136" y="5889762"/>
              <a:ext cx="914400" cy="1721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91440" tIns="45720" rIns="91440" bIns="45720" numCol="1" rtlCol="0" anchor="b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altLang="zh-CN" sz="1400" b="1" kern="0" dirty="0" smtClean="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table_01</a:t>
              </a:r>
              <a:endParaRPr lang="zh-CN" altLang="en-US" sz="1400" b="1" kern="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127" name="组合 126"/>
          <p:cNvGrpSpPr/>
          <p:nvPr/>
        </p:nvGrpSpPr>
        <p:grpSpPr>
          <a:xfrm>
            <a:off x="3136559" y="5480662"/>
            <a:ext cx="970152" cy="571399"/>
            <a:chOff x="1369384" y="5493362"/>
            <a:chExt cx="970152" cy="571399"/>
          </a:xfrm>
        </p:grpSpPr>
        <p:sp>
          <p:nvSpPr>
            <p:cNvPr id="128" name="流程图: 资料带 127"/>
            <p:cNvSpPr/>
            <p:nvPr/>
          </p:nvSpPr>
          <p:spPr>
            <a:xfrm>
              <a:off x="1369384" y="5791200"/>
              <a:ext cx="816003" cy="273561"/>
            </a:xfrm>
            <a:prstGeom prst="flowChartPunchedTap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 sz="1400" b="1" dirty="0" smtClean="0">
                <a:solidFill>
                  <a:srgbClr val="FF0000"/>
                </a:solidFill>
                <a:latin typeface="+mj-ea"/>
                <a:ea typeface="+mj-ea"/>
              </a:endParaRPr>
            </a:p>
          </p:txBody>
        </p:sp>
        <p:cxnSp>
          <p:nvCxnSpPr>
            <p:cNvPr id="129" name="直接连接符 128"/>
            <p:cNvCxnSpPr/>
            <p:nvPr/>
          </p:nvCxnSpPr>
          <p:spPr>
            <a:xfrm flipH="1">
              <a:off x="1653736" y="5493362"/>
              <a:ext cx="193753" cy="35149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0" name="TextBox 129"/>
            <p:cNvSpPr txBox="1"/>
            <p:nvPr/>
          </p:nvSpPr>
          <p:spPr bwMode="auto">
            <a:xfrm>
              <a:off x="1425136" y="5889762"/>
              <a:ext cx="914400" cy="1721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91440" tIns="45720" rIns="91440" bIns="45720" numCol="1" rtlCol="0" anchor="b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altLang="zh-CN" sz="1400" b="1" kern="0" dirty="0" smtClean="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table_01</a:t>
              </a:r>
              <a:endParaRPr lang="zh-CN" altLang="en-US" sz="1400" b="1" kern="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cxnSp>
        <p:nvCxnSpPr>
          <p:cNvPr id="131" name="直接连接符 130"/>
          <p:cNvCxnSpPr/>
          <p:nvPr/>
        </p:nvCxnSpPr>
        <p:spPr>
          <a:xfrm>
            <a:off x="194570" y="6233942"/>
            <a:ext cx="8733610" cy="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TextBox 131"/>
          <p:cNvSpPr txBox="1"/>
          <p:nvPr/>
        </p:nvSpPr>
        <p:spPr>
          <a:xfrm>
            <a:off x="1270002" y="3886926"/>
            <a:ext cx="1067786" cy="30777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sz="1400" dirty="0" smtClean="0">
                <a:latin typeface="微软雅黑" pitchFamily="34" charset="-122"/>
                <a:ea typeface="微软雅黑" pitchFamily="34" charset="-122"/>
              </a:rPr>
              <a:t>1.</a:t>
            </a:r>
            <a:r>
              <a:rPr lang="zh-CN" altLang="en-US" sz="1400" dirty="0" smtClean="0">
                <a:latin typeface="微软雅黑" pitchFamily="34" charset="-122"/>
                <a:ea typeface="微软雅黑" pitchFamily="34" charset="-122"/>
              </a:rPr>
              <a:t>水平扩容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2565629" y="4013133"/>
            <a:ext cx="969542" cy="30777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sz="1400" dirty="0">
                <a:latin typeface="微软雅黑" pitchFamily="34" charset="-122"/>
                <a:ea typeface="微软雅黑" pitchFamily="34" charset="-122"/>
              </a:rPr>
              <a:t>3</a:t>
            </a:r>
            <a:r>
              <a:rPr lang="en-US" altLang="zh-CN" sz="1400" dirty="0" smtClean="0">
                <a:latin typeface="微软雅黑" pitchFamily="34" charset="-122"/>
                <a:ea typeface="微软雅黑" pitchFamily="34" charset="-122"/>
              </a:rPr>
              <a:t>.failover</a:t>
            </a:r>
            <a:endParaRPr lang="zh-CN" altLang="en-US" sz="1400" dirty="0" smtClean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34" name="加号 133"/>
          <p:cNvSpPr/>
          <p:nvPr/>
        </p:nvSpPr>
        <p:spPr>
          <a:xfrm rot="2762751">
            <a:off x="2944374" y="4258470"/>
            <a:ext cx="384368" cy="432833"/>
          </a:xfrm>
          <a:prstGeom prst="mathPlus">
            <a:avLst>
              <a:gd name="adj1" fmla="val 12104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 b="1">
              <a:ln w="18000">
                <a:noFill/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cxnSp>
        <p:nvCxnSpPr>
          <p:cNvPr id="135" name="直接箭头连接符 134"/>
          <p:cNvCxnSpPr>
            <a:stCxn id="29" idx="3"/>
          </p:cNvCxnSpPr>
          <p:nvPr/>
        </p:nvCxnSpPr>
        <p:spPr>
          <a:xfrm>
            <a:off x="2532465" y="3737744"/>
            <a:ext cx="3581173" cy="1273385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6" name="TextBox 135"/>
          <p:cNvSpPr txBox="1"/>
          <p:nvPr/>
        </p:nvSpPr>
        <p:spPr>
          <a:xfrm>
            <a:off x="3706661" y="4167022"/>
            <a:ext cx="1225158" cy="30777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sz="1400" dirty="0">
                <a:latin typeface="微软雅黑" pitchFamily="34" charset="-122"/>
                <a:ea typeface="微软雅黑" pitchFamily="34" charset="-122"/>
              </a:rPr>
              <a:t>4</a:t>
            </a:r>
            <a:r>
              <a:rPr lang="en-US" altLang="zh-CN" sz="1400" dirty="0" smtClean="0">
                <a:latin typeface="微软雅黑" pitchFamily="34" charset="-122"/>
                <a:ea typeface="微软雅黑" pitchFamily="34" charset="-122"/>
              </a:rPr>
              <a:t>.</a:t>
            </a:r>
            <a:r>
              <a:rPr lang="zh-CN" altLang="en-US" sz="1400" dirty="0" smtClean="0">
                <a:latin typeface="微软雅黑" pitchFamily="34" charset="-122"/>
                <a:ea typeface="微软雅黑" pitchFamily="34" charset="-122"/>
              </a:rPr>
              <a:t>跨单元切换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1992616" y="4526606"/>
            <a:ext cx="1123428" cy="30777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sz="1400" dirty="0">
                <a:latin typeface="微软雅黑" pitchFamily="34" charset="-122"/>
                <a:ea typeface="微软雅黑" pitchFamily="34" charset="-122"/>
              </a:rPr>
              <a:t>2</a:t>
            </a:r>
            <a:r>
              <a:rPr lang="en-US" altLang="zh-CN" sz="1400" dirty="0" smtClean="0">
                <a:latin typeface="微软雅黑" pitchFamily="34" charset="-122"/>
                <a:ea typeface="微软雅黑" pitchFamily="34" charset="-122"/>
              </a:rPr>
              <a:t>.</a:t>
            </a:r>
            <a:r>
              <a:rPr lang="zh-CN" altLang="en-US" sz="1400" dirty="0" smtClean="0">
                <a:latin typeface="微软雅黑" pitchFamily="34" charset="-122"/>
                <a:ea typeface="微软雅黑" pitchFamily="34" charset="-122"/>
              </a:rPr>
              <a:t>灰度引流</a:t>
            </a:r>
          </a:p>
        </p:txBody>
      </p:sp>
    </p:spTree>
    <p:extLst>
      <p:ext uri="{BB962C8B-B14F-4D97-AF65-F5344CB8AC3E}">
        <p14:creationId xmlns:p14="http://schemas.microsoft.com/office/powerpoint/2010/main" val="3834546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" grpId="0" animBg="1"/>
      <p:bldP spid="133" grpId="0" animBg="1"/>
      <p:bldP spid="134" grpId="0" animBg="1"/>
      <p:bldP spid="136" grpId="0" animBg="1"/>
      <p:bldP spid="13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r>
              <a:rPr kumimoji="1" lang="zh-CN" altLang="en-US" sz="2800" b="1" dirty="0" smtClean="0"/>
              <a:t>弹性伸缩</a:t>
            </a:r>
            <a:r>
              <a:rPr kumimoji="1" lang="en-US" altLang="zh-CN" sz="2800" b="1" dirty="0" smtClean="0"/>
              <a:t>-</a:t>
            </a:r>
            <a:r>
              <a:rPr kumimoji="1" lang="zh-CN" altLang="en-US" sz="2800" b="1" dirty="0" smtClean="0"/>
              <a:t>技术架构</a:t>
            </a:r>
            <a:endParaRPr kumimoji="1" lang="zh-CN" altLang="en-US" sz="2800" b="1" dirty="0"/>
          </a:p>
        </p:txBody>
      </p:sp>
      <p:sp>
        <p:nvSpPr>
          <p:cNvPr id="4" name="圆角矩形 3"/>
          <p:cNvSpPr/>
          <p:nvPr/>
        </p:nvSpPr>
        <p:spPr>
          <a:xfrm>
            <a:off x="1831272" y="1102804"/>
            <a:ext cx="2111176" cy="50405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b="1" dirty="0" err="1">
                <a:solidFill>
                  <a:schemeClr val="tx1"/>
                </a:solidFill>
              </a:rPr>
              <a:t>IBatis</a:t>
            </a:r>
            <a:endParaRPr lang="zh-CN" altLang="en-US" sz="1400" b="1" dirty="0">
              <a:solidFill>
                <a:schemeClr val="tx1"/>
              </a:solidFill>
            </a:endParaRPr>
          </a:p>
        </p:txBody>
      </p:sp>
      <p:sp>
        <p:nvSpPr>
          <p:cNvPr id="5" name="圆角矩形 4"/>
          <p:cNvSpPr/>
          <p:nvPr/>
        </p:nvSpPr>
        <p:spPr>
          <a:xfrm>
            <a:off x="4094848" y="1102804"/>
            <a:ext cx="2111176" cy="50405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b="1" dirty="0">
                <a:solidFill>
                  <a:schemeClr val="tx1"/>
                </a:solidFill>
              </a:rPr>
              <a:t>Spring</a:t>
            </a:r>
            <a:endParaRPr lang="zh-CN" altLang="en-US" sz="1400" b="1" dirty="0">
              <a:solidFill>
                <a:schemeClr val="tx1"/>
              </a:solidFill>
            </a:endParaRPr>
          </a:p>
        </p:txBody>
      </p:sp>
      <p:sp>
        <p:nvSpPr>
          <p:cNvPr id="6" name="圆角矩形 5"/>
          <p:cNvSpPr/>
          <p:nvPr/>
        </p:nvSpPr>
        <p:spPr>
          <a:xfrm>
            <a:off x="1831272" y="1740586"/>
            <a:ext cx="4374752" cy="50405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b="1" dirty="0" smtClean="0">
                <a:solidFill>
                  <a:schemeClr val="tx1"/>
                </a:solidFill>
              </a:rPr>
              <a:t>DataSource</a:t>
            </a:r>
            <a:endParaRPr lang="zh-CN" alt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圆角矩形 6"/>
          <p:cNvSpPr/>
          <p:nvPr/>
        </p:nvSpPr>
        <p:spPr>
          <a:xfrm>
            <a:off x="1843972" y="2371958"/>
            <a:ext cx="4374752" cy="50405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altLang="zh-CN" sz="1400" dirty="0" smtClean="0">
                <a:latin typeface="微软雅黑"/>
                <a:ea typeface="微软雅黑"/>
                <a:cs typeface="微软雅黑"/>
              </a:rPr>
              <a:t>Logical </a:t>
            </a:r>
            <a:r>
              <a:rPr lang="en-US" altLang="zh-CN" sz="1400" dirty="0">
                <a:solidFill>
                  <a:schemeClr val="dk1"/>
                </a:solidFill>
                <a:latin typeface="微软雅黑"/>
                <a:ea typeface="微软雅黑"/>
                <a:cs typeface="微软雅黑"/>
              </a:rPr>
              <a:t>DataSource</a:t>
            </a:r>
            <a:endParaRPr lang="zh-CN" altLang="en-US" sz="1400" dirty="0">
              <a:solidFill>
                <a:schemeClr val="dk1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8" name="圆角矩形 7"/>
          <p:cNvSpPr/>
          <p:nvPr/>
        </p:nvSpPr>
        <p:spPr>
          <a:xfrm>
            <a:off x="1843972" y="3084004"/>
            <a:ext cx="2111176" cy="50405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b="1" dirty="0" smtClean="0">
                <a:solidFill>
                  <a:schemeClr val="tx1"/>
                </a:solidFill>
              </a:rPr>
              <a:t>Rule</a:t>
            </a:r>
            <a:endParaRPr lang="zh-CN" alt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圆角矩形 8"/>
          <p:cNvSpPr/>
          <p:nvPr/>
        </p:nvSpPr>
        <p:spPr>
          <a:xfrm>
            <a:off x="4107548" y="3084004"/>
            <a:ext cx="2111176" cy="50405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b="1" dirty="0" smtClean="0">
                <a:solidFill>
                  <a:schemeClr val="tx1"/>
                </a:solidFill>
              </a:rPr>
              <a:t>Parser</a:t>
            </a:r>
            <a:endParaRPr lang="zh-CN" alt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圆角矩形 9"/>
          <p:cNvSpPr/>
          <p:nvPr/>
        </p:nvSpPr>
        <p:spPr>
          <a:xfrm>
            <a:off x="1869372" y="3765328"/>
            <a:ext cx="4374752" cy="50405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altLang="zh-CN" sz="1400" dirty="0" smtClean="0">
                <a:latin typeface="微软雅黑"/>
                <a:ea typeface="微软雅黑"/>
                <a:cs typeface="微软雅黑"/>
              </a:rPr>
              <a:t>Physical </a:t>
            </a:r>
            <a:r>
              <a:rPr lang="en-US" altLang="zh-CN" sz="1400" dirty="0">
                <a:solidFill>
                  <a:schemeClr val="dk1"/>
                </a:solidFill>
                <a:latin typeface="微软雅黑"/>
                <a:ea typeface="微软雅黑"/>
                <a:cs typeface="微软雅黑"/>
              </a:rPr>
              <a:t>DataSource</a:t>
            </a:r>
            <a:endParaRPr lang="zh-CN" altLang="en-US" sz="1400" dirty="0">
              <a:solidFill>
                <a:schemeClr val="dk1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254479" y="5749418"/>
            <a:ext cx="7216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MySql</a:t>
            </a:r>
            <a:endParaRPr lang="zh-CN" alt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829279" y="5749418"/>
            <a:ext cx="73930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Oracle</a:t>
            </a:r>
            <a:endParaRPr lang="zh-CN" alt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111979" y="5749418"/>
            <a:ext cx="1130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OceanBase</a:t>
            </a:r>
            <a:endParaRPr lang="zh-CN" alt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1" name="流程图: 磁盘 40"/>
          <p:cNvSpPr/>
          <p:nvPr/>
        </p:nvSpPr>
        <p:spPr>
          <a:xfrm>
            <a:off x="5364184" y="4496060"/>
            <a:ext cx="587045" cy="602929"/>
          </a:xfrm>
          <a:prstGeom prst="flowChartMagneticDisk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14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2" name="流程图: 磁盘 41"/>
          <p:cNvSpPr/>
          <p:nvPr/>
        </p:nvSpPr>
        <p:spPr>
          <a:xfrm>
            <a:off x="5740535" y="4967517"/>
            <a:ext cx="587045" cy="602929"/>
          </a:xfrm>
          <a:prstGeom prst="flowChartMagneticDisk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14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3" name="流程图: 磁盘 42"/>
          <p:cNvSpPr/>
          <p:nvPr/>
        </p:nvSpPr>
        <p:spPr>
          <a:xfrm>
            <a:off x="5137970" y="4982627"/>
            <a:ext cx="587045" cy="602929"/>
          </a:xfrm>
          <a:prstGeom prst="flowChartMagneticDisk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14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6" name="流程图: 磁盘 45"/>
          <p:cNvSpPr/>
          <p:nvPr/>
        </p:nvSpPr>
        <p:spPr>
          <a:xfrm>
            <a:off x="4272779" y="4530277"/>
            <a:ext cx="587045" cy="602929"/>
          </a:xfrm>
          <a:prstGeom prst="flowChartMagneticDisk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14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7" name="流程图: 磁盘 46"/>
          <p:cNvSpPr/>
          <p:nvPr/>
        </p:nvSpPr>
        <p:spPr>
          <a:xfrm>
            <a:off x="3632114" y="4532687"/>
            <a:ext cx="587045" cy="602929"/>
          </a:xfrm>
          <a:prstGeom prst="flowChartMagneticDisk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14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8" name="圆柱形 47"/>
          <p:cNvSpPr/>
          <p:nvPr/>
        </p:nvSpPr>
        <p:spPr>
          <a:xfrm>
            <a:off x="3673842" y="5171306"/>
            <a:ext cx="618110" cy="388256"/>
          </a:xfrm>
          <a:prstGeom prst="can">
            <a:avLst/>
          </a:prstGeom>
          <a:solidFill>
            <a:schemeClr val="accent5">
              <a:lumMod val="60000"/>
              <a:lumOff val="40000"/>
            </a:schemeClr>
          </a:solidFill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000" dirty="0" smtClean="0">
                <a:solidFill>
                  <a:schemeClr val="tx1"/>
                </a:solidFill>
              </a:rPr>
              <a:t>共享</a:t>
            </a:r>
            <a:endParaRPr lang="en-US" altLang="zh-CN" sz="1000" dirty="0" smtClean="0">
              <a:solidFill>
                <a:schemeClr val="tx1"/>
              </a:solidFill>
            </a:endParaRPr>
          </a:p>
          <a:p>
            <a:pPr algn="ctr"/>
            <a:r>
              <a:rPr lang="zh-CN" altLang="en-US" sz="1000" dirty="0" smtClean="0">
                <a:solidFill>
                  <a:schemeClr val="tx1"/>
                </a:solidFill>
              </a:rPr>
              <a:t>存储</a:t>
            </a:r>
            <a:endParaRPr lang="zh-CN" altLang="en-US" sz="1000" dirty="0">
              <a:solidFill>
                <a:schemeClr val="tx1"/>
              </a:solidFill>
            </a:endParaRPr>
          </a:p>
        </p:txBody>
      </p:sp>
      <p:sp>
        <p:nvSpPr>
          <p:cNvPr id="49" name="圆柱形 48"/>
          <p:cNvSpPr/>
          <p:nvPr/>
        </p:nvSpPr>
        <p:spPr>
          <a:xfrm>
            <a:off x="4270742" y="5184006"/>
            <a:ext cx="618110" cy="388256"/>
          </a:xfrm>
          <a:prstGeom prst="can">
            <a:avLst/>
          </a:prstGeom>
          <a:solidFill>
            <a:schemeClr val="accent5">
              <a:lumMod val="60000"/>
              <a:lumOff val="40000"/>
            </a:schemeClr>
          </a:solidFill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000" dirty="0" smtClean="0">
                <a:solidFill>
                  <a:schemeClr val="tx1"/>
                </a:solidFill>
              </a:rPr>
              <a:t>共享</a:t>
            </a:r>
            <a:endParaRPr lang="en-US" altLang="zh-CN" sz="1000" dirty="0" smtClean="0">
              <a:solidFill>
                <a:schemeClr val="tx1"/>
              </a:solidFill>
            </a:endParaRPr>
          </a:p>
          <a:p>
            <a:pPr algn="ctr"/>
            <a:r>
              <a:rPr lang="zh-CN" altLang="en-US" sz="1000" dirty="0" smtClean="0">
                <a:solidFill>
                  <a:schemeClr val="tx1"/>
                </a:solidFill>
              </a:rPr>
              <a:t>存储</a:t>
            </a:r>
            <a:endParaRPr lang="zh-CN" altLang="en-US" sz="1000" dirty="0">
              <a:solidFill>
                <a:schemeClr val="tx1"/>
              </a:solidFill>
            </a:endParaRPr>
          </a:p>
        </p:txBody>
      </p:sp>
      <p:sp>
        <p:nvSpPr>
          <p:cNvPr id="50" name="流程图: 磁盘 49"/>
          <p:cNvSpPr/>
          <p:nvPr/>
        </p:nvSpPr>
        <p:spPr>
          <a:xfrm>
            <a:off x="2074883" y="4483360"/>
            <a:ext cx="493355" cy="641029"/>
          </a:xfrm>
          <a:prstGeom prst="flowChartMagneticDisk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14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2" name="流程图: 磁盘 51"/>
          <p:cNvSpPr/>
          <p:nvPr/>
        </p:nvSpPr>
        <p:spPr>
          <a:xfrm>
            <a:off x="1972041" y="4875587"/>
            <a:ext cx="493355" cy="641029"/>
          </a:xfrm>
          <a:prstGeom prst="flowChartMagneticDisk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14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3" name="流程图: 磁盘 52"/>
          <p:cNvSpPr/>
          <p:nvPr/>
        </p:nvSpPr>
        <p:spPr>
          <a:xfrm>
            <a:off x="2392383" y="4496060"/>
            <a:ext cx="493355" cy="641029"/>
          </a:xfrm>
          <a:prstGeom prst="flowChartMagneticDisk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14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6" name="流程图: 磁盘 35"/>
          <p:cNvSpPr/>
          <p:nvPr/>
        </p:nvSpPr>
        <p:spPr>
          <a:xfrm>
            <a:off x="2289541" y="4900987"/>
            <a:ext cx="493355" cy="641029"/>
          </a:xfrm>
          <a:prstGeom prst="flowChartMagneticDisk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14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4" name="流程图: 磁盘 43"/>
          <p:cNvSpPr/>
          <p:nvPr/>
        </p:nvSpPr>
        <p:spPr>
          <a:xfrm>
            <a:off x="2670762" y="4918533"/>
            <a:ext cx="493355" cy="641029"/>
          </a:xfrm>
          <a:prstGeom prst="flowChartMagneticDisk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14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896287" y="1334809"/>
            <a:ext cx="902811" cy="30777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zh-CN" altLang="en-US" sz="1400" dirty="0" smtClean="0">
                <a:latin typeface="微软雅黑" pitchFamily="34" charset="-122"/>
                <a:ea typeface="微软雅黑" pitchFamily="34" charset="-122"/>
              </a:rPr>
              <a:t>编程界面</a:t>
            </a:r>
          </a:p>
        </p:txBody>
      </p:sp>
      <p:cxnSp>
        <p:nvCxnSpPr>
          <p:cNvPr id="51" name="直接连接符 50"/>
          <p:cNvCxnSpPr/>
          <p:nvPr/>
        </p:nvCxnSpPr>
        <p:spPr>
          <a:xfrm>
            <a:off x="1244750" y="1668016"/>
            <a:ext cx="6549421" cy="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6729379" y="2662843"/>
            <a:ext cx="1082348" cy="30777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zh-CN" altLang="en-US" sz="1400" dirty="0" smtClean="0">
                <a:latin typeface="微软雅黑" pitchFamily="34" charset="-122"/>
                <a:ea typeface="微软雅黑" pitchFamily="34" charset="-122"/>
              </a:rPr>
              <a:t>逻辑数据源</a:t>
            </a:r>
          </a:p>
        </p:txBody>
      </p:sp>
      <p:cxnSp>
        <p:nvCxnSpPr>
          <p:cNvPr id="57" name="直接连接符 56"/>
          <p:cNvCxnSpPr/>
          <p:nvPr/>
        </p:nvCxnSpPr>
        <p:spPr>
          <a:xfrm>
            <a:off x="1281038" y="2996050"/>
            <a:ext cx="6549421" cy="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7092229" y="3330487"/>
            <a:ext cx="723275" cy="30777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zh-CN" altLang="en-US" sz="1400" dirty="0" smtClean="0">
                <a:latin typeface="微软雅黑" pitchFamily="34" charset="-122"/>
                <a:ea typeface="微软雅黑" pitchFamily="34" charset="-122"/>
              </a:rPr>
              <a:t>路由层</a:t>
            </a:r>
          </a:p>
        </p:txBody>
      </p:sp>
      <p:cxnSp>
        <p:nvCxnSpPr>
          <p:cNvPr id="59" name="直接连接符 58"/>
          <p:cNvCxnSpPr/>
          <p:nvPr/>
        </p:nvCxnSpPr>
        <p:spPr>
          <a:xfrm>
            <a:off x="1281038" y="3663694"/>
            <a:ext cx="6549421" cy="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6787435" y="4070701"/>
            <a:ext cx="1082348" cy="30777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zh-CN" altLang="en-US" sz="1400" dirty="0" smtClean="0">
                <a:latin typeface="微软雅黑" pitchFamily="34" charset="-122"/>
                <a:ea typeface="微软雅黑" pitchFamily="34" charset="-122"/>
              </a:rPr>
              <a:t>物理数据源</a:t>
            </a:r>
          </a:p>
        </p:txBody>
      </p:sp>
      <p:cxnSp>
        <p:nvCxnSpPr>
          <p:cNvPr id="61" name="直接连接符 60"/>
          <p:cNvCxnSpPr/>
          <p:nvPr/>
        </p:nvCxnSpPr>
        <p:spPr>
          <a:xfrm>
            <a:off x="1281038" y="4403908"/>
            <a:ext cx="6549421" cy="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6722125" y="5732557"/>
            <a:ext cx="1159292" cy="30777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zh-CN" altLang="en-US" sz="1400" dirty="0" smtClean="0">
                <a:latin typeface="微软雅黑" pitchFamily="34" charset="-122"/>
                <a:ea typeface="微软雅黑" pitchFamily="34" charset="-122"/>
              </a:rPr>
              <a:t>数据库</a:t>
            </a:r>
            <a:r>
              <a:rPr lang="en-US" altLang="zh-CN" sz="1400" dirty="0" smtClean="0">
                <a:latin typeface="微软雅黑" pitchFamily="34" charset="-122"/>
                <a:ea typeface="微软雅黑" pitchFamily="34" charset="-122"/>
              </a:rPr>
              <a:t>-</a:t>
            </a:r>
            <a:r>
              <a:rPr lang="zh-CN" altLang="en-US" sz="1400" dirty="0" smtClean="0">
                <a:latin typeface="微软雅黑" pitchFamily="34" charset="-122"/>
                <a:ea typeface="微软雅黑" pitchFamily="34" charset="-122"/>
              </a:rPr>
              <a:t>存储</a:t>
            </a:r>
          </a:p>
        </p:txBody>
      </p:sp>
      <p:cxnSp>
        <p:nvCxnSpPr>
          <p:cNvPr id="63" name="直接连接符 62"/>
          <p:cNvCxnSpPr/>
          <p:nvPr/>
        </p:nvCxnSpPr>
        <p:spPr>
          <a:xfrm>
            <a:off x="1302812" y="6065764"/>
            <a:ext cx="6549421" cy="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2202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矩形 110"/>
          <p:cNvSpPr/>
          <p:nvPr/>
        </p:nvSpPr>
        <p:spPr>
          <a:xfrm>
            <a:off x="785786" y="6309320"/>
            <a:ext cx="7704856" cy="36004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b="1" dirty="0">
                <a:latin typeface="微软雅黑"/>
                <a:ea typeface="微软雅黑"/>
                <a:cs typeface="微软雅黑"/>
              </a:rPr>
              <a:t>数据复制中心</a:t>
            </a:r>
          </a:p>
        </p:txBody>
      </p:sp>
      <p:sp>
        <p:nvSpPr>
          <p:cNvPr id="112" name="流程图: 磁盘 111"/>
          <p:cNvSpPr/>
          <p:nvPr/>
        </p:nvSpPr>
        <p:spPr>
          <a:xfrm>
            <a:off x="1255282" y="3621828"/>
            <a:ext cx="785818" cy="785818"/>
          </a:xfrm>
          <a:prstGeom prst="flowChartMagneticDisk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1400" dirty="0"/>
          </a:p>
        </p:txBody>
      </p:sp>
      <p:sp>
        <p:nvSpPr>
          <p:cNvPr id="113" name="流程图: 磁盘 112"/>
          <p:cNvSpPr/>
          <p:nvPr/>
        </p:nvSpPr>
        <p:spPr>
          <a:xfrm>
            <a:off x="1255282" y="4407646"/>
            <a:ext cx="785818" cy="723904"/>
          </a:xfrm>
          <a:prstGeom prst="flowChartMagneticDisk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1400" dirty="0"/>
          </a:p>
        </p:txBody>
      </p:sp>
      <p:sp>
        <p:nvSpPr>
          <p:cNvPr id="114" name="流程图: 磁盘 113"/>
          <p:cNvSpPr/>
          <p:nvPr/>
        </p:nvSpPr>
        <p:spPr>
          <a:xfrm>
            <a:off x="1255282" y="5250082"/>
            <a:ext cx="785818" cy="723904"/>
          </a:xfrm>
          <a:prstGeom prst="flowChartMagneticDisk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1400" dirty="0"/>
          </a:p>
        </p:txBody>
      </p:sp>
      <p:cxnSp>
        <p:nvCxnSpPr>
          <p:cNvPr id="115" name="直接连接符 114"/>
          <p:cNvCxnSpPr/>
          <p:nvPr/>
        </p:nvCxnSpPr>
        <p:spPr>
          <a:xfrm>
            <a:off x="1755348" y="5122026"/>
            <a:ext cx="0" cy="523366"/>
          </a:xfrm>
          <a:prstGeom prst="line">
            <a:avLst/>
          </a:prstGeom>
          <a:ln>
            <a:prstDash val="sysDot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16" name="TextBox 115"/>
          <p:cNvSpPr txBox="1"/>
          <p:nvPr/>
        </p:nvSpPr>
        <p:spPr>
          <a:xfrm>
            <a:off x="887262" y="3836142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dirty="0" smtClean="0"/>
              <a:t>1</a:t>
            </a:r>
            <a:endParaRPr lang="zh-CN" altLang="en-US" sz="1400" dirty="0"/>
          </a:p>
        </p:txBody>
      </p:sp>
      <p:sp>
        <p:nvSpPr>
          <p:cNvPr id="117" name="TextBox 116"/>
          <p:cNvSpPr txBox="1"/>
          <p:nvPr/>
        </p:nvSpPr>
        <p:spPr>
          <a:xfrm>
            <a:off x="887262" y="4621960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dirty="0" smtClean="0"/>
              <a:t>2</a:t>
            </a:r>
            <a:endParaRPr lang="zh-CN" altLang="en-US" sz="1400" dirty="0"/>
          </a:p>
        </p:txBody>
      </p:sp>
      <p:sp>
        <p:nvSpPr>
          <p:cNvPr id="118" name="TextBox 117"/>
          <p:cNvSpPr txBox="1"/>
          <p:nvPr/>
        </p:nvSpPr>
        <p:spPr>
          <a:xfrm>
            <a:off x="887262" y="5392958"/>
            <a:ext cx="3706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dirty="0" smtClean="0"/>
              <a:t>n1</a:t>
            </a:r>
            <a:endParaRPr lang="zh-CN" altLang="en-US" sz="1400" dirty="0"/>
          </a:p>
        </p:txBody>
      </p:sp>
      <p:sp>
        <p:nvSpPr>
          <p:cNvPr id="119" name="流程图: 过程 118"/>
          <p:cNvSpPr/>
          <p:nvPr/>
        </p:nvSpPr>
        <p:spPr>
          <a:xfrm>
            <a:off x="785786" y="3072124"/>
            <a:ext cx="2376263" cy="3021172"/>
          </a:xfrm>
          <a:prstGeom prst="flowChartProcess">
            <a:avLst/>
          </a:prstGeom>
          <a:noFill/>
          <a:ln w="571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120" name="TextBox 119"/>
          <p:cNvSpPr txBox="1"/>
          <p:nvPr/>
        </p:nvSpPr>
        <p:spPr>
          <a:xfrm>
            <a:off x="981097" y="3072124"/>
            <a:ext cx="1896352" cy="523220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algn="ctr"/>
            <a:r>
              <a:rPr lang="zh-CN" altLang="en-US" sz="1400" b="1" dirty="0" smtClean="0">
                <a:latin typeface="微软雅黑" pitchFamily="34" charset="-122"/>
                <a:ea typeface="微软雅黑" pitchFamily="34" charset="-122"/>
              </a:rPr>
              <a:t>核心交易数据</a:t>
            </a:r>
            <a:endParaRPr lang="en-US" altLang="zh-CN" sz="1400" b="1" dirty="0" smtClean="0">
              <a:latin typeface="微软雅黑" pitchFamily="34" charset="-122"/>
              <a:ea typeface="微软雅黑" pitchFamily="34" charset="-122"/>
            </a:endParaRPr>
          </a:p>
          <a:p>
            <a:pPr algn="ctr"/>
            <a:r>
              <a:rPr lang="en-US" altLang="zh-CN" sz="1400" b="1" dirty="0" smtClean="0">
                <a:latin typeface="微软雅黑" pitchFamily="34" charset="-122"/>
                <a:ea typeface="微软雅黑" pitchFamily="34" charset="-122"/>
              </a:rPr>
              <a:t>(</a:t>
            </a:r>
            <a:r>
              <a:rPr lang="zh-CN" altLang="en-US" sz="1400" b="1" dirty="0" smtClean="0">
                <a:latin typeface="微软雅黑" pitchFamily="34" charset="-122"/>
                <a:ea typeface="微软雅黑" pitchFamily="34" charset="-122"/>
              </a:rPr>
              <a:t>分表</a:t>
            </a:r>
            <a:r>
              <a:rPr lang="en-US" altLang="zh-CN" sz="1400" b="1" dirty="0">
                <a:latin typeface="微软雅黑" pitchFamily="34" charset="-122"/>
                <a:ea typeface="微软雅黑" pitchFamily="34" charset="-122"/>
              </a:rPr>
              <a:t>/</a:t>
            </a:r>
            <a:r>
              <a:rPr lang="zh-CN" altLang="en-US" sz="1400" b="1" dirty="0" smtClean="0">
                <a:latin typeface="微软雅黑" pitchFamily="34" charset="-122"/>
                <a:ea typeface="微软雅黑" pitchFamily="34" charset="-122"/>
              </a:rPr>
              <a:t>分库</a:t>
            </a:r>
            <a:r>
              <a:rPr lang="en-US" altLang="zh-CN" sz="1400" b="1" dirty="0" smtClean="0">
                <a:latin typeface="微软雅黑" pitchFamily="34" charset="-122"/>
                <a:ea typeface="微软雅黑" pitchFamily="34" charset="-122"/>
              </a:rPr>
              <a:t>/failover)</a:t>
            </a:r>
            <a:endParaRPr lang="zh-CN" altLang="en-US" sz="14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21" name="矩形 120"/>
          <p:cNvSpPr/>
          <p:nvPr/>
        </p:nvSpPr>
        <p:spPr>
          <a:xfrm>
            <a:off x="817136" y="1772816"/>
            <a:ext cx="2071702" cy="504056"/>
          </a:xfrm>
          <a:prstGeom prst="rect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b="1" dirty="0" smtClean="0">
                <a:latin typeface="微软雅黑" pitchFamily="34" charset="-122"/>
                <a:ea typeface="微软雅黑" pitchFamily="34" charset="-122"/>
              </a:rPr>
              <a:t>主交易系统</a:t>
            </a:r>
            <a:endParaRPr lang="zh-CN" altLang="en-US" sz="14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1174326" y="1145264"/>
            <a:ext cx="1261884" cy="523220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zh-CN" altLang="en-US" sz="1400" b="1" dirty="0" smtClean="0">
                <a:latin typeface="微软雅黑" pitchFamily="34" charset="-122"/>
                <a:ea typeface="微软雅黑" pitchFamily="34" charset="-122"/>
              </a:rPr>
              <a:t>交易处理服务</a:t>
            </a:r>
            <a:endParaRPr lang="en-US" altLang="zh-CN" sz="1400" b="1" dirty="0" smtClean="0">
              <a:latin typeface="微软雅黑" pitchFamily="34" charset="-122"/>
              <a:ea typeface="微软雅黑" pitchFamily="34" charset="-122"/>
            </a:endParaRPr>
          </a:p>
          <a:p>
            <a:pPr algn="ctr"/>
            <a:r>
              <a:rPr lang="en-US" altLang="zh-CN" sz="1400" b="1" dirty="0" smtClean="0">
                <a:latin typeface="微软雅黑" pitchFamily="34" charset="-122"/>
                <a:ea typeface="微软雅黑" pitchFamily="34" charset="-122"/>
              </a:rPr>
              <a:t>(</a:t>
            </a:r>
            <a:r>
              <a:rPr lang="zh-CN" altLang="en-US" sz="1400" b="1" dirty="0" smtClean="0">
                <a:latin typeface="微软雅黑" pitchFamily="34" charset="-122"/>
                <a:ea typeface="微软雅黑" pitchFamily="34" charset="-122"/>
              </a:rPr>
              <a:t>写场景</a:t>
            </a:r>
            <a:r>
              <a:rPr lang="en-US" altLang="zh-CN" sz="1400" b="1" dirty="0" smtClean="0">
                <a:latin typeface="微软雅黑" pitchFamily="34" charset="-122"/>
                <a:ea typeface="微软雅黑" pitchFamily="34" charset="-122"/>
              </a:rPr>
              <a:t>)</a:t>
            </a:r>
            <a:endParaRPr lang="zh-CN" altLang="en-US" sz="14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23" name="矩形 122"/>
          <p:cNvSpPr/>
          <p:nvPr/>
        </p:nvSpPr>
        <p:spPr>
          <a:xfrm>
            <a:off x="3603218" y="1772816"/>
            <a:ext cx="2071702" cy="504056"/>
          </a:xfrm>
          <a:prstGeom prst="rect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b="1" dirty="0" smtClean="0">
                <a:latin typeface="微软雅黑" pitchFamily="34" charset="-122"/>
                <a:ea typeface="微软雅黑" pitchFamily="34" charset="-122"/>
              </a:rPr>
              <a:t>交易记录查询系统</a:t>
            </a:r>
            <a:endParaRPr lang="zh-CN" altLang="en-US" sz="14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3522090" y="1116033"/>
            <a:ext cx="1980029" cy="523220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zh-CN" altLang="en-US" sz="1400" b="1" dirty="0" smtClean="0">
                <a:latin typeface="微软雅黑" pitchFamily="34" charset="-122"/>
                <a:ea typeface="微软雅黑" pitchFamily="34" charset="-122"/>
              </a:rPr>
              <a:t>用户交易记录查询服务</a:t>
            </a:r>
            <a:endParaRPr lang="en-US" altLang="zh-CN" sz="1400" b="1" dirty="0" smtClean="0">
              <a:latin typeface="微软雅黑" pitchFamily="34" charset="-122"/>
              <a:ea typeface="微软雅黑" pitchFamily="34" charset="-122"/>
            </a:endParaRPr>
          </a:p>
          <a:p>
            <a:pPr algn="ctr"/>
            <a:r>
              <a:rPr lang="en-US" altLang="zh-CN" sz="1400" b="1" dirty="0" smtClean="0">
                <a:latin typeface="微软雅黑" pitchFamily="34" charset="-122"/>
                <a:ea typeface="微软雅黑" pitchFamily="34" charset="-122"/>
              </a:rPr>
              <a:t>(</a:t>
            </a:r>
            <a:r>
              <a:rPr lang="zh-CN" altLang="en-US" sz="1400" b="1" dirty="0" smtClean="0">
                <a:latin typeface="微软雅黑" pitchFamily="34" charset="-122"/>
                <a:ea typeface="微软雅黑" pitchFamily="34" charset="-122"/>
              </a:rPr>
              <a:t>读场景</a:t>
            </a:r>
            <a:r>
              <a:rPr lang="en-US" altLang="zh-CN" sz="1400" b="1" dirty="0" smtClean="0">
                <a:latin typeface="微软雅黑" pitchFamily="34" charset="-122"/>
                <a:ea typeface="微软雅黑" pitchFamily="34" charset="-122"/>
              </a:rPr>
              <a:t>1)</a:t>
            </a:r>
            <a:endParaRPr lang="zh-CN" altLang="en-US" sz="14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25" name="流程图: 过程 124"/>
          <p:cNvSpPr/>
          <p:nvPr/>
        </p:nvSpPr>
        <p:spPr>
          <a:xfrm>
            <a:off x="3742918" y="3072124"/>
            <a:ext cx="2000264" cy="3021172"/>
          </a:xfrm>
          <a:prstGeom prst="flowChartProcess">
            <a:avLst/>
          </a:prstGeom>
          <a:noFill/>
          <a:ln w="571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126" name="流程图: 磁盘 125"/>
          <p:cNvSpPr/>
          <p:nvPr/>
        </p:nvSpPr>
        <p:spPr>
          <a:xfrm>
            <a:off x="4385860" y="3621828"/>
            <a:ext cx="1000132" cy="785818"/>
          </a:xfrm>
          <a:prstGeom prst="flowChartMagneticDisk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1400" dirty="0"/>
          </a:p>
        </p:txBody>
      </p:sp>
      <p:sp>
        <p:nvSpPr>
          <p:cNvPr id="127" name="流程图: 磁盘 126"/>
          <p:cNvSpPr/>
          <p:nvPr/>
        </p:nvSpPr>
        <p:spPr>
          <a:xfrm>
            <a:off x="4385860" y="4407646"/>
            <a:ext cx="1000132" cy="785818"/>
          </a:xfrm>
          <a:prstGeom prst="flowChartMagneticDisk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1400" dirty="0"/>
          </a:p>
        </p:txBody>
      </p:sp>
      <p:sp>
        <p:nvSpPr>
          <p:cNvPr id="128" name="流程图: 磁盘 127"/>
          <p:cNvSpPr/>
          <p:nvPr/>
        </p:nvSpPr>
        <p:spPr>
          <a:xfrm>
            <a:off x="4385860" y="5250082"/>
            <a:ext cx="1000132" cy="785818"/>
          </a:xfrm>
          <a:prstGeom prst="flowChartMagneticDisk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1400" dirty="0"/>
          </a:p>
        </p:txBody>
      </p:sp>
      <p:cxnSp>
        <p:nvCxnSpPr>
          <p:cNvPr id="129" name="直接连接符 128"/>
          <p:cNvCxnSpPr/>
          <p:nvPr/>
        </p:nvCxnSpPr>
        <p:spPr>
          <a:xfrm rot="5400000">
            <a:off x="4707331" y="5372059"/>
            <a:ext cx="357190" cy="0"/>
          </a:xfrm>
          <a:prstGeom prst="line">
            <a:avLst/>
          </a:prstGeom>
          <a:ln>
            <a:prstDash val="sysDot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30" name="TextBox 129"/>
          <p:cNvSpPr txBox="1"/>
          <p:nvPr/>
        </p:nvSpPr>
        <p:spPr>
          <a:xfrm>
            <a:off x="3957232" y="3836142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dirty="0" smtClean="0"/>
              <a:t>1</a:t>
            </a:r>
            <a:endParaRPr lang="zh-CN" altLang="en-US" sz="1400" dirty="0"/>
          </a:p>
        </p:txBody>
      </p:sp>
      <p:sp>
        <p:nvSpPr>
          <p:cNvPr id="131" name="TextBox 130"/>
          <p:cNvSpPr txBox="1"/>
          <p:nvPr/>
        </p:nvSpPr>
        <p:spPr>
          <a:xfrm>
            <a:off x="3957232" y="4681256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dirty="0" smtClean="0"/>
              <a:t>2</a:t>
            </a:r>
            <a:endParaRPr lang="zh-CN" altLang="en-US" sz="1400" dirty="0"/>
          </a:p>
        </p:txBody>
      </p:sp>
      <p:sp>
        <p:nvSpPr>
          <p:cNvPr id="132" name="TextBox 131"/>
          <p:cNvSpPr txBox="1"/>
          <p:nvPr/>
        </p:nvSpPr>
        <p:spPr>
          <a:xfrm>
            <a:off x="3967156" y="5392958"/>
            <a:ext cx="3706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dirty="0" smtClean="0"/>
              <a:t>n2</a:t>
            </a:r>
            <a:endParaRPr lang="zh-CN" altLang="en-US" sz="1400" dirty="0"/>
          </a:p>
        </p:txBody>
      </p:sp>
      <p:sp>
        <p:nvSpPr>
          <p:cNvPr id="133" name="矩形 132"/>
          <p:cNvSpPr/>
          <p:nvPr/>
        </p:nvSpPr>
        <p:spPr>
          <a:xfrm>
            <a:off x="6389300" y="1772816"/>
            <a:ext cx="2071702" cy="504056"/>
          </a:xfrm>
          <a:prstGeom prst="rect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b="1" dirty="0" smtClean="0">
                <a:latin typeface="微软雅黑" pitchFamily="34" charset="-122"/>
                <a:ea typeface="微软雅黑" pitchFamily="34" charset="-122"/>
              </a:rPr>
              <a:t>商户查询系统</a:t>
            </a:r>
            <a:endParaRPr lang="zh-CN" altLang="en-US" sz="14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34" name="流程图: 多文档 133"/>
          <p:cNvSpPr/>
          <p:nvPr/>
        </p:nvSpPr>
        <p:spPr>
          <a:xfrm>
            <a:off x="1469596" y="3907580"/>
            <a:ext cx="449039" cy="428628"/>
          </a:xfrm>
          <a:prstGeom prst="flowChartMultidocumen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135" name="流程图: 多文档 134"/>
          <p:cNvSpPr/>
          <p:nvPr/>
        </p:nvSpPr>
        <p:spPr>
          <a:xfrm>
            <a:off x="1469596" y="4693398"/>
            <a:ext cx="449039" cy="428628"/>
          </a:xfrm>
          <a:prstGeom prst="flowChartMultidocumen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136" name="流程图: 多文档 135"/>
          <p:cNvSpPr/>
          <p:nvPr/>
        </p:nvSpPr>
        <p:spPr>
          <a:xfrm>
            <a:off x="1469596" y="5535834"/>
            <a:ext cx="449039" cy="428628"/>
          </a:xfrm>
          <a:prstGeom prst="flowChartMultidocumen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137" name="流程图: 多文档 136"/>
          <p:cNvSpPr/>
          <p:nvPr/>
        </p:nvSpPr>
        <p:spPr>
          <a:xfrm>
            <a:off x="4600174" y="3907580"/>
            <a:ext cx="571504" cy="428628"/>
          </a:xfrm>
          <a:prstGeom prst="flowChartMultidocumen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138" name="流程图: 多文档 137"/>
          <p:cNvSpPr/>
          <p:nvPr/>
        </p:nvSpPr>
        <p:spPr>
          <a:xfrm>
            <a:off x="4600174" y="4693398"/>
            <a:ext cx="571504" cy="428628"/>
          </a:xfrm>
          <a:prstGeom prst="flowChartMultidocumen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139" name="流程图: 多文档 138"/>
          <p:cNvSpPr/>
          <p:nvPr/>
        </p:nvSpPr>
        <p:spPr>
          <a:xfrm>
            <a:off x="4600174" y="5535834"/>
            <a:ext cx="571504" cy="428628"/>
          </a:xfrm>
          <a:prstGeom prst="flowChartMultidocumen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140" name="TextBox 139"/>
          <p:cNvSpPr txBox="1"/>
          <p:nvPr/>
        </p:nvSpPr>
        <p:spPr>
          <a:xfrm>
            <a:off x="4100108" y="3068960"/>
            <a:ext cx="1326004" cy="523220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zh-CN" altLang="en-US" sz="1400" b="1" dirty="0" smtClean="0">
                <a:latin typeface="微软雅黑" pitchFamily="34" charset="-122"/>
                <a:ea typeface="微软雅黑" pitchFamily="34" charset="-122"/>
              </a:rPr>
              <a:t>交易记录数据</a:t>
            </a:r>
            <a:endParaRPr lang="en-US" altLang="zh-CN" sz="1400" b="1" dirty="0" smtClean="0">
              <a:latin typeface="微软雅黑" pitchFamily="34" charset="-122"/>
              <a:ea typeface="微软雅黑" pitchFamily="34" charset="-122"/>
            </a:endParaRPr>
          </a:p>
          <a:p>
            <a:pPr algn="ctr"/>
            <a:r>
              <a:rPr lang="en-US" altLang="zh-CN" sz="1400" b="1" dirty="0" smtClean="0">
                <a:latin typeface="微软雅黑" pitchFamily="34" charset="-122"/>
                <a:ea typeface="微软雅黑" pitchFamily="34" charset="-122"/>
              </a:rPr>
              <a:t>(</a:t>
            </a:r>
            <a:r>
              <a:rPr lang="zh-CN" altLang="en-US" sz="1400" b="1" dirty="0" smtClean="0">
                <a:latin typeface="微软雅黑" pitchFamily="34" charset="-122"/>
                <a:ea typeface="微软雅黑" pitchFamily="34" charset="-122"/>
              </a:rPr>
              <a:t>分表并分库</a:t>
            </a:r>
            <a:r>
              <a:rPr lang="en-US" altLang="zh-CN" sz="1400" b="1" dirty="0" smtClean="0">
                <a:latin typeface="微软雅黑" pitchFamily="34" charset="-122"/>
                <a:ea typeface="微软雅黑" pitchFamily="34" charset="-122"/>
              </a:rPr>
              <a:t>)</a:t>
            </a:r>
            <a:endParaRPr lang="zh-CN" altLang="en-US" sz="1400" b="1" dirty="0" smtClean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41" name="流程图: 过程 140"/>
          <p:cNvSpPr/>
          <p:nvPr/>
        </p:nvSpPr>
        <p:spPr>
          <a:xfrm>
            <a:off x="6389300" y="3072124"/>
            <a:ext cx="2000264" cy="3021172"/>
          </a:xfrm>
          <a:prstGeom prst="flowChartProcess">
            <a:avLst/>
          </a:prstGeom>
          <a:noFill/>
          <a:ln w="571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142" name="流程图: 磁盘 141"/>
          <p:cNvSpPr/>
          <p:nvPr/>
        </p:nvSpPr>
        <p:spPr>
          <a:xfrm>
            <a:off x="6889366" y="3621828"/>
            <a:ext cx="1000132" cy="785818"/>
          </a:xfrm>
          <a:prstGeom prst="flowChartMagneticDisk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1400" dirty="0"/>
          </a:p>
        </p:txBody>
      </p:sp>
      <p:sp>
        <p:nvSpPr>
          <p:cNvPr id="143" name="流程图: 磁盘 142"/>
          <p:cNvSpPr/>
          <p:nvPr/>
        </p:nvSpPr>
        <p:spPr>
          <a:xfrm>
            <a:off x="6889366" y="4407646"/>
            <a:ext cx="1000132" cy="785818"/>
          </a:xfrm>
          <a:prstGeom prst="flowChartMagneticDisk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1400" dirty="0"/>
          </a:p>
        </p:txBody>
      </p:sp>
      <p:sp>
        <p:nvSpPr>
          <p:cNvPr id="144" name="流程图: 磁盘 143"/>
          <p:cNvSpPr/>
          <p:nvPr/>
        </p:nvSpPr>
        <p:spPr>
          <a:xfrm>
            <a:off x="6889366" y="5250082"/>
            <a:ext cx="1000132" cy="785818"/>
          </a:xfrm>
          <a:prstGeom prst="flowChartMagneticDisk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1400" dirty="0"/>
          </a:p>
        </p:txBody>
      </p:sp>
      <p:cxnSp>
        <p:nvCxnSpPr>
          <p:cNvPr id="145" name="直接连接符 144"/>
          <p:cNvCxnSpPr/>
          <p:nvPr/>
        </p:nvCxnSpPr>
        <p:spPr>
          <a:xfrm rot="5400000">
            <a:off x="7210837" y="5372059"/>
            <a:ext cx="357190" cy="0"/>
          </a:xfrm>
          <a:prstGeom prst="line">
            <a:avLst/>
          </a:prstGeom>
          <a:ln>
            <a:prstDash val="sysDot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46" name="流程图: 多文档 145"/>
          <p:cNvSpPr/>
          <p:nvPr/>
        </p:nvSpPr>
        <p:spPr>
          <a:xfrm>
            <a:off x="7103680" y="3907580"/>
            <a:ext cx="571504" cy="428628"/>
          </a:xfrm>
          <a:prstGeom prst="flowChartMultidocumen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147" name="流程图: 多文档 146"/>
          <p:cNvSpPr/>
          <p:nvPr/>
        </p:nvSpPr>
        <p:spPr>
          <a:xfrm>
            <a:off x="7103680" y="4693398"/>
            <a:ext cx="571504" cy="428628"/>
          </a:xfrm>
          <a:prstGeom prst="flowChartMultidocumen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148" name="流程图: 多文档 147"/>
          <p:cNvSpPr/>
          <p:nvPr/>
        </p:nvSpPr>
        <p:spPr>
          <a:xfrm>
            <a:off x="7103680" y="5535834"/>
            <a:ext cx="571504" cy="428628"/>
          </a:xfrm>
          <a:prstGeom prst="flowChartMultidocumen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149" name="TextBox 148"/>
          <p:cNvSpPr txBox="1"/>
          <p:nvPr/>
        </p:nvSpPr>
        <p:spPr>
          <a:xfrm>
            <a:off x="6532176" y="1145264"/>
            <a:ext cx="1441420" cy="523220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zh-CN" altLang="en-US" sz="1400" b="1" dirty="0" smtClean="0">
                <a:latin typeface="微软雅黑" pitchFamily="34" charset="-122"/>
                <a:ea typeface="微软雅黑" pitchFamily="34" charset="-122"/>
              </a:rPr>
              <a:t>商户查询与对账</a:t>
            </a:r>
            <a:endParaRPr lang="en-US" altLang="zh-CN" sz="1400" b="1" dirty="0" smtClean="0">
              <a:latin typeface="微软雅黑" pitchFamily="34" charset="-122"/>
              <a:ea typeface="微软雅黑" pitchFamily="34" charset="-122"/>
            </a:endParaRPr>
          </a:p>
          <a:p>
            <a:pPr algn="ctr"/>
            <a:r>
              <a:rPr lang="en-US" altLang="zh-CN" sz="1400" b="1" dirty="0" smtClean="0">
                <a:latin typeface="微软雅黑" pitchFamily="34" charset="-122"/>
                <a:ea typeface="微软雅黑" pitchFamily="34" charset="-122"/>
              </a:rPr>
              <a:t>(</a:t>
            </a:r>
            <a:r>
              <a:rPr lang="zh-CN" altLang="en-US" sz="1400" b="1" dirty="0" smtClean="0">
                <a:latin typeface="微软雅黑" pitchFamily="34" charset="-122"/>
                <a:ea typeface="微软雅黑" pitchFamily="34" charset="-122"/>
              </a:rPr>
              <a:t>读场景</a:t>
            </a:r>
            <a:r>
              <a:rPr lang="en-US" altLang="zh-CN" sz="1400" b="1" dirty="0" smtClean="0">
                <a:latin typeface="微软雅黑" pitchFamily="34" charset="-122"/>
                <a:ea typeface="微软雅黑" pitchFamily="34" charset="-122"/>
              </a:rPr>
              <a:t>2)</a:t>
            </a:r>
            <a:endParaRPr lang="zh-CN" altLang="en-US" sz="14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50" name="TextBox 149"/>
          <p:cNvSpPr txBox="1"/>
          <p:nvPr/>
        </p:nvSpPr>
        <p:spPr>
          <a:xfrm>
            <a:off x="6532176" y="3836142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dirty="0" smtClean="0"/>
              <a:t>1</a:t>
            </a:r>
            <a:endParaRPr lang="zh-CN" altLang="en-US" sz="1400" dirty="0"/>
          </a:p>
        </p:txBody>
      </p:sp>
      <p:sp>
        <p:nvSpPr>
          <p:cNvPr id="151" name="TextBox 150"/>
          <p:cNvSpPr txBox="1"/>
          <p:nvPr/>
        </p:nvSpPr>
        <p:spPr>
          <a:xfrm>
            <a:off x="6532176" y="4621960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dirty="0" smtClean="0"/>
              <a:t>2</a:t>
            </a:r>
            <a:endParaRPr lang="zh-CN" altLang="en-US" sz="1400" dirty="0"/>
          </a:p>
        </p:txBody>
      </p:sp>
      <p:sp>
        <p:nvSpPr>
          <p:cNvPr id="152" name="TextBox 151"/>
          <p:cNvSpPr txBox="1"/>
          <p:nvPr/>
        </p:nvSpPr>
        <p:spPr>
          <a:xfrm>
            <a:off x="6532176" y="5452254"/>
            <a:ext cx="3706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dirty="0" smtClean="0"/>
              <a:t>n3</a:t>
            </a:r>
            <a:endParaRPr lang="zh-CN" altLang="en-US" sz="1400" dirty="0"/>
          </a:p>
        </p:txBody>
      </p:sp>
      <p:sp>
        <p:nvSpPr>
          <p:cNvPr id="153" name="TextBox 152"/>
          <p:cNvSpPr txBox="1"/>
          <p:nvPr/>
        </p:nvSpPr>
        <p:spPr>
          <a:xfrm>
            <a:off x="6403331" y="3068960"/>
            <a:ext cx="1885453" cy="523220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zh-CN" altLang="en-US" sz="1400" b="1" dirty="0" smtClean="0">
                <a:latin typeface="微软雅黑" pitchFamily="34" charset="-122"/>
                <a:ea typeface="微软雅黑" pitchFamily="34" charset="-122"/>
              </a:rPr>
              <a:t>商户</a:t>
            </a:r>
            <a:r>
              <a:rPr lang="en-US" altLang="zh-CN" sz="1400" b="1" dirty="0" smtClean="0">
                <a:latin typeface="微软雅黑" pitchFamily="34" charset="-122"/>
                <a:ea typeface="微软雅黑" pitchFamily="34" charset="-122"/>
              </a:rPr>
              <a:t>/</a:t>
            </a:r>
            <a:r>
              <a:rPr lang="zh-CN" altLang="en-US" sz="1400" b="1" dirty="0" smtClean="0">
                <a:latin typeface="微软雅黑" pitchFamily="34" charset="-122"/>
                <a:ea typeface="微软雅黑" pitchFamily="34" charset="-122"/>
              </a:rPr>
              <a:t>平台商交易数据</a:t>
            </a:r>
            <a:endParaRPr lang="en-US" altLang="zh-CN" sz="1400" b="1" dirty="0" smtClean="0">
              <a:latin typeface="微软雅黑" pitchFamily="34" charset="-122"/>
              <a:ea typeface="微软雅黑" pitchFamily="34" charset="-122"/>
            </a:endParaRPr>
          </a:p>
          <a:p>
            <a:pPr algn="ctr"/>
            <a:r>
              <a:rPr lang="en-US" altLang="zh-CN" sz="1400" b="1" dirty="0" smtClean="0">
                <a:latin typeface="微软雅黑" pitchFamily="34" charset="-122"/>
                <a:ea typeface="微软雅黑" pitchFamily="34" charset="-122"/>
              </a:rPr>
              <a:t>(</a:t>
            </a:r>
            <a:r>
              <a:rPr lang="zh-CN" altLang="en-US" sz="1400" b="1" dirty="0" smtClean="0">
                <a:latin typeface="微软雅黑" pitchFamily="34" charset="-122"/>
                <a:ea typeface="微软雅黑" pitchFamily="34" charset="-122"/>
              </a:rPr>
              <a:t>分表并分库</a:t>
            </a:r>
            <a:r>
              <a:rPr lang="en-US" altLang="zh-CN" sz="1400" b="1" dirty="0" smtClean="0">
                <a:latin typeface="微软雅黑" pitchFamily="34" charset="-122"/>
                <a:ea typeface="微软雅黑" pitchFamily="34" charset="-122"/>
              </a:rPr>
              <a:t>)</a:t>
            </a:r>
            <a:endParaRPr lang="zh-CN" altLang="en-US" sz="1400" b="1" dirty="0" smtClean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54" name="矩形 153"/>
          <p:cNvSpPr/>
          <p:nvPr/>
        </p:nvSpPr>
        <p:spPr>
          <a:xfrm>
            <a:off x="785786" y="2564904"/>
            <a:ext cx="7704856" cy="36004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b="1" dirty="0" smtClean="0">
                <a:latin typeface="微软雅黑"/>
                <a:ea typeface="微软雅黑"/>
                <a:cs typeface="微软雅黑"/>
              </a:rPr>
              <a:t>数据</a:t>
            </a:r>
            <a:r>
              <a:rPr lang="zh-CN" altLang="en-US" sz="1400" b="1" dirty="0">
                <a:latin typeface="微软雅黑"/>
                <a:ea typeface="微软雅黑"/>
                <a:cs typeface="微软雅黑"/>
              </a:rPr>
              <a:t>中间件</a:t>
            </a:r>
          </a:p>
        </p:txBody>
      </p:sp>
      <p:sp>
        <p:nvSpPr>
          <p:cNvPr id="155" name="上箭头 154"/>
          <p:cNvSpPr/>
          <p:nvPr/>
        </p:nvSpPr>
        <p:spPr>
          <a:xfrm flipV="1">
            <a:off x="1721890" y="2276872"/>
            <a:ext cx="285752" cy="343510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156" name="上箭头 155"/>
          <p:cNvSpPr/>
          <p:nvPr/>
        </p:nvSpPr>
        <p:spPr>
          <a:xfrm>
            <a:off x="4744190" y="5949280"/>
            <a:ext cx="285752" cy="343510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157" name="上箭头 156"/>
          <p:cNvSpPr/>
          <p:nvPr/>
        </p:nvSpPr>
        <p:spPr>
          <a:xfrm>
            <a:off x="7338514" y="5965810"/>
            <a:ext cx="285752" cy="343510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158" name="上箭头 157"/>
          <p:cNvSpPr/>
          <p:nvPr/>
        </p:nvSpPr>
        <p:spPr>
          <a:xfrm flipV="1">
            <a:off x="4530202" y="2276872"/>
            <a:ext cx="285752" cy="343510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159" name="上箭头 158"/>
          <p:cNvSpPr/>
          <p:nvPr/>
        </p:nvSpPr>
        <p:spPr>
          <a:xfrm flipV="1">
            <a:off x="7338514" y="2276872"/>
            <a:ext cx="285752" cy="343510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160" name="上箭头 159"/>
          <p:cNvSpPr/>
          <p:nvPr/>
        </p:nvSpPr>
        <p:spPr>
          <a:xfrm flipV="1">
            <a:off x="2039390" y="6021288"/>
            <a:ext cx="285752" cy="343510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161" name="流程图: 磁盘 160"/>
          <p:cNvSpPr/>
          <p:nvPr/>
        </p:nvSpPr>
        <p:spPr>
          <a:xfrm>
            <a:off x="2227900" y="3618004"/>
            <a:ext cx="785818" cy="785818"/>
          </a:xfrm>
          <a:prstGeom prst="flowChartMagneticDisk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1400" dirty="0"/>
          </a:p>
        </p:txBody>
      </p:sp>
      <p:sp>
        <p:nvSpPr>
          <p:cNvPr id="162" name="流程图: 磁盘 161"/>
          <p:cNvSpPr/>
          <p:nvPr/>
        </p:nvSpPr>
        <p:spPr>
          <a:xfrm>
            <a:off x="2227900" y="4403822"/>
            <a:ext cx="785818" cy="723904"/>
          </a:xfrm>
          <a:prstGeom prst="flowChartMagneticDisk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1400" dirty="0"/>
          </a:p>
        </p:txBody>
      </p:sp>
      <p:sp>
        <p:nvSpPr>
          <p:cNvPr id="163" name="流程图: 磁盘 162"/>
          <p:cNvSpPr/>
          <p:nvPr/>
        </p:nvSpPr>
        <p:spPr>
          <a:xfrm>
            <a:off x="2227900" y="5246258"/>
            <a:ext cx="785818" cy="723904"/>
          </a:xfrm>
          <a:prstGeom prst="flowChartMagneticDisk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1400" dirty="0"/>
          </a:p>
        </p:txBody>
      </p:sp>
      <p:cxnSp>
        <p:nvCxnSpPr>
          <p:cNvPr id="164" name="直接连接符 163"/>
          <p:cNvCxnSpPr/>
          <p:nvPr/>
        </p:nvCxnSpPr>
        <p:spPr>
          <a:xfrm>
            <a:off x="2651398" y="5118202"/>
            <a:ext cx="0" cy="523366"/>
          </a:xfrm>
          <a:prstGeom prst="line">
            <a:avLst/>
          </a:prstGeom>
          <a:ln>
            <a:prstDash val="sysDot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65" name="流程图: 多文档 164"/>
          <p:cNvSpPr/>
          <p:nvPr/>
        </p:nvSpPr>
        <p:spPr>
          <a:xfrm>
            <a:off x="2365646" y="3903756"/>
            <a:ext cx="449039" cy="428628"/>
          </a:xfrm>
          <a:prstGeom prst="flowChartMultidocumen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166" name="流程图: 多文档 165"/>
          <p:cNvSpPr/>
          <p:nvPr/>
        </p:nvSpPr>
        <p:spPr>
          <a:xfrm>
            <a:off x="2365646" y="4689574"/>
            <a:ext cx="449039" cy="428628"/>
          </a:xfrm>
          <a:prstGeom prst="flowChartMultidocumen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167" name="流程图: 多文档 166"/>
          <p:cNvSpPr/>
          <p:nvPr/>
        </p:nvSpPr>
        <p:spPr>
          <a:xfrm>
            <a:off x="2365646" y="5532010"/>
            <a:ext cx="449039" cy="428628"/>
          </a:xfrm>
          <a:prstGeom prst="flowChartMultidocumen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168" name="TextBox 167"/>
          <p:cNvSpPr txBox="1"/>
          <p:nvPr/>
        </p:nvSpPr>
        <p:spPr>
          <a:xfrm>
            <a:off x="1476150" y="3903416"/>
            <a:ext cx="364202" cy="307777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algn="ctr"/>
            <a:r>
              <a:rPr lang="zh-CN" altLang="en-US" sz="1400" b="1" dirty="0">
                <a:latin typeface="微软雅黑" pitchFamily="34" charset="-122"/>
                <a:ea typeface="微软雅黑" pitchFamily="34" charset="-122"/>
              </a:rPr>
              <a:t>主</a:t>
            </a:r>
          </a:p>
        </p:txBody>
      </p:sp>
      <p:sp>
        <p:nvSpPr>
          <p:cNvPr id="169" name="TextBox 168"/>
          <p:cNvSpPr txBox="1"/>
          <p:nvPr/>
        </p:nvSpPr>
        <p:spPr>
          <a:xfrm>
            <a:off x="2378470" y="3953938"/>
            <a:ext cx="364202" cy="307777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algn="ctr"/>
            <a:r>
              <a:rPr lang="zh-CN" altLang="en-US" sz="1400" b="1" dirty="0" smtClean="0">
                <a:latin typeface="微软雅黑" pitchFamily="34" charset="-122"/>
                <a:ea typeface="微软雅黑" pitchFamily="34" charset="-122"/>
              </a:rPr>
              <a:t>备</a:t>
            </a:r>
            <a:endParaRPr lang="zh-CN" altLang="en-US" sz="14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CN" altLang="en-US" b="1" dirty="0" smtClean="0"/>
              <a:t>应用架构</a:t>
            </a:r>
            <a:r>
              <a:rPr lang="en-US" altLang="zh-CN" b="1" dirty="0" smtClean="0"/>
              <a:t>-</a:t>
            </a:r>
            <a:r>
              <a:rPr lang="zh-CN" altLang="en-US" b="1" dirty="0" smtClean="0"/>
              <a:t>数据模型</a:t>
            </a:r>
            <a:r>
              <a:rPr lang="zh-CN" altLang="en-US" b="1" dirty="0"/>
              <a:t>优化</a:t>
            </a:r>
            <a:r>
              <a:rPr lang="zh-CN" altLang="en-US" b="1" dirty="0" smtClean="0"/>
              <a:t>（交易</a:t>
            </a:r>
            <a:r>
              <a:rPr lang="zh-CN" altLang="en-US" b="1" dirty="0"/>
              <a:t>示例）</a:t>
            </a:r>
          </a:p>
        </p:txBody>
      </p:sp>
    </p:spTree>
    <p:extLst>
      <p:ext uri="{BB962C8B-B14F-4D97-AF65-F5344CB8AC3E}">
        <p14:creationId xmlns:p14="http://schemas.microsoft.com/office/powerpoint/2010/main" val="2451934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4"/>
          <p:cNvSpPr>
            <a:spLocks noChangeArrowheads="1"/>
          </p:cNvSpPr>
          <p:nvPr/>
        </p:nvSpPr>
        <p:spPr bwMode="gray">
          <a:xfrm>
            <a:off x="4708376" y="1452448"/>
            <a:ext cx="2032915" cy="2248694"/>
          </a:xfrm>
          <a:prstGeom prst="roundRect">
            <a:avLst>
              <a:gd name="adj" fmla="val 7912"/>
            </a:avLst>
          </a:prstGeom>
          <a:gradFill rotWithShape="1">
            <a:gsLst>
              <a:gs pos="0">
                <a:schemeClr val="accent1">
                  <a:gamma/>
                  <a:tint val="38039"/>
                  <a:invGamma/>
                </a:schemeClr>
              </a:gs>
              <a:gs pos="100000">
                <a:schemeClr val="accent1">
                  <a:alpha val="50000"/>
                </a:schemeClr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>
              <a:defRPr/>
            </a:pPr>
            <a:endParaRPr lang="zh-CN" altLang="en-US" sz="1400">
              <a:latin typeface="微软雅黑" pitchFamily="34" charset="-122"/>
              <a:ea typeface="微软雅黑" pitchFamily="34" charset="-122"/>
            </a:endParaRPr>
          </a:p>
        </p:txBody>
      </p:sp>
      <p:grpSp>
        <p:nvGrpSpPr>
          <p:cNvPr id="6" name="Group 9"/>
          <p:cNvGrpSpPr>
            <a:grpSpLocks/>
          </p:cNvGrpSpPr>
          <p:nvPr/>
        </p:nvGrpSpPr>
        <p:grpSpPr bwMode="auto">
          <a:xfrm>
            <a:off x="4619475" y="823798"/>
            <a:ext cx="2148707" cy="466725"/>
            <a:chOff x="3623" y="1413"/>
            <a:chExt cx="1321" cy="294"/>
          </a:xfrm>
        </p:grpSpPr>
        <p:sp>
          <p:nvSpPr>
            <p:cNvPr id="12" name="AutoShape 10"/>
            <p:cNvSpPr>
              <a:spLocks noChangeArrowheads="1"/>
            </p:cNvSpPr>
            <p:nvPr/>
          </p:nvSpPr>
          <p:spPr bwMode="gray">
            <a:xfrm>
              <a:off x="3623" y="1413"/>
              <a:ext cx="1321" cy="29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accent1">
                    <a:gamma/>
                    <a:shade val="89020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9020"/>
                    <a:invGamma/>
                  </a:schemeClr>
                </a:gs>
              </a:gsLst>
              <a:lin ang="0" scaled="1"/>
            </a:gradFill>
            <a:ln w="12700">
              <a:solidFill>
                <a:schemeClr val="accent1"/>
              </a:solidFill>
              <a:round/>
              <a:headEnd/>
              <a:tailEnd/>
            </a:ln>
            <a:effectLst>
              <a:outerShdw dist="53882" dir="2700000" algn="ctr" rotWithShape="0">
                <a:srgbClr val="292929">
                  <a:alpha val="50000"/>
                </a:srgbClr>
              </a:outerShdw>
            </a:effec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9pPr>
            </a:lstStyle>
            <a:p>
              <a:pPr>
                <a:defRPr/>
              </a:pPr>
              <a:endParaRPr lang="zh-CN" altLang="en-US" sz="2000" dirty="0"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13" name="AutoShape 11"/>
            <p:cNvSpPr>
              <a:spLocks noChangeArrowheads="1"/>
            </p:cNvSpPr>
            <p:nvPr/>
          </p:nvSpPr>
          <p:spPr bwMode="gray">
            <a:xfrm flipH="1">
              <a:off x="4878" y="1457"/>
              <a:ext cx="59" cy="204"/>
            </a:xfrm>
            <a:prstGeom prst="moon">
              <a:avLst>
                <a:gd name="adj" fmla="val 22032"/>
              </a:avLst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  <a:alpha val="0"/>
                  </a:srgbClr>
                </a:gs>
                <a:gs pos="50000">
                  <a:srgbClr val="FFFFFF">
                    <a:alpha val="84000"/>
                  </a:srgbClr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9pPr>
            </a:lstStyle>
            <a:p>
              <a:pPr>
                <a:defRPr/>
              </a:pPr>
              <a:endParaRPr lang="zh-CN" altLang="en-US" sz="2000"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14" name="AutoShape 12"/>
            <p:cNvSpPr>
              <a:spLocks noChangeArrowheads="1"/>
            </p:cNvSpPr>
            <p:nvPr/>
          </p:nvSpPr>
          <p:spPr bwMode="gray">
            <a:xfrm>
              <a:off x="3637" y="1457"/>
              <a:ext cx="59" cy="204"/>
            </a:xfrm>
            <a:prstGeom prst="moon">
              <a:avLst>
                <a:gd name="adj" fmla="val 22032"/>
              </a:avLst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  <a:alpha val="0"/>
                  </a:srgbClr>
                </a:gs>
                <a:gs pos="50000">
                  <a:srgbClr val="FFFFFF">
                    <a:alpha val="84000"/>
                  </a:srgbClr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9pPr>
            </a:lstStyle>
            <a:p>
              <a:pPr>
                <a:defRPr/>
              </a:pPr>
              <a:endParaRPr lang="zh-CN" altLang="en-US" sz="2000">
                <a:latin typeface="微软雅黑" pitchFamily="34" charset="-122"/>
                <a:ea typeface="微软雅黑" pitchFamily="34" charset="-122"/>
              </a:endParaRPr>
            </a:p>
          </p:txBody>
        </p:sp>
      </p:grpSp>
      <p:sp>
        <p:nvSpPr>
          <p:cNvPr id="7" name="Text Box 18"/>
          <p:cNvSpPr txBox="1">
            <a:spLocks noChangeArrowheads="1"/>
          </p:cNvSpPr>
          <p:nvPr/>
        </p:nvSpPr>
        <p:spPr bwMode="white">
          <a:xfrm>
            <a:off x="4645714" y="877773"/>
            <a:ext cx="2169423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zh-CN" altLang="en-US" sz="2000" b="1" dirty="0" smtClean="0">
                <a:solidFill>
                  <a:srgbClr val="F8F8F8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全链路模拟验证</a:t>
            </a:r>
            <a:endParaRPr lang="en-US" altLang="zh-CN" sz="2000" b="1" dirty="0">
              <a:solidFill>
                <a:srgbClr val="F8F8F8"/>
              </a:solidFill>
              <a:latin typeface="微软雅黑" pitchFamily="34" charset="-122"/>
              <a:ea typeface="微软雅黑" pitchFamily="34" charset="-122"/>
              <a:cs typeface="Arial" pitchFamily="34" charset="0"/>
            </a:endParaRPr>
          </a:p>
        </p:txBody>
      </p:sp>
      <p:sp>
        <p:nvSpPr>
          <p:cNvPr id="8" name="Rectangle 17"/>
          <p:cNvSpPr>
            <a:spLocks noChangeArrowheads="1"/>
          </p:cNvSpPr>
          <p:nvPr/>
        </p:nvSpPr>
        <p:spPr bwMode="gray">
          <a:xfrm>
            <a:off x="4887763" y="1528648"/>
            <a:ext cx="141143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>
              <a:buClr>
                <a:srgbClr val="FF0066"/>
              </a:buClr>
              <a:buSzPct val="75000"/>
              <a:buFont typeface="Arial" pitchFamily="34" charset="0"/>
              <a:buNone/>
            </a:pPr>
            <a:r>
              <a:rPr lang="en-US" altLang="zh-CN" sz="14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 </a:t>
            </a:r>
            <a:r>
              <a:rPr lang="zh-CN" altLang="en-US" sz="1400" b="1" dirty="0" smtClean="0">
                <a:solidFill>
                  <a:srgbClr val="7030A0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流量分离控制</a:t>
            </a:r>
            <a:endParaRPr lang="en-US" altLang="zh-CN" sz="1400" b="1" dirty="0">
              <a:solidFill>
                <a:srgbClr val="7030A0"/>
              </a:solidFill>
              <a:latin typeface="微软雅黑" pitchFamily="34" charset="-122"/>
              <a:ea typeface="微软雅黑" pitchFamily="34" charset="-122"/>
              <a:cs typeface="Arial" pitchFamily="34" charset="0"/>
            </a:endParaRPr>
          </a:p>
        </p:txBody>
      </p:sp>
      <p:sp>
        <p:nvSpPr>
          <p:cNvPr id="9" name="Rectangle 18"/>
          <p:cNvSpPr>
            <a:spLocks noChangeArrowheads="1"/>
          </p:cNvSpPr>
          <p:nvPr/>
        </p:nvSpPr>
        <p:spPr bwMode="gray">
          <a:xfrm>
            <a:off x="4927451" y="2149770"/>
            <a:ext cx="10877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>
              <a:buClr>
                <a:srgbClr val="FF0066"/>
              </a:buClr>
              <a:buSzPct val="75000"/>
              <a:buFont typeface="Arial" pitchFamily="34" charset="0"/>
              <a:buNone/>
            </a:pPr>
            <a:r>
              <a:rPr lang="en-US" altLang="zh-CN" sz="14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 </a:t>
            </a:r>
            <a:r>
              <a:rPr lang="zh-CN" altLang="en-US" sz="1400" b="1" dirty="0" smtClean="0">
                <a:solidFill>
                  <a:srgbClr val="7030A0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业务</a:t>
            </a:r>
            <a:r>
              <a:rPr lang="zh-CN" altLang="en-US" sz="1400" b="1" dirty="0">
                <a:solidFill>
                  <a:srgbClr val="7030A0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特性</a:t>
            </a:r>
            <a:endParaRPr lang="en-US" altLang="zh-CN" sz="1400" b="1" dirty="0">
              <a:solidFill>
                <a:srgbClr val="7030A0"/>
              </a:solidFill>
              <a:latin typeface="微软雅黑" pitchFamily="34" charset="-122"/>
              <a:ea typeface="微软雅黑" pitchFamily="34" charset="-122"/>
              <a:cs typeface="Arial" pitchFamily="34" charset="0"/>
            </a:endParaRPr>
          </a:p>
        </p:txBody>
      </p:sp>
      <p:sp>
        <p:nvSpPr>
          <p:cNvPr id="15" name="Rectangle 18"/>
          <p:cNvSpPr>
            <a:spLocks noChangeArrowheads="1"/>
          </p:cNvSpPr>
          <p:nvPr/>
        </p:nvSpPr>
        <p:spPr bwMode="gray">
          <a:xfrm>
            <a:off x="4982659" y="2684075"/>
            <a:ext cx="121494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>
              <a:buClr>
                <a:srgbClr val="FF0066"/>
              </a:buClr>
              <a:buSzPct val="75000"/>
              <a:buFont typeface="Arial" pitchFamily="34" charset="0"/>
              <a:buNone/>
            </a:pPr>
            <a:r>
              <a:rPr lang="zh-CN" altLang="en-US" sz="1400" b="1" dirty="0" smtClean="0">
                <a:solidFill>
                  <a:srgbClr val="7030A0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全链路压测</a:t>
            </a:r>
            <a:endParaRPr lang="en-US" altLang="zh-CN" sz="1400" b="1" dirty="0">
              <a:solidFill>
                <a:srgbClr val="7030A0"/>
              </a:solidFill>
              <a:latin typeface="微软雅黑" pitchFamily="34" charset="-122"/>
              <a:ea typeface="微软雅黑" pitchFamily="34" charset="-122"/>
              <a:cs typeface="Arial" pitchFamily="34" charset="0"/>
            </a:endParaRPr>
          </a:p>
        </p:txBody>
      </p:sp>
      <p:sp>
        <p:nvSpPr>
          <p:cNvPr id="17" name="AutoShape 4"/>
          <p:cNvSpPr>
            <a:spLocks noChangeArrowheads="1"/>
          </p:cNvSpPr>
          <p:nvPr/>
        </p:nvSpPr>
        <p:spPr bwMode="gray">
          <a:xfrm>
            <a:off x="259904" y="1404793"/>
            <a:ext cx="2032915" cy="2296349"/>
          </a:xfrm>
          <a:prstGeom prst="roundRect">
            <a:avLst>
              <a:gd name="adj" fmla="val 7912"/>
            </a:avLst>
          </a:prstGeom>
          <a:gradFill rotWithShape="1">
            <a:gsLst>
              <a:gs pos="0">
                <a:schemeClr val="accent1">
                  <a:gamma/>
                  <a:tint val="38039"/>
                  <a:invGamma/>
                </a:schemeClr>
              </a:gs>
              <a:gs pos="100000">
                <a:schemeClr val="accent1">
                  <a:alpha val="50000"/>
                </a:schemeClr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>
              <a:defRPr/>
            </a:pPr>
            <a:endParaRPr lang="zh-CN" altLang="en-US" sz="1400">
              <a:latin typeface="微软雅黑" pitchFamily="34" charset="-122"/>
              <a:ea typeface="微软雅黑" pitchFamily="34" charset="-122"/>
            </a:endParaRPr>
          </a:p>
        </p:txBody>
      </p:sp>
      <p:grpSp>
        <p:nvGrpSpPr>
          <p:cNvPr id="18" name="Group 9"/>
          <p:cNvGrpSpPr>
            <a:grpSpLocks/>
          </p:cNvGrpSpPr>
          <p:nvPr/>
        </p:nvGrpSpPr>
        <p:grpSpPr bwMode="auto">
          <a:xfrm>
            <a:off x="171003" y="776143"/>
            <a:ext cx="2148707" cy="466725"/>
            <a:chOff x="3623" y="1413"/>
            <a:chExt cx="1321" cy="294"/>
          </a:xfrm>
        </p:grpSpPr>
        <p:sp>
          <p:nvSpPr>
            <p:cNvPr id="19" name="AutoShape 10"/>
            <p:cNvSpPr>
              <a:spLocks noChangeArrowheads="1"/>
            </p:cNvSpPr>
            <p:nvPr/>
          </p:nvSpPr>
          <p:spPr bwMode="gray">
            <a:xfrm>
              <a:off x="3623" y="1413"/>
              <a:ext cx="1321" cy="29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accent1">
                    <a:gamma/>
                    <a:shade val="89020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9020"/>
                    <a:invGamma/>
                  </a:schemeClr>
                </a:gs>
              </a:gsLst>
              <a:lin ang="0" scaled="1"/>
            </a:gradFill>
            <a:ln w="12700">
              <a:solidFill>
                <a:schemeClr val="accent1"/>
              </a:solidFill>
              <a:round/>
              <a:headEnd/>
              <a:tailEnd/>
            </a:ln>
            <a:effectLst>
              <a:outerShdw dist="53882" dir="2700000" algn="ctr" rotWithShape="0">
                <a:srgbClr val="292929">
                  <a:alpha val="50000"/>
                </a:srgbClr>
              </a:outerShdw>
            </a:effec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9pPr>
            </a:lstStyle>
            <a:p>
              <a:pPr>
                <a:defRPr/>
              </a:pPr>
              <a:endParaRPr lang="zh-CN" altLang="en-US" sz="2000" dirty="0"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20" name="AutoShape 11"/>
            <p:cNvSpPr>
              <a:spLocks noChangeArrowheads="1"/>
            </p:cNvSpPr>
            <p:nvPr/>
          </p:nvSpPr>
          <p:spPr bwMode="gray">
            <a:xfrm flipH="1">
              <a:off x="4878" y="1457"/>
              <a:ext cx="59" cy="204"/>
            </a:xfrm>
            <a:prstGeom prst="moon">
              <a:avLst>
                <a:gd name="adj" fmla="val 22032"/>
              </a:avLst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  <a:alpha val="0"/>
                  </a:srgbClr>
                </a:gs>
                <a:gs pos="50000">
                  <a:srgbClr val="FFFFFF">
                    <a:alpha val="84000"/>
                  </a:srgbClr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9pPr>
            </a:lstStyle>
            <a:p>
              <a:pPr>
                <a:defRPr/>
              </a:pPr>
              <a:endParaRPr lang="zh-CN" altLang="en-US" sz="2000"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21" name="AutoShape 12"/>
            <p:cNvSpPr>
              <a:spLocks noChangeArrowheads="1"/>
            </p:cNvSpPr>
            <p:nvPr/>
          </p:nvSpPr>
          <p:spPr bwMode="gray">
            <a:xfrm>
              <a:off x="3637" y="1457"/>
              <a:ext cx="59" cy="204"/>
            </a:xfrm>
            <a:prstGeom prst="moon">
              <a:avLst>
                <a:gd name="adj" fmla="val 22032"/>
              </a:avLst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  <a:alpha val="0"/>
                  </a:srgbClr>
                </a:gs>
                <a:gs pos="50000">
                  <a:srgbClr val="FFFFFF">
                    <a:alpha val="84000"/>
                  </a:srgbClr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9pPr>
            </a:lstStyle>
            <a:p>
              <a:pPr>
                <a:defRPr/>
              </a:pPr>
              <a:endParaRPr lang="zh-CN" altLang="en-US" sz="2000">
                <a:latin typeface="微软雅黑" pitchFamily="34" charset="-122"/>
                <a:ea typeface="微软雅黑" pitchFamily="34" charset="-122"/>
              </a:endParaRPr>
            </a:p>
          </p:txBody>
        </p:sp>
      </p:grpSp>
      <p:sp>
        <p:nvSpPr>
          <p:cNvPr id="22" name="Text Box 18"/>
          <p:cNvSpPr txBox="1">
            <a:spLocks noChangeArrowheads="1"/>
          </p:cNvSpPr>
          <p:nvPr/>
        </p:nvSpPr>
        <p:spPr bwMode="white">
          <a:xfrm>
            <a:off x="491679" y="855518"/>
            <a:ext cx="1683154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zh-CN" altLang="en-US" sz="2000" b="1" dirty="0" smtClean="0">
                <a:solidFill>
                  <a:srgbClr val="F8F8F8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双写验证</a:t>
            </a:r>
            <a:endParaRPr lang="en-US" altLang="zh-CN" sz="2000" b="1" dirty="0">
              <a:solidFill>
                <a:srgbClr val="F8F8F8"/>
              </a:solidFill>
              <a:latin typeface="微软雅黑" pitchFamily="34" charset="-122"/>
              <a:ea typeface="微软雅黑" pitchFamily="34" charset="-122"/>
              <a:cs typeface="Arial" pitchFamily="34" charset="0"/>
            </a:endParaRPr>
          </a:p>
        </p:txBody>
      </p:sp>
      <p:sp>
        <p:nvSpPr>
          <p:cNvPr id="23" name="Rectangle 17"/>
          <p:cNvSpPr>
            <a:spLocks noChangeArrowheads="1"/>
          </p:cNvSpPr>
          <p:nvPr/>
        </p:nvSpPr>
        <p:spPr bwMode="gray">
          <a:xfrm>
            <a:off x="439290" y="1480993"/>
            <a:ext cx="11610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>
              <a:buClr>
                <a:srgbClr val="FF0066"/>
              </a:buClr>
              <a:buSzPct val="75000"/>
              <a:buFont typeface="Arial" pitchFamily="34" charset="0"/>
              <a:buNone/>
            </a:pPr>
            <a:r>
              <a:rPr lang="en-US" altLang="zh-CN" sz="1400" b="1" dirty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 </a:t>
            </a:r>
            <a:r>
              <a:rPr lang="zh-CN" altLang="en-US" sz="1400" b="1" dirty="0" smtClean="0">
                <a:solidFill>
                  <a:srgbClr val="7030A0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事务顺序</a:t>
            </a:r>
            <a:endParaRPr lang="en-US" altLang="zh-CN" sz="1400" b="1" dirty="0">
              <a:solidFill>
                <a:srgbClr val="7030A0"/>
              </a:solidFill>
              <a:latin typeface="微软雅黑" pitchFamily="34" charset="-122"/>
              <a:ea typeface="微软雅黑" pitchFamily="34" charset="-122"/>
              <a:cs typeface="Arial" pitchFamily="34" charset="0"/>
            </a:endParaRPr>
          </a:p>
        </p:txBody>
      </p:sp>
      <p:sp>
        <p:nvSpPr>
          <p:cNvPr id="24" name="Rectangle 18"/>
          <p:cNvSpPr>
            <a:spLocks noChangeArrowheads="1"/>
          </p:cNvSpPr>
          <p:nvPr/>
        </p:nvSpPr>
        <p:spPr bwMode="gray">
          <a:xfrm>
            <a:off x="461442" y="2020803"/>
            <a:ext cx="135388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>
              <a:buClr>
                <a:srgbClr val="FF0066"/>
              </a:buClr>
              <a:buSzPct val="75000"/>
              <a:buFont typeface="Arial" pitchFamily="34" charset="0"/>
              <a:buNone/>
            </a:pPr>
            <a:r>
              <a:rPr lang="en-US" altLang="zh-CN" sz="1400" b="1" dirty="0">
                <a:solidFill>
                  <a:srgbClr val="7030A0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 </a:t>
            </a:r>
            <a:r>
              <a:rPr lang="zh-CN" altLang="en-US" sz="1400" b="1" dirty="0" smtClean="0">
                <a:solidFill>
                  <a:srgbClr val="7030A0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锁机制</a:t>
            </a:r>
            <a:endParaRPr lang="en-US" altLang="zh-CN" sz="1400" b="1" dirty="0">
              <a:solidFill>
                <a:srgbClr val="7030A0"/>
              </a:solidFill>
              <a:latin typeface="微软雅黑" pitchFamily="34" charset="-122"/>
              <a:ea typeface="微软雅黑" pitchFamily="34" charset="-122"/>
              <a:cs typeface="Arial" pitchFamily="34" charset="0"/>
            </a:endParaRPr>
          </a:p>
        </p:txBody>
      </p:sp>
      <p:sp>
        <p:nvSpPr>
          <p:cNvPr id="27" name="Rectangle 18"/>
          <p:cNvSpPr>
            <a:spLocks noChangeArrowheads="1"/>
          </p:cNvSpPr>
          <p:nvPr/>
        </p:nvSpPr>
        <p:spPr bwMode="gray">
          <a:xfrm>
            <a:off x="505951" y="2564549"/>
            <a:ext cx="96816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>
              <a:buClr>
                <a:srgbClr val="FF0066"/>
              </a:buClr>
              <a:buSzPct val="75000"/>
              <a:buFont typeface="Arial" pitchFamily="34" charset="0"/>
              <a:buNone/>
            </a:pPr>
            <a:r>
              <a:rPr lang="en-US" altLang="zh-CN" sz="14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 </a:t>
            </a:r>
            <a:r>
              <a:rPr lang="zh-CN" altLang="en-US" sz="1400" b="1" dirty="0" smtClean="0">
                <a:solidFill>
                  <a:srgbClr val="7030A0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并发性</a:t>
            </a:r>
            <a:endParaRPr lang="en-US" altLang="zh-CN" sz="1400" b="1" dirty="0">
              <a:solidFill>
                <a:srgbClr val="7030A0"/>
              </a:solidFill>
              <a:latin typeface="微软雅黑" pitchFamily="34" charset="-122"/>
              <a:ea typeface="微软雅黑" pitchFamily="34" charset="-122"/>
              <a:cs typeface="Arial" pitchFamily="34" charset="0"/>
            </a:endParaRPr>
          </a:p>
        </p:txBody>
      </p:sp>
      <p:sp>
        <p:nvSpPr>
          <p:cNvPr id="30" name="Rectangle 18"/>
          <p:cNvSpPr>
            <a:spLocks noChangeArrowheads="1"/>
          </p:cNvSpPr>
          <p:nvPr/>
        </p:nvSpPr>
        <p:spPr bwMode="gray">
          <a:xfrm>
            <a:off x="491679" y="3066188"/>
            <a:ext cx="181219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>
              <a:buClr>
                <a:srgbClr val="FF0066"/>
              </a:buClr>
              <a:buSzPct val="75000"/>
              <a:buFont typeface="Arial" pitchFamily="34" charset="0"/>
              <a:buNone/>
            </a:pPr>
            <a:r>
              <a:rPr lang="en-US" altLang="zh-CN" sz="14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 </a:t>
            </a:r>
            <a:r>
              <a:rPr lang="zh-CN" altLang="en-US" sz="1400" b="1" dirty="0" smtClean="0">
                <a:solidFill>
                  <a:srgbClr val="7030A0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其他：弱依赖、可恢复</a:t>
            </a:r>
            <a:endParaRPr lang="en-US" altLang="zh-CN" sz="1400" b="1" dirty="0">
              <a:solidFill>
                <a:srgbClr val="7030A0"/>
              </a:solidFill>
              <a:latin typeface="微软雅黑" pitchFamily="34" charset="-122"/>
              <a:ea typeface="微软雅黑" pitchFamily="34" charset="-122"/>
              <a:cs typeface="Arial" pitchFamily="34" charset="0"/>
            </a:endParaRPr>
          </a:p>
        </p:txBody>
      </p:sp>
      <p:sp>
        <p:nvSpPr>
          <p:cNvPr id="31" name="AutoShape 4"/>
          <p:cNvSpPr>
            <a:spLocks noChangeArrowheads="1"/>
          </p:cNvSpPr>
          <p:nvPr/>
        </p:nvSpPr>
        <p:spPr bwMode="gray">
          <a:xfrm>
            <a:off x="2484308" y="1439688"/>
            <a:ext cx="2032915" cy="2261454"/>
          </a:xfrm>
          <a:prstGeom prst="roundRect">
            <a:avLst>
              <a:gd name="adj" fmla="val 7912"/>
            </a:avLst>
          </a:prstGeom>
          <a:gradFill rotWithShape="1">
            <a:gsLst>
              <a:gs pos="0">
                <a:schemeClr val="accent1">
                  <a:gamma/>
                  <a:tint val="38039"/>
                  <a:invGamma/>
                </a:schemeClr>
              </a:gs>
              <a:gs pos="100000">
                <a:schemeClr val="accent1">
                  <a:alpha val="50000"/>
                </a:schemeClr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>
              <a:defRPr/>
            </a:pPr>
            <a:endParaRPr lang="zh-CN" altLang="en-US" sz="1400">
              <a:latin typeface="微软雅黑" pitchFamily="34" charset="-122"/>
              <a:ea typeface="微软雅黑" pitchFamily="34" charset="-122"/>
            </a:endParaRPr>
          </a:p>
        </p:txBody>
      </p:sp>
      <p:grpSp>
        <p:nvGrpSpPr>
          <p:cNvPr id="32" name="Group 9"/>
          <p:cNvGrpSpPr>
            <a:grpSpLocks/>
          </p:cNvGrpSpPr>
          <p:nvPr/>
        </p:nvGrpSpPr>
        <p:grpSpPr bwMode="auto">
          <a:xfrm>
            <a:off x="2395407" y="811038"/>
            <a:ext cx="2148707" cy="466725"/>
            <a:chOff x="3623" y="1413"/>
            <a:chExt cx="1321" cy="294"/>
          </a:xfrm>
        </p:grpSpPr>
        <p:sp>
          <p:nvSpPr>
            <p:cNvPr id="33" name="AutoShape 10"/>
            <p:cNvSpPr>
              <a:spLocks noChangeArrowheads="1"/>
            </p:cNvSpPr>
            <p:nvPr/>
          </p:nvSpPr>
          <p:spPr bwMode="gray">
            <a:xfrm>
              <a:off x="3623" y="1413"/>
              <a:ext cx="1321" cy="29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accent1">
                    <a:gamma/>
                    <a:shade val="89020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9020"/>
                    <a:invGamma/>
                  </a:schemeClr>
                </a:gs>
              </a:gsLst>
              <a:lin ang="0" scaled="1"/>
            </a:gradFill>
            <a:ln w="12700">
              <a:solidFill>
                <a:schemeClr val="accent1"/>
              </a:solidFill>
              <a:round/>
              <a:headEnd/>
              <a:tailEnd/>
            </a:ln>
            <a:effectLst>
              <a:outerShdw dist="53882" dir="2700000" algn="ctr" rotWithShape="0">
                <a:srgbClr val="292929">
                  <a:alpha val="50000"/>
                </a:srgbClr>
              </a:outerShdw>
            </a:effec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9pPr>
            </a:lstStyle>
            <a:p>
              <a:pPr>
                <a:defRPr/>
              </a:pPr>
              <a:endParaRPr lang="zh-CN" altLang="en-US" sz="2000" dirty="0"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34" name="AutoShape 11"/>
            <p:cNvSpPr>
              <a:spLocks noChangeArrowheads="1"/>
            </p:cNvSpPr>
            <p:nvPr/>
          </p:nvSpPr>
          <p:spPr bwMode="gray">
            <a:xfrm flipH="1">
              <a:off x="4878" y="1457"/>
              <a:ext cx="59" cy="204"/>
            </a:xfrm>
            <a:prstGeom prst="moon">
              <a:avLst>
                <a:gd name="adj" fmla="val 22032"/>
              </a:avLst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  <a:alpha val="0"/>
                  </a:srgbClr>
                </a:gs>
                <a:gs pos="50000">
                  <a:srgbClr val="FFFFFF">
                    <a:alpha val="84000"/>
                  </a:srgbClr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9pPr>
            </a:lstStyle>
            <a:p>
              <a:pPr>
                <a:defRPr/>
              </a:pPr>
              <a:endParaRPr lang="zh-CN" altLang="en-US" sz="2000"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35" name="AutoShape 12"/>
            <p:cNvSpPr>
              <a:spLocks noChangeArrowheads="1"/>
            </p:cNvSpPr>
            <p:nvPr/>
          </p:nvSpPr>
          <p:spPr bwMode="gray">
            <a:xfrm>
              <a:off x="3637" y="1457"/>
              <a:ext cx="59" cy="204"/>
            </a:xfrm>
            <a:prstGeom prst="moon">
              <a:avLst>
                <a:gd name="adj" fmla="val 22032"/>
              </a:avLst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  <a:alpha val="0"/>
                  </a:srgbClr>
                </a:gs>
                <a:gs pos="50000">
                  <a:srgbClr val="FFFFFF">
                    <a:alpha val="84000"/>
                  </a:srgbClr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9pPr>
            </a:lstStyle>
            <a:p>
              <a:pPr>
                <a:defRPr/>
              </a:pPr>
              <a:endParaRPr lang="zh-CN" altLang="en-US" sz="2000">
                <a:latin typeface="微软雅黑" pitchFamily="34" charset="-122"/>
                <a:ea typeface="微软雅黑" pitchFamily="34" charset="-122"/>
              </a:endParaRPr>
            </a:p>
          </p:txBody>
        </p:sp>
      </p:grpSp>
      <p:sp>
        <p:nvSpPr>
          <p:cNvPr id="36" name="Text Box 18"/>
          <p:cNvSpPr txBox="1">
            <a:spLocks noChangeArrowheads="1"/>
          </p:cNvSpPr>
          <p:nvPr/>
        </p:nvSpPr>
        <p:spPr bwMode="white">
          <a:xfrm>
            <a:off x="2514147" y="890413"/>
            <a:ext cx="1885090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zh-CN" altLang="en-US" sz="2000" b="1" dirty="0" smtClean="0">
                <a:solidFill>
                  <a:srgbClr val="F8F8F8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灰度单写验证</a:t>
            </a:r>
            <a:endParaRPr lang="en-US" altLang="zh-CN" sz="2000" b="1" dirty="0">
              <a:solidFill>
                <a:srgbClr val="F8F8F8"/>
              </a:solidFill>
              <a:latin typeface="微软雅黑" pitchFamily="34" charset="-122"/>
              <a:ea typeface="微软雅黑" pitchFamily="34" charset="-122"/>
              <a:cs typeface="Arial" pitchFamily="34" charset="0"/>
            </a:endParaRPr>
          </a:p>
        </p:txBody>
      </p:sp>
      <p:sp>
        <p:nvSpPr>
          <p:cNvPr id="37" name="Rectangle 17"/>
          <p:cNvSpPr>
            <a:spLocks noChangeArrowheads="1"/>
          </p:cNvSpPr>
          <p:nvPr/>
        </p:nvSpPr>
        <p:spPr bwMode="gray">
          <a:xfrm>
            <a:off x="2663694" y="1515888"/>
            <a:ext cx="154000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>
              <a:buClr>
                <a:srgbClr val="FF0066"/>
              </a:buClr>
              <a:buSzPct val="75000"/>
              <a:buFont typeface="Arial" pitchFamily="34" charset="0"/>
              <a:buNone/>
            </a:pPr>
            <a:r>
              <a:rPr lang="en-US" altLang="zh-CN" sz="14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 </a:t>
            </a:r>
            <a:r>
              <a:rPr lang="zh-CN" altLang="en-US" sz="1400" b="1" dirty="0" smtClean="0">
                <a:solidFill>
                  <a:srgbClr val="7030A0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灰度策略</a:t>
            </a:r>
            <a:endParaRPr lang="en-US" altLang="zh-CN" sz="1400" b="1" dirty="0">
              <a:solidFill>
                <a:srgbClr val="7030A0"/>
              </a:solidFill>
              <a:latin typeface="微软雅黑" pitchFamily="34" charset="-122"/>
              <a:ea typeface="微软雅黑" pitchFamily="34" charset="-122"/>
              <a:cs typeface="Arial" pitchFamily="34" charset="0"/>
            </a:endParaRPr>
          </a:p>
        </p:txBody>
      </p:sp>
      <p:sp>
        <p:nvSpPr>
          <p:cNvPr id="38" name="Rectangle 18"/>
          <p:cNvSpPr>
            <a:spLocks noChangeArrowheads="1"/>
          </p:cNvSpPr>
          <p:nvPr/>
        </p:nvSpPr>
        <p:spPr bwMode="gray">
          <a:xfrm>
            <a:off x="2652583" y="2162410"/>
            <a:ext cx="135388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>
              <a:buClr>
                <a:srgbClr val="FF0066"/>
              </a:buClr>
              <a:buSzPct val="75000"/>
              <a:buFont typeface="Arial" pitchFamily="34" charset="0"/>
              <a:buNone/>
            </a:pPr>
            <a:r>
              <a:rPr lang="en-US" altLang="zh-CN" sz="14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 </a:t>
            </a:r>
            <a:r>
              <a:rPr lang="zh-CN" altLang="en-US" sz="1400" b="1" dirty="0" smtClean="0">
                <a:solidFill>
                  <a:srgbClr val="7030A0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及时回滚</a:t>
            </a:r>
            <a:endParaRPr lang="en-US" altLang="zh-CN" sz="1400" b="1" dirty="0">
              <a:solidFill>
                <a:srgbClr val="7030A0"/>
              </a:solidFill>
              <a:latin typeface="微软雅黑" pitchFamily="34" charset="-122"/>
              <a:ea typeface="微软雅黑" pitchFamily="34" charset="-122"/>
              <a:cs typeface="Arial" pitchFamily="34" charset="0"/>
            </a:endParaRPr>
          </a:p>
        </p:txBody>
      </p:sp>
      <p:sp>
        <p:nvSpPr>
          <p:cNvPr id="43" name="标题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60902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kumimoji="1" lang="zh-CN" altLang="en-US" sz="2800" b="1" dirty="0"/>
              <a:t>去</a:t>
            </a:r>
            <a:r>
              <a:rPr kumimoji="1" lang="en-US" altLang="zh-CN" sz="2800" b="1" dirty="0" smtClean="0"/>
              <a:t>O-</a:t>
            </a:r>
            <a:r>
              <a:rPr kumimoji="1" lang="zh-CN" altLang="en-US" sz="2800" b="1" dirty="0" smtClean="0"/>
              <a:t>发布验证策略</a:t>
            </a:r>
            <a:endParaRPr kumimoji="1" lang="zh-CN" altLang="en-US" sz="2800" b="1" dirty="0"/>
          </a:p>
        </p:txBody>
      </p:sp>
      <p:sp>
        <p:nvSpPr>
          <p:cNvPr id="47" name="AutoShape 4"/>
          <p:cNvSpPr>
            <a:spLocks noChangeArrowheads="1"/>
          </p:cNvSpPr>
          <p:nvPr/>
        </p:nvSpPr>
        <p:spPr bwMode="gray">
          <a:xfrm>
            <a:off x="6943576" y="1452448"/>
            <a:ext cx="2032915" cy="2248694"/>
          </a:xfrm>
          <a:prstGeom prst="roundRect">
            <a:avLst>
              <a:gd name="adj" fmla="val 7912"/>
            </a:avLst>
          </a:prstGeom>
          <a:gradFill rotWithShape="1">
            <a:gsLst>
              <a:gs pos="0">
                <a:schemeClr val="accent1">
                  <a:gamma/>
                  <a:tint val="38039"/>
                  <a:invGamma/>
                </a:schemeClr>
              </a:gs>
              <a:gs pos="100000">
                <a:schemeClr val="accent1">
                  <a:alpha val="50000"/>
                </a:schemeClr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>
              <a:defRPr/>
            </a:pPr>
            <a:endParaRPr lang="zh-CN" altLang="en-US" sz="1400">
              <a:latin typeface="微软雅黑" pitchFamily="34" charset="-122"/>
              <a:ea typeface="微软雅黑" pitchFamily="34" charset="-122"/>
            </a:endParaRPr>
          </a:p>
        </p:txBody>
      </p:sp>
      <p:grpSp>
        <p:nvGrpSpPr>
          <p:cNvPr id="48" name="Group 9"/>
          <p:cNvGrpSpPr>
            <a:grpSpLocks/>
          </p:cNvGrpSpPr>
          <p:nvPr/>
        </p:nvGrpSpPr>
        <p:grpSpPr bwMode="auto">
          <a:xfrm>
            <a:off x="6854675" y="823798"/>
            <a:ext cx="2148707" cy="466725"/>
            <a:chOff x="3623" y="1413"/>
            <a:chExt cx="1321" cy="294"/>
          </a:xfrm>
        </p:grpSpPr>
        <p:sp>
          <p:nvSpPr>
            <p:cNvPr id="49" name="AutoShape 10"/>
            <p:cNvSpPr>
              <a:spLocks noChangeArrowheads="1"/>
            </p:cNvSpPr>
            <p:nvPr/>
          </p:nvSpPr>
          <p:spPr bwMode="gray">
            <a:xfrm>
              <a:off x="3623" y="1413"/>
              <a:ext cx="1321" cy="29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accent1">
                    <a:gamma/>
                    <a:shade val="89020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9020"/>
                    <a:invGamma/>
                  </a:schemeClr>
                </a:gs>
              </a:gsLst>
              <a:lin ang="0" scaled="1"/>
            </a:gradFill>
            <a:ln w="12700">
              <a:solidFill>
                <a:schemeClr val="accent1"/>
              </a:solidFill>
              <a:round/>
              <a:headEnd/>
              <a:tailEnd/>
            </a:ln>
            <a:effectLst>
              <a:outerShdw dist="53882" dir="2700000" algn="ctr" rotWithShape="0">
                <a:srgbClr val="292929">
                  <a:alpha val="50000"/>
                </a:srgbClr>
              </a:outerShdw>
            </a:effec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9pPr>
            </a:lstStyle>
            <a:p>
              <a:pPr>
                <a:defRPr/>
              </a:pPr>
              <a:endParaRPr lang="zh-CN" altLang="en-US" sz="2000" dirty="0"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50" name="AutoShape 11"/>
            <p:cNvSpPr>
              <a:spLocks noChangeArrowheads="1"/>
            </p:cNvSpPr>
            <p:nvPr/>
          </p:nvSpPr>
          <p:spPr bwMode="gray">
            <a:xfrm flipH="1">
              <a:off x="4878" y="1457"/>
              <a:ext cx="59" cy="204"/>
            </a:xfrm>
            <a:prstGeom prst="moon">
              <a:avLst>
                <a:gd name="adj" fmla="val 22032"/>
              </a:avLst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  <a:alpha val="0"/>
                  </a:srgbClr>
                </a:gs>
                <a:gs pos="50000">
                  <a:srgbClr val="FFFFFF">
                    <a:alpha val="84000"/>
                  </a:srgbClr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9pPr>
            </a:lstStyle>
            <a:p>
              <a:pPr>
                <a:defRPr/>
              </a:pPr>
              <a:endParaRPr lang="zh-CN" altLang="en-US" sz="2000"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51" name="AutoShape 12"/>
            <p:cNvSpPr>
              <a:spLocks noChangeArrowheads="1"/>
            </p:cNvSpPr>
            <p:nvPr/>
          </p:nvSpPr>
          <p:spPr bwMode="gray">
            <a:xfrm>
              <a:off x="3637" y="1457"/>
              <a:ext cx="59" cy="204"/>
            </a:xfrm>
            <a:prstGeom prst="moon">
              <a:avLst>
                <a:gd name="adj" fmla="val 22032"/>
              </a:avLst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  <a:alpha val="0"/>
                  </a:srgbClr>
                </a:gs>
                <a:gs pos="50000">
                  <a:srgbClr val="FFFFFF">
                    <a:alpha val="84000"/>
                  </a:srgbClr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9pPr>
            </a:lstStyle>
            <a:p>
              <a:pPr>
                <a:defRPr/>
              </a:pPr>
              <a:endParaRPr lang="zh-CN" altLang="en-US" sz="2000">
                <a:latin typeface="微软雅黑" pitchFamily="34" charset="-122"/>
                <a:ea typeface="微软雅黑" pitchFamily="34" charset="-122"/>
              </a:endParaRPr>
            </a:p>
          </p:txBody>
        </p:sp>
      </p:grpSp>
      <p:sp>
        <p:nvSpPr>
          <p:cNvPr id="52" name="Text Box 18"/>
          <p:cNvSpPr txBox="1">
            <a:spLocks noChangeArrowheads="1"/>
          </p:cNvSpPr>
          <p:nvPr/>
        </p:nvSpPr>
        <p:spPr bwMode="white">
          <a:xfrm>
            <a:off x="7175351" y="903173"/>
            <a:ext cx="1683154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zh-CN" altLang="en-US" sz="2000" b="1" dirty="0" smtClean="0">
                <a:solidFill>
                  <a:srgbClr val="F8F8F8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全量切换</a:t>
            </a:r>
            <a:endParaRPr lang="en-US" altLang="zh-CN" sz="2000" b="1" dirty="0">
              <a:solidFill>
                <a:srgbClr val="F8F8F8"/>
              </a:solidFill>
              <a:latin typeface="微软雅黑" pitchFamily="34" charset="-122"/>
              <a:ea typeface="微软雅黑" pitchFamily="34" charset="-122"/>
              <a:cs typeface="Arial" pitchFamily="34" charset="0"/>
            </a:endParaRPr>
          </a:p>
        </p:txBody>
      </p:sp>
      <p:sp>
        <p:nvSpPr>
          <p:cNvPr id="53" name="Rectangle 17"/>
          <p:cNvSpPr>
            <a:spLocks noChangeArrowheads="1"/>
          </p:cNvSpPr>
          <p:nvPr/>
        </p:nvSpPr>
        <p:spPr bwMode="gray">
          <a:xfrm>
            <a:off x="7122963" y="1528648"/>
            <a:ext cx="133523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>
              <a:buClr>
                <a:srgbClr val="FF0066"/>
              </a:buClr>
              <a:buSzPct val="75000"/>
              <a:buFont typeface="Arial" pitchFamily="34" charset="0"/>
              <a:buNone/>
            </a:pPr>
            <a:r>
              <a:rPr lang="en-US" altLang="zh-CN" sz="14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 </a:t>
            </a:r>
            <a:r>
              <a:rPr lang="zh-CN" altLang="en-US" sz="1400" b="1" dirty="0" smtClean="0">
                <a:solidFill>
                  <a:srgbClr val="7030A0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实时监控</a:t>
            </a:r>
            <a:endParaRPr lang="en-US" altLang="zh-CN" sz="1400" b="1" dirty="0">
              <a:solidFill>
                <a:srgbClr val="7030A0"/>
              </a:solidFill>
              <a:latin typeface="微软雅黑" pitchFamily="34" charset="-122"/>
              <a:ea typeface="微软雅黑" pitchFamily="34" charset="-122"/>
              <a:cs typeface="Arial" pitchFamily="34" charset="0"/>
            </a:endParaRPr>
          </a:p>
        </p:txBody>
      </p:sp>
      <p:sp>
        <p:nvSpPr>
          <p:cNvPr id="54" name="Rectangle 18"/>
          <p:cNvSpPr>
            <a:spLocks noChangeArrowheads="1"/>
          </p:cNvSpPr>
          <p:nvPr/>
        </p:nvSpPr>
        <p:spPr bwMode="gray">
          <a:xfrm>
            <a:off x="7122963" y="2073570"/>
            <a:ext cx="177306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>
              <a:buClr>
                <a:srgbClr val="FF0066"/>
              </a:buClr>
              <a:buSzPct val="75000"/>
              <a:buFont typeface="Arial" pitchFamily="34" charset="0"/>
              <a:buNone/>
            </a:pPr>
            <a:r>
              <a:rPr lang="en-US" altLang="zh-CN" sz="14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 </a:t>
            </a:r>
            <a:r>
              <a:rPr lang="zh-CN" altLang="en-US" sz="1400" b="1" dirty="0" smtClean="0">
                <a:solidFill>
                  <a:srgbClr val="7030A0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正确性验证</a:t>
            </a:r>
            <a:endParaRPr lang="en-US" altLang="zh-CN" sz="1400" b="1" dirty="0">
              <a:solidFill>
                <a:srgbClr val="7030A0"/>
              </a:solidFill>
              <a:latin typeface="微软雅黑" pitchFamily="34" charset="-122"/>
              <a:ea typeface="微软雅黑" pitchFamily="34" charset="-122"/>
              <a:cs typeface="Arial" pitchFamily="34" charset="0"/>
            </a:endParaRPr>
          </a:p>
        </p:txBody>
      </p:sp>
      <p:sp>
        <p:nvSpPr>
          <p:cNvPr id="57" name="Rectangle 18"/>
          <p:cNvSpPr>
            <a:spLocks noChangeArrowheads="1"/>
          </p:cNvSpPr>
          <p:nvPr/>
        </p:nvSpPr>
        <p:spPr bwMode="gray">
          <a:xfrm>
            <a:off x="7122963" y="2666048"/>
            <a:ext cx="182104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>
              <a:buClr>
                <a:srgbClr val="FF0066"/>
              </a:buClr>
              <a:buSzPct val="75000"/>
              <a:buFont typeface="Arial" pitchFamily="34" charset="0"/>
              <a:buNone/>
            </a:pPr>
            <a:r>
              <a:rPr lang="en-US" altLang="zh-CN" sz="14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 </a:t>
            </a:r>
            <a:r>
              <a:rPr lang="zh-CN" altLang="en-US" sz="1400" b="1" dirty="0" smtClean="0">
                <a:solidFill>
                  <a:srgbClr val="7030A0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持续高可用</a:t>
            </a:r>
            <a:r>
              <a:rPr lang="en-US" altLang="zh-CN" sz="1400" b="1" dirty="0" smtClean="0">
                <a:solidFill>
                  <a:srgbClr val="7030A0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  <a:sym typeface="Wingdings" panose="05000000000000000000" pitchFamily="2" charset="2"/>
              </a:rPr>
              <a:t>(</a:t>
            </a:r>
            <a:r>
              <a:rPr lang="zh-CN" altLang="en-US" sz="1400" b="1" dirty="0" smtClean="0">
                <a:solidFill>
                  <a:srgbClr val="7030A0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  <a:sym typeface="Wingdings" panose="05000000000000000000" pitchFamily="2" charset="2"/>
              </a:rPr>
              <a:t>软件</a:t>
            </a:r>
            <a:r>
              <a:rPr lang="zh-CN" altLang="en-US" sz="1400" b="1" dirty="0">
                <a:solidFill>
                  <a:srgbClr val="7030A0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  <a:sym typeface="Wingdings" panose="05000000000000000000" pitchFamily="2" charset="2"/>
              </a:rPr>
              <a:t>缺陷</a:t>
            </a:r>
            <a:r>
              <a:rPr lang="en-US" altLang="zh-CN" sz="1400" b="1" dirty="0" smtClean="0">
                <a:solidFill>
                  <a:srgbClr val="7030A0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  <a:sym typeface="Wingdings" panose="05000000000000000000" pitchFamily="2" charset="2"/>
              </a:rPr>
              <a:t>) </a:t>
            </a:r>
            <a:r>
              <a:rPr lang="en-US" altLang="zh-CN" sz="1400" b="1" dirty="0" smtClean="0">
                <a:solidFill>
                  <a:srgbClr val="7030A0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oracle failover</a:t>
            </a:r>
            <a:endParaRPr lang="en-US" altLang="zh-CN" sz="1400" b="1" dirty="0">
              <a:solidFill>
                <a:srgbClr val="7030A0"/>
              </a:solidFill>
              <a:latin typeface="微软雅黑" pitchFamily="34" charset="-122"/>
              <a:ea typeface="微软雅黑" pitchFamily="34" charset="-122"/>
              <a:cs typeface="Arial" pitchFamily="34" charset="0"/>
            </a:endParaRPr>
          </a:p>
        </p:txBody>
      </p:sp>
      <p:sp>
        <p:nvSpPr>
          <p:cNvPr id="60" name="Rectangle 18"/>
          <p:cNvSpPr>
            <a:spLocks noChangeArrowheads="1"/>
          </p:cNvSpPr>
          <p:nvPr/>
        </p:nvSpPr>
        <p:spPr bwMode="gray">
          <a:xfrm>
            <a:off x="2652583" y="2721210"/>
            <a:ext cx="135388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>
              <a:buClr>
                <a:srgbClr val="FF0066"/>
              </a:buClr>
              <a:buSzPct val="75000"/>
              <a:buFont typeface="Arial" pitchFamily="34" charset="0"/>
              <a:buNone/>
            </a:pPr>
            <a:r>
              <a:rPr lang="en-US" altLang="zh-CN" sz="14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 </a:t>
            </a:r>
            <a:r>
              <a:rPr lang="zh-CN" altLang="en-US" sz="1400" b="1" dirty="0" smtClean="0">
                <a:solidFill>
                  <a:srgbClr val="7030A0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实时核对</a:t>
            </a:r>
            <a:endParaRPr lang="en-US" altLang="zh-CN" sz="1400" b="1" dirty="0">
              <a:solidFill>
                <a:srgbClr val="7030A0"/>
              </a:solidFill>
              <a:latin typeface="微软雅黑" pitchFamily="34" charset="-122"/>
              <a:ea typeface="微软雅黑" pitchFamily="34" charset="-122"/>
              <a:cs typeface="Arial" pitchFamily="34" charset="0"/>
            </a:endParaRPr>
          </a:p>
        </p:txBody>
      </p:sp>
      <p:sp>
        <p:nvSpPr>
          <p:cNvPr id="61" name="Rectangle 18"/>
          <p:cNvSpPr>
            <a:spLocks noChangeArrowheads="1"/>
          </p:cNvSpPr>
          <p:nvPr/>
        </p:nvSpPr>
        <p:spPr bwMode="gray">
          <a:xfrm>
            <a:off x="4982659" y="3077775"/>
            <a:ext cx="154514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>
              <a:buClr>
                <a:srgbClr val="FF0066"/>
              </a:buClr>
              <a:buSzPct val="75000"/>
              <a:buFont typeface="Arial" pitchFamily="34" charset="0"/>
              <a:buNone/>
            </a:pPr>
            <a:r>
              <a:rPr lang="zh-CN" altLang="en-US" sz="1400" b="1" dirty="0" smtClean="0">
                <a:solidFill>
                  <a:srgbClr val="7030A0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其他：容灾演练</a:t>
            </a:r>
            <a:endParaRPr lang="en-US" altLang="zh-CN" sz="1400" b="1" dirty="0">
              <a:solidFill>
                <a:srgbClr val="7030A0"/>
              </a:solidFill>
              <a:latin typeface="微软雅黑" pitchFamily="34" charset="-122"/>
              <a:ea typeface="微软雅黑" pitchFamily="34" charset="-122"/>
              <a:cs typeface="Arial" pitchFamily="34" charset="0"/>
            </a:endParaRPr>
          </a:p>
        </p:txBody>
      </p:sp>
      <p:sp>
        <p:nvSpPr>
          <p:cNvPr id="62" name="圆角矩形 61"/>
          <p:cNvSpPr/>
          <p:nvPr/>
        </p:nvSpPr>
        <p:spPr>
          <a:xfrm>
            <a:off x="1544440" y="4590420"/>
            <a:ext cx="4569004" cy="322545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b="1" dirty="0">
                <a:solidFill>
                  <a:schemeClr val="tx1"/>
                </a:solidFill>
              </a:rPr>
              <a:t>数据中间件</a:t>
            </a:r>
          </a:p>
        </p:txBody>
      </p:sp>
      <p:sp>
        <p:nvSpPr>
          <p:cNvPr id="63" name="流程图: 磁盘 62"/>
          <p:cNvSpPr/>
          <p:nvPr/>
        </p:nvSpPr>
        <p:spPr>
          <a:xfrm>
            <a:off x="1481372" y="5482646"/>
            <a:ext cx="2060578" cy="920997"/>
          </a:xfrm>
          <a:prstGeom prst="flowChartMagneticDisk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altLang="zh-CN" sz="1600" dirty="0">
                <a:solidFill>
                  <a:schemeClr val="dk1"/>
                </a:solidFill>
                <a:latin typeface="微软雅黑"/>
                <a:ea typeface="微软雅黑"/>
                <a:cs typeface="微软雅黑"/>
              </a:rPr>
              <a:t>Oracle</a:t>
            </a:r>
            <a:endParaRPr lang="zh-CN" altLang="en-US" sz="1600" dirty="0">
              <a:solidFill>
                <a:schemeClr val="dk1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64" name="流程图: 磁盘 63"/>
          <p:cNvSpPr/>
          <p:nvPr/>
        </p:nvSpPr>
        <p:spPr>
          <a:xfrm>
            <a:off x="4634910" y="5469230"/>
            <a:ext cx="1783985" cy="905442"/>
          </a:xfrm>
          <a:prstGeom prst="flowChartMagneticDisk">
            <a:avLst/>
          </a:prstGeom>
          <a:solidFill>
            <a:schemeClr val="accent2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altLang="zh-CN" sz="1600" b="1" dirty="0">
                <a:solidFill>
                  <a:schemeClr val="dk1"/>
                </a:solidFill>
                <a:latin typeface="微软雅黑"/>
                <a:ea typeface="微软雅黑"/>
                <a:cs typeface="微软雅黑"/>
              </a:rPr>
              <a:t>OB</a:t>
            </a:r>
            <a:endParaRPr lang="zh-CN" altLang="en-US" sz="1600" b="1" dirty="0">
              <a:solidFill>
                <a:schemeClr val="dk1"/>
              </a:solidFill>
              <a:latin typeface="微软雅黑"/>
              <a:ea typeface="微软雅黑"/>
              <a:cs typeface="微软雅黑"/>
            </a:endParaRPr>
          </a:p>
        </p:txBody>
      </p:sp>
      <p:cxnSp>
        <p:nvCxnSpPr>
          <p:cNvPr id="66" name="直接箭头连接符 65"/>
          <p:cNvCxnSpPr>
            <a:stCxn id="62" idx="2"/>
          </p:cNvCxnSpPr>
          <p:nvPr/>
        </p:nvCxnSpPr>
        <p:spPr>
          <a:xfrm flipH="1">
            <a:off x="2308324" y="4912965"/>
            <a:ext cx="1520618" cy="569682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圆角矩形 66"/>
          <p:cNvSpPr/>
          <p:nvPr/>
        </p:nvSpPr>
        <p:spPr>
          <a:xfrm>
            <a:off x="1544440" y="4281593"/>
            <a:ext cx="4569004" cy="322545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 dirty="0">
                <a:solidFill>
                  <a:schemeClr val="tx1"/>
                </a:solidFill>
              </a:rPr>
              <a:t>APP</a:t>
            </a:r>
            <a:endParaRPr lang="zh-CN" altLang="en-US" sz="1200" b="1" dirty="0">
              <a:solidFill>
                <a:schemeClr val="tx1"/>
              </a:solidFill>
            </a:endParaRPr>
          </a:p>
        </p:txBody>
      </p:sp>
      <p:sp>
        <p:nvSpPr>
          <p:cNvPr id="71" name="文本框 13"/>
          <p:cNvSpPr txBox="1"/>
          <p:nvPr/>
        </p:nvSpPr>
        <p:spPr>
          <a:xfrm rot="19693286">
            <a:off x="2289462" y="5038646"/>
            <a:ext cx="9748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1200" dirty="0" smtClean="0"/>
              <a:t>Oracle</a:t>
            </a:r>
            <a:r>
              <a:rPr kumimoji="1" lang="zh-CN" altLang="en-US" sz="1200" dirty="0" smtClean="0"/>
              <a:t> </a:t>
            </a:r>
            <a:r>
              <a:rPr kumimoji="1" lang="en-US" altLang="zh-CN" sz="1200" dirty="0" smtClean="0"/>
              <a:t>SQL</a:t>
            </a:r>
            <a:endParaRPr kumimoji="1" lang="zh-CN" altLang="en-US" sz="1200" dirty="0"/>
          </a:p>
        </p:txBody>
      </p:sp>
      <p:sp>
        <p:nvSpPr>
          <p:cNvPr id="72" name="文本框 24"/>
          <p:cNvSpPr txBox="1"/>
          <p:nvPr/>
        </p:nvSpPr>
        <p:spPr>
          <a:xfrm rot="1654025">
            <a:off x="4515055" y="5042276"/>
            <a:ext cx="7739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1200" dirty="0" smtClean="0"/>
              <a:t>OB</a:t>
            </a:r>
            <a:r>
              <a:rPr kumimoji="1" lang="zh-CN" altLang="en-US" sz="1200" dirty="0" smtClean="0"/>
              <a:t> </a:t>
            </a:r>
            <a:r>
              <a:rPr kumimoji="1" lang="en-US" altLang="zh-CN" sz="1200" dirty="0" smtClean="0"/>
              <a:t>SQL</a:t>
            </a:r>
            <a:endParaRPr kumimoji="1" lang="zh-CN" altLang="en-US" sz="1200" dirty="0"/>
          </a:p>
        </p:txBody>
      </p:sp>
      <p:grpSp>
        <p:nvGrpSpPr>
          <p:cNvPr id="2" name="组合 1"/>
          <p:cNvGrpSpPr/>
          <p:nvPr/>
        </p:nvGrpSpPr>
        <p:grpSpPr>
          <a:xfrm>
            <a:off x="6318818" y="4118176"/>
            <a:ext cx="2394038" cy="2320290"/>
            <a:chOff x="6318818" y="3784354"/>
            <a:chExt cx="2394038" cy="2320290"/>
          </a:xfrm>
        </p:grpSpPr>
        <p:sp>
          <p:nvSpPr>
            <p:cNvPr id="78" name="圆角矩形 77"/>
            <p:cNvSpPr/>
            <p:nvPr/>
          </p:nvSpPr>
          <p:spPr>
            <a:xfrm>
              <a:off x="7560728" y="5217768"/>
              <a:ext cx="1152128" cy="636035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zh-CN" altLang="en-US" dirty="0" smtClean="0"/>
                <a:t>故障</a:t>
              </a:r>
              <a:endParaRPr kumimoji="1" lang="en-US" altLang="zh-CN" dirty="0" smtClean="0"/>
            </a:p>
            <a:p>
              <a:pPr algn="ctr"/>
              <a:r>
                <a:rPr kumimoji="1" lang="zh-CN" altLang="en-US" dirty="0" smtClean="0"/>
                <a:t>模拟器</a:t>
              </a:r>
              <a:endParaRPr kumimoji="1" lang="zh-CN" altLang="en-US" dirty="0"/>
            </a:p>
          </p:txBody>
        </p:sp>
        <p:cxnSp>
          <p:nvCxnSpPr>
            <p:cNvPr id="79" name="肘形连接符 78"/>
            <p:cNvCxnSpPr>
              <a:stCxn id="78" idx="2"/>
            </p:cNvCxnSpPr>
            <p:nvPr/>
          </p:nvCxnSpPr>
          <p:spPr>
            <a:xfrm rot="5400000">
              <a:off x="7191350" y="5081349"/>
              <a:ext cx="172988" cy="1717897"/>
            </a:xfrm>
            <a:prstGeom prst="bentConnector2">
              <a:avLst/>
            </a:prstGeom>
            <a:ln w="28575" cmpd="sng">
              <a:solidFill>
                <a:srgbClr val="FF0000"/>
              </a:solidFill>
              <a:prstDash val="dash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文本框 36"/>
            <p:cNvSpPr txBox="1"/>
            <p:nvPr/>
          </p:nvSpPr>
          <p:spPr>
            <a:xfrm>
              <a:off x="6540040" y="5735312"/>
              <a:ext cx="1224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zh-CN" altLang="en-US" b="1" dirty="0" smtClean="0">
                  <a:solidFill>
                    <a:srgbClr val="FF0000"/>
                  </a:solidFill>
                </a:rPr>
                <a:t>容灾演练</a:t>
              </a:r>
              <a:endParaRPr kumimoji="1" lang="zh-CN" alt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81" name="圆角矩形 80"/>
            <p:cNvSpPr/>
            <p:nvPr/>
          </p:nvSpPr>
          <p:spPr>
            <a:xfrm>
              <a:off x="6835662" y="3784354"/>
              <a:ext cx="1406638" cy="792088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zh-CN" altLang="en-US" dirty="0" smtClean="0"/>
                <a:t>业务场景</a:t>
              </a:r>
              <a:endParaRPr kumimoji="1" lang="en-US" altLang="zh-CN" dirty="0" smtClean="0"/>
            </a:p>
            <a:p>
              <a:pPr algn="ctr"/>
              <a:r>
                <a:rPr kumimoji="1" lang="zh-CN" altLang="en-US" dirty="0" smtClean="0"/>
                <a:t>模拟器</a:t>
              </a:r>
              <a:endParaRPr kumimoji="1" lang="zh-CN" altLang="en-US" dirty="0"/>
            </a:p>
          </p:txBody>
        </p:sp>
        <p:cxnSp>
          <p:nvCxnSpPr>
            <p:cNvPr id="82" name="肘形连接符 81"/>
            <p:cNvCxnSpPr>
              <a:stCxn id="81" idx="2"/>
            </p:cNvCxnSpPr>
            <p:nvPr/>
          </p:nvCxnSpPr>
          <p:spPr>
            <a:xfrm rot="5400000">
              <a:off x="6655578" y="4334365"/>
              <a:ext cx="641327" cy="1125480"/>
            </a:xfrm>
            <a:prstGeom prst="bentConnector2">
              <a:avLst/>
            </a:prstGeom>
            <a:ln w="28575" cmpd="sng">
              <a:solidFill>
                <a:srgbClr val="FF0000"/>
              </a:solidFill>
              <a:prstDash val="dash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文本框 36"/>
            <p:cNvSpPr txBox="1"/>
            <p:nvPr/>
          </p:nvSpPr>
          <p:spPr>
            <a:xfrm>
              <a:off x="6318818" y="4779492"/>
              <a:ext cx="1224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zh-CN" altLang="en-US" b="1" dirty="0" smtClean="0">
                  <a:solidFill>
                    <a:srgbClr val="FF0000"/>
                  </a:solidFill>
                </a:rPr>
                <a:t>性能压测</a:t>
              </a:r>
              <a:endParaRPr kumimoji="1" lang="zh-CN" altLang="en-US" b="1" dirty="0">
                <a:solidFill>
                  <a:srgbClr val="FF0000"/>
                </a:solidFill>
              </a:endParaRPr>
            </a:p>
          </p:txBody>
        </p:sp>
      </p:grpSp>
      <p:cxnSp>
        <p:nvCxnSpPr>
          <p:cNvPr id="55" name="直接箭头连接符 54"/>
          <p:cNvCxnSpPr>
            <a:stCxn id="62" idx="2"/>
            <a:endCxn id="64" idx="1"/>
          </p:cNvCxnSpPr>
          <p:nvPr/>
        </p:nvCxnSpPr>
        <p:spPr>
          <a:xfrm>
            <a:off x="3828942" y="4912965"/>
            <a:ext cx="1697961" cy="556265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5228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8" grpId="0"/>
      <p:bldP spid="9" grpId="0"/>
      <p:bldP spid="15" grpId="0"/>
      <p:bldP spid="17" grpId="0" animBg="1"/>
      <p:bldP spid="22" grpId="0"/>
      <p:bldP spid="23" grpId="0"/>
      <p:bldP spid="24" grpId="0"/>
      <p:bldP spid="27" grpId="0"/>
      <p:bldP spid="30" grpId="0"/>
      <p:bldP spid="31" grpId="0" animBg="1"/>
      <p:bldP spid="36" grpId="0"/>
      <p:bldP spid="37" grpId="0"/>
      <p:bldP spid="38" grpId="0"/>
      <p:bldP spid="47" grpId="0" animBg="1"/>
      <p:bldP spid="52" grpId="0"/>
      <p:bldP spid="53" grpId="0"/>
      <p:bldP spid="54" grpId="0"/>
      <p:bldP spid="57" grpId="0"/>
      <p:bldP spid="60" grpId="0"/>
      <p:bldP spid="6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15268" y="-18876"/>
            <a:ext cx="8424936" cy="72008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kumimoji="1" lang="zh-CN" altLang="en-US" sz="2800" b="1" dirty="0"/>
              <a:t>数据正确性验证</a:t>
            </a:r>
            <a:r>
              <a:rPr kumimoji="1" lang="en-US" altLang="zh-CN" sz="2800" b="1" dirty="0"/>
              <a:t>-</a:t>
            </a:r>
            <a:r>
              <a:rPr kumimoji="1" lang="zh-CN" altLang="en-US" sz="2800" b="1" dirty="0"/>
              <a:t>双写</a:t>
            </a:r>
          </a:p>
        </p:txBody>
      </p:sp>
      <p:sp>
        <p:nvSpPr>
          <p:cNvPr id="145" name="矩形 144"/>
          <p:cNvSpPr/>
          <p:nvPr/>
        </p:nvSpPr>
        <p:spPr>
          <a:xfrm>
            <a:off x="698500" y="682901"/>
            <a:ext cx="7835900" cy="37291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b="1" dirty="0" smtClean="0">
                <a:solidFill>
                  <a:schemeClr val="tx1"/>
                </a:solidFill>
              </a:rPr>
              <a:t>全局路由</a:t>
            </a:r>
            <a:endParaRPr lang="zh-CN" altLang="en-US" sz="1200" b="1" dirty="0">
              <a:solidFill>
                <a:schemeClr val="tx1"/>
              </a:solidFill>
            </a:endParaRPr>
          </a:p>
        </p:txBody>
      </p:sp>
      <p:sp>
        <p:nvSpPr>
          <p:cNvPr id="146" name="矩形 145"/>
          <p:cNvSpPr/>
          <p:nvPr/>
        </p:nvSpPr>
        <p:spPr>
          <a:xfrm>
            <a:off x="698500" y="1510079"/>
            <a:ext cx="7835900" cy="5206093"/>
          </a:xfrm>
          <a:prstGeom prst="rect">
            <a:avLst/>
          </a:prstGeom>
          <a:ln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sz="500" b="1" dirty="0"/>
          </a:p>
        </p:txBody>
      </p:sp>
      <p:sp>
        <p:nvSpPr>
          <p:cNvPr id="147" name="矩形 146"/>
          <p:cNvSpPr/>
          <p:nvPr/>
        </p:nvSpPr>
        <p:spPr>
          <a:xfrm>
            <a:off x="977901" y="1725980"/>
            <a:ext cx="7251700" cy="4649420"/>
          </a:xfrm>
          <a:prstGeom prst="rect">
            <a:avLst/>
          </a:prstGeom>
          <a:ln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sz="500" b="1" dirty="0"/>
          </a:p>
        </p:txBody>
      </p:sp>
      <p:sp>
        <p:nvSpPr>
          <p:cNvPr id="149" name="TextBox 9"/>
          <p:cNvSpPr txBox="1"/>
          <p:nvPr/>
        </p:nvSpPr>
        <p:spPr>
          <a:xfrm>
            <a:off x="4160273" y="1727279"/>
            <a:ext cx="89433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100" dirty="0">
                <a:latin typeface="微软雅黑"/>
                <a:ea typeface="微软雅黑"/>
                <a:cs typeface="微软雅黑"/>
              </a:rPr>
              <a:t>单元</a:t>
            </a:r>
            <a:r>
              <a:rPr lang="en-US" altLang="zh-CN" sz="1100" dirty="0" smtClean="0">
                <a:latin typeface="微软雅黑"/>
                <a:ea typeface="微软雅黑"/>
                <a:cs typeface="微软雅黑"/>
              </a:rPr>
              <a:t>01</a:t>
            </a:r>
            <a:endParaRPr lang="zh-CN" altLang="en-US" sz="1100" dirty="0">
              <a:latin typeface="微软雅黑"/>
              <a:ea typeface="微软雅黑"/>
              <a:cs typeface="微软雅黑"/>
            </a:endParaRPr>
          </a:p>
        </p:txBody>
      </p:sp>
      <p:cxnSp>
        <p:nvCxnSpPr>
          <p:cNvPr id="151" name="直接箭头连接符 150"/>
          <p:cNvCxnSpPr>
            <a:stCxn id="145" idx="2"/>
          </p:cNvCxnSpPr>
          <p:nvPr/>
        </p:nvCxnSpPr>
        <p:spPr>
          <a:xfrm flipH="1">
            <a:off x="4160273" y="1055819"/>
            <a:ext cx="456177" cy="671460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2" name="TextBox 9"/>
          <p:cNvSpPr txBox="1"/>
          <p:nvPr/>
        </p:nvSpPr>
        <p:spPr>
          <a:xfrm>
            <a:off x="3998258" y="1150530"/>
            <a:ext cx="78415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100" dirty="0">
                <a:latin typeface="微软雅黑"/>
                <a:ea typeface="微软雅黑"/>
                <a:cs typeface="微软雅黑"/>
              </a:rPr>
              <a:t>用户</a:t>
            </a:r>
            <a:r>
              <a:rPr lang="zh-CN" altLang="en-US" sz="1100" dirty="0" smtClean="0">
                <a:latin typeface="微软雅黑"/>
                <a:ea typeface="微软雅黑"/>
                <a:cs typeface="微软雅黑"/>
              </a:rPr>
              <a:t>维</a:t>
            </a:r>
            <a:r>
              <a:rPr lang="zh-CN" altLang="en-US" sz="1100" dirty="0">
                <a:latin typeface="微软雅黑"/>
                <a:ea typeface="微软雅黑"/>
                <a:cs typeface="微软雅黑"/>
              </a:rPr>
              <a:t>度</a:t>
            </a:r>
          </a:p>
        </p:txBody>
      </p:sp>
      <p:sp>
        <p:nvSpPr>
          <p:cNvPr id="154" name="TextBox 9"/>
          <p:cNvSpPr txBox="1"/>
          <p:nvPr/>
        </p:nvSpPr>
        <p:spPr>
          <a:xfrm>
            <a:off x="4359781" y="1503769"/>
            <a:ext cx="89433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100" dirty="0" smtClean="0">
                <a:latin typeface="微软雅黑"/>
                <a:ea typeface="微软雅黑"/>
                <a:cs typeface="微软雅黑"/>
              </a:rPr>
              <a:t>IDC1</a:t>
            </a:r>
            <a:endParaRPr lang="zh-CN" altLang="en-US" sz="1100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218" name="流程图: 磁盘 217"/>
          <p:cNvSpPr/>
          <p:nvPr/>
        </p:nvSpPr>
        <p:spPr>
          <a:xfrm>
            <a:off x="1750948" y="4050690"/>
            <a:ext cx="1601852" cy="1578529"/>
          </a:xfrm>
          <a:prstGeom prst="flowChartMagneticDisk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altLang="zh-CN" sz="1000" dirty="0">
                <a:solidFill>
                  <a:schemeClr val="dk1"/>
                </a:solidFill>
                <a:latin typeface="微软雅黑"/>
                <a:ea typeface="微软雅黑"/>
                <a:cs typeface="微软雅黑"/>
              </a:rPr>
              <a:t>Oracle</a:t>
            </a:r>
            <a:endParaRPr lang="zh-CN" altLang="en-US" sz="1000" dirty="0">
              <a:solidFill>
                <a:schemeClr val="dk1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20" name="矩形 219"/>
          <p:cNvSpPr/>
          <p:nvPr/>
        </p:nvSpPr>
        <p:spPr>
          <a:xfrm>
            <a:off x="1307025" y="3998825"/>
            <a:ext cx="6619416" cy="1667706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zh-CN" altLang="en-US" sz="1600" dirty="0" smtClean="0">
                <a:latin typeface="微软雅黑"/>
                <a:ea typeface="微软雅黑"/>
                <a:cs typeface="微软雅黑"/>
              </a:rPr>
              <a:t>存储层</a:t>
            </a:r>
            <a:endParaRPr lang="zh-CN" altLang="en-US" sz="1600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228" name="矩形 227"/>
          <p:cNvSpPr/>
          <p:nvPr/>
        </p:nvSpPr>
        <p:spPr>
          <a:xfrm>
            <a:off x="2501900" y="4833932"/>
            <a:ext cx="1621148" cy="66929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oracle</a:t>
            </a:r>
            <a:r>
              <a:rPr lang="zh-CN" altLang="en-US" sz="10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操作列表</a:t>
            </a:r>
            <a:endParaRPr lang="en-US" altLang="zh-CN" sz="10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en-US" altLang="zh-CN" sz="10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Key|</a:t>
            </a:r>
            <a:r>
              <a:rPr lang="zh-CN" altLang="en-US" sz="10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记录内容状态</a:t>
            </a:r>
            <a:r>
              <a:rPr lang="en-US" altLang="zh-CN" sz="10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|</a:t>
            </a:r>
            <a:r>
              <a:rPr lang="en-US" altLang="zh-CN" sz="1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ver</a:t>
            </a:r>
            <a:endParaRPr lang="en-US" altLang="zh-CN" sz="10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en-US" altLang="zh-CN" sz="1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Key|</a:t>
            </a:r>
            <a:r>
              <a:rPr lang="zh-CN" altLang="en-US" sz="1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记录内容状态</a:t>
            </a:r>
            <a:r>
              <a:rPr lang="en-US" altLang="zh-CN" sz="10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|ver</a:t>
            </a:r>
            <a:endParaRPr lang="en-US" altLang="zh-CN" sz="1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en-US" altLang="zh-CN" sz="1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Key|</a:t>
            </a:r>
            <a:r>
              <a:rPr lang="zh-CN" altLang="en-US" sz="1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记录内容状态</a:t>
            </a:r>
            <a:r>
              <a:rPr lang="en-US" altLang="zh-CN" sz="10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|ver</a:t>
            </a:r>
            <a:endParaRPr lang="en-US" altLang="zh-CN" sz="1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0" name="圆角矩形 229"/>
          <p:cNvSpPr/>
          <p:nvPr/>
        </p:nvSpPr>
        <p:spPr>
          <a:xfrm>
            <a:off x="1144642" y="2041647"/>
            <a:ext cx="3323785" cy="1438913"/>
          </a:xfrm>
          <a:prstGeom prst="roundRect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zh-CN" altLang="en-US" sz="1200" dirty="0">
                <a:solidFill>
                  <a:schemeClr val="dk1"/>
                </a:solidFill>
                <a:latin typeface="微软雅黑"/>
                <a:ea typeface="微软雅黑"/>
                <a:cs typeface="微软雅黑"/>
              </a:rPr>
              <a:t>应用层（</a:t>
            </a:r>
            <a:r>
              <a:rPr lang="en-US" altLang="zh-CN" sz="1200" dirty="0">
                <a:solidFill>
                  <a:schemeClr val="dk1"/>
                </a:solidFill>
                <a:latin typeface="微软雅黑"/>
                <a:ea typeface="微软雅黑"/>
                <a:cs typeface="微软雅黑"/>
              </a:rPr>
              <a:t>APP+</a:t>
            </a:r>
            <a:r>
              <a:rPr lang="zh-CN" altLang="en-US" sz="1200" dirty="0">
                <a:solidFill>
                  <a:schemeClr val="dk1"/>
                </a:solidFill>
                <a:latin typeface="微软雅黑"/>
                <a:ea typeface="微软雅黑"/>
                <a:cs typeface="微软雅黑"/>
              </a:rPr>
              <a:t>数据中间件）</a:t>
            </a:r>
          </a:p>
        </p:txBody>
      </p:sp>
      <p:sp>
        <p:nvSpPr>
          <p:cNvPr id="231" name="矩形 230"/>
          <p:cNvSpPr/>
          <p:nvPr/>
        </p:nvSpPr>
        <p:spPr>
          <a:xfrm>
            <a:off x="1560448" y="2413000"/>
            <a:ext cx="1214608" cy="72884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T1</a:t>
            </a:r>
          </a:p>
          <a:p>
            <a:pPr algn="ctr"/>
            <a:r>
              <a:rPr lang="en-US" altLang="zh-CN" sz="10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SQL1</a:t>
            </a:r>
          </a:p>
          <a:p>
            <a:pPr algn="ctr"/>
            <a:r>
              <a:rPr lang="en-US" altLang="zh-CN" sz="10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SQL2</a:t>
            </a:r>
          </a:p>
          <a:p>
            <a:pPr algn="ctr"/>
            <a:r>
              <a:rPr lang="en-US" altLang="zh-CN" sz="10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SQL3</a:t>
            </a:r>
            <a:endParaRPr lang="zh-CN" altLang="en-US" sz="1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2" name="矩形 231"/>
          <p:cNvSpPr/>
          <p:nvPr/>
        </p:nvSpPr>
        <p:spPr>
          <a:xfrm>
            <a:off x="3039071" y="2413000"/>
            <a:ext cx="1214608" cy="74154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altLang="zh-CN" sz="1000" dirty="0" smtClean="0">
                <a:solidFill>
                  <a:schemeClr val="dk1"/>
                </a:solidFill>
                <a:latin typeface="微软雅黑"/>
                <a:ea typeface="微软雅黑"/>
                <a:cs typeface="微软雅黑"/>
              </a:rPr>
              <a:t>T</a:t>
            </a:r>
            <a:r>
              <a:rPr lang="zh-CN" altLang="en-US" sz="1000" dirty="0" smtClean="0">
                <a:solidFill>
                  <a:schemeClr val="dk1"/>
                </a:solidFill>
                <a:latin typeface="微软雅黑"/>
                <a:ea typeface="微软雅黑"/>
                <a:cs typeface="微软雅黑"/>
              </a:rPr>
              <a:t>（</a:t>
            </a:r>
            <a:r>
              <a:rPr lang="en-US" altLang="zh-CN" sz="1000" dirty="0" smtClean="0">
                <a:solidFill>
                  <a:schemeClr val="dk1"/>
                </a:solidFill>
                <a:latin typeface="微软雅黑"/>
                <a:ea typeface="微软雅黑"/>
                <a:cs typeface="微软雅黑"/>
              </a:rPr>
              <a:t>1</a:t>
            </a:r>
            <a:r>
              <a:rPr lang="zh-CN" altLang="en-US" sz="1000" dirty="0" smtClean="0">
                <a:solidFill>
                  <a:schemeClr val="dk1"/>
                </a:solidFill>
                <a:latin typeface="微软雅黑"/>
                <a:ea typeface="微软雅黑"/>
                <a:cs typeface="微软雅黑"/>
              </a:rPr>
              <a:t>）</a:t>
            </a:r>
            <a:endParaRPr lang="en-US" altLang="zh-CN" sz="1000" dirty="0">
              <a:solidFill>
                <a:schemeClr val="dk1"/>
              </a:solidFill>
              <a:latin typeface="微软雅黑"/>
              <a:ea typeface="微软雅黑"/>
              <a:cs typeface="微软雅黑"/>
            </a:endParaRPr>
          </a:p>
          <a:p>
            <a:pPr algn="ctr"/>
            <a:r>
              <a:rPr lang="en-US" altLang="zh-CN" sz="1000" dirty="0">
                <a:solidFill>
                  <a:schemeClr val="dk1"/>
                </a:solidFill>
                <a:latin typeface="微软雅黑"/>
                <a:ea typeface="微软雅黑"/>
                <a:cs typeface="微软雅黑"/>
              </a:rPr>
              <a:t>SQL1</a:t>
            </a:r>
          </a:p>
          <a:p>
            <a:pPr algn="ctr"/>
            <a:r>
              <a:rPr lang="en-US" altLang="zh-CN" sz="1000" dirty="0">
                <a:solidFill>
                  <a:schemeClr val="dk1"/>
                </a:solidFill>
                <a:latin typeface="微软雅黑"/>
                <a:ea typeface="微软雅黑"/>
                <a:cs typeface="微软雅黑"/>
              </a:rPr>
              <a:t>SQL2</a:t>
            </a:r>
          </a:p>
          <a:p>
            <a:pPr algn="ctr"/>
            <a:r>
              <a:rPr lang="en-US" altLang="zh-CN" sz="1000" dirty="0">
                <a:solidFill>
                  <a:schemeClr val="dk1"/>
                </a:solidFill>
                <a:latin typeface="微软雅黑"/>
                <a:ea typeface="微软雅黑"/>
                <a:cs typeface="微软雅黑"/>
              </a:rPr>
              <a:t>SQL3</a:t>
            </a:r>
            <a:endParaRPr lang="zh-CN" altLang="en-US" sz="1000" dirty="0">
              <a:solidFill>
                <a:schemeClr val="dk1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33" name="圆角矩形 232"/>
          <p:cNvSpPr/>
          <p:nvPr/>
        </p:nvSpPr>
        <p:spPr>
          <a:xfrm>
            <a:off x="4757245" y="2041647"/>
            <a:ext cx="3261926" cy="1433275"/>
          </a:xfrm>
          <a:prstGeom prst="roundRect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zh-CN" altLang="en-US" sz="1200" dirty="0">
                <a:solidFill>
                  <a:schemeClr val="dk1"/>
                </a:solidFill>
                <a:latin typeface="微软雅黑"/>
                <a:ea typeface="微软雅黑"/>
                <a:cs typeface="微软雅黑"/>
              </a:rPr>
              <a:t>应用层（</a:t>
            </a:r>
            <a:r>
              <a:rPr lang="en-US" altLang="zh-CN" sz="1200" dirty="0">
                <a:solidFill>
                  <a:schemeClr val="dk1"/>
                </a:solidFill>
                <a:latin typeface="微软雅黑"/>
                <a:ea typeface="微软雅黑"/>
                <a:cs typeface="微软雅黑"/>
              </a:rPr>
              <a:t>APP+</a:t>
            </a:r>
            <a:r>
              <a:rPr lang="zh-CN" altLang="en-US" sz="1200" dirty="0">
                <a:solidFill>
                  <a:schemeClr val="dk1"/>
                </a:solidFill>
                <a:latin typeface="微软雅黑"/>
                <a:ea typeface="微软雅黑"/>
                <a:cs typeface="微软雅黑"/>
              </a:rPr>
              <a:t>数据中间件）</a:t>
            </a:r>
          </a:p>
        </p:txBody>
      </p:sp>
      <p:sp>
        <p:nvSpPr>
          <p:cNvPr id="234" name="矩形 233"/>
          <p:cNvSpPr/>
          <p:nvPr/>
        </p:nvSpPr>
        <p:spPr>
          <a:xfrm>
            <a:off x="5103748" y="2400300"/>
            <a:ext cx="1214608" cy="74154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T2</a:t>
            </a:r>
          </a:p>
          <a:p>
            <a:pPr algn="ctr"/>
            <a:r>
              <a:rPr lang="en-US" altLang="zh-CN" sz="10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SQL1</a:t>
            </a:r>
          </a:p>
          <a:p>
            <a:pPr algn="ctr"/>
            <a:r>
              <a:rPr lang="en-US" altLang="zh-CN" sz="10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SQL2</a:t>
            </a:r>
          </a:p>
          <a:p>
            <a:pPr algn="ctr"/>
            <a:r>
              <a:rPr lang="en-US" altLang="zh-CN" sz="10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SQL3</a:t>
            </a:r>
            <a:endParaRPr lang="zh-CN" altLang="en-US" sz="1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5" name="矩形 234"/>
          <p:cNvSpPr/>
          <p:nvPr/>
        </p:nvSpPr>
        <p:spPr>
          <a:xfrm>
            <a:off x="6582371" y="2400300"/>
            <a:ext cx="1214608" cy="74154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altLang="zh-CN" sz="1000" dirty="0" smtClean="0">
                <a:solidFill>
                  <a:schemeClr val="dk1"/>
                </a:solidFill>
                <a:latin typeface="微软雅黑"/>
                <a:ea typeface="微软雅黑"/>
                <a:cs typeface="微软雅黑"/>
              </a:rPr>
              <a:t>T</a:t>
            </a:r>
            <a:r>
              <a:rPr lang="zh-CN" altLang="en-US" sz="1000" dirty="0" smtClean="0">
                <a:solidFill>
                  <a:schemeClr val="dk1"/>
                </a:solidFill>
                <a:latin typeface="微软雅黑"/>
                <a:ea typeface="微软雅黑"/>
                <a:cs typeface="微软雅黑"/>
              </a:rPr>
              <a:t>（</a:t>
            </a:r>
            <a:r>
              <a:rPr lang="en-US" altLang="zh-CN" sz="1000" dirty="0">
                <a:latin typeface="微软雅黑"/>
                <a:ea typeface="微软雅黑"/>
                <a:cs typeface="微软雅黑"/>
              </a:rPr>
              <a:t>2</a:t>
            </a:r>
            <a:r>
              <a:rPr lang="zh-CN" altLang="en-US" sz="1000" dirty="0" smtClean="0">
                <a:solidFill>
                  <a:schemeClr val="dk1"/>
                </a:solidFill>
                <a:latin typeface="微软雅黑"/>
                <a:ea typeface="微软雅黑"/>
                <a:cs typeface="微软雅黑"/>
              </a:rPr>
              <a:t>）</a:t>
            </a:r>
            <a:endParaRPr lang="en-US" altLang="zh-CN" sz="1000" dirty="0">
              <a:solidFill>
                <a:schemeClr val="dk1"/>
              </a:solidFill>
              <a:latin typeface="微软雅黑"/>
              <a:ea typeface="微软雅黑"/>
              <a:cs typeface="微软雅黑"/>
            </a:endParaRPr>
          </a:p>
          <a:p>
            <a:pPr algn="ctr"/>
            <a:r>
              <a:rPr lang="en-US" altLang="zh-CN" sz="1000" dirty="0">
                <a:solidFill>
                  <a:schemeClr val="dk1"/>
                </a:solidFill>
                <a:latin typeface="微软雅黑"/>
                <a:ea typeface="微软雅黑"/>
                <a:cs typeface="微软雅黑"/>
              </a:rPr>
              <a:t>SQL1</a:t>
            </a:r>
          </a:p>
          <a:p>
            <a:pPr algn="ctr"/>
            <a:r>
              <a:rPr lang="en-US" altLang="zh-CN" sz="1000" dirty="0">
                <a:solidFill>
                  <a:schemeClr val="dk1"/>
                </a:solidFill>
                <a:latin typeface="微软雅黑"/>
                <a:ea typeface="微软雅黑"/>
                <a:cs typeface="微软雅黑"/>
              </a:rPr>
              <a:t>SQL2</a:t>
            </a:r>
          </a:p>
          <a:p>
            <a:pPr algn="ctr"/>
            <a:r>
              <a:rPr lang="en-US" altLang="zh-CN" sz="1000" dirty="0">
                <a:solidFill>
                  <a:schemeClr val="dk1"/>
                </a:solidFill>
                <a:latin typeface="微软雅黑"/>
                <a:ea typeface="微软雅黑"/>
                <a:cs typeface="微软雅黑"/>
              </a:rPr>
              <a:t>SQL3</a:t>
            </a:r>
            <a:endParaRPr lang="zh-CN" altLang="en-US" sz="1000" dirty="0">
              <a:solidFill>
                <a:schemeClr val="dk1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36" name="矩形 235"/>
          <p:cNvSpPr/>
          <p:nvPr/>
        </p:nvSpPr>
        <p:spPr>
          <a:xfrm>
            <a:off x="1144642" y="3141844"/>
            <a:ext cx="3325426" cy="35141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000" b="1" dirty="0" smtClean="0">
                <a:latin typeface="微软雅黑"/>
                <a:ea typeface="微软雅黑"/>
                <a:cs typeface="微软雅黑"/>
              </a:rPr>
              <a:t>数据</a:t>
            </a:r>
            <a:endParaRPr lang="en-US" altLang="zh-CN" sz="1000" b="1" dirty="0" smtClean="0">
              <a:latin typeface="微软雅黑"/>
              <a:ea typeface="微软雅黑"/>
              <a:cs typeface="微软雅黑"/>
            </a:endParaRPr>
          </a:p>
          <a:p>
            <a:pPr algn="ctr"/>
            <a:r>
              <a:rPr lang="zh-CN" altLang="en-US" sz="1000" b="1" dirty="0" smtClean="0">
                <a:latin typeface="微软雅黑"/>
                <a:ea typeface="微软雅黑"/>
                <a:cs typeface="微软雅黑"/>
              </a:rPr>
              <a:t>中间件</a:t>
            </a:r>
            <a:endParaRPr lang="zh-CN" altLang="en-US" sz="1000" b="1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237" name="矩形 236"/>
          <p:cNvSpPr/>
          <p:nvPr/>
        </p:nvSpPr>
        <p:spPr>
          <a:xfrm>
            <a:off x="4757244" y="3154544"/>
            <a:ext cx="3261926" cy="32601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000" b="1" dirty="0" smtClean="0">
                <a:latin typeface="微软雅黑"/>
                <a:ea typeface="微软雅黑"/>
                <a:cs typeface="微软雅黑"/>
              </a:rPr>
              <a:t>数据</a:t>
            </a:r>
            <a:endParaRPr lang="en-US" altLang="zh-CN" sz="1000" b="1" dirty="0" smtClean="0">
              <a:latin typeface="微软雅黑"/>
              <a:ea typeface="微软雅黑"/>
              <a:cs typeface="微软雅黑"/>
            </a:endParaRPr>
          </a:p>
          <a:p>
            <a:pPr algn="ctr"/>
            <a:r>
              <a:rPr lang="zh-CN" altLang="en-US" sz="1000" b="1" dirty="0" smtClean="0">
                <a:latin typeface="微软雅黑"/>
                <a:ea typeface="微软雅黑"/>
                <a:cs typeface="微软雅黑"/>
              </a:rPr>
              <a:t>中间件</a:t>
            </a:r>
            <a:endParaRPr lang="zh-CN" altLang="en-US" sz="1000" b="1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238" name="矩形 237"/>
          <p:cNvSpPr/>
          <p:nvPr/>
        </p:nvSpPr>
        <p:spPr>
          <a:xfrm>
            <a:off x="1750948" y="5961938"/>
            <a:ext cx="5500753" cy="27452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200" b="1" dirty="0" smtClean="0">
                <a:latin typeface="微软雅黑"/>
                <a:ea typeface="微软雅黑"/>
                <a:cs typeface="微软雅黑"/>
              </a:rPr>
              <a:t>数据核对平台（中间件）</a:t>
            </a:r>
            <a:endParaRPr lang="en-US" altLang="zh-CN" sz="1200" b="1" dirty="0" smtClean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240" name="流程图: 磁盘 239"/>
          <p:cNvSpPr/>
          <p:nvPr/>
        </p:nvSpPr>
        <p:spPr>
          <a:xfrm>
            <a:off x="5649848" y="4049901"/>
            <a:ext cx="1601852" cy="1578530"/>
          </a:xfrm>
          <a:prstGeom prst="flowChartMagneticDisk">
            <a:avLst/>
          </a:prstGeom>
          <a:solidFill>
            <a:schemeClr val="accent2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altLang="zh-CN" sz="1000" dirty="0">
                <a:solidFill>
                  <a:schemeClr val="dk1"/>
                </a:solidFill>
                <a:latin typeface="微软雅黑"/>
                <a:ea typeface="微软雅黑"/>
                <a:cs typeface="微软雅黑"/>
              </a:rPr>
              <a:t>OB</a:t>
            </a:r>
            <a:endParaRPr lang="zh-CN" altLang="en-US" sz="1000" dirty="0">
              <a:solidFill>
                <a:schemeClr val="dk1"/>
              </a:solidFill>
              <a:latin typeface="微软雅黑"/>
              <a:ea typeface="微软雅黑"/>
              <a:cs typeface="微软雅黑"/>
            </a:endParaRPr>
          </a:p>
        </p:txBody>
      </p:sp>
      <p:grpSp>
        <p:nvGrpSpPr>
          <p:cNvPr id="241" name="组合 240"/>
          <p:cNvGrpSpPr/>
          <p:nvPr/>
        </p:nvGrpSpPr>
        <p:grpSpPr>
          <a:xfrm>
            <a:off x="6173701" y="4930535"/>
            <a:ext cx="900200" cy="371764"/>
            <a:chOff x="565028" y="6019119"/>
            <a:chExt cx="482745" cy="265049"/>
          </a:xfrm>
        </p:grpSpPr>
        <p:sp>
          <p:nvSpPr>
            <p:cNvPr id="242" name="矩形 241"/>
            <p:cNvSpPr/>
            <p:nvPr/>
          </p:nvSpPr>
          <p:spPr>
            <a:xfrm>
              <a:off x="565028" y="6019119"/>
              <a:ext cx="381296" cy="105421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800" b="1" dirty="0">
                  <a:solidFill>
                    <a:schemeClr val="tx1"/>
                  </a:solidFill>
                </a:rPr>
                <a:t>M</a:t>
              </a:r>
              <a:r>
                <a:rPr lang="en-US" altLang="zh-CN" sz="800" b="1" dirty="0" smtClean="0">
                  <a:solidFill>
                    <a:schemeClr val="tx1"/>
                  </a:solidFill>
                </a:rPr>
                <a:t>S</a:t>
              </a:r>
              <a:endParaRPr lang="zh-CN" altLang="en-US" sz="800" b="1" dirty="0">
                <a:solidFill>
                  <a:schemeClr val="tx1"/>
                </a:solidFill>
              </a:endParaRPr>
            </a:p>
          </p:txBody>
        </p:sp>
        <p:sp>
          <p:nvSpPr>
            <p:cNvPr id="243" name="矩形 242"/>
            <p:cNvSpPr/>
            <p:nvPr/>
          </p:nvSpPr>
          <p:spPr>
            <a:xfrm>
              <a:off x="603128" y="6105283"/>
              <a:ext cx="382694" cy="86164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800" b="1" dirty="0" smtClean="0">
                  <a:solidFill>
                    <a:schemeClr val="tx1"/>
                  </a:solidFill>
                </a:rPr>
                <a:t>UPS</a:t>
              </a:r>
              <a:endParaRPr lang="zh-CN" altLang="en-US" sz="800" b="1" dirty="0">
                <a:solidFill>
                  <a:schemeClr val="tx1"/>
                </a:solidFill>
              </a:endParaRPr>
            </a:p>
          </p:txBody>
        </p:sp>
        <p:sp>
          <p:nvSpPr>
            <p:cNvPr id="244" name="矩形 243"/>
            <p:cNvSpPr/>
            <p:nvPr/>
          </p:nvSpPr>
          <p:spPr>
            <a:xfrm>
              <a:off x="619265" y="6191447"/>
              <a:ext cx="428508" cy="92721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800" b="1" dirty="0">
                  <a:solidFill>
                    <a:schemeClr val="tx1"/>
                  </a:solidFill>
                </a:rPr>
                <a:t>C</a:t>
              </a:r>
              <a:r>
                <a:rPr lang="en-US" altLang="zh-CN" sz="800" b="1" dirty="0" smtClean="0">
                  <a:solidFill>
                    <a:schemeClr val="tx1"/>
                  </a:solidFill>
                </a:rPr>
                <a:t>S</a:t>
              </a:r>
              <a:endParaRPr lang="zh-CN" altLang="en-US" sz="8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245" name="矩形 244"/>
          <p:cNvSpPr/>
          <p:nvPr/>
        </p:nvSpPr>
        <p:spPr>
          <a:xfrm>
            <a:off x="4717652" y="4847098"/>
            <a:ext cx="1621148" cy="66929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OB</a:t>
            </a:r>
            <a:r>
              <a:rPr lang="zh-CN" altLang="en-US" sz="10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操作列表</a:t>
            </a:r>
            <a:endParaRPr lang="en-US" altLang="zh-CN" sz="10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en-US" altLang="zh-CN" sz="10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Key|</a:t>
            </a:r>
            <a:r>
              <a:rPr lang="zh-CN" altLang="en-US" sz="10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记录内容状态</a:t>
            </a:r>
            <a:r>
              <a:rPr lang="en-US" altLang="zh-CN" sz="10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|ver</a:t>
            </a:r>
          </a:p>
          <a:p>
            <a:pPr algn="ctr"/>
            <a:r>
              <a:rPr lang="en-US" altLang="zh-CN" sz="1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Key|</a:t>
            </a:r>
            <a:r>
              <a:rPr lang="zh-CN" altLang="en-US" sz="1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记录内容状态</a:t>
            </a:r>
            <a:r>
              <a:rPr lang="en-US" altLang="zh-CN" sz="10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|ver</a:t>
            </a:r>
            <a:endParaRPr lang="en-US" altLang="zh-CN" sz="1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en-US" altLang="zh-CN" sz="1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Key|</a:t>
            </a:r>
            <a:r>
              <a:rPr lang="zh-CN" altLang="en-US" sz="1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记录内容状态</a:t>
            </a:r>
            <a:r>
              <a:rPr lang="en-US" altLang="zh-CN" sz="10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|ver</a:t>
            </a:r>
            <a:endParaRPr lang="en-US" altLang="zh-CN" sz="1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247" name="直接箭头连接符 246"/>
          <p:cNvCxnSpPr>
            <a:stCxn id="236" idx="2"/>
            <a:endCxn id="218" idx="1"/>
          </p:cNvCxnSpPr>
          <p:nvPr/>
        </p:nvCxnSpPr>
        <p:spPr>
          <a:xfrm flipH="1">
            <a:off x="2551874" y="3493260"/>
            <a:ext cx="255481" cy="557430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8" name="直接箭头连接符 247"/>
          <p:cNvCxnSpPr>
            <a:endCxn id="240" idx="1"/>
          </p:cNvCxnSpPr>
          <p:nvPr/>
        </p:nvCxnSpPr>
        <p:spPr>
          <a:xfrm>
            <a:off x="2835087" y="3531018"/>
            <a:ext cx="3615687" cy="518883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9" name="TextBox 9"/>
          <p:cNvSpPr txBox="1"/>
          <p:nvPr/>
        </p:nvSpPr>
        <p:spPr>
          <a:xfrm>
            <a:off x="2131260" y="3512326"/>
            <a:ext cx="89433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100" dirty="0" smtClean="0">
                <a:latin typeface="微软雅黑"/>
                <a:ea typeface="微软雅黑"/>
                <a:cs typeface="微软雅黑"/>
              </a:rPr>
              <a:t>主写</a:t>
            </a:r>
            <a:endParaRPr lang="en-US" altLang="zh-CN" sz="1100" dirty="0" smtClean="0">
              <a:latin typeface="微软雅黑"/>
              <a:ea typeface="微软雅黑"/>
              <a:cs typeface="微软雅黑"/>
            </a:endParaRPr>
          </a:p>
          <a:p>
            <a:pPr algn="ctr"/>
            <a:r>
              <a:rPr lang="zh-CN" altLang="en-US" sz="1100" dirty="0" smtClean="0">
                <a:latin typeface="微软雅黑"/>
                <a:ea typeface="微软雅黑"/>
                <a:cs typeface="微软雅黑"/>
              </a:rPr>
              <a:t>（强依赖）</a:t>
            </a:r>
            <a:endParaRPr lang="zh-CN" altLang="en-US" sz="1100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250" name="TextBox 9"/>
          <p:cNvSpPr txBox="1"/>
          <p:nvPr/>
        </p:nvSpPr>
        <p:spPr>
          <a:xfrm>
            <a:off x="4123648" y="3518185"/>
            <a:ext cx="89433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100" dirty="0" smtClean="0">
                <a:latin typeface="微软雅黑"/>
                <a:ea typeface="微软雅黑"/>
                <a:cs typeface="微软雅黑"/>
              </a:rPr>
              <a:t>同步双写（弱依赖）</a:t>
            </a:r>
            <a:endParaRPr lang="zh-CN" altLang="en-US" sz="1100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251" name="右大括号 250"/>
          <p:cNvSpPr/>
          <p:nvPr/>
        </p:nvSpPr>
        <p:spPr>
          <a:xfrm rot="5400000">
            <a:off x="4273683" y="4936819"/>
            <a:ext cx="414032" cy="1546840"/>
          </a:xfrm>
          <a:prstGeom prst="rightBrace">
            <a:avLst/>
          </a:prstGeom>
          <a:ln w="3810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85305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矩形 66"/>
          <p:cNvSpPr/>
          <p:nvPr/>
        </p:nvSpPr>
        <p:spPr>
          <a:xfrm>
            <a:off x="5378771" y="3111252"/>
            <a:ext cx="3523997" cy="2060821"/>
          </a:xfrm>
          <a:prstGeom prst="rect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700" b="1">
              <a:latin typeface="微软雅黑"/>
              <a:ea typeface="微软雅黑"/>
              <a:cs typeface="微软雅黑"/>
            </a:endParaRPr>
          </a:p>
        </p:txBody>
      </p:sp>
      <p:sp>
        <p:nvSpPr>
          <p:cNvPr id="197" name="矩形 196"/>
          <p:cNvSpPr/>
          <p:nvPr/>
        </p:nvSpPr>
        <p:spPr>
          <a:xfrm>
            <a:off x="2214662" y="3335712"/>
            <a:ext cx="2695771" cy="1821337"/>
          </a:xfrm>
          <a:prstGeom prst="rect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700" b="1">
              <a:latin typeface="微软雅黑"/>
              <a:ea typeface="微软雅黑"/>
              <a:cs typeface="微软雅黑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260349" y="1259194"/>
            <a:ext cx="1810246" cy="1210851"/>
          </a:xfrm>
          <a:prstGeom prst="rect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700" b="1">
              <a:latin typeface="微软雅黑"/>
              <a:ea typeface="微软雅黑"/>
              <a:cs typeface="微软雅黑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15268" y="-18876"/>
            <a:ext cx="8424936" cy="72008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kumimoji="1" lang="zh-CN" altLang="en-US" sz="2800" b="1" dirty="0"/>
              <a:t>数据正确性验证</a:t>
            </a:r>
            <a:r>
              <a:rPr kumimoji="1" lang="en-US" altLang="zh-CN" sz="2800" b="1" dirty="0"/>
              <a:t>-</a:t>
            </a:r>
            <a:r>
              <a:rPr kumimoji="1" lang="zh-CN" altLang="en-US" sz="2800" b="1" dirty="0"/>
              <a:t>单写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5669670" y="7024315"/>
            <a:ext cx="2133600" cy="365125"/>
          </a:xfrm>
        </p:spPr>
        <p:txBody>
          <a:bodyPr/>
          <a:lstStyle/>
          <a:p>
            <a:fld id="{CF40B41D-FD10-4A38-B39B-626510BD49B7}" type="slidenum">
              <a:rPr lang="en-US" sz="10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pPr/>
              <a:t>18</a:t>
            </a:fld>
            <a:endParaRPr lang="en-US" sz="10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流程图: 文档 5"/>
          <p:cNvSpPr/>
          <p:nvPr/>
        </p:nvSpPr>
        <p:spPr>
          <a:xfrm>
            <a:off x="232255" y="1287096"/>
            <a:ext cx="1245274" cy="172696"/>
          </a:xfrm>
          <a:prstGeom prst="flowChartDocumen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0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商户请求日志</a:t>
            </a:r>
            <a:endParaRPr lang="zh-CN" altLang="en-US" sz="10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流程图: 文档 6"/>
          <p:cNvSpPr/>
          <p:nvPr/>
        </p:nvSpPr>
        <p:spPr>
          <a:xfrm>
            <a:off x="232256" y="1617292"/>
            <a:ext cx="1245273" cy="196751"/>
          </a:xfrm>
          <a:prstGeom prst="flowChartDocumen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0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业务应用日志</a:t>
            </a:r>
            <a:endParaRPr lang="zh-CN" altLang="en-US" sz="10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433905" y="1673563"/>
            <a:ext cx="669610" cy="46666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000" b="1" dirty="0" smtClean="0">
                <a:latin typeface="微软雅黑"/>
                <a:ea typeface="微软雅黑"/>
                <a:cs typeface="微软雅黑"/>
              </a:rPr>
              <a:t>日志</a:t>
            </a:r>
            <a:endParaRPr lang="en-US" altLang="zh-CN" sz="1000" b="1" dirty="0" smtClean="0">
              <a:latin typeface="微软雅黑"/>
              <a:ea typeface="微软雅黑"/>
              <a:cs typeface="微软雅黑"/>
            </a:endParaRPr>
          </a:p>
          <a:p>
            <a:pPr algn="ctr"/>
            <a:r>
              <a:rPr lang="zh-CN" altLang="en-US" sz="1000" b="1" dirty="0" smtClean="0">
                <a:latin typeface="微软雅黑"/>
                <a:ea typeface="微软雅黑"/>
                <a:cs typeface="微软雅黑"/>
              </a:rPr>
              <a:t>采集</a:t>
            </a:r>
            <a:endParaRPr lang="zh-CN" altLang="en-US" sz="1000" b="1" dirty="0">
              <a:solidFill>
                <a:schemeClr val="dk1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3299341" y="1659049"/>
            <a:ext cx="648072" cy="50075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000" b="1" dirty="0" smtClean="0">
                <a:solidFill>
                  <a:schemeClr val="dk1"/>
                </a:solidFill>
                <a:latin typeface="微软雅黑"/>
                <a:ea typeface="微软雅黑"/>
                <a:cs typeface="微软雅黑"/>
              </a:rPr>
              <a:t>消息</a:t>
            </a:r>
            <a:endParaRPr lang="en-US" altLang="zh-CN" sz="1000" b="1" dirty="0" smtClean="0">
              <a:solidFill>
                <a:schemeClr val="dk1"/>
              </a:solidFill>
              <a:latin typeface="微软雅黑"/>
              <a:ea typeface="微软雅黑"/>
              <a:cs typeface="微软雅黑"/>
            </a:endParaRPr>
          </a:p>
          <a:p>
            <a:pPr algn="ctr"/>
            <a:r>
              <a:rPr lang="zh-CN" altLang="en-US" sz="1000" b="1" dirty="0" smtClean="0">
                <a:solidFill>
                  <a:schemeClr val="dk1"/>
                </a:solidFill>
                <a:latin typeface="微软雅黑"/>
                <a:ea typeface="微软雅黑"/>
                <a:cs typeface="微软雅黑"/>
              </a:rPr>
              <a:t>采集</a:t>
            </a:r>
            <a:endParaRPr lang="zh-CN" altLang="en-US" sz="1000" b="1" dirty="0">
              <a:solidFill>
                <a:schemeClr val="dk1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4544740" y="964491"/>
            <a:ext cx="3167672" cy="1816437"/>
          </a:xfrm>
          <a:prstGeom prst="rect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700" b="1">
              <a:latin typeface="微软雅黑"/>
              <a:ea typeface="微软雅黑"/>
              <a:cs typeface="微软雅黑"/>
            </a:endParaRPr>
          </a:p>
        </p:txBody>
      </p:sp>
      <p:sp>
        <p:nvSpPr>
          <p:cNvPr id="12" name="右箭头 11"/>
          <p:cNvSpPr/>
          <p:nvPr/>
        </p:nvSpPr>
        <p:spPr>
          <a:xfrm>
            <a:off x="4095732" y="1880781"/>
            <a:ext cx="421412" cy="385449"/>
          </a:xfrm>
          <a:prstGeom prst="rightArrow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endParaRPr lang="zh-CN" altLang="en-US" sz="1000" b="1">
              <a:latin typeface="微软雅黑" panose="020B0503020204020204" pitchFamily="34" charset="-122"/>
              <a:ea typeface="微软雅黑" panose="020B0503020204020204" pitchFamily="34" charset="-122"/>
              <a:cs typeface="Heiti SC Ligh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486402" y="914852"/>
            <a:ext cx="1320328" cy="276999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rtlCol="0">
            <a:spAutoFit/>
          </a:bodyPr>
          <a:lstStyle/>
          <a:p>
            <a:r>
              <a:rPr lang="zh-CN" altLang="en-US" sz="1200" b="1" dirty="0" smtClean="0">
                <a:latin typeface="微软雅黑" pitchFamily="34" charset="-122"/>
                <a:ea typeface="微软雅黑" pitchFamily="34" charset="-122"/>
              </a:rPr>
              <a:t>数据流计算</a:t>
            </a:r>
          </a:p>
        </p:txBody>
      </p:sp>
      <p:sp>
        <p:nvSpPr>
          <p:cNvPr id="16" name="矩形 15"/>
          <p:cNvSpPr/>
          <p:nvPr/>
        </p:nvSpPr>
        <p:spPr>
          <a:xfrm>
            <a:off x="4654847" y="1602255"/>
            <a:ext cx="252028" cy="8838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000" b="1" dirty="0">
                <a:solidFill>
                  <a:schemeClr val="dk1"/>
                </a:solidFill>
                <a:latin typeface="微软雅黑"/>
                <a:ea typeface="微软雅黑"/>
                <a:cs typeface="微软雅黑"/>
              </a:rPr>
              <a:t>日志匹配</a:t>
            </a:r>
          </a:p>
        </p:txBody>
      </p:sp>
      <p:sp>
        <p:nvSpPr>
          <p:cNvPr id="17" name="矩形 16"/>
          <p:cNvSpPr/>
          <p:nvPr/>
        </p:nvSpPr>
        <p:spPr>
          <a:xfrm>
            <a:off x="5025429" y="1603802"/>
            <a:ext cx="252028" cy="88228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000" b="1" dirty="0">
                <a:solidFill>
                  <a:schemeClr val="dk1"/>
                </a:solidFill>
                <a:latin typeface="微软雅黑"/>
                <a:ea typeface="微软雅黑"/>
                <a:cs typeface="微软雅黑"/>
              </a:rPr>
              <a:t>日志拆分</a:t>
            </a:r>
          </a:p>
        </p:txBody>
      </p:sp>
      <p:sp>
        <p:nvSpPr>
          <p:cNvPr id="18" name="矩形 17"/>
          <p:cNvSpPr/>
          <p:nvPr/>
        </p:nvSpPr>
        <p:spPr>
          <a:xfrm>
            <a:off x="6001184" y="1101893"/>
            <a:ext cx="252028" cy="58864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000" b="1" dirty="0">
                <a:solidFill>
                  <a:schemeClr val="dk1"/>
                </a:solidFill>
                <a:latin typeface="微软雅黑"/>
                <a:ea typeface="微软雅黑"/>
                <a:cs typeface="微软雅黑"/>
              </a:rPr>
              <a:t>清洗</a:t>
            </a:r>
          </a:p>
        </p:txBody>
      </p:sp>
      <p:sp>
        <p:nvSpPr>
          <p:cNvPr id="19" name="矩形 18"/>
          <p:cNvSpPr/>
          <p:nvPr/>
        </p:nvSpPr>
        <p:spPr>
          <a:xfrm>
            <a:off x="6361224" y="1101893"/>
            <a:ext cx="252028" cy="58864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000" b="1" dirty="0">
                <a:solidFill>
                  <a:schemeClr val="dk1"/>
                </a:solidFill>
                <a:latin typeface="微软雅黑"/>
                <a:ea typeface="微软雅黑"/>
                <a:cs typeface="微软雅黑"/>
              </a:rPr>
              <a:t>统计</a:t>
            </a:r>
          </a:p>
        </p:txBody>
      </p:sp>
      <p:sp>
        <p:nvSpPr>
          <p:cNvPr id="20" name="矩形 19"/>
          <p:cNvSpPr/>
          <p:nvPr/>
        </p:nvSpPr>
        <p:spPr>
          <a:xfrm>
            <a:off x="6757268" y="1101893"/>
            <a:ext cx="252028" cy="58864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000" b="1" dirty="0">
                <a:solidFill>
                  <a:schemeClr val="dk1"/>
                </a:solidFill>
                <a:latin typeface="微软雅黑"/>
                <a:ea typeface="微软雅黑"/>
                <a:cs typeface="微软雅黑"/>
              </a:rPr>
              <a:t>累计</a:t>
            </a:r>
          </a:p>
        </p:txBody>
      </p:sp>
      <p:sp>
        <p:nvSpPr>
          <p:cNvPr id="21" name="矩形 20"/>
          <p:cNvSpPr/>
          <p:nvPr/>
        </p:nvSpPr>
        <p:spPr>
          <a:xfrm>
            <a:off x="7249217" y="1461786"/>
            <a:ext cx="252028" cy="111257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000" b="1" dirty="0">
                <a:solidFill>
                  <a:schemeClr val="dk1"/>
                </a:solidFill>
                <a:latin typeface="微软雅黑"/>
                <a:ea typeface="微软雅黑"/>
                <a:cs typeface="微软雅黑"/>
              </a:rPr>
              <a:t>持久化</a:t>
            </a:r>
          </a:p>
        </p:txBody>
      </p:sp>
      <p:sp>
        <p:nvSpPr>
          <p:cNvPr id="22" name="矩形 21"/>
          <p:cNvSpPr/>
          <p:nvPr/>
        </p:nvSpPr>
        <p:spPr>
          <a:xfrm>
            <a:off x="5415161" y="1612649"/>
            <a:ext cx="252028" cy="87343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000" b="1" dirty="0">
                <a:solidFill>
                  <a:schemeClr val="dk1"/>
                </a:solidFill>
                <a:latin typeface="微软雅黑"/>
                <a:ea typeface="微软雅黑"/>
                <a:cs typeface="微软雅黑"/>
              </a:rPr>
              <a:t>消费路由</a:t>
            </a:r>
          </a:p>
        </p:txBody>
      </p:sp>
      <p:sp>
        <p:nvSpPr>
          <p:cNvPr id="23" name="矩形 22"/>
          <p:cNvSpPr/>
          <p:nvPr/>
        </p:nvSpPr>
        <p:spPr>
          <a:xfrm>
            <a:off x="6024407" y="1795273"/>
            <a:ext cx="868265" cy="33930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000" b="1" dirty="0">
                <a:solidFill>
                  <a:schemeClr val="dk1"/>
                </a:solidFill>
                <a:latin typeface="微软雅黑"/>
                <a:ea typeface="微软雅黑"/>
                <a:cs typeface="微软雅黑"/>
              </a:rPr>
              <a:t>字段提取</a:t>
            </a:r>
          </a:p>
        </p:txBody>
      </p:sp>
      <p:sp>
        <p:nvSpPr>
          <p:cNvPr id="24" name="矩形 23"/>
          <p:cNvSpPr/>
          <p:nvPr/>
        </p:nvSpPr>
        <p:spPr>
          <a:xfrm>
            <a:off x="6009633" y="2255859"/>
            <a:ext cx="448489" cy="46090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000" b="1" dirty="0">
                <a:solidFill>
                  <a:schemeClr val="dk1"/>
                </a:solidFill>
                <a:latin typeface="微软雅黑"/>
                <a:ea typeface="微软雅黑"/>
                <a:cs typeface="微软雅黑"/>
              </a:rPr>
              <a:t>状态</a:t>
            </a:r>
            <a:endParaRPr lang="en-US" altLang="zh-CN" sz="1000" b="1" dirty="0">
              <a:solidFill>
                <a:schemeClr val="dk1"/>
              </a:solidFill>
              <a:latin typeface="微软雅黑"/>
              <a:ea typeface="微软雅黑"/>
              <a:cs typeface="微软雅黑"/>
            </a:endParaRPr>
          </a:p>
          <a:p>
            <a:pPr algn="ctr"/>
            <a:r>
              <a:rPr lang="zh-CN" altLang="en-US" sz="1000" b="1" dirty="0">
                <a:solidFill>
                  <a:schemeClr val="dk1"/>
                </a:solidFill>
                <a:latin typeface="微软雅黑"/>
                <a:ea typeface="微软雅黑"/>
                <a:cs typeface="微软雅黑"/>
              </a:rPr>
              <a:t>维护</a:t>
            </a:r>
          </a:p>
        </p:txBody>
      </p:sp>
      <p:sp>
        <p:nvSpPr>
          <p:cNvPr id="25" name="矩形 24"/>
          <p:cNvSpPr/>
          <p:nvPr/>
        </p:nvSpPr>
        <p:spPr>
          <a:xfrm>
            <a:off x="6645442" y="2261401"/>
            <a:ext cx="448468" cy="43626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000" b="1" dirty="0">
                <a:solidFill>
                  <a:schemeClr val="dk1"/>
                </a:solidFill>
                <a:latin typeface="微软雅黑"/>
                <a:ea typeface="微软雅黑"/>
                <a:cs typeface="微软雅黑"/>
              </a:rPr>
              <a:t>状态</a:t>
            </a:r>
            <a:endParaRPr lang="en-US" altLang="zh-CN" sz="1000" b="1" dirty="0">
              <a:solidFill>
                <a:schemeClr val="dk1"/>
              </a:solidFill>
              <a:latin typeface="微软雅黑"/>
              <a:ea typeface="微软雅黑"/>
              <a:cs typeface="微软雅黑"/>
            </a:endParaRPr>
          </a:p>
          <a:p>
            <a:pPr algn="ctr"/>
            <a:r>
              <a:rPr lang="zh-CN" altLang="en-US" sz="1000" b="1" dirty="0">
                <a:solidFill>
                  <a:schemeClr val="dk1"/>
                </a:solidFill>
                <a:latin typeface="微软雅黑"/>
                <a:ea typeface="微软雅黑"/>
                <a:cs typeface="微软雅黑"/>
              </a:rPr>
              <a:t>合并</a:t>
            </a:r>
          </a:p>
        </p:txBody>
      </p:sp>
      <p:cxnSp>
        <p:nvCxnSpPr>
          <p:cNvPr id="27" name="直接箭头连接符 26"/>
          <p:cNvCxnSpPr>
            <a:stCxn id="16" idx="3"/>
            <a:endCxn id="17" idx="1"/>
          </p:cNvCxnSpPr>
          <p:nvPr/>
        </p:nvCxnSpPr>
        <p:spPr>
          <a:xfrm>
            <a:off x="4906875" y="2044171"/>
            <a:ext cx="118554" cy="7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接箭头连接符 30"/>
          <p:cNvCxnSpPr>
            <a:endCxn id="24" idx="1"/>
          </p:cNvCxnSpPr>
          <p:nvPr/>
        </p:nvCxnSpPr>
        <p:spPr>
          <a:xfrm>
            <a:off x="5667189" y="2067466"/>
            <a:ext cx="342444" cy="4188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箭头连接符 34"/>
          <p:cNvCxnSpPr>
            <a:endCxn id="22" idx="1"/>
          </p:cNvCxnSpPr>
          <p:nvPr/>
        </p:nvCxnSpPr>
        <p:spPr>
          <a:xfrm flipV="1">
            <a:off x="5277457" y="2049368"/>
            <a:ext cx="137704" cy="115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接箭头连接符 39"/>
          <p:cNvCxnSpPr/>
          <p:nvPr/>
        </p:nvCxnSpPr>
        <p:spPr>
          <a:xfrm>
            <a:off x="6197576" y="1394104"/>
            <a:ext cx="16868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接箭头连接符 41"/>
          <p:cNvCxnSpPr/>
          <p:nvPr/>
        </p:nvCxnSpPr>
        <p:spPr>
          <a:xfrm>
            <a:off x="6618285" y="1394104"/>
            <a:ext cx="14837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箭头连接符 44"/>
          <p:cNvCxnSpPr>
            <a:stCxn id="22" idx="3"/>
            <a:endCxn id="23" idx="1"/>
          </p:cNvCxnSpPr>
          <p:nvPr/>
        </p:nvCxnSpPr>
        <p:spPr>
          <a:xfrm flipV="1">
            <a:off x="5667189" y="1964925"/>
            <a:ext cx="357218" cy="8444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接箭头连接符 46"/>
          <p:cNvCxnSpPr>
            <a:endCxn id="21" idx="1"/>
          </p:cNvCxnSpPr>
          <p:nvPr/>
        </p:nvCxnSpPr>
        <p:spPr>
          <a:xfrm>
            <a:off x="7018686" y="1394103"/>
            <a:ext cx="230531" cy="6239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接箭头连接符 48"/>
          <p:cNvCxnSpPr>
            <a:stCxn id="23" idx="3"/>
            <a:endCxn id="21" idx="1"/>
          </p:cNvCxnSpPr>
          <p:nvPr/>
        </p:nvCxnSpPr>
        <p:spPr>
          <a:xfrm>
            <a:off x="6892672" y="1964925"/>
            <a:ext cx="356545" cy="531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接箭头连接符 52"/>
          <p:cNvCxnSpPr/>
          <p:nvPr/>
        </p:nvCxnSpPr>
        <p:spPr>
          <a:xfrm flipV="1">
            <a:off x="5677148" y="1382733"/>
            <a:ext cx="278359" cy="6552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接箭头连接符 55"/>
          <p:cNvCxnSpPr/>
          <p:nvPr/>
        </p:nvCxnSpPr>
        <p:spPr>
          <a:xfrm flipV="1">
            <a:off x="6483522" y="2441435"/>
            <a:ext cx="187320" cy="67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接箭头连接符 56"/>
          <p:cNvCxnSpPr>
            <a:stCxn id="25" idx="3"/>
            <a:endCxn id="21" idx="1"/>
          </p:cNvCxnSpPr>
          <p:nvPr/>
        </p:nvCxnSpPr>
        <p:spPr>
          <a:xfrm flipV="1">
            <a:off x="7093910" y="2018075"/>
            <a:ext cx="155307" cy="4614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矩形 129"/>
          <p:cNvSpPr/>
          <p:nvPr/>
        </p:nvSpPr>
        <p:spPr>
          <a:xfrm>
            <a:off x="4076700" y="3861053"/>
            <a:ext cx="753169" cy="43796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000" b="1" dirty="0">
                <a:solidFill>
                  <a:schemeClr val="dk1"/>
                </a:solidFill>
                <a:latin typeface="微软雅黑"/>
                <a:ea typeface="微软雅黑"/>
                <a:cs typeface="微软雅黑"/>
              </a:rPr>
              <a:t>数据</a:t>
            </a:r>
            <a:endParaRPr lang="en-US" altLang="zh-CN" sz="1000" b="1" dirty="0">
              <a:solidFill>
                <a:schemeClr val="dk1"/>
              </a:solidFill>
              <a:latin typeface="微软雅黑"/>
              <a:ea typeface="微软雅黑"/>
              <a:cs typeface="微软雅黑"/>
            </a:endParaRPr>
          </a:p>
          <a:p>
            <a:pPr algn="ctr"/>
            <a:r>
              <a:rPr lang="zh-CN" altLang="en-US" sz="1000" b="1" dirty="0">
                <a:solidFill>
                  <a:schemeClr val="dk1"/>
                </a:solidFill>
                <a:latin typeface="微软雅黑"/>
                <a:ea typeface="微软雅黑"/>
                <a:cs typeface="微软雅黑"/>
              </a:rPr>
              <a:t>操作接口</a:t>
            </a:r>
          </a:p>
        </p:txBody>
      </p:sp>
      <p:sp>
        <p:nvSpPr>
          <p:cNvPr id="141" name="流程图: 文档 140"/>
          <p:cNvSpPr/>
          <p:nvPr/>
        </p:nvSpPr>
        <p:spPr>
          <a:xfrm>
            <a:off x="232256" y="1861671"/>
            <a:ext cx="1245273" cy="246027"/>
          </a:xfrm>
          <a:prstGeom prst="flowChartDocumen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0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业务处理结果日志</a:t>
            </a:r>
            <a:endParaRPr lang="zh-CN" altLang="en-US" sz="10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9" name="TextBox 178"/>
          <p:cNvSpPr txBox="1"/>
          <p:nvPr/>
        </p:nvSpPr>
        <p:spPr>
          <a:xfrm>
            <a:off x="5335054" y="3104880"/>
            <a:ext cx="1123068" cy="276999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rtlCol="0">
            <a:spAutoFit/>
          </a:bodyPr>
          <a:lstStyle/>
          <a:p>
            <a:r>
              <a:rPr lang="zh-CN" altLang="en-US" sz="1200" b="1" dirty="0" smtClean="0">
                <a:latin typeface="微软雅黑" pitchFamily="34" charset="-122"/>
                <a:ea typeface="微软雅黑" pitchFamily="34" charset="-122"/>
              </a:rPr>
              <a:t>数据比对</a:t>
            </a:r>
            <a:endParaRPr lang="zh-CN" altLang="en-US" sz="12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80" name="流程图: 磁盘 179"/>
          <p:cNvSpPr/>
          <p:nvPr/>
        </p:nvSpPr>
        <p:spPr>
          <a:xfrm>
            <a:off x="6670841" y="3172844"/>
            <a:ext cx="1828569" cy="816853"/>
          </a:xfrm>
          <a:prstGeom prst="flowChartMagneticDisk">
            <a:avLst/>
          </a:prstGeom>
          <a:solidFill>
            <a:schemeClr val="accent4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000" b="1" dirty="0">
                <a:solidFill>
                  <a:schemeClr val="dk1"/>
                </a:solidFill>
                <a:latin typeface="微软雅黑"/>
                <a:ea typeface="微软雅黑"/>
                <a:cs typeface="微软雅黑"/>
              </a:rPr>
              <a:t>监控数据</a:t>
            </a:r>
          </a:p>
        </p:txBody>
      </p:sp>
      <p:sp>
        <p:nvSpPr>
          <p:cNvPr id="182" name="矩形 181"/>
          <p:cNvSpPr/>
          <p:nvPr/>
        </p:nvSpPr>
        <p:spPr>
          <a:xfrm>
            <a:off x="6714541" y="4158651"/>
            <a:ext cx="1698951" cy="68122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000" b="1" dirty="0">
                <a:solidFill>
                  <a:schemeClr val="dk1"/>
                </a:solidFill>
                <a:latin typeface="微软雅黑"/>
                <a:ea typeface="微软雅黑"/>
                <a:cs typeface="微软雅黑"/>
              </a:rPr>
              <a:t>规则引擎比对</a:t>
            </a:r>
          </a:p>
        </p:txBody>
      </p:sp>
      <p:sp>
        <p:nvSpPr>
          <p:cNvPr id="188" name="左右箭头 187"/>
          <p:cNvSpPr/>
          <p:nvPr/>
        </p:nvSpPr>
        <p:spPr>
          <a:xfrm>
            <a:off x="4884384" y="3884352"/>
            <a:ext cx="546723" cy="309845"/>
          </a:xfrm>
          <a:prstGeom prst="leftRightArrow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endParaRPr lang="zh-CN" altLang="en-US" sz="1000" b="1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iti SC Light"/>
            </a:endParaRPr>
          </a:p>
        </p:txBody>
      </p:sp>
      <p:sp>
        <p:nvSpPr>
          <p:cNvPr id="190" name="流程图: 磁盘 189"/>
          <p:cNvSpPr/>
          <p:nvPr/>
        </p:nvSpPr>
        <p:spPr>
          <a:xfrm>
            <a:off x="7973480" y="3092622"/>
            <a:ext cx="687920" cy="409510"/>
          </a:xfrm>
          <a:prstGeom prst="flowChartMagneticDisk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 anchorCtr="0"/>
          <a:lstStyle/>
          <a:p>
            <a:pPr algn="ctr"/>
            <a:r>
              <a:rPr lang="zh-CN" altLang="en-US" sz="10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iti SC Light"/>
              </a:rPr>
              <a:t>商户</a:t>
            </a:r>
            <a:endParaRPr lang="en-US" altLang="zh-CN" sz="10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iti SC Light"/>
            </a:endParaRPr>
          </a:p>
          <a:p>
            <a:pPr algn="ctr"/>
            <a:r>
              <a:rPr lang="zh-CN" altLang="en-US" sz="10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iti SC Light"/>
              </a:rPr>
              <a:t>请求数据</a:t>
            </a:r>
            <a:endParaRPr lang="zh-CN" altLang="en-US" sz="1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iti SC Light"/>
            </a:endParaRPr>
          </a:p>
        </p:txBody>
      </p:sp>
      <p:sp>
        <p:nvSpPr>
          <p:cNvPr id="191" name="流程图: 磁盘 190"/>
          <p:cNvSpPr/>
          <p:nvPr/>
        </p:nvSpPr>
        <p:spPr>
          <a:xfrm>
            <a:off x="7958336" y="3411411"/>
            <a:ext cx="703064" cy="329865"/>
          </a:xfrm>
          <a:prstGeom prst="flowChartMagneticDisk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 anchorCtr="0"/>
          <a:lstStyle/>
          <a:p>
            <a:pPr algn="ctr"/>
            <a:r>
              <a:rPr lang="zh-CN" altLang="en-US" sz="10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iti SC Light"/>
              </a:rPr>
              <a:t>业务</a:t>
            </a:r>
            <a:endParaRPr lang="en-US" altLang="zh-CN" sz="10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iti SC Light"/>
            </a:endParaRPr>
          </a:p>
          <a:p>
            <a:pPr algn="ctr"/>
            <a:r>
              <a:rPr lang="zh-CN" altLang="en-US" sz="10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iti SC Light"/>
              </a:rPr>
              <a:t>应用数据</a:t>
            </a:r>
            <a:endParaRPr lang="zh-CN" altLang="en-US" sz="1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iti SC Light"/>
            </a:endParaRPr>
          </a:p>
        </p:txBody>
      </p:sp>
      <p:sp>
        <p:nvSpPr>
          <p:cNvPr id="196" name="矩形 195"/>
          <p:cNvSpPr/>
          <p:nvPr/>
        </p:nvSpPr>
        <p:spPr>
          <a:xfrm>
            <a:off x="3296973" y="3578769"/>
            <a:ext cx="736463" cy="36826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000" b="1" dirty="0">
                <a:solidFill>
                  <a:schemeClr val="dk1"/>
                </a:solidFill>
                <a:latin typeface="微软雅黑"/>
                <a:ea typeface="微软雅黑"/>
                <a:cs typeface="微软雅黑"/>
              </a:rPr>
              <a:t>报警逻辑</a:t>
            </a:r>
          </a:p>
        </p:txBody>
      </p:sp>
      <p:sp>
        <p:nvSpPr>
          <p:cNvPr id="198" name="矩形 197"/>
          <p:cNvSpPr/>
          <p:nvPr/>
        </p:nvSpPr>
        <p:spPr>
          <a:xfrm>
            <a:off x="3296973" y="4281544"/>
            <a:ext cx="736463" cy="36826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000" b="1" dirty="0" smtClean="0">
                <a:solidFill>
                  <a:schemeClr val="dk1"/>
                </a:solidFill>
                <a:latin typeface="微软雅黑"/>
                <a:ea typeface="微软雅黑"/>
                <a:cs typeface="微软雅黑"/>
              </a:rPr>
              <a:t>可视化</a:t>
            </a:r>
            <a:endParaRPr lang="en-US" altLang="zh-CN" sz="1000" b="1" dirty="0" smtClean="0">
              <a:solidFill>
                <a:schemeClr val="dk1"/>
              </a:solidFill>
              <a:latin typeface="微软雅黑"/>
              <a:ea typeface="微软雅黑"/>
              <a:cs typeface="微软雅黑"/>
            </a:endParaRPr>
          </a:p>
          <a:p>
            <a:pPr algn="ctr"/>
            <a:r>
              <a:rPr lang="zh-CN" altLang="en-US" sz="1000" b="1" dirty="0" smtClean="0">
                <a:solidFill>
                  <a:schemeClr val="dk1"/>
                </a:solidFill>
                <a:latin typeface="微软雅黑"/>
                <a:ea typeface="微软雅黑"/>
                <a:cs typeface="微软雅黑"/>
              </a:rPr>
              <a:t>逻辑</a:t>
            </a:r>
            <a:endParaRPr lang="zh-CN" altLang="en-US" sz="1000" b="1" dirty="0">
              <a:solidFill>
                <a:schemeClr val="dk1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99" name="下箭头 198"/>
          <p:cNvSpPr/>
          <p:nvPr/>
        </p:nvSpPr>
        <p:spPr>
          <a:xfrm>
            <a:off x="7219909" y="2645913"/>
            <a:ext cx="379062" cy="484181"/>
          </a:xfrm>
          <a:prstGeom prst="downArrow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endParaRPr lang="zh-CN" altLang="en-US" sz="1000" b="1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iti SC Light"/>
            </a:endParaRPr>
          </a:p>
        </p:txBody>
      </p:sp>
      <p:sp>
        <p:nvSpPr>
          <p:cNvPr id="201" name="流程图: 磁盘 200"/>
          <p:cNvSpPr/>
          <p:nvPr/>
        </p:nvSpPr>
        <p:spPr>
          <a:xfrm>
            <a:off x="3002062" y="5611382"/>
            <a:ext cx="1157249" cy="739112"/>
          </a:xfrm>
          <a:prstGeom prst="flowChartMagneticDisk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endParaRPr lang="zh-CN" altLang="en-US" sz="1000" b="1" dirty="0">
              <a:latin typeface="微软雅黑" panose="020B0503020204020204" pitchFamily="34" charset="-122"/>
              <a:ea typeface="微软雅黑" panose="020B0503020204020204" pitchFamily="34" charset="-122"/>
              <a:cs typeface="Heiti SC Light"/>
            </a:endParaRPr>
          </a:p>
        </p:txBody>
      </p:sp>
      <p:sp>
        <p:nvSpPr>
          <p:cNvPr id="202" name="TextBox 201"/>
          <p:cNvSpPr txBox="1"/>
          <p:nvPr/>
        </p:nvSpPr>
        <p:spPr>
          <a:xfrm>
            <a:off x="3335852" y="5549083"/>
            <a:ext cx="431960" cy="276999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rtlCol="0">
            <a:spAutoFit/>
          </a:bodyPr>
          <a:lstStyle/>
          <a:p>
            <a:r>
              <a:rPr lang="en-US" altLang="zh-CN" sz="1200" b="1" dirty="0" smtClean="0">
                <a:latin typeface="微软雅黑" pitchFamily="34" charset="-122"/>
                <a:ea typeface="微软雅黑" pitchFamily="34" charset="-122"/>
              </a:rPr>
              <a:t>DB</a:t>
            </a:r>
            <a:endParaRPr lang="zh-CN" altLang="en-US" sz="1200" b="1" dirty="0" smtClean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03" name="矩形 202"/>
          <p:cNvSpPr/>
          <p:nvPr/>
        </p:nvSpPr>
        <p:spPr>
          <a:xfrm>
            <a:off x="3147747" y="5941167"/>
            <a:ext cx="887926" cy="27505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000" b="1" dirty="0">
                <a:solidFill>
                  <a:schemeClr val="dk1"/>
                </a:solidFill>
                <a:latin typeface="微软雅黑"/>
                <a:ea typeface="微软雅黑"/>
                <a:cs typeface="微软雅黑"/>
              </a:rPr>
              <a:t>报警记录表</a:t>
            </a:r>
          </a:p>
        </p:txBody>
      </p:sp>
      <p:sp>
        <p:nvSpPr>
          <p:cNvPr id="204" name="下箭头 203"/>
          <p:cNvSpPr/>
          <p:nvPr/>
        </p:nvSpPr>
        <p:spPr>
          <a:xfrm rot="5400000">
            <a:off x="2855944" y="3794760"/>
            <a:ext cx="392397" cy="389875"/>
          </a:xfrm>
          <a:prstGeom prst="downArrow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endParaRPr lang="zh-CN" altLang="en-US" sz="1000" b="1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iti SC Light"/>
            </a:endParaRPr>
          </a:p>
        </p:txBody>
      </p:sp>
      <p:sp>
        <p:nvSpPr>
          <p:cNvPr id="205" name="下箭头 204"/>
          <p:cNvSpPr/>
          <p:nvPr/>
        </p:nvSpPr>
        <p:spPr>
          <a:xfrm>
            <a:off x="3304324" y="5112105"/>
            <a:ext cx="392397" cy="470058"/>
          </a:xfrm>
          <a:prstGeom prst="downArrow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endParaRPr lang="zh-CN" altLang="en-US" sz="1000" b="1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iti SC Light"/>
            </a:endParaRPr>
          </a:p>
        </p:txBody>
      </p:sp>
      <p:sp>
        <p:nvSpPr>
          <p:cNvPr id="206" name="矩形 205"/>
          <p:cNvSpPr/>
          <p:nvPr/>
        </p:nvSpPr>
        <p:spPr>
          <a:xfrm>
            <a:off x="2264929" y="3736800"/>
            <a:ext cx="573770" cy="68247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000" b="1" dirty="0" smtClean="0">
                <a:solidFill>
                  <a:schemeClr val="dk1"/>
                </a:solidFill>
                <a:latin typeface="微软雅黑"/>
                <a:ea typeface="微软雅黑"/>
                <a:cs typeface="微软雅黑"/>
              </a:rPr>
              <a:t>页面</a:t>
            </a:r>
            <a:endParaRPr lang="en-US" altLang="zh-CN" sz="1000" b="1" dirty="0" smtClean="0">
              <a:solidFill>
                <a:schemeClr val="dk1"/>
              </a:solidFill>
              <a:latin typeface="微软雅黑"/>
              <a:ea typeface="微软雅黑"/>
              <a:cs typeface="微软雅黑"/>
            </a:endParaRPr>
          </a:p>
          <a:p>
            <a:pPr algn="ctr"/>
            <a:r>
              <a:rPr lang="zh-CN" altLang="en-US" sz="1000" b="1" dirty="0" smtClean="0">
                <a:solidFill>
                  <a:schemeClr val="dk1"/>
                </a:solidFill>
                <a:latin typeface="微软雅黑"/>
                <a:ea typeface="微软雅黑"/>
                <a:cs typeface="微软雅黑"/>
              </a:rPr>
              <a:t>展现</a:t>
            </a:r>
            <a:endParaRPr lang="zh-CN" altLang="en-US" sz="1000" b="1" dirty="0">
              <a:solidFill>
                <a:schemeClr val="dk1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07" name="TextBox 206"/>
          <p:cNvSpPr txBox="1"/>
          <p:nvPr/>
        </p:nvSpPr>
        <p:spPr>
          <a:xfrm>
            <a:off x="2251416" y="3344154"/>
            <a:ext cx="1731140" cy="276999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rtlCol="0">
            <a:spAutoFit/>
          </a:bodyPr>
          <a:lstStyle/>
          <a:p>
            <a:r>
              <a:rPr lang="zh-CN" altLang="en-US" sz="1200" b="1" dirty="0" smtClean="0">
                <a:latin typeface="微软雅黑" pitchFamily="34" charset="-122"/>
                <a:ea typeface="微软雅黑" pitchFamily="34" charset="-122"/>
              </a:rPr>
              <a:t>数据比对结果展现</a:t>
            </a:r>
          </a:p>
        </p:txBody>
      </p:sp>
      <p:sp>
        <p:nvSpPr>
          <p:cNvPr id="70" name="下箭头 69"/>
          <p:cNvSpPr/>
          <p:nvPr/>
        </p:nvSpPr>
        <p:spPr>
          <a:xfrm>
            <a:off x="7273651" y="3957176"/>
            <a:ext cx="354627" cy="254608"/>
          </a:xfrm>
          <a:prstGeom prst="downArrow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endParaRPr lang="zh-CN" altLang="en-US" sz="1000" b="1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iti SC Light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5440743" y="3626928"/>
            <a:ext cx="824524" cy="1406881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2" name="矩形 71"/>
          <p:cNvSpPr/>
          <p:nvPr/>
        </p:nvSpPr>
        <p:spPr>
          <a:xfrm>
            <a:off x="5449354" y="3851920"/>
            <a:ext cx="714753" cy="25084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000" b="1" dirty="0">
                <a:solidFill>
                  <a:schemeClr val="dk1"/>
                </a:solidFill>
                <a:latin typeface="微软雅黑"/>
                <a:ea typeface="微软雅黑"/>
                <a:cs typeface="微软雅黑"/>
              </a:rPr>
              <a:t>查询</a:t>
            </a:r>
          </a:p>
        </p:txBody>
      </p:sp>
      <p:sp>
        <p:nvSpPr>
          <p:cNvPr id="73" name="矩形 72"/>
          <p:cNvSpPr/>
          <p:nvPr/>
        </p:nvSpPr>
        <p:spPr>
          <a:xfrm>
            <a:off x="5449354" y="4283968"/>
            <a:ext cx="714753" cy="27060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000" b="1" dirty="0">
                <a:latin typeface="微软雅黑"/>
                <a:ea typeface="微软雅黑"/>
                <a:cs typeface="微软雅黑"/>
              </a:rPr>
              <a:t>订阅</a:t>
            </a:r>
            <a:endParaRPr lang="zh-CN" altLang="en-US" sz="1000" b="1" dirty="0">
              <a:solidFill>
                <a:schemeClr val="dk1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74" name="流程图: 磁盘 73"/>
          <p:cNvSpPr/>
          <p:nvPr/>
        </p:nvSpPr>
        <p:spPr>
          <a:xfrm>
            <a:off x="7947104" y="3684068"/>
            <a:ext cx="739696" cy="356795"/>
          </a:xfrm>
          <a:prstGeom prst="flowChartMagneticDisk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 anchorCtr="0"/>
          <a:lstStyle/>
          <a:p>
            <a:pPr algn="ctr"/>
            <a:r>
              <a:rPr lang="zh-CN" altLang="en-US" sz="10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iti SC Light"/>
              </a:rPr>
              <a:t>业务规则</a:t>
            </a:r>
            <a:endParaRPr lang="en-US" altLang="zh-CN" sz="10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iti SC Light"/>
            </a:endParaRPr>
          </a:p>
          <a:p>
            <a:pPr algn="ctr"/>
            <a:r>
              <a:rPr lang="zh-CN" altLang="en-US" sz="10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iti SC Light"/>
              </a:rPr>
              <a:t>预设数据</a:t>
            </a:r>
            <a:endParaRPr lang="zh-CN" altLang="en-US" sz="1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iti SC Light"/>
            </a:endParaRPr>
          </a:p>
        </p:txBody>
      </p:sp>
      <p:sp>
        <p:nvSpPr>
          <p:cNvPr id="78" name="右箭头 77"/>
          <p:cNvSpPr/>
          <p:nvPr/>
        </p:nvSpPr>
        <p:spPr>
          <a:xfrm>
            <a:off x="1616833" y="1639533"/>
            <a:ext cx="648095" cy="381669"/>
          </a:xfrm>
          <a:prstGeom prst="rightArrow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endParaRPr lang="zh-CN" altLang="en-US" sz="1000" b="1">
              <a:latin typeface="微软雅黑" panose="020B0503020204020204" pitchFamily="34" charset="-122"/>
              <a:ea typeface="微软雅黑" panose="020B0503020204020204" pitchFamily="34" charset="-122"/>
              <a:cs typeface="Heiti SC Light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1971380" y="701237"/>
            <a:ext cx="1529142" cy="276999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rtlCol="0">
            <a:spAutoFit/>
          </a:bodyPr>
          <a:lstStyle/>
          <a:p>
            <a:r>
              <a:rPr lang="zh-CN" altLang="en-US" sz="1200" b="1" dirty="0" smtClean="0">
                <a:latin typeface="微软雅黑" pitchFamily="34" charset="-122"/>
                <a:ea typeface="微软雅黑" pitchFamily="34" charset="-122"/>
              </a:rPr>
              <a:t>数据核对中间件</a:t>
            </a:r>
          </a:p>
        </p:txBody>
      </p:sp>
      <p:sp>
        <p:nvSpPr>
          <p:cNvPr id="90" name="流程图: 磁盘 89"/>
          <p:cNvSpPr/>
          <p:nvPr/>
        </p:nvSpPr>
        <p:spPr>
          <a:xfrm>
            <a:off x="220972" y="2474718"/>
            <a:ext cx="1201337" cy="572231"/>
          </a:xfrm>
          <a:prstGeom prst="flowChartMagneticDisk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endParaRPr lang="zh-CN" altLang="en-US" sz="1000" b="1" dirty="0">
              <a:latin typeface="微软雅黑" panose="020B0503020204020204" pitchFamily="34" charset="-122"/>
              <a:ea typeface="微软雅黑" panose="020B0503020204020204" pitchFamily="34" charset="-122"/>
              <a:cs typeface="Heiti SC Light"/>
            </a:endParaRPr>
          </a:p>
        </p:txBody>
      </p:sp>
      <p:sp>
        <p:nvSpPr>
          <p:cNvPr id="91" name="矩形 90"/>
          <p:cNvSpPr/>
          <p:nvPr/>
        </p:nvSpPr>
        <p:spPr>
          <a:xfrm>
            <a:off x="296365" y="2750199"/>
            <a:ext cx="1011644" cy="20338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000" b="1" dirty="0">
                <a:solidFill>
                  <a:schemeClr val="dk1"/>
                </a:solidFill>
                <a:latin typeface="微软雅黑"/>
                <a:ea typeface="微软雅黑"/>
                <a:cs typeface="微软雅黑"/>
              </a:rPr>
              <a:t>业务数据表</a:t>
            </a:r>
          </a:p>
        </p:txBody>
      </p:sp>
      <p:sp>
        <p:nvSpPr>
          <p:cNvPr id="92" name="下箭头 91"/>
          <p:cNvSpPr/>
          <p:nvPr/>
        </p:nvSpPr>
        <p:spPr>
          <a:xfrm>
            <a:off x="730962" y="2097337"/>
            <a:ext cx="228907" cy="401936"/>
          </a:xfrm>
          <a:prstGeom prst="downArrow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endParaRPr lang="zh-CN" altLang="en-US" sz="1000" b="1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iti SC Light"/>
            </a:endParaRPr>
          </a:p>
        </p:txBody>
      </p:sp>
      <p:sp>
        <p:nvSpPr>
          <p:cNvPr id="65" name="矩形 64"/>
          <p:cNvSpPr/>
          <p:nvPr/>
        </p:nvSpPr>
        <p:spPr>
          <a:xfrm>
            <a:off x="126628" y="1111548"/>
            <a:ext cx="1448082" cy="1094117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lang="zh-CN" altLang="en-US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66" name="矩形 65"/>
          <p:cNvSpPr/>
          <p:nvPr/>
        </p:nvSpPr>
        <p:spPr>
          <a:xfrm>
            <a:off x="1994112" y="701204"/>
            <a:ext cx="7026038" cy="5775795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lang="zh-CN" altLang="en-US" sz="1000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2251025" y="1259194"/>
            <a:ext cx="1414179" cy="276999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rtlCol="0">
            <a:spAutoFit/>
          </a:bodyPr>
          <a:lstStyle/>
          <a:p>
            <a:r>
              <a:rPr lang="zh-CN" altLang="en-US" sz="1200" b="1" dirty="0" smtClean="0">
                <a:latin typeface="微软雅黑" pitchFamily="34" charset="-122"/>
                <a:ea typeface="微软雅黑" pitchFamily="34" charset="-122"/>
              </a:rPr>
              <a:t>数据采集</a:t>
            </a:r>
          </a:p>
        </p:txBody>
      </p:sp>
      <p:sp>
        <p:nvSpPr>
          <p:cNvPr id="69" name="左右箭头 68"/>
          <p:cNvSpPr/>
          <p:nvPr/>
        </p:nvSpPr>
        <p:spPr>
          <a:xfrm>
            <a:off x="6219936" y="4399654"/>
            <a:ext cx="494606" cy="309845"/>
          </a:xfrm>
          <a:prstGeom prst="leftRightArrow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endParaRPr lang="zh-CN" altLang="en-US" sz="1000" b="1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iti SC Light"/>
            </a:endParaRPr>
          </a:p>
        </p:txBody>
      </p:sp>
    </p:spTree>
    <p:extLst>
      <p:ext uri="{BB962C8B-B14F-4D97-AF65-F5344CB8AC3E}">
        <p14:creationId xmlns:p14="http://schemas.microsoft.com/office/powerpoint/2010/main" val="487717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r>
              <a:rPr kumimoji="1" lang="zh-CN" altLang="en-US" sz="2800" b="1" dirty="0" smtClean="0"/>
              <a:t>数据容量验证</a:t>
            </a:r>
            <a:r>
              <a:rPr kumimoji="1" lang="en-US" altLang="zh-CN" sz="2800" b="1" dirty="0" smtClean="0"/>
              <a:t>-</a:t>
            </a:r>
            <a:r>
              <a:rPr kumimoji="1" lang="zh-CN" altLang="en-US" sz="2800" b="1" dirty="0" smtClean="0"/>
              <a:t>全链路模拟验证</a:t>
            </a:r>
            <a:endParaRPr kumimoji="1" lang="zh-CN" altLang="en-US" sz="2800" b="1" dirty="0"/>
          </a:p>
        </p:txBody>
      </p:sp>
      <p:sp>
        <p:nvSpPr>
          <p:cNvPr id="4" name="左箭头 3"/>
          <p:cNvSpPr/>
          <p:nvPr/>
        </p:nvSpPr>
        <p:spPr>
          <a:xfrm>
            <a:off x="7378700" y="953757"/>
            <a:ext cx="1155032" cy="732002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 smtClean="0"/>
              <a:t>压测层</a:t>
            </a:r>
            <a:endParaRPr lang="zh-CN" altLang="en-US" b="1" dirty="0"/>
          </a:p>
        </p:txBody>
      </p:sp>
      <p:sp>
        <p:nvSpPr>
          <p:cNvPr id="5" name="左箭头 4"/>
          <p:cNvSpPr/>
          <p:nvPr/>
        </p:nvSpPr>
        <p:spPr>
          <a:xfrm>
            <a:off x="7356642" y="2129970"/>
            <a:ext cx="1155032" cy="732002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/>
              <a:t>网络</a:t>
            </a:r>
            <a:r>
              <a:rPr lang="zh-CN" altLang="en-US" b="1" dirty="0" smtClean="0"/>
              <a:t>层</a:t>
            </a:r>
            <a:endParaRPr lang="zh-CN" altLang="en-US" b="1" dirty="0"/>
          </a:p>
        </p:txBody>
      </p:sp>
      <p:sp>
        <p:nvSpPr>
          <p:cNvPr id="7" name="矩形 6"/>
          <p:cNvSpPr/>
          <p:nvPr/>
        </p:nvSpPr>
        <p:spPr>
          <a:xfrm>
            <a:off x="787400" y="822159"/>
            <a:ext cx="3682752" cy="86694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altLang="zh-CN" b="1" dirty="0" smtClean="0">
                <a:latin typeface="微软雅黑"/>
                <a:ea typeface="微软雅黑"/>
                <a:cs typeface="微软雅黑"/>
              </a:rPr>
              <a:t>CDN</a:t>
            </a:r>
            <a:r>
              <a:rPr lang="zh-CN" altLang="en-US" b="1" dirty="0" smtClean="0">
                <a:latin typeface="微软雅黑"/>
                <a:ea typeface="微软雅黑"/>
                <a:cs typeface="微软雅黑"/>
              </a:rPr>
              <a:t>模拟压测集群</a:t>
            </a:r>
            <a:endParaRPr lang="zh-CN" altLang="en-US" b="1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894988" y="1175625"/>
            <a:ext cx="1200512" cy="340147"/>
          </a:xfrm>
          <a:prstGeom prst="rect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200" b="1" dirty="0" smtClean="0">
                <a:latin typeface="微软雅黑"/>
                <a:ea typeface="微软雅黑"/>
                <a:cs typeface="微软雅黑"/>
              </a:rPr>
              <a:t>节点压测代理</a:t>
            </a:r>
            <a:endParaRPr lang="zh-CN" altLang="en-US" sz="1200" b="1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3149600" y="1184600"/>
            <a:ext cx="1200512" cy="340147"/>
          </a:xfrm>
          <a:prstGeom prst="rect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200" b="1" dirty="0" smtClean="0">
                <a:latin typeface="微软雅黑"/>
                <a:ea typeface="微软雅黑"/>
                <a:cs typeface="微软雅黑"/>
              </a:rPr>
              <a:t>节点压测代理</a:t>
            </a:r>
            <a:endParaRPr lang="zh-CN" altLang="en-US" sz="1200" b="1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2193744" y="1184600"/>
            <a:ext cx="854256" cy="340147"/>
          </a:xfrm>
          <a:prstGeom prst="rect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200" b="1" dirty="0" smtClean="0">
                <a:latin typeface="微软雅黑"/>
                <a:ea typeface="微软雅黑"/>
                <a:cs typeface="微软雅黑"/>
              </a:rPr>
              <a:t>…</a:t>
            </a:r>
            <a:endParaRPr lang="zh-CN" altLang="en-US" sz="1200" b="1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4858112" y="834859"/>
            <a:ext cx="2469540" cy="86694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altLang="zh-CN" b="1" dirty="0" smtClean="0">
                <a:latin typeface="微软雅黑"/>
                <a:ea typeface="微软雅黑"/>
                <a:cs typeface="微软雅黑"/>
              </a:rPr>
              <a:t>CDN</a:t>
            </a:r>
            <a:r>
              <a:rPr lang="zh-CN" altLang="en-US" b="1" dirty="0" smtClean="0">
                <a:latin typeface="微软雅黑"/>
                <a:ea typeface="微软雅黑"/>
                <a:cs typeface="微软雅黑"/>
              </a:rPr>
              <a:t>模拟压测集群</a:t>
            </a:r>
            <a:endParaRPr lang="zh-CN" altLang="en-US" b="1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6223000" y="1197300"/>
            <a:ext cx="984612" cy="340147"/>
          </a:xfrm>
          <a:prstGeom prst="rect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200" b="1" dirty="0" smtClean="0">
                <a:latin typeface="微软雅黑"/>
                <a:ea typeface="微软雅黑"/>
                <a:cs typeface="微软雅黑"/>
              </a:rPr>
              <a:t>流量管控</a:t>
            </a:r>
            <a:endParaRPr lang="zh-CN" altLang="en-US" sz="1200" b="1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5051244" y="1197300"/>
            <a:ext cx="854256" cy="340147"/>
          </a:xfrm>
          <a:prstGeom prst="rect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200" b="1" dirty="0" smtClean="0">
                <a:latin typeface="微软雅黑"/>
                <a:ea typeface="微软雅黑"/>
                <a:cs typeface="微软雅黑"/>
              </a:rPr>
              <a:t>流量分发</a:t>
            </a:r>
            <a:endParaRPr lang="zh-CN" altLang="en-US" sz="1200" b="1" dirty="0">
              <a:latin typeface="微软雅黑"/>
              <a:ea typeface="微软雅黑"/>
              <a:cs typeface="微软雅黑"/>
            </a:endParaRPr>
          </a:p>
        </p:txBody>
      </p:sp>
      <p:cxnSp>
        <p:nvCxnSpPr>
          <p:cNvPr id="15" name="直接连接符 32"/>
          <p:cNvCxnSpPr/>
          <p:nvPr/>
        </p:nvCxnSpPr>
        <p:spPr>
          <a:xfrm flipH="1">
            <a:off x="4513110" y="1242754"/>
            <a:ext cx="332302" cy="0"/>
          </a:xfrm>
          <a:prstGeom prst="straightConnector1">
            <a:avLst/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32"/>
          <p:cNvCxnSpPr/>
          <p:nvPr/>
        </p:nvCxnSpPr>
        <p:spPr>
          <a:xfrm>
            <a:off x="1682061" y="1685759"/>
            <a:ext cx="0" cy="376741"/>
          </a:xfrm>
          <a:prstGeom prst="straightConnector1">
            <a:avLst/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矩形 16"/>
          <p:cNvSpPr/>
          <p:nvPr/>
        </p:nvSpPr>
        <p:spPr>
          <a:xfrm>
            <a:off x="779496" y="2062500"/>
            <a:ext cx="6548156" cy="86694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zh-CN" altLang="en-US" b="1" dirty="0" smtClean="0">
                <a:latin typeface="微软雅黑"/>
                <a:ea typeface="微软雅黑"/>
                <a:cs typeface="微软雅黑"/>
              </a:rPr>
              <a:t>网络流量管控层</a:t>
            </a:r>
            <a:endParaRPr lang="zh-CN" altLang="en-US" b="1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1060088" y="2424242"/>
            <a:ext cx="1200512" cy="340147"/>
          </a:xfrm>
          <a:prstGeom prst="rect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200" b="1" dirty="0" smtClean="0">
                <a:latin typeface="微软雅黑"/>
                <a:ea typeface="微软雅黑"/>
                <a:cs typeface="微软雅黑"/>
              </a:rPr>
              <a:t>GSLB</a:t>
            </a:r>
            <a:endParaRPr lang="zh-CN" altLang="en-US" sz="1200" b="1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3249160" y="2436942"/>
            <a:ext cx="1200512" cy="340147"/>
          </a:xfrm>
          <a:prstGeom prst="rect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200" b="1" dirty="0" smtClean="0">
                <a:latin typeface="微软雅黑"/>
                <a:ea typeface="微软雅黑"/>
                <a:cs typeface="微软雅黑"/>
              </a:rPr>
              <a:t>LVS</a:t>
            </a:r>
            <a:endParaRPr lang="zh-CN" altLang="en-US" sz="1200" b="1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5395460" y="2436942"/>
            <a:ext cx="1200512" cy="340147"/>
          </a:xfrm>
          <a:prstGeom prst="rect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200" b="1" dirty="0" smtClean="0">
                <a:latin typeface="微软雅黑"/>
                <a:ea typeface="微软雅黑"/>
                <a:cs typeface="微软雅黑"/>
              </a:rPr>
              <a:t>Spanner</a:t>
            </a:r>
            <a:endParaRPr lang="zh-CN" altLang="en-US" sz="1200" b="1" dirty="0">
              <a:latin typeface="微软雅黑"/>
              <a:ea typeface="微软雅黑"/>
              <a:cs typeface="微软雅黑"/>
            </a:endParaRPr>
          </a:p>
        </p:txBody>
      </p:sp>
      <p:cxnSp>
        <p:nvCxnSpPr>
          <p:cNvPr id="21" name="直接连接符 32"/>
          <p:cNvCxnSpPr>
            <a:endCxn id="19" idx="1"/>
          </p:cNvCxnSpPr>
          <p:nvPr/>
        </p:nvCxnSpPr>
        <p:spPr>
          <a:xfrm>
            <a:off x="2288570" y="2592469"/>
            <a:ext cx="960590" cy="14547"/>
          </a:xfrm>
          <a:prstGeom prst="straightConnector1">
            <a:avLst/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连接符 32"/>
          <p:cNvCxnSpPr/>
          <p:nvPr/>
        </p:nvCxnSpPr>
        <p:spPr>
          <a:xfrm>
            <a:off x="4451712" y="2585132"/>
            <a:ext cx="960590" cy="14547"/>
          </a:xfrm>
          <a:prstGeom prst="straightConnector1">
            <a:avLst/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矩形 23"/>
          <p:cNvSpPr/>
          <p:nvPr/>
        </p:nvSpPr>
        <p:spPr>
          <a:xfrm>
            <a:off x="674812" y="3327400"/>
            <a:ext cx="6805488" cy="3413967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altLang="zh-CN" sz="1000" dirty="0">
                <a:latin typeface="微软雅黑"/>
                <a:ea typeface="微软雅黑"/>
                <a:cs typeface="微软雅黑"/>
              </a:rPr>
              <a:t>IDC1</a:t>
            </a:r>
            <a:endParaRPr lang="zh-CN" altLang="en-US" sz="1000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1061449" y="4127500"/>
            <a:ext cx="823588" cy="795592"/>
          </a:xfrm>
          <a:prstGeom prst="rect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700" b="1" dirty="0" smtClean="0">
                <a:latin typeface="微软雅黑"/>
                <a:ea typeface="微软雅黑"/>
                <a:cs typeface="微软雅黑"/>
              </a:rPr>
              <a:t>App</a:t>
            </a:r>
            <a:endParaRPr lang="zh-CN" altLang="en-US" sz="700" b="1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2552049" y="4127500"/>
            <a:ext cx="843827" cy="795592"/>
          </a:xfrm>
          <a:prstGeom prst="rect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700" b="1" dirty="0" smtClean="0">
                <a:latin typeface="微软雅黑"/>
                <a:ea typeface="微软雅黑"/>
                <a:cs typeface="微软雅黑"/>
              </a:rPr>
              <a:t>App</a:t>
            </a:r>
            <a:endParaRPr lang="zh-CN" altLang="en-US" sz="700" b="1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30" name="流程图: 磁盘 22"/>
          <p:cNvSpPr/>
          <p:nvPr/>
        </p:nvSpPr>
        <p:spPr>
          <a:xfrm>
            <a:off x="1206700" y="5391928"/>
            <a:ext cx="952299" cy="1144346"/>
          </a:xfrm>
          <a:prstGeom prst="flowChartMagneticDisk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altLang="zh-CN" sz="700" b="1" dirty="0" smtClean="0">
                <a:latin typeface="微软雅黑"/>
                <a:ea typeface="微软雅黑"/>
                <a:cs typeface="微软雅黑"/>
              </a:rPr>
              <a:t>X-DB</a:t>
            </a:r>
            <a:endParaRPr lang="zh-CN" altLang="en-US" sz="700" b="1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31" name="流程图: 磁盘 23"/>
          <p:cNvSpPr/>
          <p:nvPr/>
        </p:nvSpPr>
        <p:spPr>
          <a:xfrm>
            <a:off x="2552049" y="5409965"/>
            <a:ext cx="991750" cy="1123887"/>
          </a:xfrm>
          <a:prstGeom prst="flowChartMagneticDisk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altLang="zh-CN" sz="700" b="1" dirty="0" smtClean="0">
                <a:latin typeface="微软雅黑"/>
                <a:ea typeface="微软雅黑"/>
                <a:cs typeface="微软雅黑"/>
              </a:rPr>
              <a:t>Y-DB</a:t>
            </a:r>
            <a:endParaRPr lang="zh-CN" altLang="en-US" sz="700" b="1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36" name="矩形 35"/>
          <p:cNvSpPr/>
          <p:nvPr/>
        </p:nvSpPr>
        <p:spPr>
          <a:xfrm>
            <a:off x="966911" y="3606800"/>
            <a:ext cx="2896163" cy="2990552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zh-CN" altLang="en-US" sz="1200" dirty="0" smtClean="0">
                <a:latin typeface="微软雅黑"/>
                <a:ea typeface="微软雅黑"/>
                <a:cs typeface="微软雅黑"/>
              </a:rPr>
              <a:t>单元</a:t>
            </a:r>
            <a:r>
              <a:rPr lang="en-US" altLang="zh-CN" sz="1200" dirty="0" smtClean="0">
                <a:latin typeface="微软雅黑"/>
                <a:ea typeface="微软雅黑"/>
                <a:cs typeface="微软雅黑"/>
              </a:rPr>
              <a:t>1</a:t>
            </a:r>
            <a:endParaRPr lang="zh-CN" altLang="en-US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37" name="矩形 36"/>
          <p:cNvSpPr/>
          <p:nvPr/>
        </p:nvSpPr>
        <p:spPr>
          <a:xfrm>
            <a:off x="4349061" y="3606800"/>
            <a:ext cx="2867643" cy="2990552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zh-CN" altLang="en-US" sz="1200" dirty="0" smtClean="0">
                <a:latin typeface="微软雅黑"/>
                <a:ea typeface="微软雅黑"/>
                <a:cs typeface="微软雅黑"/>
              </a:rPr>
              <a:t>单元</a:t>
            </a:r>
            <a:r>
              <a:rPr lang="en-US" altLang="zh-CN" sz="1200" dirty="0" smtClean="0">
                <a:latin typeface="微软雅黑"/>
                <a:ea typeface="微软雅黑"/>
                <a:cs typeface="微软雅黑"/>
              </a:rPr>
              <a:t>2</a:t>
            </a:r>
            <a:endParaRPr lang="zh-CN" altLang="en-US" sz="1200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47" name="矩形 46"/>
          <p:cNvSpPr/>
          <p:nvPr/>
        </p:nvSpPr>
        <p:spPr>
          <a:xfrm>
            <a:off x="1213849" y="4279900"/>
            <a:ext cx="823588" cy="795592"/>
          </a:xfrm>
          <a:prstGeom prst="rect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700" b="1" dirty="0" smtClean="0">
                <a:latin typeface="微软雅黑"/>
                <a:ea typeface="微软雅黑"/>
                <a:cs typeface="微软雅黑"/>
              </a:rPr>
              <a:t>APPX</a:t>
            </a:r>
            <a:endParaRPr lang="zh-CN" altLang="en-US" sz="700" b="1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48" name="矩形 47"/>
          <p:cNvSpPr/>
          <p:nvPr/>
        </p:nvSpPr>
        <p:spPr>
          <a:xfrm>
            <a:off x="2704438" y="4279900"/>
            <a:ext cx="839361" cy="795592"/>
          </a:xfrm>
          <a:prstGeom prst="rect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700" b="1" dirty="0" smtClean="0">
                <a:latin typeface="微软雅黑"/>
                <a:ea typeface="微软雅黑"/>
                <a:cs typeface="微软雅黑"/>
              </a:rPr>
              <a:t>AppY</a:t>
            </a:r>
            <a:endParaRPr lang="zh-CN" altLang="en-US" sz="700" b="1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52" name="矩形 51"/>
          <p:cNvSpPr/>
          <p:nvPr/>
        </p:nvSpPr>
        <p:spPr>
          <a:xfrm>
            <a:off x="4706349" y="4140200"/>
            <a:ext cx="823588" cy="795592"/>
          </a:xfrm>
          <a:prstGeom prst="rect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700" b="1" dirty="0" smtClean="0">
                <a:latin typeface="微软雅黑"/>
                <a:ea typeface="微软雅黑"/>
                <a:cs typeface="微软雅黑"/>
              </a:rPr>
              <a:t>App</a:t>
            </a:r>
            <a:endParaRPr lang="zh-CN" altLang="en-US" sz="700" b="1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53" name="矩形 52"/>
          <p:cNvSpPr/>
          <p:nvPr/>
        </p:nvSpPr>
        <p:spPr>
          <a:xfrm>
            <a:off x="5981049" y="4140200"/>
            <a:ext cx="843827" cy="795592"/>
          </a:xfrm>
          <a:prstGeom prst="rect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700" b="1" dirty="0" smtClean="0">
                <a:latin typeface="微软雅黑"/>
                <a:ea typeface="微软雅黑"/>
                <a:cs typeface="微软雅黑"/>
              </a:rPr>
              <a:t>App</a:t>
            </a:r>
            <a:endParaRPr lang="zh-CN" altLang="en-US" sz="700" b="1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57" name="流程图: 磁盘 22"/>
          <p:cNvSpPr/>
          <p:nvPr/>
        </p:nvSpPr>
        <p:spPr>
          <a:xfrm>
            <a:off x="4706350" y="5409965"/>
            <a:ext cx="1056332" cy="1123887"/>
          </a:xfrm>
          <a:prstGeom prst="flowChartMagneticDisk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altLang="zh-CN" sz="700" b="1" dirty="0" smtClean="0">
                <a:latin typeface="微软雅黑"/>
                <a:ea typeface="微软雅黑"/>
                <a:cs typeface="微软雅黑"/>
              </a:rPr>
              <a:t>X-DB</a:t>
            </a:r>
            <a:endParaRPr lang="zh-CN" altLang="en-US" sz="700" b="1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58" name="流程图: 磁盘 23"/>
          <p:cNvSpPr/>
          <p:nvPr/>
        </p:nvSpPr>
        <p:spPr>
          <a:xfrm>
            <a:off x="6013884" y="5443675"/>
            <a:ext cx="983568" cy="1085650"/>
          </a:xfrm>
          <a:prstGeom prst="flowChartMagneticDisk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altLang="zh-CN" sz="700" b="1" dirty="0" smtClean="0">
                <a:latin typeface="微软雅黑"/>
                <a:ea typeface="微软雅黑"/>
                <a:cs typeface="微软雅黑"/>
              </a:rPr>
              <a:t>Y-DB</a:t>
            </a:r>
            <a:endParaRPr lang="zh-CN" altLang="en-US" sz="700" b="1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62" name="矩形 61"/>
          <p:cNvSpPr/>
          <p:nvPr/>
        </p:nvSpPr>
        <p:spPr>
          <a:xfrm>
            <a:off x="4858749" y="4292600"/>
            <a:ext cx="823588" cy="795592"/>
          </a:xfrm>
          <a:prstGeom prst="rect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700" b="1" dirty="0" smtClean="0">
                <a:latin typeface="微软雅黑"/>
                <a:ea typeface="微软雅黑"/>
                <a:cs typeface="微软雅黑"/>
              </a:rPr>
              <a:t>APPX</a:t>
            </a:r>
            <a:endParaRPr lang="zh-CN" altLang="en-US" sz="700" b="1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63" name="矩形 62"/>
          <p:cNvSpPr/>
          <p:nvPr/>
        </p:nvSpPr>
        <p:spPr>
          <a:xfrm>
            <a:off x="6133438" y="4292600"/>
            <a:ext cx="839361" cy="795592"/>
          </a:xfrm>
          <a:prstGeom prst="rect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700" b="1" dirty="0" smtClean="0">
                <a:latin typeface="微软雅黑"/>
                <a:ea typeface="微软雅黑"/>
                <a:cs typeface="微软雅黑"/>
              </a:rPr>
              <a:t>AppY</a:t>
            </a:r>
            <a:endParaRPr lang="zh-CN" altLang="en-US" sz="700" b="1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121" name="矩形 120"/>
          <p:cNvSpPr/>
          <p:nvPr/>
        </p:nvSpPr>
        <p:spPr>
          <a:xfrm>
            <a:off x="1073583" y="3873500"/>
            <a:ext cx="800475" cy="254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700" b="1" dirty="0">
                <a:latin typeface="微软雅黑"/>
                <a:ea typeface="微软雅黑"/>
                <a:cs typeface="微软雅黑"/>
              </a:rPr>
              <a:t>压测</a:t>
            </a:r>
            <a:r>
              <a:rPr lang="zh-CN" altLang="en-US" sz="700" b="1" dirty="0" smtClean="0">
                <a:latin typeface="微软雅黑"/>
                <a:ea typeface="微软雅黑"/>
                <a:cs typeface="微软雅黑"/>
              </a:rPr>
              <a:t>分流代理</a:t>
            </a:r>
            <a:endParaRPr lang="zh-CN" altLang="en-US" sz="700" b="1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122" name="矩形 121"/>
          <p:cNvSpPr/>
          <p:nvPr/>
        </p:nvSpPr>
        <p:spPr>
          <a:xfrm>
            <a:off x="1213283" y="4292600"/>
            <a:ext cx="800475" cy="254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700" b="1" dirty="0">
                <a:latin typeface="微软雅黑"/>
                <a:ea typeface="微软雅黑"/>
                <a:cs typeface="微软雅黑"/>
              </a:rPr>
              <a:t>压测</a:t>
            </a:r>
            <a:r>
              <a:rPr lang="zh-CN" altLang="en-US" sz="700" b="1" dirty="0" smtClean="0">
                <a:latin typeface="微软雅黑"/>
                <a:ea typeface="微软雅黑"/>
                <a:cs typeface="微软雅黑"/>
              </a:rPr>
              <a:t>分流代理</a:t>
            </a:r>
            <a:endParaRPr lang="zh-CN" altLang="en-US" sz="700" b="1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123" name="矩形 122"/>
          <p:cNvSpPr/>
          <p:nvPr/>
        </p:nvSpPr>
        <p:spPr>
          <a:xfrm>
            <a:off x="2572183" y="3873500"/>
            <a:ext cx="800475" cy="254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700" b="1" dirty="0">
                <a:latin typeface="微软雅黑"/>
                <a:ea typeface="微软雅黑"/>
                <a:cs typeface="微软雅黑"/>
              </a:rPr>
              <a:t>压测</a:t>
            </a:r>
            <a:r>
              <a:rPr lang="zh-CN" altLang="en-US" sz="700" b="1" dirty="0" smtClean="0">
                <a:latin typeface="微软雅黑"/>
                <a:ea typeface="微软雅黑"/>
                <a:cs typeface="微软雅黑"/>
              </a:rPr>
              <a:t>分流代理</a:t>
            </a:r>
            <a:endParaRPr lang="zh-CN" altLang="en-US" sz="700" b="1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124" name="矩形 123"/>
          <p:cNvSpPr/>
          <p:nvPr/>
        </p:nvSpPr>
        <p:spPr>
          <a:xfrm>
            <a:off x="2711883" y="4292600"/>
            <a:ext cx="800475" cy="254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700" b="1" dirty="0">
                <a:latin typeface="微软雅黑"/>
                <a:ea typeface="微软雅黑"/>
                <a:cs typeface="微软雅黑"/>
              </a:rPr>
              <a:t>压测</a:t>
            </a:r>
            <a:r>
              <a:rPr lang="zh-CN" altLang="en-US" sz="700" b="1" dirty="0" smtClean="0">
                <a:latin typeface="微软雅黑"/>
                <a:ea typeface="微软雅黑"/>
                <a:cs typeface="微软雅黑"/>
              </a:rPr>
              <a:t>分流代理</a:t>
            </a:r>
            <a:endParaRPr lang="zh-CN" altLang="en-US" sz="700" b="1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125" name="矩形 124"/>
          <p:cNvSpPr/>
          <p:nvPr/>
        </p:nvSpPr>
        <p:spPr>
          <a:xfrm>
            <a:off x="4718483" y="3873500"/>
            <a:ext cx="800475" cy="254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700" b="1" dirty="0">
                <a:latin typeface="微软雅黑"/>
                <a:ea typeface="微软雅黑"/>
                <a:cs typeface="微软雅黑"/>
              </a:rPr>
              <a:t>压测</a:t>
            </a:r>
            <a:r>
              <a:rPr lang="zh-CN" altLang="en-US" sz="700" b="1" dirty="0" smtClean="0">
                <a:latin typeface="微软雅黑"/>
                <a:ea typeface="微软雅黑"/>
                <a:cs typeface="微软雅黑"/>
              </a:rPr>
              <a:t>分流代理</a:t>
            </a:r>
            <a:endParaRPr lang="zh-CN" altLang="en-US" sz="700" b="1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126" name="矩形 125"/>
          <p:cNvSpPr/>
          <p:nvPr/>
        </p:nvSpPr>
        <p:spPr>
          <a:xfrm>
            <a:off x="4858183" y="4292600"/>
            <a:ext cx="800475" cy="254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700" b="1" dirty="0">
                <a:latin typeface="微软雅黑"/>
                <a:ea typeface="微软雅黑"/>
                <a:cs typeface="微软雅黑"/>
              </a:rPr>
              <a:t>压测</a:t>
            </a:r>
            <a:r>
              <a:rPr lang="zh-CN" altLang="en-US" sz="700" b="1" dirty="0" smtClean="0">
                <a:latin typeface="微软雅黑"/>
                <a:ea typeface="微软雅黑"/>
                <a:cs typeface="微软雅黑"/>
              </a:rPr>
              <a:t>分流代理</a:t>
            </a:r>
            <a:endParaRPr lang="zh-CN" altLang="en-US" sz="700" b="1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127" name="矩形 126"/>
          <p:cNvSpPr/>
          <p:nvPr/>
        </p:nvSpPr>
        <p:spPr>
          <a:xfrm>
            <a:off x="6013883" y="3886200"/>
            <a:ext cx="800475" cy="254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700" b="1" dirty="0">
                <a:latin typeface="微软雅黑"/>
                <a:ea typeface="微软雅黑"/>
                <a:cs typeface="微软雅黑"/>
              </a:rPr>
              <a:t>压测</a:t>
            </a:r>
            <a:r>
              <a:rPr lang="zh-CN" altLang="en-US" sz="700" b="1" dirty="0" smtClean="0">
                <a:latin typeface="微软雅黑"/>
                <a:ea typeface="微软雅黑"/>
                <a:cs typeface="微软雅黑"/>
              </a:rPr>
              <a:t>分流代理</a:t>
            </a:r>
            <a:endParaRPr lang="zh-CN" altLang="en-US" sz="700" b="1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128" name="矩形 127"/>
          <p:cNvSpPr/>
          <p:nvPr/>
        </p:nvSpPr>
        <p:spPr>
          <a:xfrm>
            <a:off x="6153583" y="4305300"/>
            <a:ext cx="800475" cy="254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700" b="1" dirty="0">
                <a:latin typeface="微软雅黑"/>
                <a:ea typeface="微软雅黑"/>
                <a:cs typeface="微软雅黑"/>
              </a:rPr>
              <a:t>压测</a:t>
            </a:r>
            <a:r>
              <a:rPr lang="zh-CN" altLang="en-US" sz="700" b="1" dirty="0" smtClean="0">
                <a:latin typeface="微软雅黑"/>
                <a:ea typeface="微软雅黑"/>
                <a:cs typeface="微软雅黑"/>
              </a:rPr>
              <a:t>分流代理</a:t>
            </a:r>
            <a:endParaRPr lang="zh-CN" altLang="en-US" sz="700" b="1" dirty="0">
              <a:latin typeface="微软雅黑"/>
              <a:ea typeface="微软雅黑"/>
              <a:cs typeface="微软雅黑"/>
            </a:endParaRPr>
          </a:p>
        </p:txBody>
      </p:sp>
      <p:cxnSp>
        <p:nvCxnSpPr>
          <p:cNvPr id="129" name="直接连接符 32"/>
          <p:cNvCxnSpPr>
            <a:endCxn id="157" idx="0"/>
          </p:cNvCxnSpPr>
          <p:nvPr/>
        </p:nvCxnSpPr>
        <p:spPr>
          <a:xfrm>
            <a:off x="6768047" y="5102076"/>
            <a:ext cx="8146" cy="859024"/>
          </a:xfrm>
          <a:prstGeom prst="straightConnector1">
            <a:avLst/>
          </a:prstGeom>
          <a:ln w="28575">
            <a:solidFill>
              <a:srgbClr val="7030A0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直接连接符 32"/>
          <p:cNvCxnSpPr>
            <a:endCxn id="155" idx="0"/>
          </p:cNvCxnSpPr>
          <p:nvPr/>
        </p:nvCxnSpPr>
        <p:spPr>
          <a:xfrm>
            <a:off x="5451296" y="5075492"/>
            <a:ext cx="67597" cy="885608"/>
          </a:xfrm>
          <a:prstGeom prst="straightConnector1">
            <a:avLst/>
          </a:prstGeom>
          <a:ln w="28575">
            <a:solidFill>
              <a:srgbClr val="7030A0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直接连接符 32"/>
          <p:cNvCxnSpPr>
            <a:endCxn id="153" idx="0"/>
          </p:cNvCxnSpPr>
          <p:nvPr/>
        </p:nvCxnSpPr>
        <p:spPr>
          <a:xfrm>
            <a:off x="3208114" y="5088192"/>
            <a:ext cx="126379" cy="872908"/>
          </a:xfrm>
          <a:prstGeom prst="straightConnector1">
            <a:avLst/>
          </a:prstGeom>
          <a:ln w="28575">
            <a:solidFill>
              <a:srgbClr val="7030A0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直接连接符 32"/>
          <p:cNvCxnSpPr/>
          <p:nvPr/>
        </p:nvCxnSpPr>
        <p:spPr>
          <a:xfrm>
            <a:off x="1806396" y="5102076"/>
            <a:ext cx="157281" cy="846324"/>
          </a:xfrm>
          <a:prstGeom prst="straightConnector1">
            <a:avLst/>
          </a:prstGeom>
          <a:ln w="28575">
            <a:solidFill>
              <a:srgbClr val="7030A0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矩形 141"/>
          <p:cNvSpPr/>
          <p:nvPr/>
        </p:nvSpPr>
        <p:spPr>
          <a:xfrm>
            <a:off x="1342249" y="5948400"/>
            <a:ext cx="195071" cy="4641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zh-CN" altLang="en-US" sz="800" b="1" dirty="0" smtClean="0">
                <a:solidFill>
                  <a:schemeClr val="tx1"/>
                </a:solidFill>
              </a:rPr>
              <a:t>生产表</a:t>
            </a:r>
            <a:endParaRPr lang="zh-CN" altLang="en-US" sz="800" b="1" dirty="0">
              <a:solidFill>
                <a:schemeClr val="tx1"/>
              </a:solidFill>
            </a:endParaRPr>
          </a:p>
        </p:txBody>
      </p:sp>
      <p:sp>
        <p:nvSpPr>
          <p:cNvPr id="147" name="矩形 146"/>
          <p:cNvSpPr/>
          <p:nvPr/>
        </p:nvSpPr>
        <p:spPr>
          <a:xfrm>
            <a:off x="1837549" y="5948400"/>
            <a:ext cx="199888" cy="4641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zh-CN" altLang="en-US" sz="800" b="1" dirty="0" smtClean="0">
                <a:solidFill>
                  <a:schemeClr val="tx1"/>
                </a:solidFill>
              </a:rPr>
              <a:t>影子表</a:t>
            </a:r>
            <a:endParaRPr lang="zh-CN" altLang="en-US" sz="800" b="1" dirty="0">
              <a:solidFill>
                <a:schemeClr val="tx1"/>
              </a:solidFill>
            </a:endParaRPr>
          </a:p>
        </p:txBody>
      </p:sp>
      <p:sp>
        <p:nvSpPr>
          <p:cNvPr id="152" name="矩形 151"/>
          <p:cNvSpPr/>
          <p:nvPr/>
        </p:nvSpPr>
        <p:spPr>
          <a:xfrm>
            <a:off x="2739249" y="5961100"/>
            <a:ext cx="195071" cy="4641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zh-CN" altLang="en-US" sz="800" b="1" dirty="0" smtClean="0">
                <a:solidFill>
                  <a:schemeClr val="tx1"/>
                </a:solidFill>
              </a:rPr>
              <a:t>生产表</a:t>
            </a:r>
            <a:endParaRPr lang="zh-CN" altLang="en-US" sz="800" b="1" dirty="0">
              <a:solidFill>
                <a:schemeClr val="tx1"/>
              </a:solidFill>
            </a:endParaRPr>
          </a:p>
        </p:txBody>
      </p:sp>
      <p:sp>
        <p:nvSpPr>
          <p:cNvPr id="153" name="矩形 152"/>
          <p:cNvSpPr/>
          <p:nvPr/>
        </p:nvSpPr>
        <p:spPr>
          <a:xfrm>
            <a:off x="3234549" y="5961100"/>
            <a:ext cx="199888" cy="4641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zh-CN" altLang="en-US" sz="800" b="1" dirty="0" smtClean="0">
                <a:solidFill>
                  <a:schemeClr val="tx1"/>
                </a:solidFill>
              </a:rPr>
              <a:t>影子表</a:t>
            </a:r>
            <a:endParaRPr lang="zh-CN" altLang="en-US" sz="800" b="1" dirty="0">
              <a:solidFill>
                <a:schemeClr val="tx1"/>
              </a:solidFill>
            </a:endParaRPr>
          </a:p>
        </p:txBody>
      </p:sp>
      <p:sp>
        <p:nvSpPr>
          <p:cNvPr id="154" name="矩形 153"/>
          <p:cNvSpPr/>
          <p:nvPr/>
        </p:nvSpPr>
        <p:spPr>
          <a:xfrm>
            <a:off x="4923649" y="5961100"/>
            <a:ext cx="195071" cy="4641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zh-CN" altLang="en-US" sz="800" b="1" dirty="0" smtClean="0">
                <a:solidFill>
                  <a:schemeClr val="tx1"/>
                </a:solidFill>
              </a:rPr>
              <a:t>生产表</a:t>
            </a:r>
            <a:endParaRPr lang="zh-CN" altLang="en-US" sz="800" b="1" dirty="0">
              <a:solidFill>
                <a:schemeClr val="tx1"/>
              </a:solidFill>
            </a:endParaRPr>
          </a:p>
        </p:txBody>
      </p:sp>
      <p:sp>
        <p:nvSpPr>
          <p:cNvPr id="155" name="矩形 154"/>
          <p:cNvSpPr/>
          <p:nvPr/>
        </p:nvSpPr>
        <p:spPr>
          <a:xfrm>
            <a:off x="5418949" y="5961100"/>
            <a:ext cx="199888" cy="4641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zh-CN" altLang="en-US" sz="800" b="1" dirty="0" smtClean="0">
                <a:solidFill>
                  <a:schemeClr val="tx1"/>
                </a:solidFill>
              </a:rPr>
              <a:t>影子表</a:t>
            </a:r>
            <a:endParaRPr lang="zh-CN" altLang="en-US" sz="800" b="1" dirty="0">
              <a:solidFill>
                <a:schemeClr val="tx1"/>
              </a:solidFill>
            </a:endParaRPr>
          </a:p>
        </p:txBody>
      </p:sp>
      <p:sp>
        <p:nvSpPr>
          <p:cNvPr id="156" name="矩形 155"/>
          <p:cNvSpPr/>
          <p:nvPr/>
        </p:nvSpPr>
        <p:spPr>
          <a:xfrm>
            <a:off x="6180949" y="5961100"/>
            <a:ext cx="195071" cy="4641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zh-CN" altLang="en-US" sz="800" b="1" dirty="0" smtClean="0">
                <a:solidFill>
                  <a:schemeClr val="tx1"/>
                </a:solidFill>
              </a:rPr>
              <a:t>生产表</a:t>
            </a:r>
            <a:endParaRPr lang="zh-CN" altLang="en-US" sz="800" b="1" dirty="0">
              <a:solidFill>
                <a:schemeClr val="tx1"/>
              </a:solidFill>
            </a:endParaRPr>
          </a:p>
        </p:txBody>
      </p:sp>
      <p:sp>
        <p:nvSpPr>
          <p:cNvPr id="157" name="矩形 156"/>
          <p:cNvSpPr/>
          <p:nvPr/>
        </p:nvSpPr>
        <p:spPr>
          <a:xfrm>
            <a:off x="6676249" y="5961100"/>
            <a:ext cx="199888" cy="4641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zh-CN" altLang="en-US" sz="800" b="1" dirty="0" smtClean="0">
                <a:solidFill>
                  <a:schemeClr val="tx1"/>
                </a:solidFill>
              </a:rPr>
              <a:t>影子表</a:t>
            </a:r>
            <a:endParaRPr lang="zh-CN" altLang="en-US" sz="800" b="1" dirty="0">
              <a:solidFill>
                <a:schemeClr val="tx1"/>
              </a:solidFill>
            </a:endParaRPr>
          </a:p>
        </p:txBody>
      </p:sp>
      <p:cxnSp>
        <p:nvCxnSpPr>
          <p:cNvPr id="159" name="直接连接符 32"/>
          <p:cNvCxnSpPr/>
          <p:nvPr/>
        </p:nvCxnSpPr>
        <p:spPr>
          <a:xfrm flipH="1">
            <a:off x="1439785" y="5102076"/>
            <a:ext cx="34035" cy="846324"/>
          </a:xfrm>
          <a:prstGeom prst="straightConnector1">
            <a:avLst/>
          </a:prstGeom>
          <a:ln w="28575"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直接连接符 32"/>
          <p:cNvCxnSpPr/>
          <p:nvPr/>
        </p:nvCxnSpPr>
        <p:spPr>
          <a:xfrm flipH="1">
            <a:off x="2855344" y="5122078"/>
            <a:ext cx="34035" cy="846324"/>
          </a:xfrm>
          <a:prstGeom prst="straightConnector1">
            <a:avLst/>
          </a:prstGeom>
          <a:ln w="28575"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直接连接符 32"/>
          <p:cNvCxnSpPr/>
          <p:nvPr/>
        </p:nvCxnSpPr>
        <p:spPr>
          <a:xfrm flipH="1">
            <a:off x="5035987" y="5114776"/>
            <a:ext cx="34035" cy="846324"/>
          </a:xfrm>
          <a:prstGeom prst="straightConnector1">
            <a:avLst/>
          </a:prstGeom>
          <a:ln w="28575"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直接连接符 32"/>
          <p:cNvCxnSpPr>
            <a:endCxn id="156" idx="0"/>
          </p:cNvCxnSpPr>
          <p:nvPr/>
        </p:nvCxnSpPr>
        <p:spPr>
          <a:xfrm flipH="1">
            <a:off x="6278485" y="5140176"/>
            <a:ext cx="97536" cy="820924"/>
          </a:xfrm>
          <a:prstGeom prst="straightConnector1">
            <a:avLst/>
          </a:prstGeom>
          <a:ln w="28575"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9" name="左箭头 168"/>
          <p:cNvSpPr/>
          <p:nvPr/>
        </p:nvSpPr>
        <p:spPr>
          <a:xfrm>
            <a:off x="7480300" y="4436396"/>
            <a:ext cx="1155032" cy="732002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应用</a:t>
            </a:r>
            <a:r>
              <a:rPr lang="zh-CN" altLang="en-US" dirty="0" smtClean="0"/>
              <a:t>层</a:t>
            </a:r>
            <a:endParaRPr lang="zh-CN" altLang="en-US" dirty="0"/>
          </a:p>
        </p:txBody>
      </p:sp>
      <p:cxnSp>
        <p:nvCxnSpPr>
          <p:cNvPr id="170" name="直接连接符 32"/>
          <p:cNvCxnSpPr/>
          <p:nvPr/>
        </p:nvCxnSpPr>
        <p:spPr>
          <a:xfrm flipH="1">
            <a:off x="1073583" y="2777089"/>
            <a:ext cx="4831920" cy="1096411"/>
          </a:xfrm>
          <a:prstGeom prst="straightConnector1">
            <a:avLst/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直接连接符 32"/>
          <p:cNvCxnSpPr/>
          <p:nvPr/>
        </p:nvCxnSpPr>
        <p:spPr>
          <a:xfrm flipH="1">
            <a:off x="4845412" y="2777089"/>
            <a:ext cx="1060089" cy="1096411"/>
          </a:xfrm>
          <a:prstGeom prst="straightConnector1">
            <a:avLst/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直接连接符 32"/>
          <p:cNvCxnSpPr/>
          <p:nvPr/>
        </p:nvCxnSpPr>
        <p:spPr>
          <a:xfrm>
            <a:off x="2037437" y="4787850"/>
            <a:ext cx="534746" cy="0"/>
          </a:xfrm>
          <a:prstGeom prst="straightConnector1">
            <a:avLst/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直接连接符 32"/>
          <p:cNvCxnSpPr/>
          <p:nvPr/>
        </p:nvCxnSpPr>
        <p:spPr>
          <a:xfrm>
            <a:off x="5668986" y="4715746"/>
            <a:ext cx="326730" cy="0"/>
          </a:xfrm>
          <a:prstGeom prst="straightConnector1">
            <a:avLst/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直接连接符 32"/>
          <p:cNvCxnSpPr/>
          <p:nvPr/>
        </p:nvCxnSpPr>
        <p:spPr>
          <a:xfrm>
            <a:off x="2275870" y="2681369"/>
            <a:ext cx="960590" cy="14547"/>
          </a:xfrm>
          <a:prstGeom prst="straightConnector1">
            <a:avLst/>
          </a:prstGeom>
          <a:ln w="28575">
            <a:solidFill>
              <a:srgbClr val="7030A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直接连接符 32"/>
          <p:cNvCxnSpPr/>
          <p:nvPr/>
        </p:nvCxnSpPr>
        <p:spPr>
          <a:xfrm>
            <a:off x="4464412" y="2699432"/>
            <a:ext cx="960590" cy="14547"/>
          </a:xfrm>
          <a:prstGeom prst="straightConnector1">
            <a:avLst/>
          </a:prstGeom>
          <a:ln w="28575">
            <a:solidFill>
              <a:srgbClr val="7030A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直接连接符 32"/>
          <p:cNvCxnSpPr/>
          <p:nvPr/>
        </p:nvCxnSpPr>
        <p:spPr>
          <a:xfrm flipH="1">
            <a:off x="1885036" y="2777089"/>
            <a:ext cx="4020464" cy="1096411"/>
          </a:xfrm>
          <a:prstGeom prst="straightConnector1">
            <a:avLst/>
          </a:prstGeom>
          <a:ln w="28575">
            <a:solidFill>
              <a:srgbClr val="7030A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直接连接符 32"/>
          <p:cNvCxnSpPr>
            <a:stCxn id="20" idx="2"/>
          </p:cNvCxnSpPr>
          <p:nvPr/>
        </p:nvCxnSpPr>
        <p:spPr>
          <a:xfrm flipH="1">
            <a:off x="5271122" y="2777089"/>
            <a:ext cx="724594" cy="1109111"/>
          </a:xfrm>
          <a:prstGeom prst="straightConnector1">
            <a:avLst/>
          </a:prstGeom>
          <a:ln w="28575">
            <a:solidFill>
              <a:srgbClr val="7030A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接连接符 32"/>
          <p:cNvCxnSpPr/>
          <p:nvPr/>
        </p:nvCxnSpPr>
        <p:spPr>
          <a:xfrm>
            <a:off x="7658100" y="5772832"/>
            <a:ext cx="399716" cy="0"/>
          </a:xfrm>
          <a:prstGeom prst="straightConnector1">
            <a:avLst/>
          </a:prstGeom>
          <a:ln w="28575"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接连接符 32"/>
          <p:cNvCxnSpPr/>
          <p:nvPr/>
        </p:nvCxnSpPr>
        <p:spPr>
          <a:xfrm>
            <a:off x="7658100" y="5958271"/>
            <a:ext cx="399716" cy="10131"/>
          </a:xfrm>
          <a:prstGeom prst="straightConnector1">
            <a:avLst/>
          </a:prstGeom>
          <a:ln w="28575">
            <a:solidFill>
              <a:srgbClr val="7030A0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文本框 36"/>
          <p:cNvSpPr txBox="1"/>
          <p:nvPr/>
        </p:nvSpPr>
        <p:spPr>
          <a:xfrm>
            <a:off x="7972020" y="5629272"/>
            <a:ext cx="11719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1200" b="1" dirty="0" smtClean="0">
                <a:solidFill>
                  <a:srgbClr val="C00000"/>
                </a:solidFill>
              </a:rPr>
              <a:t>正常用户流量</a:t>
            </a:r>
            <a:endParaRPr kumimoji="1" lang="zh-CN" altLang="en-US" sz="1200" b="1" dirty="0">
              <a:solidFill>
                <a:srgbClr val="C00000"/>
              </a:solidFill>
            </a:endParaRPr>
          </a:p>
        </p:txBody>
      </p:sp>
      <p:sp>
        <p:nvSpPr>
          <p:cNvPr id="73" name="文本框 36"/>
          <p:cNvSpPr txBox="1"/>
          <p:nvPr/>
        </p:nvSpPr>
        <p:spPr>
          <a:xfrm>
            <a:off x="7972020" y="5819772"/>
            <a:ext cx="11719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1200" b="1" dirty="0" smtClean="0">
                <a:solidFill>
                  <a:srgbClr val="C00000"/>
                </a:solidFill>
              </a:rPr>
              <a:t>模拟流量</a:t>
            </a:r>
            <a:endParaRPr kumimoji="1" lang="zh-CN" altLang="en-US" sz="1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7589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6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 b="1" dirty="0" smtClean="0"/>
              <a:t>交流目录</a:t>
            </a:r>
            <a:endParaRPr lang="zh-CN" altLang="en-US" b="1" dirty="0"/>
          </a:p>
        </p:txBody>
      </p:sp>
      <p:grpSp>
        <p:nvGrpSpPr>
          <p:cNvPr id="6" name="组 5"/>
          <p:cNvGrpSpPr/>
          <p:nvPr/>
        </p:nvGrpSpPr>
        <p:grpSpPr>
          <a:xfrm>
            <a:off x="1763688" y="2517158"/>
            <a:ext cx="5520690" cy="560880"/>
            <a:chOff x="394335" y="737690"/>
            <a:chExt cx="5520690" cy="560880"/>
          </a:xfrm>
        </p:grpSpPr>
        <p:sp>
          <p:nvSpPr>
            <p:cNvPr id="16" name="圆角矩形 15"/>
            <p:cNvSpPr/>
            <p:nvPr/>
          </p:nvSpPr>
          <p:spPr>
            <a:xfrm>
              <a:off x="394335" y="737690"/>
              <a:ext cx="5520690" cy="56088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shade val="50000"/>
                <a:hueOff val="160997"/>
                <a:satOff val="-3921"/>
                <a:lumOff val="17158"/>
                <a:alphaOff val="0"/>
              </a:schemeClr>
            </a:fillRef>
            <a:effectRef idx="0">
              <a:schemeClr val="accent5">
                <a:shade val="50000"/>
                <a:hueOff val="160997"/>
                <a:satOff val="-3921"/>
                <a:lumOff val="1715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圆角矩形 6"/>
            <p:cNvSpPr/>
            <p:nvPr/>
          </p:nvSpPr>
          <p:spPr>
            <a:xfrm>
              <a:off x="421715" y="765070"/>
              <a:ext cx="5465930" cy="50612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8669" tIns="0" rIns="208669" bIns="0" numCol="1" spcCol="1270" anchor="ctr" anchorCtr="0">
              <a:noAutofit/>
            </a:bodyPr>
            <a:lstStyle/>
            <a:p>
              <a:pPr lvl="0" algn="l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1900" b="1" kern="1200" dirty="0" smtClean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互联网金融</a:t>
              </a:r>
              <a:r>
                <a:rPr lang="zh-CN" altLang="en-US" sz="1900" b="1" dirty="0" smtClean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业务</a:t>
              </a:r>
              <a:r>
                <a:rPr lang="zh-CN" altLang="en-US" sz="1900" b="1" kern="1200" dirty="0" smtClean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挑战与去</a:t>
              </a:r>
              <a:r>
                <a:rPr lang="en-US" altLang="zh-CN" sz="1900" b="1" kern="1200" dirty="0" smtClean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O</a:t>
              </a:r>
              <a:r>
                <a:rPr lang="zh-CN" altLang="en-US" sz="1900" b="1" kern="1200" dirty="0" smtClean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对策思考</a:t>
              </a:r>
              <a:endParaRPr lang="zh-CN" altLang="en-US" sz="1900" b="1" kern="12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7" name="组 6"/>
          <p:cNvGrpSpPr/>
          <p:nvPr/>
        </p:nvGrpSpPr>
        <p:grpSpPr>
          <a:xfrm>
            <a:off x="1763688" y="3260174"/>
            <a:ext cx="5520690" cy="560880"/>
            <a:chOff x="394335" y="1795255"/>
            <a:chExt cx="5520690" cy="560880"/>
          </a:xfrm>
        </p:grpSpPr>
        <p:sp>
          <p:nvSpPr>
            <p:cNvPr id="14" name="圆角矩形 13"/>
            <p:cNvSpPr/>
            <p:nvPr/>
          </p:nvSpPr>
          <p:spPr>
            <a:xfrm>
              <a:off x="394335" y="1795255"/>
              <a:ext cx="5520690" cy="56088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shade val="50000"/>
                <a:hueOff val="321993"/>
                <a:satOff val="-7842"/>
                <a:lumOff val="34317"/>
                <a:alphaOff val="0"/>
              </a:schemeClr>
            </a:fillRef>
            <a:effectRef idx="0">
              <a:schemeClr val="accent5">
                <a:shade val="50000"/>
                <a:hueOff val="321993"/>
                <a:satOff val="-7842"/>
                <a:lumOff val="34317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圆角矩形 8"/>
            <p:cNvSpPr/>
            <p:nvPr/>
          </p:nvSpPr>
          <p:spPr>
            <a:xfrm>
              <a:off x="421715" y="1822635"/>
              <a:ext cx="5465930" cy="50612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8669" tIns="0" rIns="208669" bIns="0" numCol="1" spcCol="1270" anchor="ctr" anchorCtr="0">
              <a:noAutofit/>
            </a:bodyPr>
            <a:lstStyle/>
            <a:p>
              <a:pPr lvl="0" algn="l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1900" b="1" kern="1200" dirty="0" smtClean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蚂蚁去</a:t>
              </a:r>
              <a:r>
                <a:rPr lang="en-US" altLang="zh-CN" sz="1900" b="1" kern="1200" dirty="0" smtClean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O</a:t>
              </a:r>
              <a:r>
                <a:rPr lang="zh-CN" altLang="en-US" sz="1900" b="1" kern="1200" dirty="0" smtClean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最佳实践</a:t>
              </a:r>
              <a:endParaRPr lang="zh-CN" altLang="en-US" sz="1900" b="1" kern="12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18" name="组 5"/>
          <p:cNvGrpSpPr/>
          <p:nvPr/>
        </p:nvGrpSpPr>
        <p:grpSpPr>
          <a:xfrm>
            <a:off x="1736308" y="4016128"/>
            <a:ext cx="5520690" cy="560880"/>
            <a:chOff x="394335" y="737690"/>
            <a:chExt cx="5520690" cy="560880"/>
          </a:xfrm>
        </p:grpSpPr>
        <p:sp>
          <p:nvSpPr>
            <p:cNvPr id="19" name="圆角矩形 18"/>
            <p:cNvSpPr/>
            <p:nvPr/>
          </p:nvSpPr>
          <p:spPr>
            <a:xfrm>
              <a:off x="394335" y="737690"/>
              <a:ext cx="5520690" cy="56088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shade val="50000"/>
                <a:hueOff val="160997"/>
                <a:satOff val="-3921"/>
                <a:lumOff val="17158"/>
                <a:alphaOff val="0"/>
              </a:schemeClr>
            </a:fillRef>
            <a:effectRef idx="0">
              <a:schemeClr val="accent5">
                <a:shade val="50000"/>
                <a:hueOff val="160997"/>
                <a:satOff val="-3921"/>
                <a:lumOff val="1715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圆角矩形 6"/>
            <p:cNvSpPr/>
            <p:nvPr/>
          </p:nvSpPr>
          <p:spPr>
            <a:xfrm>
              <a:off x="421715" y="765070"/>
              <a:ext cx="5465930" cy="50612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8669" tIns="0" rIns="208669" bIns="0" numCol="1" spcCol="1270" anchor="ctr" anchorCtr="0">
              <a:noAutofit/>
            </a:bodyPr>
            <a:lstStyle/>
            <a:p>
              <a:pPr lvl="0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1900" b="1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蚂蚁</a:t>
              </a:r>
              <a:r>
                <a:rPr lang="zh-CN" altLang="en-US" sz="1900" b="1" dirty="0" smtClean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去</a:t>
              </a:r>
              <a:r>
                <a:rPr lang="en-US" altLang="zh-CN" sz="1900" b="1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O-</a:t>
              </a:r>
              <a:r>
                <a:rPr lang="zh-CN" altLang="en-US" sz="1900" b="1" dirty="0" smtClean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标准化解决方案（</a:t>
              </a:r>
              <a:r>
                <a:rPr lang="zh-CN" altLang="en-US" sz="1900" b="1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金融</a:t>
              </a:r>
              <a:r>
                <a:rPr lang="zh-CN" altLang="en-US" sz="1900" b="1" dirty="0" smtClean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云技术平台）</a:t>
              </a:r>
              <a:endParaRPr lang="zh-CN" altLang="en-US" sz="1900" b="1" kern="12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97365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zh-CN" altLang="en-US" b="1" dirty="0" smtClean="0"/>
              <a:t>实战检验</a:t>
            </a:r>
            <a:r>
              <a:rPr lang="en-US" altLang="zh-CN" b="1" dirty="0" smtClean="0"/>
              <a:t>-</a:t>
            </a:r>
            <a:r>
              <a:rPr lang="zh-CN" altLang="en-US" b="1" dirty="0" smtClean="0"/>
              <a:t>双十一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zh-CN" altLang="en-US" b="1" dirty="0" smtClean="0"/>
              <a:t>双</a:t>
            </a:r>
            <a:r>
              <a:rPr lang="en-US" altLang="zh-CN" b="1" dirty="0" smtClean="0"/>
              <a:t>11</a:t>
            </a:r>
            <a:r>
              <a:rPr lang="zh-CN" altLang="en-US" b="1" dirty="0" smtClean="0"/>
              <a:t>准备</a:t>
            </a:r>
            <a:endParaRPr lang="en-US" altLang="zh-CN" b="1" dirty="0" smtClean="0"/>
          </a:p>
          <a:p>
            <a:pPr lvl="1"/>
            <a:r>
              <a:rPr lang="zh-CN" altLang="en-US" sz="2800" b="1" dirty="0"/>
              <a:t>全</a:t>
            </a:r>
            <a:r>
              <a:rPr lang="zh-CN" altLang="en-US" sz="2800" b="1" dirty="0" smtClean="0"/>
              <a:t>链路</a:t>
            </a:r>
            <a:r>
              <a:rPr lang="zh-CN" altLang="en-US" b="1" dirty="0" smtClean="0"/>
              <a:t>模拟验证容量</a:t>
            </a:r>
            <a:r>
              <a:rPr lang="en-US" altLang="zh-CN" b="1" dirty="0" smtClean="0"/>
              <a:t>&amp;</a:t>
            </a:r>
            <a:r>
              <a:rPr lang="zh-CN" altLang="en-US" b="1" dirty="0" smtClean="0"/>
              <a:t>性能</a:t>
            </a:r>
            <a:endParaRPr lang="en-US" altLang="zh-CN" sz="2800" b="1" dirty="0" smtClean="0"/>
          </a:p>
          <a:p>
            <a:pPr lvl="1"/>
            <a:r>
              <a:rPr lang="zh-CN" altLang="en-US" sz="2800" b="1" dirty="0" smtClean="0"/>
              <a:t>数据一致性实时监控</a:t>
            </a:r>
            <a:endParaRPr lang="en-US" altLang="zh-CN" sz="2800" b="1" dirty="0" smtClean="0"/>
          </a:p>
          <a:p>
            <a:pPr lvl="1"/>
            <a:r>
              <a:rPr lang="zh-CN" altLang="en-US" b="1" dirty="0" smtClean="0"/>
              <a:t>容量及性能实时监控</a:t>
            </a:r>
            <a:endParaRPr lang="en-US" altLang="zh-CN" sz="2800" b="1" dirty="0"/>
          </a:p>
          <a:p>
            <a:r>
              <a:rPr lang="zh-CN" altLang="en-US" b="1" dirty="0" smtClean="0"/>
              <a:t>淡定的迎接双</a:t>
            </a:r>
            <a:r>
              <a:rPr lang="en-US" altLang="zh-CN" b="1" dirty="0" smtClean="0"/>
              <a:t>11</a:t>
            </a:r>
          </a:p>
          <a:p>
            <a:pPr lvl="1"/>
            <a:r>
              <a:rPr lang="zh-CN" altLang="en-US" b="1" dirty="0" smtClean="0"/>
              <a:t>创建、支付</a:t>
            </a:r>
            <a:r>
              <a:rPr lang="zh-CN" altLang="en-US" b="1" dirty="0" smtClean="0">
                <a:solidFill>
                  <a:srgbClr val="00B050"/>
                </a:solidFill>
              </a:rPr>
              <a:t>峰值淡定</a:t>
            </a:r>
            <a:endParaRPr lang="en-US" altLang="zh-CN" b="1" dirty="0" smtClean="0">
              <a:solidFill>
                <a:srgbClr val="00B050"/>
              </a:solidFill>
            </a:endParaRPr>
          </a:p>
          <a:p>
            <a:pPr lvl="1"/>
            <a:r>
              <a:rPr lang="zh-CN" altLang="en-US" b="1" dirty="0" smtClean="0"/>
              <a:t>数据核对</a:t>
            </a:r>
            <a:r>
              <a:rPr lang="zh-CN" altLang="en-US" b="1" dirty="0" smtClean="0">
                <a:solidFill>
                  <a:srgbClr val="00B050"/>
                </a:solidFill>
              </a:rPr>
              <a:t>数千万次，</a:t>
            </a:r>
            <a:r>
              <a:rPr lang="en-US" altLang="zh-CN" b="1" dirty="0" smtClean="0">
                <a:solidFill>
                  <a:srgbClr val="00B050"/>
                </a:solidFill>
              </a:rPr>
              <a:t>0</a:t>
            </a:r>
            <a:r>
              <a:rPr lang="zh-CN" altLang="en-US" b="1" dirty="0" smtClean="0"/>
              <a:t>条不一致数据</a:t>
            </a:r>
            <a:endParaRPr lang="en-US" altLang="zh-CN" b="1" dirty="0" smtClean="0"/>
          </a:p>
          <a:p>
            <a:endParaRPr lang="en-US" altLang="zh-CN" b="1" dirty="0" smtClean="0"/>
          </a:p>
          <a:p>
            <a:endParaRPr lang="zh-CN" altLang="en-US" sz="2000" b="1" dirty="0"/>
          </a:p>
        </p:txBody>
      </p:sp>
      <p:pic>
        <p:nvPicPr>
          <p:cNvPr id="5" name="图片 4" descr="屏幕快照 2014-12-12 下午10.50.1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3535" y="4807674"/>
            <a:ext cx="4555106" cy="2009632"/>
          </a:xfrm>
          <a:prstGeom prst="rect">
            <a:avLst/>
          </a:prstGeom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630" y="4807674"/>
            <a:ext cx="4369364" cy="20234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07701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标题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r>
              <a:rPr kumimoji="1" lang="zh-CN" altLang="en-US" sz="2800" b="1" dirty="0"/>
              <a:t>蚂蚁</a:t>
            </a:r>
            <a:r>
              <a:rPr kumimoji="1" lang="zh-CN" altLang="en-US" sz="2800" b="1" dirty="0" smtClean="0"/>
              <a:t>去</a:t>
            </a:r>
            <a:r>
              <a:rPr kumimoji="1" lang="en-US" altLang="zh-CN" sz="2800" b="1" dirty="0" smtClean="0"/>
              <a:t>O-</a:t>
            </a:r>
            <a:r>
              <a:rPr kumimoji="1" lang="zh-CN" altLang="en-US" sz="2800" b="1" dirty="0" smtClean="0"/>
              <a:t>数据库选型</a:t>
            </a:r>
            <a:endParaRPr kumimoji="1" lang="zh-CN" altLang="en-US" sz="2800" b="1" dirty="0"/>
          </a:p>
        </p:txBody>
      </p:sp>
      <p:grpSp>
        <p:nvGrpSpPr>
          <p:cNvPr id="4" name="组合 3"/>
          <p:cNvGrpSpPr/>
          <p:nvPr/>
        </p:nvGrpSpPr>
        <p:grpSpPr>
          <a:xfrm>
            <a:off x="283158" y="881486"/>
            <a:ext cx="8577685" cy="5095028"/>
            <a:chOff x="283158" y="881486"/>
            <a:chExt cx="8577685" cy="5095028"/>
          </a:xfrm>
        </p:grpSpPr>
        <p:pic>
          <p:nvPicPr>
            <p:cNvPr id="5" name="图片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83158" y="990412"/>
              <a:ext cx="3340100" cy="2489200"/>
            </a:xfrm>
            <a:prstGeom prst="rect">
              <a:avLst/>
            </a:prstGeom>
          </p:spPr>
        </p:pic>
        <p:pic>
          <p:nvPicPr>
            <p:cNvPr id="6" name="图片 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516738" y="881486"/>
              <a:ext cx="4013660" cy="2466495"/>
            </a:xfrm>
            <a:prstGeom prst="rect">
              <a:avLst/>
            </a:prstGeom>
          </p:spPr>
        </p:pic>
        <p:pic>
          <p:nvPicPr>
            <p:cNvPr id="7" name="Picture 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4276" y="3859421"/>
              <a:ext cx="3440277" cy="21170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图片 8" descr="OceanBaseLog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449789" y="4417535"/>
              <a:ext cx="4411054" cy="1129146"/>
            </a:xfrm>
            <a:prstGeom prst="rect">
              <a:avLst/>
            </a:prstGeom>
          </p:spPr>
        </p:pic>
        <p:grpSp>
          <p:nvGrpSpPr>
            <p:cNvPr id="10" name="组合 9"/>
            <p:cNvGrpSpPr/>
            <p:nvPr/>
          </p:nvGrpSpPr>
          <p:grpSpPr>
            <a:xfrm>
              <a:off x="907430" y="1512710"/>
              <a:ext cx="2160000" cy="1189557"/>
              <a:chOff x="340804" y="-14599"/>
              <a:chExt cx="4771256" cy="936178"/>
            </a:xfrm>
          </p:grpSpPr>
          <p:sp>
            <p:nvSpPr>
              <p:cNvPr id="20" name="圆角矩形 19"/>
              <p:cNvSpPr/>
              <p:nvPr/>
            </p:nvSpPr>
            <p:spPr>
              <a:xfrm>
                <a:off x="340804" y="6459"/>
                <a:ext cx="4771256" cy="915120"/>
              </a:xfrm>
              <a:prstGeom prst="roundRect">
                <a:avLst/>
              </a:prstGeom>
              <a:solidFill>
                <a:schemeClr val="accent6">
                  <a:lumMod val="75000"/>
                  <a:alpha val="83000"/>
                </a:schemeClr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1" name="圆角矩形 4"/>
              <p:cNvSpPr/>
              <p:nvPr/>
            </p:nvSpPr>
            <p:spPr>
              <a:xfrm>
                <a:off x="340804" y="-14599"/>
                <a:ext cx="4681912" cy="825776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80342" tIns="0" rIns="180342" bIns="0" numCol="1" spcCol="1270" anchor="ctr" anchorCtr="0">
                <a:noAutofit/>
              </a:bodyPr>
              <a:lstStyle>
                <a:defPPr>
                  <a:defRPr lang="zh-CN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0" algn="ctr" defTabSz="1600200">
                  <a:lnSpc>
                    <a:spcPct val="110000"/>
                  </a:lnSpc>
                  <a:spcBef>
                    <a:spcPct val="0"/>
                  </a:spcBef>
                </a:pPr>
                <a:r>
                  <a:rPr lang="zh-CN" altLang="en-US" sz="4000" b="1" kern="1200" dirty="0" smtClean="0">
                    <a:latin typeface="+mj-ea"/>
                    <a:ea typeface="+mj-ea"/>
                    <a:cs typeface="Arial Unicode MS" pitchFamily="34" charset="-122"/>
                  </a:rPr>
                  <a:t>安全</a:t>
                </a:r>
                <a:endParaRPr lang="zh-CN" altLang="en-US" sz="4000" b="1" kern="1200" dirty="0">
                  <a:latin typeface="+mj-ea"/>
                  <a:ea typeface="+mj-ea"/>
                  <a:cs typeface="Arial Unicode MS" pitchFamily="34" charset="-122"/>
                </a:endParaRPr>
              </a:p>
            </p:txBody>
          </p:sp>
        </p:grpSp>
        <p:grpSp>
          <p:nvGrpSpPr>
            <p:cNvPr id="11" name="组合 10"/>
            <p:cNvGrpSpPr/>
            <p:nvPr/>
          </p:nvGrpSpPr>
          <p:grpSpPr>
            <a:xfrm>
              <a:off x="5469764" y="1512710"/>
              <a:ext cx="2160000" cy="1189557"/>
              <a:chOff x="340804" y="-14599"/>
              <a:chExt cx="4771256" cy="936178"/>
            </a:xfrm>
          </p:grpSpPr>
          <p:sp>
            <p:nvSpPr>
              <p:cNvPr id="18" name="圆角矩形 17"/>
              <p:cNvSpPr/>
              <p:nvPr/>
            </p:nvSpPr>
            <p:spPr>
              <a:xfrm>
                <a:off x="340804" y="6459"/>
                <a:ext cx="4771256" cy="915120"/>
              </a:xfrm>
              <a:prstGeom prst="roundRect">
                <a:avLst/>
              </a:prstGeom>
              <a:solidFill>
                <a:schemeClr val="accent1">
                  <a:lumMod val="75000"/>
                  <a:alpha val="83000"/>
                </a:schemeClr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9" name="圆角矩形 4"/>
              <p:cNvSpPr/>
              <p:nvPr/>
            </p:nvSpPr>
            <p:spPr>
              <a:xfrm>
                <a:off x="340804" y="-14599"/>
                <a:ext cx="4681912" cy="825776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80342" tIns="0" rIns="180342" bIns="0" numCol="1" spcCol="1270" anchor="ctr" anchorCtr="0">
                <a:noAutofit/>
              </a:bodyPr>
              <a:lstStyle>
                <a:defPPr>
                  <a:defRPr lang="zh-CN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0" algn="ctr" defTabSz="1600200">
                  <a:lnSpc>
                    <a:spcPct val="110000"/>
                  </a:lnSpc>
                  <a:spcBef>
                    <a:spcPct val="0"/>
                  </a:spcBef>
                </a:pPr>
                <a:r>
                  <a:rPr lang="zh-CN" altLang="en-US" sz="4000" b="1" kern="1200" dirty="0" smtClean="0">
                    <a:latin typeface="+mj-ea"/>
                    <a:ea typeface="+mj-ea"/>
                    <a:cs typeface="Arial Unicode MS" pitchFamily="34" charset="-122"/>
                  </a:rPr>
                  <a:t>自主</a:t>
                </a:r>
                <a:endParaRPr lang="zh-CN" altLang="en-US" sz="4000" b="1" kern="1200" dirty="0">
                  <a:latin typeface="+mj-ea"/>
                  <a:ea typeface="+mj-ea"/>
                  <a:cs typeface="Arial Unicode MS" pitchFamily="34" charset="-122"/>
                </a:endParaRPr>
              </a:p>
            </p:txBody>
          </p:sp>
        </p:grpSp>
        <p:grpSp>
          <p:nvGrpSpPr>
            <p:cNvPr id="12" name="组合 11"/>
            <p:cNvGrpSpPr/>
            <p:nvPr/>
          </p:nvGrpSpPr>
          <p:grpSpPr>
            <a:xfrm>
              <a:off x="866983" y="4357124"/>
              <a:ext cx="2160000" cy="1189557"/>
              <a:chOff x="340804" y="-14599"/>
              <a:chExt cx="4771256" cy="936178"/>
            </a:xfrm>
          </p:grpSpPr>
          <p:sp>
            <p:nvSpPr>
              <p:cNvPr id="16" name="圆角矩形 15"/>
              <p:cNvSpPr/>
              <p:nvPr/>
            </p:nvSpPr>
            <p:spPr>
              <a:xfrm>
                <a:off x="340804" y="6459"/>
                <a:ext cx="4771256" cy="915120"/>
              </a:xfrm>
              <a:prstGeom prst="roundRect">
                <a:avLst/>
              </a:prstGeom>
              <a:solidFill>
                <a:schemeClr val="accent3">
                  <a:lumMod val="75000"/>
                  <a:alpha val="83000"/>
                </a:schemeClr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7" name="圆角矩形 4"/>
              <p:cNvSpPr/>
              <p:nvPr/>
            </p:nvSpPr>
            <p:spPr>
              <a:xfrm>
                <a:off x="340804" y="-14599"/>
                <a:ext cx="4681912" cy="825776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80342" tIns="0" rIns="180342" bIns="0" numCol="1" spcCol="1270" anchor="ctr" anchorCtr="0">
                <a:noAutofit/>
              </a:bodyPr>
              <a:lstStyle>
                <a:defPPr>
                  <a:defRPr lang="zh-CN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0" algn="ctr" defTabSz="1600200">
                  <a:lnSpc>
                    <a:spcPct val="110000"/>
                  </a:lnSpc>
                  <a:spcBef>
                    <a:spcPct val="0"/>
                  </a:spcBef>
                </a:pPr>
                <a:r>
                  <a:rPr lang="zh-CN" altLang="en-US" sz="4000" b="1" kern="1200" dirty="0" smtClean="0">
                    <a:latin typeface="+mj-ea"/>
                    <a:ea typeface="+mj-ea"/>
                    <a:cs typeface="Arial Unicode MS" pitchFamily="34" charset="-122"/>
                  </a:rPr>
                  <a:t>成本</a:t>
                </a:r>
                <a:endParaRPr lang="zh-CN" altLang="en-US" sz="4000" b="1" kern="1200" dirty="0">
                  <a:latin typeface="+mj-ea"/>
                  <a:ea typeface="+mj-ea"/>
                  <a:cs typeface="Arial Unicode MS" pitchFamily="34" charset="-122"/>
                </a:endParaRPr>
              </a:p>
            </p:txBody>
          </p:sp>
        </p:grpSp>
        <p:grpSp>
          <p:nvGrpSpPr>
            <p:cNvPr id="13" name="组合 12"/>
            <p:cNvGrpSpPr/>
            <p:nvPr/>
          </p:nvGrpSpPr>
          <p:grpSpPr>
            <a:xfrm>
              <a:off x="5270560" y="4369241"/>
              <a:ext cx="2951913" cy="1189557"/>
              <a:chOff x="340804" y="-14599"/>
              <a:chExt cx="4771256" cy="936178"/>
            </a:xfrm>
          </p:grpSpPr>
          <p:sp>
            <p:nvSpPr>
              <p:cNvPr id="14" name="圆角矩形 13"/>
              <p:cNvSpPr/>
              <p:nvPr/>
            </p:nvSpPr>
            <p:spPr>
              <a:xfrm>
                <a:off x="340804" y="6459"/>
                <a:ext cx="4771256" cy="915120"/>
              </a:xfrm>
              <a:prstGeom prst="roundRect">
                <a:avLst/>
              </a:prstGeom>
              <a:solidFill>
                <a:schemeClr val="accent4">
                  <a:lumMod val="75000"/>
                  <a:alpha val="83000"/>
                </a:schemeClr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" name="圆角矩形 4"/>
              <p:cNvSpPr/>
              <p:nvPr/>
            </p:nvSpPr>
            <p:spPr>
              <a:xfrm>
                <a:off x="340804" y="-14599"/>
                <a:ext cx="4681912" cy="825776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80342" tIns="0" rIns="180342" bIns="0" numCol="1" spcCol="1270" anchor="ctr" anchorCtr="0">
                <a:noAutofit/>
              </a:bodyPr>
              <a:lstStyle>
                <a:defPPr>
                  <a:defRPr lang="zh-CN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0" algn="ctr" defTabSz="1600200">
                  <a:lnSpc>
                    <a:spcPct val="110000"/>
                  </a:lnSpc>
                  <a:spcBef>
                    <a:spcPct val="0"/>
                  </a:spcBef>
                </a:pPr>
                <a:r>
                  <a:rPr lang="zh-CN" altLang="en-US" sz="4000" b="1" kern="1200" dirty="0" smtClean="0">
                    <a:latin typeface="+mj-ea"/>
                    <a:ea typeface="+mj-ea"/>
                    <a:cs typeface="Arial Unicode MS" pitchFamily="34" charset="-122"/>
                  </a:rPr>
                  <a:t>金融</a:t>
                </a:r>
                <a:r>
                  <a:rPr lang="en-US" altLang="zh-CN" sz="4000" b="1" kern="1200" dirty="0" smtClean="0">
                    <a:latin typeface="+mj-ea"/>
                    <a:ea typeface="+mj-ea"/>
                    <a:cs typeface="Arial Unicode MS" pitchFamily="34" charset="-122"/>
                  </a:rPr>
                  <a:t>IAAS</a:t>
                </a:r>
                <a:endParaRPr lang="zh-CN" altLang="en-US" sz="4000" b="1" kern="1200" dirty="0">
                  <a:latin typeface="+mj-ea"/>
                  <a:ea typeface="+mj-ea"/>
                  <a:cs typeface="Arial Unicode MS" pitchFamily="34" charset="-122"/>
                </a:endParaRPr>
              </a:p>
            </p:txBody>
          </p:sp>
        </p:grpSp>
      </p:grpSp>
      <p:pic>
        <p:nvPicPr>
          <p:cNvPr id="22" name="图片 21" descr="OceanBaseLog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592029" y="2702267"/>
            <a:ext cx="6252449" cy="1600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3222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zh-CN" b="1" dirty="0" smtClean="0"/>
              <a:t>OceanBase-</a:t>
            </a:r>
            <a:r>
              <a:rPr lang="zh-CN" altLang="en-US" b="1" dirty="0" smtClean="0"/>
              <a:t>部署架构</a:t>
            </a:r>
            <a:endParaRPr lang="zh-CN" altLang="en-US" b="1" dirty="0"/>
          </a:p>
        </p:txBody>
      </p:sp>
      <p:grpSp>
        <p:nvGrpSpPr>
          <p:cNvPr id="81" name="组合 56"/>
          <p:cNvGrpSpPr/>
          <p:nvPr/>
        </p:nvGrpSpPr>
        <p:grpSpPr>
          <a:xfrm>
            <a:off x="308207" y="3359240"/>
            <a:ext cx="3831745" cy="2952328"/>
            <a:chOff x="251520" y="3356992"/>
            <a:chExt cx="4392488" cy="3384376"/>
          </a:xfrm>
        </p:grpSpPr>
        <p:graphicFrame>
          <p:nvGraphicFramePr>
            <p:cNvPr id="82" name="图示 81"/>
            <p:cNvGraphicFramePr/>
            <p:nvPr>
              <p:extLst>
                <p:ext uri="{D42A27DB-BD31-4B8C-83A1-F6EECF244321}">
                  <p14:modId xmlns:p14="http://schemas.microsoft.com/office/powerpoint/2010/main" val="3081235948"/>
                </p:ext>
              </p:extLst>
            </p:nvPr>
          </p:nvGraphicFramePr>
          <p:xfrm>
            <a:off x="251520" y="3356992"/>
            <a:ext cx="4392488" cy="3384376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83" name="椭圆 82"/>
            <p:cNvSpPr/>
            <p:nvPr/>
          </p:nvSpPr>
          <p:spPr>
            <a:xfrm>
              <a:off x="467544" y="3429000"/>
              <a:ext cx="3960440" cy="324036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buFont typeface="Wingdings" pitchFamily="2" charset="2"/>
                <a:buChar char="ü"/>
              </a:pPr>
              <a:endParaRPr lang="zh-CN" altLang="en-US" sz="2400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grpSp>
        <p:nvGrpSpPr>
          <p:cNvPr id="84" name="组合 57"/>
          <p:cNvGrpSpPr/>
          <p:nvPr/>
        </p:nvGrpSpPr>
        <p:grpSpPr>
          <a:xfrm>
            <a:off x="4860032" y="3359240"/>
            <a:ext cx="3831745" cy="2952328"/>
            <a:chOff x="251520" y="3356992"/>
            <a:chExt cx="4392488" cy="3384376"/>
          </a:xfrm>
        </p:grpSpPr>
        <p:graphicFrame>
          <p:nvGraphicFramePr>
            <p:cNvPr id="85" name="图示 84"/>
            <p:cNvGraphicFramePr/>
            <p:nvPr>
              <p:extLst>
                <p:ext uri="{D42A27DB-BD31-4B8C-83A1-F6EECF244321}">
                  <p14:modId xmlns:p14="http://schemas.microsoft.com/office/powerpoint/2010/main" val="1745445683"/>
                </p:ext>
              </p:extLst>
            </p:nvPr>
          </p:nvGraphicFramePr>
          <p:xfrm>
            <a:off x="251520" y="3356992"/>
            <a:ext cx="4392488" cy="3384376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7" r:lo="rId8" r:qs="rId9" r:cs="rId10"/>
            </a:graphicData>
          </a:graphic>
        </p:graphicFrame>
        <p:sp>
          <p:nvSpPr>
            <p:cNvPr id="86" name="椭圆 85"/>
            <p:cNvSpPr/>
            <p:nvPr/>
          </p:nvSpPr>
          <p:spPr>
            <a:xfrm>
              <a:off x="467544" y="3429000"/>
              <a:ext cx="3960440" cy="324036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buFont typeface="Wingdings" pitchFamily="2" charset="2"/>
                <a:buChar char="ü"/>
              </a:pPr>
              <a:endParaRPr lang="zh-CN" altLang="en-US" sz="2400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sp>
        <p:nvSpPr>
          <p:cNvPr id="87" name="左右箭头 86"/>
          <p:cNvSpPr/>
          <p:nvPr/>
        </p:nvSpPr>
        <p:spPr>
          <a:xfrm>
            <a:off x="3951505" y="4773355"/>
            <a:ext cx="1096973" cy="314077"/>
          </a:xfrm>
          <a:prstGeom prst="leftRightArrow">
            <a:avLst/>
          </a:prstGeom>
          <a:solidFill>
            <a:schemeClr val="bg1">
              <a:lumMod val="8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Wingdings" pitchFamily="2" charset="2"/>
              <a:buChar char="ü"/>
            </a:pPr>
            <a:endParaRPr lang="zh-CN" altLang="en-US" sz="2400" dirty="0" smtClean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grpSp>
        <p:nvGrpSpPr>
          <p:cNvPr id="88" name="组合 6"/>
          <p:cNvGrpSpPr/>
          <p:nvPr/>
        </p:nvGrpSpPr>
        <p:grpSpPr>
          <a:xfrm>
            <a:off x="524231" y="4531285"/>
            <a:ext cx="942233" cy="628155"/>
            <a:chOff x="2678334" y="1734307"/>
            <a:chExt cx="1184729" cy="928694"/>
          </a:xfrm>
        </p:grpSpPr>
        <p:sp>
          <p:nvSpPr>
            <p:cNvPr id="89" name="椭圆 88"/>
            <p:cNvSpPr/>
            <p:nvPr/>
          </p:nvSpPr>
          <p:spPr>
            <a:xfrm>
              <a:off x="2678334" y="1734307"/>
              <a:ext cx="1184729" cy="928694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0" name="椭圆 4"/>
            <p:cNvSpPr/>
            <p:nvPr/>
          </p:nvSpPr>
          <p:spPr>
            <a:xfrm>
              <a:off x="2836499" y="1822450"/>
              <a:ext cx="902171" cy="7072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335" tIns="13335" rIns="13335" bIns="13335" numCol="1" spcCol="1270" anchor="ctr" anchorCtr="0">
              <a:noAutofit/>
            </a:bodyPr>
            <a:lstStyle/>
            <a:p>
              <a:pPr lvl="0" algn="ctr" defTabSz="933450">
                <a:lnSpc>
                  <a:spcPct val="8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US" altLang="zh-CN" sz="1600" b="1" kern="1200" dirty="0" smtClean="0">
                  <a:latin typeface="+mj-ea"/>
                  <a:ea typeface="+mj-ea"/>
                </a:rPr>
                <a:t>Root</a:t>
              </a:r>
            </a:p>
            <a:p>
              <a:pPr lvl="0" algn="ctr" defTabSz="933450">
                <a:lnSpc>
                  <a:spcPct val="8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US" altLang="zh-CN" sz="1600" b="1" kern="1200" dirty="0" smtClean="0">
                  <a:latin typeface="+mj-ea"/>
                  <a:ea typeface="+mj-ea"/>
                </a:rPr>
                <a:t>Server</a:t>
              </a:r>
              <a:endParaRPr lang="zh-CN" altLang="en-US" sz="1600" b="1" kern="1200" dirty="0">
                <a:latin typeface="+mj-ea"/>
                <a:ea typeface="+mj-ea"/>
              </a:endParaRPr>
            </a:p>
          </p:txBody>
        </p:sp>
      </p:grpSp>
      <p:grpSp>
        <p:nvGrpSpPr>
          <p:cNvPr id="91" name="组合 6"/>
          <p:cNvGrpSpPr/>
          <p:nvPr/>
        </p:nvGrpSpPr>
        <p:grpSpPr>
          <a:xfrm>
            <a:off x="7380312" y="4531285"/>
            <a:ext cx="942233" cy="628155"/>
            <a:chOff x="2678334" y="1734307"/>
            <a:chExt cx="1184729" cy="928694"/>
          </a:xfrm>
        </p:grpSpPr>
        <p:sp>
          <p:nvSpPr>
            <p:cNvPr id="92" name="椭圆 91"/>
            <p:cNvSpPr/>
            <p:nvPr/>
          </p:nvSpPr>
          <p:spPr>
            <a:xfrm>
              <a:off x="2678334" y="1734307"/>
              <a:ext cx="1184729" cy="928694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3" name="椭圆 4"/>
            <p:cNvSpPr/>
            <p:nvPr/>
          </p:nvSpPr>
          <p:spPr>
            <a:xfrm>
              <a:off x="2836499" y="1822450"/>
              <a:ext cx="902171" cy="7072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335" tIns="13335" rIns="13335" bIns="13335" numCol="1" spcCol="1270" anchor="ctr" anchorCtr="0">
              <a:noAutofit/>
            </a:bodyPr>
            <a:lstStyle/>
            <a:p>
              <a:pPr lvl="0" algn="ctr" defTabSz="933450">
                <a:lnSpc>
                  <a:spcPct val="8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US" altLang="zh-CN" sz="1600" b="1" kern="1200" dirty="0" smtClean="0">
                  <a:latin typeface="+mj-ea"/>
                  <a:ea typeface="+mj-ea"/>
                </a:rPr>
                <a:t>Root</a:t>
              </a:r>
            </a:p>
            <a:p>
              <a:pPr lvl="0" algn="ctr" defTabSz="933450">
                <a:lnSpc>
                  <a:spcPct val="8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US" altLang="zh-CN" sz="1600" b="1" kern="1200" dirty="0" smtClean="0">
                  <a:latin typeface="+mj-ea"/>
                  <a:ea typeface="+mj-ea"/>
                </a:rPr>
                <a:t>Server</a:t>
              </a:r>
              <a:endParaRPr lang="zh-CN" altLang="en-US" sz="1600" b="1" kern="1200" dirty="0">
                <a:latin typeface="+mj-ea"/>
                <a:ea typeface="+mj-ea"/>
              </a:endParaRPr>
            </a:p>
          </p:txBody>
        </p:sp>
      </p:grpSp>
      <p:grpSp>
        <p:nvGrpSpPr>
          <p:cNvPr id="94" name="组合 57"/>
          <p:cNvGrpSpPr/>
          <p:nvPr/>
        </p:nvGrpSpPr>
        <p:grpSpPr>
          <a:xfrm>
            <a:off x="2555776" y="982976"/>
            <a:ext cx="3831745" cy="2952328"/>
            <a:chOff x="251520" y="3356992"/>
            <a:chExt cx="4392488" cy="3384376"/>
          </a:xfrm>
        </p:grpSpPr>
        <p:graphicFrame>
          <p:nvGraphicFramePr>
            <p:cNvPr id="95" name="图示 94"/>
            <p:cNvGraphicFramePr/>
            <p:nvPr>
              <p:extLst>
                <p:ext uri="{D42A27DB-BD31-4B8C-83A1-F6EECF244321}">
                  <p14:modId xmlns:p14="http://schemas.microsoft.com/office/powerpoint/2010/main" val="2814191014"/>
                </p:ext>
              </p:extLst>
            </p:nvPr>
          </p:nvGraphicFramePr>
          <p:xfrm>
            <a:off x="251520" y="3356992"/>
            <a:ext cx="4392488" cy="3384376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12" r:lo="rId13" r:qs="rId14" r:cs="rId15"/>
            </a:graphicData>
          </a:graphic>
        </p:graphicFrame>
        <p:sp>
          <p:nvSpPr>
            <p:cNvPr id="96" name="椭圆 95"/>
            <p:cNvSpPr/>
            <p:nvPr/>
          </p:nvSpPr>
          <p:spPr>
            <a:xfrm>
              <a:off x="467544" y="3429000"/>
              <a:ext cx="3960440" cy="324036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buFont typeface="Wingdings" pitchFamily="2" charset="2"/>
                <a:buChar char="ü"/>
              </a:pPr>
              <a:endParaRPr lang="zh-CN" altLang="en-US" sz="2400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grpSp>
        <p:nvGrpSpPr>
          <p:cNvPr id="97" name="组合 6"/>
          <p:cNvGrpSpPr/>
          <p:nvPr/>
        </p:nvGrpSpPr>
        <p:grpSpPr>
          <a:xfrm>
            <a:off x="5213943" y="2207112"/>
            <a:ext cx="942233" cy="628155"/>
            <a:chOff x="2678334" y="1734307"/>
            <a:chExt cx="1184729" cy="928694"/>
          </a:xfrm>
        </p:grpSpPr>
        <p:sp>
          <p:nvSpPr>
            <p:cNvPr id="98" name="椭圆 97"/>
            <p:cNvSpPr/>
            <p:nvPr/>
          </p:nvSpPr>
          <p:spPr>
            <a:xfrm>
              <a:off x="2678334" y="1734307"/>
              <a:ext cx="1184729" cy="928694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9" name="椭圆 4"/>
            <p:cNvSpPr/>
            <p:nvPr/>
          </p:nvSpPr>
          <p:spPr>
            <a:xfrm>
              <a:off x="2836499" y="1822450"/>
              <a:ext cx="902171" cy="7072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335" tIns="13335" rIns="13335" bIns="13335" numCol="1" spcCol="1270" anchor="ctr" anchorCtr="0">
              <a:noAutofit/>
            </a:bodyPr>
            <a:lstStyle/>
            <a:p>
              <a:pPr lvl="0" algn="ctr" defTabSz="933450">
                <a:lnSpc>
                  <a:spcPct val="8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US" altLang="zh-CN" sz="1600" b="1" kern="1200" dirty="0" smtClean="0">
                  <a:latin typeface="+mj-ea"/>
                  <a:ea typeface="+mj-ea"/>
                </a:rPr>
                <a:t>Root</a:t>
              </a:r>
            </a:p>
            <a:p>
              <a:pPr lvl="0" algn="ctr" defTabSz="933450">
                <a:lnSpc>
                  <a:spcPct val="8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US" altLang="zh-CN" sz="1600" b="1" kern="1200" dirty="0" smtClean="0">
                  <a:latin typeface="+mj-ea"/>
                  <a:ea typeface="+mj-ea"/>
                </a:rPr>
                <a:t>Server</a:t>
              </a:r>
              <a:endParaRPr lang="zh-CN" altLang="en-US" sz="1600" b="1" kern="1200" dirty="0">
                <a:latin typeface="+mj-ea"/>
                <a:ea typeface="+mj-ea"/>
              </a:endParaRPr>
            </a:p>
          </p:txBody>
        </p:sp>
      </p:grpSp>
      <p:sp>
        <p:nvSpPr>
          <p:cNvPr id="100" name="左右箭头 99"/>
          <p:cNvSpPr/>
          <p:nvPr/>
        </p:nvSpPr>
        <p:spPr>
          <a:xfrm rot="8100000">
            <a:off x="2278596" y="3058300"/>
            <a:ext cx="703945" cy="314077"/>
          </a:xfrm>
          <a:prstGeom prst="leftRightArrow">
            <a:avLst/>
          </a:prstGeom>
          <a:solidFill>
            <a:schemeClr val="bg1">
              <a:lumMod val="8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Wingdings" pitchFamily="2" charset="2"/>
              <a:buChar char="ü"/>
            </a:pPr>
            <a:endParaRPr lang="zh-CN" altLang="en-US" sz="2400" dirty="0" smtClean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01" name="左右箭头 100"/>
          <p:cNvSpPr/>
          <p:nvPr/>
        </p:nvSpPr>
        <p:spPr>
          <a:xfrm rot="2700000">
            <a:off x="5984959" y="3072554"/>
            <a:ext cx="659203" cy="314077"/>
          </a:xfrm>
          <a:prstGeom prst="leftRightArrow">
            <a:avLst/>
          </a:prstGeom>
          <a:solidFill>
            <a:schemeClr val="bg1">
              <a:lumMod val="8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Wingdings" pitchFamily="2" charset="2"/>
              <a:buChar char="ü"/>
            </a:pPr>
            <a:endParaRPr lang="zh-CN" altLang="en-US" sz="2400" dirty="0" smtClean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41151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CN" altLang="en-US" b="1" dirty="0" smtClean="0"/>
              <a:t>数据一致性</a:t>
            </a:r>
            <a:r>
              <a:rPr lang="en-US" altLang="zh-CN" b="1" dirty="0" smtClean="0"/>
              <a:t>&amp;</a:t>
            </a:r>
            <a:r>
              <a:rPr lang="zh-CN" altLang="en-US" b="1" dirty="0" smtClean="0"/>
              <a:t>持续可用</a:t>
            </a:r>
            <a:endParaRPr lang="zh-CN" altLang="en-US" b="1" dirty="0"/>
          </a:p>
        </p:txBody>
      </p:sp>
      <p:grpSp>
        <p:nvGrpSpPr>
          <p:cNvPr id="6" name="组 2"/>
          <p:cNvGrpSpPr/>
          <p:nvPr/>
        </p:nvGrpSpPr>
        <p:grpSpPr>
          <a:xfrm>
            <a:off x="4557473" y="2324503"/>
            <a:ext cx="4136580" cy="3287499"/>
            <a:chOff x="87966" y="2433636"/>
            <a:chExt cx="3822859" cy="2810802"/>
          </a:xfrm>
        </p:grpSpPr>
        <p:grpSp>
          <p:nvGrpSpPr>
            <p:cNvPr id="7" name="组合 6"/>
            <p:cNvGrpSpPr/>
            <p:nvPr/>
          </p:nvGrpSpPr>
          <p:grpSpPr>
            <a:xfrm>
              <a:off x="143672" y="2433636"/>
              <a:ext cx="3000103" cy="2007555"/>
              <a:chOff x="2304257" y="2009773"/>
              <a:chExt cx="4535487" cy="2932438"/>
            </a:xfrm>
          </p:grpSpPr>
          <p:grpSp>
            <p:nvGrpSpPr>
              <p:cNvPr id="9" name="组合 8"/>
              <p:cNvGrpSpPr>
                <a:grpSpLocks/>
              </p:cNvGrpSpPr>
              <p:nvPr/>
            </p:nvGrpSpPr>
            <p:grpSpPr bwMode="auto">
              <a:xfrm>
                <a:off x="2304257" y="3521073"/>
                <a:ext cx="1655762" cy="1421138"/>
                <a:chOff x="1043848" y="4019296"/>
                <a:chExt cx="1404156" cy="1279178"/>
              </a:xfrm>
            </p:grpSpPr>
            <p:sp>
              <p:nvSpPr>
                <p:cNvPr id="21" name="圆柱形 20"/>
                <p:cNvSpPr/>
                <p:nvPr/>
              </p:nvSpPr>
              <p:spPr>
                <a:xfrm>
                  <a:off x="1251173" y="4163617"/>
                  <a:ext cx="989506" cy="572998"/>
                </a:xfrm>
                <a:prstGeom prst="can">
                  <a:avLst/>
                </a:prstGeom>
                <a:ln/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anchor="ctr"/>
                <a:lstStyle>
                  <a:defPPr>
                    <a:defRPr lang="zh-CN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zh-CN" altLang="en-US" sz="2000" b="1" dirty="0" smtClean="0">
                      <a:solidFill>
                        <a:schemeClr val="accent6">
                          <a:lumMod val="50000"/>
                        </a:schemeClr>
                      </a:solidFill>
                      <a:latin typeface="+mj-ea"/>
                      <a:ea typeface="+mj-ea"/>
                    </a:rPr>
                    <a:t>主库</a:t>
                  </a:r>
                  <a:endParaRPr lang="zh-CN" altLang="en-US" sz="2000" b="1" dirty="0">
                    <a:solidFill>
                      <a:schemeClr val="accent6">
                        <a:lumMod val="50000"/>
                      </a:schemeClr>
                    </a:solidFill>
                    <a:latin typeface="+mj-ea"/>
                    <a:ea typeface="+mj-ea"/>
                  </a:endParaRPr>
                </a:p>
              </p:txBody>
            </p:sp>
            <p:sp>
              <p:nvSpPr>
                <p:cNvPr id="22" name="圆角矩形 21"/>
                <p:cNvSpPr/>
                <p:nvPr/>
              </p:nvSpPr>
              <p:spPr>
                <a:xfrm>
                  <a:off x="1043848" y="4019296"/>
                  <a:ext cx="1404156" cy="1035967"/>
                </a:xfrm>
                <a:prstGeom prst="roundRect">
                  <a:avLst/>
                </a:prstGeom>
                <a:noFill/>
                <a:ln w="76200"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defPPr>
                    <a:defRPr lang="zh-CN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zh-CN" altLang="en-US" sz="1600">
                    <a:latin typeface="+mj-ea"/>
                    <a:ea typeface="+mj-ea"/>
                  </a:endParaRPr>
                </a:p>
              </p:txBody>
            </p:sp>
            <p:sp>
              <p:nvSpPr>
                <p:cNvPr id="23" name="TextBox 45"/>
                <p:cNvSpPr txBox="1"/>
                <p:nvPr/>
              </p:nvSpPr>
              <p:spPr>
                <a:xfrm>
                  <a:off x="1187899" y="4853786"/>
                  <a:ext cx="1152404" cy="444688"/>
                </a:xfrm>
                <a:prstGeom prst="rect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>
                  <a:spAutoFit/>
                </a:bodyPr>
                <a:lstStyle>
                  <a:defPPr>
                    <a:defRPr lang="zh-CN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altLang="zh-CN" b="1" dirty="0">
                      <a:latin typeface="+mj-ea"/>
                      <a:ea typeface="+mj-ea"/>
                    </a:rPr>
                    <a:t>IDC-1</a:t>
                  </a:r>
                  <a:endParaRPr lang="zh-CN" altLang="en-US" b="1" dirty="0">
                    <a:latin typeface="+mj-ea"/>
                    <a:ea typeface="+mj-ea"/>
                  </a:endParaRPr>
                </a:p>
              </p:txBody>
            </p:sp>
          </p:grpSp>
          <p:grpSp>
            <p:nvGrpSpPr>
              <p:cNvPr id="10" name="组合 9"/>
              <p:cNvGrpSpPr>
                <a:grpSpLocks/>
              </p:cNvGrpSpPr>
              <p:nvPr/>
            </p:nvGrpSpPr>
            <p:grpSpPr bwMode="auto">
              <a:xfrm>
                <a:off x="5183982" y="3521073"/>
                <a:ext cx="1655762" cy="1421138"/>
                <a:chOff x="1043848" y="4019296"/>
                <a:chExt cx="1404156" cy="1279178"/>
              </a:xfrm>
            </p:grpSpPr>
            <p:sp>
              <p:nvSpPr>
                <p:cNvPr id="18" name="圆柱形 17"/>
                <p:cNvSpPr/>
                <p:nvPr/>
              </p:nvSpPr>
              <p:spPr>
                <a:xfrm>
                  <a:off x="1251173" y="4163617"/>
                  <a:ext cx="989506" cy="572998"/>
                </a:xfrm>
                <a:prstGeom prst="can">
                  <a:avLst/>
                </a:prstGeom>
                <a:ln/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anchor="ctr"/>
                <a:lstStyle>
                  <a:defPPr>
                    <a:defRPr lang="zh-CN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zh-CN" altLang="en-US" sz="2000" b="1" dirty="0" smtClean="0">
                      <a:solidFill>
                        <a:srgbClr val="7030A0"/>
                      </a:solidFill>
                      <a:latin typeface="+mj-ea"/>
                      <a:ea typeface="+mj-ea"/>
                    </a:rPr>
                    <a:t>备库</a:t>
                  </a:r>
                  <a:endParaRPr lang="zh-CN" altLang="en-US" sz="2000" b="1" dirty="0">
                    <a:solidFill>
                      <a:srgbClr val="7030A0"/>
                    </a:solidFill>
                    <a:latin typeface="+mj-ea"/>
                    <a:ea typeface="+mj-ea"/>
                  </a:endParaRPr>
                </a:p>
              </p:txBody>
            </p:sp>
            <p:sp>
              <p:nvSpPr>
                <p:cNvPr id="19" name="圆角矩形 18"/>
                <p:cNvSpPr/>
                <p:nvPr/>
              </p:nvSpPr>
              <p:spPr>
                <a:xfrm>
                  <a:off x="1043848" y="4019296"/>
                  <a:ext cx="1404156" cy="1035967"/>
                </a:xfrm>
                <a:prstGeom prst="roundRect">
                  <a:avLst/>
                </a:prstGeom>
                <a:noFill/>
                <a:ln w="76200">
                  <a:solidFill>
                    <a:srgbClr val="7030A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defPPr>
                    <a:defRPr lang="zh-CN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zh-CN" altLang="en-US" sz="2000">
                    <a:latin typeface="+mj-ea"/>
                    <a:ea typeface="+mj-ea"/>
                  </a:endParaRPr>
                </a:p>
              </p:txBody>
            </p:sp>
            <p:sp>
              <p:nvSpPr>
                <p:cNvPr id="20" name="TextBox 49"/>
                <p:cNvSpPr txBox="1"/>
                <p:nvPr/>
              </p:nvSpPr>
              <p:spPr>
                <a:xfrm>
                  <a:off x="1187899" y="4853786"/>
                  <a:ext cx="1152404" cy="444688"/>
                </a:xfrm>
                <a:prstGeom prst="rect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>
                  <a:spAutoFit/>
                </a:bodyPr>
                <a:lstStyle>
                  <a:defPPr>
                    <a:defRPr lang="zh-CN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altLang="zh-CN" b="1" dirty="0">
                      <a:latin typeface="+mj-ea"/>
                      <a:ea typeface="+mj-ea"/>
                    </a:rPr>
                    <a:t>IDC-3</a:t>
                  </a:r>
                  <a:endParaRPr lang="zh-CN" altLang="en-US" b="1" dirty="0">
                    <a:latin typeface="+mj-ea"/>
                    <a:ea typeface="+mj-ea"/>
                  </a:endParaRPr>
                </a:p>
              </p:txBody>
            </p:sp>
          </p:grpSp>
          <p:grpSp>
            <p:nvGrpSpPr>
              <p:cNvPr id="11" name="组合 10"/>
              <p:cNvGrpSpPr>
                <a:grpSpLocks/>
              </p:cNvGrpSpPr>
              <p:nvPr/>
            </p:nvGrpSpPr>
            <p:grpSpPr bwMode="auto">
              <a:xfrm>
                <a:off x="3744119" y="2009773"/>
                <a:ext cx="1655763" cy="1421138"/>
                <a:chOff x="1043848" y="4019296"/>
                <a:chExt cx="1404156" cy="1279178"/>
              </a:xfrm>
            </p:grpSpPr>
            <p:sp>
              <p:nvSpPr>
                <p:cNvPr id="15" name="圆柱形 14"/>
                <p:cNvSpPr/>
                <p:nvPr/>
              </p:nvSpPr>
              <p:spPr>
                <a:xfrm>
                  <a:off x="1251173" y="4163617"/>
                  <a:ext cx="989506" cy="572998"/>
                </a:xfrm>
                <a:prstGeom prst="can">
                  <a:avLst/>
                </a:prstGeom>
                <a:ln/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anchor="ctr"/>
                <a:lstStyle>
                  <a:defPPr>
                    <a:defRPr lang="zh-CN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zh-CN" altLang="en-US" sz="2000" b="1" dirty="0" smtClean="0">
                      <a:solidFill>
                        <a:srgbClr val="7030A0"/>
                      </a:solidFill>
                      <a:latin typeface="+mj-ea"/>
                      <a:ea typeface="+mj-ea"/>
                    </a:rPr>
                    <a:t>备库</a:t>
                  </a:r>
                  <a:endParaRPr lang="zh-CN" altLang="en-US" sz="2000" b="1" dirty="0">
                    <a:solidFill>
                      <a:srgbClr val="7030A0"/>
                    </a:solidFill>
                    <a:latin typeface="+mj-ea"/>
                    <a:ea typeface="+mj-ea"/>
                  </a:endParaRPr>
                </a:p>
              </p:txBody>
            </p:sp>
            <p:sp>
              <p:nvSpPr>
                <p:cNvPr id="16" name="圆角矩形 15"/>
                <p:cNvSpPr/>
                <p:nvPr/>
              </p:nvSpPr>
              <p:spPr>
                <a:xfrm>
                  <a:off x="1043848" y="4019296"/>
                  <a:ext cx="1404156" cy="1035967"/>
                </a:xfrm>
                <a:prstGeom prst="roundRect">
                  <a:avLst/>
                </a:prstGeom>
                <a:noFill/>
                <a:ln w="76200"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defPPr>
                    <a:defRPr lang="zh-CN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zh-CN" altLang="en-US" sz="1600">
                    <a:latin typeface="+mj-ea"/>
                    <a:ea typeface="+mj-ea"/>
                  </a:endParaRPr>
                </a:p>
              </p:txBody>
            </p:sp>
            <p:sp>
              <p:nvSpPr>
                <p:cNvPr id="17" name="TextBox 53"/>
                <p:cNvSpPr txBox="1"/>
                <p:nvPr/>
              </p:nvSpPr>
              <p:spPr>
                <a:xfrm>
                  <a:off x="1187899" y="4853786"/>
                  <a:ext cx="1152404" cy="444688"/>
                </a:xfrm>
                <a:prstGeom prst="rect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>
                  <a:spAutoFit/>
                </a:bodyPr>
                <a:lstStyle>
                  <a:defPPr>
                    <a:defRPr lang="zh-CN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altLang="zh-CN" b="1" dirty="0">
                      <a:latin typeface="+mj-ea"/>
                      <a:ea typeface="+mj-ea"/>
                    </a:rPr>
                    <a:t>IDC-2</a:t>
                  </a:r>
                  <a:endParaRPr lang="zh-CN" altLang="en-US" b="1" dirty="0">
                    <a:latin typeface="+mj-ea"/>
                    <a:ea typeface="+mj-ea"/>
                  </a:endParaRPr>
                </a:p>
              </p:txBody>
            </p:sp>
          </p:grpSp>
          <p:sp>
            <p:nvSpPr>
              <p:cNvPr id="12" name="左右箭头 11"/>
              <p:cNvSpPr/>
              <p:nvPr/>
            </p:nvSpPr>
            <p:spPr>
              <a:xfrm rot="2700000">
                <a:off x="5269706" y="2978150"/>
                <a:ext cx="1223963" cy="268288"/>
              </a:xfrm>
              <a:prstGeom prst="leftRightArrow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buFont typeface="Wingdings" pitchFamily="2" charset="2"/>
                  <a:buChar char="ü"/>
                  <a:defRPr/>
                </a:pPr>
                <a:endParaRPr lang="zh-CN" altLang="en-US" sz="2000" dirty="0">
                  <a:solidFill>
                    <a:schemeClr val="tx1"/>
                  </a:solidFill>
                  <a:latin typeface="微软雅黑" pitchFamily="34" charset="-122"/>
                  <a:ea typeface="微软雅黑" pitchFamily="34" charset="-122"/>
                </a:endParaRPr>
              </a:p>
            </p:txBody>
          </p:sp>
          <p:sp>
            <p:nvSpPr>
              <p:cNvPr id="13" name="左右箭头 12"/>
              <p:cNvSpPr/>
              <p:nvPr/>
            </p:nvSpPr>
            <p:spPr>
              <a:xfrm>
                <a:off x="3971132" y="4025900"/>
                <a:ext cx="1223962" cy="266700"/>
              </a:xfrm>
              <a:prstGeom prst="leftRightArrow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buFont typeface="Wingdings" pitchFamily="2" charset="2"/>
                  <a:buChar char="ü"/>
                  <a:defRPr/>
                </a:pPr>
                <a:endParaRPr lang="zh-CN" altLang="en-US" sz="2000" dirty="0">
                  <a:solidFill>
                    <a:schemeClr val="tx1"/>
                  </a:solidFill>
                  <a:latin typeface="微软雅黑" pitchFamily="34" charset="-122"/>
                  <a:ea typeface="微软雅黑" pitchFamily="34" charset="-122"/>
                </a:endParaRPr>
              </a:p>
            </p:txBody>
          </p:sp>
          <p:sp>
            <p:nvSpPr>
              <p:cNvPr id="14" name="左右箭头 13"/>
              <p:cNvSpPr/>
              <p:nvPr/>
            </p:nvSpPr>
            <p:spPr>
              <a:xfrm rot="8100000">
                <a:off x="2675732" y="2978150"/>
                <a:ext cx="1225550" cy="268287"/>
              </a:xfrm>
              <a:prstGeom prst="leftRightArrow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buFont typeface="Wingdings" pitchFamily="2" charset="2"/>
                  <a:buChar char="ü"/>
                  <a:defRPr/>
                </a:pPr>
                <a:endParaRPr lang="zh-CN" altLang="en-US" sz="2000" dirty="0">
                  <a:solidFill>
                    <a:schemeClr val="tx1"/>
                  </a:solidFill>
                  <a:latin typeface="微软雅黑" pitchFamily="34" charset="-122"/>
                  <a:ea typeface="微软雅黑" pitchFamily="34" charset="-122"/>
                </a:endParaRPr>
              </a:p>
            </p:txBody>
          </p:sp>
        </p:grpSp>
        <p:sp>
          <p:nvSpPr>
            <p:cNvPr id="8" name="矩形 7"/>
            <p:cNvSpPr/>
            <p:nvPr/>
          </p:nvSpPr>
          <p:spPr>
            <a:xfrm>
              <a:off x="87966" y="4553675"/>
              <a:ext cx="3822859" cy="690763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10000"/>
                </a:lnSpc>
                <a:spcBef>
                  <a:spcPts val="300"/>
                </a:spcBef>
                <a:buSzPct val="125000"/>
                <a:buFont typeface="Wingdings 2" pitchFamily="18" charset="2"/>
                <a:buChar char=""/>
                <a:defRPr/>
              </a:pPr>
              <a:r>
                <a:rPr lang="zh-CN" altLang="en-US" sz="2000" b="1" dirty="0" smtClean="0">
                  <a:solidFill>
                    <a:srgbClr val="0070C0"/>
                  </a:solidFill>
                  <a:latin typeface="微软雅黑" pitchFamily="34" charset="-122"/>
                  <a:ea typeface="微软雅黑" pitchFamily="34" charset="-122"/>
                </a:rPr>
                <a:t>协议强同步保证一致性</a:t>
              </a:r>
              <a:endParaRPr lang="en-US" altLang="zh-CN" sz="2000" b="1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endParaRPr>
            </a:p>
            <a:p>
              <a:pPr>
                <a:lnSpc>
                  <a:spcPct val="110000"/>
                </a:lnSpc>
                <a:spcBef>
                  <a:spcPts val="300"/>
                </a:spcBef>
                <a:buSzPct val="125000"/>
                <a:buFont typeface="Wingdings 2" pitchFamily="18" charset="2"/>
                <a:buChar char=""/>
                <a:defRPr/>
              </a:pPr>
              <a:r>
                <a:rPr lang="zh-CN" altLang="en-US" sz="2000" b="1" dirty="0" smtClean="0">
                  <a:solidFill>
                    <a:srgbClr val="0070C0"/>
                  </a:solidFill>
                  <a:latin typeface="微软雅黑" pitchFamily="34" charset="-122"/>
                  <a:ea typeface="微软雅黑" pitchFamily="34" charset="-122"/>
                </a:rPr>
                <a:t>持续可用</a:t>
              </a:r>
              <a:r>
                <a:rPr lang="en-US" altLang="zh-CN" sz="2000" b="1" dirty="0" smtClean="0">
                  <a:solidFill>
                    <a:srgbClr val="0070C0"/>
                  </a:solidFill>
                  <a:latin typeface="微软雅黑" pitchFamily="34" charset="-122"/>
                  <a:ea typeface="微软雅黑" pitchFamily="34" charset="-122"/>
                </a:rPr>
                <a:t>CA</a:t>
              </a:r>
              <a:endParaRPr lang="zh-CN" altLang="en-US" sz="2000" b="1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grpSp>
        <p:nvGrpSpPr>
          <p:cNvPr id="24" name="组 2"/>
          <p:cNvGrpSpPr/>
          <p:nvPr/>
        </p:nvGrpSpPr>
        <p:grpSpPr>
          <a:xfrm>
            <a:off x="647995" y="2365447"/>
            <a:ext cx="3394953" cy="3209420"/>
            <a:chOff x="87966" y="2487224"/>
            <a:chExt cx="3394953" cy="3209420"/>
          </a:xfrm>
        </p:grpSpPr>
        <p:grpSp>
          <p:nvGrpSpPr>
            <p:cNvPr id="25" name="组合 24"/>
            <p:cNvGrpSpPr/>
            <p:nvPr/>
          </p:nvGrpSpPr>
          <p:grpSpPr>
            <a:xfrm>
              <a:off x="143672" y="2487224"/>
              <a:ext cx="3000103" cy="1032591"/>
              <a:chOff x="2304257" y="2088072"/>
              <a:chExt cx="4535487" cy="1508303"/>
            </a:xfrm>
          </p:grpSpPr>
          <p:grpSp>
            <p:nvGrpSpPr>
              <p:cNvPr id="27" name="组合 26"/>
              <p:cNvGrpSpPr>
                <a:grpSpLocks/>
              </p:cNvGrpSpPr>
              <p:nvPr/>
            </p:nvGrpSpPr>
            <p:grpSpPr bwMode="auto">
              <a:xfrm>
                <a:off x="2304257" y="2101985"/>
                <a:ext cx="1655762" cy="1476769"/>
                <a:chOff x="1043848" y="2741950"/>
                <a:chExt cx="1404156" cy="1329249"/>
              </a:xfrm>
            </p:grpSpPr>
            <p:sp>
              <p:nvSpPr>
                <p:cNvPr id="39" name="圆柱形 38"/>
                <p:cNvSpPr/>
                <p:nvPr/>
              </p:nvSpPr>
              <p:spPr>
                <a:xfrm>
                  <a:off x="1251174" y="2873728"/>
                  <a:ext cx="989506" cy="572998"/>
                </a:xfrm>
                <a:prstGeom prst="can">
                  <a:avLst/>
                </a:prstGeom>
                <a:ln/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anchor="ctr"/>
                <a:lstStyle>
                  <a:defPPr>
                    <a:defRPr lang="zh-CN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zh-CN" altLang="en-US" sz="2000" b="1" dirty="0" smtClean="0">
                      <a:solidFill>
                        <a:schemeClr val="accent6">
                          <a:lumMod val="50000"/>
                        </a:schemeClr>
                      </a:solidFill>
                      <a:latin typeface="+mj-ea"/>
                      <a:ea typeface="+mj-ea"/>
                    </a:rPr>
                    <a:t>主库</a:t>
                  </a:r>
                  <a:endParaRPr lang="zh-CN" altLang="en-US" sz="2000" b="1" dirty="0">
                    <a:solidFill>
                      <a:schemeClr val="accent6">
                        <a:lumMod val="50000"/>
                      </a:schemeClr>
                    </a:solidFill>
                    <a:latin typeface="+mj-ea"/>
                    <a:ea typeface="+mj-ea"/>
                  </a:endParaRPr>
                </a:p>
              </p:txBody>
            </p:sp>
            <p:sp>
              <p:nvSpPr>
                <p:cNvPr id="40" name="圆角矩形 39"/>
                <p:cNvSpPr/>
                <p:nvPr/>
              </p:nvSpPr>
              <p:spPr>
                <a:xfrm>
                  <a:off x="1043848" y="2741950"/>
                  <a:ext cx="1404156" cy="1035959"/>
                </a:xfrm>
                <a:prstGeom prst="roundRect">
                  <a:avLst/>
                </a:prstGeom>
                <a:noFill/>
                <a:ln w="76200"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defPPr>
                    <a:defRPr lang="zh-CN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zh-CN" altLang="en-US" sz="1600">
                    <a:latin typeface="+mj-ea"/>
                    <a:ea typeface="+mj-ea"/>
                  </a:endParaRPr>
                </a:p>
              </p:txBody>
            </p:sp>
            <p:sp>
              <p:nvSpPr>
                <p:cNvPr id="41" name="TextBox 45"/>
                <p:cNvSpPr txBox="1"/>
                <p:nvPr/>
              </p:nvSpPr>
              <p:spPr>
                <a:xfrm>
                  <a:off x="1187899" y="3626504"/>
                  <a:ext cx="1152404" cy="444695"/>
                </a:xfrm>
                <a:prstGeom prst="rect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>
                  <a:spAutoFit/>
                </a:bodyPr>
                <a:lstStyle>
                  <a:defPPr>
                    <a:defRPr lang="zh-CN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altLang="zh-CN" b="1" dirty="0">
                      <a:latin typeface="+mj-ea"/>
                      <a:ea typeface="+mj-ea"/>
                    </a:rPr>
                    <a:t>IDC-1</a:t>
                  </a:r>
                  <a:endParaRPr lang="zh-CN" altLang="en-US" b="1" dirty="0">
                    <a:latin typeface="+mj-ea"/>
                    <a:ea typeface="+mj-ea"/>
                  </a:endParaRPr>
                </a:p>
              </p:txBody>
            </p:sp>
          </p:grpSp>
          <p:grpSp>
            <p:nvGrpSpPr>
              <p:cNvPr id="28" name="组合 27"/>
              <p:cNvGrpSpPr>
                <a:grpSpLocks/>
              </p:cNvGrpSpPr>
              <p:nvPr/>
            </p:nvGrpSpPr>
            <p:grpSpPr bwMode="auto">
              <a:xfrm>
                <a:off x="5183982" y="2088072"/>
                <a:ext cx="1655762" cy="1508303"/>
                <a:chOff x="1043848" y="2729427"/>
                <a:chExt cx="1404156" cy="1357633"/>
              </a:xfrm>
            </p:grpSpPr>
            <p:sp>
              <p:nvSpPr>
                <p:cNvPr id="36" name="圆柱形 35"/>
                <p:cNvSpPr/>
                <p:nvPr/>
              </p:nvSpPr>
              <p:spPr>
                <a:xfrm>
                  <a:off x="1251174" y="2861205"/>
                  <a:ext cx="989506" cy="572998"/>
                </a:xfrm>
                <a:prstGeom prst="can">
                  <a:avLst/>
                </a:prstGeom>
                <a:ln/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anchor="ctr"/>
                <a:lstStyle>
                  <a:defPPr>
                    <a:defRPr lang="zh-CN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zh-CN" altLang="en-US" sz="2000" b="1" dirty="0" smtClean="0">
                      <a:solidFill>
                        <a:srgbClr val="7030A0"/>
                      </a:solidFill>
                      <a:latin typeface="+mj-ea"/>
                      <a:ea typeface="+mj-ea"/>
                    </a:rPr>
                    <a:t>备库</a:t>
                  </a:r>
                  <a:endParaRPr lang="zh-CN" altLang="en-US" sz="2000" b="1" dirty="0">
                    <a:solidFill>
                      <a:srgbClr val="7030A0"/>
                    </a:solidFill>
                    <a:latin typeface="+mj-ea"/>
                    <a:ea typeface="+mj-ea"/>
                  </a:endParaRPr>
                </a:p>
              </p:txBody>
            </p:sp>
            <p:sp>
              <p:nvSpPr>
                <p:cNvPr id="37" name="圆角矩形 36"/>
                <p:cNvSpPr/>
                <p:nvPr/>
              </p:nvSpPr>
              <p:spPr>
                <a:xfrm>
                  <a:off x="1043848" y="2729427"/>
                  <a:ext cx="1404156" cy="1035955"/>
                </a:xfrm>
                <a:prstGeom prst="roundRect">
                  <a:avLst/>
                </a:prstGeom>
                <a:noFill/>
                <a:ln w="76200">
                  <a:solidFill>
                    <a:srgbClr val="7030A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defPPr>
                    <a:defRPr lang="zh-CN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zh-CN" altLang="en-US" sz="2000">
                    <a:latin typeface="+mj-ea"/>
                    <a:ea typeface="+mj-ea"/>
                  </a:endParaRPr>
                </a:p>
              </p:txBody>
            </p:sp>
            <p:sp>
              <p:nvSpPr>
                <p:cNvPr id="38" name="TextBox 49"/>
                <p:cNvSpPr txBox="1"/>
                <p:nvPr/>
              </p:nvSpPr>
              <p:spPr>
                <a:xfrm>
                  <a:off x="1187899" y="3601462"/>
                  <a:ext cx="1152404" cy="485598"/>
                </a:xfrm>
                <a:prstGeom prst="rect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>
                  <a:spAutoFit/>
                </a:bodyPr>
                <a:lstStyle>
                  <a:defPPr>
                    <a:defRPr lang="zh-CN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altLang="zh-CN" b="1" dirty="0" smtClean="0">
                      <a:latin typeface="+mj-ea"/>
                      <a:ea typeface="+mj-ea"/>
                    </a:rPr>
                    <a:t>IDC-2</a:t>
                  </a:r>
                  <a:endParaRPr lang="zh-CN" altLang="en-US" b="1" dirty="0">
                    <a:latin typeface="+mj-ea"/>
                    <a:ea typeface="+mj-ea"/>
                  </a:endParaRPr>
                </a:p>
              </p:txBody>
            </p:sp>
          </p:grpSp>
        </p:grpSp>
        <p:sp>
          <p:nvSpPr>
            <p:cNvPr id="26" name="矩形 25"/>
            <p:cNvSpPr/>
            <p:nvPr/>
          </p:nvSpPr>
          <p:spPr>
            <a:xfrm>
              <a:off x="87966" y="4888731"/>
              <a:ext cx="3394953" cy="807913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10000"/>
                </a:lnSpc>
                <a:spcBef>
                  <a:spcPts val="300"/>
                </a:spcBef>
                <a:buSzPct val="125000"/>
                <a:buFont typeface="Wingdings 2" pitchFamily="18" charset="2"/>
                <a:buChar char=""/>
                <a:defRPr/>
              </a:pPr>
              <a:r>
                <a:rPr lang="zh-CN" altLang="en-US" sz="2000" b="1" dirty="0" smtClean="0">
                  <a:solidFill>
                    <a:srgbClr val="0070C0"/>
                  </a:solidFill>
                  <a:latin typeface="微软雅黑" pitchFamily="34" charset="-122"/>
                  <a:ea typeface="微软雅黑" pitchFamily="34" charset="-122"/>
                </a:rPr>
                <a:t>一致性依赖共享存储</a:t>
              </a:r>
            </a:p>
            <a:p>
              <a:pPr>
                <a:lnSpc>
                  <a:spcPct val="110000"/>
                </a:lnSpc>
                <a:spcBef>
                  <a:spcPts val="300"/>
                </a:spcBef>
                <a:buSzPct val="125000"/>
                <a:buFont typeface="Wingdings 2" pitchFamily="18" charset="2"/>
                <a:buChar char=""/>
                <a:defRPr/>
              </a:pPr>
              <a:r>
                <a:rPr lang="zh-CN" altLang="en-US" sz="2000" b="1" dirty="0" smtClean="0">
                  <a:solidFill>
                    <a:srgbClr val="0070C0"/>
                  </a:solidFill>
                  <a:latin typeface="微软雅黑" pitchFamily="34" charset="-122"/>
                  <a:ea typeface="微软雅黑" pitchFamily="34" charset="-122"/>
                </a:rPr>
                <a:t>高可用</a:t>
              </a:r>
              <a:r>
                <a:rPr lang="en-US" altLang="zh-CN" sz="2000" b="1" dirty="0" smtClean="0">
                  <a:solidFill>
                    <a:srgbClr val="0070C0"/>
                  </a:solidFill>
                  <a:latin typeface="微软雅黑" pitchFamily="34" charset="-122"/>
                  <a:ea typeface="微软雅黑" pitchFamily="34" charset="-122"/>
                </a:rPr>
                <a:t>HA</a:t>
              </a:r>
              <a:endParaRPr lang="zh-CN" altLang="en-US" sz="2000" b="1" dirty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sp>
        <p:nvSpPr>
          <p:cNvPr id="42" name="圆柱形 41"/>
          <p:cNvSpPr/>
          <p:nvPr/>
        </p:nvSpPr>
        <p:spPr>
          <a:xfrm>
            <a:off x="836840" y="3796826"/>
            <a:ext cx="385907" cy="427338"/>
          </a:xfrm>
          <a:prstGeom prst="can">
            <a:avLst/>
          </a:prstGeom>
          <a:solidFill>
            <a:schemeClr val="bg1">
              <a:lumMod val="8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endParaRPr lang="zh-CN" altLang="en-US" sz="200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3" name="圆柱形 42"/>
          <p:cNvSpPr/>
          <p:nvPr/>
        </p:nvSpPr>
        <p:spPr>
          <a:xfrm>
            <a:off x="1292866" y="3811823"/>
            <a:ext cx="385907" cy="427338"/>
          </a:xfrm>
          <a:prstGeom prst="can">
            <a:avLst/>
          </a:prstGeom>
          <a:solidFill>
            <a:schemeClr val="bg1">
              <a:lumMod val="8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endParaRPr lang="zh-CN" altLang="en-US" sz="200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4" name="右箭头 43"/>
          <p:cNvSpPr/>
          <p:nvPr/>
        </p:nvSpPr>
        <p:spPr>
          <a:xfrm>
            <a:off x="1798706" y="2730093"/>
            <a:ext cx="802268" cy="186391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endParaRPr lang="zh-CN" altLang="en-US" sz="200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7" name="TextBox 45"/>
          <p:cNvSpPr txBox="1"/>
          <p:nvPr/>
        </p:nvSpPr>
        <p:spPr bwMode="auto">
          <a:xfrm>
            <a:off x="807195" y="4202851"/>
            <a:ext cx="898875" cy="30777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400" b="1" dirty="0" smtClean="0">
                <a:latin typeface="+mj-ea"/>
                <a:ea typeface="+mj-ea"/>
              </a:rPr>
              <a:t>共享存储</a:t>
            </a:r>
            <a:endParaRPr lang="zh-CN" altLang="en-US" sz="1400" b="1" dirty="0">
              <a:latin typeface="+mj-ea"/>
              <a:ea typeface="+mj-ea"/>
            </a:endParaRPr>
          </a:p>
        </p:txBody>
      </p:sp>
      <p:sp>
        <p:nvSpPr>
          <p:cNvPr id="49" name="圆柱形 48"/>
          <p:cNvSpPr/>
          <p:nvPr/>
        </p:nvSpPr>
        <p:spPr>
          <a:xfrm>
            <a:off x="2699157" y="3817699"/>
            <a:ext cx="385907" cy="427338"/>
          </a:xfrm>
          <a:prstGeom prst="can">
            <a:avLst/>
          </a:prstGeom>
          <a:solidFill>
            <a:schemeClr val="bg1">
              <a:lumMod val="8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endParaRPr lang="zh-CN" altLang="en-US" sz="200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0" name="圆柱形 49"/>
          <p:cNvSpPr/>
          <p:nvPr/>
        </p:nvSpPr>
        <p:spPr>
          <a:xfrm>
            <a:off x="3162771" y="3817699"/>
            <a:ext cx="385907" cy="427338"/>
          </a:xfrm>
          <a:prstGeom prst="can">
            <a:avLst/>
          </a:prstGeom>
          <a:solidFill>
            <a:schemeClr val="bg1">
              <a:lumMod val="8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endParaRPr lang="zh-CN" altLang="en-US" sz="200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1" name="TextBox 45"/>
          <p:cNvSpPr txBox="1"/>
          <p:nvPr/>
        </p:nvSpPr>
        <p:spPr bwMode="auto">
          <a:xfrm>
            <a:off x="2669512" y="4223724"/>
            <a:ext cx="898875" cy="30777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400" b="1" dirty="0" smtClean="0">
                <a:latin typeface="+mj-ea"/>
                <a:ea typeface="+mj-ea"/>
              </a:rPr>
              <a:t>共享存储</a:t>
            </a:r>
            <a:endParaRPr lang="zh-CN" altLang="en-US" sz="1400" b="1" dirty="0">
              <a:latin typeface="+mj-ea"/>
              <a:ea typeface="+mj-ea"/>
            </a:endParaRPr>
          </a:p>
        </p:txBody>
      </p:sp>
      <p:sp>
        <p:nvSpPr>
          <p:cNvPr id="52" name="下箭头 51"/>
          <p:cNvSpPr/>
          <p:nvPr/>
        </p:nvSpPr>
        <p:spPr>
          <a:xfrm>
            <a:off x="1194172" y="3418201"/>
            <a:ext cx="115807" cy="322266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endParaRPr lang="zh-CN" altLang="en-US" sz="200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4" name="圆角矩形 53"/>
          <p:cNvSpPr/>
          <p:nvPr/>
        </p:nvSpPr>
        <p:spPr bwMode="auto">
          <a:xfrm>
            <a:off x="703701" y="3796169"/>
            <a:ext cx="1095242" cy="787932"/>
          </a:xfrm>
          <a:prstGeom prst="round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600">
              <a:latin typeface="+mj-ea"/>
              <a:ea typeface="+mj-ea"/>
            </a:endParaRPr>
          </a:p>
        </p:txBody>
      </p:sp>
      <p:sp>
        <p:nvSpPr>
          <p:cNvPr id="55" name="圆角矩形 54"/>
          <p:cNvSpPr/>
          <p:nvPr/>
        </p:nvSpPr>
        <p:spPr bwMode="auto">
          <a:xfrm>
            <a:off x="2571328" y="3811166"/>
            <a:ext cx="1095242" cy="787929"/>
          </a:xfrm>
          <a:prstGeom prst="roundRect">
            <a:avLst/>
          </a:prstGeom>
          <a:noFill/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000">
              <a:latin typeface="+mj-ea"/>
              <a:ea typeface="+mj-ea"/>
            </a:endParaRPr>
          </a:p>
        </p:txBody>
      </p:sp>
      <p:sp>
        <p:nvSpPr>
          <p:cNvPr id="56" name="下箭头 55"/>
          <p:cNvSpPr/>
          <p:nvPr/>
        </p:nvSpPr>
        <p:spPr>
          <a:xfrm>
            <a:off x="3061045" y="3442613"/>
            <a:ext cx="115807" cy="322266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endParaRPr lang="zh-CN" altLang="en-US" sz="200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18119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zh-CN" altLang="en-US" b="1" dirty="0" smtClean="0"/>
              <a:t>蚂蚁去</a:t>
            </a:r>
            <a:r>
              <a:rPr lang="en-US" altLang="zh-CN" b="1" dirty="0" smtClean="0"/>
              <a:t>O-</a:t>
            </a:r>
            <a:r>
              <a:rPr lang="zh-CN" altLang="en-US" b="1" dirty="0" smtClean="0"/>
              <a:t>总结</a:t>
            </a:r>
            <a:endParaRPr lang="zh-CN" altLang="en-US" b="1" dirty="0"/>
          </a:p>
        </p:txBody>
      </p:sp>
      <p:sp>
        <p:nvSpPr>
          <p:cNvPr id="51" name="内容占位符 2"/>
          <p:cNvSpPr>
            <a:spLocks noGrp="1"/>
          </p:cNvSpPr>
          <p:nvPr>
            <p:ph idx="1"/>
          </p:nvPr>
        </p:nvSpPr>
        <p:spPr>
          <a:xfrm>
            <a:off x="628650" y="645584"/>
            <a:ext cx="7886700" cy="434974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kumimoji="1" lang="zh-CN" altLang="en-US" dirty="0" smtClean="0"/>
              <a:t>数据库选型</a:t>
            </a:r>
            <a:r>
              <a:rPr kumimoji="1" lang="en-US" altLang="zh-CN" dirty="0" smtClean="0"/>
              <a:t>OceanBase</a:t>
            </a:r>
            <a:r>
              <a:rPr kumimoji="1" lang="zh-CN" altLang="en-US" dirty="0" smtClean="0"/>
              <a:t>，推动配套发展</a:t>
            </a:r>
            <a:endParaRPr kumimoji="1" lang="en-US" altLang="zh-CN" dirty="0"/>
          </a:p>
          <a:p>
            <a:r>
              <a:rPr kumimoji="1" lang="zh-CN" altLang="en-US" dirty="0"/>
              <a:t>沉淀</a:t>
            </a:r>
            <a:r>
              <a:rPr kumimoji="1" lang="zh-CN" altLang="en-US" dirty="0" smtClean="0"/>
              <a:t>积累</a:t>
            </a:r>
            <a:r>
              <a:rPr kumimoji="1" lang="zh-CN" altLang="en-US" dirty="0"/>
              <a:t>了丰富的经验和</a:t>
            </a:r>
            <a:r>
              <a:rPr kumimoji="1" lang="zh-CN" altLang="en-US" dirty="0" smtClean="0"/>
              <a:t>产品</a:t>
            </a:r>
            <a:endParaRPr kumimoji="1" lang="en-US" altLang="zh-CN" dirty="0"/>
          </a:p>
          <a:p>
            <a:pPr marL="0" indent="0">
              <a:buNone/>
            </a:pPr>
            <a:r>
              <a:rPr kumimoji="1" lang="en-US" altLang="zh-CN" dirty="0" smtClean="0"/>
              <a:t>	-</a:t>
            </a:r>
            <a:r>
              <a:rPr kumimoji="1" lang="zh-CN" altLang="en-US" dirty="0"/>
              <a:t>数据架构（标准化）</a:t>
            </a:r>
            <a:endParaRPr kumimoji="1" lang="en-US" altLang="zh-CN" dirty="0"/>
          </a:p>
          <a:p>
            <a:pPr marL="0" indent="0">
              <a:buNone/>
            </a:pPr>
            <a:r>
              <a:rPr kumimoji="1" lang="en-US" altLang="zh-CN" dirty="0" smtClean="0"/>
              <a:t>	-</a:t>
            </a:r>
            <a:r>
              <a:rPr kumimoji="1" lang="zh-CN" altLang="en-US" dirty="0" smtClean="0"/>
              <a:t>数据中间件（平台化）</a:t>
            </a:r>
            <a:endParaRPr kumimoji="1" lang="en-US" altLang="zh-CN" dirty="0" smtClean="0"/>
          </a:p>
          <a:p>
            <a:pPr marL="0" indent="0">
              <a:buNone/>
            </a:pPr>
            <a:r>
              <a:rPr kumimoji="1" lang="en-US" altLang="zh-CN" dirty="0"/>
              <a:t>	</a:t>
            </a:r>
            <a:r>
              <a:rPr kumimoji="1" lang="en-US" altLang="zh-CN" dirty="0" smtClean="0"/>
              <a:t>-</a:t>
            </a:r>
            <a:r>
              <a:rPr kumimoji="1" lang="zh-CN" altLang="en-US" dirty="0" smtClean="0"/>
              <a:t>应用架构（数据分布式建模</a:t>
            </a:r>
            <a:r>
              <a:rPr kumimoji="1" lang="en-US" altLang="zh-CN" sz="2000" dirty="0" smtClean="0"/>
              <a:t>[</a:t>
            </a:r>
            <a:r>
              <a:rPr kumimoji="1" lang="zh-CN" altLang="en-US" sz="2000" dirty="0" smtClean="0"/>
              <a:t>场景化异构化</a:t>
            </a:r>
            <a:r>
              <a:rPr kumimoji="1" lang="en-US" altLang="zh-CN" sz="2000" dirty="0" smtClean="0"/>
              <a:t>]</a:t>
            </a:r>
            <a:r>
              <a:rPr kumimoji="1" lang="zh-CN" altLang="en-US" dirty="0" smtClean="0"/>
              <a:t>）</a:t>
            </a:r>
            <a:endParaRPr kumimoji="1" lang="en-US" altLang="zh-CN" dirty="0"/>
          </a:p>
          <a:p>
            <a:pPr marL="0" indent="0">
              <a:buNone/>
            </a:pPr>
            <a:r>
              <a:rPr kumimoji="1" lang="en-US" altLang="zh-CN" dirty="0"/>
              <a:t>	</a:t>
            </a:r>
            <a:r>
              <a:rPr kumimoji="1" lang="en-US" altLang="zh-CN" dirty="0" smtClean="0"/>
              <a:t>-</a:t>
            </a:r>
            <a:r>
              <a:rPr kumimoji="1" lang="zh-CN" altLang="en-US" dirty="0" smtClean="0"/>
              <a:t>解决方案</a:t>
            </a:r>
            <a:r>
              <a:rPr kumimoji="1" lang="zh-CN" altLang="en-US" dirty="0"/>
              <a:t>（</a:t>
            </a:r>
            <a:r>
              <a:rPr kumimoji="1" lang="en-US" altLang="zh-CN" dirty="0" smtClean="0"/>
              <a:t>PaaS&amp;IaaS</a:t>
            </a:r>
            <a:r>
              <a:rPr kumimoji="1" lang="zh-CN" altLang="en-US" dirty="0" smtClean="0"/>
              <a:t>云服务化）</a:t>
            </a:r>
            <a:endParaRPr kumimoji="1" lang="en-US" altLang="zh-CN" dirty="0"/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894971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 b="1" dirty="0" smtClean="0"/>
              <a:t>交流目录</a:t>
            </a:r>
            <a:endParaRPr lang="zh-CN" altLang="en-US" b="1" dirty="0"/>
          </a:p>
        </p:txBody>
      </p:sp>
      <p:grpSp>
        <p:nvGrpSpPr>
          <p:cNvPr id="6" name="组 5"/>
          <p:cNvGrpSpPr/>
          <p:nvPr/>
        </p:nvGrpSpPr>
        <p:grpSpPr>
          <a:xfrm>
            <a:off x="1763688" y="2517158"/>
            <a:ext cx="5520690" cy="560880"/>
            <a:chOff x="394335" y="737690"/>
            <a:chExt cx="5520690" cy="560880"/>
          </a:xfrm>
        </p:grpSpPr>
        <p:sp>
          <p:nvSpPr>
            <p:cNvPr id="16" name="圆角矩形 15"/>
            <p:cNvSpPr/>
            <p:nvPr/>
          </p:nvSpPr>
          <p:spPr>
            <a:xfrm>
              <a:off x="394335" y="737690"/>
              <a:ext cx="5520690" cy="56088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shade val="50000"/>
                <a:hueOff val="160997"/>
                <a:satOff val="-3921"/>
                <a:lumOff val="17158"/>
                <a:alphaOff val="0"/>
              </a:schemeClr>
            </a:fillRef>
            <a:effectRef idx="0">
              <a:schemeClr val="accent5">
                <a:shade val="50000"/>
                <a:hueOff val="160997"/>
                <a:satOff val="-3921"/>
                <a:lumOff val="1715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圆角矩形 6"/>
            <p:cNvSpPr/>
            <p:nvPr/>
          </p:nvSpPr>
          <p:spPr>
            <a:xfrm>
              <a:off x="421715" y="765070"/>
              <a:ext cx="5465930" cy="50612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8669" tIns="0" rIns="208669" bIns="0" numCol="1" spcCol="1270" anchor="ctr" anchorCtr="0">
              <a:noAutofit/>
            </a:bodyPr>
            <a:lstStyle/>
            <a:p>
              <a:pPr lvl="0" algn="l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1900" b="1" kern="1200" dirty="0" smtClean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互联网金融</a:t>
              </a:r>
              <a:r>
                <a:rPr lang="zh-CN" altLang="en-US" sz="1900" b="1" dirty="0" smtClean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业务</a:t>
              </a:r>
              <a:r>
                <a:rPr lang="zh-CN" altLang="en-US" sz="1900" b="1" kern="1200" dirty="0" smtClean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挑战与去</a:t>
              </a:r>
              <a:r>
                <a:rPr lang="en-US" altLang="zh-CN" sz="1900" b="1" kern="1200" dirty="0" smtClean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O</a:t>
              </a:r>
              <a:r>
                <a:rPr lang="zh-CN" altLang="en-US" sz="1900" b="1" kern="1200" dirty="0" smtClean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对策思考</a:t>
              </a:r>
              <a:endParaRPr lang="zh-CN" altLang="en-US" sz="1900" b="1" kern="12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7" name="组 6"/>
          <p:cNvGrpSpPr/>
          <p:nvPr/>
        </p:nvGrpSpPr>
        <p:grpSpPr>
          <a:xfrm>
            <a:off x="1763688" y="3260174"/>
            <a:ext cx="5520690" cy="560880"/>
            <a:chOff x="394335" y="1795255"/>
            <a:chExt cx="5520690" cy="560880"/>
          </a:xfrm>
        </p:grpSpPr>
        <p:sp>
          <p:nvSpPr>
            <p:cNvPr id="14" name="圆角矩形 13"/>
            <p:cNvSpPr/>
            <p:nvPr/>
          </p:nvSpPr>
          <p:spPr>
            <a:xfrm>
              <a:off x="394335" y="1795255"/>
              <a:ext cx="5520690" cy="56088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shade val="50000"/>
                <a:hueOff val="321993"/>
                <a:satOff val="-7842"/>
                <a:lumOff val="34317"/>
                <a:alphaOff val="0"/>
              </a:schemeClr>
            </a:fillRef>
            <a:effectRef idx="0">
              <a:schemeClr val="accent5">
                <a:shade val="50000"/>
                <a:hueOff val="321993"/>
                <a:satOff val="-7842"/>
                <a:lumOff val="34317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圆角矩形 8"/>
            <p:cNvSpPr/>
            <p:nvPr/>
          </p:nvSpPr>
          <p:spPr>
            <a:xfrm>
              <a:off x="421715" y="1822635"/>
              <a:ext cx="5465930" cy="50612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8669" tIns="0" rIns="208669" bIns="0" numCol="1" spcCol="1270" anchor="ctr" anchorCtr="0">
              <a:noAutofit/>
            </a:bodyPr>
            <a:lstStyle/>
            <a:p>
              <a:pPr lvl="0" algn="l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1900" b="1" kern="1200" dirty="0" smtClean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蚂蚁去</a:t>
              </a:r>
              <a:r>
                <a:rPr lang="en-US" altLang="zh-CN" sz="1900" b="1" kern="1200" dirty="0" smtClean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O</a:t>
              </a:r>
              <a:r>
                <a:rPr lang="zh-CN" altLang="en-US" sz="1900" b="1" kern="1200" dirty="0" smtClean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最佳实践</a:t>
              </a:r>
              <a:endParaRPr lang="zh-CN" altLang="en-US" sz="1900" b="1" kern="12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3" name="圆角矩形 10"/>
          <p:cNvSpPr/>
          <p:nvPr/>
        </p:nvSpPr>
        <p:spPr>
          <a:xfrm>
            <a:off x="1791068" y="3834630"/>
            <a:ext cx="5465930" cy="50612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08669" tIns="0" rIns="208669" bIns="0" numCol="1" spcCol="1270" anchor="ctr" anchorCtr="0">
            <a:noAutofit/>
          </a:bodyPr>
          <a:lstStyle/>
          <a:p>
            <a:pPr lvl="0" algn="l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altLang="en-US" sz="1900" kern="12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交易双十一</a:t>
            </a:r>
            <a:endParaRPr lang="zh-CN" altLang="en-US" sz="1900" kern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8" name="组 5"/>
          <p:cNvGrpSpPr/>
          <p:nvPr/>
        </p:nvGrpSpPr>
        <p:grpSpPr>
          <a:xfrm>
            <a:off x="1736308" y="4016128"/>
            <a:ext cx="5520690" cy="560880"/>
            <a:chOff x="394335" y="737690"/>
            <a:chExt cx="5520690" cy="560880"/>
          </a:xfrm>
        </p:grpSpPr>
        <p:sp>
          <p:nvSpPr>
            <p:cNvPr id="19" name="圆角矩形 18"/>
            <p:cNvSpPr/>
            <p:nvPr/>
          </p:nvSpPr>
          <p:spPr>
            <a:xfrm>
              <a:off x="394335" y="737690"/>
              <a:ext cx="5520690" cy="56088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shade val="50000"/>
                <a:hueOff val="160997"/>
                <a:satOff val="-3921"/>
                <a:lumOff val="17158"/>
                <a:alphaOff val="0"/>
              </a:schemeClr>
            </a:fillRef>
            <a:effectRef idx="0">
              <a:schemeClr val="accent5">
                <a:shade val="50000"/>
                <a:hueOff val="160997"/>
                <a:satOff val="-3921"/>
                <a:lumOff val="1715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圆角矩形 6"/>
            <p:cNvSpPr/>
            <p:nvPr/>
          </p:nvSpPr>
          <p:spPr>
            <a:xfrm>
              <a:off x="421715" y="765070"/>
              <a:ext cx="5465930" cy="50612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8669" tIns="0" rIns="208669" bIns="0" numCol="1" spcCol="1270" anchor="ctr" anchorCtr="0">
              <a:noAutofit/>
            </a:bodyPr>
            <a:lstStyle/>
            <a:p>
              <a:pPr lvl="0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1900" b="1" dirty="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蚂蚁</a:t>
              </a:r>
              <a:r>
                <a:rPr lang="zh-CN" altLang="en-US" sz="1900" b="1" dirty="0" smtClean="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去</a:t>
              </a:r>
              <a:r>
                <a:rPr lang="en-US" altLang="zh-CN" sz="1900" b="1" dirty="0" smtClean="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O-</a:t>
              </a:r>
              <a:r>
                <a:rPr lang="zh-CN" altLang="en-US" sz="1900" b="1" dirty="0" smtClean="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标准化解决方案（</a:t>
              </a:r>
              <a:r>
                <a:rPr lang="zh-CN" altLang="en-US" sz="1900" b="1" dirty="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金融</a:t>
              </a:r>
              <a:r>
                <a:rPr lang="zh-CN" altLang="en-US" sz="1900" b="1" dirty="0" smtClean="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云技术平台）</a:t>
              </a:r>
              <a:endParaRPr lang="zh-CN" altLang="en-US" sz="1900" b="1" kern="12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63116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zh-CN" altLang="en-US" b="1" dirty="0" smtClean="0"/>
              <a:t>去</a:t>
            </a:r>
            <a:r>
              <a:rPr lang="en-US" altLang="zh-CN" b="1" dirty="0" smtClean="0"/>
              <a:t>O-</a:t>
            </a:r>
            <a:r>
              <a:rPr lang="zh-CN" altLang="en-US" b="1" dirty="0"/>
              <a:t>解决</a:t>
            </a:r>
            <a:r>
              <a:rPr lang="zh-CN" altLang="en-US" b="1" dirty="0" smtClean="0"/>
              <a:t>方案“云服务”化</a:t>
            </a:r>
            <a:endParaRPr lang="zh-CN" altLang="en-US" b="1" dirty="0"/>
          </a:p>
        </p:txBody>
      </p:sp>
      <p:grpSp>
        <p:nvGrpSpPr>
          <p:cNvPr id="17" name="组合 16"/>
          <p:cNvGrpSpPr/>
          <p:nvPr/>
        </p:nvGrpSpPr>
        <p:grpSpPr>
          <a:xfrm>
            <a:off x="18260" y="952500"/>
            <a:ext cx="9125740" cy="5201821"/>
            <a:chOff x="35050" y="877984"/>
            <a:chExt cx="9144000" cy="5573069"/>
          </a:xfrm>
        </p:grpSpPr>
        <p:sp>
          <p:nvSpPr>
            <p:cNvPr id="18" name="云形 17"/>
            <p:cNvSpPr/>
            <p:nvPr/>
          </p:nvSpPr>
          <p:spPr>
            <a:xfrm>
              <a:off x="35050" y="1917205"/>
              <a:ext cx="9144000" cy="4533848"/>
            </a:xfrm>
            <a:prstGeom prst="cloud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sz="1200"/>
            </a:p>
          </p:txBody>
        </p:sp>
        <p:sp>
          <p:nvSpPr>
            <p:cNvPr id="19" name="矩形 18"/>
            <p:cNvSpPr/>
            <p:nvPr/>
          </p:nvSpPr>
          <p:spPr>
            <a:xfrm>
              <a:off x="1063174" y="5242724"/>
              <a:ext cx="7191163" cy="943054"/>
            </a:xfrm>
            <a:prstGeom prst="rect">
              <a:avLst/>
            </a:prstGeom>
            <a:solidFill>
              <a:srgbClr val="C3D69B"/>
            </a:solidFill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kumimoji="1" lang="zh-CN" altLang="en-US" sz="1200" dirty="0" smtClean="0">
                  <a:latin typeface="微软雅黑"/>
                  <a:ea typeface="微软雅黑"/>
                  <a:cs typeface="微软雅黑"/>
                </a:rPr>
                <a:t>金融级基础设施（阿里云）</a:t>
              </a:r>
              <a:r>
                <a:rPr kumimoji="1" lang="en-US" altLang="zh-CN" sz="1200" dirty="0" err="1" smtClean="0">
                  <a:latin typeface="微软雅黑"/>
                  <a:ea typeface="微软雅黑"/>
                  <a:cs typeface="微软雅黑"/>
                </a:rPr>
                <a:t>I</a:t>
              </a:r>
              <a:r>
                <a:rPr kumimoji="1" lang="en-US" altLang="zh-CN" sz="1200" dirty="0" err="1">
                  <a:latin typeface="微软雅黑"/>
                  <a:ea typeface="微软雅黑"/>
                  <a:cs typeface="微软雅黑"/>
                </a:rPr>
                <a:t>a</a:t>
              </a:r>
              <a:r>
                <a:rPr kumimoji="1" lang="en-US" altLang="zh-CN" sz="1200" dirty="0" err="1" smtClean="0">
                  <a:latin typeface="微软雅黑"/>
                  <a:ea typeface="微软雅黑"/>
                  <a:cs typeface="微软雅黑"/>
                </a:rPr>
                <a:t>aS</a:t>
              </a:r>
              <a:endParaRPr kumimoji="1" lang="zh-CN" altLang="en-US" sz="1200" dirty="0">
                <a:latin typeface="微软雅黑"/>
                <a:ea typeface="微软雅黑"/>
                <a:cs typeface="微软雅黑"/>
              </a:endParaRPr>
            </a:p>
          </p:txBody>
        </p:sp>
        <p:sp>
          <p:nvSpPr>
            <p:cNvPr id="20" name="矩形 19"/>
            <p:cNvSpPr/>
            <p:nvPr/>
          </p:nvSpPr>
          <p:spPr>
            <a:xfrm>
              <a:off x="1181314" y="5656234"/>
              <a:ext cx="1269898" cy="39874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zh-CN" altLang="en-US" sz="1200" dirty="0" smtClean="0">
                  <a:latin typeface="微软雅黑"/>
                  <a:ea typeface="微软雅黑"/>
                  <a:cs typeface="微软雅黑"/>
                </a:rPr>
                <a:t>计算</a:t>
              </a:r>
              <a:endParaRPr kumimoji="1" lang="zh-CN" altLang="en-US" sz="1200" dirty="0">
                <a:latin typeface="微软雅黑"/>
                <a:ea typeface="微软雅黑"/>
                <a:cs typeface="微软雅黑"/>
              </a:endParaRPr>
            </a:p>
          </p:txBody>
        </p:sp>
        <p:sp>
          <p:nvSpPr>
            <p:cNvPr id="21" name="矩形 20"/>
            <p:cNvSpPr/>
            <p:nvPr/>
          </p:nvSpPr>
          <p:spPr>
            <a:xfrm>
              <a:off x="2603612" y="5660952"/>
              <a:ext cx="1269898" cy="39874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zh-CN" sz="1200" dirty="0" smtClean="0">
                  <a:latin typeface="微软雅黑"/>
                  <a:ea typeface="微软雅黑"/>
                  <a:cs typeface="微软雅黑"/>
                </a:rPr>
                <a:t>OB</a:t>
              </a:r>
              <a:r>
                <a:rPr kumimoji="1" lang="zh-CN" altLang="en-US" sz="1200" dirty="0" smtClean="0">
                  <a:latin typeface="微软雅黑"/>
                  <a:ea typeface="微软雅黑"/>
                  <a:cs typeface="微软雅黑"/>
                </a:rPr>
                <a:t>存储</a:t>
              </a:r>
              <a:endParaRPr kumimoji="1" lang="zh-CN" altLang="en-US" sz="1200" dirty="0">
                <a:latin typeface="微软雅黑"/>
                <a:ea typeface="微软雅黑"/>
                <a:cs typeface="微软雅黑"/>
              </a:endParaRPr>
            </a:p>
          </p:txBody>
        </p:sp>
        <p:sp>
          <p:nvSpPr>
            <p:cNvPr id="22" name="矩形 21"/>
            <p:cNvSpPr/>
            <p:nvPr/>
          </p:nvSpPr>
          <p:spPr>
            <a:xfrm>
              <a:off x="4025910" y="5656234"/>
              <a:ext cx="1269898" cy="39874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zh-CN" altLang="en-US" sz="1200" dirty="0" smtClean="0">
                  <a:latin typeface="微软雅黑"/>
                  <a:ea typeface="微软雅黑"/>
                  <a:cs typeface="微软雅黑"/>
                </a:rPr>
                <a:t>网络</a:t>
              </a:r>
              <a:endParaRPr kumimoji="1" lang="zh-CN" altLang="en-US" sz="1200" dirty="0">
                <a:latin typeface="微软雅黑"/>
                <a:ea typeface="微软雅黑"/>
                <a:cs typeface="微软雅黑"/>
              </a:endParaRPr>
            </a:p>
          </p:txBody>
        </p:sp>
        <p:sp>
          <p:nvSpPr>
            <p:cNvPr id="23" name="矩形 22"/>
            <p:cNvSpPr/>
            <p:nvPr/>
          </p:nvSpPr>
          <p:spPr>
            <a:xfrm>
              <a:off x="5448208" y="5653566"/>
              <a:ext cx="1269898" cy="39874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zh-CN" altLang="en-US" sz="1200" dirty="0" smtClean="0">
                  <a:latin typeface="微软雅黑"/>
                  <a:ea typeface="微软雅黑"/>
                  <a:cs typeface="微软雅黑"/>
                </a:rPr>
                <a:t>安全</a:t>
              </a:r>
              <a:endParaRPr kumimoji="1" lang="zh-CN" altLang="en-US" sz="1200" dirty="0">
                <a:latin typeface="微软雅黑"/>
                <a:ea typeface="微软雅黑"/>
                <a:cs typeface="微软雅黑"/>
              </a:endParaRPr>
            </a:p>
          </p:txBody>
        </p:sp>
        <p:sp>
          <p:nvSpPr>
            <p:cNvPr id="24" name="矩形 23"/>
            <p:cNvSpPr/>
            <p:nvPr/>
          </p:nvSpPr>
          <p:spPr>
            <a:xfrm>
              <a:off x="6806162" y="5656234"/>
              <a:ext cx="1269898" cy="39874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zh-CN" altLang="en-US" sz="1200" dirty="0" smtClean="0">
                  <a:latin typeface="微软雅黑"/>
                  <a:ea typeface="微软雅黑"/>
                  <a:cs typeface="微软雅黑"/>
                </a:rPr>
                <a:t>容灾</a:t>
              </a:r>
              <a:endParaRPr kumimoji="1" lang="zh-CN" altLang="en-US" sz="1200" dirty="0">
                <a:latin typeface="微软雅黑"/>
                <a:ea typeface="微软雅黑"/>
                <a:cs typeface="微软雅黑"/>
              </a:endParaRPr>
            </a:p>
          </p:txBody>
        </p:sp>
        <p:sp>
          <p:nvSpPr>
            <p:cNvPr id="25" name="矩形 24"/>
            <p:cNvSpPr/>
            <p:nvPr/>
          </p:nvSpPr>
          <p:spPr>
            <a:xfrm>
              <a:off x="1063174" y="4184129"/>
              <a:ext cx="7191163" cy="943054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kumimoji="1" lang="zh-CN" altLang="en-US" sz="1200" dirty="0" smtClean="0">
                  <a:latin typeface="微软雅黑"/>
                  <a:ea typeface="微软雅黑"/>
                  <a:cs typeface="微软雅黑"/>
                </a:rPr>
                <a:t>金融级数据库</a:t>
              </a:r>
              <a:endParaRPr kumimoji="1" lang="zh-CN" altLang="en-US" sz="1200" dirty="0">
                <a:latin typeface="微软雅黑"/>
                <a:ea typeface="微软雅黑"/>
                <a:cs typeface="微软雅黑"/>
              </a:endParaRPr>
            </a:p>
          </p:txBody>
        </p:sp>
        <p:sp>
          <p:nvSpPr>
            <p:cNvPr id="26" name="矩形 25"/>
            <p:cNvSpPr/>
            <p:nvPr/>
          </p:nvSpPr>
          <p:spPr>
            <a:xfrm>
              <a:off x="1269909" y="4612407"/>
              <a:ext cx="1579976" cy="39874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zh-CN" altLang="en-US" sz="1200" dirty="0" smtClean="0">
                  <a:latin typeface="微软雅黑"/>
                  <a:ea typeface="微软雅黑"/>
                  <a:cs typeface="微软雅黑"/>
                </a:rPr>
                <a:t>关系型数据库</a:t>
              </a:r>
              <a:endParaRPr kumimoji="1" lang="en-US" altLang="zh-CN" sz="1200" dirty="0" smtClean="0">
                <a:latin typeface="微软雅黑"/>
                <a:ea typeface="微软雅黑"/>
                <a:cs typeface="微软雅黑"/>
              </a:endParaRPr>
            </a:p>
            <a:p>
              <a:pPr algn="ctr"/>
              <a:r>
                <a:rPr kumimoji="1" lang="zh-CN" altLang="en-US" sz="1200" dirty="0" smtClean="0">
                  <a:latin typeface="微软雅黑"/>
                  <a:ea typeface="微软雅黑"/>
                  <a:cs typeface="微软雅黑"/>
                </a:rPr>
                <a:t>（</a:t>
              </a:r>
              <a:r>
                <a:rPr kumimoji="1" lang="en-US" altLang="zh-CN" sz="1200" dirty="0" smtClean="0">
                  <a:latin typeface="微软雅黑"/>
                  <a:ea typeface="微软雅黑"/>
                  <a:cs typeface="微软雅黑"/>
                </a:rPr>
                <a:t>OceanBase</a:t>
              </a:r>
              <a:r>
                <a:rPr kumimoji="1" lang="zh-CN" altLang="en-US" sz="1200" dirty="0" smtClean="0">
                  <a:latin typeface="微软雅黑"/>
                  <a:ea typeface="微软雅黑"/>
                  <a:cs typeface="微软雅黑"/>
                </a:rPr>
                <a:t>等</a:t>
              </a:r>
              <a:r>
                <a:rPr kumimoji="1" lang="en-US" altLang="zh-CN" sz="1200" dirty="0" smtClean="0">
                  <a:latin typeface="微软雅黑"/>
                  <a:ea typeface="微软雅黑"/>
                  <a:cs typeface="微软雅黑"/>
                </a:rPr>
                <a:t> </a:t>
              </a:r>
              <a:r>
                <a:rPr kumimoji="1" lang="zh-CN" altLang="en-US" sz="1200" dirty="0" smtClean="0">
                  <a:latin typeface="微软雅黑"/>
                  <a:ea typeface="微软雅黑"/>
                  <a:cs typeface="微软雅黑"/>
                </a:rPr>
                <a:t>）</a:t>
              </a:r>
              <a:endParaRPr kumimoji="1" lang="zh-CN" altLang="en-US" sz="1200" dirty="0">
                <a:latin typeface="微软雅黑"/>
                <a:ea typeface="微软雅黑"/>
                <a:cs typeface="微软雅黑"/>
              </a:endParaRPr>
            </a:p>
          </p:txBody>
        </p:sp>
        <p:sp>
          <p:nvSpPr>
            <p:cNvPr id="27" name="矩形 26"/>
            <p:cNvSpPr/>
            <p:nvPr/>
          </p:nvSpPr>
          <p:spPr>
            <a:xfrm>
              <a:off x="3027075" y="4612407"/>
              <a:ext cx="1238690" cy="39874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zh-CN" altLang="en-US" sz="1200" dirty="0" smtClean="0">
                  <a:latin typeface="微软雅黑"/>
                  <a:ea typeface="微软雅黑"/>
                  <a:cs typeface="微软雅黑"/>
                </a:rPr>
                <a:t>数据</a:t>
              </a:r>
              <a:r>
                <a:rPr kumimoji="1" lang="zh-CN" altLang="en-US" sz="1200" dirty="0">
                  <a:latin typeface="微软雅黑"/>
                  <a:ea typeface="微软雅黑"/>
                  <a:cs typeface="微软雅黑"/>
                </a:rPr>
                <a:t>运</a:t>
              </a:r>
              <a:r>
                <a:rPr kumimoji="1" lang="zh-CN" altLang="en-US" sz="1200" dirty="0" smtClean="0">
                  <a:latin typeface="微软雅黑"/>
                  <a:ea typeface="微软雅黑"/>
                  <a:cs typeface="微软雅黑"/>
                </a:rPr>
                <a:t>维</a:t>
              </a:r>
              <a:endParaRPr kumimoji="1" lang="zh-CN" altLang="en-US" sz="1200" dirty="0">
                <a:latin typeface="微软雅黑"/>
                <a:ea typeface="微软雅黑"/>
                <a:cs typeface="微软雅黑"/>
              </a:endParaRPr>
            </a:p>
          </p:txBody>
        </p:sp>
        <p:sp>
          <p:nvSpPr>
            <p:cNvPr id="28" name="矩形 27"/>
            <p:cNvSpPr/>
            <p:nvPr/>
          </p:nvSpPr>
          <p:spPr>
            <a:xfrm>
              <a:off x="4493378" y="4612407"/>
              <a:ext cx="1095801" cy="39874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zh-CN" altLang="en-US" sz="1200" dirty="0" smtClean="0">
                  <a:latin typeface="微软雅黑"/>
                  <a:ea typeface="微软雅黑"/>
                  <a:cs typeface="微软雅黑"/>
                </a:rPr>
                <a:t>数据同步</a:t>
              </a:r>
              <a:endParaRPr kumimoji="1" lang="zh-CN" altLang="en-US" sz="1200" dirty="0">
                <a:latin typeface="微软雅黑"/>
                <a:ea typeface="微软雅黑"/>
                <a:cs typeface="微软雅黑"/>
              </a:endParaRPr>
            </a:p>
          </p:txBody>
        </p:sp>
        <p:sp>
          <p:nvSpPr>
            <p:cNvPr id="29" name="矩形 28"/>
            <p:cNvSpPr/>
            <p:nvPr/>
          </p:nvSpPr>
          <p:spPr>
            <a:xfrm>
              <a:off x="7058302" y="4612407"/>
              <a:ext cx="1063076" cy="39874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zh-CN" altLang="en-US" sz="1200" dirty="0" smtClean="0">
                  <a:latin typeface="微软雅黑"/>
                  <a:ea typeface="微软雅黑"/>
                  <a:cs typeface="微软雅黑"/>
                </a:rPr>
                <a:t>其它</a:t>
              </a:r>
              <a:endParaRPr kumimoji="1" lang="zh-CN" altLang="en-US" sz="1200" dirty="0">
                <a:latin typeface="微软雅黑"/>
                <a:ea typeface="微软雅黑"/>
                <a:cs typeface="微软雅黑"/>
              </a:endParaRPr>
            </a:p>
          </p:txBody>
        </p:sp>
        <p:sp>
          <p:nvSpPr>
            <p:cNvPr id="30" name="矩形 29"/>
            <p:cNvSpPr/>
            <p:nvPr/>
          </p:nvSpPr>
          <p:spPr>
            <a:xfrm>
              <a:off x="1063174" y="3196771"/>
              <a:ext cx="7191163" cy="943054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kumimoji="1" lang="zh-CN" altLang="en-US" sz="1200" dirty="0" smtClean="0">
                  <a:latin typeface="微软雅黑"/>
                  <a:ea typeface="微软雅黑"/>
                  <a:cs typeface="微软雅黑"/>
                </a:rPr>
                <a:t>金融级</a:t>
              </a:r>
              <a:r>
                <a:rPr kumimoji="1" lang="en-US" altLang="zh-CN" sz="1200" dirty="0" smtClean="0">
                  <a:latin typeface="微软雅黑"/>
                  <a:ea typeface="微软雅黑"/>
                  <a:cs typeface="微软雅黑"/>
                </a:rPr>
                <a:t>PAAS</a:t>
              </a:r>
              <a:r>
                <a:rPr kumimoji="1" lang="zh-CN" altLang="en-US" sz="1200" dirty="0" smtClean="0">
                  <a:latin typeface="微软雅黑"/>
                  <a:ea typeface="微软雅黑"/>
                  <a:cs typeface="微软雅黑"/>
                </a:rPr>
                <a:t>与中间件</a:t>
              </a:r>
              <a:endParaRPr kumimoji="1" lang="zh-CN" altLang="en-US" sz="1200" dirty="0">
                <a:latin typeface="微软雅黑"/>
                <a:ea typeface="微软雅黑"/>
                <a:cs typeface="微软雅黑"/>
              </a:endParaRPr>
            </a:p>
          </p:txBody>
        </p:sp>
        <p:sp>
          <p:nvSpPr>
            <p:cNvPr id="31" name="矩形 30"/>
            <p:cNvSpPr/>
            <p:nvPr/>
          </p:nvSpPr>
          <p:spPr>
            <a:xfrm>
              <a:off x="1152389" y="3624984"/>
              <a:ext cx="921456" cy="39874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zh-CN" altLang="en-US" sz="1200" dirty="0" smtClean="0">
                  <a:latin typeface="微软雅黑"/>
                  <a:ea typeface="微软雅黑"/>
                  <a:cs typeface="微软雅黑"/>
                </a:rPr>
                <a:t>分布服务</a:t>
              </a:r>
              <a:endParaRPr kumimoji="1" lang="zh-CN" altLang="en-US" sz="1200" dirty="0">
                <a:latin typeface="微软雅黑"/>
                <a:ea typeface="微软雅黑"/>
                <a:cs typeface="微软雅黑"/>
              </a:endParaRPr>
            </a:p>
          </p:txBody>
        </p:sp>
        <p:sp>
          <p:nvSpPr>
            <p:cNvPr id="32" name="矩形 31"/>
            <p:cNvSpPr/>
            <p:nvPr/>
          </p:nvSpPr>
          <p:spPr>
            <a:xfrm>
              <a:off x="3918299" y="3624984"/>
              <a:ext cx="1377510" cy="39874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zh-CN" altLang="en-US" sz="1200" dirty="0">
                  <a:latin typeface="微软雅黑"/>
                  <a:ea typeface="微软雅黑"/>
                  <a:cs typeface="微软雅黑"/>
                </a:rPr>
                <a:t>运</a:t>
              </a:r>
              <a:r>
                <a:rPr kumimoji="1" lang="zh-CN" altLang="en-US" sz="1200" dirty="0" smtClean="0">
                  <a:latin typeface="微软雅黑"/>
                  <a:ea typeface="微软雅黑"/>
                  <a:cs typeface="微软雅黑"/>
                </a:rPr>
                <a:t>维部署</a:t>
              </a:r>
              <a:endParaRPr kumimoji="1" lang="en-US" altLang="zh-CN" sz="1200" dirty="0" smtClean="0">
                <a:latin typeface="微软雅黑"/>
                <a:ea typeface="微软雅黑"/>
                <a:cs typeface="微软雅黑"/>
              </a:endParaRPr>
            </a:p>
            <a:p>
              <a:pPr algn="ctr"/>
              <a:r>
                <a:rPr kumimoji="1" lang="zh-CN" altLang="en-US" sz="1200" dirty="0" smtClean="0">
                  <a:latin typeface="微软雅黑"/>
                  <a:ea typeface="微软雅黑"/>
                  <a:cs typeface="微软雅黑"/>
                </a:rPr>
                <a:t>（含容量压测）</a:t>
              </a:r>
              <a:endParaRPr kumimoji="1" lang="zh-CN" altLang="en-US" sz="1200" dirty="0">
                <a:latin typeface="微软雅黑"/>
                <a:ea typeface="微软雅黑"/>
                <a:cs typeface="微软雅黑"/>
              </a:endParaRPr>
            </a:p>
          </p:txBody>
        </p:sp>
        <p:sp>
          <p:nvSpPr>
            <p:cNvPr id="34" name="矩形 33"/>
            <p:cNvSpPr/>
            <p:nvPr/>
          </p:nvSpPr>
          <p:spPr>
            <a:xfrm>
              <a:off x="5369577" y="3624984"/>
              <a:ext cx="945657" cy="39874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zh-CN" altLang="en-US" sz="1200" dirty="0" smtClean="0">
                  <a:latin typeface="微软雅黑"/>
                  <a:ea typeface="微软雅黑"/>
                  <a:cs typeface="微软雅黑"/>
                </a:rPr>
                <a:t>实时监控</a:t>
              </a:r>
              <a:endParaRPr kumimoji="1" lang="zh-CN" altLang="en-US" sz="1200" dirty="0">
                <a:latin typeface="微软雅黑"/>
                <a:ea typeface="微软雅黑"/>
                <a:cs typeface="微软雅黑"/>
              </a:endParaRPr>
            </a:p>
          </p:txBody>
        </p:sp>
        <p:sp>
          <p:nvSpPr>
            <p:cNvPr id="35" name="矩形 34"/>
            <p:cNvSpPr/>
            <p:nvPr/>
          </p:nvSpPr>
          <p:spPr>
            <a:xfrm>
              <a:off x="7331391" y="3624984"/>
              <a:ext cx="818498" cy="39874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zh-CN" altLang="en-US" sz="1200" dirty="0" smtClean="0">
                  <a:latin typeface="微软雅黑"/>
                  <a:ea typeface="微软雅黑"/>
                  <a:cs typeface="微软雅黑"/>
                </a:rPr>
                <a:t>弹性管控</a:t>
              </a:r>
              <a:endParaRPr kumimoji="1" lang="zh-CN" altLang="en-US" sz="1200" dirty="0">
                <a:latin typeface="微软雅黑"/>
                <a:ea typeface="微软雅黑"/>
                <a:cs typeface="微软雅黑"/>
              </a:endParaRPr>
            </a:p>
          </p:txBody>
        </p:sp>
        <p:sp>
          <p:nvSpPr>
            <p:cNvPr id="36" name="矩形 35"/>
            <p:cNvSpPr/>
            <p:nvPr/>
          </p:nvSpPr>
          <p:spPr>
            <a:xfrm>
              <a:off x="1063174" y="2209413"/>
              <a:ext cx="7191163" cy="94305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kumimoji="1" lang="zh-CN" altLang="en-US" sz="1200" dirty="0" smtClean="0">
                  <a:latin typeface="微软雅黑"/>
                  <a:ea typeface="微软雅黑"/>
                  <a:cs typeface="微软雅黑"/>
                </a:rPr>
                <a:t>金融业务</a:t>
              </a:r>
              <a:r>
                <a:rPr kumimoji="1" lang="en-US" altLang="zh-CN" sz="1200" dirty="0" smtClean="0">
                  <a:latin typeface="微软雅黑"/>
                  <a:ea typeface="微软雅黑"/>
                  <a:cs typeface="微软雅黑"/>
                </a:rPr>
                <a:t>SAAS</a:t>
              </a:r>
              <a:endParaRPr kumimoji="1" lang="zh-CN" altLang="en-US" sz="1200" dirty="0">
                <a:latin typeface="微软雅黑"/>
                <a:ea typeface="微软雅黑"/>
                <a:cs typeface="微软雅黑"/>
              </a:endParaRPr>
            </a:p>
          </p:txBody>
        </p:sp>
        <p:sp>
          <p:nvSpPr>
            <p:cNvPr id="37" name="矩形 36"/>
            <p:cNvSpPr/>
            <p:nvPr/>
          </p:nvSpPr>
          <p:spPr>
            <a:xfrm>
              <a:off x="1181314" y="2595924"/>
              <a:ext cx="1195815" cy="39874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zh-CN" altLang="en-US" sz="1200" dirty="0" smtClean="0">
                  <a:latin typeface="微软雅黑"/>
                  <a:ea typeface="微软雅黑"/>
                  <a:cs typeface="微软雅黑"/>
                </a:rPr>
                <a:t>信息标准</a:t>
              </a:r>
              <a:endParaRPr kumimoji="1" lang="zh-CN" altLang="en-US" sz="1200" dirty="0">
                <a:latin typeface="微软雅黑"/>
                <a:ea typeface="微软雅黑"/>
                <a:cs typeface="微软雅黑"/>
              </a:endParaRPr>
            </a:p>
          </p:txBody>
        </p:sp>
        <p:sp>
          <p:nvSpPr>
            <p:cNvPr id="39" name="矩形 38"/>
            <p:cNvSpPr/>
            <p:nvPr/>
          </p:nvSpPr>
          <p:spPr>
            <a:xfrm>
              <a:off x="4057391" y="2595924"/>
              <a:ext cx="1467464" cy="39874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zh-CN" altLang="en-US" sz="1200" dirty="0" smtClean="0">
                  <a:latin typeface="微软雅黑"/>
                  <a:ea typeface="微软雅黑"/>
                  <a:cs typeface="微软雅黑"/>
                </a:rPr>
                <a:t>数据架构标准</a:t>
              </a:r>
              <a:endParaRPr kumimoji="1" lang="zh-CN" altLang="en-US" sz="1200" dirty="0">
                <a:latin typeface="微软雅黑"/>
                <a:ea typeface="微软雅黑"/>
                <a:cs typeface="微软雅黑"/>
              </a:endParaRPr>
            </a:p>
          </p:txBody>
        </p:sp>
        <p:sp>
          <p:nvSpPr>
            <p:cNvPr id="40" name="矩形 39"/>
            <p:cNvSpPr/>
            <p:nvPr/>
          </p:nvSpPr>
          <p:spPr>
            <a:xfrm>
              <a:off x="5643451" y="2595924"/>
              <a:ext cx="1150715" cy="39874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zh-CN" altLang="en-US" sz="1200" dirty="0" smtClean="0">
                  <a:latin typeface="微软雅黑"/>
                  <a:ea typeface="微软雅黑"/>
                  <a:cs typeface="微软雅黑"/>
                </a:rPr>
                <a:t>风险管控</a:t>
              </a:r>
              <a:endParaRPr kumimoji="1" lang="zh-CN" altLang="en-US" sz="1200" dirty="0">
                <a:latin typeface="微软雅黑"/>
                <a:ea typeface="微软雅黑"/>
                <a:cs typeface="微软雅黑"/>
              </a:endParaRPr>
            </a:p>
          </p:txBody>
        </p:sp>
        <p:sp>
          <p:nvSpPr>
            <p:cNvPr id="41" name="矩形 40"/>
            <p:cNvSpPr/>
            <p:nvPr/>
          </p:nvSpPr>
          <p:spPr>
            <a:xfrm>
              <a:off x="6924290" y="2595924"/>
              <a:ext cx="1150715" cy="39874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zh-CN" altLang="en-US" sz="1200" dirty="0" smtClean="0">
                  <a:latin typeface="微软雅黑"/>
                  <a:ea typeface="微软雅黑"/>
                  <a:cs typeface="微软雅黑"/>
                </a:rPr>
                <a:t>运营支撑</a:t>
              </a:r>
              <a:endParaRPr kumimoji="1" lang="zh-CN" altLang="en-US" sz="1200" dirty="0">
                <a:latin typeface="微软雅黑"/>
                <a:ea typeface="微软雅黑"/>
                <a:cs typeface="微软雅黑"/>
              </a:endParaRPr>
            </a:p>
          </p:txBody>
        </p:sp>
        <p:pic>
          <p:nvPicPr>
            <p:cNvPr id="42" name="Picture 15" descr="https://img.alipay.com/sys/homeindex/style/ico-shop-36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73225" y="877984"/>
              <a:ext cx="548718" cy="5487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3" name="Picture 17" descr="https://img.alipay.com/life/cpicon/gas_1-3.jp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20950" y="877984"/>
              <a:ext cx="548718" cy="5487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4" name="Picture 19" descr="https://img.alipay.com/life/cpicon/ico-flight-36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02770" y="877984"/>
              <a:ext cx="548718" cy="5487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5" name="Picture 21" descr="https://img.alipay.com/life/cpicon/ico-jiaofei-36.png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32315" y="877984"/>
              <a:ext cx="548718" cy="5487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6" name="Picture 23" descr="https://img.alipay.com/life/cpicon/ico-ccr-36.png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1860" y="877984"/>
              <a:ext cx="548718" cy="5487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7" name="Picture 25" descr="https://img.alipay.com/images/cms2/201109/20110919050320.png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91405" y="877984"/>
              <a:ext cx="548718" cy="5487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8" name="Picture 27" descr="https://img.alipay.com/life/cpicon/20110624145034_licai36.png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50495" y="877984"/>
              <a:ext cx="548718" cy="5487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9" name="Picture 29" descr="https://img.alipay.com/life/cpicon/ico-hotel-36.png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80040" y="877984"/>
              <a:ext cx="548718" cy="5487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0" name="Picture 31" descr="https://img.alipay.com/life/cpicon/ico-cashgift-36.png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09585" y="877984"/>
              <a:ext cx="548718" cy="5487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1" name="圆角矩形 50"/>
            <p:cNvSpPr/>
            <p:nvPr/>
          </p:nvSpPr>
          <p:spPr>
            <a:xfrm>
              <a:off x="7139134" y="877984"/>
              <a:ext cx="505643" cy="54872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200" dirty="0" smtClean="0"/>
                <a:t>…</a:t>
              </a:r>
              <a:endParaRPr lang="zh-CN" altLang="en-US" sz="1200" dirty="0"/>
            </a:p>
          </p:txBody>
        </p:sp>
        <p:sp>
          <p:nvSpPr>
            <p:cNvPr id="52" name="右箭头 51"/>
            <p:cNvSpPr/>
            <p:nvPr/>
          </p:nvSpPr>
          <p:spPr>
            <a:xfrm rot="16200000">
              <a:off x="4366735" y="1378416"/>
              <a:ext cx="508431" cy="658748"/>
            </a:xfrm>
            <a:prstGeom prst="rightArrow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sz="1200"/>
            </a:p>
          </p:txBody>
        </p:sp>
      </p:grpSp>
      <p:grpSp>
        <p:nvGrpSpPr>
          <p:cNvPr id="62" name="组合 18"/>
          <p:cNvGrpSpPr/>
          <p:nvPr/>
        </p:nvGrpSpPr>
        <p:grpSpPr>
          <a:xfrm>
            <a:off x="6001786" y="908881"/>
            <a:ext cx="3165573" cy="1561833"/>
            <a:chOff x="7966700" y="2208723"/>
            <a:chExt cx="3642352" cy="1787344"/>
          </a:xfrm>
        </p:grpSpPr>
        <p:sp>
          <p:nvSpPr>
            <p:cNvPr id="63" name="云形 62"/>
            <p:cNvSpPr/>
            <p:nvPr/>
          </p:nvSpPr>
          <p:spPr>
            <a:xfrm>
              <a:off x="8037496" y="2208723"/>
              <a:ext cx="3438426" cy="1787344"/>
            </a:xfrm>
            <a:prstGeom prst="cloud">
              <a:avLst/>
            </a:prstGeom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4" name="TextBox 17"/>
            <p:cNvSpPr txBox="1"/>
            <p:nvPr/>
          </p:nvSpPr>
          <p:spPr>
            <a:xfrm>
              <a:off x="7966700" y="2889670"/>
              <a:ext cx="3642352" cy="4578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2000" b="1" dirty="0">
                  <a:solidFill>
                    <a:srgbClr val="FF0000"/>
                  </a:solidFill>
                </a:rPr>
                <a:t>金融</a:t>
              </a:r>
              <a:r>
                <a:rPr lang="zh-CN" altLang="en-US" sz="2000" b="1" dirty="0" smtClean="0">
                  <a:solidFill>
                    <a:srgbClr val="FF0000"/>
                  </a:solidFill>
                </a:rPr>
                <a:t>云技术平台</a:t>
              </a:r>
              <a:endParaRPr lang="en-US" altLang="zh-CN" sz="2000" b="1" dirty="0" smtClean="0">
                <a:solidFill>
                  <a:srgbClr val="FF0000"/>
                </a:solidFill>
              </a:endParaRPr>
            </a:p>
          </p:txBody>
        </p:sp>
      </p:grpSp>
      <p:sp>
        <p:nvSpPr>
          <p:cNvPr id="65" name="矩形 64"/>
          <p:cNvSpPr/>
          <p:nvPr/>
        </p:nvSpPr>
        <p:spPr>
          <a:xfrm>
            <a:off x="6333553" y="3517474"/>
            <a:ext cx="907122" cy="3721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zh-CN" altLang="en-US" sz="1200" dirty="0" smtClean="0">
                <a:latin typeface="微软雅黑"/>
                <a:ea typeface="微软雅黑"/>
                <a:cs typeface="微软雅黑"/>
              </a:rPr>
              <a:t>数据核对</a:t>
            </a:r>
            <a:endParaRPr kumimoji="1" lang="zh-CN" altLang="en-US" sz="1200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66" name="矩形 65"/>
          <p:cNvSpPr/>
          <p:nvPr/>
        </p:nvSpPr>
        <p:spPr>
          <a:xfrm>
            <a:off x="2083800" y="3513065"/>
            <a:ext cx="837689" cy="3721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zh-CN" altLang="en-US" sz="1200" dirty="0" smtClean="0">
                <a:latin typeface="微软雅黑"/>
                <a:ea typeface="微软雅黑"/>
                <a:cs typeface="微软雅黑"/>
              </a:rPr>
              <a:t>分布事务</a:t>
            </a:r>
            <a:endParaRPr kumimoji="1" lang="zh-CN" altLang="en-US" sz="1200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53" name="矩形 52"/>
          <p:cNvSpPr/>
          <p:nvPr/>
        </p:nvSpPr>
        <p:spPr>
          <a:xfrm>
            <a:off x="2283932" y="6259276"/>
            <a:ext cx="4833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zh-CN" altLang="en-US" b="1" dirty="0" smtClean="0">
                <a:solidFill>
                  <a:srgbClr val="FF0000"/>
                </a:solidFill>
              </a:rPr>
              <a:t>无限伸缩、持续可用、安全可靠的金融级架构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54" name="矩形 53"/>
          <p:cNvSpPr/>
          <p:nvPr/>
        </p:nvSpPr>
        <p:spPr>
          <a:xfrm>
            <a:off x="2547433" y="2556000"/>
            <a:ext cx="1324353" cy="3721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zh-CN" altLang="en-US" sz="1200" dirty="0" smtClean="0">
                <a:latin typeface="微软雅黑"/>
                <a:ea typeface="微软雅黑"/>
                <a:cs typeface="微软雅黑"/>
              </a:rPr>
              <a:t>核心业务引擎</a:t>
            </a:r>
            <a:endParaRPr kumimoji="1" lang="zh-CN" altLang="en-US" sz="1200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55" name="矩形 54"/>
          <p:cNvSpPr/>
          <p:nvPr/>
        </p:nvSpPr>
        <p:spPr>
          <a:xfrm>
            <a:off x="2990928" y="3520325"/>
            <a:ext cx="837689" cy="3721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zh-CN" altLang="en-US" sz="1200" dirty="0" smtClean="0">
                <a:latin typeface="微软雅黑"/>
                <a:ea typeface="微软雅黑"/>
                <a:cs typeface="微软雅黑"/>
              </a:rPr>
              <a:t>分布调度</a:t>
            </a:r>
            <a:endParaRPr kumimoji="1" lang="zh-CN" altLang="en-US" sz="1200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56" name="矩形 55"/>
          <p:cNvSpPr/>
          <p:nvPr/>
        </p:nvSpPr>
        <p:spPr>
          <a:xfrm>
            <a:off x="5708635" y="4430902"/>
            <a:ext cx="1093613" cy="3721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zh-CN" altLang="en-US" sz="1200" dirty="0" smtClean="0">
                <a:latin typeface="微软雅黑"/>
                <a:ea typeface="微软雅黑"/>
                <a:cs typeface="微软雅黑"/>
              </a:rPr>
              <a:t>数据</a:t>
            </a:r>
            <a:r>
              <a:rPr kumimoji="1" lang="zh-CN" altLang="en-US" sz="1200" dirty="0">
                <a:latin typeface="微软雅黑"/>
                <a:ea typeface="微软雅黑"/>
                <a:cs typeface="微软雅黑"/>
              </a:rPr>
              <a:t>分析</a:t>
            </a:r>
          </a:p>
        </p:txBody>
      </p:sp>
    </p:spTree>
    <p:extLst>
      <p:ext uri="{BB962C8B-B14F-4D97-AF65-F5344CB8AC3E}">
        <p14:creationId xmlns:p14="http://schemas.microsoft.com/office/powerpoint/2010/main" val="4166542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>
            <a:spLocks/>
          </p:cNvSpPr>
          <p:nvPr/>
        </p:nvSpPr>
        <p:spPr>
          <a:xfrm>
            <a:off x="1458023" y="2230307"/>
            <a:ext cx="6035902" cy="1470025"/>
          </a:xfrm>
          <a:prstGeom prst="rect">
            <a:avLst/>
          </a:prstGeom>
        </p:spPr>
        <p:txBody>
          <a:bodyPr anchor="t"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"/>
                <a:ea typeface="微软雅黑"/>
                <a:cs typeface="微软雅黑"/>
              </a:defRPr>
            </a:lvl1pPr>
          </a:lstStyle>
          <a:p>
            <a:r>
              <a:rPr kumimoji="1" lang="zh-CN" altLang="en-US" b="1" dirty="0" smtClean="0"/>
              <a:t>合作、共创、共赢</a:t>
            </a:r>
            <a:endParaRPr kumimoji="1"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1450418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z="2800" b="1" dirty="0" smtClean="0"/>
              <a:t>蚂蚁金融业务</a:t>
            </a:r>
            <a:r>
              <a:rPr kumimoji="1" lang="en-US" altLang="zh-CN" sz="2800" b="1" dirty="0" smtClean="0"/>
              <a:t>-</a:t>
            </a:r>
            <a:r>
              <a:rPr kumimoji="1" lang="zh-CN" altLang="en-US" sz="2800" b="1" dirty="0" smtClean="0"/>
              <a:t>示例</a:t>
            </a:r>
            <a:r>
              <a:rPr kumimoji="1" lang="en-US" altLang="zh-CN" sz="2800" b="1" dirty="0" smtClean="0"/>
              <a:t>2014</a:t>
            </a:r>
            <a:r>
              <a:rPr kumimoji="1" lang="zh-CN" altLang="en-US" sz="2800" b="1" dirty="0" smtClean="0"/>
              <a:t>双</a:t>
            </a:r>
            <a:r>
              <a:rPr kumimoji="1" lang="en-US" altLang="zh-CN" sz="2800" b="1" dirty="0" smtClean="0"/>
              <a:t>11</a:t>
            </a:r>
            <a:r>
              <a:rPr kumimoji="1" lang="zh-CN" altLang="en-US" sz="2800" b="1" dirty="0" smtClean="0"/>
              <a:t>热度</a:t>
            </a:r>
            <a:endParaRPr kumimoji="1" lang="zh-CN" altLang="en-US" b="1" u="none" dirty="0"/>
          </a:p>
        </p:txBody>
      </p:sp>
      <p:grpSp>
        <p:nvGrpSpPr>
          <p:cNvPr id="27" name="组合 26"/>
          <p:cNvGrpSpPr/>
          <p:nvPr/>
        </p:nvGrpSpPr>
        <p:grpSpPr>
          <a:xfrm>
            <a:off x="801675" y="4869160"/>
            <a:ext cx="7586749" cy="792088"/>
            <a:chOff x="340804" y="6459"/>
            <a:chExt cx="5696833" cy="915120"/>
          </a:xfrm>
        </p:grpSpPr>
        <p:sp>
          <p:nvSpPr>
            <p:cNvPr id="28" name="圆角矩形 27"/>
            <p:cNvSpPr/>
            <p:nvPr/>
          </p:nvSpPr>
          <p:spPr>
            <a:xfrm>
              <a:off x="340804" y="6459"/>
              <a:ext cx="5610145" cy="915120"/>
            </a:xfrm>
            <a:prstGeom prst="roundRect">
              <a:avLst/>
            </a:prstGeom>
            <a:ln w="38100"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sp>
        <p:sp>
          <p:nvSpPr>
            <p:cNvPr id="29" name="圆角矩形 4"/>
            <p:cNvSpPr/>
            <p:nvPr/>
          </p:nvSpPr>
          <p:spPr>
            <a:xfrm>
              <a:off x="340804" y="95802"/>
              <a:ext cx="5696833" cy="825777"/>
            </a:xfrm>
            <a:prstGeom prst="rect">
              <a:avLst/>
            </a:prstGeom>
            <a:ln w="38100"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b="1" dirty="0">
                  <a:solidFill>
                    <a:schemeClr val="dk1"/>
                  </a:solidFill>
                  <a:latin typeface="微软雅黑"/>
                  <a:ea typeface="微软雅黑"/>
                  <a:cs typeface="微软雅黑"/>
                </a:rPr>
                <a:t>支付峰值：每分钟</a:t>
              </a:r>
              <a:r>
                <a:rPr lang="en-US" altLang="zh-CN" b="1" dirty="0">
                  <a:solidFill>
                    <a:schemeClr val="dk1"/>
                  </a:solidFill>
                  <a:latin typeface="微软雅黑"/>
                  <a:ea typeface="微软雅黑"/>
                  <a:cs typeface="微软雅黑"/>
                </a:rPr>
                <a:t>285</a:t>
              </a:r>
              <a:r>
                <a:rPr lang="zh-CN" altLang="en-US" b="1" dirty="0">
                  <a:solidFill>
                    <a:schemeClr val="dk1"/>
                  </a:solidFill>
                  <a:latin typeface="微软雅黑"/>
                  <a:ea typeface="微软雅黑"/>
                  <a:cs typeface="微软雅黑"/>
                </a:rPr>
                <a:t>万笔</a:t>
              </a:r>
              <a:endParaRPr lang="en-US" altLang="zh-CN" b="1" dirty="0">
                <a:solidFill>
                  <a:schemeClr val="dk1"/>
                </a:solidFill>
                <a:latin typeface="微软雅黑"/>
                <a:ea typeface="微软雅黑"/>
                <a:cs typeface="微软雅黑"/>
              </a:endParaRPr>
            </a:p>
          </p:txBody>
        </p:sp>
      </p:grpSp>
      <p:pic>
        <p:nvPicPr>
          <p:cNvPr id="3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6390" y="1299195"/>
            <a:ext cx="3486150" cy="320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2814" y="1256332"/>
            <a:ext cx="3352800" cy="329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2" name="组合 31"/>
          <p:cNvGrpSpPr/>
          <p:nvPr/>
        </p:nvGrpSpPr>
        <p:grpSpPr>
          <a:xfrm>
            <a:off x="801675" y="5661248"/>
            <a:ext cx="7586749" cy="792088"/>
            <a:chOff x="340804" y="6459"/>
            <a:chExt cx="5696833" cy="915121"/>
          </a:xfrm>
        </p:grpSpPr>
        <p:sp>
          <p:nvSpPr>
            <p:cNvPr id="33" name="圆角矩形 32"/>
            <p:cNvSpPr/>
            <p:nvPr/>
          </p:nvSpPr>
          <p:spPr>
            <a:xfrm>
              <a:off x="340804" y="6459"/>
              <a:ext cx="5610145" cy="915121"/>
            </a:xfrm>
            <a:prstGeom prst="roundRect">
              <a:avLst/>
            </a:prstGeom>
            <a:ln w="38100"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sp>
        <p:sp>
          <p:nvSpPr>
            <p:cNvPr id="34" name="圆角矩形 4"/>
            <p:cNvSpPr/>
            <p:nvPr/>
          </p:nvSpPr>
          <p:spPr>
            <a:xfrm>
              <a:off x="340804" y="95802"/>
              <a:ext cx="5696833" cy="825777"/>
            </a:xfrm>
            <a:prstGeom prst="rect">
              <a:avLst/>
            </a:prstGeom>
            <a:ln w="38100"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b="1" dirty="0">
                  <a:solidFill>
                    <a:schemeClr val="dk1"/>
                  </a:solidFill>
                  <a:latin typeface="微软雅黑"/>
                  <a:ea typeface="微软雅黑"/>
                  <a:cs typeface="微软雅黑"/>
                </a:rPr>
                <a:t>订单创建峰值：每秒钟</a:t>
              </a:r>
              <a:r>
                <a:rPr lang="en-US" altLang="zh-CN" b="1" dirty="0">
                  <a:solidFill>
                    <a:schemeClr val="dk1"/>
                  </a:solidFill>
                  <a:latin typeface="微软雅黑"/>
                  <a:ea typeface="微软雅黑"/>
                  <a:cs typeface="微软雅黑"/>
                </a:rPr>
                <a:t>8</a:t>
              </a:r>
              <a:r>
                <a:rPr lang="zh-CN" altLang="en-US" b="1" dirty="0">
                  <a:solidFill>
                    <a:schemeClr val="dk1"/>
                  </a:solidFill>
                  <a:latin typeface="微软雅黑"/>
                  <a:ea typeface="微软雅黑"/>
                  <a:cs typeface="微软雅黑"/>
                </a:rPr>
                <a:t>万笔</a:t>
              </a:r>
              <a:endParaRPr lang="en-US" altLang="zh-CN" b="1" dirty="0">
                <a:solidFill>
                  <a:schemeClr val="dk1"/>
                </a:solidFill>
                <a:latin typeface="微软雅黑"/>
                <a:ea typeface="微软雅黑"/>
                <a:cs typeface="微软雅黑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29468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z="2800" b="1" dirty="0" smtClean="0"/>
              <a:t>挑战</a:t>
            </a:r>
            <a:r>
              <a:rPr kumimoji="1" lang="en-US" altLang="zh-CN" sz="2800" b="1" dirty="0" smtClean="0"/>
              <a:t>-</a:t>
            </a:r>
            <a:r>
              <a:rPr kumimoji="1" lang="zh-CN" altLang="en-US" sz="2800" b="1" dirty="0" smtClean="0"/>
              <a:t>业务要求</a:t>
            </a:r>
            <a:endParaRPr kumimoji="1" lang="zh-CN" altLang="en-US" b="1" u="none" dirty="0"/>
          </a:p>
        </p:txBody>
      </p:sp>
      <p:grpSp>
        <p:nvGrpSpPr>
          <p:cNvPr id="3" name="组合 2"/>
          <p:cNvGrpSpPr/>
          <p:nvPr/>
        </p:nvGrpSpPr>
        <p:grpSpPr>
          <a:xfrm>
            <a:off x="265788" y="974704"/>
            <a:ext cx="8697155" cy="4866433"/>
            <a:chOff x="265788" y="974704"/>
            <a:chExt cx="8697155" cy="4866433"/>
          </a:xfrm>
        </p:grpSpPr>
        <p:sp>
          <p:nvSpPr>
            <p:cNvPr id="26" name="椭圆 25"/>
            <p:cNvSpPr/>
            <p:nvPr/>
          </p:nvSpPr>
          <p:spPr>
            <a:xfrm>
              <a:off x="265788" y="2402307"/>
              <a:ext cx="2953083" cy="955082"/>
            </a:xfrm>
            <a:prstGeom prst="ellipse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25" name="椭圆 24"/>
            <p:cNvSpPr/>
            <p:nvPr/>
          </p:nvSpPr>
          <p:spPr>
            <a:xfrm>
              <a:off x="1075290" y="4886055"/>
              <a:ext cx="2953083" cy="955082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24" name="椭圆 23"/>
            <p:cNvSpPr/>
            <p:nvPr/>
          </p:nvSpPr>
          <p:spPr>
            <a:xfrm>
              <a:off x="5128623" y="4886055"/>
              <a:ext cx="2953083" cy="955082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23" name="椭圆 22"/>
            <p:cNvSpPr/>
            <p:nvPr/>
          </p:nvSpPr>
          <p:spPr>
            <a:xfrm>
              <a:off x="6009860" y="2399689"/>
              <a:ext cx="2953083" cy="955082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21" name="椭圆 20"/>
            <p:cNvSpPr/>
            <p:nvPr/>
          </p:nvSpPr>
          <p:spPr>
            <a:xfrm>
              <a:off x="3056777" y="974704"/>
              <a:ext cx="2953083" cy="955082"/>
            </a:xfrm>
            <a:prstGeom prst="ellipse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7" name="Shape 46"/>
            <p:cNvSpPr/>
            <p:nvPr/>
          </p:nvSpPr>
          <p:spPr>
            <a:xfrm>
              <a:off x="3421289" y="3333956"/>
              <a:ext cx="2319799" cy="1077218"/>
            </a:xfrm>
            <a:prstGeom prst="rect">
              <a:avLst/>
            </a:prstGeom>
            <a:noFill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zh-CN" altLang="en-US" sz="3200" b="1" dirty="0" smtClean="0">
                  <a:latin typeface="Lantinghei SC Heavy"/>
                  <a:ea typeface="微软雅黑"/>
                  <a:cs typeface="Lantinghei SC Heavy"/>
                  <a:sym typeface="Lantinghei SC Heavy"/>
                </a:rPr>
                <a:t>互联网金融业务特性</a:t>
              </a:r>
              <a:endParaRPr kumimoji="1" lang="en-US" altLang="zh-CN" sz="3200" b="1" dirty="0" smtClean="0">
                <a:latin typeface="Lantinghei SC Heavy"/>
                <a:ea typeface="微软雅黑"/>
                <a:cs typeface="Lantinghei SC Heavy"/>
                <a:sym typeface="Lantinghei SC Heavy"/>
              </a:endParaRPr>
            </a:p>
          </p:txBody>
        </p:sp>
        <p:sp>
          <p:nvSpPr>
            <p:cNvPr id="8" name="文本框 7"/>
            <p:cNvSpPr txBox="1"/>
            <p:nvPr/>
          </p:nvSpPr>
          <p:spPr>
            <a:xfrm>
              <a:off x="3357695" y="1105989"/>
              <a:ext cx="2351926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zh-CN" altLang="en-US" sz="2400" b="1" dirty="0" smtClean="0">
                  <a:latin typeface="微软雅黑"/>
                  <a:ea typeface="微软雅黑"/>
                  <a:cs typeface="微软雅黑"/>
                </a:rPr>
                <a:t>分布服务与数据</a:t>
              </a:r>
              <a:endParaRPr kumimoji="1" lang="en-US" altLang="zh-CN" b="1" dirty="0" smtClean="0">
                <a:latin typeface="微软雅黑"/>
                <a:ea typeface="微软雅黑"/>
                <a:cs typeface="微软雅黑"/>
              </a:endParaRPr>
            </a:p>
            <a:p>
              <a:pPr algn="ctr"/>
              <a:r>
                <a:rPr kumimoji="1" lang="zh-CN" altLang="en-US" sz="1600" dirty="0" smtClean="0">
                  <a:latin typeface="微软雅黑"/>
                  <a:ea typeface="微软雅黑"/>
                  <a:cs typeface="微软雅黑"/>
                </a:rPr>
                <a:t>万级</a:t>
              </a:r>
              <a:r>
                <a:rPr kumimoji="1" lang="en-US" altLang="zh-CN" sz="1600" dirty="0" smtClean="0">
                  <a:latin typeface="微软雅黑"/>
                  <a:ea typeface="微软雅黑"/>
                  <a:cs typeface="微软雅黑"/>
                </a:rPr>
                <a:t>/</a:t>
              </a:r>
              <a:r>
                <a:rPr kumimoji="1" lang="zh-CN" altLang="en-US" sz="1600" dirty="0" smtClean="0">
                  <a:latin typeface="微软雅黑"/>
                  <a:ea typeface="微软雅黑"/>
                  <a:cs typeface="微软雅黑"/>
                </a:rPr>
                <a:t>秒业务交易</a:t>
              </a:r>
              <a:endParaRPr kumimoji="1" lang="zh-CN" altLang="en-US" sz="1600" dirty="0">
                <a:latin typeface="微软雅黑"/>
                <a:ea typeface="微软雅黑"/>
                <a:cs typeface="微软雅黑"/>
              </a:endParaRPr>
            </a:p>
          </p:txBody>
        </p:sp>
        <p:sp>
          <p:nvSpPr>
            <p:cNvPr id="10" name="文本框 9"/>
            <p:cNvSpPr txBox="1"/>
            <p:nvPr/>
          </p:nvSpPr>
          <p:spPr>
            <a:xfrm>
              <a:off x="6353578" y="2589379"/>
              <a:ext cx="233910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zh-CN"/>
              </a:defPPr>
              <a:lvl1pPr algn="ctr">
                <a:defRPr kumimoji="1" sz="2400" b="1">
                  <a:latin typeface="微软雅黑"/>
                  <a:ea typeface="微软雅黑"/>
                  <a:cs typeface="微软雅黑"/>
                </a:defRPr>
              </a:lvl1pPr>
            </a:lstStyle>
            <a:p>
              <a:r>
                <a:rPr lang="zh-CN" altLang="en-US" dirty="0" smtClean="0"/>
                <a:t>分布事务与协调</a:t>
              </a:r>
              <a:endParaRPr lang="en-US" altLang="zh-CN" dirty="0" smtClean="0"/>
            </a:p>
            <a:p>
              <a:r>
                <a:rPr lang="zh-CN" altLang="en-US" sz="1600" dirty="0" smtClean="0"/>
                <a:t>强一致性保证</a:t>
              </a:r>
              <a:endParaRPr lang="zh-CN" altLang="en-US" sz="1800" dirty="0"/>
            </a:p>
          </p:txBody>
        </p:sp>
        <p:sp>
          <p:nvSpPr>
            <p:cNvPr id="11" name="文本框 10"/>
            <p:cNvSpPr txBox="1"/>
            <p:nvPr/>
          </p:nvSpPr>
          <p:spPr>
            <a:xfrm>
              <a:off x="5384769" y="5046561"/>
              <a:ext cx="2351926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zh-CN" altLang="en-US" sz="2400" b="1" dirty="0" smtClean="0">
                  <a:latin typeface="微软雅黑"/>
                  <a:ea typeface="微软雅黑"/>
                  <a:cs typeface="微软雅黑"/>
                </a:rPr>
                <a:t>强一致秒级容灾</a:t>
              </a:r>
              <a:endParaRPr kumimoji="1" lang="en-US" altLang="zh-CN" sz="2400" b="1" dirty="0" smtClean="0">
                <a:latin typeface="微软雅黑"/>
                <a:ea typeface="微软雅黑"/>
                <a:cs typeface="微软雅黑"/>
              </a:endParaRPr>
            </a:p>
            <a:p>
              <a:pPr algn="ctr"/>
              <a:r>
                <a:rPr kumimoji="1" lang="zh-CN" altLang="zh-CN" sz="1600" b="1" dirty="0" smtClean="0">
                  <a:latin typeface="微软雅黑"/>
                  <a:ea typeface="微软雅黑"/>
                  <a:cs typeface="微软雅黑"/>
                </a:rPr>
                <a:t>9</a:t>
              </a:r>
              <a:r>
                <a:rPr kumimoji="1" lang="en-US" altLang="zh-CN" sz="1600" b="1" dirty="0" smtClean="0">
                  <a:latin typeface="微软雅黑"/>
                  <a:ea typeface="微软雅黑"/>
                  <a:cs typeface="微软雅黑"/>
                </a:rPr>
                <a:t>9.99%+</a:t>
              </a:r>
              <a:endParaRPr kumimoji="1" lang="en-US" altLang="zh-CN" sz="2400" b="1" dirty="0" smtClean="0">
                <a:latin typeface="微软雅黑"/>
                <a:ea typeface="微软雅黑"/>
                <a:cs typeface="微软雅黑"/>
              </a:endParaRPr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1290980" y="5051872"/>
              <a:ext cx="265970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zh-CN"/>
              </a:defPPr>
              <a:lvl1pPr>
                <a:defRPr kumimoji="1" sz="2400" b="1">
                  <a:latin typeface="微软雅黑"/>
                  <a:ea typeface="微软雅黑"/>
                  <a:cs typeface="微软雅黑"/>
                </a:defRPr>
              </a:lvl1pPr>
            </a:lstStyle>
            <a:p>
              <a:pPr algn="ctr"/>
              <a:r>
                <a:rPr lang="zh-CN" altLang="en-US" dirty="0"/>
                <a:t>实时服务质量管</a:t>
              </a:r>
              <a:r>
                <a:rPr lang="zh-CN" altLang="en-US" dirty="0" smtClean="0"/>
                <a:t>控</a:t>
              </a:r>
              <a:endParaRPr lang="en-US" altLang="zh-CN" dirty="0" smtClean="0"/>
            </a:p>
            <a:p>
              <a:pPr algn="ctr"/>
              <a:r>
                <a:rPr lang="zh-CN" altLang="en-US" sz="1600" dirty="0" smtClean="0"/>
                <a:t>亚秒级服务保证</a:t>
              </a:r>
              <a:endParaRPr lang="zh-CN" altLang="en-US" sz="1600" dirty="0"/>
            </a:p>
          </p:txBody>
        </p:sp>
        <p:sp>
          <p:nvSpPr>
            <p:cNvPr id="13" name="文本框 12"/>
            <p:cNvSpPr txBox="1"/>
            <p:nvPr/>
          </p:nvSpPr>
          <p:spPr>
            <a:xfrm>
              <a:off x="634160" y="2582061"/>
              <a:ext cx="2351926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zh-CN"/>
              </a:defPPr>
              <a:lvl1pPr>
                <a:defRPr kumimoji="1" sz="2400" b="1">
                  <a:latin typeface="微软雅黑"/>
                  <a:ea typeface="微软雅黑"/>
                  <a:cs typeface="微软雅黑"/>
                </a:defRPr>
              </a:lvl1pPr>
            </a:lstStyle>
            <a:p>
              <a:pPr algn="ctr"/>
              <a:r>
                <a:rPr lang="zh-CN" altLang="en-US" dirty="0"/>
                <a:t>弹</a:t>
              </a:r>
              <a:r>
                <a:rPr lang="zh-CN" altLang="en-US" dirty="0" smtClean="0"/>
                <a:t>性供给与调度</a:t>
              </a:r>
              <a:endParaRPr lang="en-US" altLang="zh-CN" dirty="0" smtClean="0"/>
            </a:p>
            <a:p>
              <a:pPr algn="ctr"/>
              <a:r>
                <a:rPr lang="zh-CN" altLang="en-US" sz="1600" dirty="0" smtClean="0"/>
                <a:t>极低交易成本</a:t>
              </a:r>
              <a:endParaRPr lang="zh-CN" altLang="en-US" dirty="0"/>
            </a:p>
          </p:txBody>
        </p:sp>
        <p:sp>
          <p:nvSpPr>
            <p:cNvPr id="16" name="右箭头 15"/>
            <p:cNvSpPr/>
            <p:nvPr/>
          </p:nvSpPr>
          <p:spPr>
            <a:xfrm rot="16200000">
              <a:off x="4257566" y="1978975"/>
              <a:ext cx="472520" cy="374143"/>
            </a:xfrm>
            <a:prstGeom prst="rightArrow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17" name="右箭头 16"/>
            <p:cNvSpPr/>
            <p:nvPr/>
          </p:nvSpPr>
          <p:spPr>
            <a:xfrm rot="19112680">
              <a:off x="5593728" y="3075201"/>
              <a:ext cx="472520" cy="374143"/>
            </a:xfrm>
            <a:prstGeom prst="rightArrow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18" name="右箭头 17"/>
            <p:cNvSpPr/>
            <p:nvPr/>
          </p:nvSpPr>
          <p:spPr>
            <a:xfrm rot="2487320" flipH="1">
              <a:off x="3121436" y="3110194"/>
              <a:ext cx="472520" cy="374143"/>
            </a:xfrm>
            <a:prstGeom prst="rightArrow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19" name="右箭头 18"/>
            <p:cNvSpPr/>
            <p:nvPr/>
          </p:nvSpPr>
          <p:spPr>
            <a:xfrm rot="19112680" flipH="1" flipV="1">
              <a:off x="3477244" y="4390967"/>
              <a:ext cx="472520" cy="374143"/>
            </a:xfrm>
            <a:prstGeom prst="rightArrow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20" name="右箭头 19"/>
            <p:cNvSpPr/>
            <p:nvPr/>
          </p:nvSpPr>
          <p:spPr>
            <a:xfrm rot="2487320" flipV="1">
              <a:off x="4944286" y="4390968"/>
              <a:ext cx="472520" cy="374143"/>
            </a:xfrm>
            <a:prstGeom prst="rightArrow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123781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4"/>
          <p:cNvSpPr>
            <a:spLocks noChangeArrowheads="1"/>
          </p:cNvSpPr>
          <p:nvPr/>
        </p:nvSpPr>
        <p:spPr bwMode="gray">
          <a:xfrm>
            <a:off x="4708376" y="1751806"/>
            <a:ext cx="2032915" cy="3007072"/>
          </a:xfrm>
          <a:prstGeom prst="roundRect">
            <a:avLst>
              <a:gd name="adj" fmla="val 7912"/>
            </a:avLst>
          </a:prstGeom>
          <a:gradFill rotWithShape="1">
            <a:gsLst>
              <a:gs pos="0">
                <a:schemeClr val="accent1">
                  <a:gamma/>
                  <a:tint val="38039"/>
                  <a:invGamma/>
                </a:schemeClr>
              </a:gs>
              <a:gs pos="100000">
                <a:schemeClr val="accent1">
                  <a:alpha val="50000"/>
                </a:schemeClr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>
              <a:defRPr/>
            </a:pPr>
            <a:endParaRPr lang="zh-CN" altLang="en-US" sz="1200">
              <a:latin typeface="微软雅黑" pitchFamily="34" charset="-122"/>
              <a:ea typeface="微软雅黑" pitchFamily="34" charset="-122"/>
            </a:endParaRPr>
          </a:p>
        </p:txBody>
      </p:sp>
      <p:grpSp>
        <p:nvGrpSpPr>
          <p:cNvPr id="6" name="Group 9"/>
          <p:cNvGrpSpPr>
            <a:grpSpLocks/>
          </p:cNvGrpSpPr>
          <p:nvPr/>
        </p:nvGrpSpPr>
        <p:grpSpPr bwMode="auto">
          <a:xfrm>
            <a:off x="4619475" y="1123156"/>
            <a:ext cx="2148707" cy="466725"/>
            <a:chOff x="3623" y="1413"/>
            <a:chExt cx="1321" cy="294"/>
          </a:xfrm>
        </p:grpSpPr>
        <p:sp>
          <p:nvSpPr>
            <p:cNvPr id="12" name="AutoShape 10"/>
            <p:cNvSpPr>
              <a:spLocks noChangeArrowheads="1"/>
            </p:cNvSpPr>
            <p:nvPr/>
          </p:nvSpPr>
          <p:spPr bwMode="gray">
            <a:xfrm>
              <a:off x="3623" y="1413"/>
              <a:ext cx="1321" cy="29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accent1">
                    <a:gamma/>
                    <a:shade val="89020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9020"/>
                    <a:invGamma/>
                  </a:schemeClr>
                </a:gs>
              </a:gsLst>
              <a:lin ang="0" scaled="1"/>
            </a:gradFill>
            <a:ln w="12700">
              <a:solidFill>
                <a:schemeClr val="accent1"/>
              </a:solidFill>
              <a:round/>
              <a:headEnd/>
              <a:tailEnd/>
            </a:ln>
            <a:effectLst>
              <a:outerShdw dist="53882" dir="2700000" algn="ctr" rotWithShape="0">
                <a:srgbClr val="292929">
                  <a:alpha val="50000"/>
                </a:srgbClr>
              </a:outerShdw>
            </a:effec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9pPr>
            </a:lstStyle>
            <a:p>
              <a:pPr>
                <a:defRPr/>
              </a:pPr>
              <a:endParaRPr lang="zh-CN" altLang="en-US" sz="2000" dirty="0"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13" name="AutoShape 11"/>
            <p:cNvSpPr>
              <a:spLocks noChangeArrowheads="1"/>
            </p:cNvSpPr>
            <p:nvPr/>
          </p:nvSpPr>
          <p:spPr bwMode="gray">
            <a:xfrm flipH="1">
              <a:off x="4878" y="1457"/>
              <a:ext cx="59" cy="204"/>
            </a:xfrm>
            <a:prstGeom prst="moon">
              <a:avLst>
                <a:gd name="adj" fmla="val 22032"/>
              </a:avLst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  <a:alpha val="0"/>
                  </a:srgbClr>
                </a:gs>
                <a:gs pos="50000">
                  <a:srgbClr val="FFFFFF">
                    <a:alpha val="84000"/>
                  </a:srgbClr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9pPr>
            </a:lstStyle>
            <a:p>
              <a:pPr>
                <a:defRPr/>
              </a:pPr>
              <a:endParaRPr lang="zh-CN" altLang="en-US" sz="2000"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14" name="AutoShape 12"/>
            <p:cNvSpPr>
              <a:spLocks noChangeArrowheads="1"/>
            </p:cNvSpPr>
            <p:nvPr/>
          </p:nvSpPr>
          <p:spPr bwMode="gray">
            <a:xfrm>
              <a:off x="3637" y="1457"/>
              <a:ext cx="59" cy="204"/>
            </a:xfrm>
            <a:prstGeom prst="moon">
              <a:avLst>
                <a:gd name="adj" fmla="val 22032"/>
              </a:avLst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  <a:alpha val="0"/>
                  </a:srgbClr>
                </a:gs>
                <a:gs pos="50000">
                  <a:srgbClr val="FFFFFF">
                    <a:alpha val="84000"/>
                  </a:srgbClr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9pPr>
            </a:lstStyle>
            <a:p>
              <a:pPr>
                <a:defRPr/>
              </a:pPr>
              <a:endParaRPr lang="zh-CN" altLang="en-US" sz="2000">
                <a:latin typeface="微软雅黑" pitchFamily="34" charset="-122"/>
                <a:ea typeface="微软雅黑" pitchFamily="34" charset="-122"/>
              </a:endParaRPr>
            </a:p>
          </p:txBody>
        </p:sp>
      </p:grpSp>
      <p:sp>
        <p:nvSpPr>
          <p:cNvPr id="7" name="Text Box 18"/>
          <p:cNvSpPr txBox="1">
            <a:spLocks noChangeArrowheads="1"/>
          </p:cNvSpPr>
          <p:nvPr/>
        </p:nvSpPr>
        <p:spPr bwMode="white">
          <a:xfrm>
            <a:off x="4800450" y="1202531"/>
            <a:ext cx="1913087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zh-CN" altLang="en-US" sz="2000" b="1" dirty="0" smtClean="0">
                <a:solidFill>
                  <a:srgbClr val="F8F8F8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数据</a:t>
            </a:r>
            <a:r>
              <a:rPr lang="en-US" altLang="zh-CN" sz="2000" b="1" dirty="0" smtClean="0">
                <a:solidFill>
                  <a:srgbClr val="F8F8F8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-</a:t>
            </a:r>
            <a:r>
              <a:rPr lang="zh-CN" altLang="en-US" sz="2000" b="1" dirty="0" smtClean="0">
                <a:solidFill>
                  <a:srgbClr val="F8F8F8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运维</a:t>
            </a:r>
            <a:endParaRPr lang="en-US" altLang="zh-CN" sz="2000" b="1" dirty="0">
              <a:solidFill>
                <a:srgbClr val="F8F8F8"/>
              </a:solidFill>
              <a:latin typeface="微软雅黑" pitchFamily="34" charset="-122"/>
              <a:ea typeface="微软雅黑" pitchFamily="34" charset="-122"/>
              <a:cs typeface="Arial" pitchFamily="34" charset="0"/>
            </a:endParaRPr>
          </a:p>
        </p:txBody>
      </p:sp>
      <p:sp>
        <p:nvSpPr>
          <p:cNvPr id="17" name="AutoShape 4"/>
          <p:cNvSpPr>
            <a:spLocks noChangeArrowheads="1"/>
          </p:cNvSpPr>
          <p:nvPr/>
        </p:nvSpPr>
        <p:spPr bwMode="gray">
          <a:xfrm>
            <a:off x="259904" y="1704151"/>
            <a:ext cx="2032915" cy="3070798"/>
          </a:xfrm>
          <a:prstGeom prst="roundRect">
            <a:avLst>
              <a:gd name="adj" fmla="val 7912"/>
            </a:avLst>
          </a:prstGeom>
          <a:gradFill rotWithShape="1">
            <a:gsLst>
              <a:gs pos="0">
                <a:schemeClr val="accent1">
                  <a:gamma/>
                  <a:tint val="38039"/>
                  <a:invGamma/>
                </a:schemeClr>
              </a:gs>
              <a:gs pos="100000">
                <a:schemeClr val="accent1">
                  <a:alpha val="50000"/>
                </a:schemeClr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>
              <a:defRPr/>
            </a:pPr>
            <a:endParaRPr lang="zh-CN" altLang="en-US" sz="1200">
              <a:latin typeface="微软雅黑" pitchFamily="34" charset="-122"/>
              <a:ea typeface="微软雅黑" pitchFamily="34" charset="-122"/>
            </a:endParaRPr>
          </a:p>
        </p:txBody>
      </p:sp>
      <p:grpSp>
        <p:nvGrpSpPr>
          <p:cNvPr id="18" name="Group 9"/>
          <p:cNvGrpSpPr>
            <a:grpSpLocks/>
          </p:cNvGrpSpPr>
          <p:nvPr/>
        </p:nvGrpSpPr>
        <p:grpSpPr bwMode="auto">
          <a:xfrm>
            <a:off x="171003" y="1075501"/>
            <a:ext cx="2148707" cy="466725"/>
            <a:chOff x="3623" y="1413"/>
            <a:chExt cx="1321" cy="294"/>
          </a:xfrm>
        </p:grpSpPr>
        <p:sp>
          <p:nvSpPr>
            <p:cNvPr id="19" name="AutoShape 10"/>
            <p:cNvSpPr>
              <a:spLocks noChangeArrowheads="1"/>
            </p:cNvSpPr>
            <p:nvPr/>
          </p:nvSpPr>
          <p:spPr bwMode="gray">
            <a:xfrm>
              <a:off x="3623" y="1413"/>
              <a:ext cx="1321" cy="29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accent1">
                    <a:gamma/>
                    <a:shade val="89020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9020"/>
                    <a:invGamma/>
                  </a:schemeClr>
                </a:gs>
              </a:gsLst>
              <a:lin ang="0" scaled="1"/>
            </a:gradFill>
            <a:ln w="12700">
              <a:solidFill>
                <a:schemeClr val="accent1"/>
              </a:solidFill>
              <a:round/>
              <a:headEnd/>
              <a:tailEnd/>
            </a:ln>
            <a:effectLst>
              <a:outerShdw dist="53882" dir="2700000" algn="ctr" rotWithShape="0">
                <a:srgbClr val="292929">
                  <a:alpha val="50000"/>
                </a:srgbClr>
              </a:outerShdw>
            </a:effec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9pPr>
            </a:lstStyle>
            <a:p>
              <a:pPr>
                <a:defRPr/>
              </a:pPr>
              <a:endParaRPr lang="zh-CN" altLang="en-US" sz="2000" dirty="0"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20" name="AutoShape 11"/>
            <p:cNvSpPr>
              <a:spLocks noChangeArrowheads="1"/>
            </p:cNvSpPr>
            <p:nvPr/>
          </p:nvSpPr>
          <p:spPr bwMode="gray">
            <a:xfrm flipH="1">
              <a:off x="4878" y="1457"/>
              <a:ext cx="59" cy="204"/>
            </a:xfrm>
            <a:prstGeom prst="moon">
              <a:avLst>
                <a:gd name="adj" fmla="val 22032"/>
              </a:avLst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  <a:alpha val="0"/>
                  </a:srgbClr>
                </a:gs>
                <a:gs pos="50000">
                  <a:srgbClr val="FFFFFF">
                    <a:alpha val="84000"/>
                  </a:srgbClr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9pPr>
            </a:lstStyle>
            <a:p>
              <a:pPr>
                <a:defRPr/>
              </a:pPr>
              <a:endParaRPr lang="zh-CN" altLang="en-US" sz="2000"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21" name="AutoShape 12"/>
            <p:cNvSpPr>
              <a:spLocks noChangeArrowheads="1"/>
            </p:cNvSpPr>
            <p:nvPr/>
          </p:nvSpPr>
          <p:spPr bwMode="gray">
            <a:xfrm>
              <a:off x="3637" y="1457"/>
              <a:ext cx="59" cy="204"/>
            </a:xfrm>
            <a:prstGeom prst="moon">
              <a:avLst>
                <a:gd name="adj" fmla="val 22032"/>
              </a:avLst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  <a:alpha val="0"/>
                  </a:srgbClr>
                </a:gs>
                <a:gs pos="50000">
                  <a:srgbClr val="FFFFFF">
                    <a:alpha val="84000"/>
                  </a:srgbClr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9pPr>
            </a:lstStyle>
            <a:p>
              <a:pPr>
                <a:defRPr/>
              </a:pPr>
              <a:endParaRPr lang="zh-CN" altLang="en-US" sz="2000">
                <a:latin typeface="微软雅黑" pitchFamily="34" charset="-122"/>
                <a:ea typeface="微软雅黑" pitchFamily="34" charset="-122"/>
              </a:endParaRPr>
            </a:p>
          </p:txBody>
        </p:sp>
      </p:grpSp>
      <p:sp>
        <p:nvSpPr>
          <p:cNvPr id="22" name="Text Box 18"/>
          <p:cNvSpPr txBox="1">
            <a:spLocks noChangeArrowheads="1"/>
          </p:cNvSpPr>
          <p:nvPr/>
        </p:nvSpPr>
        <p:spPr bwMode="white">
          <a:xfrm>
            <a:off x="491679" y="1154876"/>
            <a:ext cx="1683154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zh-CN" altLang="en-US" sz="2000" b="1" dirty="0" smtClean="0">
                <a:solidFill>
                  <a:srgbClr val="F8F8F8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运维</a:t>
            </a:r>
            <a:r>
              <a:rPr lang="en-US" altLang="zh-CN" sz="2000" b="1" dirty="0" smtClean="0">
                <a:solidFill>
                  <a:srgbClr val="F8F8F8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-</a:t>
            </a:r>
            <a:r>
              <a:rPr lang="zh-CN" altLang="en-US" sz="2000" b="1" dirty="0" smtClean="0">
                <a:solidFill>
                  <a:srgbClr val="F8F8F8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部署</a:t>
            </a:r>
            <a:endParaRPr lang="en-US" altLang="zh-CN" sz="2000" b="1" dirty="0">
              <a:solidFill>
                <a:srgbClr val="F8F8F8"/>
              </a:solidFill>
              <a:latin typeface="微软雅黑" pitchFamily="34" charset="-122"/>
              <a:ea typeface="微软雅黑" pitchFamily="34" charset="-122"/>
              <a:cs typeface="Arial" pitchFamily="34" charset="0"/>
            </a:endParaRPr>
          </a:p>
        </p:txBody>
      </p:sp>
      <p:sp>
        <p:nvSpPr>
          <p:cNvPr id="31" name="AutoShape 4"/>
          <p:cNvSpPr>
            <a:spLocks noChangeArrowheads="1"/>
          </p:cNvSpPr>
          <p:nvPr/>
        </p:nvSpPr>
        <p:spPr bwMode="gray">
          <a:xfrm>
            <a:off x="2484308" y="1739045"/>
            <a:ext cx="2032915" cy="3024135"/>
          </a:xfrm>
          <a:prstGeom prst="roundRect">
            <a:avLst>
              <a:gd name="adj" fmla="val 7912"/>
            </a:avLst>
          </a:prstGeom>
          <a:gradFill rotWithShape="1">
            <a:gsLst>
              <a:gs pos="0">
                <a:schemeClr val="accent1">
                  <a:gamma/>
                  <a:tint val="38039"/>
                  <a:invGamma/>
                </a:schemeClr>
              </a:gs>
              <a:gs pos="100000">
                <a:schemeClr val="accent1">
                  <a:alpha val="50000"/>
                </a:schemeClr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 sz="1400" dirty="0">
              <a:latin typeface="微软雅黑" pitchFamily="34" charset="-122"/>
              <a:ea typeface="微软雅黑" pitchFamily="34" charset="-122"/>
            </a:endParaRPr>
          </a:p>
        </p:txBody>
      </p:sp>
      <p:grpSp>
        <p:nvGrpSpPr>
          <p:cNvPr id="32" name="Group 9"/>
          <p:cNvGrpSpPr>
            <a:grpSpLocks/>
          </p:cNvGrpSpPr>
          <p:nvPr/>
        </p:nvGrpSpPr>
        <p:grpSpPr bwMode="auto">
          <a:xfrm>
            <a:off x="2395407" y="1110396"/>
            <a:ext cx="2148707" cy="466725"/>
            <a:chOff x="3623" y="1413"/>
            <a:chExt cx="1321" cy="294"/>
          </a:xfrm>
        </p:grpSpPr>
        <p:sp>
          <p:nvSpPr>
            <p:cNvPr id="33" name="AutoShape 10"/>
            <p:cNvSpPr>
              <a:spLocks noChangeArrowheads="1"/>
            </p:cNvSpPr>
            <p:nvPr/>
          </p:nvSpPr>
          <p:spPr bwMode="gray">
            <a:xfrm>
              <a:off x="3623" y="1413"/>
              <a:ext cx="1321" cy="29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accent1">
                    <a:gamma/>
                    <a:shade val="89020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9020"/>
                    <a:invGamma/>
                  </a:schemeClr>
                </a:gs>
              </a:gsLst>
              <a:lin ang="0" scaled="1"/>
            </a:gradFill>
            <a:ln w="12700">
              <a:solidFill>
                <a:schemeClr val="accent1"/>
              </a:solidFill>
              <a:round/>
              <a:headEnd/>
              <a:tailEnd/>
            </a:ln>
            <a:effectLst>
              <a:outerShdw dist="53882" dir="2700000" algn="ctr" rotWithShape="0">
                <a:srgbClr val="292929">
                  <a:alpha val="50000"/>
                </a:srgbClr>
              </a:outerShdw>
            </a:effec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9pPr>
            </a:lstStyle>
            <a:p>
              <a:pPr>
                <a:defRPr/>
              </a:pPr>
              <a:endParaRPr lang="zh-CN" altLang="en-US" sz="2000" dirty="0"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34" name="AutoShape 11"/>
            <p:cNvSpPr>
              <a:spLocks noChangeArrowheads="1"/>
            </p:cNvSpPr>
            <p:nvPr/>
          </p:nvSpPr>
          <p:spPr bwMode="gray">
            <a:xfrm flipH="1">
              <a:off x="4878" y="1457"/>
              <a:ext cx="59" cy="204"/>
            </a:xfrm>
            <a:prstGeom prst="moon">
              <a:avLst>
                <a:gd name="adj" fmla="val 22032"/>
              </a:avLst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  <a:alpha val="0"/>
                  </a:srgbClr>
                </a:gs>
                <a:gs pos="50000">
                  <a:srgbClr val="FFFFFF">
                    <a:alpha val="84000"/>
                  </a:srgbClr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9pPr>
            </a:lstStyle>
            <a:p>
              <a:pPr>
                <a:defRPr/>
              </a:pPr>
              <a:endParaRPr lang="zh-CN" altLang="en-US" sz="2000"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35" name="AutoShape 12"/>
            <p:cNvSpPr>
              <a:spLocks noChangeArrowheads="1"/>
            </p:cNvSpPr>
            <p:nvPr/>
          </p:nvSpPr>
          <p:spPr bwMode="gray">
            <a:xfrm>
              <a:off x="3637" y="1457"/>
              <a:ext cx="59" cy="204"/>
            </a:xfrm>
            <a:prstGeom prst="moon">
              <a:avLst>
                <a:gd name="adj" fmla="val 22032"/>
              </a:avLst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  <a:alpha val="0"/>
                  </a:srgbClr>
                </a:gs>
                <a:gs pos="50000">
                  <a:srgbClr val="FFFFFF">
                    <a:alpha val="84000"/>
                  </a:srgbClr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9pPr>
            </a:lstStyle>
            <a:p>
              <a:pPr>
                <a:defRPr/>
              </a:pPr>
              <a:endParaRPr lang="zh-CN" altLang="en-US" sz="2000">
                <a:latin typeface="微软雅黑" pitchFamily="34" charset="-122"/>
                <a:ea typeface="微软雅黑" pitchFamily="34" charset="-122"/>
              </a:endParaRPr>
            </a:p>
          </p:txBody>
        </p:sp>
      </p:grpSp>
      <p:sp>
        <p:nvSpPr>
          <p:cNvPr id="36" name="Text Box 18"/>
          <p:cNvSpPr txBox="1">
            <a:spLocks noChangeArrowheads="1"/>
          </p:cNvSpPr>
          <p:nvPr/>
        </p:nvSpPr>
        <p:spPr bwMode="white">
          <a:xfrm>
            <a:off x="2514147" y="1189771"/>
            <a:ext cx="1885090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zh-CN" altLang="en-US" sz="2000" b="1" dirty="0" smtClean="0">
                <a:solidFill>
                  <a:srgbClr val="F8F8F8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应用</a:t>
            </a:r>
            <a:r>
              <a:rPr lang="en-US" altLang="zh-CN" sz="2000" b="1" dirty="0" smtClean="0">
                <a:solidFill>
                  <a:srgbClr val="F8F8F8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-</a:t>
            </a:r>
            <a:r>
              <a:rPr lang="zh-CN" altLang="en-US" sz="2000" b="1" dirty="0" smtClean="0">
                <a:solidFill>
                  <a:srgbClr val="F8F8F8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平台无关</a:t>
            </a:r>
            <a:endParaRPr lang="en-US" altLang="zh-CN" sz="2000" b="1" dirty="0">
              <a:solidFill>
                <a:srgbClr val="F8F8F8"/>
              </a:solidFill>
              <a:latin typeface="微软雅黑" pitchFamily="34" charset="-122"/>
              <a:ea typeface="微软雅黑" pitchFamily="34" charset="-122"/>
              <a:cs typeface="Arial" pitchFamily="34" charset="0"/>
            </a:endParaRPr>
          </a:p>
        </p:txBody>
      </p:sp>
      <p:sp>
        <p:nvSpPr>
          <p:cNvPr id="43" name="标题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60902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kumimoji="1" lang="zh-CN" altLang="en-US" sz="2800" b="1" dirty="0" smtClean="0"/>
              <a:t>对策</a:t>
            </a:r>
            <a:r>
              <a:rPr kumimoji="1" lang="en-US" altLang="zh-CN" sz="2800" b="1" dirty="0" smtClean="0"/>
              <a:t>-</a:t>
            </a:r>
            <a:r>
              <a:rPr kumimoji="1" lang="zh-CN" altLang="en-US" sz="2800" b="1" dirty="0" smtClean="0"/>
              <a:t>技术选型</a:t>
            </a:r>
            <a:endParaRPr kumimoji="1" lang="zh-CN" altLang="en-US" sz="2800" b="1" dirty="0"/>
          </a:p>
        </p:txBody>
      </p:sp>
      <p:sp>
        <p:nvSpPr>
          <p:cNvPr id="47" name="AutoShape 4"/>
          <p:cNvSpPr>
            <a:spLocks noChangeArrowheads="1"/>
          </p:cNvSpPr>
          <p:nvPr/>
        </p:nvSpPr>
        <p:spPr bwMode="gray">
          <a:xfrm>
            <a:off x="6943576" y="1751806"/>
            <a:ext cx="2032915" cy="3007072"/>
          </a:xfrm>
          <a:prstGeom prst="roundRect">
            <a:avLst>
              <a:gd name="adj" fmla="val 7912"/>
            </a:avLst>
          </a:prstGeom>
          <a:gradFill rotWithShape="1">
            <a:gsLst>
              <a:gs pos="0">
                <a:schemeClr val="accent1">
                  <a:gamma/>
                  <a:tint val="38039"/>
                  <a:invGamma/>
                </a:schemeClr>
              </a:gs>
              <a:gs pos="100000">
                <a:schemeClr val="accent1">
                  <a:alpha val="50000"/>
                </a:schemeClr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 sz="1200">
              <a:latin typeface="微软雅黑" pitchFamily="34" charset="-122"/>
              <a:ea typeface="微软雅黑" pitchFamily="34" charset="-122"/>
            </a:endParaRPr>
          </a:p>
        </p:txBody>
      </p:sp>
      <p:grpSp>
        <p:nvGrpSpPr>
          <p:cNvPr id="48" name="Group 9"/>
          <p:cNvGrpSpPr>
            <a:grpSpLocks/>
          </p:cNvGrpSpPr>
          <p:nvPr/>
        </p:nvGrpSpPr>
        <p:grpSpPr bwMode="auto">
          <a:xfrm>
            <a:off x="6854675" y="1123156"/>
            <a:ext cx="2148707" cy="466725"/>
            <a:chOff x="3623" y="1413"/>
            <a:chExt cx="1321" cy="294"/>
          </a:xfrm>
        </p:grpSpPr>
        <p:sp>
          <p:nvSpPr>
            <p:cNvPr id="49" name="AutoShape 10"/>
            <p:cNvSpPr>
              <a:spLocks noChangeArrowheads="1"/>
            </p:cNvSpPr>
            <p:nvPr/>
          </p:nvSpPr>
          <p:spPr bwMode="gray">
            <a:xfrm>
              <a:off x="3623" y="1413"/>
              <a:ext cx="1321" cy="29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accent1">
                    <a:gamma/>
                    <a:shade val="89020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9020"/>
                    <a:invGamma/>
                  </a:schemeClr>
                </a:gs>
              </a:gsLst>
              <a:lin ang="0" scaled="1"/>
            </a:gradFill>
            <a:ln w="12700">
              <a:solidFill>
                <a:schemeClr val="accent1"/>
              </a:solidFill>
              <a:round/>
              <a:headEnd/>
              <a:tailEnd/>
            </a:ln>
            <a:effectLst>
              <a:outerShdw dist="53882" dir="2700000" algn="ctr" rotWithShape="0">
                <a:srgbClr val="292929">
                  <a:alpha val="50000"/>
                </a:srgbClr>
              </a:outerShdw>
            </a:effec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9pPr>
            </a:lstStyle>
            <a:p>
              <a:pPr>
                <a:defRPr/>
              </a:pPr>
              <a:endParaRPr lang="zh-CN" altLang="en-US" sz="2000" dirty="0"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50" name="AutoShape 11"/>
            <p:cNvSpPr>
              <a:spLocks noChangeArrowheads="1"/>
            </p:cNvSpPr>
            <p:nvPr/>
          </p:nvSpPr>
          <p:spPr bwMode="gray">
            <a:xfrm flipH="1">
              <a:off x="4878" y="1457"/>
              <a:ext cx="59" cy="204"/>
            </a:xfrm>
            <a:prstGeom prst="moon">
              <a:avLst>
                <a:gd name="adj" fmla="val 22032"/>
              </a:avLst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  <a:alpha val="0"/>
                  </a:srgbClr>
                </a:gs>
                <a:gs pos="50000">
                  <a:srgbClr val="FFFFFF">
                    <a:alpha val="84000"/>
                  </a:srgbClr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9pPr>
            </a:lstStyle>
            <a:p>
              <a:pPr>
                <a:defRPr/>
              </a:pPr>
              <a:endParaRPr lang="zh-CN" altLang="en-US" sz="2000"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51" name="AutoShape 12"/>
            <p:cNvSpPr>
              <a:spLocks noChangeArrowheads="1"/>
            </p:cNvSpPr>
            <p:nvPr/>
          </p:nvSpPr>
          <p:spPr bwMode="gray">
            <a:xfrm>
              <a:off x="3637" y="1457"/>
              <a:ext cx="59" cy="204"/>
            </a:xfrm>
            <a:prstGeom prst="moon">
              <a:avLst>
                <a:gd name="adj" fmla="val 22032"/>
              </a:avLst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  <a:alpha val="0"/>
                  </a:srgbClr>
                </a:gs>
                <a:gs pos="50000">
                  <a:srgbClr val="FFFFFF">
                    <a:alpha val="84000"/>
                  </a:srgbClr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9pPr>
            </a:lstStyle>
            <a:p>
              <a:pPr>
                <a:defRPr/>
              </a:pPr>
              <a:endParaRPr lang="zh-CN" altLang="en-US" sz="2000">
                <a:latin typeface="微软雅黑" pitchFamily="34" charset="-122"/>
                <a:ea typeface="微软雅黑" pitchFamily="34" charset="-122"/>
              </a:endParaRPr>
            </a:p>
          </p:txBody>
        </p:sp>
      </p:grpSp>
      <p:sp>
        <p:nvSpPr>
          <p:cNvPr id="52" name="Text Box 18"/>
          <p:cNvSpPr txBox="1">
            <a:spLocks noChangeArrowheads="1"/>
          </p:cNvSpPr>
          <p:nvPr/>
        </p:nvSpPr>
        <p:spPr bwMode="white">
          <a:xfrm>
            <a:off x="6925431" y="1202531"/>
            <a:ext cx="1933074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zh-CN" altLang="en-US" sz="2000" b="1" dirty="0" smtClean="0">
                <a:solidFill>
                  <a:srgbClr val="F8F8F8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整体架构</a:t>
            </a:r>
            <a:r>
              <a:rPr lang="en-US" altLang="zh-CN" sz="2000" b="1" dirty="0" smtClean="0">
                <a:solidFill>
                  <a:srgbClr val="F8F8F8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-</a:t>
            </a:r>
            <a:r>
              <a:rPr lang="zh-CN" altLang="en-US" sz="2000" b="1" dirty="0" smtClean="0">
                <a:solidFill>
                  <a:srgbClr val="F8F8F8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管控</a:t>
            </a:r>
            <a:endParaRPr lang="en-US" altLang="zh-CN" sz="2000" b="1" dirty="0">
              <a:solidFill>
                <a:srgbClr val="F8F8F8"/>
              </a:solidFill>
              <a:latin typeface="微软雅黑" pitchFamily="34" charset="-122"/>
              <a:ea typeface="微软雅黑" pitchFamily="34" charset="-122"/>
              <a:cs typeface="Arial" pitchFamily="34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258571" y="1734613"/>
            <a:ext cx="214509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、多地域如何部署</a:t>
            </a:r>
            <a:endParaRPr lang="en-US" altLang="zh-CN" sz="14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/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	</a:t>
            </a:r>
            <a:r>
              <a:rPr lang="zh-CN" altLang="en-US" sz="14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跨机房容灾</a:t>
            </a:r>
          </a:p>
          <a:p>
            <a:pPr lvl="0"/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、单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集群如何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部署</a:t>
            </a:r>
          </a:p>
          <a:p>
            <a:pPr lvl="1"/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容量</a:t>
            </a:r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TPM\QPS</a:t>
            </a:r>
          </a:p>
          <a:p>
            <a:pPr lvl="1"/>
            <a:r>
              <a:rPr lang="zh-CN" altLang="en-US" sz="14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性能</a:t>
            </a:r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RT</a:t>
            </a:r>
            <a:endParaRPr lang="zh-CN" altLang="en-US" sz="14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/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Failover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如何部署</a:t>
            </a:r>
          </a:p>
          <a:p>
            <a:pPr lvl="1"/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业务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影响率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/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、数据库如何扩容</a:t>
            </a:r>
            <a:endParaRPr lang="en-US" altLang="zh-CN" sz="14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/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	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性能可扩展性</a:t>
            </a:r>
            <a:endParaRPr lang="en-US" altLang="zh-CN" sz="14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/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	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存储</a:t>
            </a:r>
            <a:r>
              <a:rPr lang="zh-CN" altLang="en-US" sz="14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可扩展性</a:t>
            </a:r>
            <a:endParaRPr lang="en-US" altLang="zh-CN" sz="1400" dirty="0" smtClean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/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	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运维成本</a:t>
            </a:r>
            <a:endParaRPr lang="en-US" altLang="zh-CN" sz="14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/>
            <a:endParaRPr lang="en-US" altLang="zh-CN" sz="14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8" name="矩形 57"/>
          <p:cNvSpPr/>
          <p:nvPr/>
        </p:nvSpPr>
        <p:spPr>
          <a:xfrm>
            <a:off x="6932294" y="1775780"/>
            <a:ext cx="216816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、如何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平滑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发布验证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zh-CN" altLang="en-US" sz="14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数据一致性</a:t>
            </a:r>
            <a:endParaRPr lang="en-US" altLang="zh-CN" sz="14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zh-CN" altLang="en-US" sz="14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持续可用</a:t>
            </a:r>
            <a:endParaRPr lang="en-US" altLang="zh-CN" sz="14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解决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方案标准化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8" name="矩形 67"/>
          <p:cNvSpPr/>
          <p:nvPr/>
        </p:nvSpPr>
        <p:spPr>
          <a:xfrm>
            <a:off x="2818142" y="5008522"/>
            <a:ext cx="1055294" cy="63868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b="1" dirty="0" smtClean="0">
                <a:solidFill>
                  <a:schemeClr val="tx1"/>
                </a:solidFill>
              </a:rPr>
              <a:t>平台无关性</a:t>
            </a:r>
            <a:endParaRPr lang="zh-CN" altLang="en-US" sz="1200" b="1" dirty="0">
              <a:solidFill>
                <a:schemeClr val="tx1"/>
              </a:solidFill>
            </a:endParaRPr>
          </a:p>
        </p:txBody>
      </p:sp>
      <p:sp>
        <p:nvSpPr>
          <p:cNvPr id="69" name="矩形 68"/>
          <p:cNvSpPr/>
          <p:nvPr/>
        </p:nvSpPr>
        <p:spPr>
          <a:xfrm>
            <a:off x="5013446" y="5528614"/>
            <a:ext cx="1431482" cy="3937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b="1" dirty="0" smtClean="0">
                <a:solidFill>
                  <a:schemeClr val="tx1"/>
                </a:solidFill>
              </a:rPr>
              <a:t>数据运维平台</a:t>
            </a:r>
            <a:endParaRPr lang="zh-CN" altLang="en-US" sz="1200" b="1" dirty="0">
              <a:solidFill>
                <a:schemeClr val="tx1"/>
              </a:solidFill>
            </a:endParaRPr>
          </a:p>
        </p:txBody>
      </p:sp>
      <p:sp>
        <p:nvSpPr>
          <p:cNvPr id="70" name="矩形 69"/>
          <p:cNvSpPr/>
          <p:nvPr/>
        </p:nvSpPr>
        <p:spPr>
          <a:xfrm>
            <a:off x="482014" y="5484744"/>
            <a:ext cx="1524326" cy="37291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b="1" dirty="0" smtClean="0">
                <a:solidFill>
                  <a:schemeClr val="tx1"/>
                </a:solidFill>
              </a:rPr>
              <a:t>弹性伸缩</a:t>
            </a:r>
            <a:endParaRPr lang="zh-CN" altLang="en-US" sz="1200" b="1" dirty="0">
              <a:solidFill>
                <a:schemeClr val="tx1"/>
              </a:solidFill>
            </a:endParaRPr>
          </a:p>
        </p:txBody>
      </p:sp>
      <p:sp>
        <p:nvSpPr>
          <p:cNvPr id="73" name="矩形 72"/>
          <p:cNvSpPr/>
          <p:nvPr/>
        </p:nvSpPr>
        <p:spPr>
          <a:xfrm>
            <a:off x="482014" y="4953160"/>
            <a:ext cx="1524326" cy="37291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b="1" dirty="0">
                <a:solidFill>
                  <a:schemeClr val="tx1"/>
                </a:solidFill>
              </a:rPr>
              <a:t>单元</a:t>
            </a:r>
            <a:r>
              <a:rPr lang="zh-CN" altLang="en-US" sz="1200" b="1" dirty="0" smtClean="0">
                <a:solidFill>
                  <a:schemeClr val="tx1"/>
                </a:solidFill>
              </a:rPr>
              <a:t>化数据架构</a:t>
            </a:r>
            <a:endParaRPr lang="zh-CN" altLang="en-US" sz="1200" b="1" dirty="0">
              <a:solidFill>
                <a:schemeClr val="tx1"/>
              </a:solidFill>
            </a:endParaRPr>
          </a:p>
        </p:txBody>
      </p:sp>
      <p:sp>
        <p:nvSpPr>
          <p:cNvPr id="74" name="矩形 73"/>
          <p:cNvSpPr/>
          <p:nvPr/>
        </p:nvSpPr>
        <p:spPr>
          <a:xfrm>
            <a:off x="6973415" y="4922480"/>
            <a:ext cx="1885090" cy="7247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b="1" dirty="0" smtClean="0">
                <a:solidFill>
                  <a:schemeClr val="tx1"/>
                </a:solidFill>
              </a:rPr>
              <a:t>去</a:t>
            </a:r>
            <a:r>
              <a:rPr lang="en-US" altLang="zh-CN" sz="1200" b="1" dirty="0" smtClean="0">
                <a:solidFill>
                  <a:schemeClr val="tx1"/>
                </a:solidFill>
              </a:rPr>
              <a:t>O</a:t>
            </a:r>
            <a:r>
              <a:rPr lang="zh-CN" altLang="en-US" sz="1200" b="1" dirty="0" smtClean="0">
                <a:solidFill>
                  <a:schemeClr val="tx1"/>
                </a:solidFill>
              </a:rPr>
              <a:t>标准解决方案</a:t>
            </a:r>
            <a:endParaRPr lang="en-US" altLang="zh-CN" sz="1200" b="1" dirty="0" smtClean="0">
              <a:solidFill>
                <a:schemeClr val="tx1"/>
              </a:solidFill>
            </a:endParaRPr>
          </a:p>
          <a:p>
            <a:pPr algn="ctr"/>
            <a:r>
              <a:rPr lang="zh-CN" altLang="en-US" sz="1200" b="1" dirty="0" smtClean="0">
                <a:solidFill>
                  <a:schemeClr val="tx1"/>
                </a:solidFill>
              </a:rPr>
              <a:t>（金融云技术平台</a:t>
            </a:r>
            <a:r>
              <a:rPr lang="en-US" altLang="zh-CN" sz="1200" b="1" dirty="0" smtClean="0">
                <a:solidFill>
                  <a:schemeClr val="tx1"/>
                </a:solidFill>
              </a:rPr>
              <a:t>[</a:t>
            </a:r>
            <a:r>
              <a:rPr lang="zh-CN" altLang="en-US" sz="1200" b="1" dirty="0" smtClean="0">
                <a:solidFill>
                  <a:schemeClr val="tx1"/>
                </a:solidFill>
              </a:rPr>
              <a:t>部分</a:t>
            </a:r>
            <a:r>
              <a:rPr lang="en-US" altLang="zh-CN" sz="1200" b="1" dirty="0" smtClean="0">
                <a:solidFill>
                  <a:schemeClr val="tx1"/>
                </a:solidFill>
              </a:rPr>
              <a:t>]</a:t>
            </a:r>
            <a:r>
              <a:rPr lang="zh-CN" altLang="en-US" sz="1200" b="1" dirty="0" smtClean="0">
                <a:solidFill>
                  <a:schemeClr val="tx1"/>
                </a:solidFill>
              </a:rPr>
              <a:t>）</a:t>
            </a:r>
            <a:endParaRPr lang="zh-CN" altLang="en-US" sz="1200" b="1" dirty="0">
              <a:solidFill>
                <a:schemeClr val="tx1"/>
              </a:solidFill>
            </a:endParaRPr>
          </a:p>
        </p:txBody>
      </p:sp>
      <p:sp>
        <p:nvSpPr>
          <p:cNvPr id="75" name="矩形 74"/>
          <p:cNvSpPr/>
          <p:nvPr/>
        </p:nvSpPr>
        <p:spPr>
          <a:xfrm>
            <a:off x="4729918" y="1780126"/>
            <a:ext cx="2011373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、数据库如何选型</a:t>
            </a:r>
            <a:endParaRPr lang="en-US" altLang="zh-CN" sz="14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/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、数据</a:t>
            </a:r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sharding</a:t>
            </a:r>
          </a:p>
          <a:p>
            <a:pPr lvl="0"/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DDL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及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DML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操作</a:t>
            </a:r>
            <a:endParaRPr lang="zh-CN" alt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/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、数据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迁移</a:t>
            </a:r>
          </a:p>
          <a:p>
            <a:pPr lvl="0"/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、数据同步</a:t>
            </a:r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H+1,T+1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6" name="矩形 75"/>
          <p:cNvSpPr/>
          <p:nvPr/>
        </p:nvSpPr>
        <p:spPr>
          <a:xfrm>
            <a:off x="2551483" y="1798947"/>
            <a:ext cx="1898563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、功能特性：数据类型、</a:t>
            </a:r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SQL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语法等</a:t>
            </a:r>
            <a:endParaRPr lang="zh-CN" alt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Sequence</a:t>
            </a:r>
            <a:endParaRPr lang="zh-CN" alt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zh-CN" altLang="en-US" sz="14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事务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隔离级别</a:t>
            </a:r>
            <a:endParaRPr lang="zh-CN" alt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级索引支持</a:t>
            </a:r>
          </a:p>
          <a:p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、不同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存储如何对应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用如何适配</a:t>
            </a:r>
            <a:endParaRPr lang="zh-CN" alt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4" name="矩形 83"/>
          <p:cNvSpPr/>
          <p:nvPr/>
        </p:nvSpPr>
        <p:spPr>
          <a:xfrm>
            <a:off x="6973415" y="5725554"/>
            <a:ext cx="1885090" cy="25614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b="1" dirty="0" smtClean="0">
                <a:solidFill>
                  <a:schemeClr val="tx1"/>
                </a:solidFill>
              </a:rPr>
              <a:t>持续高可用</a:t>
            </a:r>
            <a:endParaRPr lang="zh-CN" altLang="en-US" sz="1200" b="1" dirty="0">
              <a:solidFill>
                <a:schemeClr val="tx1"/>
              </a:solidFill>
            </a:endParaRPr>
          </a:p>
        </p:txBody>
      </p:sp>
      <p:sp>
        <p:nvSpPr>
          <p:cNvPr id="85" name="矩形 84"/>
          <p:cNvSpPr/>
          <p:nvPr/>
        </p:nvSpPr>
        <p:spPr>
          <a:xfrm>
            <a:off x="5013446" y="4951370"/>
            <a:ext cx="1431482" cy="3937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b="1" dirty="0" smtClean="0">
                <a:solidFill>
                  <a:schemeClr val="tx1"/>
                </a:solidFill>
              </a:rPr>
              <a:t>数据库选型：</a:t>
            </a:r>
            <a:endParaRPr lang="en-US" altLang="zh-CN" sz="1200" b="1" dirty="0" smtClean="0">
              <a:solidFill>
                <a:schemeClr val="tx1"/>
              </a:solidFill>
            </a:endParaRPr>
          </a:p>
          <a:p>
            <a:pPr algn="ctr"/>
            <a:r>
              <a:rPr lang="zh-CN" altLang="en-US" sz="1200" b="1" dirty="0" smtClean="0">
                <a:solidFill>
                  <a:schemeClr val="tx1"/>
                </a:solidFill>
              </a:rPr>
              <a:t>功能、性能、成本</a:t>
            </a:r>
            <a:endParaRPr lang="zh-CN" altLang="en-US" sz="1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6074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 b="1" dirty="0" smtClean="0"/>
              <a:t>蚂蚁去</a:t>
            </a:r>
            <a:r>
              <a:rPr lang="en-US" altLang="zh-CN" b="1" dirty="0" smtClean="0"/>
              <a:t>O</a:t>
            </a:r>
            <a:r>
              <a:rPr lang="zh-CN" altLang="en-US" b="1" dirty="0" smtClean="0"/>
              <a:t>实战</a:t>
            </a:r>
            <a:endParaRPr lang="zh-CN" altLang="en-US" b="1" dirty="0"/>
          </a:p>
        </p:txBody>
      </p:sp>
      <p:grpSp>
        <p:nvGrpSpPr>
          <p:cNvPr id="6" name="组 5"/>
          <p:cNvGrpSpPr/>
          <p:nvPr/>
        </p:nvGrpSpPr>
        <p:grpSpPr>
          <a:xfrm>
            <a:off x="1763688" y="1132858"/>
            <a:ext cx="5520690" cy="560880"/>
            <a:chOff x="394335" y="737690"/>
            <a:chExt cx="5520690" cy="560880"/>
          </a:xfrm>
        </p:grpSpPr>
        <p:sp>
          <p:nvSpPr>
            <p:cNvPr id="16" name="圆角矩形 15"/>
            <p:cNvSpPr/>
            <p:nvPr/>
          </p:nvSpPr>
          <p:spPr>
            <a:xfrm>
              <a:off x="394335" y="737690"/>
              <a:ext cx="5520690" cy="56088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shade val="50000"/>
                <a:hueOff val="160997"/>
                <a:satOff val="-3921"/>
                <a:lumOff val="17158"/>
                <a:alphaOff val="0"/>
              </a:schemeClr>
            </a:fillRef>
            <a:effectRef idx="0">
              <a:schemeClr val="accent5">
                <a:shade val="50000"/>
                <a:hueOff val="160997"/>
                <a:satOff val="-3921"/>
                <a:lumOff val="1715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圆角矩形 6"/>
            <p:cNvSpPr/>
            <p:nvPr/>
          </p:nvSpPr>
          <p:spPr>
            <a:xfrm>
              <a:off x="421715" y="765070"/>
              <a:ext cx="5465930" cy="50612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8669" tIns="0" rIns="208669" bIns="0" numCol="1" spcCol="1270" anchor="ctr" anchorCtr="0">
              <a:noAutofit/>
            </a:bodyPr>
            <a:lstStyle/>
            <a:p>
              <a:pPr lvl="0" algn="l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1900" b="1" dirty="0" smtClean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整体架构支撑</a:t>
              </a:r>
              <a:endParaRPr lang="zh-CN" altLang="en-US" sz="1900" b="1" kern="12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5" name="圆角矩形 8"/>
          <p:cNvSpPr/>
          <p:nvPr/>
        </p:nvSpPr>
        <p:spPr>
          <a:xfrm>
            <a:off x="1791068" y="2643484"/>
            <a:ext cx="5465930" cy="50612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08669" tIns="0" rIns="208669" bIns="0" numCol="1" spcCol="1270" anchor="ctr" anchorCtr="0">
            <a:noAutofit/>
          </a:bodyPr>
          <a:lstStyle/>
          <a:p>
            <a:pPr lvl="0" algn="l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altLang="en-US" sz="19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金融型</a:t>
            </a:r>
            <a:r>
              <a:rPr lang="zh-CN" altLang="en-US" sz="1900" b="1" kern="12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应用优化</a:t>
            </a:r>
            <a:endParaRPr lang="zh-CN" altLang="en-US" sz="1900" b="1" kern="12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圆角矩形 10"/>
          <p:cNvSpPr/>
          <p:nvPr/>
        </p:nvSpPr>
        <p:spPr>
          <a:xfrm>
            <a:off x="1791068" y="3834630"/>
            <a:ext cx="5465930" cy="50612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08669" tIns="0" rIns="208669" bIns="0" numCol="1" spcCol="1270" anchor="ctr" anchorCtr="0">
            <a:noAutofit/>
          </a:bodyPr>
          <a:lstStyle/>
          <a:p>
            <a:pPr lvl="0" algn="l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altLang="en-US" sz="1900" b="1" kern="12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交易双十一</a:t>
            </a:r>
            <a:endParaRPr lang="zh-CN" altLang="en-US" sz="1900" b="1" kern="12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8" name="组 5"/>
          <p:cNvGrpSpPr/>
          <p:nvPr/>
        </p:nvGrpSpPr>
        <p:grpSpPr>
          <a:xfrm>
            <a:off x="1791068" y="3977658"/>
            <a:ext cx="5520690" cy="560880"/>
            <a:chOff x="394335" y="737690"/>
            <a:chExt cx="5520690" cy="560880"/>
          </a:xfrm>
        </p:grpSpPr>
        <p:sp>
          <p:nvSpPr>
            <p:cNvPr id="19" name="圆角矩形 18"/>
            <p:cNvSpPr/>
            <p:nvPr/>
          </p:nvSpPr>
          <p:spPr>
            <a:xfrm>
              <a:off x="394335" y="737690"/>
              <a:ext cx="5520690" cy="56088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shade val="50000"/>
                <a:hueOff val="160997"/>
                <a:satOff val="-3921"/>
                <a:lumOff val="17158"/>
                <a:alphaOff val="0"/>
              </a:schemeClr>
            </a:fillRef>
            <a:effectRef idx="0">
              <a:schemeClr val="accent5">
                <a:shade val="50000"/>
                <a:hueOff val="160997"/>
                <a:satOff val="-3921"/>
                <a:lumOff val="1715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圆角矩形 6"/>
            <p:cNvSpPr/>
            <p:nvPr/>
          </p:nvSpPr>
          <p:spPr>
            <a:xfrm>
              <a:off x="421715" y="765070"/>
              <a:ext cx="5465930" cy="50612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8669" tIns="0" rIns="208669" bIns="0" numCol="1" spcCol="1270" anchor="ctr" anchorCtr="0">
              <a:noAutofit/>
            </a:bodyPr>
            <a:lstStyle/>
            <a:p>
              <a:pPr lvl="0" algn="l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CN" sz="1900" b="1" kern="1200" dirty="0" smtClean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OceanBase</a:t>
              </a:r>
              <a:r>
                <a:rPr lang="zh-CN" altLang="en-US" sz="1900" b="1" kern="1200" dirty="0" smtClean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特性</a:t>
              </a:r>
              <a:endParaRPr lang="zh-CN" altLang="en-US" sz="1900" b="1" kern="12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21" name="组 5"/>
          <p:cNvGrpSpPr/>
          <p:nvPr/>
        </p:nvGrpSpPr>
        <p:grpSpPr>
          <a:xfrm>
            <a:off x="1763688" y="1831358"/>
            <a:ext cx="5520690" cy="560880"/>
            <a:chOff x="394335" y="737690"/>
            <a:chExt cx="5520690" cy="560880"/>
          </a:xfrm>
        </p:grpSpPr>
        <p:sp>
          <p:nvSpPr>
            <p:cNvPr id="22" name="圆角矩形 21"/>
            <p:cNvSpPr/>
            <p:nvPr/>
          </p:nvSpPr>
          <p:spPr>
            <a:xfrm>
              <a:off x="394335" y="737690"/>
              <a:ext cx="5520690" cy="56088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shade val="50000"/>
                <a:hueOff val="160997"/>
                <a:satOff val="-3921"/>
                <a:lumOff val="17158"/>
                <a:alphaOff val="0"/>
              </a:schemeClr>
            </a:fillRef>
            <a:effectRef idx="0">
              <a:schemeClr val="accent5">
                <a:shade val="50000"/>
                <a:hueOff val="160997"/>
                <a:satOff val="-3921"/>
                <a:lumOff val="1715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3" name="圆角矩形 6"/>
            <p:cNvSpPr/>
            <p:nvPr/>
          </p:nvSpPr>
          <p:spPr>
            <a:xfrm>
              <a:off x="421715" y="765070"/>
              <a:ext cx="5465930" cy="50612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8669" tIns="0" rIns="208669" bIns="0" numCol="1" spcCol="1270" anchor="ctr" anchorCtr="0">
              <a:noAutofit/>
            </a:bodyPr>
            <a:lstStyle/>
            <a:p>
              <a:pPr lvl="0" algn="l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1900" b="1" dirty="0" smtClean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数据中间件</a:t>
              </a:r>
              <a:r>
                <a:rPr lang="zh-CN" altLang="en-US" sz="1900" b="1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升级</a:t>
              </a:r>
              <a:endParaRPr lang="zh-CN" altLang="en-US" sz="1900" b="1" kern="12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24" name="组 5"/>
          <p:cNvGrpSpPr/>
          <p:nvPr/>
        </p:nvGrpSpPr>
        <p:grpSpPr>
          <a:xfrm>
            <a:off x="1789088" y="2517158"/>
            <a:ext cx="5520690" cy="560880"/>
            <a:chOff x="394335" y="737690"/>
            <a:chExt cx="5520690" cy="560880"/>
          </a:xfrm>
        </p:grpSpPr>
        <p:sp>
          <p:nvSpPr>
            <p:cNvPr id="25" name="圆角矩形 24"/>
            <p:cNvSpPr/>
            <p:nvPr/>
          </p:nvSpPr>
          <p:spPr>
            <a:xfrm>
              <a:off x="394335" y="737690"/>
              <a:ext cx="5520690" cy="56088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shade val="50000"/>
                <a:hueOff val="160997"/>
                <a:satOff val="-3921"/>
                <a:lumOff val="17158"/>
                <a:alphaOff val="0"/>
              </a:schemeClr>
            </a:fillRef>
            <a:effectRef idx="0">
              <a:schemeClr val="accent5">
                <a:shade val="50000"/>
                <a:hueOff val="160997"/>
                <a:satOff val="-3921"/>
                <a:lumOff val="1715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圆角矩形 6"/>
            <p:cNvSpPr/>
            <p:nvPr/>
          </p:nvSpPr>
          <p:spPr>
            <a:xfrm>
              <a:off x="421715" y="765070"/>
              <a:ext cx="5465930" cy="50612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8669" tIns="0" rIns="208669" bIns="0" numCol="1" spcCol="1270" anchor="ctr" anchorCtr="0">
              <a:noAutofit/>
            </a:bodyPr>
            <a:lstStyle/>
            <a:p>
              <a:pPr lvl="0" algn="l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1900" b="1" dirty="0" smtClean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金融型应用优化</a:t>
              </a:r>
              <a:endParaRPr lang="zh-CN" altLang="en-US" sz="1900" b="1" kern="12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28" name="组 5"/>
          <p:cNvGrpSpPr/>
          <p:nvPr/>
        </p:nvGrpSpPr>
        <p:grpSpPr>
          <a:xfrm>
            <a:off x="1814488" y="3215658"/>
            <a:ext cx="5520690" cy="560880"/>
            <a:chOff x="394335" y="737690"/>
            <a:chExt cx="5520690" cy="560880"/>
          </a:xfrm>
        </p:grpSpPr>
        <p:sp>
          <p:nvSpPr>
            <p:cNvPr id="29" name="圆角矩形 28"/>
            <p:cNvSpPr/>
            <p:nvPr/>
          </p:nvSpPr>
          <p:spPr>
            <a:xfrm>
              <a:off x="394335" y="737690"/>
              <a:ext cx="5520690" cy="56088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shade val="50000"/>
                <a:hueOff val="160997"/>
                <a:satOff val="-3921"/>
                <a:lumOff val="17158"/>
                <a:alphaOff val="0"/>
              </a:schemeClr>
            </a:fillRef>
            <a:effectRef idx="0">
              <a:schemeClr val="accent5">
                <a:shade val="50000"/>
                <a:hueOff val="160997"/>
                <a:satOff val="-3921"/>
                <a:lumOff val="1715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圆角矩形 6"/>
            <p:cNvSpPr/>
            <p:nvPr/>
          </p:nvSpPr>
          <p:spPr>
            <a:xfrm>
              <a:off x="421715" y="765070"/>
              <a:ext cx="5465930" cy="50612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8669" tIns="0" rIns="208669" bIns="0" numCol="1" spcCol="1270" anchor="ctr" anchorCtr="0">
              <a:noAutofit/>
            </a:bodyPr>
            <a:lstStyle/>
            <a:p>
              <a:pPr lvl="0" algn="l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1900" b="1" dirty="0" smtClean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去</a:t>
              </a:r>
              <a:r>
                <a:rPr lang="en-US" altLang="zh-CN" sz="1900" b="1" dirty="0" smtClean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O</a:t>
              </a:r>
              <a:r>
                <a:rPr lang="zh-CN" altLang="en-US" sz="1900" b="1" dirty="0" smtClean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发布策略</a:t>
              </a:r>
              <a:endParaRPr lang="zh-CN" altLang="en-US" sz="1900" b="1" kern="12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36047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79512" y="1904256"/>
            <a:ext cx="4320480" cy="4608512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altLang="zh-CN" dirty="0">
                <a:latin typeface="微软雅黑"/>
                <a:ea typeface="微软雅黑"/>
                <a:cs typeface="微软雅黑"/>
              </a:rPr>
              <a:t>IDC1</a:t>
            </a:r>
            <a:endParaRPr lang="zh-CN" altLang="en-US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426450" y="4296761"/>
            <a:ext cx="459786" cy="423131"/>
          </a:xfrm>
          <a:prstGeom prst="rect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700" b="1" dirty="0" err="1" smtClean="0">
                <a:latin typeface="微软雅黑"/>
                <a:ea typeface="微软雅黑"/>
                <a:cs typeface="微软雅黑"/>
              </a:rPr>
              <a:t>AppX</a:t>
            </a:r>
            <a:endParaRPr lang="zh-CN" altLang="en-US" sz="700" b="1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218550" y="4296761"/>
            <a:ext cx="471085" cy="423131"/>
          </a:xfrm>
          <a:prstGeom prst="rect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700" b="1" dirty="0" err="1" smtClean="0">
                <a:latin typeface="微软雅黑"/>
                <a:ea typeface="微软雅黑"/>
                <a:cs typeface="微软雅黑"/>
              </a:rPr>
              <a:t>AppY</a:t>
            </a:r>
            <a:endParaRPr lang="zh-CN" altLang="en-US" sz="700" b="1" dirty="0">
              <a:latin typeface="微软雅黑"/>
              <a:ea typeface="微软雅黑"/>
              <a:cs typeface="微软雅黑"/>
            </a:endParaRPr>
          </a:p>
        </p:txBody>
      </p:sp>
      <p:cxnSp>
        <p:nvCxnSpPr>
          <p:cNvPr id="7" name="直接连接符 32"/>
          <p:cNvCxnSpPr>
            <a:stCxn id="5" idx="3"/>
            <a:endCxn id="6" idx="1"/>
          </p:cNvCxnSpPr>
          <p:nvPr/>
        </p:nvCxnSpPr>
        <p:spPr>
          <a:xfrm>
            <a:off x="886236" y="4508325"/>
            <a:ext cx="332302" cy="0"/>
          </a:xfrm>
          <a:prstGeom prst="straightConnector1">
            <a:avLst/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32"/>
          <p:cNvCxnSpPr>
            <a:endCxn id="10" idx="1"/>
          </p:cNvCxnSpPr>
          <p:nvPr/>
        </p:nvCxnSpPr>
        <p:spPr>
          <a:xfrm>
            <a:off x="703037" y="4991472"/>
            <a:ext cx="53323" cy="234016"/>
          </a:xfrm>
          <a:prstGeom prst="straightConnector1">
            <a:avLst/>
          </a:prstGeom>
          <a:ln w="28575"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流程图: 磁盘 22"/>
          <p:cNvSpPr/>
          <p:nvPr/>
        </p:nvSpPr>
        <p:spPr>
          <a:xfrm>
            <a:off x="432001" y="5225488"/>
            <a:ext cx="648717" cy="632613"/>
          </a:xfrm>
          <a:prstGeom prst="flowChartMagneticDisk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altLang="zh-CN" sz="700" b="1" dirty="0" smtClean="0">
                <a:latin typeface="微软雅黑"/>
                <a:ea typeface="微软雅黑"/>
                <a:cs typeface="微软雅黑"/>
              </a:rPr>
              <a:t>Oracle</a:t>
            </a:r>
            <a:endParaRPr lang="zh-CN" altLang="en-US" sz="700" b="1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839280" y="3652341"/>
            <a:ext cx="548984" cy="340147"/>
          </a:xfrm>
          <a:prstGeom prst="rect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000" b="1" dirty="0" smtClean="0">
                <a:latin typeface="微软雅黑"/>
                <a:ea typeface="微软雅黑"/>
                <a:cs typeface="微软雅黑"/>
              </a:rPr>
              <a:t>分流配置</a:t>
            </a:r>
            <a:endParaRPr lang="zh-CN" altLang="en-US" sz="1000" b="1" dirty="0">
              <a:latin typeface="微软雅黑"/>
              <a:ea typeface="微软雅黑"/>
              <a:cs typeface="微软雅黑"/>
            </a:endParaRPr>
          </a:p>
        </p:txBody>
      </p:sp>
      <p:cxnSp>
        <p:nvCxnSpPr>
          <p:cNvPr id="14" name="直接连接符 32"/>
          <p:cNvCxnSpPr/>
          <p:nvPr/>
        </p:nvCxnSpPr>
        <p:spPr>
          <a:xfrm flipH="1">
            <a:off x="839280" y="3992488"/>
            <a:ext cx="199356" cy="304273"/>
          </a:xfrm>
          <a:prstGeom prst="straightConnector1">
            <a:avLst/>
          </a:prstGeom>
          <a:ln w="28575"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矩形 17"/>
          <p:cNvSpPr/>
          <p:nvPr/>
        </p:nvSpPr>
        <p:spPr>
          <a:xfrm>
            <a:off x="4644008" y="1904256"/>
            <a:ext cx="4320480" cy="4608512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altLang="zh-CN" dirty="0" smtClean="0">
                <a:latin typeface="微软雅黑"/>
                <a:ea typeface="微软雅黑"/>
                <a:cs typeface="微软雅黑"/>
              </a:rPr>
              <a:t>IDC2</a:t>
            </a:r>
            <a:endParaRPr lang="zh-CN" altLang="en-US" dirty="0">
              <a:latin typeface="微软雅黑"/>
              <a:ea typeface="微软雅黑"/>
              <a:cs typeface="微软雅黑"/>
            </a:endParaRPr>
          </a:p>
        </p:txBody>
      </p:sp>
      <p:cxnSp>
        <p:nvCxnSpPr>
          <p:cNvPr id="35" name="直接连接符 32"/>
          <p:cNvCxnSpPr>
            <a:endCxn id="4" idx="0"/>
          </p:cNvCxnSpPr>
          <p:nvPr/>
        </p:nvCxnSpPr>
        <p:spPr>
          <a:xfrm flipH="1">
            <a:off x="2339752" y="1184176"/>
            <a:ext cx="1435830" cy="720080"/>
          </a:xfrm>
          <a:prstGeom prst="straightConnector1">
            <a:avLst/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接连接符 32"/>
          <p:cNvCxnSpPr>
            <a:endCxn id="18" idx="0"/>
          </p:cNvCxnSpPr>
          <p:nvPr/>
        </p:nvCxnSpPr>
        <p:spPr>
          <a:xfrm>
            <a:off x="5364088" y="1184176"/>
            <a:ext cx="1440160" cy="720080"/>
          </a:xfrm>
          <a:prstGeom prst="straightConnector1">
            <a:avLst/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矩形 42"/>
          <p:cNvSpPr/>
          <p:nvPr/>
        </p:nvSpPr>
        <p:spPr>
          <a:xfrm>
            <a:off x="331912" y="3272408"/>
            <a:ext cx="1935832" cy="3096344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zh-CN" altLang="en-US" dirty="0" smtClean="0">
                <a:latin typeface="微软雅黑"/>
                <a:ea typeface="微软雅黑"/>
                <a:cs typeface="微软雅黑"/>
              </a:rPr>
              <a:t>单元</a:t>
            </a:r>
            <a:r>
              <a:rPr lang="en-US" altLang="zh-CN" dirty="0" smtClean="0">
                <a:latin typeface="微软雅黑"/>
                <a:ea typeface="微软雅黑"/>
                <a:cs typeface="微软雅黑"/>
              </a:rPr>
              <a:t>1</a:t>
            </a:r>
            <a:endParaRPr lang="zh-CN" altLang="en-US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60" name="矩形 59"/>
          <p:cNvSpPr/>
          <p:nvPr/>
        </p:nvSpPr>
        <p:spPr>
          <a:xfrm>
            <a:off x="2420144" y="3272408"/>
            <a:ext cx="1935832" cy="3096344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zh-CN" altLang="en-US" dirty="0" smtClean="0">
                <a:latin typeface="微软雅黑"/>
                <a:ea typeface="微软雅黑"/>
                <a:cs typeface="微软雅黑"/>
              </a:rPr>
              <a:t>单元</a:t>
            </a:r>
            <a:r>
              <a:rPr lang="en-US" altLang="zh-CN" dirty="0" smtClean="0">
                <a:latin typeface="微软雅黑"/>
                <a:ea typeface="微软雅黑"/>
                <a:cs typeface="微软雅黑"/>
              </a:rPr>
              <a:t>2</a:t>
            </a:r>
            <a:endParaRPr lang="zh-CN" altLang="en-US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75" name="矩形 74"/>
          <p:cNvSpPr/>
          <p:nvPr/>
        </p:nvSpPr>
        <p:spPr>
          <a:xfrm>
            <a:off x="4788024" y="3272408"/>
            <a:ext cx="1935832" cy="3096344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zh-CN" altLang="en-US" dirty="0" smtClean="0">
                <a:latin typeface="微软雅黑"/>
                <a:ea typeface="微软雅黑"/>
                <a:cs typeface="微软雅黑"/>
              </a:rPr>
              <a:t>单元</a:t>
            </a:r>
            <a:r>
              <a:rPr lang="en-US" altLang="zh-CN" dirty="0" smtClean="0">
                <a:latin typeface="微软雅黑"/>
                <a:ea typeface="微软雅黑"/>
                <a:cs typeface="微软雅黑"/>
              </a:rPr>
              <a:t>3</a:t>
            </a:r>
            <a:endParaRPr lang="zh-CN" altLang="en-US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90" name="矩形 89"/>
          <p:cNvSpPr/>
          <p:nvPr/>
        </p:nvSpPr>
        <p:spPr>
          <a:xfrm>
            <a:off x="6876256" y="3272408"/>
            <a:ext cx="1935832" cy="3096344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zh-CN" altLang="en-US" dirty="0" smtClean="0">
                <a:latin typeface="微软雅黑"/>
                <a:ea typeface="微软雅黑"/>
                <a:cs typeface="微软雅黑"/>
              </a:rPr>
              <a:t>单元</a:t>
            </a:r>
            <a:r>
              <a:rPr lang="en-US" altLang="zh-CN" dirty="0" smtClean="0">
                <a:latin typeface="微软雅黑"/>
                <a:ea typeface="微软雅黑"/>
                <a:cs typeface="微软雅黑"/>
              </a:rPr>
              <a:t>4</a:t>
            </a:r>
            <a:endParaRPr lang="zh-CN" altLang="en-US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91" name="矩形 90"/>
          <p:cNvSpPr/>
          <p:nvPr/>
        </p:nvSpPr>
        <p:spPr>
          <a:xfrm>
            <a:off x="755576" y="2336304"/>
            <a:ext cx="3384376" cy="504056"/>
          </a:xfrm>
          <a:prstGeom prst="rect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b="1" dirty="0" smtClean="0">
                <a:latin typeface="微软雅黑"/>
                <a:ea typeface="微软雅黑"/>
                <a:cs typeface="微软雅黑"/>
              </a:rPr>
              <a:t>LVS</a:t>
            </a:r>
            <a:endParaRPr lang="zh-CN" altLang="en-US" b="1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92" name="矩形 91"/>
          <p:cNvSpPr/>
          <p:nvPr/>
        </p:nvSpPr>
        <p:spPr>
          <a:xfrm>
            <a:off x="5148064" y="2336304"/>
            <a:ext cx="3384376" cy="504056"/>
          </a:xfrm>
          <a:prstGeom prst="rect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b="1" dirty="0" smtClean="0">
                <a:latin typeface="微软雅黑"/>
                <a:ea typeface="微软雅黑"/>
                <a:cs typeface="微软雅黑"/>
              </a:rPr>
              <a:t>LVS</a:t>
            </a:r>
            <a:endParaRPr lang="zh-CN" altLang="en-US" b="1" dirty="0">
              <a:latin typeface="微软雅黑"/>
              <a:ea typeface="微软雅黑"/>
              <a:cs typeface="微软雅黑"/>
            </a:endParaRPr>
          </a:p>
        </p:txBody>
      </p:sp>
      <p:cxnSp>
        <p:nvCxnSpPr>
          <p:cNvPr id="93" name="直接连接符 32"/>
          <p:cNvCxnSpPr>
            <a:stCxn id="91" idx="2"/>
            <a:endCxn id="43" idx="0"/>
          </p:cNvCxnSpPr>
          <p:nvPr/>
        </p:nvCxnSpPr>
        <p:spPr>
          <a:xfrm flipH="1">
            <a:off x="1299828" y="2840360"/>
            <a:ext cx="1147936" cy="432048"/>
          </a:xfrm>
          <a:prstGeom prst="straightConnector1">
            <a:avLst/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直接连接符 32"/>
          <p:cNvCxnSpPr>
            <a:stCxn id="91" idx="2"/>
            <a:endCxn id="60" idx="0"/>
          </p:cNvCxnSpPr>
          <p:nvPr/>
        </p:nvCxnSpPr>
        <p:spPr>
          <a:xfrm>
            <a:off x="2447764" y="2840360"/>
            <a:ext cx="940296" cy="432048"/>
          </a:xfrm>
          <a:prstGeom prst="straightConnector1">
            <a:avLst/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直接连接符 32"/>
          <p:cNvCxnSpPr>
            <a:stCxn id="92" idx="2"/>
            <a:endCxn id="75" idx="0"/>
          </p:cNvCxnSpPr>
          <p:nvPr/>
        </p:nvCxnSpPr>
        <p:spPr>
          <a:xfrm flipH="1">
            <a:off x="5755940" y="2840360"/>
            <a:ext cx="1084312" cy="432048"/>
          </a:xfrm>
          <a:prstGeom prst="straightConnector1">
            <a:avLst/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直接连接符 32"/>
          <p:cNvCxnSpPr>
            <a:stCxn id="92" idx="2"/>
            <a:endCxn id="90" idx="0"/>
          </p:cNvCxnSpPr>
          <p:nvPr/>
        </p:nvCxnSpPr>
        <p:spPr>
          <a:xfrm>
            <a:off x="6840252" y="2840360"/>
            <a:ext cx="1003920" cy="432048"/>
          </a:xfrm>
          <a:prstGeom prst="straightConnector1">
            <a:avLst/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r>
              <a:rPr kumimoji="1" lang="zh-CN" altLang="en-US" sz="2800" b="1" dirty="0" smtClean="0"/>
              <a:t>整体架构</a:t>
            </a:r>
            <a:r>
              <a:rPr kumimoji="1" lang="zh-CN" altLang="en-US" sz="2800" b="1" dirty="0"/>
              <a:t>支撑</a:t>
            </a:r>
          </a:p>
        </p:txBody>
      </p:sp>
      <p:sp>
        <p:nvSpPr>
          <p:cNvPr id="103" name="矩形 102"/>
          <p:cNvSpPr/>
          <p:nvPr/>
        </p:nvSpPr>
        <p:spPr>
          <a:xfrm>
            <a:off x="2674350" y="4309461"/>
            <a:ext cx="459786" cy="423131"/>
          </a:xfrm>
          <a:prstGeom prst="rect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700" b="1" dirty="0" err="1" smtClean="0">
                <a:latin typeface="微软雅黑"/>
                <a:ea typeface="微软雅黑"/>
                <a:cs typeface="微软雅黑"/>
              </a:rPr>
              <a:t>AppX</a:t>
            </a:r>
            <a:endParaRPr lang="zh-CN" altLang="en-US" sz="700" b="1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104" name="矩形 103"/>
          <p:cNvSpPr/>
          <p:nvPr/>
        </p:nvSpPr>
        <p:spPr>
          <a:xfrm>
            <a:off x="3466450" y="4309461"/>
            <a:ext cx="471085" cy="423131"/>
          </a:xfrm>
          <a:prstGeom prst="rect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700" b="1" dirty="0" smtClean="0">
                <a:latin typeface="微软雅黑"/>
                <a:ea typeface="微软雅黑"/>
                <a:cs typeface="微软雅黑"/>
              </a:rPr>
              <a:t>App</a:t>
            </a:r>
            <a:endParaRPr lang="zh-CN" altLang="en-US" sz="700" b="1" dirty="0">
              <a:latin typeface="微软雅黑"/>
              <a:ea typeface="微软雅黑"/>
              <a:cs typeface="微软雅黑"/>
            </a:endParaRPr>
          </a:p>
        </p:txBody>
      </p:sp>
      <p:cxnSp>
        <p:nvCxnSpPr>
          <p:cNvPr id="105" name="直接连接符 32"/>
          <p:cNvCxnSpPr>
            <a:stCxn id="103" idx="3"/>
            <a:endCxn id="104" idx="1"/>
          </p:cNvCxnSpPr>
          <p:nvPr/>
        </p:nvCxnSpPr>
        <p:spPr>
          <a:xfrm>
            <a:off x="3134136" y="4521025"/>
            <a:ext cx="332302" cy="0"/>
          </a:xfrm>
          <a:prstGeom prst="straightConnector1">
            <a:avLst/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矩形 109"/>
          <p:cNvSpPr/>
          <p:nvPr/>
        </p:nvSpPr>
        <p:spPr>
          <a:xfrm>
            <a:off x="3087180" y="3665041"/>
            <a:ext cx="548984" cy="340147"/>
          </a:xfrm>
          <a:prstGeom prst="rect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000" b="1" dirty="0" smtClean="0">
                <a:latin typeface="微软雅黑"/>
                <a:ea typeface="微软雅黑"/>
                <a:cs typeface="微软雅黑"/>
              </a:rPr>
              <a:t>分流配置</a:t>
            </a:r>
            <a:endParaRPr lang="zh-CN" altLang="en-US" sz="1000" b="1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114" name="矩形 113"/>
          <p:cNvSpPr/>
          <p:nvPr/>
        </p:nvSpPr>
        <p:spPr>
          <a:xfrm>
            <a:off x="3618839" y="4461861"/>
            <a:ext cx="468592" cy="423131"/>
          </a:xfrm>
          <a:prstGeom prst="rect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700" b="1" dirty="0" smtClean="0">
                <a:latin typeface="微软雅黑"/>
                <a:ea typeface="微软雅黑"/>
                <a:cs typeface="微软雅黑"/>
              </a:rPr>
              <a:t>AppY</a:t>
            </a:r>
            <a:endParaRPr lang="zh-CN" altLang="en-US" sz="700" b="1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117" name="矩形 116"/>
          <p:cNvSpPr/>
          <p:nvPr/>
        </p:nvSpPr>
        <p:spPr>
          <a:xfrm>
            <a:off x="4922250" y="4309461"/>
            <a:ext cx="459786" cy="423131"/>
          </a:xfrm>
          <a:prstGeom prst="rect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700" b="1" dirty="0" err="1" smtClean="0">
                <a:latin typeface="微软雅黑"/>
                <a:ea typeface="微软雅黑"/>
                <a:cs typeface="微软雅黑"/>
              </a:rPr>
              <a:t>AppX</a:t>
            </a:r>
            <a:endParaRPr lang="zh-CN" altLang="en-US" sz="700" b="1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118" name="矩形 117"/>
          <p:cNvSpPr/>
          <p:nvPr/>
        </p:nvSpPr>
        <p:spPr>
          <a:xfrm>
            <a:off x="5714350" y="4309461"/>
            <a:ext cx="471085" cy="423131"/>
          </a:xfrm>
          <a:prstGeom prst="rect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700" b="1" dirty="0" err="1" smtClean="0">
                <a:latin typeface="微软雅黑"/>
                <a:ea typeface="微软雅黑"/>
                <a:cs typeface="微软雅黑"/>
              </a:rPr>
              <a:t>AppY</a:t>
            </a:r>
            <a:endParaRPr lang="zh-CN" altLang="en-US" sz="700" b="1" dirty="0">
              <a:latin typeface="微软雅黑"/>
              <a:ea typeface="微软雅黑"/>
              <a:cs typeface="微软雅黑"/>
            </a:endParaRPr>
          </a:p>
        </p:txBody>
      </p:sp>
      <p:cxnSp>
        <p:nvCxnSpPr>
          <p:cNvPr id="119" name="直接连接符 32"/>
          <p:cNvCxnSpPr>
            <a:stCxn id="117" idx="3"/>
            <a:endCxn id="118" idx="1"/>
          </p:cNvCxnSpPr>
          <p:nvPr/>
        </p:nvCxnSpPr>
        <p:spPr>
          <a:xfrm>
            <a:off x="5382036" y="4521025"/>
            <a:ext cx="332302" cy="0"/>
          </a:xfrm>
          <a:prstGeom prst="straightConnector1">
            <a:avLst/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矩形 123"/>
          <p:cNvSpPr/>
          <p:nvPr/>
        </p:nvSpPr>
        <p:spPr>
          <a:xfrm>
            <a:off x="5335080" y="3665041"/>
            <a:ext cx="548984" cy="340147"/>
          </a:xfrm>
          <a:prstGeom prst="rect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000" b="1" dirty="0" smtClean="0">
                <a:latin typeface="微软雅黑"/>
                <a:ea typeface="微软雅黑"/>
                <a:cs typeface="微软雅黑"/>
              </a:rPr>
              <a:t>分流配置</a:t>
            </a:r>
            <a:endParaRPr lang="zh-CN" altLang="en-US" sz="1000" b="1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131" name="矩形 130"/>
          <p:cNvSpPr/>
          <p:nvPr/>
        </p:nvSpPr>
        <p:spPr>
          <a:xfrm>
            <a:off x="6992350" y="4309461"/>
            <a:ext cx="459786" cy="423131"/>
          </a:xfrm>
          <a:prstGeom prst="rect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700" b="1" dirty="0" err="1" smtClean="0">
                <a:latin typeface="微软雅黑"/>
                <a:ea typeface="微软雅黑"/>
                <a:cs typeface="微软雅黑"/>
              </a:rPr>
              <a:t>AppX</a:t>
            </a:r>
            <a:endParaRPr lang="zh-CN" altLang="en-US" sz="700" b="1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132" name="矩形 131"/>
          <p:cNvSpPr/>
          <p:nvPr/>
        </p:nvSpPr>
        <p:spPr>
          <a:xfrm>
            <a:off x="7784450" y="4309461"/>
            <a:ext cx="471085" cy="423131"/>
          </a:xfrm>
          <a:prstGeom prst="rect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700" b="1" dirty="0" err="1" smtClean="0">
                <a:latin typeface="微软雅黑"/>
                <a:ea typeface="微软雅黑"/>
                <a:cs typeface="微软雅黑"/>
              </a:rPr>
              <a:t>AppY</a:t>
            </a:r>
            <a:endParaRPr lang="zh-CN" altLang="en-US" sz="700" b="1" dirty="0">
              <a:latin typeface="微软雅黑"/>
              <a:ea typeface="微软雅黑"/>
              <a:cs typeface="微软雅黑"/>
            </a:endParaRPr>
          </a:p>
        </p:txBody>
      </p:sp>
      <p:cxnSp>
        <p:nvCxnSpPr>
          <p:cNvPr id="133" name="直接连接符 32"/>
          <p:cNvCxnSpPr>
            <a:stCxn id="131" idx="3"/>
            <a:endCxn id="132" idx="1"/>
          </p:cNvCxnSpPr>
          <p:nvPr/>
        </p:nvCxnSpPr>
        <p:spPr>
          <a:xfrm>
            <a:off x="7452136" y="4521025"/>
            <a:ext cx="332302" cy="0"/>
          </a:xfrm>
          <a:prstGeom prst="straightConnector1">
            <a:avLst/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矩形 137"/>
          <p:cNvSpPr/>
          <p:nvPr/>
        </p:nvSpPr>
        <p:spPr>
          <a:xfrm>
            <a:off x="7405180" y="3665041"/>
            <a:ext cx="548984" cy="340147"/>
          </a:xfrm>
          <a:prstGeom prst="rect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000" b="1" dirty="0" smtClean="0">
                <a:latin typeface="微软雅黑"/>
                <a:ea typeface="微软雅黑"/>
                <a:cs typeface="微软雅黑"/>
              </a:rPr>
              <a:t>分流配置</a:t>
            </a:r>
            <a:endParaRPr lang="zh-CN" altLang="en-US" sz="1000" b="1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79" name="矩形 78"/>
          <p:cNvSpPr/>
          <p:nvPr/>
        </p:nvSpPr>
        <p:spPr>
          <a:xfrm>
            <a:off x="3636176" y="4777640"/>
            <a:ext cx="456295" cy="24010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700" b="1" dirty="0" smtClean="0">
                <a:latin typeface="微软雅黑"/>
                <a:ea typeface="微软雅黑"/>
                <a:cs typeface="微软雅黑"/>
              </a:rPr>
              <a:t>数据</a:t>
            </a:r>
            <a:endParaRPr lang="en-US" altLang="zh-CN" sz="700" b="1" dirty="0" smtClean="0">
              <a:latin typeface="微软雅黑"/>
              <a:ea typeface="微软雅黑"/>
              <a:cs typeface="微软雅黑"/>
            </a:endParaRPr>
          </a:p>
          <a:p>
            <a:pPr algn="ctr"/>
            <a:r>
              <a:rPr lang="zh-CN" altLang="en-US" sz="700" b="1" dirty="0" smtClean="0">
                <a:latin typeface="微软雅黑"/>
                <a:ea typeface="微软雅黑"/>
                <a:cs typeface="微软雅黑"/>
              </a:rPr>
              <a:t>中间件</a:t>
            </a:r>
            <a:endParaRPr lang="zh-CN" altLang="en-US" sz="700" b="1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85" name="流程图: 磁盘 22"/>
          <p:cNvSpPr/>
          <p:nvPr/>
        </p:nvSpPr>
        <p:spPr>
          <a:xfrm>
            <a:off x="457200" y="5651555"/>
            <a:ext cx="741213" cy="632613"/>
          </a:xfrm>
          <a:prstGeom prst="flowChartMagneticDisk">
            <a:avLst/>
          </a:prstGeom>
          <a:solidFill>
            <a:schemeClr val="accent2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altLang="zh-CN" sz="700" b="1" dirty="0" smtClean="0">
                <a:latin typeface="微软雅黑"/>
                <a:ea typeface="微软雅黑"/>
                <a:cs typeface="微软雅黑"/>
              </a:rPr>
              <a:t>OceanBase</a:t>
            </a:r>
            <a:endParaRPr lang="zh-CN" altLang="en-US" sz="700" b="1" dirty="0">
              <a:latin typeface="微软雅黑"/>
              <a:ea typeface="微软雅黑"/>
              <a:cs typeface="微软雅黑"/>
            </a:endParaRPr>
          </a:p>
        </p:txBody>
      </p:sp>
      <p:cxnSp>
        <p:nvCxnSpPr>
          <p:cNvPr id="86" name="直接箭头连接符 85"/>
          <p:cNvCxnSpPr>
            <a:endCxn id="85" idx="1"/>
          </p:cNvCxnSpPr>
          <p:nvPr/>
        </p:nvCxnSpPr>
        <p:spPr>
          <a:xfrm>
            <a:off x="824240" y="4972696"/>
            <a:ext cx="3567" cy="67885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直接连接符 32"/>
          <p:cNvCxnSpPr>
            <a:endCxn id="145" idx="1"/>
          </p:cNvCxnSpPr>
          <p:nvPr/>
        </p:nvCxnSpPr>
        <p:spPr>
          <a:xfrm>
            <a:off x="1611384" y="4985396"/>
            <a:ext cx="33976" cy="227392"/>
          </a:xfrm>
          <a:prstGeom prst="straightConnector1">
            <a:avLst/>
          </a:prstGeom>
          <a:ln w="28575"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流程图: 磁盘 22"/>
          <p:cNvSpPr/>
          <p:nvPr/>
        </p:nvSpPr>
        <p:spPr>
          <a:xfrm>
            <a:off x="1321001" y="5212788"/>
            <a:ext cx="648717" cy="632613"/>
          </a:xfrm>
          <a:prstGeom prst="flowChartMagneticDisk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altLang="zh-CN" sz="700" b="1" dirty="0" smtClean="0">
                <a:latin typeface="微软雅黑"/>
                <a:ea typeface="微软雅黑"/>
                <a:cs typeface="微软雅黑"/>
              </a:rPr>
              <a:t>Oracle</a:t>
            </a:r>
            <a:endParaRPr lang="zh-CN" altLang="en-US" sz="700" b="1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146" name="流程图: 磁盘 22"/>
          <p:cNvSpPr/>
          <p:nvPr/>
        </p:nvSpPr>
        <p:spPr>
          <a:xfrm>
            <a:off x="1346200" y="5638855"/>
            <a:ext cx="741213" cy="632613"/>
          </a:xfrm>
          <a:prstGeom prst="flowChartMagneticDisk">
            <a:avLst/>
          </a:prstGeom>
          <a:solidFill>
            <a:schemeClr val="accent2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altLang="zh-CN" sz="700" b="1" dirty="0">
                <a:latin typeface="微软雅黑"/>
                <a:ea typeface="微软雅黑"/>
                <a:cs typeface="微软雅黑"/>
              </a:rPr>
              <a:t>OceanBase</a:t>
            </a:r>
            <a:endParaRPr lang="zh-CN" altLang="en-US" sz="700" b="1" dirty="0">
              <a:latin typeface="微软雅黑"/>
              <a:ea typeface="微软雅黑"/>
              <a:cs typeface="微软雅黑"/>
            </a:endParaRPr>
          </a:p>
        </p:txBody>
      </p:sp>
      <p:cxnSp>
        <p:nvCxnSpPr>
          <p:cNvPr id="147" name="直接箭头连接符 146"/>
          <p:cNvCxnSpPr>
            <a:endCxn id="146" idx="1"/>
          </p:cNvCxnSpPr>
          <p:nvPr/>
        </p:nvCxnSpPr>
        <p:spPr>
          <a:xfrm>
            <a:off x="1713240" y="4959996"/>
            <a:ext cx="3567" cy="67885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8" name="直接连接符 32"/>
          <p:cNvCxnSpPr>
            <a:endCxn id="149" idx="1"/>
          </p:cNvCxnSpPr>
          <p:nvPr/>
        </p:nvCxnSpPr>
        <p:spPr>
          <a:xfrm>
            <a:off x="2887437" y="5004172"/>
            <a:ext cx="53323" cy="234016"/>
          </a:xfrm>
          <a:prstGeom prst="straightConnector1">
            <a:avLst/>
          </a:prstGeom>
          <a:ln w="28575"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流程图: 磁盘 22"/>
          <p:cNvSpPr/>
          <p:nvPr/>
        </p:nvSpPr>
        <p:spPr>
          <a:xfrm>
            <a:off x="2616401" y="5238188"/>
            <a:ext cx="648717" cy="632613"/>
          </a:xfrm>
          <a:prstGeom prst="flowChartMagneticDisk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altLang="zh-CN" sz="700" b="1" dirty="0" smtClean="0">
                <a:latin typeface="微软雅黑"/>
                <a:ea typeface="微软雅黑"/>
                <a:cs typeface="微软雅黑"/>
              </a:rPr>
              <a:t>Oracle</a:t>
            </a:r>
            <a:endParaRPr lang="zh-CN" altLang="en-US" sz="700" b="1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150" name="流程图: 磁盘 22"/>
          <p:cNvSpPr/>
          <p:nvPr/>
        </p:nvSpPr>
        <p:spPr>
          <a:xfrm>
            <a:off x="2641600" y="5664255"/>
            <a:ext cx="741213" cy="632613"/>
          </a:xfrm>
          <a:prstGeom prst="flowChartMagneticDisk">
            <a:avLst/>
          </a:prstGeom>
          <a:solidFill>
            <a:schemeClr val="accent2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altLang="zh-CN" sz="700" b="1" dirty="0" smtClean="0">
                <a:latin typeface="微软雅黑"/>
                <a:ea typeface="微软雅黑"/>
                <a:cs typeface="微软雅黑"/>
              </a:rPr>
              <a:t>OceanBase</a:t>
            </a:r>
            <a:endParaRPr lang="zh-CN" altLang="en-US" sz="700" b="1" dirty="0">
              <a:latin typeface="微软雅黑"/>
              <a:ea typeface="微软雅黑"/>
              <a:cs typeface="微软雅黑"/>
            </a:endParaRPr>
          </a:p>
        </p:txBody>
      </p:sp>
      <p:cxnSp>
        <p:nvCxnSpPr>
          <p:cNvPr id="151" name="直接箭头连接符 150"/>
          <p:cNvCxnSpPr>
            <a:endCxn id="150" idx="1"/>
          </p:cNvCxnSpPr>
          <p:nvPr/>
        </p:nvCxnSpPr>
        <p:spPr>
          <a:xfrm>
            <a:off x="3008640" y="4985396"/>
            <a:ext cx="3567" cy="67885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2" name="直接连接符 32"/>
          <p:cNvCxnSpPr>
            <a:endCxn id="153" idx="1"/>
          </p:cNvCxnSpPr>
          <p:nvPr/>
        </p:nvCxnSpPr>
        <p:spPr>
          <a:xfrm>
            <a:off x="3795785" y="4998096"/>
            <a:ext cx="33975" cy="227392"/>
          </a:xfrm>
          <a:prstGeom prst="straightConnector1">
            <a:avLst/>
          </a:prstGeom>
          <a:ln w="28575"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流程图: 磁盘 22"/>
          <p:cNvSpPr/>
          <p:nvPr/>
        </p:nvSpPr>
        <p:spPr>
          <a:xfrm>
            <a:off x="3505401" y="5225488"/>
            <a:ext cx="648717" cy="632613"/>
          </a:xfrm>
          <a:prstGeom prst="flowChartMagneticDisk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altLang="zh-CN" sz="700" b="1" dirty="0" smtClean="0">
                <a:latin typeface="微软雅黑"/>
                <a:ea typeface="微软雅黑"/>
                <a:cs typeface="微软雅黑"/>
              </a:rPr>
              <a:t>Oracle</a:t>
            </a:r>
            <a:endParaRPr lang="zh-CN" altLang="en-US" sz="700" b="1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154" name="流程图: 磁盘 22"/>
          <p:cNvSpPr/>
          <p:nvPr/>
        </p:nvSpPr>
        <p:spPr>
          <a:xfrm>
            <a:off x="3530600" y="5651555"/>
            <a:ext cx="741213" cy="632613"/>
          </a:xfrm>
          <a:prstGeom prst="flowChartMagneticDisk">
            <a:avLst/>
          </a:prstGeom>
          <a:solidFill>
            <a:schemeClr val="accent2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altLang="zh-CN" sz="700" b="1" dirty="0">
                <a:latin typeface="微软雅黑"/>
                <a:ea typeface="微软雅黑"/>
                <a:cs typeface="微软雅黑"/>
              </a:rPr>
              <a:t>OceanBase</a:t>
            </a:r>
            <a:endParaRPr lang="zh-CN" altLang="en-US" sz="700" b="1" dirty="0">
              <a:latin typeface="微软雅黑"/>
              <a:ea typeface="微软雅黑"/>
              <a:cs typeface="微软雅黑"/>
            </a:endParaRPr>
          </a:p>
        </p:txBody>
      </p:sp>
      <p:cxnSp>
        <p:nvCxnSpPr>
          <p:cNvPr id="155" name="直接箭头连接符 154"/>
          <p:cNvCxnSpPr>
            <a:endCxn id="154" idx="1"/>
          </p:cNvCxnSpPr>
          <p:nvPr/>
        </p:nvCxnSpPr>
        <p:spPr>
          <a:xfrm>
            <a:off x="3897640" y="4972696"/>
            <a:ext cx="3567" cy="67885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6" name="直接连接符 32"/>
          <p:cNvCxnSpPr>
            <a:endCxn id="157" idx="1"/>
          </p:cNvCxnSpPr>
          <p:nvPr/>
        </p:nvCxnSpPr>
        <p:spPr>
          <a:xfrm>
            <a:off x="5236937" y="5004172"/>
            <a:ext cx="53323" cy="234016"/>
          </a:xfrm>
          <a:prstGeom prst="straightConnector1">
            <a:avLst/>
          </a:prstGeom>
          <a:ln w="28575"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流程图: 磁盘 22"/>
          <p:cNvSpPr/>
          <p:nvPr/>
        </p:nvSpPr>
        <p:spPr>
          <a:xfrm>
            <a:off x="4965901" y="5238188"/>
            <a:ext cx="648717" cy="632613"/>
          </a:xfrm>
          <a:prstGeom prst="flowChartMagneticDisk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altLang="zh-CN" sz="700" b="1" dirty="0" smtClean="0">
                <a:latin typeface="微软雅黑"/>
                <a:ea typeface="微软雅黑"/>
                <a:cs typeface="微软雅黑"/>
              </a:rPr>
              <a:t>Oracle</a:t>
            </a:r>
            <a:endParaRPr lang="zh-CN" altLang="en-US" sz="700" b="1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158" name="流程图: 磁盘 22"/>
          <p:cNvSpPr/>
          <p:nvPr/>
        </p:nvSpPr>
        <p:spPr>
          <a:xfrm>
            <a:off x="4991100" y="5664255"/>
            <a:ext cx="741213" cy="632613"/>
          </a:xfrm>
          <a:prstGeom prst="flowChartMagneticDisk">
            <a:avLst/>
          </a:prstGeom>
          <a:solidFill>
            <a:schemeClr val="accent2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altLang="zh-CN" sz="700" b="1" dirty="0" smtClean="0">
                <a:latin typeface="微软雅黑"/>
                <a:ea typeface="微软雅黑"/>
                <a:cs typeface="微软雅黑"/>
              </a:rPr>
              <a:t>OceanBase</a:t>
            </a:r>
            <a:endParaRPr lang="zh-CN" altLang="en-US" sz="700" b="1" dirty="0">
              <a:latin typeface="微软雅黑"/>
              <a:ea typeface="微软雅黑"/>
              <a:cs typeface="微软雅黑"/>
            </a:endParaRPr>
          </a:p>
        </p:txBody>
      </p:sp>
      <p:cxnSp>
        <p:nvCxnSpPr>
          <p:cNvPr id="159" name="直接箭头连接符 158"/>
          <p:cNvCxnSpPr>
            <a:endCxn id="158" idx="1"/>
          </p:cNvCxnSpPr>
          <p:nvPr/>
        </p:nvCxnSpPr>
        <p:spPr>
          <a:xfrm>
            <a:off x="5358140" y="4985396"/>
            <a:ext cx="3567" cy="67885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0" name="直接连接符 32"/>
          <p:cNvCxnSpPr>
            <a:endCxn id="161" idx="1"/>
          </p:cNvCxnSpPr>
          <p:nvPr/>
        </p:nvCxnSpPr>
        <p:spPr>
          <a:xfrm>
            <a:off x="6145285" y="4998096"/>
            <a:ext cx="33975" cy="227392"/>
          </a:xfrm>
          <a:prstGeom prst="straightConnector1">
            <a:avLst/>
          </a:prstGeom>
          <a:ln w="28575"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流程图: 磁盘 22"/>
          <p:cNvSpPr/>
          <p:nvPr/>
        </p:nvSpPr>
        <p:spPr>
          <a:xfrm>
            <a:off x="5854901" y="5225488"/>
            <a:ext cx="648717" cy="632613"/>
          </a:xfrm>
          <a:prstGeom prst="flowChartMagneticDisk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altLang="zh-CN" sz="700" b="1" dirty="0" smtClean="0">
                <a:latin typeface="微软雅黑"/>
                <a:ea typeface="微软雅黑"/>
                <a:cs typeface="微软雅黑"/>
              </a:rPr>
              <a:t>Oracle</a:t>
            </a:r>
            <a:endParaRPr lang="zh-CN" altLang="en-US" sz="700" b="1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162" name="流程图: 磁盘 22"/>
          <p:cNvSpPr/>
          <p:nvPr/>
        </p:nvSpPr>
        <p:spPr>
          <a:xfrm>
            <a:off x="5880100" y="5651555"/>
            <a:ext cx="741213" cy="632613"/>
          </a:xfrm>
          <a:prstGeom prst="flowChartMagneticDisk">
            <a:avLst/>
          </a:prstGeom>
          <a:solidFill>
            <a:schemeClr val="accent2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altLang="zh-CN" sz="700" b="1" dirty="0">
                <a:latin typeface="微软雅黑"/>
                <a:ea typeface="微软雅黑"/>
                <a:cs typeface="微软雅黑"/>
              </a:rPr>
              <a:t>OceanBase</a:t>
            </a:r>
            <a:endParaRPr lang="zh-CN" altLang="en-US" sz="700" b="1" dirty="0">
              <a:latin typeface="微软雅黑"/>
              <a:ea typeface="微软雅黑"/>
              <a:cs typeface="微软雅黑"/>
            </a:endParaRPr>
          </a:p>
        </p:txBody>
      </p:sp>
      <p:cxnSp>
        <p:nvCxnSpPr>
          <p:cNvPr id="163" name="直接箭头连接符 162"/>
          <p:cNvCxnSpPr>
            <a:endCxn id="162" idx="1"/>
          </p:cNvCxnSpPr>
          <p:nvPr/>
        </p:nvCxnSpPr>
        <p:spPr>
          <a:xfrm>
            <a:off x="6247140" y="4972696"/>
            <a:ext cx="3567" cy="67885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4" name="直接连接符 32"/>
          <p:cNvCxnSpPr>
            <a:endCxn id="165" idx="1"/>
          </p:cNvCxnSpPr>
          <p:nvPr/>
        </p:nvCxnSpPr>
        <p:spPr>
          <a:xfrm>
            <a:off x="7332437" y="5004172"/>
            <a:ext cx="53323" cy="234016"/>
          </a:xfrm>
          <a:prstGeom prst="straightConnector1">
            <a:avLst/>
          </a:prstGeom>
          <a:ln w="28575"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流程图: 磁盘 22"/>
          <p:cNvSpPr/>
          <p:nvPr/>
        </p:nvSpPr>
        <p:spPr>
          <a:xfrm>
            <a:off x="7061401" y="5238188"/>
            <a:ext cx="648717" cy="632613"/>
          </a:xfrm>
          <a:prstGeom prst="flowChartMagneticDisk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altLang="zh-CN" sz="700" b="1" dirty="0" smtClean="0">
                <a:latin typeface="微软雅黑"/>
                <a:ea typeface="微软雅黑"/>
                <a:cs typeface="微软雅黑"/>
              </a:rPr>
              <a:t>Oracle</a:t>
            </a:r>
            <a:endParaRPr lang="zh-CN" altLang="en-US" sz="700" b="1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166" name="流程图: 磁盘 22"/>
          <p:cNvSpPr/>
          <p:nvPr/>
        </p:nvSpPr>
        <p:spPr>
          <a:xfrm>
            <a:off x="7086600" y="5664255"/>
            <a:ext cx="741213" cy="632613"/>
          </a:xfrm>
          <a:prstGeom prst="flowChartMagneticDisk">
            <a:avLst/>
          </a:prstGeom>
          <a:solidFill>
            <a:schemeClr val="accent2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altLang="zh-CN" sz="700" b="1" dirty="0" smtClean="0">
                <a:latin typeface="微软雅黑"/>
                <a:ea typeface="微软雅黑"/>
                <a:cs typeface="微软雅黑"/>
              </a:rPr>
              <a:t>OceanBase</a:t>
            </a:r>
            <a:endParaRPr lang="zh-CN" altLang="en-US" sz="700" b="1" dirty="0">
              <a:latin typeface="微软雅黑"/>
              <a:ea typeface="微软雅黑"/>
              <a:cs typeface="微软雅黑"/>
            </a:endParaRPr>
          </a:p>
        </p:txBody>
      </p:sp>
      <p:cxnSp>
        <p:nvCxnSpPr>
          <p:cNvPr id="167" name="直接箭头连接符 166"/>
          <p:cNvCxnSpPr>
            <a:endCxn id="166" idx="1"/>
          </p:cNvCxnSpPr>
          <p:nvPr/>
        </p:nvCxnSpPr>
        <p:spPr>
          <a:xfrm>
            <a:off x="7453640" y="4985396"/>
            <a:ext cx="3567" cy="67885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8" name="直接连接符 32"/>
          <p:cNvCxnSpPr>
            <a:endCxn id="169" idx="1"/>
          </p:cNvCxnSpPr>
          <p:nvPr/>
        </p:nvCxnSpPr>
        <p:spPr>
          <a:xfrm>
            <a:off x="8240785" y="4998096"/>
            <a:ext cx="33975" cy="227392"/>
          </a:xfrm>
          <a:prstGeom prst="straightConnector1">
            <a:avLst/>
          </a:prstGeom>
          <a:ln w="28575"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9" name="流程图: 磁盘 22"/>
          <p:cNvSpPr/>
          <p:nvPr/>
        </p:nvSpPr>
        <p:spPr>
          <a:xfrm>
            <a:off x="7950401" y="5225488"/>
            <a:ext cx="648717" cy="632613"/>
          </a:xfrm>
          <a:prstGeom prst="flowChartMagneticDisk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altLang="zh-CN" sz="700" b="1" dirty="0" smtClean="0">
                <a:latin typeface="微软雅黑"/>
                <a:ea typeface="微软雅黑"/>
                <a:cs typeface="微软雅黑"/>
              </a:rPr>
              <a:t>Oracle</a:t>
            </a:r>
            <a:endParaRPr lang="zh-CN" altLang="en-US" sz="700" b="1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170" name="流程图: 磁盘 22"/>
          <p:cNvSpPr/>
          <p:nvPr/>
        </p:nvSpPr>
        <p:spPr>
          <a:xfrm>
            <a:off x="7975600" y="5651555"/>
            <a:ext cx="741213" cy="632613"/>
          </a:xfrm>
          <a:prstGeom prst="flowChartMagneticDisk">
            <a:avLst/>
          </a:prstGeom>
          <a:solidFill>
            <a:schemeClr val="accent2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altLang="zh-CN" sz="700" b="1" dirty="0">
                <a:latin typeface="微软雅黑"/>
                <a:ea typeface="微软雅黑"/>
                <a:cs typeface="微软雅黑"/>
              </a:rPr>
              <a:t>OceanBase</a:t>
            </a:r>
            <a:endParaRPr lang="zh-CN" altLang="en-US" sz="700" b="1" dirty="0">
              <a:latin typeface="微软雅黑"/>
              <a:ea typeface="微软雅黑"/>
              <a:cs typeface="微软雅黑"/>
            </a:endParaRPr>
          </a:p>
        </p:txBody>
      </p:sp>
      <p:cxnSp>
        <p:nvCxnSpPr>
          <p:cNvPr id="171" name="直接箭头连接符 170"/>
          <p:cNvCxnSpPr>
            <a:endCxn id="170" idx="1"/>
          </p:cNvCxnSpPr>
          <p:nvPr/>
        </p:nvCxnSpPr>
        <p:spPr>
          <a:xfrm>
            <a:off x="8342640" y="4972696"/>
            <a:ext cx="3567" cy="67885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0" name="组合 29"/>
          <p:cNvGrpSpPr/>
          <p:nvPr/>
        </p:nvGrpSpPr>
        <p:grpSpPr>
          <a:xfrm>
            <a:off x="565028" y="6019119"/>
            <a:ext cx="512956" cy="265049"/>
            <a:chOff x="565028" y="6019119"/>
            <a:chExt cx="512956" cy="265049"/>
          </a:xfrm>
        </p:grpSpPr>
        <p:sp>
          <p:nvSpPr>
            <p:cNvPr id="175" name="矩形 174"/>
            <p:cNvSpPr/>
            <p:nvPr/>
          </p:nvSpPr>
          <p:spPr>
            <a:xfrm>
              <a:off x="565028" y="6019119"/>
              <a:ext cx="474856" cy="105421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800" b="1" dirty="0">
                  <a:solidFill>
                    <a:schemeClr val="tx1"/>
                  </a:solidFill>
                </a:rPr>
                <a:t>M</a:t>
              </a:r>
              <a:r>
                <a:rPr lang="en-US" altLang="zh-CN" sz="800" b="1" dirty="0" smtClean="0">
                  <a:solidFill>
                    <a:schemeClr val="tx1"/>
                  </a:solidFill>
                </a:rPr>
                <a:t>S</a:t>
              </a:r>
              <a:endParaRPr lang="zh-CN" altLang="en-US" sz="800" b="1" dirty="0">
                <a:solidFill>
                  <a:schemeClr val="tx1"/>
                </a:solidFill>
              </a:endParaRPr>
            </a:p>
          </p:txBody>
        </p:sp>
        <p:sp>
          <p:nvSpPr>
            <p:cNvPr id="176" name="矩形 175"/>
            <p:cNvSpPr/>
            <p:nvPr/>
          </p:nvSpPr>
          <p:spPr>
            <a:xfrm>
              <a:off x="603128" y="6105283"/>
              <a:ext cx="474856" cy="105421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800" b="1" dirty="0" smtClean="0">
                  <a:solidFill>
                    <a:schemeClr val="tx1"/>
                  </a:solidFill>
                </a:rPr>
                <a:t>UPS</a:t>
              </a:r>
              <a:endParaRPr lang="zh-CN" altLang="en-US" sz="800" b="1" dirty="0">
                <a:solidFill>
                  <a:schemeClr val="tx1"/>
                </a:solidFill>
              </a:endParaRPr>
            </a:p>
          </p:txBody>
        </p:sp>
        <p:sp>
          <p:nvSpPr>
            <p:cNvPr id="177" name="矩形 176"/>
            <p:cNvSpPr/>
            <p:nvPr/>
          </p:nvSpPr>
          <p:spPr>
            <a:xfrm>
              <a:off x="755528" y="6191447"/>
              <a:ext cx="322456" cy="92721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800" b="1" dirty="0">
                  <a:solidFill>
                    <a:schemeClr val="tx1"/>
                  </a:solidFill>
                </a:rPr>
                <a:t>C</a:t>
              </a:r>
              <a:r>
                <a:rPr lang="en-US" altLang="zh-CN" sz="800" b="1" dirty="0" smtClean="0">
                  <a:solidFill>
                    <a:schemeClr val="tx1"/>
                  </a:solidFill>
                </a:rPr>
                <a:t>S</a:t>
              </a:r>
              <a:endParaRPr lang="zh-CN" altLang="en-US" sz="8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78" name="组合 177"/>
          <p:cNvGrpSpPr/>
          <p:nvPr/>
        </p:nvGrpSpPr>
        <p:grpSpPr>
          <a:xfrm>
            <a:off x="1399448" y="6019119"/>
            <a:ext cx="512956" cy="265049"/>
            <a:chOff x="565028" y="6019119"/>
            <a:chExt cx="512956" cy="265049"/>
          </a:xfrm>
        </p:grpSpPr>
        <p:sp>
          <p:nvSpPr>
            <p:cNvPr id="179" name="矩形 178"/>
            <p:cNvSpPr/>
            <p:nvPr/>
          </p:nvSpPr>
          <p:spPr>
            <a:xfrm>
              <a:off x="565028" y="6019119"/>
              <a:ext cx="474856" cy="105421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800" b="1" dirty="0">
                  <a:solidFill>
                    <a:schemeClr val="tx1"/>
                  </a:solidFill>
                </a:rPr>
                <a:t>M</a:t>
              </a:r>
              <a:r>
                <a:rPr lang="en-US" altLang="zh-CN" sz="800" b="1" dirty="0" smtClean="0">
                  <a:solidFill>
                    <a:schemeClr val="tx1"/>
                  </a:solidFill>
                </a:rPr>
                <a:t>S</a:t>
              </a:r>
              <a:endParaRPr lang="zh-CN" altLang="en-US" sz="800" b="1" dirty="0">
                <a:solidFill>
                  <a:schemeClr val="tx1"/>
                </a:solidFill>
              </a:endParaRPr>
            </a:p>
          </p:txBody>
        </p:sp>
        <p:sp>
          <p:nvSpPr>
            <p:cNvPr id="180" name="矩形 179"/>
            <p:cNvSpPr/>
            <p:nvPr/>
          </p:nvSpPr>
          <p:spPr>
            <a:xfrm>
              <a:off x="603128" y="6105283"/>
              <a:ext cx="474856" cy="105421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800" b="1" dirty="0" smtClean="0">
                  <a:solidFill>
                    <a:schemeClr val="tx1"/>
                  </a:solidFill>
                </a:rPr>
                <a:t>UPS</a:t>
              </a:r>
              <a:endParaRPr lang="zh-CN" altLang="en-US" sz="800" b="1" dirty="0">
                <a:solidFill>
                  <a:schemeClr val="tx1"/>
                </a:solidFill>
              </a:endParaRPr>
            </a:p>
          </p:txBody>
        </p:sp>
        <p:sp>
          <p:nvSpPr>
            <p:cNvPr id="181" name="矩形 180"/>
            <p:cNvSpPr/>
            <p:nvPr/>
          </p:nvSpPr>
          <p:spPr>
            <a:xfrm>
              <a:off x="755528" y="6191447"/>
              <a:ext cx="322456" cy="92721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800" b="1" dirty="0">
                  <a:solidFill>
                    <a:schemeClr val="tx1"/>
                  </a:solidFill>
                </a:rPr>
                <a:t>C</a:t>
              </a:r>
              <a:r>
                <a:rPr lang="en-US" altLang="zh-CN" sz="800" b="1" dirty="0" smtClean="0">
                  <a:solidFill>
                    <a:schemeClr val="tx1"/>
                  </a:solidFill>
                </a:rPr>
                <a:t>S</a:t>
              </a:r>
              <a:endParaRPr lang="zh-CN" altLang="en-US" sz="8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82" name="组合 181"/>
          <p:cNvGrpSpPr/>
          <p:nvPr/>
        </p:nvGrpSpPr>
        <p:grpSpPr>
          <a:xfrm>
            <a:off x="2707154" y="6032644"/>
            <a:ext cx="512956" cy="265049"/>
            <a:chOff x="565028" y="6019119"/>
            <a:chExt cx="512956" cy="265049"/>
          </a:xfrm>
        </p:grpSpPr>
        <p:sp>
          <p:nvSpPr>
            <p:cNvPr id="183" name="矩形 182"/>
            <p:cNvSpPr/>
            <p:nvPr/>
          </p:nvSpPr>
          <p:spPr>
            <a:xfrm>
              <a:off x="565028" y="6019119"/>
              <a:ext cx="474856" cy="105421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800" b="1" dirty="0">
                  <a:solidFill>
                    <a:schemeClr val="tx1"/>
                  </a:solidFill>
                </a:rPr>
                <a:t>M</a:t>
              </a:r>
              <a:r>
                <a:rPr lang="en-US" altLang="zh-CN" sz="800" b="1" dirty="0" smtClean="0">
                  <a:solidFill>
                    <a:schemeClr val="tx1"/>
                  </a:solidFill>
                </a:rPr>
                <a:t>S</a:t>
              </a:r>
              <a:endParaRPr lang="zh-CN" altLang="en-US" sz="800" b="1" dirty="0">
                <a:solidFill>
                  <a:schemeClr val="tx1"/>
                </a:solidFill>
              </a:endParaRPr>
            </a:p>
          </p:txBody>
        </p:sp>
        <p:sp>
          <p:nvSpPr>
            <p:cNvPr id="184" name="矩形 183"/>
            <p:cNvSpPr/>
            <p:nvPr/>
          </p:nvSpPr>
          <p:spPr>
            <a:xfrm>
              <a:off x="603128" y="6105283"/>
              <a:ext cx="474856" cy="105421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800" b="1" dirty="0" smtClean="0">
                  <a:solidFill>
                    <a:schemeClr val="tx1"/>
                  </a:solidFill>
                </a:rPr>
                <a:t>UPS</a:t>
              </a:r>
              <a:endParaRPr lang="zh-CN" altLang="en-US" sz="800" b="1" dirty="0">
                <a:solidFill>
                  <a:schemeClr val="tx1"/>
                </a:solidFill>
              </a:endParaRPr>
            </a:p>
          </p:txBody>
        </p:sp>
        <p:sp>
          <p:nvSpPr>
            <p:cNvPr id="185" name="矩形 184"/>
            <p:cNvSpPr/>
            <p:nvPr/>
          </p:nvSpPr>
          <p:spPr>
            <a:xfrm>
              <a:off x="755528" y="6191447"/>
              <a:ext cx="322456" cy="92721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800" b="1" dirty="0">
                  <a:solidFill>
                    <a:schemeClr val="tx1"/>
                  </a:solidFill>
                </a:rPr>
                <a:t>C</a:t>
              </a:r>
              <a:r>
                <a:rPr lang="en-US" altLang="zh-CN" sz="800" b="1" dirty="0" smtClean="0">
                  <a:solidFill>
                    <a:schemeClr val="tx1"/>
                  </a:solidFill>
                </a:rPr>
                <a:t>S</a:t>
              </a:r>
              <a:endParaRPr lang="zh-CN" altLang="en-US" sz="8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86" name="组合 185"/>
          <p:cNvGrpSpPr/>
          <p:nvPr/>
        </p:nvGrpSpPr>
        <p:grpSpPr>
          <a:xfrm>
            <a:off x="3623464" y="6006419"/>
            <a:ext cx="512956" cy="265049"/>
            <a:chOff x="565028" y="6019119"/>
            <a:chExt cx="512956" cy="265049"/>
          </a:xfrm>
        </p:grpSpPr>
        <p:sp>
          <p:nvSpPr>
            <p:cNvPr id="187" name="矩形 186"/>
            <p:cNvSpPr/>
            <p:nvPr/>
          </p:nvSpPr>
          <p:spPr>
            <a:xfrm>
              <a:off x="565028" y="6019119"/>
              <a:ext cx="474856" cy="105421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800" b="1" dirty="0">
                  <a:solidFill>
                    <a:schemeClr val="tx1"/>
                  </a:solidFill>
                </a:rPr>
                <a:t>M</a:t>
              </a:r>
              <a:r>
                <a:rPr lang="en-US" altLang="zh-CN" sz="800" b="1" dirty="0" smtClean="0">
                  <a:solidFill>
                    <a:schemeClr val="tx1"/>
                  </a:solidFill>
                </a:rPr>
                <a:t>S</a:t>
              </a:r>
              <a:endParaRPr lang="zh-CN" altLang="en-US" sz="800" b="1" dirty="0">
                <a:solidFill>
                  <a:schemeClr val="tx1"/>
                </a:solidFill>
              </a:endParaRPr>
            </a:p>
          </p:txBody>
        </p:sp>
        <p:sp>
          <p:nvSpPr>
            <p:cNvPr id="188" name="矩形 187"/>
            <p:cNvSpPr/>
            <p:nvPr/>
          </p:nvSpPr>
          <p:spPr>
            <a:xfrm>
              <a:off x="603128" y="6105283"/>
              <a:ext cx="474856" cy="105421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800" b="1" dirty="0" smtClean="0">
                  <a:solidFill>
                    <a:schemeClr val="tx1"/>
                  </a:solidFill>
                </a:rPr>
                <a:t>UPS</a:t>
              </a:r>
              <a:endParaRPr lang="zh-CN" altLang="en-US" sz="800" b="1" dirty="0">
                <a:solidFill>
                  <a:schemeClr val="tx1"/>
                </a:solidFill>
              </a:endParaRPr>
            </a:p>
          </p:txBody>
        </p:sp>
        <p:sp>
          <p:nvSpPr>
            <p:cNvPr id="189" name="矩形 188"/>
            <p:cNvSpPr/>
            <p:nvPr/>
          </p:nvSpPr>
          <p:spPr>
            <a:xfrm>
              <a:off x="755528" y="6191447"/>
              <a:ext cx="322456" cy="92721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800" b="1" dirty="0">
                  <a:solidFill>
                    <a:schemeClr val="tx1"/>
                  </a:solidFill>
                </a:rPr>
                <a:t>C</a:t>
              </a:r>
              <a:r>
                <a:rPr lang="en-US" altLang="zh-CN" sz="800" b="1" dirty="0" smtClean="0">
                  <a:solidFill>
                    <a:schemeClr val="tx1"/>
                  </a:solidFill>
                </a:rPr>
                <a:t>S</a:t>
              </a:r>
              <a:endParaRPr lang="zh-CN" altLang="en-US" sz="8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90" name="组合 189"/>
          <p:cNvGrpSpPr/>
          <p:nvPr/>
        </p:nvGrpSpPr>
        <p:grpSpPr>
          <a:xfrm>
            <a:off x="5074650" y="6031819"/>
            <a:ext cx="512956" cy="265049"/>
            <a:chOff x="565028" y="6019119"/>
            <a:chExt cx="512956" cy="265049"/>
          </a:xfrm>
        </p:grpSpPr>
        <p:sp>
          <p:nvSpPr>
            <p:cNvPr id="191" name="矩形 190"/>
            <p:cNvSpPr/>
            <p:nvPr/>
          </p:nvSpPr>
          <p:spPr>
            <a:xfrm>
              <a:off x="565028" y="6019119"/>
              <a:ext cx="474856" cy="105421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800" b="1" dirty="0">
                  <a:solidFill>
                    <a:schemeClr val="tx1"/>
                  </a:solidFill>
                </a:rPr>
                <a:t>M</a:t>
              </a:r>
              <a:r>
                <a:rPr lang="en-US" altLang="zh-CN" sz="800" b="1" dirty="0" smtClean="0">
                  <a:solidFill>
                    <a:schemeClr val="tx1"/>
                  </a:solidFill>
                </a:rPr>
                <a:t>S</a:t>
              </a:r>
              <a:endParaRPr lang="zh-CN" altLang="en-US" sz="800" b="1" dirty="0">
                <a:solidFill>
                  <a:schemeClr val="tx1"/>
                </a:solidFill>
              </a:endParaRPr>
            </a:p>
          </p:txBody>
        </p:sp>
        <p:sp>
          <p:nvSpPr>
            <p:cNvPr id="192" name="矩形 191"/>
            <p:cNvSpPr/>
            <p:nvPr/>
          </p:nvSpPr>
          <p:spPr>
            <a:xfrm>
              <a:off x="603128" y="6105283"/>
              <a:ext cx="474856" cy="105421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800" b="1" dirty="0" smtClean="0">
                  <a:solidFill>
                    <a:schemeClr val="tx1"/>
                  </a:solidFill>
                </a:rPr>
                <a:t>UPS</a:t>
              </a:r>
              <a:endParaRPr lang="zh-CN" altLang="en-US" sz="800" b="1" dirty="0">
                <a:solidFill>
                  <a:schemeClr val="tx1"/>
                </a:solidFill>
              </a:endParaRPr>
            </a:p>
          </p:txBody>
        </p:sp>
        <p:sp>
          <p:nvSpPr>
            <p:cNvPr id="193" name="矩形 192"/>
            <p:cNvSpPr/>
            <p:nvPr/>
          </p:nvSpPr>
          <p:spPr>
            <a:xfrm>
              <a:off x="755528" y="6191447"/>
              <a:ext cx="322456" cy="92721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800" b="1" dirty="0">
                  <a:solidFill>
                    <a:schemeClr val="tx1"/>
                  </a:solidFill>
                </a:rPr>
                <a:t>C</a:t>
              </a:r>
              <a:r>
                <a:rPr lang="en-US" altLang="zh-CN" sz="800" b="1" dirty="0" smtClean="0">
                  <a:solidFill>
                    <a:schemeClr val="tx1"/>
                  </a:solidFill>
                </a:rPr>
                <a:t>S</a:t>
              </a:r>
              <a:endParaRPr lang="zh-CN" altLang="en-US" sz="8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94" name="组合 193"/>
          <p:cNvGrpSpPr/>
          <p:nvPr/>
        </p:nvGrpSpPr>
        <p:grpSpPr>
          <a:xfrm>
            <a:off x="5967778" y="6019119"/>
            <a:ext cx="512956" cy="265049"/>
            <a:chOff x="565028" y="6019119"/>
            <a:chExt cx="512956" cy="265049"/>
          </a:xfrm>
        </p:grpSpPr>
        <p:sp>
          <p:nvSpPr>
            <p:cNvPr id="195" name="矩形 194"/>
            <p:cNvSpPr/>
            <p:nvPr/>
          </p:nvSpPr>
          <p:spPr>
            <a:xfrm>
              <a:off x="565028" y="6019119"/>
              <a:ext cx="474856" cy="105421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800" b="1" dirty="0">
                  <a:solidFill>
                    <a:schemeClr val="tx1"/>
                  </a:solidFill>
                </a:rPr>
                <a:t>M</a:t>
              </a:r>
              <a:r>
                <a:rPr lang="en-US" altLang="zh-CN" sz="800" b="1" dirty="0" smtClean="0">
                  <a:solidFill>
                    <a:schemeClr val="tx1"/>
                  </a:solidFill>
                </a:rPr>
                <a:t>S</a:t>
              </a:r>
              <a:endParaRPr lang="zh-CN" altLang="en-US" sz="800" b="1" dirty="0">
                <a:solidFill>
                  <a:schemeClr val="tx1"/>
                </a:solidFill>
              </a:endParaRPr>
            </a:p>
          </p:txBody>
        </p:sp>
        <p:sp>
          <p:nvSpPr>
            <p:cNvPr id="196" name="矩形 195"/>
            <p:cNvSpPr/>
            <p:nvPr/>
          </p:nvSpPr>
          <p:spPr>
            <a:xfrm>
              <a:off x="603128" y="6105283"/>
              <a:ext cx="474856" cy="105421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800" b="1" dirty="0" smtClean="0">
                  <a:solidFill>
                    <a:schemeClr val="tx1"/>
                  </a:solidFill>
                </a:rPr>
                <a:t>UPS</a:t>
              </a:r>
              <a:endParaRPr lang="zh-CN" altLang="en-US" sz="800" b="1" dirty="0">
                <a:solidFill>
                  <a:schemeClr val="tx1"/>
                </a:solidFill>
              </a:endParaRPr>
            </a:p>
          </p:txBody>
        </p:sp>
        <p:sp>
          <p:nvSpPr>
            <p:cNvPr id="197" name="矩形 196"/>
            <p:cNvSpPr/>
            <p:nvPr/>
          </p:nvSpPr>
          <p:spPr>
            <a:xfrm>
              <a:off x="755528" y="6191447"/>
              <a:ext cx="322456" cy="92721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800" b="1" dirty="0">
                  <a:solidFill>
                    <a:schemeClr val="tx1"/>
                  </a:solidFill>
                </a:rPr>
                <a:t>C</a:t>
              </a:r>
              <a:r>
                <a:rPr lang="en-US" altLang="zh-CN" sz="800" b="1" dirty="0" smtClean="0">
                  <a:solidFill>
                    <a:schemeClr val="tx1"/>
                  </a:solidFill>
                </a:rPr>
                <a:t>S</a:t>
              </a:r>
              <a:endParaRPr lang="zh-CN" altLang="en-US" sz="8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98" name="组合 197"/>
          <p:cNvGrpSpPr/>
          <p:nvPr/>
        </p:nvGrpSpPr>
        <p:grpSpPr>
          <a:xfrm>
            <a:off x="7166716" y="6019119"/>
            <a:ext cx="512956" cy="265049"/>
            <a:chOff x="565028" y="6019119"/>
            <a:chExt cx="512956" cy="265049"/>
          </a:xfrm>
        </p:grpSpPr>
        <p:sp>
          <p:nvSpPr>
            <p:cNvPr id="199" name="矩形 198"/>
            <p:cNvSpPr/>
            <p:nvPr/>
          </p:nvSpPr>
          <p:spPr>
            <a:xfrm>
              <a:off x="565028" y="6019119"/>
              <a:ext cx="474856" cy="105421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800" b="1" dirty="0">
                  <a:solidFill>
                    <a:schemeClr val="tx1"/>
                  </a:solidFill>
                </a:rPr>
                <a:t>M</a:t>
              </a:r>
              <a:r>
                <a:rPr lang="en-US" altLang="zh-CN" sz="800" b="1" dirty="0" smtClean="0">
                  <a:solidFill>
                    <a:schemeClr val="tx1"/>
                  </a:solidFill>
                </a:rPr>
                <a:t>S</a:t>
              </a:r>
              <a:endParaRPr lang="zh-CN" altLang="en-US" sz="800" b="1" dirty="0">
                <a:solidFill>
                  <a:schemeClr val="tx1"/>
                </a:solidFill>
              </a:endParaRPr>
            </a:p>
          </p:txBody>
        </p:sp>
        <p:sp>
          <p:nvSpPr>
            <p:cNvPr id="200" name="矩形 199"/>
            <p:cNvSpPr/>
            <p:nvPr/>
          </p:nvSpPr>
          <p:spPr>
            <a:xfrm>
              <a:off x="603128" y="6105283"/>
              <a:ext cx="474856" cy="105421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800" b="1" dirty="0" smtClean="0">
                  <a:solidFill>
                    <a:schemeClr val="tx1"/>
                  </a:solidFill>
                </a:rPr>
                <a:t>UPS</a:t>
              </a:r>
              <a:endParaRPr lang="zh-CN" altLang="en-US" sz="800" b="1" dirty="0">
                <a:solidFill>
                  <a:schemeClr val="tx1"/>
                </a:solidFill>
              </a:endParaRPr>
            </a:p>
          </p:txBody>
        </p:sp>
        <p:sp>
          <p:nvSpPr>
            <p:cNvPr id="201" name="矩形 200"/>
            <p:cNvSpPr/>
            <p:nvPr/>
          </p:nvSpPr>
          <p:spPr>
            <a:xfrm>
              <a:off x="755528" y="6191447"/>
              <a:ext cx="322456" cy="92721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800" b="1" dirty="0">
                  <a:solidFill>
                    <a:schemeClr val="tx1"/>
                  </a:solidFill>
                </a:rPr>
                <a:t>C</a:t>
              </a:r>
              <a:r>
                <a:rPr lang="en-US" altLang="zh-CN" sz="800" b="1" dirty="0" smtClean="0">
                  <a:solidFill>
                    <a:schemeClr val="tx1"/>
                  </a:solidFill>
                </a:rPr>
                <a:t>S</a:t>
              </a:r>
              <a:endParaRPr lang="zh-CN" altLang="en-US" sz="8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02" name="组合 201"/>
          <p:cNvGrpSpPr/>
          <p:nvPr/>
        </p:nvGrpSpPr>
        <p:grpSpPr>
          <a:xfrm>
            <a:off x="8086162" y="6006419"/>
            <a:ext cx="512956" cy="265049"/>
            <a:chOff x="565028" y="6019119"/>
            <a:chExt cx="512956" cy="265049"/>
          </a:xfrm>
        </p:grpSpPr>
        <p:sp>
          <p:nvSpPr>
            <p:cNvPr id="203" name="矩形 202"/>
            <p:cNvSpPr/>
            <p:nvPr/>
          </p:nvSpPr>
          <p:spPr>
            <a:xfrm>
              <a:off x="565028" y="6019119"/>
              <a:ext cx="474856" cy="105421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800" b="1" dirty="0">
                  <a:solidFill>
                    <a:schemeClr val="tx1"/>
                  </a:solidFill>
                </a:rPr>
                <a:t>M</a:t>
              </a:r>
              <a:r>
                <a:rPr lang="en-US" altLang="zh-CN" sz="800" b="1" dirty="0" smtClean="0">
                  <a:solidFill>
                    <a:schemeClr val="tx1"/>
                  </a:solidFill>
                </a:rPr>
                <a:t>S</a:t>
              </a:r>
              <a:endParaRPr lang="zh-CN" altLang="en-US" sz="800" b="1" dirty="0">
                <a:solidFill>
                  <a:schemeClr val="tx1"/>
                </a:solidFill>
              </a:endParaRPr>
            </a:p>
          </p:txBody>
        </p:sp>
        <p:sp>
          <p:nvSpPr>
            <p:cNvPr id="204" name="矩形 203"/>
            <p:cNvSpPr/>
            <p:nvPr/>
          </p:nvSpPr>
          <p:spPr>
            <a:xfrm>
              <a:off x="603128" y="6105283"/>
              <a:ext cx="474856" cy="105421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800" b="1" dirty="0" smtClean="0">
                  <a:solidFill>
                    <a:schemeClr val="tx1"/>
                  </a:solidFill>
                </a:rPr>
                <a:t>UPS</a:t>
              </a:r>
              <a:endParaRPr lang="zh-CN" altLang="en-US" sz="800" b="1" dirty="0">
                <a:solidFill>
                  <a:schemeClr val="tx1"/>
                </a:solidFill>
              </a:endParaRPr>
            </a:p>
          </p:txBody>
        </p:sp>
        <p:sp>
          <p:nvSpPr>
            <p:cNvPr id="205" name="矩形 204"/>
            <p:cNvSpPr/>
            <p:nvPr/>
          </p:nvSpPr>
          <p:spPr>
            <a:xfrm>
              <a:off x="755528" y="6191447"/>
              <a:ext cx="322456" cy="92721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800" b="1" dirty="0">
                  <a:solidFill>
                    <a:schemeClr val="tx1"/>
                  </a:solidFill>
                </a:rPr>
                <a:t>C</a:t>
              </a:r>
              <a:r>
                <a:rPr lang="en-US" altLang="zh-CN" sz="800" b="1" dirty="0" smtClean="0">
                  <a:solidFill>
                    <a:schemeClr val="tx1"/>
                  </a:solidFill>
                </a:rPr>
                <a:t>S</a:t>
              </a:r>
              <a:endParaRPr lang="zh-CN" altLang="en-US" sz="800" b="1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207" name="直接连接符 32"/>
          <p:cNvCxnSpPr/>
          <p:nvPr/>
        </p:nvCxnSpPr>
        <p:spPr>
          <a:xfrm flipH="1">
            <a:off x="3023391" y="3992487"/>
            <a:ext cx="199356" cy="304273"/>
          </a:xfrm>
          <a:prstGeom prst="straightConnector1">
            <a:avLst/>
          </a:prstGeom>
          <a:ln w="28575"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直接连接符 32"/>
          <p:cNvCxnSpPr/>
          <p:nvPr/>
        </p:nvCxnSpPr>
        <p:spPr>
          <a:xfrm flipH="1">
            <a:off x="5265150" y="4056375"/>
            <a:ext cx="199356" cy="304273"/>
          </a:xfrm>
          <a:prstGeom prst="straightConnector1">
            <a:avLst/>
          </a:prstGeom>
          <a:ln w="28575"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直接连接符 32"/>
          <p:cNvCxnSpPr/>
          <p:nvPr/>
        </p:nvCxnSpPr>
        <p:spPr>
          <a:xfrm flipH="1">
            <a:off x="7325165" y="4056375"/>
            <a:ext cx="199356" cy="304273"/>
          </a:xfrm>
          <a:prstGeom prst="straightConnector1">
            <a:avLst/>
          </a:prstGeom>
          <a:ln w="28575"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矩形 119"/>
          <p:cNvSpPr/>
          <p:nvPr/>
        </p:nvSpPr>
        <p:spPr>
          <a:xfrm>
            <a:off x="7144750" y="4461861"/>
            <a:ext cx="459786" cy="423131"/>
          </a:xfrm>
          <a:prstGeom prst="rect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700" b="1" dirty="0" smtClean="0">
                <a:latin typeface="微软雅黑"/>
                <a:ea typeface="微软雅黑"/>
                <a:cs typeface="微软雅黑"/>
              </a:rPr>
              <a:t>APPX</a:t>
            </a:r>
            <a:endParaRPr lang="zh-CN" altLang="en-US" sz="700" b="1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121" name="矩形 120"/>
          <p:cNvSpPr/>
          <p:nvPr/>
        </p:nvSpPr>
        <p:spPr>
          <a:xfrm>
            <a:off x="7177040" y="4764940"/>
            <a:ext cx="456295" cy="24010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700" b="1" dirty="0" smtClean="0">
                <a:latin typeface="微软雅黑"/>
                <a:ea typeface="微软雅黑"/>
                <a:cs typeface="微软雅黑"/>
              </a:rPr>
              <a:t>数据</a:t>
            </a:r>
            <a:endParaRPr lang="en-US" altLang="zh-CN" sz="700" b="1" dirty="0" smtClean="0">
              <a:latin typeface="微软雅黑"/>
              <a:ea typeface="微软雅黑"/>
              <a:cs typeface="微软雅黑"/>
            </a:endParaRPr>
          </a:p>
          <a:p>
            <a:pPr algn="ctr"/>
            <a:r>
              <a:rPr lang="zh-CN" altLang="en-US" sz="700" b="1" dirty="0" smtClean="0">
                <a:latin typeface="微软雅黑"/>
                <a:ea typeface="微软雅黑"/>
                <a:cs typeface="微软雅黑"/>
              </a:rPr>
              <a:t>中间件</a:t>
            </a:r>
            <a:endParaRPr lang="zh-CN" altLang="en-US" sz="700" b="1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122" name="矩形 121"/>
          <p:cNvSpPr/>
          <p:nvPr/>
        </p:nvSpPr>
        <p:spPr>
          <a:xfrm>
            <a:off x="7936839" y="4461861"/>
            <a:ext cx="468592" cy="423131"/>
          </a:xfrm>
          <a:prstGeom prst="rect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700" b="1" dirty="0" smtClean="0">
                <a:latin typeface="微软雅黑"/>
                <a:ea typeface="微软雅黑"/>
                <a:cs typeface="微软雅黑"/>
              </a:rPr>
              <a:t>AppY</a:t>
            </a:r>
            <a:endParaRPr lang="zh-CN" altLang="en-US" sz="700" b="1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123" name="矩形 122"/>
          <p:cNvSpPr/>
          <p:nvPr/>
        </p:nvSpPr>
        <p:spPr>
          <a:xfrm>
            <a:off x="7954164" y="4751368"/>
            <a:ext cx="456295" cy="24010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700" b="1" dirty="0" smtClean="0">
                <a:latin typeface="微软雅黑"/>
                <a:ea typeface="微软雅黑"/>
                <a:cs typeface="微软雅黑"/>
              </a:rPr>
              <a:t>数据</a:t>
            </a:r>
            <a:endParaRPr lang="en-US" altLang="zh-CN" sz="700" b="1" dirty="0" smtClean="0">
              <a:latin typeface="微软雅黑"/>
              <a:ea typeface="微软雅黑"/>
              <a:cs typeface="微软雅黑"/>
            </a:endParaRPr>
          </a:p>
          <a:p>
            <a:pPr algn="ctr"/>
            <a:r>
              <a:rPr lang="zh-CN" altLang="en-US" sz="700" b="1" dirty="0" smtClean="0">
                <a:latin typeface="微软雅黑"/>
                <a:ea typeface="微软雅黑"/>
                <a:cs typeface="微软雅黑"/>
              </a:rPr>
              <a:t>中间件</a:t>
            </a:r>
            <a:endParaRPr lang="zh-CN" altLang="en-US" sz="700" b="1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125" name="矩形 124"/>
          <p:cNvSpPr/>
          <p:nvPr/>
        </p:nvSpPr>
        <p:spPr>
          <a:xfrm>
            <a:off x="5074650" y="4461861"/>
            <a:ext cx="459786" cy="423131"/>
          </a:xfrm>
          <a:prstGeom prst="rect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700" b="1" dirty="0" smtClean="0">
                <a:latin typeface="微软雅黑"/>
                <a:ea typeface="微软雅黑"/>
                <a:cs typeface="微软雅黑"/>
              </a:rPr>
              <a:t>APPX</a:t>
            </a:r>
            <a:endParaRPr lang="zh-CN" altLang="en-US" sz="700" b="1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126" name="矩形 125"/>
          <p:cNvSpPr/>
          <p:nvPr/>
        </p:nvSpPr>
        <p:spPr>
          <a:xfrm>
            <a:off x="5082263" y="4752240"/>
            <a:ext cx="456295" cy="24010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700" b="1" dirty="0" smtClean="0">
                <a:latin typeface="微软雅黑"/>
                <a:ea typeface="微软雅黑"/>
                <a:cs typeface="微软雅黑"/>
              </a:rPr>
              <a:t>数据</a:t>
            </a:r>
            <a:endParaRPr lang="en-US" altLang="zh-CN" sz="700" b="1" dirty="0" smtClean="0">
              <a:latin typeface="微软雅黑"/>
              <a:ea typeface="微软雅黑"/>
              <a:cs typeface="微软雅黑"/>
            </a:endParaRPr>
          </a:p>
          <a:p>
            <a:pPr algn="ctr"/>
            <a:r>
              <a:rPr lang="zh-CN" altLang="en-US" sz="700" b="1" dirty="0" smtClean="0">
                <a:latin typeface="微软雅黑"/>
                <a:ea typeface="微软雅黑"/>
                <a:cs typeface="微软雅黑"/>
              </a:rPr>
              <a:t>中间件</a:t>
            </a:r>
            <a:endParaRPr lang="zh-CN" altLang="en-US" sz="700" b="1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129" name="矩形 128"/>
          <p:cNvSpPr/>
          <p:nvPr/>
        </p:nvSpPr>
        <p:spPr>
          <a:xfrm>
            <a:off x="5866739" y="4461861"/>
            <a:ext cx="468592" cy="423131"/>
          </a:xfrm>
          <a:prstGeom prst="rect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700" b="1" dirty="0" smtClean="0">
                <a:latin typeface="微软雅黑"/>
                <a:ea typeface="微软雅黑"/>
                <a:cs typeface="微软雅黑"/>
              </a:rPr>
              <a:t>AppY</a:t>
            </a:r>
            <a:endParaRPr lang="zh-CN" altLang="en-US" sz="700" b="1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130" name="矩形 129"/>
          <p:cNvSpPr/>
          <p:nvPr/>
        </p:nvSpPr>
        <p:spPr>
          <a:xfrm>
            <a:off x="5884064" y="4774328"/>
            <a:ext cx="456295" cy="24010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700" b="1" dirty="0" smtClean="0">
                <a:latin typeface="微软雅黑"/>
                <a:ea typeface="微软雅黑"/>
                <a:cs typeface="微软雅黑"/>
              </a:rPr>
              <a:t>数据</a:t>
            </a:r>
            <a:endParaRPr lang="en-US" altLang="zh-CN" sz="700" b="1" dirty="0" smtClean="0">
              <a:latin typeface="微软雅黑"/>
              <a:ea typeface="微软雅黑"/>
              <a:cs typeface="微软雅黑"/>
            </a:endParaRPr>
          </a:p>
          <a:p>
            <a:pPr algn="ctr"/>
            <a:r>
              <a:rPr lang="zh-CN" altLang="en-US" sz="700" b="1" dirty="0" smtClean="0">
                <a:latin typeface="微软雅黑"/>
                <a:ea typeface="微软雅黑"/>
                <a:cs typeface="微软雅黑"/>
              </a:rPr>
              <a:t>中间件</a:t>
            </a:r>
            <a:endParaRPr lang="zh-CN" altLang="en-US" sz="700" b="1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134" name="矩形 133"/>
          <p:cNvSpPr/>
          <p:nvPr/>
        </p:nvSpPr>
        <p:spPr>
          <a:xfrm>
            <a:off x="2826750" y="4461861"/>
            <a:ext cx="459786" cy="423131"/>
          </a:xfrm>
          <a:prstGeom prst="rect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700" b="1" dirty="0" smtClean="0">
                <a:latin typeface="微软雅黑"/>
                <a:ea typeface="微软雅黑"/>
                <a:cs typeface="微软雅黑"/>
              </a:rPr>
              <a:t>APPX</a:t>
            </a:r>
            <a:endParaRPr lang="zh-CN" altLang="en-US" sz="700" b="1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135" name="矩形 134"/>
          <p:cNvSpPr/>
          <p:nvPr/>
        </p:nvSpPr>
        <p:spPr>
          <a:xfrm>
            <a:off x="2831995" y="4764940"/>
            <a:ext cx="456295" cy="24010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700" b="1" dirty="0" smtClean="0">
                <a:latin typeface="微软雅黑"/>
                <a:ea typeface="微软雅黑"/>
                <a:cs typeface="微软雅黑"/>
              </a:rPr>
              <a:t>数据</a:t>
            </a:r>
            <a:endParaRPr lang="en-US" altLang="zh-CN" sz="700" b="1" dirty="0" smtClean="0">
              <a:latin typeface="微软雅黑"/>
              <a:ea typeface="微软雅黑"/>
              <a:cs typeface="微软雅黑"/>
            </a:endParaRPr>
          </a:p>
          <a:p>
            <a:pPr algn="ctr"/>
            <a:r>
              <a:rPr lang="zh-CN" altLang="en-US" sz="700" b="1" dirty="0" smtClean="0">
                <a:latin typeface="微软雅黑"/>
                <a:ea typeface="微软雅黑"/>
                <a:cs typeface="微软雅黑"/>
              </a:rPr>
              <a:t>中间件</a:t>
            </a:r>
            <a:endParaRPr lang="zh-CN" altLang="en-US" sz="700" b="1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136" name="矩形 135"/>
          <p:cNvSpPr/>
          <p:nvPr/>
        </p:nvSpPr>
        <p:spPr>
          <a:xfrm>
            <a:off x="578850" y="4449161"/>
            <a:ext cx="459786" cy="423131"/>
          </a:xfrm>
          <a:prstGeom prst="rect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700" b="1" dirty="0" smtClean="0">
                <a:latin typeface="微软雅黑"/>
                <a:ea typeface="微软雅黑"/>
                <a:cs typeface="微软雅黑"/>
              </a:rPr>
              <a:t>APPX</a:t>
            </a:r>
            <a:endParaRPr lang="zh-CN" altLang="en-US" sz="700" b="1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137" name="矩形 136"/>
          <p:cNvSpPr/>
          <p:nvPr/>
        </p:nvSpPr>
        <p:spPr>
          <a:xfrm>
            <a:off x="596092" y="4732592"/>
            <a:ext cx="456295" cy="24010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700" b="1" dirty="0" smtClean="0">
                <a:latin typeface="微软雅黑"/>
                <a:ea typeface="微软雅黑"/>
                <a:cs typeface="微软雅黑"/>
              </a:rPr>
              <a:t>数据</a:t>
            </a:r>
            <a:endParaRPr lang="en-US" altLang="zh-CN" sz="700" b="1" dirty="0" smtClean="0">
              <a:latin typeface="微软雅黑"/>
              <a:ea typeface="微软雅黑"/>
              <a:cs typeface="微软雅黑"/>
            </a:endParaRPr>
          </a:p>
          <a:p>
            <a:pPr algn="ctr"/>
            <a:r>
              <a:rPr lang="zh-CN" altLang="en-US" sz="700" b="1" dirty="0" smtClean="0">
                <a:latin typeface="微软雅黑"/>
                <a:ea typeface="微软雅黑"/>
                <a:cs typeface="微软雅黑"/>
              </a:rPr>
              <a:t>中间件</a:t>
            </a:r>
            <a:endParaRPr lang="zh-CN" altLang="en-US" sz="700" b="1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139" name="矩形 138"/>
          <p:cNvSpPr/>
          <p:nvPr/>
        </p:nvSpPr>
        <p:spPr>
          <a:xfrm>
            <a:off x="1370939" y="4449161"/>
            <a:ext cx="468592" cy="423131"/>
          </a:xfrm>
          <a:prstGeom prst="rect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700" b="1" dirty="0" smtClean="0">
                <a:latin typeface="微软雅黑"/>
                <a:ea typeface="微软雅黑"/>
                <a:cs typeface="微软雅黑"/>
              </a:rPr>
              <a:t>AppY</a:t>
            </a:r>
            <a:endParaRPr lang="zh-CN" altLang="en-US" sz="700" b="1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140" name="矩形 139"/>
          <p:cNvSpPr/>
          <p:nvPr/>
        </p:nvSpPr>
        <p:spPr>
          <a:xfrm>
            <a:off x="1383236" y="4745292"/>
            <a:ext cx="456295" cy="24010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700" b="1" dirty="0" smtClean="0">
                <a:latin typeface="微软雅黑"/>
                <a:ea typeface="微软雅黑"/>
                <a:cs typeface="微软雅黑"/>
              </a:rPr>
              <a:t>数据</a:t>
            </a:r>
            <a:endParaRPr lang="en-US" altLang="zh-CN" sz="700" b="1" dirty="0" smtClean="0">
              <a:latin typeface="微软雅黑"/>
              <a:ea typeface="微软雅黑"/>
              <a:cs typeface="微软雅黑"/>
            </a:endParaRPr>
          </a:p>
          <a:p>
            <a:pPr algn="ctr"/>
            <a:r>
              <a:rPr lang="zh-CN" altLang="en-US" sz="700" b="1" dirty="0" smtClean="0">
                <a:latin typeface="微软雅黑"/>
                <a:ea typeface="微软雅黑"/>
                <a:cs typeface="微软雅黑"/>
              </a:rPr>
              <a:t>中间件</a:t>
            </a:r>
            <a:endParaRPr lang="zh-CN" altLang="en-US" sz="700" b="1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127" name="矩形 126"/>
          <p:cNvSpPr/>
          <p:nvPr/>
        </p:nvSpPr>
        <p:spPr>
          <a:xfrm>
            <a:off x="179512" y="799013"/>
            <a:ext cx="8784976" cy="37291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全局路由</a:t>
            </a:r>
            <a:endParaRPr lang="zh-CN" altLang="en-US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17543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r>
              <a:rPr kumimoji="1" lang="zh-CN" altLang="en-US" sz="2800" b="1" dirty="0"/>
              <a:t>数据中间件</a:t>
            </a:r>
            <a:r>
              <a:rPr kumimoji="1" lang="en-US" altLang="zh-CN" sz="2800" b="1" dirty="0"/>
              <a:t>-</a:t>
            </a:r>
            <a:r>
              <a:rPr kumimoji="1" lang="zh-CN" altLang="en-US" sz="2800" b="1" dirty="0"/>
              <a:t>架构理念</a:t>
            </a:r>
          </a:p>
        </p:txBody>
      </p:sp>
      <p:sp>
        <p:nvSpPr>
          <p:cNvPr id="10" name="AutoShape 4"/>
          <p:cNvSpPr>
            <a:spLocks noChangeArrowheads="1"/>
          </p:cNvSpPr>
          <p:nvPr/>
        </p:nvSpPr>
        <p:spPr bwMode="gray">
          <a:xfrm>
            <a:off x="5065486" y="1408906"/>
            <a:ext cx="2416063" cy="2248694"/>
          </a:xfrm>
          <a:prstGeom prst="roundRect">
            <a:avLst>
              <a:gd name="adj" fmla="val 7912"/>
            </a:avLst>
          </a:prstGeom>
          <a:gradFill rotWithShape="1">
            <a:gsLst>
              <a:gs pos="0">
                <a:schemeClr val="accent1">
                  <a:gamma/>
                  <a:tint val="38039"/>
                  <a:invGamma/>
                </a:schemeClr>
              </a:gs>
              <a:gs pos="100000">
                <a:schemeClr val="accent1">
                  <a:alpha val="50000"/>
                </a:schemeClr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>
              <a:defRPr/>
            </a:pPr>
            <a:endParaRPr lang="zh-CN" altLang="en-US" sz="1400">
              <a:latin typeface="微软雅黑" pitchFamily="34" charset="-122"/>
              <a:ea typeface="微软雅黑" pitchFamily="34" charset="-122"/>
            </a:endParaRPr>
          </a:p>
        </p:txBody>
      </p:sp>
      <p:grpSp>
        <p:nvGrpSpPr>
          <p:cNvPr id="11" name="Group 9"/>
          <p:cNvGrpSpPr>
            <a:grpSpLocks/>
          </p:cNvGrpSpPr>
          <p:nvPr/>
        </p:nvGrpSpPr>
        <p:grpSpPr bwMode="auto">
          <a:xfrm>
            <a:off x="4954761" y="780256"/>
            <a:ext cx="2553679" cy="466725"/>
            <a:chOff x="3623" y="1413"/>
            <a:chExt cx="1321" cy="294"/>
          </a:xfrm>
        </p:grpSpPr>
        <p:sp>
          <p:nvSpPr>
            <p:cNvPr id="12" name="AutoShape 10"/>
            <p:cNvSpPr>
              <a:spLocks noChangeArrowheads="1"/>
            </p:cNvSpPr>
            <p:nvPr/>
          </p:nvSpPr>
          <p:spPr bwMode="gray">
            <a:xfrm>
              <a:off x="3623" y="1413"/>
              <a:ext cx="1321" cy="29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accent1">
                    <a:gamma/>
                    <a:shade val="89020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9020"/>
                    <a:invGamma/>
                  </a:schemeClr>
                </a:gs>
              </a:gsLst>
              <a:lin ang="0" scaled="1"/>
            </a:gradFill>
            <a:ln w="12700">
              <a:solidFill>
                <a:schemeClr val="accent1"/>
              </a:solidFill>
              <a:round/>
              <a:headEnd/>
              <a:tailEnd/>
            </a:ln>
            <a:effectLst>
              <a:outerShdw dist="53882" dir="2700000" algn="ctr" rotWithShape="0">
                <a:srgbClr val="292929">
                  <a:alpha val="50000"/>
                </a:srgbClr>
              </a:outerShdw>
            </a:effec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9pPr>
            </a:lstStyle>
            <a:p>
              <a:pPr>
                <a:defRPr/>
              </a:pPr>
              <a:endParaRPr lang="zh-CN" altLang="en-US" sz="2000" dirty="0"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16" name="AutoShape 11"/>
            <p:cNvSpPr>
              <a:spLocks noChangeArrowheads="1"/>
            </p:cNvSpPr>
            <p:nvPr/>
          </p:nvSpPr>
          <p:spPr bwMode="gray">
            <a:xfrm flipH="1">
              <a:off x="4878" y="1457"/>
              <a:ext cx="59" cy="204"/>
            </a:xfrm>
            <a:prstGeom prst="moon">
              <a:avLst>
                <a:gd name="adj" fmla="val 22032"/>
              </a:avLst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  <a:alpha val="0"/>
                  </a:srgbClr>
                </a:gs>
                <a:gs pos="50000">
                  <a:srgbClr val="FFFFFF">
                    <a:alpha val="84000"/>
                  </a:srgbClr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9pPr>
            </a:lstStyle>
            <a:p>
              <a:pPr>
                <a:defRPr/>
              </a:pPr>
              <a:endParaRPr lang="zh-CN" altLang="en-US" sz="2000"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17" name="AutoShape 12"/>
            <p:cNvSpPr>
              <a:spLocks noChangeArrowheads="1"/>
            </p:cNvSpPr>
            <p:nvPr/>
          </p:nvSpPr>
          <p:spPr bwMode="gray">
            <a:xfrm>
              <a:off x="3637" y="1457"/>
              <a:ext cx="59" cy="204"/>
            </a:xfrm>
            <a:prstGeom prst="moon">
              <a:avLst>
                <a:gd name="adj" fmla="val 22032"/>
              </a:avLst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  <a:alpha val="0"/>
                  </a:srgbClr>
                </a:gs>
                <a:gs pos="50000">
                  <a:srgbClr val="FFFFFF">
                    <a:alpha val="84000"/>
                  </a:srgbClr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9pPr>
            </a:lstStyle>
            <a:p>
              <a:pPr>
                <a:defRPr/>
              </a:pPr>
              <a:endParaRPr lang="zh-CN" altLang="en-US" sz="2000">
                <a:latin typeface="微软雅黑" pitchFamily="34" charset="-122"/>
                <a:ea typeface="微软雅黑" pitchFamily="34" charset="-122"/>
              </a:endParaRPr>
            </a:p>
          </p:txBody>
        </p:sp>
      </p:grpSp>
      <p:sp>
        <p:nvSpPr>
          <p:cNvPr id="18" name="Text Box 18"/>
          <p:cNvSpPr txBox="1">
            <a:spLocks noChangeArrowheads="1"/>
          </p:cNvSpPr>
          <p:nvPr/>
        </p:nvSpPr>
        <p:spPr bwMode="white">
          <a:xfrm>
            <a:off x="5363181" y="859631"/>
            <a:ext cx="2000382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zh-CN" altLang="en-US" sz="2000" b="1" dirty="0" smtClean="0">
                <a:solidFill>
                  <a:srgbClr val="F8F8F8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中间件架构思想</a:t>
            </a:r>
            <a:endParaRPr lang="en-US" altLang="zh-CN" sz="2000" b="1" dirty="0">
              <a:solidFill>
                <a:srgbClr val="F8F8F8"/>
              </a:solidFill>
              <a:latin typeface="微软雅黑" pitchFamily="34" charset="-122"/>
              <a:ea typeface="微软雅黑" pitchFamily="34" charset="-122"/>
              <a:cs typeface="Arial" pitchFamily="34" charset="0"/>
            </a:endParaRPr>
          </a:p>
        </p:txBody>
      </p:sp>
      <p:sp>
        <p:nvSpPr>
          <p:cNvPr id="19" name="Rectangle 17"/>
          <p:cNvSpPr>
            <a:spLocks noChangeArrowheads="1"/>
          </p:cNvSpPr>
          <p:nvPr/>
        </p:nvSpPr>
        <p:spPr bwMode="gray">
          <a:xfrm>
            <a:off x="5300920" y="1485106"/>
            <a:ext cx="206264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>
              <a:buClr>
                <a:srgbClr val="FF0066"/>
              </a:buClr>
              <a:buSzPct val="75000"/>
              <a:buFont typeface="Arial" pitchFamily="34" charset="0"/>
              <a:buNone/>
            </a:pPr>
            <a:r>
              <a:rPr lang="en-US" altLang="zh-CN" sz="14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 </a:t>
            </a:r>
            <a:r>
              <a:rPr lang="zh-CN" altLang="en-US" sz="1400" b="1" dirty="0" smtClean="0">
                <a:solidFill>
                  <a:srgbClr val="7030A0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业务、技术功能分离</a:t>
            </a:r>
            <a:endParaRPr lang="en-US" altLang="zh-CN" sz="1400" b="1" dirty="0">
              <a:solidFill>
                <a:srgbClr val="7030A0"/>
              </a:solidFill>
              <a:latin typeface="微软雅黑" pitchFamily="34" charset="-122"/>
              <a:ea typeface="微软雅黑" pitchFamily="34" charset="-122"/>
              <a:cs typeface="Arial" pitchFamily="34" charset="0"/>
            </a:endParaRPr>
          </a:p>
        </p:txBody>
      </p:sp>
      <p:sp>
        <p:nvSpPr>
          <p:cNvPr id="20" name="Rectangle 18"/>
          <p:cNvSpPr>
            <a:spLocks noChangeArrowheads="1"/>
          </p:cNvSpPr>
          <p:nvPr/>
        </p:nvSpPr>
        <p:spPr bwMode="gray">
          <a:xfrm>
            <a:off x="5293849" y="2030028"/>
            <a:ext cx="210723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>
              <a:buClr>
                <a:srgbClr val="FF0066"/>
              </a:buClr>
              <a:buSzPct val="75000"/>
              <a:buFont typeface="Arial" pitchFamily="34" charset="0"/>
              <a:buNone/>
            </a:pPr>
            <a:r>
              <a:rPr lang="en-US" altLang="zh-CN" sz="1400" b="1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 </a:t>
            </a:r>
            <a:r>
              <a:rPr lang="zh-CN" altLang="en-US" sz="1400" b="1" dirty="0" smtClean="0">
                <a:solidFill>
                  <a:srgbClr val="7030A0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技术能力抽象公用</a:t>
            </a:r>
            <a:endParaRPr lang="en-US" altLang="zh-CN" sz="1400" b="1" dirty="0">
              <a:solidFill>
                <a:srgbClr val="7030A0"/>
              </a:solidFill>
              <a:latin typeface="微软雅黑" pitchFamily="34" charset="-122"/>
              <a:ea typeface="微软雅黑" pitchFamily="34" charset="-122"/>
              <a:cs typeface="Arial" pitchFamily="34" charset="0"/>
            </a:endParaRPr>
          </a:p>
        </p:txBody>
      </p:sp>
      <p:sp>
        <p:nvSpPr>
          <p:cNvPr id="21" name="Rectangle 18"/>
          <p:cNvSpPr>
            <a:spLocks noChangeArrowheads="1"/>
          </p:cNvSpPr>
          <p:nvPr/>
        </p:nvSpPr>
        <p:spPr bwMode="gray">
          <a:xfrm>
            <a:off x="5284805" y="2622506"/>
            <a:ext cx="216426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>
              <a:buClr>
                <a:srgbClr val="FF0066"/>
              </a:buClr>
              <a:buSzPct val="75000"/>
              <a:buFont typeface="Arial" pitchFamily="34" charset="0"/>
              <a:buNone/>
            </a:pPr>
            <a:r>
              <a:rPr lang="en-US" altLang="zh-CN" sz="14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 </a:t>
            </a:r>
            <a:r>
              <a:rPr lang="zh-CN" altLang="en-US" sz="1400" b="1" dirty="0" smtClean="0">
                <a:solidFill>
                  <a:srgbClr val="7030A0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配置动态化管控</a:t>
            </a:r>
            <a:endParaRPr lang="en-US" altLang="zh-CN" sz="1400" b="1" dirty="0">
              <a:solidFill>
                <a:srgbClr val="7030A0"/>
              </a:solidFill>
              <a:latin typeface="微软雅黑" pitchFamily="34" charset="-122"/>
              <a:ea typeface="微软雅黑" pitchFamily="34" charset="-122"/>
              <a:cs typeface="Arial" pitchFamily="34" charset="0"/>
            </a:endParaRPr>
          </a:p>
        </p:txBody>
      </p:sp>
      <p:sp>
        <p:nvSpPr>
          <p:cNvPr id="22" name="AutoShape 4"/>
          <p:cNvSpPr>
            <a:spLocks noChangeArrowheads="1"/>
          </p:cNvSpPr>
          <p:nvPr/>
        </p:nvSpPr>
        <p:spPr bwMode="gray">
          <a:xfrm>
            <a:off x="1116208" y="1401652"/>
            <a:ext cx="2388126" cy="2248694"/>
          </a:xfrm>
          <a:prstGeom prst="roundRect">
            <a:avLst>
              <a:gd name="adj" fmla="val 7912"/>
            </a:avLst>
          </a:prstGeom>
          <a:gradFill rotWithShape="1">
            <a:gsLst>
              <a:gs pos="0">
                <a:schemeClr val="accent1">
                  <a:gamma/>
                  <a:tint val="38039"/>
                  <a:invGamma/>
                </a:schemeClr>
              </a:gs>
              <a:gs pos="100000">
                <a:schemeClr val="accent1">
                  <a:alpha val="50000"/>
                </a:schemeClr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>
              <a:defRPr/>
            </a:pPr>
            <a:endParaRPr lang="zh-CN" altLang="en-US" sz="1400">
              <a:latin typeface="微软雅黑" pitchFamily="34" charset="-122"/>
              <a:ea typeface="微软雅黑" pitchFamily="34" charset="-122"/>
            </a:endParaRPr>
          </a:p>
        </p:txBody>
      </p:sp>
      <p:grpSp>
        <p:nvGrpSpPr>
          <p:cNvPr id="23" name="Group 9"/>
          <p:cNvGrpSpPr>
            <a:grpSpLocks/>
          </p:cNvGrpSpPr>
          <p:nvPr/>
        </p:nvGrpSpPr>
        <p:grpSpPr bwMode="auto">
          <a:xfrm>
            <a:off x="1027307" y="773002"/>
            <a:ext cx="2524150" cy="466725"/>
            <a:chOff x="3623" y="1413"/>
            <a:chExt cx="1321" cy="294"/>
          </a:xfrm>
        </p:grpSpPr>
        <p:sp>
          <p:nvSpPr>
            <p:cNvPr id="24" name="AutoShape 10"/>
            <p:cNvSpPr>
              <a:spLocks noChangeArrowheads="1"/>
            </p:cNvSpPr>
            <p:nvPr/>
          </p:nvSpPr>
          <p:spPr bwMode="gray">
            <a:xfrm>
              <a:off x="3623" y="1413"/>
              <a:ext cx="1321" cy="29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accent1">
                    <a:gamma/>
                    <a:shade val="89020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9020"/>
                    <a:invGamma/>
                  </a:schemeClr>
                </a:gs>
              </a:gsLst>
              <a:lin ang="0" scaled="1"/>
            </a:gradFill>
            <a:ln w="12700">
              <a:solidFill>
                <a:schemeClr val="accent1"/>
              </a:solidFill>
              <a:round/>
              <a:headEnd/>
              <a:tailEnd/>
            </a:ln>
            <a:effectLst>
              <a:outerShdw dist="53882" dir="2700000" algn="ctr" rotWithShape="0">
                <a:srgbClr val="292929">
                  <a:alpha val="50000"/>
                </a:srgbClr>
              </a:outerShdw>
            </a:effec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9pPr>
            </a:lstStyle>
            <a:p>
              <a:pPr>
                <a:defRPr/>
              </a:pPr>
              <a:endParaRPr lang="zh-CN" altLang="en-US" sz="2000" dirty="0"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25" name="AutoShape 11"/>
            <p:cNvSpPr>
              <a:spLocks noChangeArrowheads="1"/>
            </p:cNvSpPr>
            <p:nvPr/>
          </p:nvSpPr>
          <p:spPr bwMode="gray">
            <a:xfrm flipH="1">
              <a:off x="4878" y="1457"/>
              <a:ext cx="59" cy="204"/>
            </a:xfrm>
            <a:prstGeom prst="moon">
              <a:avLst>
                <a:gd name="adj" fmla="val 22032"/>
              </a:avLst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  <a:alpha val="0"/>
                  </a:srgbClr>
                </a:gs>
                <a:gs pos="50000">
                  <a:srgbClr val="FFFFFF">
                    <a:alpha val="84000"/>
                  </a:srgbClr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9pPr>
            </a:lstStyle>
            <a:p>
              <a:pPr>
                <a:defRPr/>
              </a:pPr>
              <a:endParaRPr lang="zh-CN" altLang="en-US" sz="2000"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26" name="AutoShape 12"/>
            <p:cNvSpPr>
              <a:spLocks noChangeArrowheads="1"/>
            </p:cNvSpPr>
            <p:nvPr/>
          </p:nvSpPr>
          <p:spPr bwMode="gray">
            <a:xfrm>
              <a:off x="3637" y="1457"/>
              <a:ext cx="59" cy="204"/>
            </a:xfrm>
            <a:prstGeom prst="moon">
              <a:avLst>
                <a:gd name="adj" fmla="val 22032"/>
              </a:avLst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  <a:alpha val="0"/>
                  </a:srgbClr>
                </a:gs>
                <a:gs pos="50000">
                  <a:srgbClr val="FFFFFF">
                    <a:alpha val="84000"/>
                  </a:srgbClr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  <a:cs typeface="+mn-cs"/>
                </a:defRPr>
              </a:lvl9pPr>
            </a:lstStyle>
            <a:p>
              <a:pPr>
                <a:defRPr/>
              </a:pPr>
              <a:endParaRPr lang="zh-CN" altLang="en-US" sz="2000">
                <a:latin typeface="微软雅黑" pitchFamily="34" charset="-122"/>
                <a:ea typeface="微软雅黑" pitchFamily="34" charset="-122"/>
              </a:endParaRPr>
            </a:p>
          </p:txBody>
        </p:sp>
      </p:grpSp>
      <p:sp>
        <p:nvSpPr>
          <p:cNvPr id="27" name="Text Box 18"/>
          <p:cNvSpPr txBox="1">
            <a:spLocks noChangeArrowheads="1"/>
          </p:cNvSpPr>
          <p:nvPr/>
        </p:nvSpPr>
        <p:spPr bwMode="white">
          <a:xfrm>
            <a:off x="1347982" y="852377"/>
            <a:ext cx="1977251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zh-CN" sz="2000" b="1" dirty="0" smtClean="0">
                <a:solidFill>
                  <a:srgbClr val="F8F8F8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DB</a:t>
            </a:r>
            <a:r>
              <a:rPr lang="zh-CN" altLang="en-US" sz="2000" b="1" dirty="0">
                <a:solidFill>
                  <a:srgbClr val="F8F8F8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引用</a:t>
            </a:r>
            <a:r>
              <a:rPr lang="zh-CN" altLang="en-US" sz="2000" b="1" dirty="0" smtClean="0">
                <a:solidFill>
                  <a:srgbClr val="F8F8F8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问题</a:t>
            </a:r>
            <a:endParaRPr lang="en-US" altLang="zh-CN" sz="2000" b="1" dirty="0">
              <a:solidFill>
                <a:srgbClr val="F8F8F8"/>
              </a:solidFill>
              <a:latin typeface="微软雅黑" pitchFamily="34" charset="-122"/>
              <a:ea typeface="微软雅黑" pitchFamily="34" charset="-122"/>
              <a:cs typeface="Arial" pitchFamily="34" charset="0"/>
            </a:endParaRPr>
          </a:p>
        </p:txBody>
      </p:sp>
      <p:sp>
        <p:nvSpPr>
          <p:cNvPr id="31" name="Rectangle 18"/>
          <p:cNvSpPr>
            <a:spLocks noChangeArrowheads="1"/>
          </p:cNvSpPr>
          <p:nvPr/>
        </p:nvSpPr>
        <p:spPr bwMode="gray">
          <a:xfrm>
            <a:off x="1281081" y="1529298"/>
            <a:ext cx="2082872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>
              <a:buClr>
                <a:srgbClr val="FF0066"/>
              </a:buClr>
              <a:buSzPct val="75000"/>
              <a:buFont typeface="Arial" pitchFamily="34" charset="0"/>
              <a:buNone/>
            </a:pPr>
            <a:r>
              <a:rPr lang="en-US" altLang="zh-CN" sz="1400" b="1" dirty="0" smtClean="0">
                <a:solidFill>
                  <a:srgbClr val="7030A0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SQL</a:t>
            </a:r>
            <a:r>
              <a:rPr lang="zh-CN" altLang="en-US" sz="1400" b="1" dirty="0" smtClean="0">
                <a:solidFill>
                  <a:srgbClr val="7030A0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等</a:t>
            </a:r>
            <a:r>
              <a:rPr lang="en-US" altLang="zh-CN" sz="1400" b="1" dirty="0" smtClean="0">
                <a:solidFill>
                  <a:srgbClr val="7030A0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Native</a:t>
            </a:r>
            <a:r>
              <a:rPr lang="zh-CN" altLang="en-US" sz="1400" b="1" dirty="0" smtClean="0">
                <a:solidFill>
                  <a:srgbClr val="7030A0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特性：</a:t>
            </a:r>
            <a:endParaRPr lang="zh-CN" altLang="en-US" sz="1400" b="1" dirty="0">
              <a:solidFill>
                <a:srgbClr val="7030A0"/>
              </a:solidFill>
              <a:latin typeface="微软雅黑" pitchFamily="34" charset="-122"/>
              <a:ea typeface="微软雅黑" pitchFamily="34" charset="-122"/>
              <a:cs typeface="Arial" pitchFamily="34" charset="0"/>
            </a:endParaRPr>
          </a:p>
          <a:p>
            <a:pPr>
              <a:buClr>
                <a:srgbClr val="FF0066"/>
              </a:buClr>
              <a:buSzPct val="75000"/>
              <a:buFont typeface="Arial" pitchFamily="34" charset="0"/>
              <a:buNone/>
            </a:pPr>
            <a:r>
              <a:rPr lang="zh-CN" altLang="en-US" sz="14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多、个性</a:t>
            </a:r>
            <a:endParaRPr lang="en-US" altLang="zh-CN" sz="1400" b="1" dirty="0" smtClean="0">
              <a:solidFill>
                <a:srgbClr val="7030A0"/>
              </a:solidFill>
              <a:latin typeface="微软雅黑" pitchFamily="34" charset="-122"/>
              <a:ea typeface="微软雅黑" pitchFamily="34" charset="-122"/>
              <a:cs typeface="Arial" pitchFamily="34" charset="0"/>
            </a:endParaRPr>
          </a:p>
          <a:p>
            <a:pPr>
              <a:buClr>
                <a:srgbClr val="FF0066"/>
              </a:buClr>
              <a:buSzPct val="75000"/>
              <a:buFont typeface="Arial" pitchFamily="34" charset="0"/>
              <a:buNone/>
            </a:pPr>
            <a:r>
              <a:rPr lang="en-US" altLang="zh-CN" sz="1400" b="1" dirty="0" smtClean="0">
                <a:solidFill>
                  <a:srgbClr val="7030A0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Datasource</a:t>
            </a:r>
            <a:r>
              <a:rPr lang="zh-CN" altLang="en-US" sz="1400" b="1" dirty="0">
                <a:solidFill>
                  <a:srgbClr val="7030A0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：</a:t>
            </a:r>
          </a:p>
          <a:p>
            <a:pPr>
              <a:buClr>
                <a:srgbClr val="FF0066"/>
              </a:buClr>
              <a:buSzPct val="75000"/>
              <a:buFont typeface="Arial" pitchFamily="34" charset="0"/>
              <a:buNone/>
            </a:pPr>
            <a:r>
              <a:rPr lang="zh-CN" altLang="en-US" sz="1400" b="1" dirty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多、不同</a:t>
            </a:r>
          </a:p>
          <a:p>
            <a:pPr>
              <a:buClr>
                <a:srgbClr val="FF0066"/>
              </a:buClr>
              <a:buSzPct val="75000"/>
              <a:buFont typeface="Arial" pitchFamily="34" charset="0"/>
              <a:buNone/>
            </a:pPr>
            <a:r>
              <a:rPr lang="zh-CN" altLang="en-US" sz="1400" b="1" dirty="0">
                <a:solidFill>
                  <a:srgbClr val="7030A0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解析规则：</a:t>
            </a:r>
          </a:p>
          <a:p>
            <a:pPr>
              <a:buClr>
                <a:srgbClr val="FF0066"/>
              </a:buClr>
              <a:buSzPct val="75000"/>
              <a:buFont typeface="Arial" pitchFamily="34" charset="0"/>
              <a:buNone/>
            </a:pPr>
            <a:r>
              <a:rPr lang="zh-CN" altLang="en-US" sz="1400" b="1" dirty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多、不同</a:t>
            </a:r>
          </a:p>
          <a:p>
            <a:pPr>
              <a:buClr>
                <a:srgbClr val="FF0066"/>
              </a:buClr>
              <a:buSzPct val="75000"/>
              <a:buFont typeface="Arial" pitchFamily="34" charset="0"/>
              <a:buNone/>
            </a:pPr>
            <a:r>
              <a:rPr lang="zh-CN" altLang="en-US" sz="1400" b="1" dirty="0">
                <a:solidFill>
                  <a:srgbClr val="7030A0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配置文件：</a:t>
            </a:r>
          </a:p>
          <a:p>
            <a:pPr>
              <a:buClr>
                <a:srgbClr val="FF0066"/>
              </a:buClr>
              <a:buSzPct val="75000"/>
              <a:buFont typeface="Arial" pitchFamily="34" charset="0"/>
              <a:buNone/>
            </a:pPr>
            <a:r>
              <a:rPr lang="zh-CN" altLang="en-US" sz="1400" b="1" dirty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本地</a:t>
            </a:r>
            <a:r>
              <a:rPr lang="zh-CN" altLang="en-US" sz="14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、</a:t>
            </a:r>
            <a:r>
              <a:rPr lang="zh-CN" altLang="en-US" sz="1400" b="1" dirty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业务</a:t>
            </a:r>
            <a:r>
              <a:rPr lang="zh-CN" altLang="en-US" sz="14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关联</a:t>
            </a:r>
            <a:endParaRPr lang="zh-CN" altLang="en-US" sz="1400" b="1" dirty="0">
              <a:solidFill>
                <a:srgbClr val="FF0000"/>
              </a:solidFill>
              <a:latin typeface="微软雅黑" pitchFamily="34" charset="-122"/>
              <a:ea typeface="微软雅黑" pitchFamily="34" charset="-122"/>
              <a:cs typeface="Arial" pitchFamily="34" charset="0"/>
            </a:endParaRPr>
          </a:p>
          <a:p>
            <a:pPr>
              <a:buClr>
                <a:srgbClr val="FF0066"/>
              </a:buClr>
              <a:buSzPct val="75000"/>
              <a:buFont typeface="Arial" pitchFamily="34" charset="0"/>
              <a:buNone/>
            </a:pPr>
            <a:endParaRPr lang="en-US" altLang="zh-CN" sz="1400" b="1" dirty="0">
              <a:solidFill>
                <a:srgbClr val="7030A0"/>
              </a:solidFill>
              <a:latin typeface="微软雅黑" pitchFamily="34" charset="-122"/>
              <a:ea typeface="微软雅黑" pitchFamily="34" charset="-122"/>
              <a:cs typeface="Arial" pitchFamily="34" charset="0"/>
            </a:endParaRPr>
          </a:p>
        </p:txBody>
      </p:sp>
      <p:sp>
        <p:nvSpPr>
          <p:cNvPr id="72" name="Freeform 214"/>
          <p:cNvSpPr>
            <a:spLocks/>
          </p:cNvSpPr>
          <p:nvPr/>
        </p:nvSpPr>
        <p:spPr bwMode="auto">
          <a:xfrm flipV="1">
            <a:off x="4155451" y="4542272"/>
            <a:ext cx="648777" cy="400689"/>
          </a:xfrm>
          <a:custGeom>
            <a:avLst/>
            <a:gdLst>
              <a:gd name="T0" fmla="*/ 0 w 616"/>
              <a:gd name="T1" fmla="*/ 76 h 305"/>
              <a:gd name="T2" fmla="*/ 464 w 616"/>
              <a:gd name="T3" fmla="*/ 76 h 305"/>
              <a:gd name="T4" fmla="*/ 464 w 616"/>
              <a:gd name="T5" fmla="*/ 0 h 305"/>
              <a:gd name="T6" fmla="*/ 616 w 616"/>
              <a:gd name="T7" fmla="*/ 153 h 305"/>
              <a:gd name="T8" fmla="*/ 464 w 616"/>
              <a:gd name="T9" fmla="*/ 305 h 305"/>
              <a:gd name="T10" fmla="*/ 464 w 616"/>
              <a:gd name="T11" fmla="*/ 229 h 305"/>
              <a:gd name="T12" fmla="*/ 0 w 616"/>
              <a:gd name="T13" fmla="*/ 229 h 305"/>
              <a:gd name="T14" fmla="*/ 0 w 616"/>
              <a:gd name="T15" fmla="*/ 76 h 3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616" h="305">
                <a:moveTo>
                  <a:pt x="0" y="76"/>
                </a:moveTo>
                <a:lnTo>
                  <a:pt x="464" y="76"/>
                </a:lnTo>
                <a:lnTo>
                  <a:pt x="464" y="0"/>
                </a:lnTo>
                <a:lnTo>
                  <a:pt x="616" y="153"/>
                </a:lnTo>
                <a:lnTo>
                  <a:pt x="464" y="305"/>
                </a:lnTo>
                <a:lnTo>
                  <a:pt x="464" y="229"/>
                </a:lnTo>
                <a:lnTo>
                  <a:pt x="0" y="229"/>
                </a:lnTo>
                <a:lnTo>
                  <a:pt x="0" y="76"/>
                </a:lnTo>
                <a:close/>
              </a:path>
            </a:pathLst>
          </a:custGeom>
          <a:noFill/>
          <a:ln w="25400" cap="flat">
            <a:solidFill>
              <a:srgbClr val="C0504D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1400"/>
          </a:p>
        </p:txBody>
      </p:sp>
      <p:grpSp>
        <p:nvGrpSpPr>
          <p:cNvPr id="7181" name="组合 7180"/>
          <p:cNvGrpSpPr/>
          <p:nvPr/>
        </p:nvGrpSpPr>
        <p:grpSpPr>
          <a:xfrm>
            <a:off x="5174488" y="3924452"/>
            <a:ext cx="3809846" cy="2641590"/>
            <a:chOff x="5174488" y="3924452"/>
            <a:chExt cx="3809846" cy="2641590"/>
          </a:xfrm>
        </p:grpSpPr>
        <p:cxnSp>
          <p:nvCxnSpPr>
            <p:cNvPr id="37" name="AutoShape 12"/>
            <p:cNvCxnSpPr>
              <a:cxnSpLocks noChangeShapeType="1"/>
              <a:stCxn id="61" idx="2"/>
              <a:endCxn id="67" idx="1"/>
            </p:cNvCxnSpPr>
            <p:nvPr/>
          </p:nvCxnSpPr>
          <p:spPr bwMode="auto">
            <a:xfrm flipH="1">
              <a:off x="5824622" y="5216710"/>
              <a:ext cx="322210" cy="70440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0" name="Line 16"/>
            <p:cNvSpPr>
              <a:spLocks noChangeShapeType="1"/>
            </p:cNvSpPr>
            <p:nvPr/>
          </p:nvSpPr>
          <p:spPr bwMode="auto">
            <a:xfrm>
              <a:off x="7119175" y="4595887"/>
              <a:ext cx="573998" cy="4169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7203328" y="4384953"/>
              <a:ext cx="1528763" cy="307777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eaLnBrk="1" hangingPunct="1">
                <a:defRPr/>
              </a:pPr>
              <a:r>
                <a:rPr lang="zh-CN" altLang="en-US" sz="14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配置动态管控</a:t>
              </a:r>
            </a:p>
          </p:txBody>
        </p:sp>
        <p:sp>
          <p:nvSpPr>
            <p:cNvPr id="51" name="Text Box 30"/>
            <p:cNvSpPr txBox="1">
              <a:spLocks noChangeArrowheads="1"/>
            </p:cNvSpPr>
            <p:nvPr/>
          </p:nvSpPr>
          <p:spPr bwMode="auto">
            <a:xfrm>
              <a:off x="5305523" y="3924452"/>
              <a:ext cx="1655763" cy="369332"/>
            </a:xfrm>
            <a:prstGeom prst="rect">
              <a:avLst/>
            </a:prstGeom>
            <a:solidFill>
              <a:srgbClr val="DB7237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zh-CN" altLang="en-US" b="1" dirty="0" smtClean="0"/>
                <a:t>中间件架构</a:t>
              </a:r>
              <a:endParaRPr lang="zh-CN" altLang="en-US" b="1" dirty="0"/>
            </a:p>
          </p:txBody>
        </p:sp>
        <p:sp>
          <p:nvSpPr>
            <p:cNvPr id="58" name="矩形 57"/>
            <p:cNvSpPr/>
            <p:nvPr/>
          </p:nvSpPr>
          <p:spPr>
            <a:xfrm>
              <a:off x="5174488" y="4385205"/>
              <a:ext cx="1944687" cy="421364"/>
            </a:xfrm>
            <a:prstGeom prst="rect">
              <a:avLst/>
            </a:prstGeom>
            <a:ln w="38100"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 sz="700" b="1" dirty="0">
                <a:latin typeface="微软雅黑"/>
                <a:ea typeface="微软雅黑"/>
                <a:cs typeface="微软雅黑"/>
              </a:endParaRPr>
            </a:p>
          </p:txBody>
        </p:sp>
        <p:sp>
          <p:nvSpPr>
            <p:cNvPr id="60" name="Rectangle 32"/>
            <p:cNvSpPr>
              <a:spLocks noChangeArrowheads="1"/>
            </p:cNvSpPr>
            <p:nvPr/>
          </p:nvSpPr>
          <p:spPr bwMode="auto">
            <a:xfrm>
              <a:off x="5755287" y="4385204"/>
              <a:ext cx="65405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altLang="zh-CN" b="1" dirty="0">
                  <a:solidFill>
                    <a:srgbClr val="B907B9"/>
                  </a:solidFill>
                </a:rPr>
                <a:t>APP</a:t>
              </a:r>
              <a:endParaRPr lang="zh-CN" altLang="en-US" b="1" dirty="0">
                <a:solidFill>
                  <a:srgbClr val="B907B9"/>
                </a:solidFill>
              </a:endParaRPr>
            </a:p>
          </p:txBody>
        </p:sp>
        <p:sp>
          <p:nvSpPr>
            <p:cNvPr id="61" name="矩形 60"/>
            <p:cNvSpPr/>
            <p:nvPr/>
          </p:nvSpPr>
          <p:spPr>
            <a:xfrm>
              <a:off x="5174488" y="4859889"/>
              <a:ext cx="1944687" cy="356821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8100"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 sz="700" b="1" dirty="0">
                <a:latin typeface="微软雅黑"/>
                <a:ea typeface="微软雅黑"/>
                <a:cs typeface="微软雅黑"/>
              </a:endParaRPr>
            </a:p>
          </p:txBody>
        </p:sp>
        <p:sp>
          <p:nvSpPr>
            <p:cNvPr id="62" name="Rectangle 32"/>
            <p:cNvSpPr>
              <a:spLocks noChangeArrowheads="1"/>
            </p:cNvSpPr>
            <p:nvPr/>
          </p:nvSpPr>
          <p:spPr bwMode="auto">
            <a:xfrm>
              <a:off x="5486382" y="4842398"/>
              <a:ext cx="1582057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zh-CN" altLang="en-US" sz="1600" b="1" dirty="0" smtClean="0">
                  <a:solidFill>
                    <a:srgbClr val="FF0000"/>
                  </a:solidFill>
                </a:rPr>
                <a:t>数据中间件</a:t>
              </a:r>
              <a:endParaRPr lang="zh-CN" altLang="en-US" sz="1600" b="1" dirty="0">
                <a:solidFill>
                  <a:srgbClr val="FF0000"/>
                </a:solidFill>
              </a:endParaRPr>
            </a:p>
          </p:txBody>
        </p:sp>
        <p:sp>
          <p:nvSpPr>
            <p:cNvPr id="64" name="矩形 63"/>
            <p:cNvSpPr/>
            <p:nvPr/>
          </p:nvSpPr>
          <p:spPr>
            <a:xfrm>
              <a:off x="7693173" y="4713326"/>
              <a:ext cx="1291161" cy="567284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8100"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 sz="700" b="1" dirty="0">
                <a:latin typeface="微软雅黑"/>
                <a:ea typeface="微软雅黑"/>
                <a:cs typeface="微软雅黑"/>
              </a:endParaRPr>
            </a:p>
          </p:txBody>
        </p:sp>
        <p:sp>
          <p:nvSpPr>
            <p:cNvPr id="65" name="Rectangle 32"/>
            <p:cNvSpPr>
              <a:spLocks noChangeArrowheads="1"/>
            </p:cNvSpPr>
            <p:nvPr/>
          </p:nvSpPr>
          <p:spPr bwMode="auto">
            <a:xfrm>
              <a:off x="7823186" y="4695835"/>
              <a:ext cx="1161148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zh-CN" altLang="en-US" sz="1600" b="1" dirty="0" smtClean="0">
                  <a:solidFill>
                    <a:srgbClr val="FF0000"/>
                  </a:solidFill>
                </a:rPr>
                <a:t>资源管控</a:t>
              </a:r>
              <a:endParaRPr lang="en-US" altLang="zh-CN" sz="1600" b="1" dirty="0" smtClean="0">
                <a:solidFill>
                  <a:srgbClr val="FF0000"/>
                </a:solidFill>
              </a:endParaRPr>
            </a:p>
            <a:p>
              <a:r>
                <a:rPr lang="zh-CN" altLang="en-US" sz="1600" b="1" dirty="0" smtClean="0">
                  <a:solidFill>
                    <a:srgbClr val="FF0000"/>
                  </a:solidFill>
                </a:rPr>
                <a:t>   中间件</a:t>
              </a:r>
              <a:endParaRPr lang="zh-CN" altLang="en-US" sz="1600" b="1" dirty="0">
                <a:solidFill>
                  <a:srgbClr val="FF0000"/>
                </a:solidFill>
              </a:endParaRPr>
            </a:p>
          </p:txBody>
        </p:sp>
        <p:sp>
          <p:nvSpPr>
            <p:cNvPr id="67" name="流程图: 磁盘 22"/>
            <p:cNvSpPr/>
            <p:nvPr/>
          </p:nvSpPr>
          <p:spPr>
            <a:xfrm>
              <a:off x="5500263" y="5921111"/>
              <a:ext cx="648717" cy="632613"/>
            </a:xfrm>
            <a:prstGeom prst="flowChartMagneticDisk">
              <a:avLst/>
            </a:prstGeom>
            <a:ln w="38100"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 anchorCtr="0"/>
            <a:lstStyle/>
            <a:p>
              <a:pPr algn="ctr"/>
              <a:r>
                <a:rPr lang="en-US" altLang="zh-CN" sz="1400" b="1" dirty="0" smtClean="0">
                  <a:latin typeface="微软雅黑"/>
                  <a:ea typeface="微软雅黑"/>
                  <a:cs typeface="微软雅黑"/>
                </a:rPr>
                <a:t>DB-1</a:t>
              </a:r>
              <a:endParaRPr lang="zh-CN" altLang="en-US" sz="1400" b="1" dirty="0">
                <a:latin typeface="微软雅黑"/>
                <a:ea typeface="微软雅黑"/>
                <a:cs typeface="微软雅黑"/>
              </a:endParaRPr>
            </a:p>
          </p:txBody>
        </p:sp>
        <p:sp>
          <p:nvSpPr>
            <p:cNvPr id="77" name="流程图: 磁盘 22"/>
            <p:cNvSpPr/>
            <p:nvPr/>
          </p:nvSpPr>
          <p:spPr>
            <a:xfrm>
              <a:off x="6217086" y="5933429"/>
              <a:ext cx="648717" cy="632613"/>
            </a:xfrm>
            <a:prstGeom prst="flowChartMagneticDisk">
              <a:avLst/>
            </a:prstGeom>
            <a:ln w="38100"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 anchorCtr="0"/>
            <a:lstStyle/>
            <a:p>
              <a:pPr algn="ctr"/>
              <a:r>
                <a:rPr lang="en-US" altLang="zh-CN" sz="1400" b="1" dirty="0" smtClean="0">
                  <a:latin typeface="微软雅黑"/>
                  <a:ea typeface="微软雅黑"/>
                  <a:cs typeface="微软雅黑"/>
                </a:rPr>
                <a:t>DB-2</a:t>
              </a:r>
              <a:endParaRPr lang="zh-CN" altLang="en-US" sz="1400" b="1" dirty="0">
                <a:latin typeface="微软雅黑"/>
                <a:ea typeface="微软雅黑"/>
                <a:cs typeface="微软雅黑"/>
              </a:endParaRPr>
            </a:p>
          </p:txBody>
        </p:sp>
        <p:cxnSp>
          <p:nvCxnSpPr>
            <p:cNvPr id="78" name="AutoShape 12"/>
            <p:cNvCxnSpPr>
              <a:cxnSpLocks noChangeShapeType="1"/>
              <a:stCxn id="61" idx="2"/>
              <a:endCxn id="77" idx="1"/>
            </p:cNvCxnSpPr>
            <p:nvPr/>
          </p:nvCxnSpPr>
          <p:spPr bwMode="auto">
            <a:xfrm>
              <a:off x="6146832" y="5216710"/>
              <a:ext cx="394613" cy="71671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7180" name="组合 7179"/>
          <p:cNvGrpSpPr/>
          <p:nvPr/>
        </p:nvGrpSpPr>
        <p:grpSpPr>
          <a:xfrm>
            <a:off x="1088794" y="3944974"/>
            <a:ext cx="3584806" cy="2913545"/>
            <a:chOff x="1088794" y="3944974"/>
            <a:chExt cx="3584806" cy="2913545"/>
          </a:xfrm>
        </p:grpSpPr>
        <p:sp>
          <p:nvSpPr>
            <p:cNvPr id="43" name="TextBox 18"/>
            <p:cNvSpPr txBox="1">
              <a:spLocks noChangeArrowheads="1"/>
            </p:cNvSpPr>
            <p:nvPr/>
          </p:nvSpPr>
          <p:spPr bwMode="auto">
            <a:xfrm>
              <a:off x="2715076" y="5434160"/>
              <a:ext cx="1958524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eaLnBrk="1" hangingPunct="1"/>
              <a:r>
                <a:rPr lang="zh-CN" altLang="en-US" sz="1400" b="1" dirty="0">
                  <a:solidFill>
                    <a:srgbClr val="FF0000"/>
                  </a:solidFill>
                </a:rPr>
                <a:t>不同组件、</a:t>
              </a:r>
              <a:r>
                <a:rPr lang="zh-CN" altLang="en-US" sz="1400" b="1" dirty="0" smtClean="0">
                  <a:solidFill>
                    <a:srgbClr val="FF0000"/>
                  </a:solidFill>
                </a:rPr>
                <a:t>不同逻辑</a:t>
              </a:r>
              <a:endParaRPr lang="en-US" altLang="zh-CN" sz="1400" b="1" dirty="0" smtClean="0">
                <a:solidFill>
                  <a:srgbClr val="FF0000"/>
                </a:solidFill>
              </a:endParaRPr>
            </a:p>
            <a:p>
              <a:pPr eaLnBrk="1" hangingPunct="1"/>
              <a:r>
                <a:rPr lang="zh-CN" altLang="en-US" sz="1400" b="1" dirty="0" smtClean="0">
                  <a:solidFill>
                    <a:srgbClr val="FF0000"/>
                  </a:solidFill>
                </a:rPr>
                <a:t>嵌在</a:t>
              </a:r>
              <a:r>
                <a:rPr lang="en-US" altLang="zh-CN" sz="1400" b="1" dirty="0" smtClean="0">
                  <a:solidFill>
                    <a:srgbClr val="FF0000"/>
                  </a:solidFill>
                </a:rPr>
                <a:t>APP</a:t>
              </a:r>
              <a:r>
                <a:rPr lang="zh-CN" altLang="en-US" sz="1400" b="1" dirty="0" smtClean="0">
                  <a:solidFill>
                    <a:srgbClr val="FF0000"/>
                  </a:solidFill>
                </a:rPr>
                <a:t>中</a:t>
              </a:r>
              <a:endParaRPr lang="zh-CN" alt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44" name="Line 20"/>
            <p:cNvSpPr>
              <a:spLocks noChangeShapeType="1"/>
            </p:cNvSpPr>
            <p:nvPr/>
          </p:nvSpPr>
          <p:spPr bwMode="auto">
            <a:xfrm>
              <a:off x="2298243" y="5404714"/>
              <a:ext cx="503238" cy="3603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9" name="爆炸形 1 48"/>
            <p:cNvSpPr/>
            <p:nvPr/>
          </p:nvSpPr>
          <p:spPr>
            <a:xfrm>
              <a:off x="2758618" y="5764511"/>
              <a:ext cx="1578516" cy="1094008"/>
            </a:xfrm>
            <a:prstGeom prst="irregularSeal1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CN" altLang="en-US" sz="1200" b="1" dirty="0">
                  <a:solidFill>
                    <a:schemeClr val="tx1"/>
                  </a:solidFill>
                </a:rPr>
                <a:t>配置</a:t>
              </a:r>
              <a:r>
                <a:rPr lang="zh-CN" altLang="en-US" sz="1200" b="1" dirty="0" smtClean="0">
                  <a:solidFill>
                    <a:schemeClr val="tx1"/>
                  </a:solidFill>
                </a:rPr>
                <a:t>变更</a:t>
              </a:r>
              <a:r>
                <a:rPr lang="zh-CN" altLang="en-US" sz="1200" b="1" dirty="0">
                  <a:solidFill>
                    <a:schemeClr val="tx1"/>
                  </a:solidFill>
                </a:rPr>
                <a:t>还</a:t>
              </a:r>
              <a:r>
                <a:rPr lang="zh-CN" altLang="en-US" sz="1200" b="1" dirty="0" smtClean="0">
                  <a:solidFill>
                    <a:schemeClr val="tx1"/>
                  </a:solidFill>
                </a:rPr>
                <a:t>得发布代码？</a:t>
              </a:r>
              <a:endParaRPr lang="en-US" altLang="zh-CN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50" name="Text Box 29"/>
            <p:cNvSpPr txBox="1">
              <a:spLocks noChangeArrowheads="1"/>
            </p:cNvSpPr>
            <p:nvPr/>
          </p:nvSpPr>
          <p:spPr bwMode="auto">
            <a:xfrm>
              <a:off x="1421484" y="3944974"/>
              <a:ext cx="1270785" cy="369332"/>
            </a:xfrm>
            <a:prstGeom prst="rect">
              <a:avLst/>
            </a:prstGeom>
            <a:solidFill>
              <a:srgbClr val="DB7237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zh-CN" altLang="en-US" b="1" dirty="0"/>
                <a:t>传统</a:t>
              </a:r>
              <a:r>
                <a:rPr lang="zh-CN" altLang="en-US" b="1" dirty="0" smtClean="0"/>
                <a:t>架构</a:t>
              </a:r>
              <a:endParaRPr lang="zh-CN" altLang="en-US" b="1" dirty="0"/>
            </a:p>
          </p:txBody>
        </p:sp>
        <p:sp>
          <p:nvSpPr>
            <p:cNvPr id="55" name="矩形 54"/>
            <p:cNvSpPr/>
            <p:nvPr/>
          </p:nvSpPr>
          <p:spPr>
            <a:xfrm>
              <a:off x="1088794" y="4406972"/>
              <a:ext cx="1944687" cy="997742"/>
            </a:xfrm>
            <a:prstGeom prst="rect">
              <a:avLst/>
            </a:prstGeom>
            <a:ln w="38100"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 sz="700" b="1" dirty="0">
                <a:latin typeface="微软雅黑"/>
                <a:ea typeface="微软雅黑"/>
                <a:cs typeface="微软雅黑"/>
              </a:endParaRPr>
            </a:p>
          </p:txBody>
        </p:sp>
        <p:sp>
          <p:nvSpPr>
            <p:cNvPr id="56" name="Rectangle 5"/>
            <p:cNvSpPr>
              <a:spLocks noChangeArrowheads="1"/>
            </p:cNvSpPr>
            <p:nvPr/>
          </p:nvSpPr>
          <p:spPr bwMode="auto">
            <a:xfrm>
              <a:off x="1189260" y="4726176"/>
              <a:ext cx="1728788" cy="433388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8100"/>
            <a:ex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altLang="zh-CN" sz="700" b="1" dirty="0">
                <a:solidFill>
                  <a:schemeClr val="dk1"/>
                </a:solidFill>
                <a:latin typeface="微软雅黑"/>
                <a:ea typeface="微软雅黑"/>
                <a:cs typeface="微软雅黑"/>
              </a:endParaRPr>
            </a:p>
          </p:txBody>
        </p:sp>
        <p:sp>
          <p:nvSpPr>
            <p:cNvPr id="57" name="Rectangle 32"/>
            <p:cNvSpPr>
              <a:spLocks noChangeArrowheads="1"/>
            </p:cNvSpPr>
            <p:nvPr/>
          </p:nvSpPr>
          <p:spPr bwMode="auto">
            <a:xfrm>
              <a:off x="1669593" y="4406972"/>
              <a:ext cx="65405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altLang="zh-CN" b="1" dirty="0">
                  <a:solidFill>
                    <a:srgbClr val="B907B9"/>
                  </a:solidFill>
                </a:rPr>
                <a:t>APP</a:t>
              </a:r>
              <a:endParaRPr lang="zh-CN" altLang="en-US" b="1" dirty="0">
                <a:solidFill>
                  <a:srgbClr val="B907B9"/>
                </a:solidFill>
              </a:endParaRPr>
            </a:p>
          </p:txBody>
        </p:sp>
        <p:sp>
          <p:nvSpPr>
            <p:cNvPr id="63" name="Rectangle 32"/>
            <p:cNvSpPr>
              <a:spLocks noChangeArrowheads="1"/>
            </p:cNvSpPr>
            <p:nvPr/>
          </p:nvSpPr>
          <p:spPr bwMode="auto">
            <a:xfrm>
              <a:off x="1262625" y="4773685"/>
              <a:ext cx="1582057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zh-CN" altLang="en-US" sz="1600" b="1" dirty="0" smtClean="0">
                  <a:solidFill>
                    <a:srgbClr val="FF0000"/>
                  </a:solidFill>
                </a:rPr>
                <a:t>数据库组件</a:t>
              </a:r>
              <a:r>
                <a:rPr lang="en-US" altLang="zh-CN" sz="1600" b="1" dirty="0" smtClean="0">
                  <a:solidFill>
                    <a:srgbClr val="FF0000"/>
                  </a:solidFill>
                </a:rPr>
                <a:t>1</a:t>
              </a:r>
              <a:endParaRPr lang="zh-CN" altLang="en-US" sz="16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83" name="AutoShape 12"/>
            <p:cNvCxnSpPr>
              <a:cxnSpLocks noChangeShapeType="1"/>
              <a:endCxn id="84" idx="1"/>
            </p:cNvCxnSpPr>
            <p:nvPr/>
          </p:nvCxnSpPr>
          <p:spPr bwMode="auto">
            <a:xfrm>
              <a:off x="1564765" y="5159564"/>
              <a:ext cx="1" cy="85589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84" name="流程图: 磁盘 22"/>
            <p:cNvSpPr/>
            <p:nvPr/>
          </p:nvSpPr>
          <p:spPr>
            <a:xfrm>
              <a:off x="1240407" y="6015455"/>
              <a:ext cx="648717" cy="632613"/>
            </a:xfrm>
            <a:prstGeom prst="flowChartMagneticDisk">
              <a:avLst/>
            </a:prstGeom>
            <a:ln w="38100"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 anchorCtr="0"/>
            <a:lstStyle/>
            <a:p>
              <a:pPr algn="ctr"/>
              <a:r>
                <a:rPr lang="en-US" altLang="zh-CN" sz="1400" b="1" dirty="0" smtClean="0">
                  <a:latin typeface="微软雅黑"/>
                  <a:ea typeface="微软雅黑"/>
                  <a:cs typeface="微软雅黑"/>
                </a:rPr>
                <a:t>DB-1</a:t>
              </a:r>
              <a:endParaRPr lang="zh-CN" altLang="en-US" sz="1400" b="1" dirty="0">
                <a:latin typeface="微软雅黑"/>
                <a:ea typeface="微软雅黑"/>
                <a:cs typeface="微软雅黑"/>
              </a:endParaRPr>
            </a:p>
          </p:txBody>
        </p:sp>
        <p:sp>
          <p:nvSpPr>
            <p:cNvPr id="85" name="流程图: 磁盘 22"/>
            <p:cNvSpPr/>
            <p:nvPr/>
          </p:nvSpPr>
          <p:spPr>
            <a:xfrm>
              <a:off x="1957230" y="6027773"/>
              <a:ext cx="648717" cy="632613"/>
            </a:xfrm>
            <a:prstGeom prst="flowChartMagneticDisk">
              <a:avLst/>
            </a:prstGeom>
            <a:ln w="38100"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 anchorCtr="0"/>
            <a:lstStyle/>
            <a:p>
              <a:pPr algn="ctr"/>
              <a:r>
                <a:rPr lang="en-US" altLang="zh-CN" sz="1400" b="1" dirty="0" smtClean="0">
                  <a:latin typeface="微软雅黑"/>
                  <a:ea typeface="微软雅黑"/>
                  <a:cs typeface="微软雅黑"/>
                </a:rPr>
                <a:t>DB-2</a:t>
              </a:r>
              <a:endParaRPr lang="zh-CN" altLang="en-US" sz="1400" b="1" dirty="0">
                <a:latin typeface="微软雅黑"/>
                <a:ea typeface="微软雅黑"/>
                <a:cs typeface="微软雅黑"/>
              </a:endParaRPr>
            </a:p>
          </p:txBody>
        </p:sp>
        <p:cxnSp>
          <p:nvCxnSpPr>
            <p:cNvPr id="86" name="AutoShape 12"/>
            <p:cNvCxnSpPr>
              <a:cxnSpLocks noChangeShapeType="1"/>
              <a:stCxn id="55" idx="2"/>
              <a:endCxn id="85" idx="1"/>
            </p:cNvCxnSpPr>
            <p:nvPr/>
          </p:nvCxnSpPr>
          <p:spPr bwMode="auto">
            <a:xfrm>
              <a:off x="2061138" y="5404714"/>
              <a:ext cx="220451" cy="62305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90" name="Rectangle 5"/>
            <p:cNvSpPr>
              <a:spLocks noChangeArrowheads="1"/>
            </p:cNvSpPr>
            <p:nvPr/>
          </p:nvSpPr>
          <p:spPr bwMode="auto">
            <a:xfrm>
              <a:off x="1341660" y="4878576"/>
              <a:ext cx="1655422" cy="433388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8100"/>
            <a:ex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altLang="zh-CN" sz="700" b="1" dirty="0">
                <a:solidFill>
                  <a:schemeClr val="dk1"/>
                </a:solidFill>
                <a:latin typeface="微软雅黑"/>
                <a:ea typeface="微软雅黑"/>
                <a:cs typeface="微软雅黑"/>
              </a:endParaRPr>
            </a:p>
          </p:txBody>
        </p:sp>
        <p:sp>
          <p:nvSpPr>
            <p:cNvPr id="91" name="Rectangle 32"/>
            <p:cNvSpPr>
              <a:spLocks noChangeArrowheads="1"/>
            </p:cNvSpPr>
            <p:nvPr/>
          </p:nvSpPr>
          <p:spPr bwMode="auto">
            <a:xfrm>
              <a:off x="1415025" y="4926085"/>
              <a:ext cx="1582057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zh-CN" altLang="en-US" sz="1600" b="1" dirty="0" smtClean="0">
                  <a:solidFill>
                    <a:srgbClr val="FF0000"/>
                  </a:solidFill>
                </a:rPr>
                <a:t>数据库组件</a:t>
              </a:r>
              <a:r>
                <a:rPr lang="en-US" altLang="zh-CN" sz="1600" b="1" dirty="0">
                  <a:solidFill>
                    <a:srgbClr val="FF0000"/>
                  </a:solidFill>
                </a:rPr>
                <a:t>2</a:t>
              </a:r>
              <a:endParaRPr lang="zh-CN" altLang="en-US" sz="1600" b="1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04170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8" grpId="0"/>
      <p:bldP spid="19" grpId="0"/>
      <p:bldP spid="20" grpId="0"/>
      <p:bldP spid="21" grpId="0"/>
      <p:bldP spid="22" grpId="0" animBg="1"/>
      <p:bldP spid="27" grpId="0"/>
      <p:bldP spid="31" grpId="0"/>
      <p:bldP spid="7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r>
              <a:rPr kumimoji="1" lang="zh-CN" altLang="en-US" sz="2800" b="1" dirty="0" smtClean="0"/>
              <a:t>数据中间件</a:t>
            </a:r>
            <a:r>
              <a:rPr kumimoji="1" lang="en-US" altLang="zh-CN" sz="2800" b="1" dirty="0" smtClean="0"/>
              <a:t>-</a:t>
            </a:r>
            <a:r>
              <a:rPr kumimoji="1" lang="zh-CN" altLang="en-US" sz="2800" b="1" dirty="0" smtClean="0"/>
              <a:t>去</a:t>
            </a:r>
            <a:r>
              <a:rPr kumimoji="1" lang="en-US" altLang="zh-CN" sz="2800" b="1" dirty="0" smtClean="0"/>
              <a:t>O</a:t>
            </a:r>
            <a:r>
              <a:rPr kumimoji="1" lang="zh-CN" altLang="en-US" sz="2800" b="1" dirty="0" smtClean="0"/>
              <a:t>升级</a:t>
            </a:r>
            <a:endParaRPr kumimoji="1" lang="zh-CN" altLang="en-US" sz="2800" b="1" dirty="0"/>
          </a:p>
        </p:txBody>
      </p:sp>
      <p:graphicFrame>
        <p:nvGraphicFramePr>
          <p:cNvPr id="43" name="图示 42"/>
          <p:cNvGraphicFramePr/>
          <p:nvPr>
            <p:extLst>
              <p:ext uri="{D42A27DB-BD31-4B8C-83A1-F6EECF244321}">
                <p14:modId xmlns:p14="http://schemas.microsoft.com/office/powerpoint/2010/main" val="1435673522"/>
              </p:ext>
            </p:extLst>
          </p:nvPr>
        </p:nvGraphicFramePr>
        <p:xfrm>
          <a:off x="395536" y="1028700"/>
          <a:ext cx="8352928" cy="4624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32570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办公室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办公室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6795</TotalTime>
  <Words>1761</Words>
  <Application>Microsoft Office PowerPoint</Application>
  <PresentationFormat>全屏显示(4:3)</PresentationFormat>
  <Paragraphs>660</Paragraphs>
  <Slides>27</Slides>
  <Notes>17</Notes>
  <HiddenSlides>3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27</vt:i4>
      </vt:variant>
    </vt:vector>
  </HeadingPairs>
  <TitlesOfParts>
    <vt:vector size="28" baseType="lpstr">
      <vt:lpstr>Office 主题</vt:lpstr>
      <vt:lpstr>互联网金融如何去O -蚂蚁实战剖析</vt:lpstr>
      <vt:lpstr>交流目录</vt:lpstr>
      <vt:lpstr>蚂蚁金融业务-示例2014双11热度</vt:lpstr>
      <vt:lpstr>挑战-业务要求</vt:lpstr>
      <vt:lpstr>对策-技术选型</vt:lpstr>
      <vt:lpstr>蚂蚁去O实战</vt:lpstr>
      <vt:lpstr>整体架构支撑</vt:lpstr>
      <vt:lpstr>数据中间件-架构理念</vt:lpstr>
      <vt:lpstr>数据中间件-去O升级</vt:lpstr>
      <vt:lpstr>平台无关性</vt:lpstr>
      <vt:lpstr>数据中间件</vt:lpstr>
      <vt:lpstr>数据架构-传统</vt:lpstr>
      <vt:lpstr>数据架构-弹性</vt:lpstr>
      <vt:lpstr>弹性伸缩-技术架构</vt:lpstr>
      <vt:lpstr>应用架构-数据模型优化（交易示例）</vt:lpstr>
      <vt:lpstr>去O-发布验证策略</vt:lpstr>
      <vt:lpstr>数据正确性验证-双写</vt:lpstr>
      <vt:lpstr>数据正确性验证-单写</vt:lpstr>
      <vt:lpstr>数据容量验证-全链路模拟验证</vt:lpstr>
      <vt:lpstr>实战检验-双十一</vt:lpstr>
      <vt:lpstr>蚂蚁去O-数据库选型</vt:lpstr>
      <vt:lpstr>OceanBase-部署架构</vt:lpstr>
      <vt:lpstr>数据一致性&amp;持续可用</vt:lpstr>
      <vt:lpstr>蚂蚁去O-总结</vt:lpstr>
      <vt:lpstr>交流目录</vt:lpstr>
      <vt:lpstr>去O-解决方案“云服务”化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冯衡(刘晓莹)</dc:creator>
  <cp:lastModifiedBy>冯衡</cp:lastModifiedBy>
  <cp:revision>1274</cp:revision>
  <dcterms:created xsi:type="dcterms:W3CDTF">2014-10-14T17:54:01Z</dcterms:created>
  <dcterms:modified xsi:type="dcterms:W3CDTF">2015-04-23T01:03:11Z</dcterms:modified>
</cp:coreProperties>
</file>