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9" r:id="rId6"/>
    <p:sldId id="264" r:id="rId7"/>
    <p:sldId id="270" r:id="rId8"/>
    <p:sldId id="267" r:id="rId9"/>
    <p:sldId id="266" r:id="rId10"/>
    <p:sldId id="275" r:id="rId11"/>
    <p:sldId id="271" r:id="rId12"/>
    <p:sldId id="285" r:id="rId13"/>
    <p:sldId id="265" r:id="rId14"/>
    <p:sldId id="273" r:id="rId15"/>
    <p:sldId id="279" r:id="rId16"/>
    <p:sldId id="289" r:id="rId17"/>
    <p:sldId id="286" r:id="rId18"/>
    <p:sldId id="280" r:id="rId19"/>
    <p:sldId id="287" r:id="rId20"/>
    <p:sldId id="278" r:id="rId21"/>
    <p:sldId id="277" r:id="rId22"/>
    <p:sldId id="272" r:id="rId23"/>
    <p:sldId id="281" r:id="rId24"/>
    <p:sldId id="282" r:id="rId25"/>
    <p:sldId id="283" r:id="rId26"/>
    <p:sldId id="288" r:id="rId27"/>
    <p:sldId id="268" r:id="rId28"/>
    <p:sldId id="274" r:id="rId29"/>
    <p:sldId id="290" r:id="rId30"/>
    <p:sldId id="259" r:id="rId31"/>
    <p:sldId id="261" r:id="rId3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8" autoAdjust="0"/>
  </p:normalViewPr>
  <p:slideViewPr>
    <p:cSldViewPr snapToGrid="0" snapToObjects="1">
      <p:cViewPr varScale="1">
        <p:scale>
          <a:sx n="84" d="100"/>
          <a:sy n="84" d="100"/>
        </p:scale>
        <p:origin x="4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3594C-B565-4C56-A17A-582754FAC1F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20992A-3BEF-400B-998D-766E00966CAD}">
      <dgm:prSet phldrT="[文本]"/>
      <dgm:spPr>
        <a:xfrm rot="5400000">
          <a:off x="2005751" y="63224"/>
          <a:ext cx="949126" cy="825739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IDS</a:t>
          </a:r>
          <a:r>
            <a:rPr lang="zh-CN" altLang="en-US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检测系统</a:t>
          </a:r>
          <a:endParaRPr lang="zh-CN" altLang="en-US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A38A2B3A-F9A6-4CE9-9DD4-DBCB0132A0CA}" type="parTrans" cxnId="{EB0AA4CB-EF44-42ED-92B0-291D9F76A381}">
      <dgm:prSet/>
      <dgm:spPr/>
      <dgm:t>
        <a:bodyPr/>
        <a:lstStyle/>
        <a:p>
          <a:endParaRPr lang="zh-CN" altLang="en-US"/>
        </a:p>
      </dgm:t>
    </dgm:pt>
    <dgm:pt modelId="{E62A91B1-6F5F-49AF-9A64-2C106BA4362A}" type="sibTrans" cxnId="{EB0AA4CB-EF44-42ED-92B0-291D9F76A381}">
      <dgm:prSet/>
      <dgm:spPr>
        <a:xfrm rot="5400000">
          <a:off x="1113952" y="63224"/>
          <a:ext cx="949126" cy="825739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8AE7D07B-1D27-4AC5-A560-8EE811FE355E}">
      <dgm:prSet phldrT="[文本]"/>
      <dgm:spPr>
        <a:xfrm rot="5400000">
          <a:off x="1558143" y="868842"/>
          <a:ext cx="949126" cy="825739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UPS2.0</a:t>
          </a:r>
          <a:r>
            <a:rPr lang="zh-CN" altLang="en-US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联动系统</a:t>
          </a:r>
          <a:endParaRPr lang="zh-CN" altLang="en-US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00C45CBB-D90E-46AE-96A5-33E0A1DABE40}" type="parTrans" cxnId="{2E9463F0-1756-4C2F-9066-838AB20BF7CD}">
      <dgm:prSet/>
      <dgm:spPr/>
      <dgm:t>
        <a:bodyPr/>
        <a:lstStyle/>
        <a:p>
          <a:endParaRPr lang="zh-CN" altLang="en-US"/>
        </a:p>
      </dgm:t>
    </dgm:pt>
    <dgm:pt modelId="{8ED77E5A-977F-45C3-A1FA-7636DBA7DDAF}" type="sibTrans" cxnId="{2E9463F0-1756-4C2F-9066-838AB20BF7CD}">
      <dgm:prSet/>
      <dgm:spPr>
        <a:xfrm rot="5400000">
          <a:off x="2449942" y="868842"/>
          <a:ext cx="949126" cy="825739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9C74C724-24C2-4FC2-9FAC-5DC5138D0ED6}">
      <dgm:prSet phldrT="[文本]"/>
      <dgm:spPr>
        <a:xfrm rot="5400000">
          <a:off x="2005751" y="1674460"/>
          <a:ext cx="949126" cy="825739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ADS</a:t>
          </a:r>
          <a:r>
            <a:rPr lang="zh-CN" altLang="en-US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防御系统</a:t>
          </a:r>
          <a:endParaRPr lang="zh-CN" altLang="en-US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94C84D02-E7E5-46C5-9881-AD8F642A7109}" type="parTrans" cxnId="{7E097EC0-C80B-4073-A522-81F27954B95D}">
      <dgm:prSet/>
      <dgm:spPr/>
      <dgm:t>
        <a:bodyPr/>
        <a:lstStyle/>
        <a:p>
          <a:endParaRPr lang="zh-CN" altLang="en-US"/>
        </a:p>
      </dgm:t>
    </dgm:pt>
    <dgm:pt modelId="{414BF941-2BBF-40E0-8E36-B3E621536534}" type="sibTrans" cxnId="{7E097EC0-C80B-4073-A522-81F27954B95D}">
      <dgm:prSet/>
      <dgm:spPr>
        <a:xfrm rot="5400000">
          <a:off x="1113952" y="1674460"/>
          <a:ext cx="949126" cy="825739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8BF3AFDB-FA23-47E1-A7C1-14CCD1A04D06}" type="pres">
      <dgm:prSet presAssocID="{B0A3594C-B565-4C56-A17A-582754FAC1F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D82A2E1-815B-4427-84D9-CAF48E43818D}" type="pres">
      <dgm:prSet presAssocID="{DE20992A-3BEF-400B-998D-766E00966CAD}" presName="composite" presStyleCnt="0"/>
      <dgm:spPr/>
    </dgm:pt>
    <dgm:pt modelId="{1096BFC7-B953-40DD-A054-0057E34AD21E}" type="pres">
      <dgm:prSet presAssocID="{DE20992A-3BEF-400B-998D-766E00966CA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D8E5E1-7F64-471C-A61E-619E0F95B722}" type="pres">
      <dgm:prSet presAssocID="{DE20992A-3BEF-400B-998D-766E00966CAD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xfrm>
          <a:off x="2918241" y="191356"/>
          <a:ext cx="1059224" cy="569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4BF4EFFD-5714-4C94-9424-EC61C88A62E9}" type="pres">
      <dgm:prSet presAssocID="{DE20992A-3BEF-400B-998D-766E00966CAD}" presName="BalanceSpacing" presStyleCnt="0"/>
      <dgm:spPr/>
    </dgm:pt>
    <dgm:pt modelId="{762D1015-AA0A-453C-8584-869A27A7524F}" type="pres">
      <dgm:prSet presAssocID="{DE20992A-3BEF-400B-998D-766E00966CAD}" presName="BalanceSpacing1" presStyleCnt="0"/>
      <dgm:spPr/>
    </dgm:pt>
    <dgm:pt modelId="{CEC40E27-0EBD-47C3-AF8C-CA35E26C799D}" type="pres">
      <dgm:prSet presAssocID="{E62A91B1-6F5F-49AF-9A64-2C106BA4362A}" presName="Accent1Text" presStyleLbl="node1" presStyleIdx="1" presStyleCnt="6"/>
      <dgm:spPr/>
      <dgm:t>
        <a:bodyPr/>
        <a:lstStyle/>
        <a:p>
          <a:endParaRPr lang="zh-CN" altLang="en-US"/>
        </a:p>
      </dgm:t>
    </dgm:pt>
    <dgm:pt modelId="{AD8F6CF7-0FE3-4717-8AD2-7123EE576DDD}" type="pres">
      <dgm:prSet presAssocID="{E62A91B1-6F5F-49AF-9A64-2C106BA4362A}" presName="spaceBetweenRectangles" presStyleCnt="0"/>
      <dgm:spPr/>
    </dgm:pt>
    <dgm:pt modelId="{384D0EE0-B3DE-4145-9609-3071047E4C62}" type="pres">
      <dgm:prSet presAssocID="{8AE7D07B-1D27-4AC5-A560-8EE811FE355E}" presName="composite" presStyleCnt="0"/>
      <dgm:spPr/>
    </dgm:pt>
    <dgm:pt modelId="{9D519A16-7889-447E-8BAF-62634EE84825}" type="pres">
      <dgm:prSet presAssocID="{8AE7D07B-1D27-4AC5-A560-8EE811FE355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F95996-2CAC-4E49-BEA1-91421019A9DA}" type="pres">
      <dgm:prSet presAssocID="{8AE7D07B-1D27-4AC5-A560-8EE811FE355E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xfrm>
          <a:off x="560612" y="996974"/>
          <a:ext cx="1025056" cy="569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E4D41EE1-8815-4524-8BF0-0311689E7237}" type="pres">
      <dgm:prSet presAssocID="{8AE7D07B-1D27-4AC5-A560-8EE811FE355E}" presName="BalanceSpacing" presStyleCnt="0"/>
      <dgm:spPr/>
    </dgm:pt>
    <dgm:pt modelId="{AE3E4437-F6B5-4976-87A3-13574EB9F81C}" type="pres">
      <dgm:prSet presAssocID="{8AE7D07B-1D27-4AC5-A560-8EE811FE355E}" presName="BalanceSpacing1" presStyleCnt="0"/>
      <dgm:spPr/>
    </dgm:pt>
    <dgm:pt modelId="{AFF92752-AC45-4DF4-B784-887A7D2F9D6A}" type="pres">
      <dgm:prSet presAssocID="{8ED77E5A-977F-45C3-A1FA-7636DBA7DDAF}" presName="Accent1Text" presStyleLbl="node1" presStyleIdx="3" presStyleCnt="6"/>
      <dgm:spPr/>
      <dgm:t>
        <a:bodyPr/>
        <a:lstStyle/>
        <a:p>
          <a:endParaRPr lang="zh-CN" altLang="en-US"/>
        </a:p>
      </dgm:t>
    </dgm:pt>
    <dgm:pt modelId="{04C1E9E4-C103-498E-8EED-C4B45AD81112}" type="pres">
      <dgm:prSet presAssocID="{8ED77E5A-977F-45C3-A1FA-7636DBA7DDAF}" presName="spaceBetweenRectangles" presStyleCnt="0"/>
      <dgm:spPr/>
    </dgm:pt>
    <dgm:pt modelId="{B8F9B5D1-6125-4320-93BD-91BF2D6CF0E6}" type="pres">
      <dgm:prSet presAssocID="{9C74C724-24C2-4FC2-9FAC-5DC5138D0ED6}" presName="composite" presStyleCnt="0"/>
      <dgm:spPr/>
    </dgm:pt>
    <dgm:pt modelId="{F77251B3-9D63-451C-8799-92761AE04768}" type="pres">
      <dgm:prSet presAssocID="{9C74C724-24C2-4FC2-9FAC-5DC5138D0ED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F0CE88-FBA1-43C4-98F3-91AA032DD058}" type="pres">
      <dgm:prSet presAssocID="{9C74C724-24C2-4FC2-9FAC-5DC5138D0ED6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2918241" y="1802592"/>
          <a:ext cx="1059224" cy="569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0FC0200D-8B67-4A1B-BAD1-60E65B66DA7E}" type="pres">
      <dgm:prSet presAssocID="{9C74C724-24C2-4FC2-9FAC-5DC5138D0ED6}" presName="BalanceSpacing" presStyleCnt="0"/>
      <dgm:spPr/>
    </dgm:pt>
    <dgm:pt modelId="{02F16432-DD61-4633-B2C9-9FEED2EAC5C5}" type="pres">
      <dgm:prSet presAssocID="{9C74C724-24C2-4FC2-9FAC-5DC5138D0ED6}" presName="BalanceSpacing1" presStyleCnt="0"/>
      <dgm:spPr/>
    </dgm:pt>
    <dgm:pt modelId="{8AA8BDFD-135C-41DF-A4F6-DE2AB6284F49}" type="pres">
      <dgm:prSet presAssocID="{414BF941-2BBF-40E0-8E36-B3E621536534}" presName="Accent1Text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63878FC7-7565-415A-9E65-602E44B74CB2}" type="presOf" srcId="{B0A3594C-B565-4C56-A17A-582754FAC1F0}" destId="{8BF3AFDB-FA23-47E1-A7C1-14CCD1A04D06}" srcOrd="0" destOrd="0" presId="urn:microsoft.com/office/officeart/2008/layout/AlternatingHexagons"/>
    <dgm:cxn modelId="{2E9463F0-1756-4C2F-9066-838AB20BF7CD}" srcId="{B0A3594C-B565-4C56-A17A-582754FAC1F0}" destId="{8AE7D07B-1D27-4AC5-A560-8EE811FE355E}" srcOrd="1" destOrd="0" parTransId="{00C45CBB-D90E-46AE-96A5-33E0A1DABE40}" sibTransId="{8ED77E5A-977F-45C3-A1FA-7636DBA7DDAF}"/>
    <dgm:cxn modelId="{B323C470-466D-49A4-BC3A-652B18F822FA}" type="presOf" srcId="{414BF941-2BBF-40E0-8E36-B3E621536534}" destId="{8AA8BDFD-135C-41DF-A4F6-DE2AB6284F49}" srcOrd="0" destOrd="0" presId="urn:microsoft.com/office/officeart/2008/layout/AlternatingHexagons"/>
    <dgm:cxn modelId="{156D86F6-9285-4B7A-83B1-7D89FAE71C5E}" type="presOf" srcId="{8ED77E5A-977F-45C3-A1FA-7636DBA7DDAF}" destId="{AFF92752-AC45-4DF4-B784-887A7D2F9D6A}" srcOrd="0" destOrd="0" presId="urn:microsoft.com/office/officeart/2008/layout/AlternatingHexagons"/>
    <dgm:cxn modelId="{F556C946-F417-4B48-A84F-094E9F63B67B}" type="presOf" srcId="{8AE7D07B-1D27-4AC5-A560-8EE811FE355E}" destId="{9D519A16-7889-447E-8BAF-62634EE84825}" srcOrd="0" destOrd="0" presId="urn:microsoft.com/office/officeart/2008/layout/AlternatingHexagons"/>
    <dgm:cxn modelId="{9912BDCB-87CD-4E53-9821-0F7CCC2F2793}" type="presOf" srcId="{9C74C724-24C2-4FC2-9FAC-5DC5138D0ED6}" destId="{F77251B3-9D63-451C-8799-92761AE04768}" srcOrd="0" destOrd="0" presId="urn:microsoft.com/office/officeart/2008/layout/AlternatingHexagons"/>
    <dgm:cxn modelId="{7E097EC0-C80B-4073-A522-81F27954B95D}" srcId="{B0A3594C-B565-4C56-A17A-582754FAC1F0}" destId="{9C74C724-24C2-4FC2-9FAC-5DC5138D0ED6}" srcOrd="2" destOrd="0" parTransId="{94C84D02-E7E5-46C5-9881-AD8F642A7109}" sibTransId="{414BF941-2BBF-40E0-8E36-B3E621536534}"/>
    <dgm:cxn modelId="{EB0AA4CB-EF44-42ED-92B0-291D9F76A381}" srcId="{B0A3594C-B565-4C56-A17A-582754FAC1F0}" destId="{DE20992A-3BEF-400B-998D-766E00966CAD}" srcOrd="0" destOrd="0" parTransId="{A38A2B3A-F9A6-4CE9-9DD4-DBCB0132A0CA}" sibTransId="{E62A91B1-6F5F-49AF-9A64-2C106BA4362A}"/>
    <dgm:cxn modelId="{C2BE5939-6C92-461B-BDB2-D602F0D609E0}" type="presOf" srcId="{DE20992A-3BEF-400B-998D-766E00966CAD}" destId="{1096BFC7-B953-40DD-A054-0057E34AD21E}" srcOrd="0" destOrd="0" presId="urn:microsoft.com/office/officeart/2008/layout/AlternatingHexagons"/>
    <dgm:cxn modelId="{5A3AFEB4-2524-45EB-AA41-F2AEE7514052}" type="presOf" srcId="{E62A91B1-6F5F-49AF-9A64-2C106BA4362A}" destId="{CEC40E27-0EBD-47C3-AF8C-CA35E26C799D}" srcOrd="0" destOrd="0" presId="urn:microsoft.com/office/officeart/2008/layout/AlternatingHexagons"/>
    <dgm:cxn modelId="{35C665FA-A896-44EA-9B30-F9F80E581BBE}" type="presParOf" srcId="{8BF3AFDB-FA23-47E1-A7C1-14CCD1A04D06}" destId="{1D82A2E1-815B-4427-84D9-CAF48E43818D}" srcOrd="0" destOrd="0" presId="urn:microsoft.com/office/officeart/2008/layout/AlternatingHexagons"/>
    <dgm:cxn modelId="{1017A210-59D1-4E16-8059-F8CA7772968C}" type="presParOf" srcId="{1D82A2E1-815B-4427-84D9-CAF48E43818D}" destId="{1096BFC7-B953-40DD-A054-0057E34AD21E}" srcOrd="0" destOrd="0" presId="urn:microsoft.com/office/officeart/2008/layout/AlternatingHexagons"/>
    <dgm:cxn modelId="{22A449D7-AD8B-4606-ADE2-ECFD040BB9CC}" type="presParOf" srcId="{1D82A2E1-815B-4427-84D9-CAF48E43818D}" destId="{E2D8E5E1-7F64-471C-A61E-619E0F95B722}" srcOrd="1" destOrd="0" presId="urn:microsoft.com/office/officeart/2008/layout/AlternatingHexagons"/>
    <dgm:cxn modelId="{1DB5FC9F-D03F-4A7D-AA73-19613AFA9945}" type="presParOf" srcId="{1D82A2E1-815B-4427-84D9-CAF48E43818D}" destId="{4BF4EFFD-5714-4C94-9424-EC61C88A62E9}" srcOrd="2" destOrd="0" presId="urn:microsoft.com/office/officeart/2008/layout/AlternatingHexagons"/>
    <dgm:cxn modelId="{A309B48F-0624-4BD5-975A-5CE3C5F01155}" type="presParOf" srcId="{1D82A2E1-815B-4427-84D9-CAF48E43818D}" destId="{762D1015-AA0A-453C-8584-869A27A7524F}" srcOrd="3" destOrd="0" presId="urn:microsoft.com/office/officeart/2008/layout/AlternatingHexagons"/>
    <dgm:cxn modelId="{9C270220-BC71-4E39-82BD-BB1B19F317F4}" type="presParOf" srcId="{1D82A2E1-815B-4427-84D9-CAF48E43818D}" destId="{CEC40E27-0EBD-47C3-AF8C-CA35E26C799D}" srcOrd="4" destOrd="0" presId="urn:microsoft.com/office/officeart/2008/layout/AlternatingHexagons"/>
    <dgm:cxn modelId="{BDCAE222-B4AC-4D3B-855C-2380D456228B}" type="presParOf" srcId="{8BF3AFDB-FA23-47E1-A7C1-14CCD1A04D06}" destId="{AD8F6CF7-0FE3-4717-8AD2-7123EE576DDD}" srcOrd="1" destOrd="0" presId="urn:microsoft.com/office/officeart/2008/layout/AlternatingHexagons"/>
    <dgm:cxn modelId="{5337B298-CE84-4555-ADE6-949510B63AEE}" type="presParOf" srcId="{8BF3AFDB-FA23-47E1-A7C1-14CCD1A04D06}" destId="{384D0EE0-B3DE-4145-9609-3071047E4C62}" srcOrd="2" destOrd="0" presId="urn:microsoft.com/office/officeart/2008/layout/AlternatingHexagons"/>
    <dgm:cxn modelId="{A0254106-AB20-4F39-9179-E8571B3FD2A9}" type="presParOf" srcId="{384D0EE0-B3DE-4145-9609-3071047E4C62}" destId="{9D519A16-7889-447E-8BAF-62634EE84825}" srcOrd="0" destOrd="0" presId="urn:microsoft.com/office/officeart/2008/layout/AlternatingHexagons"/>
    <dgm:cxn modelId="{68FAA8D1-5299-413E-B8C9-4EB14787DF77}" type="presParOf" srcId="{384D0EE0-B3DE-4145-9609-3071047E4C62}" destId="{2AF95996-2CAC-4E49-BEA1-91421019A9DA}" srcOrd="1" destOrd="0" presId="urn:microsoft.com/office/officeart/2008/layout/AlternatingHexagons"/>
    <dgm:cxn modelId="{59E205CD-E89B-46D6-A096-492F7154DE5C}" type="presParOf" srcId="{384D0EE0-B3DE-4145-9609-3071047E4C62}" destId="{E4D41EE1-8815-4524-8BF0-0311689E7237}" srcOrd="2" destOrd="0" presId="urn:microsoft.com/office/officeart/2008/layout/AlternatingHexagons"/>
    <dgm:cxn modelId="{EEA3D742-B933-44AB-9263-0570A07E105C}" type="presParOf" srcId="{384D0EE0-B3DE-4145-9609-3071047E4C62}" destId="{AE3E4437-F6B5-4976-87A3-13574EB9F81C}" srcOrd="3" destOrd="0" presId="urn:microsoft.com/office/officeart/2008/layout/AlternatingHexagons"/>
    <dgm:cxn modelId="{C7375678-A4C1-4B71-BAD2-163938026FBD}" type="presParOf" srcId="{384D0EE0-B3DE-4145-9609-3071047E4C62}" destId="{AFF92752-AC45-4DF4-B784-887A7D2F9D6A}" srcOrd="4" destOrd="0" presId="urn:microsoft.com/office/officeart/2008/layout/AlternatingHexagons"/>
    <dgm:cxn modelId="{80570EFB-8A1D-4D29-AD1B-C104203B87EC}" type="presParOf" srcId="{8BF3AFDB-FA23-47E1-A7C1-14CCD1A04D06}" destId="{04C1E9E4-C103-498E-8EED-C4B45AD81112}" srcOrd="3" destOrd="0" presId="urn:microsoft.com/office/officeart/2008/layout/AlternatingHexagons"/>
    <dgm:cxn modelId="{54AA6462-4BEE-4C27-B1CA-C4DC3CC5B718}" type="presParOf" srcId="{8BF3AFDB-FA23-47E1-A7C1-14CCD1A04D06}" destId="{B8F9B5D1-6125-4320-93BD-91BF2D6CF0E6}" srcOrd="4" destOrd="0" presId="urn:microsoft.com/office/officeart/2008/layout/AlternatingHexagons"/>
    <dgm:cxn modelId="{B1AB4923-233A-432E-8C73-068B091A0DA6}" type="presParOf" srcId="{B8F9B5D1-6125-4320-93BD-91BF2D6CF0E6}" destId="{F77251B3-9D63-451C-8799-92761AE04768}" srcOrd="0" destOrd="0" presId="urn:microsoft.com/office/officeart/2008/layout/AlternatingHexagons"/>
    <dgm:cxn modelId="{070D3500-2FD2-4C3B-AFD7-4729BD636E35}" type="presParOf" srcId="{B8F9B5D1-6125-4320-93BD-91BF2D6CF0E6}" destId="{B0F0CE88-FBA1-43C4-98F3-91AA032DD058}" srcOrd="1" destOrd="0" presId="urn:microsoft.com/office/officeart/2008/layout/AlternatingHexagons"/>
    <dgm:cxn modelId="{ED04F6DD-7B19-4D89-8869-9763D5DF5666}" type="presParOf" srcId="{B8F9B5D1-6125-4320-93BD-91BF2D6CF0E6}" destId="{0FC0200D-8B67-4A1B-BAD1-60E65B66DA7E}" srcOrd="2" destOrd="0" presId="urn:microsoft.com/office/officeart/2008/layout/AlternatingHexagons"/>
    <dgm:cxn modelId="{A94286CC-5E17-41D2-9223-C2236AB97C6B}" type="presParOf" srcId="{B8F9B5D1-6125-4320-93BD-91BF2D6CF0E6}" destId="{02F16432-DD61-4633-B2C9-9FEED2EAC5C5}" srcOrd="3" destOrd="0" presId="urn:microsoft.com/office/officeart/2008/layout/AlternatingHexagons"/>
    <dgm:cxn modelId="{EDB1E895-9B68-4455-A929-957723C7CBE1}" type="presParOf" srcId="{B8F9B5D1-6125-4320-93BD-91BF2D6CF0E6}" destId="{8AA8BDFD-135C-41DF-A4F6-DE2AB6284F4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7E5BD-5954-4A57-82E5-4C81280CB6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50669D-DA17-451C-8578-0F6093551683}">
      <dgm:prSet phldrT="[文本]" custT="1"/>
      <dgm:spPr>
        <a:xfrm>
          <a:off x="4043" y="1007890"/>
          <a:ext cx="1253459" cy="7520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0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漏洞发现</a:t>
          </a:r>
          <a:endParaRPr lang="zh-CN" altLang="en-US" sz="2000" b="1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601F0DB6-8287-43A0-8A99-EC6326C8B480}" type="parTrans" cxnId="{2B14E787-8E5D-4B6C-9D59-4862FF2DEB0E}">
      <dgm:prSet/>
      <dgm:spPr/>
      <dgm:t>
        <a:bodyPr/>
        <a:lstStyle/>
        <a:p>
          <a:endParaRPr lang="zh-CN" altLang="en-US"/>
        </a:p>
      </dgm:t>
    </dgm:pt>
    <dgm:pt modelId="{9C1F7460-CBD2-4AA5-A38D-A2B76F4B19D4}" type="sibTrans" cxnId="{2B14E787-8E5D-4B6C-9D59-4862FF2DEB0E}">
      <dgm:prSet/>
      <dgm:spPr>
        <a:xfrm>
          <a:off x="1382848" y="1228499"/>
          <a:ext cx="265733" cy="310857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>
            <a:solidFill>
              <a:srgbClr val="FFFFFF"/>
            </a:solidFill>
            <a:latin typeface="Calibri"/>
            <a:ea typeface="宋体"/>
            <a:cs typeface="+mn-cs"/>
          </a:endParaRPr>
        </a:p>
      </dgm:t>
    </dgm:pt>
    <dgm:pt modelId="{EA1934BB-2D43-41CD-93A9-4066AA399C74}">
      <dgm:prSet phldrT="[文本]" custT="1"/>
      <dgm:spPr>
        <a:xfrm>
          <a:off x="1758886" y="1007890"/>
          <a:ext cx="1253459" cy="7520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0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漏洞分析</a:t>
          </a:r>
          <a:endParaRPr lang="zh-CN" altLang="en-US" sz="2000" b="1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3E6FB785-C263-4E3C-84BA-10592330347E}" type="parTrans" cxnId="{E92962C7-CCD5-4547-81B3-CF2900B000B3}">
      <dgm:prSet/>
      <dgm:spPr/>
      <dgm:t>
        <a:bodyPr/>
        <a:lstStyle/>
        <a:p>
          <a:endParaRPr lang="zh-CN" altLang="en-US"/>
        </a:p>
      </dgm:t>
    </dgm:pt>
    <dgm:pt modelId="{D2AA40E7-E7D5-4E46-9D07-8DE388747EB4}" type="sibTrans" cxnId="{E92962C7-CCD5-4547-81B3-CF2900B000B3}">
      <dgm:prSet/>
      <dgm:spPr>
        <a:xfrm>
          <a:off x="3137692" y="1228499"/>
          <a:ext cx="265733" cy="310857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>
            <a:solidFill>
              <a:srgbClr val="FFFFFF"/>
            </a:solidFill>
            <a:latin typeface="Calibri"/>
            <a:ea typeface="宋体"/>
            <a:cs typeface="+mn-cs"/>
          </a:endParaRPr>
        </a:p>
      </dgm:t>
    </dgm:pt>
    <dgm:pt modelId="{162F69CA-9F4E-434B-BB8B-734C82281011}">
      <dgm:prSet phldrT="[文本]" custT="1"/>
      <dgm:spPr>
        <a:xfrm>
          <a:off x="3513730" y="1007890"/>
          <a:ext cx="1253459" cy="7520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0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更新规则</a:t>
          </a:r>
          <a:endParaRPr lang="zh-CN" altLang="en-US" sz="2000" b="1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7EEBBC43-C616-46FE-A6A4-EF5B0203D10A}" type="parTrans" cxnId="{18F7604A-15D4-4835-BEEB-DFE48E2B1B82}">
      <dgm:prSet/>
      <dgm:spPr/>
      <dgm:t>
        <a:bodyPr/>
        <a:lstStyle/>
        <a:p>
          <a:endParaRPr lang="zh-CN" altLang="en-US"/>
        </a:p>
      </dgm:t>
    </dgm:pt>
    <dgm:pt modelId="{77FC4A21-48D9-4154-A778-7D62B44E198B}" type="sibTrans" cxnId="{18F7604A-15D4-4835-BEEB-DFE48E2B1B82}">
      <dgm:prSet/>
      <dgm:spPr>
        <a:xfrm>
          <a:off x="4892535" y="1228499"/>
          <a:ext cx="265733" cy="310857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>
            <a:solidFill>
              <a:srgbClr val="FFFFFF"/>
            </a:solidFill>
            <a:latin typeface="Calibri"/>
            <a:ea typeface="宋体"/>
            <a:cs typeface="+mn-cs"/>
          </a:endParaRPr>
        </a:p>
      </dgm:t>
    </dgm:pt>
    <dgm:pt modelId="{FF8E972B-A2F3-4FF1-A751-9A11EB3D9EF6}">
      <dgm:prSet phldrT="[文本]" custT="1"/>
      <dgm:spPr>
        <a:xfrm>
          <a:off x="5268573" y="1007890"/>
          <a:ext cx="1253459" cy="7520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0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推动修复</a:t>
          </a:r>
          <a:endParaRPr lang="zh-CN" altLang="en-US" sz="2000" b="1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A75B801-6A31-47A9-A9F5-A8BA91E3AB68}" type="parTrans" cxnId="{85159E6C-8779-4029-B0C1-D66469B1BFD1}">
      <dgm:prSet/>
      <dgm:spPr/>
      <dgm:t>
        <a:bodyPr/>
        <a:lstStyle/>
        <a:p>
          <a:endParaRPr lang="zh-CN" altLang="en-US"/>
        </a:p>
      </dgm:t>
    </dgm:pt>
    <dgm:pt modelId="{4AE8FE7B-B9E6-48D8-AD86-07B52604AA88}" type="sibTrans" cxnId="{85159E6C-8779-4029-B0C1-D66469B1BFD1}">
      <dgm:prSet/>
      <dgm:spPr>
        <a:xfrm>
          <a:off x="6647379" y="1228499"/>
          <a:ext cx="265733" cy="310857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>
            <a:solidFill>
              <a:srgbClr val="FFFFFF"/>
            </a:solidFill>
            <a:latin typeface="Calibri"/>
            <a:ea typeface="宋体"/>
            <a:cs typeface="+mn-cs"/>
          </a:endParaRPr>
        </a:p>
      </dgm:t>
    </dgm:pt>
    <dgm:pt modelId="{5655D58F-EF71-469C-91B0-3E8784D6F62B}">
      <dgm:prSet phldrT="[文本]" custT="1"/>
      <dgm:spPr>
        <a:xfrm>
          <a:off x="7023417" y="1007890"/>
          <a:ext cx="1253459" cy="7520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0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修复完毕</a:t>
          </a:r>
          <a:endParaRPr lang="zh-CN" altLang="en-US" sz="2000" b="1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790AC8C6-DA21-45C6-BE35-8D92B099FDC1}" type="parTrans" cxnId="{DF4FF1FB-8001-4CF2-A00D-2C90D7959C67}">
      <dgm:prSet/>
      <dgm:spPr/>
      <dgm:t>
        <a:bodyPr/>
        <a:lstStyle/>
        <a:p>
          <a:endParaRPr lang="zh-CN" altLang="en-US"/>
        </a:p>
      </dgm:t>
    </dgm:pt>
    <dgm:pt modelId="{849D2FB9-F3EC-4711-B016-0AB0DF36A2CE}" type="sibTrans" cxnId="{DF4FF1FB-8001-4CF2-A00D-2C90D7959C67}">
      <dgm:prSet/>
      <dgm:spPr/>
      <dgm:t>
        <a:bodyPr/>
        <a:lstStyle/>
        <a:p>
          <a:endParaRPr lang="zh-CN" altLang="en-US"/>
        </a:p>
      </dgm:t>
    </dgm:pt>
    <dgm:pt modelId="{563D4518-E67B-4EC9-8867-271324078237}" type="pres">
      <dgm:prSet presAssocID="{B657E5BD-5954-4A57-82E5-4C81280CB66C}" presName="Name0" presStyleCnt="0">
        <dgm:presLayoutVars>
          <dgm:dir/>
          <dgm:resizeHandles val="exact"/>
        </dgm:presLayoutVars>
      </dgm:prSet>
      <dgm:spPr/>
    </dgm:pt>
    <dgm:pt modelId="{8B5BE09A-9A18-4392-AFB2-E9837388BBD9}" type="pres">
      <dgm:prSet presAssocID="{6150669D-DA17-451C-8578-0F6093551683}" presName="node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34701106-0627-404A-A7A7-2DC2DDEB92C9}" type="pres">
      <dgm:prSet presAssocID="{9C1F7460-CBD2-4AA5-A38D-A2B76F4B19D4}" presName="sib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093DD642-DD4D-4243-9CD7-357EA170695A}" type="pres">
      <dgm:prSet presAssocID="{9C1F7460-CBD2-4AA5-A38D-A2B76F4B19D4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5E9A67C4-60CC-47C4-910C-08A2161A852A}" type="pres">
      <dgm:prSet presAssocID="{EA1934BB-2D43-41CD-93A9-4066AA399C74}" presName="node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FFCF15C9-D8AB-4017-905E-81ED99C9C627}" type="pres">
      <dgm:prSet presAssocID="{D2AA40E7-E7D5-4E46-9D07-8DE388747EB4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FD6A97BE-5FD6-4D8D-AC6F-A68FB4000D8F}" type="pres">
      <dgm:prSet presAssocID="{D2AA40E7-E7D5-4E46-9D07-8DE388747EB4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5299623C-4A4A-44E3-B42C-68D101C0DBB5}" type="pres">
      <dgm:prSet presAssocID="{162F69CA-9F4E-434B-BB8B-734C82281011}" presName="node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124BFE5C-BE67-480F-9AE5-F0275498B108}" type="pres">
      <dgm:prSet presAssocID="{77FC4A21-48D9-4154-A778-7D62B44E198B}" presName="sib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91745B31-2A7B-4217-BE66-A97F6711C82C}" type="pres">
      <dgm:prSet presAssocID="{77FC4A21-48D9-4154-A778-7D62B44E198B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53239C25-2D25-4142-B830-56F20F0B6919}" type="pres">
      <dgm:prSet presAssocID="{FF8E972B-A2F3-4FF1-A751-9A11EB3D9EF6}" presName="node" presStyleLbl="node1" presStyleIdx="3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34C94F0E-4018-4AD4-92D6-D51FB15510FD}" type="pres">
      <dgm:prSet presAssocID="{4AE8FE7B-B9E6-48D8-AD86-07B52604AA88}" presName="sib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38CDBF04-CB8A-45C9-92B6-CD8635CA700A}" type="pres">
      <dgm:prSet presAssocID="{4AE8FE7B-B9E6-48D8-AD86-07B52604AA8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7E34B8D2-4073-4834-9464-938878FD184C}" type="pres">
      <dgm:prSet presAssocID="{5655D58F-EF71-469C-91B0-3E8784D6F62B}" presName="node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</dgm:ptLst>
  <dgm:cxnLst>
    <dgm:cxn modelId="{544B77DF-9BD4-4707-857D-2A4AA01A395F}" type="presOf" srcId="{77FC4A21-48D9-4154-A778-7D62B44E198B}" destId="{124BFE5C-BE67-480F-9AE5-F0275498B108}" srcOrd="0" destOrd="0" presId="urn:microsoft.com/office/officeart/2005/8/layout/process1"/>
    <dgm:cxn modelId="{485ED473-92C5-4646-8C1D-C71C4FAE0AE3}" type="presOf" srcId="{162F69CA-9F4E-434B-BB8B-734C82281011}" destId="{5299623C-4A4A-44E3-B42C-68D101C0DBB5}" srcOrd="0" destOrd="0" presId="urn:microsoft.com/office/officeart/2005/8/layout/process1"/>
    <dgm:cxn modelId="{8B5F593A-D5FA-45EF-814A-96AE954B936F}" type="presOf" srcId="{77FC4A21-48D9-4154-A778-7D62B44E198B}" destId="{91745B31-2A7B-4217-BE66-A97F6711C82C}" srcOrd="1" destOrd="0" presId="urn:microsoft.com/office/officeart/2005/8/layout/process1"/>
    <dgm:cxn modelId="{2B14E787-8E5D-4B6C-9D59-4862FF2DEB0E}" srcId="{B657E5BD-5954-4A57-82E5-4C81280CB66C}" destId="{6150669D-DA17-451C-8578-0F6093551683}" srcOrd="0" destOrd="0" parTransId="{601F0DB6-8287-43A0-8A99-EC6326C8B480}" sibTransId="{9C1F7460-CBD2-4AA5-A38D-A2B76F4B19D4}"/>
    <dgm:cxn modelId="{85159E6C-8779-4029-B0C1-D66469B1BFD1}" srcId="{B657E5BD-5954-4A57-82E5-4C81280CB66C}" destId="{FF8E972B-A2F3-4FF1-A751-9A11EB3D9EF6}" srcOrd="3" destOrd="0" parTransId="{9A75B801-6A31-47A9-A9F5-A8BA91E3AB68}" sibTransId="{4AE8FE7B-B9E6-48D8-AD86-07B52604AA88}"/>
    <dgm:cxn modelId="{DF4FF1FB-8001-4CF2-A00D-2C90D7959C67}" srcId="{B657E5BD-5954-4A57-82E5-4C81280CB66C}" destId="{5655D58F-EF71-469C-91B0-3E8784D6F62B}" srcOrd="4" destOrd="0" parTransId="{790AC8C6-DA21-45C6-BE35-8D92B099FDC1}" sibTransId="{849D2FB9-F3EC-4711-B016-0AB0DF36A2CE}"/>
    <dgm:cxn modelId="{B882467D-4D29-4598-A948-785ABE74C586}" type="presOf" srcId="{D2AA40E7-E7D5-4E46-9D07-8DE388747EB4}" destId="{FD6A97BE-5FD6-4D8D-AC6F-A68FB4000D8F}" srcOrd="1" destOrd="0" presId="urn:microsoft.com/office/officeart/2005/8/layout/process1"/>
    <dgm:cxn modelId="{E92962C7-CCD5-4547-81B3-CF2900B000B3}" srcId="{B657E5BD-5954-4A57-82E5-4C81280CB66C}" destId="{EA1934BB-2D43-41CD-93A9-4066AA399C74}" srcOrd="1" destOrd="0" parTransId="{3E6FB785-C263-4E3C-84BA-10592330347E}" sibTransId="{D2AA40E7-E7D5-4E46-9D07-8DE388747EB4}"/>
    <dgm:cxn modelId="{453EE082-F56C-4DCC-BA16-B7FB4D09389F}" type="presOf" srcId="{9C1F7460-CBD2-4AA5-A38D-A2B76F4B19D4}" destId="{093DD642-DD4D-4243-9CD7-357EA170695A}" srcOrd="1" destOrd="0" presId="urn:microsoft.com/office/officeart/2005/8/layout/process1"/>
    <dgm:cxn modelId="{B674A639-B6D8-4C54-8623-9DD46D832680}" type="presOf" srcId="{5655D58F-EF71-469C-91B0-3E8784D6F62B}" destId="{7E34B8D2-4073-4834-9464-938878FD184C}" srcOrd="0" destOrd="0" presId="urn:microsoft.com/office/officeart/2005/8/layout/process1"/>
    <dgm:cxn modelId="{A9B4E0A1-6C4D-4071-9B27-CF9B19E5210D}" type="presOf" srcId="{9C1F7460-CBD2-4AA5-A38D-A2B76F4B19D4}" destId="{34701106-0627-404A-A7A7-2DC2DDEB92C9}" srcOrd="0" destOrd="0" presId="urn:microsoft.com/office/officeart/2005/8/layout/process1"/>
    <dgm:cxn modelId="{CAFC7E74-28C7-4CC5-A220-3E4106919FE8}" type="presOf" srcId="{6150669D-DA17-451C-8578-0F6093551683}" destId="{8B5BE09A-9A18-4392-AFB2-E9837388BBD9}" srcOrd="0" destOrd="0" presId="urn:microsoft.com/office/officeart/2005/8/layout/process1"/>
    <dgm:cxn modelId="{DFF220B4-AD81-4968-A92E-7F01AE587854}" type="presOf" srcId="{FF8E972B-A2F3-4FF1-A751-9A11EB3D9EF6}" destId="{53239C25-2D25-4142-B830-56F20F0B6919}" srcOrd="0" destOrd="0" presId="urn:microsoft.com/office/officeart/2005/8/layout/process1"/>
    <dgm:cxn modelId="{18F7604A-15D4-4835-BEEB-DFE48E2B1B82}" srcId="{B657E5BD-5954-4A57-82E5-4C81280CB66C}" destId="{162F69CA-9F4E-434B-BB8B-734C82281011}" srcOrd="2" destOrd="0" parTransId="{7EEBBC43-C616-46FE-A6A4-EF5B0203D10A}" sibTransId="{77FC4A21-48D9-4154-A778-7D62B44E198B}"/>
    <dgm:cxn modelId="{FC69BEF8-C39D-459B-90A4-25422252B060}" type="presOf" srcId="{EA1934BB-2D43-41CD-93A9-4066AA399C74}" destId="{5E9A67C4-60CC-47C4-910C-08A2161A852A}" srcOrd="0" destOrd="0" presId="urn:microsoft.com/office/officeart/2005/8/layout/process1"/>
    <dgm:cxn modelId="{656F102D-5B30-4017-8A80-89AF59798AC3}" type="presOf" srcId="{4AE8FE7B-B9E6-48D8-AD86-07B52604AA88}" destId="{34C94F0E-4018-4AD4-92D6-D51FB15510FD}" srcOrd="0" destOrd="0" presId="urn:microsoft.com/office/officeart/2005/8/layout/process1"/>
    <dgm:cxn modelId="{380C8A9C-4D75-4998-AA9F-74CF971D43AF}" type="presOf" srcId="{D2AA40E7-E7D5-4E46-9D07-8DE388747EB4}" destId="{FFCF15C9-D8AB-4017-905E-81ED99C9C627}" srcOrd="0" destOrd="0" presId="urn:microsoft.com/office/officeart/2005/8/layout/process1"/>
    <dgm:cxn modelId="{0B17852D-1A4C-4B1A-9621-19F711D6099D}" type="presOf" srcId="{B657E5BD-5954-4A57-82E5-4C81280CB66C}" destId="{563D4518-E67B-4EC9-8867-271324078237}" srcOrd="0" destOrd="0" presId="urn:microsoft.com/office/officeart/2005/8/layout/process1"/>
    <dgm:cxn modelId="{1B39A48F-81DF-435A-AF70-5225E55810E4}" type="presOf" srcId="{4AE8FE7B-B9E6-48D8-AD86-07B52604AA88}" destId="{38CDBF04-CB8A-45C9-92B6-CD8635CA700A}" srcOrd="1" destOrd="0" presId="urn:microsoft.com/office/officeart/2005/8/layout/process1"/>
    <dgm:cxn modelId="{337EBE19-6BD6-4048-84CC-1E4F9A5D8589}" type="presParOf" srcId="{563D4518-E67B-4EC9-8867-271324078237}" destId="{8B5BE09A-9A18-4392-AFB2-E9837388BBD9}" srcOrd="0" destOrd="0" presId="urn:microsoft.com/office/officeart/2005/8/layout/process1"/>
    <dgm:cxn modelId="{C3387FD0-B6D3-4313-A568-1982EA3D18F8}" type="presParOf" srcId="{563D4518-E67B-4EC9-8867-271324078237}" destId="{34701106-0627-404A-A7A7-2DC2DDEB92C9}" srcOrd="1" destOrd="0" presId="urn:microsoft.com/office/officeart/2005/8/layout/process1"/>
    <dgm:cxn modelId="{BDB8EA15-33F8-4D15-A86B-04A09A8CD6E4}" type="presParOf" srcId="{34701106-0627-404A-A7A7-2DC2DDEB92C9}" destId="{093DD642-DD4D-4243-9CD7-357EA170695A}" srcOrd="0" destOrd="0" presId="urn:microsoft.com/office/officeart/2005/8/layout/process1"/>
    <dgm:cxn modelId="{6BD6C8D5-22C3-4300-A159-738CD5EE296C}" type="presParOf" srcId="{563D4518-E67B-4EC9-8867-271324078237}" destId="{5E9A67C4-60CC-47C4-910C-08A2161A852A}" srcOrd="2" destOrd="0" presId="urn:microsoft.com/office/officeart/2005/8/layout/process1"/>
    <dgm:cxn modelId="{CD1B895C-C536-49C2-AB4D-3DFA024E0690}" type="presParOf" srcId="{563D4518-E67B-4EC9-8867-271324078237}" destId="{FFCF15C9-D8AB-4017-905E-81ED99C9C627}" srcOrd="3" destOrd="0" presId="urn:microsoft.com/office/officeart/2005/8/layout/process1"/>
    <dgm:cxn modelId="{283251A3-CEBC-4E69-AAF6-4275A2A6758D}" type="presParOf" srcId="{FFCF15C9-D8AB-4017-905E-81ED99C9C627}" destId="{FD6A97BE-5FD6-4D8D-AC6F-A68FB4000D8F}" srcOrd="0" destOrd="0" presId="urn:microsoft.com/office/officeart/2005/8/layout/process1"/>
    <dgm:cxn modelId="{AE0E8F11-A842-4A7F-BFDB-9DFA35BBB713}" type="presParOf" srcId="{563D4518-E67B-4EC9-8867-271324078237}" destId="{5299623C-4A4A-44E3-B42C-68D101C0DBB5}" srcOrd="4" destOrd="0" presId="urn:microsoft.com/office/officeart/2005/8/layout/process1"/>
    <dgm:cxn modelId="{41766F31-3C5D-41D3-9585-98B1B346B15B}" type="presParOf" srcId="{563D4518-E67B-4EC9-8867-271324078237}" destId="{124BFE5C-BE67-480F-9AE5-F0275498B108}" srcOrd="5" destOrd="0" presId="urn:microsoft.com/office/officeart/2005/8/layout/process1"/>
    <dgm:cxn modelId="{E3D15C78-CB87-4D68-9601-D13664A1D3D4}" type="presParOf" srcId="{124BFE5C-BE67-480F-9AE5-F0275498B108}" destId="{91745B31-2A7B-4217-BE66-A97F6711C82C}" srcOrd="0" destOrd="0" presId="urn:microsoft.com/office/officeart/2005/8/layout/process1"/>
    <dgm:cxn modelId="{222D3F57-271E-431A-BD46-9CA92505976E}" type="presParOf" srcId="{563D4518-E67B-4EC9-8867-271324078237}" destId="{53239C25-2D25-4142-B830-56F20F0B6919}" srcOrd="6" destOrd="0" presId="urn:microsoft.com/office/officeart/2005/8/layout/process1"/>
    <dgm:cxn modelId="{9FDD6EFB-54D8-468A-827D-F583AA90F3DC}" type="presParOf" srcId="{563D4518-E67B-4EC9-8867-271324078237}" destId="{34C94F0E-4018-4AD4-92D6-D51FB15510FD}" srcOrd="7" destOrd="0" presId="urn:microsoft.com/office/officeart/2005/8/layout/process1"/>
    <dgm:cxn modelId="{B66DB0C8-698B-4134-937A-8AE5C7511227}" type="presParOf" srcId="{34C94F0E-4018-4AD4-92D6-D51FB15510FD}" destId="{38CDBF04-CB8A-45C9-92B6-CD8635CA700A}" srcOrd="0" destOrd="0" presId="urn:microsoft.com/office/officeart/2005/8/layout/process1"/>
    <dgm:cxn modelId="{E875AF22-98E8-490C-A8F9-6C32B20F5E93}" type="presParOf" srcId="{563D4518-E67B-4EC9-8867-271324078237}" destId="{7E34B8D2-4073-4834-9464-938878FD184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E4009-0C39-4B94-8B43-2136B4AD95FF}" type="datetimeFigureOut">
              <a:rPr lang="zh-CN" altLang="en-US" smtClean="0"/>
              <a:t>2015/4/20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51010-D0F5-4059-9CA5-40A2CC1A5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5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提问互动：安全，让你想到了什么？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1010-D0F5-4059-9CA5-40A2CC1A59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63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受欢迎的产品，从衣食住行，不要让用户思考，也不用知道为什么，只要让用户觉得愉悦，安心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1010-D0F5-4059-9CA5-40A2CC1A59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75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infoq.com/c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e.weibo.com/infoqchi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isdc.com/wp-content/uploads/2014/07/dont-make-me-think-47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3160448"/>
            <a:ext cx="3946525" cy="11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3.att.hudong.com/26/18/013000006334741363941800555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35" y="2695716"/>
            <a:ext cx="3810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1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2907031" y="3646170"/>
            <a:ext cx="358521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腾讯安全的一些尝试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69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腾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讯业务环境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25"/>
          <p:cNvSpPr>
            <a:spLocks noChangeArrowheads="1"/>
          </p:cNvSpPr>
          <p:nvPr/>
        </p:nvSpPr>
        <p:spPr bwMode="auto">
          <a:xfrm>
            <a:off x="522289" y="2093595"/>
            <a:ext cx="358108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255588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20713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300+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机房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40w+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服务器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2w+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域名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70w+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端口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25"/>
          <p:cNvSpPr>
            <a:spLocks noChangeArrowheads="1"/>
          </p:cNvSpPr>
          <p:nvPr/>
        </p:nvSpPr>
        <p:spPr bwMode="auto">
          <a:xfrm>
            <a:off x="526098" y="4234815"/>
            <a:ext cx="7921625" cy="13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20713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2w+ </a:t>
            </a:r>
            <a:r>
              <a:rPr lang="en-US" altLang="zh-CN" b="0" dirty="0" err="1" smtClean="0">
                <a:solidFill>
                  <a:srgbClr val="000000"/>
                </a:solidFill>
                <a:latin typeface="微软雅黑" panose="020B0503020204020204" pitchFamily="34" charset="-122"/>
              </a:rPr>
              <a:t>DDos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攻击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800w+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 暴力破解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9000w 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</a:rPr>
              <a:t>漏洞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尝试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天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26" name="Picture 2" descr="http://www.itkoala.com/wp-content/uploads/2013/03/13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71" y="1888694"/>
            <a:ext cx="4950858" cy="41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腾讯安全的一些尝试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895350" y="2228215"/>
            <a:ext cx="682167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defRPr/>
            </a:pP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895350" y="2228215"/>
            <a:ext cx="682167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云端化                   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</a:rPr>
              <a:t>策略</a:t>
            </a: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</a:rPr>
              <a:t>云端实现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defRPr/>
            </a:pP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895350" y="2948940"/>
            <a:ext cx="664844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数据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                   基于大数据</a:t>
            </a: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分析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895351" y="3741103"/>
            <a:ext cx="60832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连接化                   安全系统互联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899161" y="4533266"/>
            <a:ext cx="60832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可视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                   直观展现价值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53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0" y="1786781"/>
            <a:ext cx="6560820" cy="4545573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云端化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436722" y="1986597"/>
            <a:ext cx="144399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b="1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“门神”</a:t>
            </a:r>
            <a:endParaRPr lang="en-US" altLang="zh-CN" sz="2800" b="1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85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9" y="1798237"/>
            <a:ext cx="8489949" cy="4591133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云端化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51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" y="2043827"/>
            <a:ext cx="8202170" cy="3410426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云端化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76655" y="5710586"/>
            <a:ext cx="4605349" cy="5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marL="342890" indent="-34289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62626"/>
                </a:solidFill>
                <a:latin typeface="+mn-lt"/>
                <a:ea typeface="+mn-ea"/>
                <a:cs typeface="+mn-cs"/>
                <a:sym typeface="Franklin Gothic Book" pitchFamily="34" charset="0"/>
              </a:defRPr>
            </a:lvl1pPr>
            <a:lvl2pPr marL="742928" indent="-28574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2pPr>
            <a:lvl3pPr marL="1142967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3pPr>
            <a:lvl4pPr marL="1600153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4pPr>
            <a:lvl5pPr marL="2057340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5pPr>
            <a:lvl6pPr marL="2514527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6pPr>
            <a:lvl7pPr marL="2971713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7pPr>
            <a:lvl8pPr marL="3428900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8pPr>
            <a:lvl9pPr marL="3886086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9pPr>
          </a:lstStyle>
          <a:p>
            <a:pPr defTabSz="914400">
              <a:lnSpc>
                <a:spcPct val="150000"/>
              </a:lnSpc>
              <a:defRPr/>
            </a:pP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1100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179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54" y="1986597"/>
            <a:ext cx="3857625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ChangeArrowheads="1"/>
          </p:cNvSpPr>
          <p:nvPr/>
        </p:nvSpPr>
        <p:spPr bwMode="auto">
          <a:xfrm>
            <a:off x="7049929" y="4702810"/>
            <a:ext cx="23764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权限控制、隔离</a:t>
            </a:r>
            <a:endParaRPr kumimoji="0" lang="en-US" altLang="zh-CN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主机风险漏洞检测</a:t>
            </a:r>
            <a:endParaRPr kumimoji="0" lang="en-US" altLang="zh-CN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漏洞修复。</a:t>
            </a:r>
            <a:endParaRPr kumimoji="0" lang="en-US" altLang="en-US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标题 1"/>
          <p:cNvSpPr>
            <a:spLocks noChangeArrowheads="1"/>
          </p:cNvSpPr>
          <p:nvPr/>
        </p:nvSpPr>
        <p:spPr bwMode="auto">
          <a:xfrm>
            <a:off x="6406992" y="162941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入侵检测</a:t>
            </a:r>
            <a:endParaRPr kumimoji="0" lang="en-US" altLang="zh-CN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安全防护</a:t>
            </a:r>
            <a:endParaRPr kumimoji="0" lang="en-US" altLang="zh-CN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2620804" y="4631372"/>
            <a:ext cx="1428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运维审计</a:t>
            </a:r>
            <a:endParaRPr kumimoji="0" lang="en-US" altLang="zh-CN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入侵追溯</a:t>
            </a:r>
            <a:endParaRPr kumimoji="0" lang="en-US" altLang="zh-CN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场景还原</a:t>
            </a:r>
            <a:endParaRPr kumimoji="0" lang="en-US" altLang="en-US" sz="1600" b="1">
              <a:solidFill>
                <a:srgbClr val="0070C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数据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2345532" y="1986597"/>
            <a:ext cx="144399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b="1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“洋葱”</a:t>
            </a:r>
            <a:endParaRPr lang="en-US" altLang="zh-CN" sz="2800" b="1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46" y="1866740"/>
            <a:ext cx="1798931" cy="17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7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44" y="1760220"/>
            <a:ext cx="6557946" cy="4677514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数据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3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766887"/>
            <a:ext cx="7038975" cy="4695825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数据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83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让安全飞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新时代下企业安全产品思考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43259" y="1900586"/>
            <a:ext cx="4605349" cy="5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marL="342890" indent="-34289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62626"/>
                </a:solidFill>
                <a:latin typeface="+mn-lt"/>
                <a:ea typeface="+mn-ea"/>
                <a:cs typeface="+mn-cs"/>
                <a:sym typeface="Franklin Gothic Book" pitchFamily="34" charset="0"/>
              </a:defRPr>
            </a:lvl1pPr>
            <a:lvl2pPr marL="742928" indent="-28574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2pPr>
            <a:lvl3pPr marL="1142967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3pPr>
            <a:lvl4pPr marL="1600153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4pPr>
            <a:lvl5pPr marL="2057340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34" charset="0"/>
              </a:defRPr>
            </a:lvl5pPr>
            <a:lvl6pPr marL="2514527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6pPr>
            <a:lvl7pPr marL="2971713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7pPr>
            <a:lvl8pPr marL="3428900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8pPr>
            <a:lvl9pPr marL="3886086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+mn-lt"/>
                <a:ea typeface="+mn-ea"/>
                <a:sym typeface="Franklin Gothic Book" pitchFamily="2" charset="0"/>
              </a:defRPr>
            </a:lvl9pPr>
          </a:lstStyle>
          <a:p>
            <a:pPr defTabSz="914400">
              <a:lnSpc>
                <a:spcPct val="150000"/>
              </a:lnSpc>
              <a:defRPr/>
            </a:pPr>
            <a:r>
              <a:rPr lang="zh-CN" altLang="en-US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腾讯网络层攻击检测、防御系统</a:t>
            </a:r>
            <a:endParaRPr lang="en-US" altLang="zh-CN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4214186982"/>
              </p:ext>
            </p:extLst>
          </p:nvPr>
        </p:nvGraphicFramePr>
        <p:xfrm>
          <a:off x="5048608" y="3305051"/>
          <a:ext cx="4538078" cy="256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8" y="2837083"/>
            <a:ext cx="4818021" cy="342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连接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77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106016" y="2141266"/>
            <a:ext cx="6888465" cy="3746620"/>
            <a:chOff x="898529" y="880750"/>
            <a:chExt cx="7418388" cy="3580201"/>
          </a:xfrm>
        </p:grpSpPr>
        <p:sp>
          <p:nvSpPr>
            <p:cNvPr id="31" name="圆角矩形 30"/>
            <p:cNvSpPr/>
            <p:nvPr/>
          </p:nvSpPr>
          <p:spPr>
            <a:xfrm>
              <a:off x="898529" y="1582433"/>
              <a:ext cx="1368425" cy="51949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流量分析</a:t>
              </a: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898529" y="2434032"/>
              <a:ext cx="1368425" cy="51949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数据汇总</a:t>
              </a: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919167" y="3236700"/>
              <a:ext cx="1366837" cy="52053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告警策略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986092" y="2434032"/>
              <a:ext cx="1368425" cy="519497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防御策略</a:t>
              </a: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986092" y="3257521"/>
              <a:ext cx="1368425" cy="520537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联动平台</a:t>
              </a:r>
            </a:p>
          </p:txBody>
        </p:sp>
        <p:sp>
          <p:nvSpPr>
            <p:cNvPr id="36" name="下箭头 35"/>
            <p:cNvSpPr/>
            <p:nvPr/>
          </p:nvSpPr>
          <p:spPr>
            <a:xfrm>
              <a:off x="1438276" y="2196666"/>
              <a:ext cx="287338" cy="142628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下箭头 36"/>
            <p:cNvSpPr/>
            <p:nvPr/>
          </p:nvSpPr>
          <p:spPr>
            <a:xfrm>
              <a:off x="1443042" y="3029527"/>
              <a:ext cx="287337" cy="141586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8" name="下箭头 37"/>
            <p:cNvSpPr/>
            <p:nvPr/>
          </p:nvSpPr>
          <p:spPr>
            <a:xfrm>
              <a:off x="3541717" y="3032650"/>
              <a:ext cx="288925" cy="141586"/>
            </a:xfrm>
            <a:prstGeom prst="down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9" name="下箭头 38"/>
            <p:cNvSpPr/>
            <p:nvPr/>
          </p:nvSpPr>
          <p:spPr>
            <a:xfrm rot="16019400">
              <a:off x="2504004" y="3387977"/>
              <a:ext cx="189475" cy="2159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930779" y="3257521"/>
              <a:ext cx="1368425" cy="52053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防御设备</a:t>
              </a:r>
            </a:p>
          </p:txBody>
        </p:sp>
        <p:sp>
          <p:nvSpPr>
            <p:cNvPr id="41" name="下箭头 40"/>
            <p:cNvSpPr/>
            <p:nvPr/>
          </p:nvSpPr>
          <p:spPr>
            <a:xfrm rot="16019400">
              <a:off x="4592085" y="3409319"/>
              <a:ext cx="188435" cy="2159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930779" y="2493373"/>
              <a:ext cx="1368425" cy="5194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产生保护</a:t>
              </a: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4897442" y="1704239"/>
              <a:ext cx="1368425" cy="5194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防御算法</a:t>
              </a: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4854579" y="880750"/>
              <a:ext cx="1368425" cy="51949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限速</a:t>
              </a:r>
            </a:p>
          </p:txBody>
        </p:sp>
        <p:sp>
          <p:nvSpPr>
            <p:cNvPr id="45" name="下箭头 44"/>
            <p:cNvSpPr/>
            <p:nvPr/>
          </p:nvSpPr>
          <p:spPr>
            <a:xfrm rot="10800000">
              <a:off x="5437192" y="3053470"/>
              <a:ext cx="288925" cy="141586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6" name="下箭头 45"/>
            <p:cNvSpPr/>
            <p:nvPr/>
          </p:nvSpPr>
          <p:spPr>
            <a:xfrm rot="10800000">
              <a:off x="5386391" y="2268501"/>
              <a:ext cx="287337" cy="141586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7" name="下箭头 46"/>
            <p:cNvSpPr/>
            <p:nvPr/>
          </p:nvSpPr>
          <p:spPr>
            <a:xfrm rot="10800000">
              <a:off x="5354642" y="1487696"/>
              <a:ext cx="288925" cy="141586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6946904" y="880750"/>
              <a:ext cx="1368425" cy="519497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效果检验</a:t>
              </a:r>
            </a:p>
          </p:txBody>
        </p:sp>
        <p:sp>
          <p:nvSpPr>
            <p:cNvPr id="49" name="下箭头 48"/>
            <p:cNvSpPr/>
            <p:nvPr/>
          </p:nvSpPr>
          <p:spPr>
            <a:xfrm rot="16200000">
              <a:off x="6542604" y="1032026"/>
              <a:ext cx="189475" cy="2159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6948492" y="1697993"/>
              <a:ext cx="1368425" cy="51949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损失评估</a:t>
              </a:r>
            </a:p>
          </p:txBody>
        </p:sp>
        <p:sp>
          <p:nvSpPr>
            <p:cNvPr id="51" name="下箭头 50"/>
            <p:cNvSpPr/>
            <p:nvPr/>
          </p:nvSpPr>
          <p:spPr>
            <a:xfrm>
              <a:off x="7486654" y="1479367"/>
              <a:ext cx="288925" cy="141586"/>
            </a:xfrm>
            <a:prstGeom prst="downArrow">
              <a:avLst/>
            </a:prstGeom>
            <a:solidFill>
              <a:srgbClr val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lIns="91437" tIns="45719" rIns="91437" bIns="45719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195527" y="3929112"/>
              <a:ext cx="782580" cy="523218"/>
            </a:xfrm>
            <a:prstGeom prst="rect">
              <a:avLst/>
            </a:prstGeom>
            <a:noFill/>
          </p:spPr>
          <p:txBody>
            <a:bodyPr wrap="none" lIns="91437" tIns="45719" rIns="91437" bIns="45719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微软雅黑" pitchFamily="34" charset="-122"/>
                </a:rPr>
                <a:t>IDS</a:t>
              </a:r>
              <a:endParaRPr kumimoji="0" lang="zh-CN" altLang="en-US" sz="28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209393" y="3937733"/>
              <a:ext cx="922041" cy="523218"/>
            </a:xfrm>
            <a:prstGeom prst="rect">
              <a:avLst/>
            </a:prstGeom>
            <a:noFill/>
          </p:spPr>
          <p:txBody>
            <a:bodyPr wrap="none" lIns="91437" tIns="45719" rIns="91437" bIns="45719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微软雅黑" pitchFamily="34" charset="-122"/>
                </a:rPr>
                <a:t>UPS</a:t>
              </a:r>
              <a:endParaRPr kumimoji="0" lang="zh-CN" altLang="en-US" sz="28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290813" y="3929112"/>
              <a:ext cx="942881" cy="523218"/>
            </a:xfrm>
            <a:prstGeom prst="rect">
              <a:avLst/>
            </a:prstGeom>
            <a:noFill/>
          </p:spPr>
          <p:txBody>
            <a:bodyPr wrap="none" lIns="91437" tIns="45719" rIns="91437" bIns="45719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微软雅黑" pitchFamily="34" charset="-122"/>
                </a:rPr>
                <a:t>ADS</a:t>
              </a:r>
              <a:endParaRPr kumimoji="0" lang="zh-CN" altLang="en-US" sz="28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169833" y="3926350"/>
              <a:ext cx="922041" cy="523218"/>
            </a:xfrm>
            <a:prstGeom prst="rect">
              <a:avLst/>
            </a:prstGeom>
            <a:noFill/>
          </p:spPr>
          <p:txBody>
            <a:bodyPr wrap="none" lIns="91437" tIns="45719" rIns="91437" bIns="45719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微软雅黑" pitchFamily="34" charset="-122"/>
                </a:rPr>
                <a:t>UPS</a:t>
              </a:r>
              <a:endParaRPr kumimoji="0" lang="zh-CN" altLang="en-US" sz="28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微软雅黑" pitchFamily="34" charset="-122"/>
              </a:endParaRPr>
            </a:p>
          </p:txBody>
        </p:sp>
      </p:grpSp>
      <p:sp>
        <p:nvSpPr>
          <p:cNvPr id="28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连接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4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33220" y="1878648"/>
            <a:ext cx="5688013" cy="6477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微软雅黑" pitchFamily="34" charset="-122"/>
              </a:rPr>
              <a:t>struts 0day</a:t>
            </a:r>
            <a:r>
              <a:rPr lang="zh-CN" altLang="en-US" sz="2000" kern="0" dirty="0">
                <a:solidFill>
                  <a:srgbClr val="FFFFFF"/>
                </a:solidFill>
                <a:latin typeface="微软雅黑" pitchFamily="34" charset="-122"/>
              </a:rPr>
              <a:t>漏洞案例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454776846"/>
              </p:ext>
            </p:extLst>
          </p:nvPr>
        </p:nvGraphicFramePr>
        <p:xfrm>
          <a:off x="523999" y="1713161"/>
          <a:ext cx="8280920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标注 8"/>
          <p:cNvSpPr/>
          <p:nvPr/>
        </p:nvSpPr>
        <p:spPr>
          <a:xfrm>
            <a:off x="307975" y="3802063"/>
            <a:ext cx="1512888" cy="1008062"/>
          </a:xfrm>
          <a:prstGeom prst="wedgeRectCallout">
            <a:avLst>
              <a:gd name="adj1" fmla="val -20833"/>
              <a:gd name="adj2" fmla="val -71134"/>
            </a:avLst>
          </a:prstGeom>
          <a:solidFill>
            <a:srgbClr val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微软雅黑" pitchFamily="34" charset="-122"/>
              </a:rPr>
              <a:t>10:00</a:t>
            </a:r>
          </a:p>
          <a:p>
            <a:pPr>
              <a:defRPr/>
            </a:pPr>
            <a:r>
              <a:rPr lang="zh-CN" altLang="en-US" sz="1400" b="0" kern="0" dirty="0">
                <a:solidFill>
                  <a:srgbClr val="FF0000"/>
                </a:solidFill>
                <a:latin typeface="微软雅黑" pitchFamily="34" charset="-122"/>
              </a:rPr>
              <a:t>外部报告</a:t>
            </a:r>
            <a:r>
              <a:rPr lang="en-US" altLang="zh-CN" sz="1400" b="0" kern="0" dirty="0">
                <a:solidFill>
                  <a:srgbClr val="FF0000"/>
                </a:solidFill>
                <a:latin typeface="微软雅黑" pitchFamily="34" charset="-122"/>
              </a:rPr>
              <a:t>/</a:t>
            </a:r>
            <a:r>
              <a:rPr lang="zh-CN" altLang="en-US" sz="1400" b="0" kern="0" dirty="0">
                <a:solidFill>
                  <a:srgbClr val="FF0000"/>
                </a:solidFill>
                <a:latin typeface="微软雅黑" pitchFamily="34" charset="-122"/>
              </a:rPr>
              <a:t>情报</a:t>
            </a:r>
            <a:r>
              <a:rPr lang="zh-CN" altLang="en-US" sz="1400" b="0" kern="0" dirty="0" smtClean="0">
                <a:solidFill>
                  <a:srgbClr val="FF0000"/>
                </a:solidFill>
                <a:latin typeface="微软雅黑" pitchFamily="34" charset="-122"/>
              </a:rPr>
              <a:t>监控系统预警</a:t>
            </a:r>
            <a:endParaRPr lang="zh-CN" altLang="en-US" sz="1400" b="0" kern="0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2108200" y="3802063"/>
            <a:ext cx="1512888" cy="792162"/>
          </a:xfrm>
          <a:prstGeom prst="wedgeRectCallout">
            <a:avLst>
              <a:gd name="adj1" fmla="val -20833"/>
              <a:gd name="adj2" fmla="val -71134"/>
            </a:avLst>
          </a:prstGeom>
          <a:solidFill>
            <a:srgbClr val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微软雅黑" pitchFamily="34" charset="-122"/>
              </a:rPr>
              <a:t>10:40</a:t>
            </a:r>
          </a:p>
          <a:p>
            <a:pPr>
              <a:defRPr/>
            </a:pPr>
            <a:r>
              <a:rPr lang="zh-CN" altLang="en-US" sz="1400" b="0" kern="0" dirty="0">
                <a:solidFill>
                  <a:srgbClr val="FF0000"/>
                </a:solidFill>
                <a:latin typeface="微软雅黑" pitchFamily="34" charset="-122"/>
              </a:rPr>
              <a:t>掌握漏洞原理及检测、修复办法</a:t>
            </a:r>
          </a:p>
        </p:txBody>
      </p:sp>
      <p:sp>
        <p:nvSpPr>
          <p:cNvPr id="11" name="矩形标注 10"/>
          <p:cNvSpPr/>
          <p:nvPr/>
        </p:nvSpPr>
        <p:spPr>
          <a:xfrm>
            <a:off x="3836988" y="3802063"/>
            <a:ext cx="1511300" cy="1008062"/>
          </a:xfrm>
          <a:prstGeom prst="wedgeRectCallout">
            <a:avLst>
              <a:gd name="adj1" fmla="val -20833"/>
              <a:gd name="adj2" fmla="val -71134"/>
            </a:avLst>
          </a:prstGeom>
          <a:solidFill>
            <a:srgbClr val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微软雅黑" pitchFamily="34" charset="-122"/>
              </a:rPr>
              <a:t>10:50</a:t>
            </a:r>
          </a:p>
          <a:p>
            <a:pPr>
              <a:defRPr/>
            </a:pPr>
            <a:r>
              <a:rPr lang="zh-CN" altLang="en-US" sz="1400" b="0" kern="0" dirty="0">
                <a:solidFill>
                  <a:srgbClr val="FF0000"/>
                </a:solidFill>
                <a:latin typeface="微软雅黑" pitchFamily="34" charset="-122"/>
              </a:rPr>
              <a:t>各安全系统</a:t>
            </a:r>
            <a:r>
              <a:rPr lang="zh-CN" altLang="en-US" sz="1400" b="0" kern="0" dirty="0" smtClean="0">
                <a:solidFill>
                  <a:srgbClr val="FF0000"/>
                </a:solidFill>
                <a:latin typeface="微软雅黑" pitchFamily="34" charset="-122"/>
              </a:rPr>
              <a:t>规则更新，网络层检测拦截规则</a:t>
            </a:r>
            <a:r>
              <a:rPr lang="zh-CN" altLang="en-US" sz="1400" kern="0" dirty="0" smtClean="0">
                <a:solidFill>
                  <a:srgbClr val="FF0000"/>
                </a:solidFill>
                <a:latin typeface="微软雅黑" pitchFamily="34" charset="-122"/>
              </a:rPr>
              <a:t>下发</a:t>
            </a:r>
            <a:endParaRPr lang="zh-CN" altLang="en-US" sz="1400" b="0" kern="0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5637213" y="3802063"/>
            <a:ext cx="1511300" cy="1008062"/>
          </a:xfrm>
          <a:prstGeom prst="wedgeRectCallout">
            <a:avLst>
              <a:gd name="adj1" fmla="val -20833"/>
              <a:gd name="adj2" fmla="val -71134"/>
            </a:avLst>
          </a:prstGeom>
          <a:solidFill>
            <a:srgbClr val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微软雅黑" pitchFamily="34" charset="-122"/>
              </a:rPr>
              <a:t>11:40</a:t>
            </a:r>
          </a:p>
          <a:p>
            <a:pPr>
              <a:defRPr/>
            </a:pPr>
            <a:r>
              <a:rPr lang="zh-CN" altLang="en-US" sz="1400" b="0" kern="0" dirty="0">
                <a:solidFill>
                  <a:srgbClr val="FF0000"/>
                </a:solidFill>
                <a:latin typeface="微软雅黑" pitchFamily="34" charset="-122"/>
              </a:rPr>
              <a:t>使用</a:t>
            </a:r>
            <a:r>
              <a:rPr lang="en-US" altLang="zh-CN" sz="1400" b="0" kern="0" dirty="0">
                <a:solidFill>
                  <a:srgbClr val="FF0000"/>
                </a:solidFill>
                <a:latin typeface="微软雅黑" pitchFamily="34" charset="-122"/>
              </a:rPr>
              <a:t>struts</a:t>
            </a:r>
            <a:r>
              <a:rPr lang="zh-CN" altLang="en-US" sz="1400" b="0" kern="0" dirty="0">
                <a:solidFill>
                  <a:srgbClr val="FF0000"/>
                </a:solidFill>
                <a:latin typeface="微软雅黑" pitchFamily="34" charset="-122"/>
              </a:rPr>
              <a:t>站点检测完毕，公司级安全预警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7508875" y="3802063"/>
            <a:ext cx="1512888" cy="792162"/>
          </a:xfrm>
          <a:prstGeom prst="wedgeRectCallout">
            <a:avLst>
              <a:gd name="adj1" fmla="val -20833"/>
              <a:gd name="adj2" fmla="val -71134"/>
            </a:avLst>
          </a:prstGeom>
          <a:solidFill>
            <a:srgbClr val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微软雅黑" pitchFamily="34" charset="-122"/>
              </a:rPr>
              <a:t>18:30</a:t>
            </a:r>
          </a:p>
          <a:p>
            <a:pPr>
              <a:defRPr/>
            </a:pPr>
            <a:r>
              <a:rPr lang="zh-CN" altLang="en-US" sz="1400" b="0" kern="0" dirty="0">
                <a:solidFill>
                  <a:srgbClr val="FF0000"/>
                </a:solidFill>
                <a:latin typeface="微软雅黑" pitchFamily="34" charset="-122"/>
              </a:rPr>
              <a:t>自有站点全部修复</a:t>
            </a:r>
          </a:p>
        </p:txBody>
      </p:sp>
      <p:sp>
        <p:nvSpPr>
          <p:cNvPr id="14" name="矩形 13"/>
          <p:cNvSpPr/>
          <p:nvPr/>
        </p:nvSpPr>
        <p:spPr>
          <a:xfrm>
            <a:off x="307975" y="5314950"/>
            <a:ext cx="1655763" cy="914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微软雅黑" pitchFamily="34" charset="-122"/>
              </a:rPr>
              <a:t>总结</a:t>
            </a:r>
            <a:r>
              <a:rPr lang="en-US" altLang="zh-CN" sz="2000" kern="0" dirty="0">
                <a:solidFill>
                  <a:srgbClr val="FFFFFF"/>
                </a:solidFill>
                <a:latin typeface="微软雅黑" pitchFamily="34" charset="-122"/>
              </a:rPr>
              <a:t>&amp;</a:t>
            </a:r>
            <a:r>
              <a:rPr lang="zh-CN" altLang="en-US" sz="2000" kern="0" dirty="0">
                <a:solidFill>
                  <a:srgbClr val="FFFFFF"/>
                </a:solidFill>
                <a:latin typeface="微软雅黑" pitchFamily="34" charset="-122"/>
              </a:rPr>
              <a:t>优化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2397125" y="5622925"/>
            <a:ext cx="3984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</a:rPr>
              <a:t>如何防御类似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</a:rPr>
              <a:t>0day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</a:rPr>
              <a:t>？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</a:rPr>
              <a:t>-&gt;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</a:rPr>
              <a:t>主机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</a:rPr>
              <a:t>agent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</a:rPr>
              <a:t>新特性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连接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60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" y="1801759"/>
            <a:ext cx="7697153" cy="432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可视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化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132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2141220" y="3646170"/>
            <a:ext cx="478535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论安全产品的民族统一战线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3839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cdn.sohu.com/20140117/Img393694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1792827"/>
            <a:ext cx="6400799" cy="42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7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838199" y="2575560"/>
            <a:ext cx="53590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打击</a:t>
            </a: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以破坏和盗窃为目的“黑客“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842010" y="4042410"/>
            <a:ext cx="632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尊重和实现安全链条每一环的自身价值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941070" y="605790"/>
            <a:ext cx="5256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anose="020B0503020204020204" pitchFamily="34" charset="-122"/>
                <a:cs typeface="+mj-cs"/>
              </a:rPr>
              <a:t>目标</a:t>
            </a:r>
            <a:endParaRPr lang="en-US" altLang="zh-CN" sz="2800" kern="0" dirty="0">
              <a:latin typeface="微软雅黑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682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60" y="1908810"/>
            <a:ext cx="6213549" cy="4229504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948531" y="587375"/>
            <a:ext cx="3551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漏洞奖励计划</a:t>
            </a:r>
            <a:endParaRPr lang="zh-CN" altLang="en-US" sz="2800" kern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25"/>
          <p:cNvSpPr>
            <a:spLocks noChangeArrowheads="1"/>
          </p:cNvSpPr>
          <p:nvPr/>
        </p:nvSpPr>
        <p:spPr bwMode="auto">
          <a:xfrm>
            <a:off x="522289" y="2093595"/>
            <a:ext cx="3581082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255588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20713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589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600w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40w</a:t>
            </a:r>
          </a:p>
        </p:txBody>
      </p:sp>
    </p:spTree>
    <p:extLst>
      <p:ext uri="{BB962C8B-B14F-4D97-AF65-F5344CB8AC3E}">
        <p14:creationId xmlns:p14="http://schemas.microsoft.com/office/powerpoint/2010/main" val="12498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948531" y="587375"/>
            <a:ext cx="3551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en-US" altLang="zh-CN" sz="2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Coming soon…</a:t>
            </a:r>
            <a:endParaRPr lang="zh-CN" altLang="en-US" sz="2800" kern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5" y="1841528"/>
            <a:ext cx="6868800" cy="23040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1" y="2449714"/>
            <a:ext cx="6868800" cy="23040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619" y="3057900"/>
            <a:ext cx="6868800" cy="2304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457" y="3784443"/>
            <a:ext cx="686469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720"/>
            <a:ext cx="6160532" cy="40614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40542" y="1973431"/>
            <a:ext cx="2823210" cy="397031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“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腾讯安全守护者计划</a:t>
            </a:r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”</a:t>
            </a:r>
            <a:endParaRPr lang="en-US" altLang="zh-CN" dirty="0" smtClean="0">
              <a:solidFill>
                <a:srgbClr val="686868"/>
              </a:solidFill>
              <a:latin typeface="tahoma" panose="020B0604030504040204" pitchFamily="34" charset="0"/>
            </a:endParaRPr>
          </a:p>
          <a:p>
            <a:endParaRPr lang="en-US" altLang="zh-CN" dirty="0">
              <a:solidFill>
                <a:srgbClr val="686868"/>
              </a:solidFill>
              <a:latin typeface="tahoma" panose="020B0604030504040204" pitchFamily="34" charset="0"/>
            </a:endParaRPr>
          </a:p>
          <a:p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携手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“爱德之友”基金会共同关爱偏远地区贫困孤儿</a:t>
            </a:r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。</a:t>
            </a:r>
            <a:endParaRPr lang="en-US" altLang="zh-CN" dirty="0" smtClean="0">
              <a:solidFill>
                <a:srgbClr val="686868"/>
              </a:solidFill>
              <a:latin typeface="tahoma" panose="020B0604030504040204" pitchFamily="34" charset="0"/>
            </a:endParaRPr>
          </a:p>
          <a:p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只要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您为</a:t>
            </a:r>
            <a:r>
              <a:rPr lang="en-US" altLang="zh-CN" dirty="0">
                <a:solidFill>
                  <a:srgbClr val="686868"/>
                </a:solidFill>
                <a:latin typeface="tahoma" panose="020B0604030504040204" pitchFamily="34" charset="0"/>
              </a:rPr>
              <a:t>TSRC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提交高风险漏洞</a:t>
            </a:r>
            <a:r>
              <a:rPr lang="en-US" altLang="zh-CN" dirty="0">
                <a:solidFill>
                  <a:srgbClr val="686868"/>
                </a:solidFill>
                <a:latin typeface="tahoma" panose="020B0604030504040204" pitchFamily="34" charset="0"/>
              </a:rPr>
              <a:t>1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个，</a:t>
            </a:r>
            <a:r>
              <a:rPr lang="en-US" altLang="zh-CN" dirty="0">
                <a:solidFill>
                  <a:srgbClr val="686868"/>
                </a:solidFill>
                <a:latin typeface="tahoma" panose="020B0604030504040204" pitchFamily="34" charset="0"/>
              </a:rPr>
              <a:t>TSRC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将以您的个人名义向“爱德之友”基金会的贫困孤儿助养计划捐赠</a:t>
            </a:r>
            <a:r>
              <a:rPr lang="en-US" altLang="zh-CN" dirty="0">
                <a:solidFill>
                  <a:srgbClr val="686868"/>
                </a:solidFill>
                <a:latin typeface="tahoma" panose="020B0604030504040204" pitchFamily="34" charset="0"/>
              </a:rPr>
              <a:t>1485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元，作为</a:t>
            </a:r>
            <a:r>
              <a:rPr lang="en-US" altLang="zh-CN" dirty="0">
                <a:solidFill>
                  <a:srgbClr val="686868"/>
                </a:solidFill>
                <a:latin typeface="tahoma" panose="020B0604030504040204" pitchFamily="34" charset="0"/>
              </a:rPr>
              <a:t>1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个孩子一年的生活费和学费。同时</a:t>
            </a:r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，</a:t>
            </a:r>
            <a:endParaRPr lang="en-US" altLang="zh-CN" dirty="0" smtClean="0">
              <a:solidFill>
                <a:srgbClr val="686868"/>
              </a:solidFill>
              <a:latin typeface="tahoma" panose="020B0604030504040204" pitchFamily="34" charset="0"/>
            </a:endParaRPr>
          </a:p>
          <a:p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您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仍将获得</a:t>
            </a:r>
            <a:r>
              <a:rPr lang="en-US" altLang="zh-CN" dirty="0">
                <a:solidFill>
                  <a:srgbClr val="686868"/>
                </a:solidFill>
                <a:latin typeface="tahoma" panose="020B0604030504040204" pitchFamily="34" charset="0"/>
              </a:rPr>
              <a:t>TSRC</a:t>
            </a:r>
            <a:r>
              <a:rPr lang="zh-CN" altLang="en-US" dirty="0">
                <a:solidFill>
                  <a:srgbClr val="686868"/>
                </a:solidFill>
                <a:latin typeface="tahoma" panose="020B0604030504040204" pitchFamily="34" charset="0"/>
              </a:rPr>
              <a:t>平台相对应的安全币</a:t>
            </a:r>
            <a:r>
              <a:rPr lang="zh-CN" altLang="en-US" dirty="0" smtClean="0">
                <a:solidFill>
                  <a:srgbClr val="686868"/>
                </a:solidFill>
                <a:latin typeface="tahoma" panose="020B0604030504040204" pitchFamily="34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5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3270" y="3211830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安全 </a:t>
            </a:r>
            <a:r>
              <a:rPr lang="en-US" altLang="zh-CN" sz="7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?</a:t>
            </a:r>
            <a:endParaRPr lang="zh-CN" altLang="en-US" sz="7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4620" y="2470666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谢 大 家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652120" y="306896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InfoQ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996952"/>
            <a:ext cx="596467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3068960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infoqchina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3"/>
            <a:ext cx="53058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945957"/>
            <a:ext cx="3397267" cy="2100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文本框 4"/>
          <p:cNvSpPr txBox="1"/>
          <p:nvPr/>
        </p:nvSpPr>
        <p:spPr>
          <a:xfrm>
            <a:off x="4114800" y="2426236"/>
            <a:ext cx="482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同学们，不好啦，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openssl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structs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又出漏洞了，又要升级打补丁啦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1070" y="5036086"/>
            <a:ext cx="596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维同学：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WTF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！又要加班了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69" y="4270127"/>
            <a:ext cx="1993582" cy="1993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948531" y="587375"/>
            <a:ext cx="3551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新时代，安全之殇</a:t>
            </a:r>
            <a:endParaRPr lang="zh-CN" altLang="en-US" sz="2800" kern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2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948531" y="587375"/>
            <a:ext cx="3551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新时代，安全之殇</a:t>
            </a:r>
            <a:endParaRPr lang="zh-CN" altLang="en-US" sz="2800" kern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4170" y="2485409"/>
            <a:ext cx="5966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同学：网站我用扫描器扫过了，为什么还是被黑了！另外这个漏洞怎么补？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9" y="1904117"/>
            <a:ext cx="1993582" cy="1993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文本框 6"/>
          <p:cNvSpPr txBox="1"/>
          <p:nvPr/>
        </p:nvSpPr>
        <p:spPr>
          <a:xfrm>
            <a:off x="1139190" y="5015249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同学：。。。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70" y="4196910"/>
            <a:ext cx="3528060" cy="20983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551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54730" y="2410252"/>
            <a:ext cx="501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老板：你说说看，我们现在到底安不安全？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8900" y="4699436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安全同学：报告老板，这。。。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948531" y="587375"/>
            <a:ext cx="3551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新时代，安全之殇</a:t>
            </a:r>
            <a:endParaRPr lang="zh-CN" altLang="en-US" sz="2800" kern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50" name="Picture 2" descr="liuhanq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834305"/>
            <a:ext cx="1487170" cy="19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948531" y="587375"/>
            <a:ext cx="3551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defRPr/>
            </a:pPr>
            <a:r>
              <a:rPr lang="zh-CN" altLang="en-US" sz="2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新时代，安全之殇</a:t>
            </a:r>
            <a:endParaRPr lang="zh-CN" altLang="en-US" sz="2800" kern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08960" y="2393969"/>
            <a:ext cx="546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女神：在？能帮我黑了这个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号吗？什么？这你也不会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6340" y="4889519"/>
            <a:ext cx="31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同学：。。。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990" y="4125948"/>
            <a:ext cx="2045970" cy="19944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3" y="2105319"/>
            <a:ext cx="1926907" cy="14082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578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03270" y="3211830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安全 </a:t>
            </a:r>
            <a:r>
              <a:rPr lang="en-US" altLang="zh-CN" sz="7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?</a:t>
            </a:r>
            <a:endParaRPr lang="zh-CN" altLang="en-US" sz="7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700" y="3996660"/>
            <a:ext cx="92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8725" y="3172718"/>
            <a:ext cx="14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黑客好可怕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1720" y="2618720"/>
            <a:ext cx="14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漏洞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68090" y="2545943"/>
            <a:ext cx="14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麻烦制造者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67350" y="2914829"/>
            <a:ext cx="14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没好事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2670" y="4812000"/>
            <a:ext cx="92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10940" y="5090130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刷存在感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68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67989"/>
            <a:ext cx="3073717" cy="25736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4103370" y="3352066"/>
            <a:ext cx="482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搞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安全，还是被安全搞？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这是一个问题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3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547</Words>
  <Application>Microsoft Office PowerPoint</Application>
  <PresentationFormat>全屏显示(4:3)</PresentationFormat>
  <Paragraphs>121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方正舒体</vt:lpstr>
      <vt:lpstr>宋体</vt:lpstr>
      <vt:lpstr>微软雅黑</vt:lpstr>
      <vt:lpstr>Arial</vt:lpstr>
      <vt:lpstr>Calibri</vt:lpstr>
      <vt:lpstr>Franklin Gothic Book</vt:lpstr>
      <vt:lpstr>tahoma</vt:lpstr>
      <vt:lpstr>Wingdings 3</vt:lpstr>
      <vt:lpstr>自定义设计</vt:lpstr>
      <vt:lpstr>PowerPoint 演示文稿</vt:lpstr>
      <vt:lpstr>让安全飞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apollozong(宗泽)</cp:lastModifiedBy>
  <cp:revision>74</cp:revision>
  <dcterms:created xsi:type="dcterms:W3CDTF">2014-03-12T03:26:46Z</dcterms:created>
  <dcterms:modified xsi:type="dcterms:W3CDTF">2015-04-20T10:24:21Z</dcterms:modified>
</cp:coreProperties>
</file>