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0" r:id="rId6"/>
    <p:sldMasterId id="2147483758" r:id="rId7"/>
    <p:sldMasterId id="2147483779" r:id="rId8"/>
    <p:sldMasterId id="2147483807" r:id="rId9"/>
    <p:sldMasterId id="2147483835" r:id="rId10"/>
    <p:sldMasterId id="2147483853" r:id="rId11"/>
    <p:sldMasterId id="2147483894" r:id="rId12"/>
    <p:sldMasterId id="2147483917" r:id="rId13"/>
  </p:sldMasterIdLst>
  <p:notesMasterIdLst>
    <p:notesMasterId r:id="rId50"/>
  </p:notesMasterIdLst>
  <p:handoutMasterIdLst>
    <p:handoutMasterId r:id="rId51"/>
  </p:handoutMasterIdLst>
  <p:sldIdLst>
    <p:sldId id="453" r:id="rId14"/>
    <p:sldId id="428" r:id="rId15"/>
    <p:sldId id="429" r:id="rId16"/>
    <p:sldId id="431" r:id="rId17"/>
    <p:sldId id="395" r:id="rId18"/>
    <p:sldId id="396" r:id="rId19"/>
    <p:sldId id="399" r:id="rId20"/>
    <p:sldId id="397" r:id="rId21"/>
    <p:sldId id="432" r:id="rId22"/>
    <p:sldId id="384" r:id="rId23"/>
    <p:sldId id="430" r:id="rId24"/>
    <p:sldId id="385" r:id="rId25"/>
    <p:sldId id="437" r:id="rId26"/>
    <p:sldId id="435" r:id="rId27"/>
    <p:sldId id="433" r:id="rId28"/>
    <p:sldId id="436" r:id="rId29"/>
    <p:sldId id="381" r:id="rId30"/>
    <p:sldId id="438" r:id="rId31"/>
    <p:sldId id="439" r:id="rId32"/>
    <p:sldId id="415" r:id="rId33"/>
    <p:sldId id="440" r:id="rId34"/>
    <p:sldId id="387" r:id="rId35"/>
    <p:sldId id="442" r:id="rId36"/>
    <p:sldId id="443" r:id="rId37"/>
    <p:sldId id="386" r:id="rId38"/>
    <p:sldId id="445" r:id="rId39"/>
    <p:sldId id="427" r:id="rId40"/>
    <p:sldId id="450" r:id="rId41"/>
    <p:sldId id="451" r:id="rId42"/>
    <p:sldId id="452" r:id="rId43"/>
    <p:sldId id="455" r:id="rId44"/>
    <p:sldId id="446" r:id="rId45"/>
    <p:sldId id="449" r:id="rId46"/>
    <p:sldId id="447" r:id="rId47"/>
    <p:sldId id="456" r:id="rId48"/>
    <p:sldId id="454" r:id="rId49"/>
  </p:sldIdLst>
  <p:sldSz cx="9144000" cy="5143500" type="screen16x9"/>
  <p:notesSz cx="6858000" cy="9144000"/>
  <p:defaultTex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8" userDrawn="1">
          <p15:clr>
            <a:srgbClr val="A4A3A4"/>
          </p15:clr>
        </p15:guide>
        <p15:guide id="2" orient="horz" pos="900" userDrawn="1">
          <p15:clr>
            <a:srgbClr val="A4A3A4"/>
          </p15:clr>
        </p15:guide>
        <p15:guide id="3" orient="horz" pos="2052" userDrawn="1">
          <p15:clr>
            <a:srgbClr val="A4A3A4"/>
          </p15:clr>
        </p15:guide>
        <p15:guide id="4" orient="horz" pos="3132" userDrawn="1">
          <p15:clr>
            <a:srgbClr val="A4A3A4"/>
          </p15:clr>
        </p15:guide>
        <p15:guide id="5" orient="horz" pos="1116" userDrawn="1">
          <p15:clr>
            <a:srgbClr val="A4A3A4"/>
          </p15:clr>
        </p15:guide>
        <p15:guide id="6" orient="horz" pos="684" userDrawn="1">
          <p15:clr>
            <a:srgbClr val="A4A3A4"/>
          </p15:clr>
        </p15:guide>
        <p15:guide id="7" pos="2880" userDrawn="1">
          <p15:clr>
            <a:srgbClr val="A4A3A4"/>
          </p15:clr>
        </p15:guide>
        <p15:guide id="8" pos="245" userDrawn="1">
          <p15:clr>
            <a:srgbClr val="A4A3A4"/>
          </p15:clr>
        </p15:guide>
        <p15:guide id="9" pos="893" userDrawn="1">
          <p15:clr>
            <a:srgbClr val="A4A3A4"/>
          </p15:clr>
        </p15:guide>
        <p15:guide id="10" pos="5514" userDrawn="1">
          <p15:clr>
            <a:srgbClr val="A4A3A4"/>
          </p15:clr>
        </p15:guide>
        <p15:guide id="11" pos="5299" userDrawn="1">
          <p15:clr>
            <a:srgbClr val="A4A3A4"/>
          </p15:clr>
        </p15:guide>
        <p15:guide id="12" pos="45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00"/>
    <a:srgbClr val="993366"/>
    <a:srgbClr val="CC0066"/>
    <a:srgbClr val="996600"/>
    <a:srgbClr val="993300"/>
    <a:srgbClr val="CC6600"/>
    <a:srgbClr val="CC3300"/>
    <a:srgbClr val="ACE58F"/>
    <a:srgbClr val="FF0066"/>
    <a:srgbClr val="F6AE1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autoAdjust="0"/>
    <p:restoredTop sz="94658" autoAdjust="0"/>
  </p:normalViewPr>
  <p:slideViewPr>
    <p:cSldViewPr>
      <p:cViewPr>
        <p:scale>
          <a:sx n="100" d="100"/>
          <a:sy n="100" d="100"/>
        </p:scale>
        <p:origin x="-1066" y="-509"/>
      </p:cViewPr>
      <p:guideLst>
        <p:guide orient="horz" pos="108"/>
        <p:guide orient="horz" pos="900"/>
        <p:guide orient="horz" pos="2052"/>
        <p:guide orient="horz" pos="3132"/>
        <p:guide orient="horz" pos="1116"/>
        <p:guide orient="horz" pos="684"/>
        <p:guide pos="2880"/>
        <p:guide pos="245"/>
        <p:guide pos="893"/>
        <p:guide pos="5514"/>
        <p:guide pos="5299"/>
        <p:guide pos="458"/>
      </p:guideLst>
    </p:cSldViewPr>
  </p:slideViewPr>
  <p:outlineViewPr>
    <p:cViewPr>
      <p:scale>
        <a:sx n="33" d="100"/>
        <a:sy n="33" d="100"/>
      </p:scale>
      <p:origin x="0" y="1075"/>
    </p:cViewPr>
  </p:outlineViewPr>
  <p:notesTextViewPr>
    <p:cViewPr>
      <p:scale>
        <a:sx n="100" d="100"/>
        <a:sy n="100" d="100"/>
      </p:scale>
      <p:origin x="0" y="0"/>
    </p:cViewPr>
  </p:notesTextViewPr>
  <p:sorterViewPr>
    <p:cViewPr>
      <p:scale>
        <a:sx n="54" d="100"/>
        <a:sy n="54" d="100"/>
      </p:scale>
      <p:origin x="0" y="0"/>
    </p:cViewPr>
  </p:sorterViewPr>
  <p:notesViewPr>
    <p:cSldViewPr showGuides="1">
      <p:cViewPr varScale="1">
        <p:scale>
          <a:sx n="81" d="100"/>
          <a:sy n="81" d="100"/>
        </p:scale>
        <p:origin x="-31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solidFill>
                  <a:schemeClr val="tx1">
                    <a:alpha val="99000"/>
                  </a:schemeClr>
                </a:solidFill>
                <a:latin typeface="Segoe UI" pitchFamily="34" charset="0"/>
              </a:rPr>
              <a:t>TechEd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4/23/2015</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dirty="0"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4/23/2015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685487" rtl="0" eaLnBrk="1" latinLnBrk="0" hangingPunct="1">
      <a:lnSpc>
        <a:spcPct val="90000"/>
      </a:lnSpc>
      <a:spcAft>
        <a:spcPts val="250"/>
      </a:spcAft>
      <a:defRPr sz="700" kern="1200">
        <a:solidFill>
          <a:schemeClr val="tx1">
            <a:alpha val="99000"/>
          </a:schemeClr>
        </a:solidFill>
        <a:latin typeface="Segoe UI" pitchFamily="34" charset="0"/>
        <a:ea typeface="+mn-ea"/>
        <a:cs typeface="+mn-cs"/>
      </a:defRPr>
    </a:lvl1pPr>
    <a:lvl2pPr marL="159675" indent="-79342" algn="l" defTabSz="685487"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2pPr>
    <a:lvl3pPr marL="245953" indent="-86288" algn="l" defTabSz="685487"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3pPr>
    <a:lvl4pPr marL="361985" indent="-110083" algn="l" defTabSz="685487"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4pPr>
    <a:lvl5pPr marL="461155" indent="-86288" algn="l" defTabSz="685487"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5pPr>
    <a:lvl6pPr marL="1713712" algn="l" defTabSz="685487" rtl="0" eaLnBrk="1" latinLnBrk="0" hangingPunct="1">
      <a:defRPr sz="900" kern="1200">
        <a:solidFill>
          <a:schemeClr val="tx1"/>
        </a:solidFill>
        <a:latin typeface="+mn-lt"/>
        <a:ea typeface="+mn-ea"/>
        <a:cs typeface="+mn-cs"/>
      </a:defRPr>
    </a:lvl6pPr>
    <a:lvl7pPr marL="2056459" algn="l" defTabSz="685487" rtl="0" eaLnBrk="1" latinLnBrk="0" hangingPunct="1">
      <a:defRPr sz="900" kern="1200">
        <a:solidFill>
          <a:schemeClr val="tx1"/>
        </a:solidFill>
        <a:latin typeface="+mn-lt"/>
        <a:ea typeface="+mn-ea"/>
        <a:cs typeface="+mn-cs"/>
      </a:defRPr>
    </a:lvl7pPr>
    <a:lvl8pPr marL="2399204" algn="l" defTabSz="685487" rtl="0" eaLnBrk="1" latinLnBrk="0" hangingPunct="1">
      <a:defRPr sz="900" kern="1200">
        <a:solidFill>
          <a:schemeClr val="tx1"/>
        </a:solidFill>
        <a:latin typeface="+mn-lt"/>
        <a:ea typeface="+mn-ea"/>
        <a:cs typeface="+mn-cs"/>
      </a:defRPr>
    </a:lvl8pPr>
    <a:lvl9pPr marL="2741951" algn="l" defTabSz="68548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4/23/2015 4:05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extLst>
      <p:ext uri="{BB962C8B-B14F-4D97-AF65-F5344CB8AC3E}">
        <p14:creationId xmlns="" xmlns:p14="http://schemas.microsoft.com/office/powerpoint/2010/main" val="137816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685487" rtl="0" eaLnBrk="1" fontAlgn="auto" latinLnBrk="0" hangingPunct="1">
              <a:lnSpc>
                <a:spcPct val="90000"/>
              </a:lnSpc>
              <a:spcBef>
                <a:spcPts val="0"/>
              </a:spcBef>
              <a:spcAft>
                <a:spcPts val="250"/>
              </a:spcAft>
              <a:buClrTx/>
              <a:buSzTx/>
              <a:buFontTx/>
              <a:buNone/>
              <a:tabLst/>
              <a:defRPr/>
            </a:pPr>
            <a:r>
              <a:rPr lang="en-US" altLang="zh-CN" sz="800" dirty="0" smtClean="0"/>
              <a:t>Maple-</a:t>
            </a:r>
            <a:r>
              <a:rPr lang="en-US" altLang="zh-CN" sz="800" dirty="0" err="1" smtClean="0"/>
              <a:t>bdws</a:t>
            </a:r>
            <a:r>
              <a:rPr lang="zh-CN" altLang="en-US" sz="800" dirty="0" smtClean="0"/>
              <a:t>通过</a:t>
            </a:r>
            <a:r>
              <a:rPr lang="en-US" altLang="zh-CN" sz="800" dirty="0" smtClean="0"/>
              <a:t>BDWS+SDK</a:t>
            </a:r>
            <a:r>
              <a:rPr lang="zh-CN" altLang="en-US" sz="800" dirty="0" smtClean="0"/>
              <a:t>的方式打造一站式的开发者平台，为大数据产品开发提供有力支持。</a:t>
            </a:r>
            <a:r>
              <a:rPr lang="en-US" altLang="zh-CN" sz="800" dirty="0" smtClean="0"/>
              <a:t>BDWS</a:t>
            </a:r>
            <a:r>
              <a:rPr lang="zh-CN" altLang="en-US" sz="800" dirty="0" smtClean="0"/>
              <a:t>是一个体现</a:t>
            </a:r>
            <a:r>
              <a:rPr lang="en-US" altLang="zh-CN" sz="800" dirty="0" err="1" smtClean="0"/>
              <a:t>OpenSource</a:t>
            </a:r>
            <a:r>
              <a:rPr lang="zh-CN" altLang="en-US" sz="800" dirty="0" smtClean="0"/>
              <a:t>思想的开发者平台，提供项目托管、编译部署、工作流设计、任务调度等功能，让大数据开发进入</a:t>
            </a:r>
            <a:r>
              <a:rPr lang="en-US" altLang="zh-CN" sz="800" dirty="0" smtClean="0"/>
              <a:t>One Button To Use</a:t>
            </a:r>
            <a:r>
              <a:rPr lang="zh-CN" altLang="en-US" sz="800" dirty="0" smtClean="0"/>
              <a:t>的至简境界。</a:t>
            </a:r>
          </a:p>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 xmlns:p14="http://schemas.microsoft.com/office/powerpoint/2010/main" val="4268000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6.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23.png"/><Relationship Id="rId1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8.xml"/><Relationship Id="rId4" Type="http://schemas.microsoft.com/office/2007/relationships/hdphoto" Target="../media/hdphoto4.wdp"/></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Master" Target="../slideMasters/slideMaster8.xml"/><Relationship Id="rId4" Type="http://schemas.microsoft.com/office/2007/relationships/hdphoto" Target="../media/hdphoto5.wdp"/></Relationships>
</file>

<file path=ppt/slideLayouts/_rels/slideLayout1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8.xml"/><Relationship Id="rId4" Type="http://schemas.microsoft.com/office/2007/relationships/hdphoto" Target="../media/hdphoto4.wdp"/></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8.xml"/><Relationship Id="rId6" Type="http://schemas.microsoft.com/office/2007/relationships/hdphoto" Target="../media/hdphoto4.wdp"/><Relationship Id="rId5" Type="http://schemas.openxmlformats.org/officeDocument/2006/relationships/image" Target="../media/image30.png"/><Relationship Id="rId4" Type="http://schemas.microsoft.com/office/2007/relationships/hdphoto" Target="../media/hdphoto6.wdp"/></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9.xml"/><Relationship Id="rId4" Type="http://schemas.microsoft.com/office/2007/relationships/hdphoto" Target="../media/hdphoto4.wdp"/></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Master" Target="../slideMasters/slideMaster9.xml"/><Relationship Id="rId4" Type="http://schemas.microsoft.com/office/2007/relationships/hdphoto" Target="../media/hdphoto5.wdp"/></Relationships>
</file>

<file path=ppt/slideLayouts/_rels/slideLayout1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9.xml"/><Relationship Id="rId4" Type="http://schemas.microsoft.com/office/2007/relationships/hdphoto" Target="../media/hdphoto4.wdp"/></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9.xml"/><Relationship Id="rId6" Type="http://schemas.microsoft.com/office/2007/relationships/hdphoto" Target="../media/hdphoto4.wdp"/><Relationship Id="rId5" Type="http://schemas.openxmlformats.org/officeDocument/2006/relationships/image" Target="../media/image30.png"/><Relationship Id="rId4" Type="http://schemas.microsoft.com/office/2007/relationships/hdphoto" Target="../media/hdphoto6.wdp"/></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1.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21.png"/><Relationship Id="rId1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23.png"/><Relationship Id="rId14"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1.wdp"/></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1.wdp"/></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6.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21.png"/><Relationship Id="rId1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3008303" y="1135856"/>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1" name="Fuschia Tile"/>
          <p:cNvGrpSpPr/>
          <p:nvPr userDrawn="1"/>
        </p:nvGrpSpPr>
        <p:grpSpPr>
          <a:xfrm>
            <a:off x="762580"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34" name="Orange Tile"/>
          <p:cNvGrpSpPr/>
          <p:nvPr userDrawn="1"/>
        </p:nvGrpSpPr>
        <p:grpSpPr>
          <a:xfrm>
            <a:off x="1886044"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37" name="Teal Tile"/>
          <p:cNvGrpSpPr/>
          <p:nvPr userDrawn="1"/>
        </p:nvGrpSpPr>
        <p:grpSpPr>
          <a:xfrm>
            <a:off x="762580"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dirty="0"/>
            </a:p>
          </p:txBody>
        </p:sp>
      </p:grpSp>
      <p:grpSp>
        <p:nvGrpSpPr>
          <p:cNvPr id="5" name="Green Tile"/>
          <p:cNvGrpSpPr/>
          <p:nvPr userDrawn="1"/>
        </p:nvGrpSpPr>
        <p:grpSpPr>
          <a:xfrm>
            <a:off x="1886044"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400" dirty="0"/>
            </a:p>
          </p:txBody>
        </p:sp>
      </p:grpSp>
      <p:sp useBgFill="1">
        <p:nvSpPr>
          <p:cNvPr id="4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6907" y="2423981"/>
            <a:ext cx="5040038" cy="924348"/>
          </a:xfrm>
        </p:spPr>
        <p:txBody>
          <a:bodyPr anchor="ctr">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7" y="3771911"/>
            <a:ext cx="5154369" cy="347441"/>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8"/>
            <a:ext cx="4115872" cy="1323439"/>
          </a:xfrm>
        </p:spPr>
        <p:txBody>
          <a:bodyPr/>
          <a:lstStyle>
            <a:lvl1pPr marL="254877" indent="-254877">
              <a:lnSpc>
                <a:spcPct val="90000"/>
              </a:lnSpc>
              <a:defRPr sz="2100"/>
            </a:lvl1pPr>
            <a:lvl2pPr marL="504794" indent="-243968">
              <a:lnSpc>
                <a:spcPct val="90000"/>
              </a:lnSpc>
              <a:defRPr sz="1800"/>
            </a:lvl2pPr>
            <a:lvl3pPr marL="715039" indent="-216198">
              <a:lnSpc>
                <a:spcPct val="90000"/>
              </a:lnSpc>
              <a:defRPr sz="1500"/>
            </a:lvl3pPr>
            <a:lvl4pPr marL="920325" indent="-205285">
              <a:lnSpc>
                <a:spcPct val="90000"/>
              </a:lnSpc>
              <a:defRPr sz="1400"/>
            </a:lvl4pPr>
            <a:lvl5pPr marL="1136522" indent="-21024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2" y="1085858"/>
            <a:ext cx="4115872" cy="1323439"/>
          </a:xfrm>
        </p:spPr>
        <p:txBody>
          <a:bodyPr/>
          <a:lstStyle>
            <a:lvl1pPr marL="260826" indent="-260826">
              <a:lnSpc>
                <a:spcPct val="90000"/>
              </a:lnSpc>
              <a:defRPr sz="2100"/>
            </a:lvl1pPr>
            <a:lvl2pPr marL="504794" indent="-254877">
              <a:lnSpc>
                <a:spcPct val="90000"/>
              </a:lnSpc>
              <a:defRPr sz="1800"/>
            </a:lvl2pPr>
            <a:lvl3pPr marL="720992" indent="-227112">
              <a:lnSpc>
                <a:spcPct val="90000"/>
              </a:lnSpc>
              <a:defRPr sz="1500"/>
            </a:lvl3pPr>
            <a:lvl4pPr marL="920325" indent="-199332">
              <a:lnSpc>
                <a:spcPct val="90000"/>
              </a:lnSpc>
              <a:defRPr sz="1400"/>
            </a:lvl4pPr>
            <a:lvl5pPr marL="1136522" indent="-20528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auto">
          <a:xfrm>
            <a:off x="6849698" y="4018552"/>
            <a:ext cx="480978" cy="2427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 xmlns:a14="http://schemas.microsoft.com/office/drawing/2010/main" val="0"/>
              </a:ext>
            </a:extLst>
          </a:blip>
          <a:srcRect l="25426" r="27183" b="38978"/>
          <a:stretch/>
        </p:blipFill>
        <p:spPr>
          <a:xfrm>
            <a:off x="4464209" y="4572376"/>
            <a:ext cx="739442" cy="571129"/>
          </a:xfrm>
          <a:prstGeom prst="rect">
            <a:avLst/>
          </a:prstGeom>
        </p:spPr>
      </p:pic>
      <p:pic>
        <p:nvPicPr>
          <p:cNvPr id="15" name="Picture 14"/>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4374700" y="2230294"/>
            <a:ext cx="2070691" cy="2032514"/>
          </a:xfrm>
          <a:prstGeom prst="rect">
            <a:avLst/>
          </a:prstGeom>
        </p:spPr>
      </p:pic>
      <p:pic>
        <p:nvPicPr>
          <p:cNvPr id="10" name="Picture 2" descr="C:\Users\Justin\Desktop\_Work_in_Progress\_MS\1530\toolbox.png"/>
          <p:cNvPicPr>
            <a:picLocks noChangeAspect="1" noChangeArrowheads="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1955626" y="3499987"/>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794094" y="1062478"/>
            <a:ext cx="2692964" cy="1034666"/>
          </a:xfrm>
          <a:prstGeom prst="rect">
            <a:avLst/>
          </a:prstGeom>
        </p:spPr>
      </p:pic>
      <p:pic>
        <p:nvPicPr>
          <p:cNvPr id="3" name="Picture 2"/>
          <p:cNvPicPr>
            <a:picLocks noChangeAspect="1"/>
          </p:cNvPicPr>
          <p:nvPr userDrawn="1"/>
        </p:nvPicPr>
        <p:blipFill>
          <a:blip r:embed="rId9">
            <a:extLst>
              <a:ext uri="{BEBA8EAE-BF5A-486C-A8C5-ECC9F3942E4B}">
                <a14:imgProps xmlns="" xmlns:a14="http://schemas.microsoft.com/office/drawing/2010/main">
                  <a14:imgLayer r:embed="rId10">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7205375" y="4683822"/>
            <a:ext cx="1467261" cy="348235"/>
          </a:xfrm>
          <a:prstGeom prst="rect">
            <a:avLst/>
          </a:prstGeom>
        </p:spPr>
      </p:pic>
      <p:pic>
        <p:nvPicPr>
          <p:cNvPr id="16" name="Picture 15"/>
          <p:cNvPicPr>
            <a:picLocks noChangeAspect="1"/>
          </p:cNvPicPr>
          <p:nvPr userDrawn="1"/>
        </p:nvPicPr>
        <p:blipFill>
          <a:blip r:embed="rId11">
            <a:extLst>
              <a:ext uri="{28A0092B-C50C-407E-A947-70E740481C1C}">
                <a14:useLocalDpi xmlns="" xmlns:a14="http://schemas.microsoft.com/office/drawing/2010/main" val="0"/>
              </a:ext>
            </a:extLst>
          </a:blip>
          <a:stretch>
            <a:fillRect/>
          </a:stretch>
        </p:blipFill>
        <p:spPr>
          <a:xfrm>
            <a:off x="6974117" y="3414339"/>
            <a:ext cx="2004218" cy="827933"/>
          </a:xfrm>
          <a:prstGeom prst="rect">
            <a:avLst/>
          </a:prstGeom>
        </p:spPr>
      </p:pic>
      <p:sp>
        <p:nvSpPr>
          <p:cNvPr id="17" name="TextBox 16"/>
          <p:cNvSpPr txBox="1"/>
          <p:nvPr userDrawn="1"/>
        </p:nvSpPr>
        <p:spPr>
          <a:xfrm>
            <a:off x="1841312" y="4736971"/>
            <a:ext cx="2209573" cy="230833"/>
          </a:xfrm>
          <a:prstGeom prst="rect">
            <a:avLst/>
          </a:prstGeom>
          <a:noFill/>
        </p:spPr>
        <p:txBody>
          <a:bodyPr wrap="square" lIns="0" tIns="0" rIns="0" bIns="0" rtlCol="0">
            <a:spAutoFit/>
          </a:bodyPr>
          <a:lstStyle/>
          <a:p>
            <a:pPr algn="ctr" defTabSz="685750"/>
            <a:r>
              <a:rPr lang="en-US" sz="1500" b="1" spc="-53" dirty="0" smtClean="0">
                <a:gradFill>
                  <a:gsLst>
                    <a:gs pos="2917">
                      <a:srgbClr val="FFFFFF"/>
                    </a:gs>
                    <a:gs pos="30000">
                      <a:srgbClr val="FFFFFF"/>
                    </a:gs>
                  </a:gsLst>
                  <a:lin ang="5400000" scaled="0"/>
                </a:gradFill>
              </a:rPr>
              <a:t>LEARN</a:t>
            </a:r>
            <a:r>
              <a:rPr lang="en-US" sz="1500" spc="-53"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a:extLst>
              <a:ext uri="{28A0092B-C50C-407E-A947-70E740481C1C}">
                <a14:useLocalDpi xmlns="" xmlns:a14="http://schemas.microsoft.com/office/drawing/2010/main" val="0"/>
              </a:ext>
            </a:extLst>
          </a:blip>
          <a:srcRect/>
          <a:stretch/>
        </p:blipFill>
        <p:spPr>
          <a:xfrm>
            <a:off x="251714" y="4599306"/>
            <a:ext cx="1108831" cy="544194"/>
          </a:xfrm>
          <a:prstGeom prst="rect">
            <a:avLst/>
          </a:prstGeom>
        </p:spPr>
      </p:pic>
      <p:pic>
        <p:nvPicPr>
          <p:cNvPr id="19" name="Picture 18"/>
          <p:cNvPicPr>
            <a:picLocks noChangeAspect="1"/>
          </p:cNvPicPr>
          <p:nvPr userDrawn="1"/>
        </p:nvPicPr>
        <p:blipFill rotWithShape="1">
          <a:blip r:embed="rId13">
            <a:extLst>
              <a:ext uri="{28A0092B-C50C-407E-A947-70E740481C1C}">
                <a14:useLocalDpi xmlns="" xmlns:a14="http://schemas.microsoft.com/office/drawing/2010/main" val="0"/>
              </a:ext>
            </a:extLst>
          </a:blip>
          <a:srcRect l="26418" r="24915" b="4055"/>
          <a:stretch/>
        </p:blipFill>
        <p:spPr>
          <a:xfrm>
            <a:off x="3170423" y="3347285"/>
            <a:ext cx="835699" cy="988271"/>
          </a:xfrm>
          <a:prstGeom prst="rect">
            <a:avLst/>
          </a:prstGeom>
        </p:spPr>
      </p:pic>
      <p:pic>
        <p:nvPicPr>
          <p:cNvPr id="20" name="Picture 19"/>
          <p:cNvPicPr>
            <a:picLocks noChangeAspect="1"/>
          </p:cNvPicPr>
          <p:nvPr userDrawn="1"/>
        </p:nvPicPr>
        <p:blipFill rotWithShape="1">
          <a:blip r:embed="rId14">
            <a:extLst>
              <a:ext uri="{28A0092B-C50C-407E-A947-70E740481C1C}">
                <a14:useLocalDpi xmlns="" xmlns:a14="http://schemas.microsoft.com/office/drawing/2010/main" val="0"/>
              </a:ext>
            </a:extLst>
          </a:blip>
          <a:srcRect l="24061" t="4833" r="26116"/>
          <a:stretch/>
        </p:blipFill>
        <p:spPr>
          <a:xfrm>
            <a:off x="8186525" y="2146712"/>
            <a:ext cx="789307" cy="904359"/>
          </a:xfrm>
          <a:prstGeom prst="rect">
            <a:avLst/>
          </a:prstGeom>
        </p:spPr>
      </p:pic>
    </p:spTree>
    <p:extLst>
      <p:ext uri="{BB962C8B-B14F-4D97-AF65-F5344CB8AC3E}">
        <p14:creationId xmlns="" xmlns:p14="http://schemas.microsoft.com/office/powerpoint/2010/main" val="155918549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171450"/>
            <a:ext cx="8366320" cy="498598"/>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085849"/>
            <a:ext cx="8363938" cy="1532727"/>
          </a:xfrm>
          <a:prstGeom prst="rect">
            <a:avLst/>
          </a:prstGeom>
        </p:spPr>
        <p:txBody>
          <a:bodyPr/>
          <a:lstStyle>
            <a:lvl1pPr marL="257167" indent="-25716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472" indent="-2143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777" indent="-2143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220" indent="-17144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665" indent="-17144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14291" tIns="57143" rIns="114291" bIns="57143"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 xmlns:p14="http://schemas.microsoft.com/office/powerpoint/2010/main" val="292080845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53301086"/>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0" y="4930823"/>
            <a:ext cx="9144000" cy="2126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ct val="0"/>
              </a:spcBef>
              <a:spcAft>
                <a:spcPct val="0"/>
              </a:spcAft>
            </a:pPr>
            <a:endParaRPr lang="en-US" sz="1700"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10800000">
            <a:off x="7968535" y="84917"/>
            <a:ext cx="1108605" cy="555265"/>
          </a:xfrm>
          <a:prstGeom prst="rect">
            <a:avLst/>
          </a:prstGeom>
        </p:spPr>
      </p:pic>
      <p:sp>
        <p:nvSpPr>
          <p:cNvPr id="13" name="Rectangle 12"/>
          <p:cNvSpPr/>
          <p:nvPr userDrawn="1"/>
        </p:nvSpPr>
        <p:spPr bwMode="auto">
          <a:xfrm>
            <a:off x="0" y="5"/>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ct val="0"/>
              </a:spcBef>
              <a:spcAft>
                <a:spcPct val="0"/>
              </a:spcAft>
            </a:pPr>
            <a:endParaRPr lang="en-US" sz="17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281201279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5"/>
            <a:ext cx="4115872" cy="1323439"/>
          </a:xfrm>
        </p:spPr>
        <p:txBody>
          <a:bodyPr/>
          <a:lstStyle>
            <a:lvl1pPr marL="254963" indent="-254963">
              <a:lnSpc>
                <a:spcPct val="90000"/>
              </a:lnSpc>
              <a:defRPr sz="2100"/>
            </a:lvl1pPr>
            <a:lvl2pPr marL="504966" indent="-244051">
              <a:lnSpc>
                <a:spcPct val="90000"/>
              </a:lnSpc>
              <a:defRPr sz="1800"/>
            </a:lvl2pPr>
            <a:lvl3pPr marL="715284" indent="-216272">
              <a:lnSpc>
                <a:spcPct val="90000"/>
              </a:lnSpc>
              <a:defRPr sz="1500"/>
            </a:lvl3pPr>
            <a:lvl4pPr marL="920642" indent="-205357">
              <a:lnSpc>
                <a:spcPct val="90000"/>
              </a:lnSpc>
              <a:defRPr sz="1400"/>
            </a:lvl4pPr>
            <a:lvl5pPr marL="1136915" indent="-21031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5"/>
            <a:ext cx="4115872" cy="1323439"/>
          </a:xfrm>
        </p:spPr>
        <p:txBody>
          <a:bodyPr/>
          <a:lstStyle>
            <a:lvl1pPr marL="260915" indent="-260915">
              <a:lnSpc>
                <a:spcPct val="90000"/>
              </a:lnSpc>
              <a:defRPr sz="2100"/>
            </a:lvl1pPr>
            <a:lvl2pPr marL="504966" indent="-254963">
              <a:lnSpc>
                <a:spcPct val="90000"/>
              </a:lnSpc>
              <a:defRPr sz="1800"/>
            </a:lvl2pPr>
            <a:lvl3pPr marL="721238" indent="-227187">
              <a:lnSpc>
                <a:spcPct val="90000"/>
              </a:lnSpc>
              <a:defRPr sz="1500"/>
            </a:lvl3pPr>
            <a:lvl4pPr marL="920642" indent="-199404">
              <a:lnSpc>
                <a:spcPct val="90000"/>
              </a:lnSpc>
              <a:defRPr sz="1400"/>
            </a:lvl4pPr>
            <a:lvl5pPr marL="1136915" indent="-20535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5373618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888422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1" name="Fuschia Tile"/>
          <p:cNvGrpSpPr/>
          <p:nvPr userDrawn="1"/>
        </p:nvGrpSpPr>
        <p:grpSpPr>
          <a:xfrm>
            <a:off x="762580"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grpSp>
        <p:nvGrpSpPr>
          <p:cNvPr id="34" name="Orange Tile"/>
          <p:cNvGrpSpPr/>
          <p:nvPr userDrawn="1"/>
        </p:nvGrpSpPr>
        <p:grpSpPr>
          <a:xfrm>
            <a:off x="1886044"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grpSp>
        <p:nvGrpSpPr>
          <p:cNvPr id="37" name="Teal Tile"/>
          <p:cNvGrpSpPr/>
          <p:nvPr userDrawn="1"/>
        </p:nvGrpSpPr>
        <p:grpSpPr>
          <a:xfrm>
            <a:off x="762580"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grpSp>
        <p:nvGrpSpPr>
          <p:cNvPr id="5" name="Green Tile"/>
          <p:cNvGrpSpPr/>
          <p:nvPr userDrawn="1"/>
        </p:nvGrpSpPr>
        <p:grpSpPr>
          <a:xfrm>
            <a:off x="1886044"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7" y="3771902"/>
            <a:ext cx="5154369" cy="347441"/>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 xmlns:p14="http://schemas.microsoft.com/office/powerpoint/2010/main" val="176264326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4"/>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 xmlns:p14="http://schemas.microsoft.com/office/powerpoint/2010/main" val="3493222953"/>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3"/>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Tree>
    <p:extLst>
      <p:ext uri="{BB962C8B-B14F-4D97-AF65-F5344CB8AC3E}">
        <p14:creationId xmlns="" xmlns:p14="http://schemas.microsoft.com/office/powerpoint/2010/main" val="4005722962"/>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Tree>
    <p:extLst>
      <p:ext uri="{BB962C8B-B14F-4D97-AF65-F5344CB8AC3E}">
        <p14:creationId xmlns="" xmlns:p14="http://schemas.microsoft.com/office/powerpoint/2010/main" val="78057273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3"/>
            <a:ext cx="4115872" cy="263149"/>
          </a:xfrm>
        </p:spPr>
        <p:txBody>
          <a:bodyPr anchor="b"/>
          <a:lstStyle>
            <a:lvl1pPr marL="0" indent="0">
              <a:lnSpc>
                <a:spcPct val="90000"/>
              </a:lnSpc>
              <a:spcBef>
                <a:spcPts val="0"/>
              </a:spcBef>
              <a:buNone/>
              <a:defRPr sz="1900" b="1"/>
            </a:lvl1pPr>
            <a:lvl2pPr marL="342739" indent="0">
              <a:buNone/>
              <a:defRPr sz="1500" b="1"/>
            </a:lvl2pPr>
            <a:lvl3pPr marL="685487" indent="0">
              <a:buNone/>
              <a:defRPr sz="1400" b="1"/>
            </a:lvl3pPr>
            <a:lvl4pPr marL="1028229" indent="0">
              <a:buNone/>
              <a:defRPr sz="1200" b="1"/>
            </a:lvl4pPr>
            <a:lvl5pPr marL="1370975" indent="0">
              <a:buNone/>
              <a:defRPr sz="1200" b="1"/>
            </a:lvl5pPr>
            <a:lvl6pPr marL="1713712" indent="0">
              <a:buNone/>
              <a:defRPr sz="1200" b="1"/>
            </a:lvl6pPr>
            <a:lvl7pPr marL="2056459" indent="0">
              <a:buNone/>
              <a:defRPr sz="1200" b="1"/>
            </a:lvl7pPr>
            <a:lvl8pPr marL="2399204" indent="0">
              <a:buNone/>
              <a:defRPr sz="1200" b="1"/>
            </a:lvl8pPr>
            <a:lvl9pPr marL="274195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9"/>
            <a:ext cx="4114800" cy="1166473"/>
          </a:xfrm>
        </p:spPr>
        <p:txBody>
          <a:bodyPr/>
          <a:lstStyle>
            <a:lvl1pPr marL="211238" indent="-211238">
              <a:defRPr sz="1700"/>
            </a:lvl1pPr>
            <a:lvl2pPr marL="421484" indent="-199332">
              <a:defRPr sz="1500"/>
            </a:lvl2pPr>
            <a:lvl3pPr marL="609917" indent="-182479">
              <a:defRPr sz="1400"/>
            </a:lvl3pPr>
            <a:lvl4pPr marL="787436" indent="-171572">
              <a:defRPr sz="1300"/>
            </a:lvl4pPr>
            <a:lvl5pPr marL="959008" indent="-154715">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2" y="1055213"/>
            <a:ext cx="4115872" cy="263149"/>
          </a:xfrm>
        </p:spPr>
        <p:txBody>
          <a:bodyPr anchor="b"/>
          <a:lstStyle>
            <a:lvl1pPr marL="0" indent="0">
              <a:lnSpc>
                <a:spcPct val="90000"/>
              </a:lnSpc>
              <a:spcBef>
                <a:spcPts val="0"/>
              </a:spcBef>
              <a:buNone/>
              <a:defRPr sz="1900" b="1"/>
            </a:lvl1pPr>
            <a:lvl2pPr marL="342739" indent="0">
              <a:buNone/>
              <a:defRPr sz="1500" b="1"/>
            </a:lvl2pPr>
            <a:lvl3pPr marL="685487" indent="0">
              <a:buNone/>
              <a:defRPr sz="1400" b="1"/>
            </a:lvl3pPr>
            <a:lvl4pPr marL="1028229" indent="0">
              <a:buNone/>
              <a:defRPr sz="1200" b="1"/>
            </a:lvl4pPr>
            <a:lvl5pPr marL="1370975" indent="0">
              <a:buNone/>
              <a:defRPr sz="1200" b="1"/>
            </a:lvl5pPr>
            <a:lvl6pPr marL="1713712" indent="0">
              <a:buNone/>
              <a:defRPr sz="1200" b="1"/>
            </a:lvl6pPr>
            <a:lvl7pPr marL="2056459" indent="0">
              <a:buNone/>
              <a:defRPr sz="1200" b="1"/>
            </a:lvl7pPr>
            <a:lvl8pPr marL="2399204" indent="0">
              <a:buNone/>
              <a:defRPr sz="1200" b="1"/>
            </a:lvl8pPr>
            <a:lvl9pPr marL="274195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2" y="1600201"/>
            <a:ext cx="4115872" cy="1183964"/>
          </a:xfrm>
        </p:spPr>
        <p:txBody>
          <a:bodyPr/>
          <a:lstStyle>
            <a:lvl1pPr marL="222150" indent="-222150">
              <a:defRPr sz="1700"/>
            </a:lvl1pPr>
            <a:lvl2pPr marL="427436" indent="-205285">
              <a:defRPr sz="1500"/>
            </a:lvl2pPr>
            <a:lvl3pPr marL="615868" indent="-183472">
              <a:defRPr sz="1400"/>
            </a:lvl3pPr>
            <a:lvl4pPr marL="787436" indent="-177521">
              <a:defRPr sz="1300"/>
            </a:lvl4pPr>
            <a:lvl5pPr marL="959008" indent="-16561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3"/>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Tree>
    <p:extLst>
      <p:ext uri="{BB962C8B-B14F-4D97-AF65-F5344CB8AC3E}">
        <p14:creationId xmlns="" xmlns:p14="http://schemas.microsoft.com/office/powerpoint/2010/main" val="189242639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Tree>
    <p:extLst>
      <p:ext uri="{BB962C8B-B14F-4D97-AF65-F5344CB8AC3E}">
        <p14:creationId xmlns="" xmlns:p14="http://schemas.microsoft.com/office/powerpoint/2010/main" val="188604671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4"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1"/>
            <a:ext cx="4959201" cy="346249"/>
          </a:xfrm>
        </p:spPr>
        <p:txBody>
          <a:bodyPr>
            <a:noAutofit/>
          </a:bodyPr>
          <a:lstStyle>
            <a:lvl1pPr marL="0" indent="0" algn="l" defTabSz="68583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6" tIns="34294" rIns="68586" bIns="34294" numCol="1" anchor="t" anchorCtr="0" compatLnSpc="1">
            <a:prstTxWarp prst="textNoShape">
              <a:avLst/>
            </a:prstTxWarp>
          </a:bodyPr>
          <a:lstStyle/>
          <a:p>
            <a:pPr defTabSz="685835"/>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5"/>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3"/>
            <a:ext cx="4959201" cy="1142621"/>
          </a:xfrm>
        </p:spPr>
        <p:txBody>
          <a:bodyPr anchor="ctr" anchorCtr="0">
            <a:noAutofit/>
          </a:bodyPr>
          <a:lstStyle>
            <a:lvl1pPr algn="l" defTabSz="685835"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3"/>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35"/>
              <a:endParaRPr lang="en-US">
                <a:solidFill>
                  <a:srgbClr val="FFFFFF"/>
                </a:solidFill>
              </a:endParaRPr>
            </a:p>
          </p:txBody>
        </p:sp>
      </p:grpSp>
    </p:spTree>
    <p:extLst>
      <p:ext uri="{BB962C8B-B14F-4D97-AF65-F5344CB8AC3E}">
        <p14:creationId xmlns="" xmlns:p14="http://schemas.microsoft.com/office/powerpoint/2010/main" val="365329035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79913603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1"/>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9558446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05" indent="-255005">
              <a:lnSpc>
                <a:spcPct val="90000"/>
              </a:lnSpc>
              <a:defRPr sz="2100"/>
            </a:lvl1pPr>
            <a:lvl2pPr marL="505050" indent="-244091">
              <a:lnSpc>
                <a:spcPct val="90000"/>
              </a:lnSpc>
              <a:defRPr sz="1800"/>
            </a:lvl2pPr>
            <a:lvl3pPr marL="715404" indent="-216308">
              <a:lnSpc>
                <a:spcPct val="90000"/>
              </a:lnSpc>
              <a:defRPr sz="1500"/>
            </a:lvl3pPr>
            <a:lvl4pPr marL="920797" indent="-205393">
              <a:lnSpc>
                <a:spcPct val="90000"/>
              </a:lnSpc>
              <a:defRPr sz="1400"/>
            </a:lvl4pPr>
            <a:lvl5pPr marL="1137106" indent="-21035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59" indent="-260959">
              <a:lnSpc>
                <a:spcPct val="90000"/>
              </a:lnSpc>
              <a:defRPr sz="2100"/>
            </a:lvl1pPr>
            <a:lvl2pPr marL="505050" indent="-255005">
              <a:lnSpc>
                <a:spcPct val="90000"/>
              </a:lnSpc>
              <a:defRPr sz="1800"/>
            </a:lvl2pPr>
            <a:lvl3pPr marL="721358" indent="-227223">
              <a:lnSpc>
                <a:spcPct val="90000"/>
              </a:lnSpc>
              <a:defRPr sz="1500"/>
            </a:lvl3pPr>
            <a:lvl4pPr marL="920797" indent="-199440">
              <a:lnSpc>
                <a:spcPct val="90000"/>
              </a:lnSpc>
              <a:defRPr sz="1400"/>
            </a:lvl4pPr>
            <a:lvl5pPr marL="1137106" indent="-20539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68861228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1"/>
            <a:ext cx="4114800" cy="1166473"/>
          </a:xfrm>
        </p:spPr>
        <p:txBody>
          <a:bodyPr/>
          <a:lstStyle>
            <a:lvl1pPr marL="211347" indent="-211347">
              <a:defRPr sz="1700"/>
            </a:lvl1pPr>
            <a:lvl2pPr marL="421702" indent="-199440">
              <a:defRPr sz="1500"/>
            </a:lvl2pPr>
            <a:lvl3pPr marL="610227" indent="-182572">
              <a:defRPr sz="1400"/>
            </a:lvl3pPr>
            <a:lvl4pPr marL="787838" indent="-171658">
              <a:defRPr sz="1300"/>
            </a:lvl4pPr>
            <a:lvl5pPr marL="959495" indent="-1547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61" indent="-222261">
              <a:defRPr sz="1700"/>
            </a:lvl1pPr>
            <a:lvl2pPr marL="427655" indent="-205393">
              <a:defRPr sz="1500"/>
            </a:lvl2pPr>
            <a:lvl3pPr marL="616180" indent="-183564">
              <a:defRPr sz="1400"/>
            </a:lvl3pPr>
            <a:lvl4pPr marL="787838" indent="-177611">
              <a:defRPr sz="1300"/>
            </a:lvl4pPr>
            <a:lvl5pPr marL="959495" indent="-16570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914788177"/>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76849788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4444402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3773136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8310530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53860365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06" tIns="57152" rIns="114306" bIns="5715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71846428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7"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38" y="3459257"/>
            <a:ext cx="4091815" cy="858697"/>
          </a:xfrm>
        </p:spPr>
        <p:txBody>
          <a:bodyPr/>
          <a:lstStyle>
            <a:lvl1pPr marL="0" indent="0">
              <a:buFont typeface="Arial" pitchFamily="34" charset="0"/>
              <a:buNone/>
              <a:defRPr sz="1800">
                <a:solidFill>
                  <a:schemeClr val="bg1">
                    <a:alpha val="98000"/>
                  </a:schemeClr>
                </a:solidFill>
                <a:latin typeface="+mj-lt"/>
              </a:defRPr>
            </a:lvl1pPr>
            <a:lvl2pPr marL="345312" indent="0">
              <a:buFont typeface="Arial" pitchFamily="34" charset="0"/>
              <a:buNone/>
              <a:defRPr/>
            </a:lvl2pPr>
            <a:lvl3pPr marL="641807" indent="0">
              <a:buFont typeface="Arial" pitchFamily="34" charset="0"/>
              <a:buNone/>
              <a:defRPr/>
            </a:lvl3pPr>
            <a:lvl4pPr marL="944253" indent="0">
              <a:buFont typeface="Arial" pitchFamily="34" charset="0"/>
              <a:buNone/>
              <a:defRPr/>
            </a:lvl4pPr>
            <a:lvl5pPr marL="1203832"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 xmlns:p14="http://schemas.microsoft.com/office/powerpoint/2010/main" val="1494632410"/>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253" indent="-30244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832" indent="-25958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268" indent="-25243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716058453"/>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835"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778" indent="-257198">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198" indent="-257198">
              <a:spcBef>
                <a:spcPts val="0"/>
              </a:spcBef>
              <a:spcAft>
                <a:spcPts val="300"/>
              </a:spcAft>
              <a:buFont typeface="Arial" pitchFamily="34" charset="0"/>
              <a:buChar char="•"/>
              <a:defRPr/>
            </a:lvl5pPr>
            <a:lvl6pPr marL="775168" indent="-257198">
              <a:buFont typeface="Arial" pitchFamily="34" charset="0"/>
              <a:buChar char="•"/>
              <a:defRPr sz="1800">
                <a:gradFill>
                  <a:gsLst>
                    <a:gs pos="0">
                      <a:srgbClr val="595959"/>
                    </a:gs>
                    <a:gs pos="86000">
                      <a:srgbClr val="595959"/>
                    </a:gs>
                  </a:gsLst>
                  <a:lin ang="5400000" scaled="0"/>
                </a:gradFill>
              </a:defRPr>
            </a:lvl6pPr>
            <a:lvl7pPr marL="941871" indent="-169084">
              <a:defRPr>
                <a:gradFill>
                  <a:gsLst>
                    <a:gs pos="0">
                      <a:srgbClr val="595959"/>
                    </a:gs>
                    <a:gs pos="86000">
                      <a:srgbClr val="595959"/>
                    </a:gs>
                  </a:gsLst>
                  <a:lin ang="5400000" scaled="0"/>
                </a:gradFill>
              </a:defRPr>
            </a:lvl7pPr>
            <a:lvl8pPr marL="1115718" indent="-173847">
              <a:defRPr>
                <a:gradFill>
                  <a:gsLst>
                    <a:gs pos="0">
                      <a:srgbClr val="595959"/>
                    </a:gs>
                    <a:gs pos="86000">
                      <a:srgbClr val="595959"/>
                    </a:gs>
                  </a:gsLst>
                  <a:lin ang="5400000" scaled="0"/>
                </a:gradFill>
              </a:defRPr>
            </a:lvl8pPr>
          </a:lstStyle>
          <a:p>
            <a:pPr marL="259580" lvl="0" indent="-259580" algn="l" defTabSz="685835" rtl="0" eaLnBrk="1" latinLnBrk="0" hangingPunct="1">
              <a:lnSpc>
                <a:spcPct val="90000"/>
              </a:lnSpc>
              <a:spcBef>
                <a:spcPct val="20000"/>
              </a:spcBef>
              <a:buSzPct val="90000"/>
              <a:buFont typeface="Arial" pitchFamily="34" charset="0"/>
              <a:buChar char="•"/>
            </a:pPr>
            <a:r>
              <a:rPr lang="en-US" smtClean="0"/>
              <a:t>Click to edit Master text styles</a:t>
            </a:r>
          </a:p>
          <a:p>
            <a:pPr marL="259580" lvl="1" indent="-259580" algn="l" defTabSz="685835" rtl="0" eaLnBrk="1" latinLnBrk="0" hangingPunct="1">
              <a:lnSpc>
                <a:spcPct val="90000"/>
              </a:lnSpc>
              <a:spcBef>
                <a:spcPct val="20000"/>
              </a:spcBef>
              <a:buSzPct val="90000"/>
              <a:buFont typeface="Arial" pitchFamily="34" charset="0"/>
              <a:buChar char="•"/>
            </a:pPr>
            <a:r>
              <a:rPr lang="en-US" smtClean="0"/>
              <a:t>Second level</a:t>
            </a:r>
          </a:p>
          <a:p>
            <a:pPr marL="259580" lvl="2" indent="-259580" algn="l" defTabSz="685835" rtl="0" eaLnBrk="1" latinLnBrk="0" hangingPunct="1">
              <a:lnSpc>
                <a:spcPct val="90000"/>
              </a:lnSpc>
              <a:spcBef>
                <a:spcPct val="20000"/>
              </a:spcBef>
              <a:buSzPct val="90000"/>
              <a:buFont typeface="Arial" pitchFamily="34" charset="0"/>
              <a:buChar char="•"/>
            </a:pPr>
            <a:r>
              <a:rPr lang="en-US" smtClean="0"/>
              <a:t>Third level</a:t>
            </a:r>
          </a:p>
          <a:p>
            <a:pPr marL="259580" lvl="3" indent="-259580" algn="l" defTabSz="685835" rtl="0" eaLnBrk="1" latinLnBrk="0" hangingPunct="1">
              <a:lnSpc>
                <a:spcPct val="90000"/>
              </a:lnSpc>
              <a:spcBef>
                <a:spcPct val="20000"/>
              </a:spcBef>
              <a:buSzPct val="90000"/>
              <a:buFont typeface="Arial" pitchFamily="34" charset="0"/>
              <a:buChar char="•"/>
            </a:pPr>
            <a:r>
              <a:rPr lang="en-US" smtClean="0"/>
              <a:t>Fourth level</a:t>
            </a:r>
          </a:p>
          <a:p>
            <a:pPr marL="259580" lvl="4" indent="-259580" algn="l" defTabSz="685835"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111400187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6008" indent="-256008">
              <a:lnSpc>
                <a:spcPct val="90000"/>
              </a:lnSpc>
              <a:buSzPct val="80000"/>
              <a:buFont typeface="Arial" pitchFamily="34" charset="0"/>
              <a:buChar char="•"/>
              <a:defRPr sz="2400"/>
            </a:lvl1pPr>
            <a:lvl2pPr marL="470340" indent="-214332">
              <a:lnSpc>
                <a:spcPct val="90000"/>
              </a:lnSpc>
              <a:buSzPct val="80000"/>
              <a:buFont typeface="Arial" pitchFamily="34" charset="0"/>
              <a:buChar char="•"/>
              <a:defRPr sz="2100"/>
            </a:lvl2pPr>
            <a:lvl3pPr marL="685862" indent="-215523">
              <a:lnSpc>
                <a:spcPct val="90000"/>
              </a:lnSpc>
              <a:buSzPct val="80000"/>
              <a:buFont typeface="Arial" pitchFamily="34" charset="0"/>
              <a:buChar char="•"/>
              <a:defRPr sz="1800"/>
            </a:lvl3pPr>
            <a:lvl4pPr marL="1284803" indent="-169084">
              <a:lnSpc>
                <a:spcPct val="90000"/>
              </a:lnSpc>
              <a:buSzPct val="80000"/>
              <a:buFont typeface="Arial" pitchFamily="34" charset="0"/>
              <a:buChar char="•"/>
              <a:defRPr sz="1500"/>
            </a:lvl4pPr>
            <a:lvl5pPr marL="1458649" indent="-173847">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931" indent="-342931">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940" indent="-342931">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538" indent="-257198">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917" indent="-257198">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2001" indent="-257198">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6008" lvl="0" indent="-256008" algn="l" defTabSz="685835" rtl="0" eaLnBrk="1" latinLnBrk="0" hangingPunct="1">
              <a:lnSpc>
                <a:spcPct val="90000"/>
              </a:lnSpc>
              <a:spcBef>
                <a:spcPct val="20000"/>
              </a:spcBef>
              <a:buSzPct val="80000"/>
              <a:buFont typeface="Arial" pitchFamily="34" charset="0"/>
              <a:buChar char="•"/>
            </a:pPr>
            <a:r>
              <a:rPr lang="en-US" smtClean="0"/>
              <a:t>Click to edit Master text styles</a:t>
            </a:r>
          </a:p>
          <a:p>
            <a:pPr marL="256008" lvl="1" indent="-256008" algn="l" defTabSz="685835" rtl="0" eaLnBrk="1" latinLnBrk="0" hangingPunct="1">
              <a:lnSpc>
                <a:spcPct val="90000"/>
              </a:lnSpc>
              <a:spcBef>
                <a:spcPct val="20000"/>
              </a:spcBef>
              <a:buSzPct val="80000"/>
              <a:buFont typeface="Arial" pitchFamily="34" charset="0"/>
              <a:buChar char="•"/>
            </a:pPr>
            <a:r>
              <a:rPr lang="en-US" smtClean="0"/>
              <a:t>Second level</a:t>
            </a:r>
          </a:p>
          <a:p>
            <a:pPr marL="256008" lvl="2" indent="-256008" algn="l" defTabSz="685835" rtl="0" eaLnBrk="1" latinLnBrk="0" hangingPunct="1">
              <a:lnSpc>
                <a:spcPct val="90000"/>
              </a:lnSpc>
              <a:spcBef>
                <a:spcPct val="20000"/>
              </a:spcBef>
              <a:buSzPct val="80000"/>
              <a:buFont typeface="Arial" pitchFamily="34" charset="0"/>
              <a:buChar char="•"/>
            </a:pPr>
            <a:r>
              <a:rPr lang="en-US" smtClean="0"/>
              <a:t>Third level</a:t>
            </a:r>
          </a:p>
          <a:p>
            <a:pPr marL="256008" lvl="3" indent="-256008" algn="l" defTabSz="685835" rtl="0" eaLnBrk="1" latinLnBrk="0" hangingPunct="1">
              <a:lnSpc>
                <a:spcPct val="90000"/>
              </a:lnSpc>
              <a:spcBef>
                <a:spcPct val="20000"/>
              </a:spcBef>
              <a:buSzPct val="80000"/>
              <a:buFont typeface="Arial" pitchFamily="34" charset="0"/>
              <a:buChar char="•"/>
            </a:pPr>
            <a:r>
              <a:rPr lang="en-US" smtClean="0"/>
              <a:t>Fourth level</a:t>
            </a:r>
          </a:p>
          <a:p>
            <a:pPr marL="256008" lvl="4" indent="-256008" algn="l" defTabSz="685835"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411104811"/>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1"/>
            <a:ext cx="4115872" cy="332399"/>
          </a:xfrm>
        </p:spPr>
        <p:txBody>
          <a:bodyPr anchor="b"/>
          <a:lstStyle>
            <a:lvl1pPr marL="0" indent="0">
              <a:lnSpc>
                <a:spcPct val="90000"/>
              </a:lnSpc>
              <a:spcBef>
                <a:spcPts val="0"/>
              </a:spcBef>
              <a:buNone/>
              <a:defRPr sz="2400" b="0">
                <a:latin typeface="Segoe UI Light" pitchFamily="34" charset="0"/>
              </a:defRPr>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8"/>
            <a:ext cx="4114800" cy="1458861"/>
          </a:xfrm>
        </p:spPr>
        <p:txBody>
          <a:bodyPr/>
          <a:lstStyle>
            <a:lvl1pPr marL="302446" indent="-302446">
              <a:buSzPct val="80000"/>
              <a:buFont typeface="Arial" pitchFamily="34" charset="0"/>
              <a:buChar char="•"/>
              <a:defRPr sz="2100"/>
            </a:lvl1pPr>
            <a:lvl2pPr marL="558455" indent="-241719">
              <a:buSzPct val="80000"/>
              <a:buFont typeface="Arial" pitchFamily="34" charset="0"/>
              <a:buChar char="•"/>
              <a:defRPr sz="2100"/>
            </a:lvl2pPr>
            <a:lvl3pPr marL="770405" indent="-211951" defTabSz="772787">
              <a:buSzPct val="80000"/>
              <a:buFont typeface="Arial" pitchFamily="34" charset="0"/>
              <a:buChar char="•"/>
              <a:defRPr sz="1800"/>
            </a:lvl3pPr>
            <a:lvl4pPr marL="988310" indent="-215523">
              <a:buSzPct val="80000"/>
              <a:buFont typeface="Arial" pitchFamily="34" charset="0"/>
              <a:buChar char="•"/>
              <a:defRPr sz="1500"/>
            </a:lvl4pPr>
            <a:lvl5pPr marL="1156203" indent="-167894">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1"/>
            <a:ext cx="4115872" cy="332399"/>
          </a:xfrm>
        </p:spPr>
        <p:txBody>
          <a:bodyPr anchor="b"/>
          <a:lstStyle>
            <a:lvl1pPr marL="0" indent="0">
              <a:lnSpc>
                <a:spcPct val="90000"/>
              </a:lnSpc>
              <a:spcBef>
                <a:spcPts val="0"/>
              </a:spcBef>
              <a:buNone/>
              <a:defRPr sz="2400" b="0">
                <a:latin typeface="Segoe UI Light" pitchFamily="34" charset="0"/>
              </a:defRPr>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8"/>
            <a:ext cx="4115872" cy="1458861"/>
          </a:xfrm>
        </p:spPr>
        <p:txBody>
          <a:bodyPr/>
          <a:lstStyle>
            <a:lvl1pPr marL="222261" indent="-222261">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931" indent="-342931">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934" indent="-257198">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985" indent="-257198">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653" indent="-257198">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985" indent="-257198">
              <a:defRPr sz="1200"/>
            </a:lvl6pPr>
            <a:lvl7pPr marL="1202642" indent="-214332">
              <a:defRPr sz="1200"/>
            </a:lvl7pPr>
            <a:lvl8pPr>
              <a:defRPr sz="1200"/>
            </a:lvl8pPr>
            <a:lvl9pPr>
              <a:defRPr sz="1200"/>
            </a:lvl9pPr>
          </a:lstStyle>
          <a:p>
            <a:pPr marL="302446" lvl="0" indent="-302446" algn="l" defTabSz="685835" rtl="0" eaLnBrk="1" latinLnBrk="0" hangingPunct="1">
              <a:lnSpc>
                <a:spcPct val="90000"/>
              </a:lnSpc>
              <a:spcBef>
                <a:spcPct val="20000"/>
              </a:spcBef>
              <a:buSzPct val="80000"/>
            </a:pPr>
            <a:r>
              <a:rPr lang="en-US" smtClean="0"/>
              <a:t>Click to edit Master text styles</a:t>
            </a:r>
          </a:p>
          <a:p>
            <a:pPr marL="302446" lvl="1" indent="-302446" algn="l" defTabSz="685835" rtl="0" eaLnBrk="1" latinLnBrk="0" hangingPunct="1">
              <a:lnSpc>
                <a:spcPct val="90000"/>
              </a:lnSpc>
              <a:spcBef>
                <a:spcPct val="20000"/>
              </a:spcBef>
              <a:buSzPct val="80000"/>
            </a:pPr>
            <a:r>
              <a:rPr lang="en-US" smtClean="0"/>
              <a:t>Second level</a:t>
            </a:r>
          </a:p>
          <a:p>
            <a:pPr marL="302446" lvl="2" indent="-302446" algn="l" defTabSz="685835" rtl="0" eaLnBrk="1" latinLnBrk="0" hangingPunct="1">
              <a:lnSpc>
                <a:spcPct val="90000"/>
              </a:lnSpc>
              <a:spcBef>
                <a:spcPct val="20000"/>
              </a:spcBef>
              <a:buSzPct val="80000"/>
            </a:pPr>
            <a:r>
              <a:rPr lang="en-US" smtClean="0"/>
              <a:t>Third level</a:t>
            </a:r>
          </a:p>
          <a:p>
            <a:pPr marL="302446" lvl="3" indent="-302446" algn="l" defTabSz="685835" rtl="0" eaLnBrk="1" latinLnBrk="0" hangingPunct="1">
              <a:lnSpc>
                <a:spcPct val="90000"/>
              </a:lnSpc>
              <a:spcBef>
                <a:spcPct val="20000"/>
              </a:spcBef>
              <a:buSzPct val="80000"/>
            </a:pPr>
            <a:r>
              <a:rPr lang="en-US" smtClean="0"/>
              <a:t>Fourth level</a:t>
            </a:r>
          </a:p>
          <a:p>
            <a:pPr marL="302446" lvl="4" indent="-302446" algn="l" defTabSz="685835"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244487166"/>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3227361627"/>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4" y="4779411"/>
            <a:ext cx="1261769" cy="146626"/>
          </a:xfrm>
          <a:prstGeom prst="rect">
            <a:avLst/>
          </a:prstGeom>
        </p:spPr>
      </p:pic>
    </p:spTree>
    <p:extLst>
      <p:ext uri="{BB962C8B-B14F-4D97-AF65-F5344CB8AC3E}">
        <p14:creationId xmlns="" xmlns:p14="http://schemas.microsoft.com/office/powerpoint/2010/main" val="21960607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9" tIns="34280" rIns="68559" bIns="34280" numCol="1" spcCol="0" rtlCol="0" anchor="ctr" anchorCtr="0" compatLnSpc="1">
            <a:prstTxWarp prst="textNoShape">
              <a:avLst/>
            </a:prstTxWarp>
          </a:bodyPr>
          <a:lstStyle/>
          <a:p>
            <a:pPr algn="ctr" defTabSz="685403"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835"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47"/>
            <a:ext cx="5210341" cy="931409"/>
          </a:xfrm>
        </p:spPr>
        <p:txBody>
          <a:bodyPr lIns="137172" tIns="137172" anchor="ctr" anchorCtr="0"/>
          <a:lstStyle>
            <a:lvl1pPr marL="431046" indent="-428664">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835" rtl="0" eaLnBrk="1" latinLnBrk="0" hangingPunct="1">
              <a:lnSpc>
                <a:spcPct val="90000"/>
              </a:lnSpc>
              <a:spcBef>
                <a:spcPts val="0"/>
              </a:spcBef>
              <a:spcAft>
                <a:spcPts val="675"/>
              </a:spcAft>
              <a:buSzPct val="80000"/>
            </a:pPr>
            <a:r>
              <a:rPr lang="en-US" smtClean="0"/>
              <a:t>Click to edit Master text styles</a:t>
            </a:r>
          </a:p>
          <a:p>
            <a:pPr marL="2382" lvl="1" indent="0" algn="l" defTabSz="685835"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35" tIns="30867" rIns="61735" bIns="30867" numCol="1" anchor="t" anchorCtr="0" compatLnSpc="1">
            <a:prstTxWarp prst="textNoShape">
              <a:avLst/>
            </a:prstTxWarp>
          </a:bodyPr>
          <a:lstStyle/>
          <a:p>
            <a:pPr defTabSz="914324"/>
            <a:endParaRPr lang="en-US" sz="1200">
              <a:solidFill>
                <a:srgbClr val="292929"/>
              </a:solidFill>
            </a:endParaRPr>
          </a:p>
        </p:txBody>
      </p:sp>
    </p:spTree>
    <p:extLst>
      <p:ext uri="{BB962C8B-B14F-4D97-AF65-F5344CB8AC3E}">
        <p14:creationId xmlns="" xmlns:p14="http://schemas.microsoft.com/office/powerpoint/2010/main" val="372718283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5786545" y="1602036"/>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grpSp>
    </p:spTree>
    <p:extLst>
      <p:ext uri="{BB962C8B-B14F-4D97-AF65-F5344CB8AC3E}">
        <p14:creationId xmlns="" xmlns:p14="http://schemas.microsoft.com/office/powerpoint/2010/main" val="17567095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6220586"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6" tIns="34294" rIns="68586" bIns="34294" numCol="1" anchor="t" anchorCtr="0" compatLnSpc="1">
            <a:prstTxWarp prst="textNoShape">
              <a:avLst/>
            </a:prstTxWarp>
          </a:bodyPr>
          <a:lstStyle/>
          <a:p>
            <a:pPr defTabSz="914324"/>
            <a:endParaRPr lang="en-US" sz="1800">
              <a:solidFill>
                <a:srgbClr val="292929"/>
              </a:solidFill>
            </a:endParaRPr>
          </a:p>
        </p:txBody>
      </p:sp>
    </p:spTree>
    <p:extLst>
      <p:ext uri="{BB962C8B-B14F-4D97-AF65-F5344CB8AC3E}">
        <p14:creationId xmlns="" xmlns:p14="http://schemas.microsoft.com/office/powerpoint/2010/main" val="1233478746"/>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1682199"/>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grpSp>
    </p:spTree>
    <p:extLst>
      <p:ext uri="{BB962C8B-B14F-4D97-AF65-F5344CB8AC3E}">
        <p14:creationId xmlns="" xmlns:p14="http://schemas.microsoft.com/office/powerpoint/2010/main" val="3335479815"/>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9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11" name="Freeform 18"/>
          <p:cNvSpPr>
            <a:spLocks noEditPoints="1"/>
          </p:cNvSpPr>
          <p:nvPr userDrawn="1"/>
        </p:nvSpPr>
        <p:spPr bwMode="black">
          <a:xfrm>
            <a:off x="6360832" y="1213828"/>
            <a:ext cx="1833797" cy="2236633"/>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pPr defTabSz="914324"/>
            <a:endParaRPr lang="en-US" sz="1200">
              <a:solidFill>
                <a:srgbClr val="292929"/>
              </a:solidFill>
            </a:endParaRPr>
          </a:p>
        </p:txBody>
      </p:sp>
    </p:spTree>
    <p:extLst>
      <p:ext uri="{BB962C8B-B14F-4D97-AF65-F5344CB8AC3E}">
        <p14:creationId xmlns="" xmlns:p14="http://schemas.microsoft.com/office/powerpoint/2010/main" val="3660474872"/>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8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11" name="Group 10"/>
          <p:cNvGrpSpPr/>
          <p:nvPr userDrawn="1"/>
        </p:nvGrpSpPr>
        <p:grpSpPr bwMode="black">
          <a:xfrm>
            <a:off x="6179539" y="1526890"/>
            <a:ext cx="1945482" cy="1504269"/>
            <a:chOff x="813584" y="4312262"/>
            <a:chExt cx="478309" cy="370027"/>
          </a:xfrm>
        </p:grpSpPr>
        <p:sp>
          <p:nvSpPr>
            <p:cNvPr id="13"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sp>
          <p:nvSpPr>
            <p:cNvPr id="17"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24"/>
              <a:endParaRPr lang="en-US" sz="1200">
                <a:solidFill>
                  <a:srgbClr val="292929"/>
                </a:solidFill>
              </a:endParaRPr>
            </a:p>
          </p:txBody>
        </p:sp>
      </p:grpSp>
    </p:spTree>
    <p:extLst>
      <p:ext uri="{BB962C8B-B14F-4D97-AF65-F5344CB8AC3E}">
        <p14:creationId xmlns="" xmlns:p14="http://schemas.microsoft.com/office/powerpoint/2010/main" val="63823992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6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11" name="Freeform 6"/>
          <p:cNvSpPr>
            <a:spLocks noEditPoints="1"/>
          </p:cNvSpPr>
          <p:nvPr userDrawn="1"/>
        </p:nvSpPr>
        <p:spPr bwMode="auto">
          <a:xfrm>
            <a:off x="6220586"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6" tIns="34294" rIns="68586" bIns="34294" numCol="1" anchor="t" anchorCtr="0" compatLnSpc="1">
            <a:prstTxWarp prst="textNoShape">
              <a:avLst/>
            </a:prstTxWarp>
          </a:bodyPr>
          <a:lstStyle/>
          <a:p>
            <a:pPr defTabSz="914324"/>
            <a:endParaRPr lang="en-US" sz="1800">
              <a:solidFill>
                <a:srgbClr val="292929"/>
              </a:solidFill>
            </a:endParaRPr>
          </a:p>
        </p:txBody>
      </p:sp>
    </p:spTree>
    <p:extLst>
      <p:ext uri="{BB962C8B-B14F-4D97-AF65-F5344CB8AC3E}">
        <p14:creationId xmlns="" xmlns:p14="http://schemas.microsoft.com/office/powerpoint/2010/main" val="774013500"/>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pPr defTabSz="914324"/>
            <a:endParaRPr lang="en-US" sz="1200">
              <a:solidFill>
                <a:srgbClr val="292929"/>
              </a:solidFill>
            </a:endParaRPr>
          </a:p>
        </p:txBody>
      </p:sp>
    </p:spTree>
    <p:extLst>
      <p:ext uri="{BB962C8B-B14F-4D97-AF65-F5344CB8AC3E}">
        <p14:creationId xmlns="" xmlns:p14="http://schemas.microsoft.com/office/powerpoint/2010/main" val="2808329881"/>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05"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grpSp>
    </p:spTree>
    <p:extLst>
      <p:ext uri="{BB962C8B-B14F-4D97-AF65-F5344CB8AC3E}">
        <p14:creationId xmlns="" xmlns:p14="http://schemas.microsoft.com/office/powerpoint/2010/main" val="2261404955"/>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7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1"/>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5"/>
            <a:ext cx="3154788" cy="346249"/>
          </a:xfrm>
        </p:spPr>
        <p:txBody>
          <a:bodyPr>
            <a:noAutofit/>
          </a:bodyPr>
          <a:lstStyle>
            <a:lvl1pPr marL="0" indent="0" algn="l" defTabSz="685835"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4" name="Group 3"/>
          <p:cNvGrpSpPr/>
          <p:nvPr userDrawn="1"/>
        </p:nvGrpSpPr>
        <p:grpSpPr>
          <a:xfrm>
            <a:off x="6328853" y="1645496"/>
            <a:ext cx="799008" cy="2029122"/>
            <a:chOff x="8882758" y="1905000"/>
            <a:chExt cx="1277596" cy="3245368"/>
          </a:xfrm>
        </p:grpSpPr>
        <p:sp>
          <p:nvSpPr>
            <p:cNvPr id="12"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sp>
          <p:nvSpPr>
            <p:cNvPr id="13" name="Freeform 12"/>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grpSp>
      <p:grpSp>
        <p:nvGrpSpPr>
          <p:cNvPr id="15" name="Group 14"/>
          <p:cNvGrpSpPr/>
          <p:nvPr userDrawn="1"/>
        </p:nvGrpSpPr>
        <p:grpSpPr>
          <a:xfrm>
            <a:off x="7423397" y="1645496"/>
            <a:ext cx="799008" cy="2029122"/>
            <a:chOff x="8882758" y="1905000"/>
            <a:chExt cx="1277596" cy="3245368"/>
          </a:xfrm>
        </p:grpSpPr>
        <p:sp>
          <p:nvSpPr>
            <p:cNvPr id="16"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sp>
          <p:nvSpPr>
            <p:cNvPr id="17" name="Freeform 16"/>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grpSp>
      <p:grpSp>
        <p:nvGrpSpPr>
          <p:cNvPr id="18" name="Group 17"/>
          <p:cNvGrpSpPr/>
          <p:nvPr userDrawn="1"/>
        </p:nvGrpSpPr>
        <p:grpSpPr>
          <a:xfrm>
            <a:off x="6796406" y="1360335"/>
            <a:ext cx="958447" cy="2434026"/>
            <a:chOff x="8882758" y="1905000"/>
            <a:chExt cx="1277596" cy="3245368"/>
          </a:xfrm>
        </p:grpSpPr>
        <p:sp>
          <p:nvSpPr>
            <p:cNvPr id="19"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sp>
          <p:nvSpPr>
            <p:cNvPr id="20" name="Freeform 19"/>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24"/>
              <a:endParaRPr lang="en-US" sz="1800">
                <a:solidFill>
                  <a:srgbClr val="292929"/>
                </a:solidFill>
              </a:endParaRPr>
            </a:p>
          </p:txBody>
        </p:sp>
      </p:grpSp>
    </p:spTree>
    <p:extLst>
      <p:ext uri="{BB962C8B-B14F-4D97-AF65-F5344CB8AC3E}">
        <p14:creationId xmlns="" xmlns:p14="http://schemas.microsoft.com/office/powerpoint/2010/main" val="36691994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2600758"/>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6872963" y="4753537"/>
            <a:ext cx="1880410" cy="218515"/>
          </a:xfrm>
          <a:prstGeom prst="rect">
            <a:avLst/>
          </a:prstGeom>
        </p:spPr>
      </p:pic>
    </p:spTree>
    <p:extLst>
      <p:ext uri="{BB962C8B-B14F-4D97-AF65-F5344CB8AC3E}">
        <p14:creationId xmlns="" xmlns:p14="http://schemas.microsoft.com/office/powerpoint/2010/main" val="1406277901"/>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75" tIns="34288" rIns="68575" bIns="34288" numCol="1" anchor="t" anchorCtr="0" compatLnSpc="1">
            <a:prstTxWarp prst="textNoShape">
              <a:avLst/>
            </a:prstTxWarp>
            <a:spAutoFit/>
          </a:bodyPr>
          <a:lstStyle/>
          <a:p>
            <a:pPr algn="ctr" defTabSz="685637"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2011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637"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 xmlns:p14="http://schemas.microsoft.com/office/powerpoint/2010/main" val="652475638"/>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169534"/>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835"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3257551"/>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835"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401135" y="4773489"/>
            <a:ext cx="1197051" cy="201275"/>
          </a:xfrm>
          <a:prstGeom prst="rect">
            <a:avLst/>
          </a:prstGeom>
          <a:noFill/>
          <a:ln>
            <a:noFill/>
          </a:ln>
        </p:spPr>
      </p:pic>
      <p:pic>
        <p:nvPicPr>
          <p:cNvPr id="7" name="Picture 6"/>
          <p:cNvPicPr>
            <a:picLocks noChangeAspect="1"/>
          </p:cNvPicPr>
          <p:nvPr/>
        </p:nvPicPr>
        <p:blipFill>
          <a:blip r:embed="rId5">
            <a:extLst>
              <a:ext uri="{BEBA8EAE-BF5A-486C-A8C5-ECC9F3942E4B}">
                <a14:imgProps xmlns="" xmlns:a14="http://schemas.microsoft.com/office/drawing/2010/main">
                  <a14:imgLayer r:embed="rId6">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 xmlns:p14="http://schemas.microsoft.com/office/powerpoint/2010/main" val="2172876264"/>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12" indent="-345312">
              <a:buClr>
                <a:srgbClr val="FFFFFF"/>
              </a:buClr>
              <a:buSzPct val="70000"/>
              <a:buFontTx/>
              <a:buBlip>
                <a:blip r:embed="rId2"/>
              </a:buBlip>
              <a:defRPr>
                <a:gradFill>
                  <a:gsLst>
                    <a:gs pos="0">
                      <a:srgbClr val="FFFFFF"/>
                    </a:gs>
                    <a:gs pos="86000">
                      <a:srgbClr val="FFFFFF"/>
                    </a:gs>
                  </a:gsLst>
                  <a:lin ang="5400000" scaled="0"/>
                </a:gradFill>
              </a:defRPr>
            </a:lvl1pPr>
            <a:lvl2pPr marL="641807" indent="-296494">
              <a:buClr>
                <a:srgbClr val="FFFFFF"/>
              </a:buClr>
              <a:buSzPct val="70000"/>
              <a:buFontTx/>
              <a:buBlip>
                <a:blip r:embed="rId2"/>
              </a:buBlip>
              <a:defRPr>
                <a:gradFill>
                  <a:gsLst>
                    <a:gs pos="0">
                      <a:srgbClr val="FFFFFF"/>
                    </a:gs>
                    <a:gs pos="86000">
                      <a:srgbClr val="FFFFFF"/>
                    </a:gs>
                  </a:gsLst>
                  <a:lin ang="5400000" scaled="0"/>
                </a:gradFill>
              </a:defRPr>
            </a:lvl2pPr>
            <a:lvl3pPr marL="944253" indent="-302446">
              <a:buClr>
                <a:srgbClr val="FFFFFF"/>
              </a:buClr>
              <a:buSzPct val="70000"/>
              <a:buFontTx/>
              <a:buBlip>
                <a:blip r:embed="rId2"/>
              </a:buBlip>
              <a:defRPr>
                <a:gradFill>
                  <a:gsLst>
                    <a:gs pos="0">
                      <a:srgbClr val="FFFFFF"/>
                    </a:gs>
                    <a:gs pos="86000">
                      <a:srgbClr val="FFFFFF"/>
                    </a:gs>
                  </a:gsLst>
                  <a:lin ang="5400000" scaled="0"/>
                </a:gradFill>
              </a:defRPr>
            </a:lvl3pPr>
            <a:lvl4pPr marL="1203832" indent="-259580">
              <a:buClr>
                <a:srgbClr val="FFFFFF"/>
              </a:buClr>
              <a:buSzPct val="70000"/>
              <a:buFontTx/>
              <a:buBlip>
                <a:blip r:embed="rId2"/>
              </a:buBlip>
              <a:defRPr>
                <a:gradFill>
                  <a:gsLst>
                    <a:gs pos="0">
                      <a:srgbClr val="FFFFFF"/>
                    </a:gs>
                    <a:gs pos="86000">
                      <a:srgbClr val="FFFFFF"/>
                    </a:gs>
                  </a:gsLst>
                  <a:lin ang="5400000" scaled="0"/>
                </a:gradFill>
              </a:defRPr>
            </a:lvl4pPr>
            <a:lvl5pPr marL="1456268" indent="-25243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36653650"/>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12" indent="-345312">
              <a:buClr>
                <a:srgbClr val="FFFFFF"/>
              </a:buClr>
              <a:buSzPct val="70000"/>
              <a:buFontTx/>
              <a:buBlip>
                <a:blip r:embed="rId2"/>
              </a:buBlip>
              <a:defRPr>
                <a:gradFill>
                  <a:gsLst>
                    <a:gs pos="0">
                      <a:srgbClr val="FFFFFF"/>
                    </a:gs>
                    <a:gs pos="86000">
                      <a:srgbClr val="FFFFFF"/>
                    </a:gs>
                  </a:gsLst>
                  <a:lin ang="5400000" scaled="0"/>
                </a:gradFill>
              </a:defRPr>
            </a:lvl1pPr>
            <a:lvl2pPr marL="641807" indent="-296494">
              <a:buClr>
                <a:srgbClr val="FFFFFF"/>
              </a:buClr>
              <a:buSzPct val="70000"/>
              <a:buFontTx/>
              <a:buBlip>
                <a:blip r:embed="rId2"/>
              </a:buBlip>
              <a:defRPr>
                <a:gradFill>
                  <a:gsLst>
                    <a:gs pos="0">
                      <a:srgbClr val="FFFFFF"/>
                    </a:gs>
                    <a:gs pos="86000">
                      <a:srgbClr val="FFFFFF"/>
                    </a:gs>
                  </a:gsLst>
                  <a:lin ang="5400000" scaled="0"/>
                </a:gradFill>
              </a:defRPr>
            </a:lvl2pPr>
            <a:lvl3pPr marL="944253" indent="-302446">
              <a:buClr>
                <a:srgbClr val="FFFFFF"/>
              </a:buClr>
              <a:buSzPct val="70000"/>
              <a:buFontTx/>
              <a:buBlip>
                <a:blip r:embed="rId2"/>
              </a:buBlip>
              <a:defRPr>
                <a:gradFill>
                  <a:gsLst>
                    <a:gs pos="0">
                      <a:srgbClr val="FFFFFF"/>
                    </a:gs>
                    <a:gs pos="86000">
                      <a:srgbClr val="FFFFFF"/>
                    </a:gs>
                  </a:gsLst>
                  <a:lin ang="5400000" scaled="0"/>
                </a:gradFill>
              </a:defRPr>
            </a:lvl3pPr>
            <a:lvl4pPr marL="1203832" indent="-259580">
              <a:buClr>
                <a:srgbClr val="FFFFFF"/>
              </a:buClr>
              <a:buSzPct val="70000"/>
              <a:buFontTx/>
              <a:buBlip>
                <a:blip r:embed="rId2"/>
              </a:buBlip>
              <a:defRPr>
                <a:gradFill>
                  <a:gsLst>
                    <a:gs pos="0">
                      <a:srgbClr val="FFFFFF"/>
                    </a:gs>
                    <a:gs pos="86000">
                      <a:srgbClr val="FFFFFF"/>
                    </a:gs>
                  </a:gsLst>
                  <a:lin ang="5400000" scaled="0"/>
                </a:gradFill>
              </a:defRPr>
            </a:lvl4pPr>
            <a:lvl5pPr marL="1456268" indent="-25243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06" tIns="57152" rIns="114306" bIns="5715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131913538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6"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37" y="3459256"/>
            <a:ext cx="4091815" cy="858697"/>
          </a:xfrm>
        </p:spPr>
        <p:txBody>
          <a:bodyPr/>
          <a:lstStyle>
            <a:lvl1pPr marL="0" indent="0">
              <a:buFont typeface="Arial" pitchFamily="34" charset="0"/>
              <a:buNone/>
              <a:defRPr sz="1800">
                <a:solidFill>
                  <a:schemeClr val="bg1">
                    <a:alpha val="98000"/>
                  </a:schemeClr>
                </a:solidFill>
                <a:latin typeface="+mj-lt"/>
              </a:defRPr>
            </a:lvl1pPr>
            <a:lvl2pPr marL="345327" indent="0">
              <a:buFont typeface="Arial" pitchFamily="34" charset="0"/>
              <a:buNone/>
              <a:defRPr/>
            </a:lvl2pPr>
            <a:lvl3pPr marL="641833" indent="0">
              <a:buFont typeface="Arial" pitchFamily="34" charset="0"/>
              <a:buNone/>
              <a:defRPr/>
            </a:lvl3pPr>
            <a:lvl4pPr marL="944292" indent="0">
              <a:buFont typeface="Arial" pitchFamily="34" charset="0"/>
              <a:buNone/>
              <a:defRPr/>
            </a:lvl4pPr>
            <a:lvl5pPr marL="120388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389437" y="171450"/>
            <a:ext cx="1873858" cy="217754"/>
          </a:xfrm>
          <a:prstGeom prst="rect">
            <a:avLst/>
          </a:prstGeom>
        </p:spPr>
      </p:pic>
    </p:spTree>
    <p:extLst>
      <p:ext uri="{BB962C8B-B14F-4D97-AF65-F5344CB8AC3E}">
        <p14:creationId xmlns="" xmlns:p14="http://schemas.microsoft.com/office/powerpoint/2010/main" val="1171276695"/>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292" indent="-30245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883" indent="-25959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329" indent="-25244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1243429670"/>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lgn="l" defTabSz="685864"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800" indent="-257209">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209" indent="-257209">
              <a:spcBef>
                <a:spcPts val="0"/>
              </a:spcBef>
              <a:spcAft>
                <a:spcPts val="300"/>
              </a:spcAft>
              <a:buFont typeface="Arial" pitchFamily="34" charset="0"/>
              <a:buChar char="•"/>
              <a:defRPr/>
            </a:lvl5pPr>
            <a:lvl6pPr marL="775200" indent="-257209">
              <a:buFont typeface="Arial" pitchFamily="34" charset="0"/>
              <a:buChar char="•"/>
              <a:defRPr sz="1800">
                <a:gradFill>
                  <a:gsLst>
                    <a:gs pos="0">
                      <a:srgbClr val="595959"/>
                    </a:gs>
                    <a:gs pos="86000">
                      <a:srgbClr val="595959"/>
                    </a:gs>
                  </a:gsLst>
                  <a:lin ang="5400000" scaled="0"/>
                </a:gradFill>
              </a:defRPr>
            </a:lvl6pPr>
            <a:lvl7pPr marL="941910" indent="-169091">
              <a:defRPr>
                <a:gradFill>
                  <a:gsLst>
                    <a:gs pos="0">
                      <a:srgbClr val="595959"/>
                    </a:gs>
                    <a:gs pos="86000">
                      <a:srgbClr val="595959"/>
                    </a:gs>
                  </a:gsLst>
                  <a:lin ang="5400000" scaled="0"/>
                </a:gradFill>
              </a:defRPr>
            </a:lvl7pPr>
            <a:lvl8pPr marL="1115765" indent="-173854">
              <a:defRPr>
                <a:gradFill>
                  <a:gsLst>
                    <a:gs pos="0">
                      <a:srgbClr val="595959"/>
                    </a:gs>
                    <a:gs pos="86000">
                      <a:srgbClr val="595959"/>
                    </a:gs>
                  </a:gsLst>
                  <a:lin ang="5400000" scaled="0"/>
                </a:gradFill>
              </a:defRPr>
            </a:lvl8pPr>
          </a:lstStyle>
          <a:p>
            <a:pPr marL="259591" lvl="0" indent="-259591" algn="l" defTabSz="685864" rtl="0" eaLnBrk="1" latinLnBrk="0" hangingPunct="1">
              <a:lnSpc>
                <a:spcPct val="90000"/>
              </a:lnSpc>
              <a:spcBef>
                <a:spcPct val="20000"/>
              </a:spcBef>
              <a:buSzPct val="90000"/>
              <a:buFont typeface="Arial" pitchFamily="34" charset="0"/>
              <a:buChar char="•"/>
            </a:pPr>
            <a:r>
              <a:rPr lang="en-US" smtClean="0"/>
              <a:t>Click to edit Master text styles</a:t>
            </a:r>
          </a:p>
          <a:p>
            <a:pPr marL="259591" lvl="1" indent="-259591" algn="l" defTabSz="685864" rtl="0" eaLnBrk="1" latinLnBrk="0" hangingPunct="1">
              <a:lnSpc>
                <a:spcPct val="90000"/>
              </a:lnSpc>
              <a:spcBef>
                <a:spcPct val="20000"/>
              </a:spcBef>
              <a:buSzPct val="90000"/>
              <a:buFont typeface="Arial" pitchFamily="34" charset="0"/>
              <a:buChar char="•"/>
            </a:pPr>
            <a:r>
              <a:rPr lang="en-US" smtClean="0"/>
              <a:t>Second level</a:t>
            </a:r>
          </a:p>
          <a:p>
            <a:pPr marL="259591" lvl="2" indent="-259591" algn="l" defTabSz="685864" rtl="0" eaLnBrk="1" latinLnBrk="0" hangingPunct="1">
              <a:lnSpc>
                <a:spcPct val="90000"/>
              </a:lnSpc>
              <a:spcBef>
                <a:spcPct val="20000"/>
              </a:spcBef>
              <a:buSzPct val="90000"/>
              <a:buFont typeface="Arial" pitchFamily="34" charset="0"/>
              <a:buChar char="•"/>
            </a:pPr>
            <a:r>
              <a:rPr lang="en-US" smtClean="0"/>
              <a:t>Third level</a:t>
            </a:r>
          </a:p>
          <a:p>
            <a:pPr marL="259591" lvl="3" indent="-259591" algn="l" defTabSz="685864" rtl="0" eaLnBrk="1" latinLnBrk="0" hangingPunct="1">
              <a:lnSpc>
                <a:spcPct val="90000"/>
              </a:lnSpc>
              <a:spcBef>
                <a:spcPct val="20000"/>
              </a:spcBef>
              <a:buSzPct val="90000"/>
              <a:buFont typeface="Arial" pitchFamily="34" charset="0"/>
              <a:buChar char="•"/>
            </a:pPr>
            <a:r>
              <a:rPr lang="en-US" smtClean="0"/>
              <a:t>Fourth level</a:t>
            </a:r>
          </a:p>
          <a:p>
            <a:pPr marL="259591" lvl="4" indent="-259591" algn="l" defTabSz="685864"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428988109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6019" indent="-256019">
              <a:lnSpc>
                <a:spcPct val="90000"/>
              </a:lnSpc>
              <a:buSzPct val="80000"/>
              <a:buFont typeface="Arial" pitchFamily="34" charset="0"/>
              <a:buChar char="•"/>
              <a:defRPr sz="2400"/>
            </a:lvl1pPr>
            <a:lvl2pPr marL="470360" indent="-214341">
              <a:lnSpc>
                <a:spcPct val="90000"/>
              </a:lnSpc>
              <a:buSzPct val="80000"/>
              <a:buFont typeface="Arial" pitchFamily="34" charset="0"/>
              <a:buChar char="•"/>
              <a:defRPr sz="2100"/>
            </a:lvl2pPr>
            <a:lvl3pPr marL="685891" indent="-215532">
              <a:lnSpc>
                <a:spcPct val="90000"/>
              </a:lnSpc>
              <a:buSzPct val="80000"/>
              <a:buFont typeface="Arial" pitchFamily="34" charset="0"/>
              <a:buChar char="•"/>
              <a:defRPr sz="1800"/>
            </a:lvl3pPr>
            <a:lvl4pPr marL="1284856" indent="-169091">
              <a:lnSpc>
                <a:spcPct val="90000"/>
              </a:lnSpc>
              <a:buSzPct val="80000"/>
              <a:buFont typeface="Arial" pitchFamily="34" charset="0"/>
              <a:buChar char="•"/>
              <a:defRPr sz="1500"/>
            </a:lvl4pPr>
            <a:lvl5pPr marL="1458710" indent="-173854">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946" indent="-342946">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965" indent="-342946">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568" indent="-257209">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974" indent="-257209">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2065" indent="-257209">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6019" lvl="0" indent="-256019" algn="l" defTabSz="685864" rtl="0" eaLnBrk="1" latinLnBrk="0" hangingPunct="1">
              <a:lnSpc>
                <a:spcPct val="90000"/>
              </a:lnSpc>
              <a:spcBef>
                <a:spcPct val="20000"/>
              </a:spcBef>
              <a:buSzPct val="80000"/>
              <a:buFont typeface="Arial" pitchFamily="34" charset="0"/>
              <a:buChar char="•"/>
            </a:pPr>
            <a:r>
              <a:rPr lang="en-US" smtClean="0"/>
              <a:t>Click to edit Master text styles</a:t>
            </a:r>
          </a:p>
          <a:p>
            <a:pPr marL="256019" lvl="1" indent="-256019" algn="l" defTabSz="685864" rtl="0" eaLnBrk="1" latinLnBrk="0" hangingPunct="1">
              <a:lnSpc>
                <a:spcPct val="90000"/>
              </a:lnSpc>
              <a:spcBef>
                <a:spcPct val="20000"/>
              </a:spcBef>
              <a:buSzPct val="80000"/>
              <a:buFont typeface="Arial" pitchFamily="34" charset="0"/>
              <a:buChar char="•"/>
            </a:pPr>
            <a:r>
              <a:rPr lang="en-US" smtClean="0"/>
              <a:t>Second level</a:t>
            </a:r>
          </a:p>
          <a:p>
            <a:pPr marL="256019" lvl="2" indent="-256019" algn="l" defTabSz="685864" rtl="0" eaLnBrk="1" latinLnBrk="0" hangingPunct="1">
              <a:lnSpc>
                <a:spcPct val="90000"/>
              </a:lnSpc>
              <a:spcBef>
                <a:spcPct val="20000"/>
              </a:spcBef>
              <a:buSzPct val="80000"/>
              <a:buFont typeface="Arial" pitchFamily="34" charset="0"/>
              <a:buChar char="•"/>
            </a:pPr>
            <a:r>
              <a:rPr lang="en-US" smtClean="0"/>
              <a:t>Third level</a:t>
            </a:r>
          </a:p>
          <a:p>
            <a:pPr marL="256019" lvl="3" indent="-256019" algn="l" defTabSz="685864" rtl="0" eaLnBrk="1" latinLnBrk="0" hangingPunct="1">
              <a:lnSpc>
                <a:spcPct val="90000"/>
              </a:lnSpc>
              <a:spcBef>
                <a:spcPct val="20000"/>
              </a:spcBef>
              <a:buSzPct val="80000"/>
              <a:buFont typeface="Arial" pitchFamily="34" charset="0"/>
              <a:buChar char="•"/>
            </a:pPr>
            <a:r>
              <a:rPr lang="en-US" smtClean="0"/>
              <a:t>Fourth level</a:t>
            </a:r>
          </a:p>
          <a:p>
            <a:pPr marL="256019" lvl="4" indent="-256019" algn="l" defTabSz="685864"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4114007076"/>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4115872" cy="332399"/>
          </a:xfrm>
        </p:spPr>
        <p:txBody>
          <a:bodyPr anchor="b"/>
          <a:lstStyle>
            <a:lvl1pPr marL="0" indent="0">
              <a:lnSpc>
                <a:spcPct val="90000"/>
              </a:lnSpc>
              <a:spcBef>
                <a:spcPts val="0"/>
              </a:spcBef>
              <a:buNone/>
              <a:defRPr sz="2400" b="0">
                <a:latin typeface="Segoe UI Light" pitchFamily="34" charset="0"/>
              </a:defRPr>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700097"/>
            <a:ext cx="4114800" cy="1458861"/>
          </a:xfrm>
        </p:spPr>
        <p:txBody>
          <a:bodyPr/>
          <a:lstStyle>
            <a:lvl1pPr marL="302459" indent="-302459">
              <a:buSzPct val="80000"/>
              <a:buFont typeface="Arial" pitchFamily="34" charset="0"/>
              <a:buChar char="•"/>
              <a:defRPr sz="2100"/>
            </a:lvl1pPr>
            <a:lvl2pPr marL="558478" indent="-241729">
              <a:buSzPct val="80000"/>
              <a:buFont typeface="Arial" pitchFamily="34" charset="0"/>
              <a:buChar char="•"/>
              <a:defRPr sz="2100"/>
            </a:lvl2pPr>
            <a:lvl3pPr marL="770437" indent="-211960" defTabSz="772819">
              <a:buSzPct val="80000"/>
              <a:buFont typeface="Arial" pitchFamily="34" charset="0"/>
              <a:buChar char="•"/>
              <a:defRPr sz="1800"/>
            </a:lvl3pPr>
            <a:lvl4pPr marL="988351" indent="-215532">
              <a:buSzPct val="80000"/>
              <a:buFont typeface="Arial" pitchFamily="34" charset="0"/>
              <a:buChar char="•"/>
              <a:defRPr sz="1500"/>
            </a:lvl4pPr>
            <a:lvl5pPr marL="1156251" indent="-167901">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0"/>
            <a:ext cx="4115872" cy="332399"/>
          </a:xfrm>
        </p:spPr>
        <p:txBody>
          <a:bodyPr anchor="b"/>
          <a:lstStyle>
            <a:lvl1pPr marL="0" indent="0">
              <a:lnSpc>
                <a:spcPct val="90000"/>
              </a:lnSpc>
              <a:spcBef>
                <a:spcPts val="0"/>
              </a:spcBef>
              <a:buNone/>
              <a:defRPr sz="2400" b="0">
                <a:latin typeface="Segoe UI Light" pitchFamily="34" charset="0"/>
              </a:defRPr>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7"/>
            <a:ext cx="4115872" cy="1458861"/>
          </a:xfrm>
        </p:spPr>
        <p:txBody>
          <a:bodyPr/>
          <a:lstStyle>
            <a:lvl1pPr marL="222270" indent="-222270">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946" indent="-34294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958" indent="-257209">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30028" indent="-257209">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687" indent="-257209">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30028" indent="-257209">
              <a:defRPr sz="1200"/>
            </a:lvl6pPr>
            <a:lvl7pPr marL="1202692" indent="-214341">
              <a:defRPr sz="1200"/>
            </a:lvl7pPr>
            <a:lvl8pPr>
              <a:defRPr sz="1200"/>
            </a:lvl8pPr>
            <a:lvl9pPr>
              <a:defRPr sz="1200"/>
            </a:lvl9pPr>
          </a:lstStyle>
          <a:p>
            <a:pPr marL="302459" lvl="0" indent="-302459" algn="l" defTabSz="685864" rtl="0" eaLnBrk="1" latinLnBrk="0" hangingPunct="1">
              <a:lnSpc>
                <a:spcPct val="90000"/>
              </a:lnSpc>
              <a:spcBef>
                <a:spcPct val="20000"/>
              </a:spcBef>
              <a:buSzPct val="80000"/>
            </a:pPr>
            <a:r>
              <a:rPr lang="en-US" smtClean="0"/>
              <a:t>Click to edit Master text styles</a:t>
            </a:r>
          </a:p>
          <a:p>
            <a:pPr marL="302459" lvl="1" indent="-302459" algn="l" defTabSz="685864" rtl="0" eaLnBrk="1" latinLnBrk="0" hangingPunct="1">
              <a:lnSpc>
                <a:spcPct val="90000"/>
              </a:lnSpc>
              <a:spcBef>
                <a:spcPct val="20000"/>
              </a:spcBef>
              <a:buSzPct val="80000"/>
            </a:pPr>
            <a:r>
              <a:rPr lang="en-US" smtClean="0"/>
              <a:t>Second level</a:t>
            </a:r>
          </a:p>
          <a:p>
            <a:pPr marL="302459" lvl="2" indent="-302459" algn="l" defTabSz="685864" rtl="0" eaLnBrk="1" latinLnBrk="0" hangingPunct="1">
              <a:lnSpc>
                <a:spcPct val="90000"/>
              </a:lnSpc>
              <a:spcBef>
                <a:spcPct val="20000"/>
              </a:spcBef>
              <a:buSzPct val="80000"/>
            </a:pPr>
            <a:r>
              <a:rPr lang="en-US" smtClean="0"/>
              <a:t>Third level</a:t>
            </a:r>
          </a:p>
          <a:p>
            <a:pPr marL="302459" lvl="3" indent="-302459" algn="l" defTabSz="685864" rtl="0" eaLnBrk="1" latinLnBrk="0" hangingPunct="1">
              <a:lnSpc>
                <a:spcPct val="90000"/>
              </a:lnSpc>
              <a:spcBef>
                <a:spcPct val="20000"/>
              </a:spcBef>
              <a:buSzPct val="80000"/>
            </a:pPr>
            <a:r>
              <a:rPr lang="en-US" smtClean="0"/>
              <a:t>Fourth level</a:t>
            </a:r>
          </a:p>
          <a:p>
            <a:pPr marL="302459" lvl="4" indent="-302459" algn="l" defTabSz="685864"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178756635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1891805692"/>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 xmlns:p14="http://schemas.microsoft.com/office/powerpoint/2010/main" val="3614165003"/>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2" tIns="34282" rIns="68562" bIns="34282" numCol="1" spcCol="0" rtlCol="0" anchor="ctr" anchorCtr="0" compatLnSpc="1">
            <a:prstTxWarp prst="textNoShape">
              <a:avLst/>
            </a:prstTxWarp>
          </a:bodyPr>
          <a:lstStyle/>
          <a:p>
            <a:pPr algn="ctr" defTabSz="685432"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864"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46"/>
            <a:ext cx="5210341" cy="931409"/>
          </a:xfrm>
        </p:spPr>
        <p:txBody>
          <a:bodyPr lIns="137178" tIns="137178" anchor="ctr" anchorCtr="0"/>
          <a:lstStyle>
            <a:lvl1pPr marL="431064" indent="-428682">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864" rtl="0" eaLnBrk="1" latinLnBrk="0" hangingPunct="1">
              <a:lnSpc>
                <a:spcPct val="90000"/>
              </a:lnSpc>
              <a:spcBef>
                <a:spcPts val="0"/>
              </a:spcBef>
              <a:spcAft>
                <a:spcPts val="675"/>
              </a:spcAft>
              <a:buSzPct val="80000"/>
            </a:pPr>
            <a:r>
              <a:rPr lang="en-US" smtClean="0"/>
              <a:t>Click to edit Master text styles</a:t>
            </a:r>
          </a:p>
          <a:p>
            <a:pPr marL="2382" lvl="1" indent="0" algn="l" defTabSz="685864"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37" tIns="30869" rIns="61737" bIns="30869" numCol="1" anchor="t" anchorCtr="0" compatLnSpc="1">
            <a:prstTxWarp prst="textNoShape">
              <a:avLst/>
            </a:prstTxWarp>
          </a:bodyPr>
          <a:lstStyle/>
          <a:p>
            <a:pPr defTabSz="914362"/>
            <a:endParaRPr lang="en-US" sz="1200">
              <a:solidFill>
                <a:srgbClr val="292929"/>
              </a:solidFill>
            </a:endParaRPr>
          </a:p>
        </p:txBody>
      </p:sp>
    </p:spTree>
    <p:extLst>
      <p:ext uri="{BB962C8B-B14F-4D97-AF65-F5344CB8AC3E}">
        <p14:creationId xmlns="" xmlns:p14="http://schemas.microsoft.com/office/powerpoint/2010/main" val="4023715328"/>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5786545" y="1602035"/>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grpSp>
    </p:spTree>
    <p:extLst>
      <p:ext uri="{BB962C8B-B14F-4D97-AF65-F5344CB8AC3E}">
        <p14:creationId xmlns="" xmlns:p14="http://schemas.microsoft.com/office/powerpoint/2010/main" val="109377887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6220585"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pPr defTabSz="914362"/>
            <a:endParaRPr lang="en-US" sz="1800">
              <a:solidFill>
                <a:srgbClr val="292929"/>
              </a:solidFill>
            </a:endParaRPr>
          </a:p>
        </p:txBody>
      </p:sp>
    </p:spTree>
    <p:extLst>
      <p:ext uri="{BB962C8B-B14F-4D97-AF65-F5344CB8AC3E}">
        <p14:creationId xmlns="" xmlns:p14="http://schemas.microsoft.com/office/powerpoint/2010/main" val="1919626708"/>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1682198"/>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grpSp>
    </p:spTree>
    <p:extLst>
      <p:ext uri="{BB962C8B-B14F-4D97-AF65-F5344CB8AC3E}">
        <p14:creationId xmlns="" xmlns:p14="http://schemas.microsoft.com/office/powerpoint/2010/main" val="2996648185"/>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9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11" name="Freeform 18"/>
          <p:cNvSpPr>
            <a:spLocks noEditPoints="1"/>
          </p:cNvSpPr>
          <p:nvPr userDrawn="1"/>
        </p:nvSpPr>
        <p:spPr bwMode="black">
          <a:xfrm>
            <a:off x="6360832" y="1213827"/>
            <a:ext cx="1833797" cy="2236633"/>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914362"/>
            <a:endParaRPr lang="en-US" sz="1200">
              <a:solidFill>
                <a:srgbClr val="292929"/>
              </a:solidFill>
            </a:endParaRPr>
          </a:p>
        </p:txBody>
      </p:sp>
    </p:spTree>
    <p:extLst>
      <p:ext uri="{BB962C8B-B14F-4D97-AF65-F5344CB8AC3E}">
        <p14:creationId xmlns="" xmlns:p14="http://schemas.microsoft.com/office/powerpoint/2010/main" val="1955001586"/>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8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11" name="Group 10"/>
          <p:cNvGrpSpPr/>
          <p:nvPr userDrawn="1"/>
        </p:nvGrpSpPr>
        <p:grpSpPr bwMode="black">
          <a:xfrm>
            <a:off x="6179539" y="1526889"/>
            <a:ext cx="1945482" cy="1504269"/>
            <a:chOff x="813584" y="4312262"/>
            <a:chExt cx="478309" cy="370027"/>
          </a:xfrm>
        </p:grpSpPr>
        <p:sp>
          <p:nvSpPr>
            <p:cNvPr id="13"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sp>
          <p:nvSpPr>
            <p:cNvPr id="17"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2"/>
              <a:endParaRPr lang="en-US" sz="1200">
                <a:solidFill>
                  <a:srgbClr val="292929"/>
                </a:solidFill>
              </a:endParaRPr>
            </a:p>
          </p:txBody>
        </p:sp>
      </p:grpSp>
    </p:spTree>
    <p:extLst>
      <p:ext uri="{BB962C8B-B14F-4D97-AF65-F5344CB8AC3E}">
        <p14:creationId xmlns="" xmlns:p14="http://schemas.microsoft.com/office/powerpoint/2010/main" val="3258320026"/>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11" name="Freeform 6"/>
          <p:cNvSpPr>
            <a:spLocks noEditPoints="1"/>
          </p:cNvSpPr>
          <p:nvPr userDrawn="1"/>
        </p:nvSpPr>
        <p:spPr bwMode="auto">
          <a:xfrm>
            <a:off x="6220585"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pPr defTabSz="914362"/>
            <a:endParaRPr lang="en-US" sz="1800">
              <a:solidFill>
                <a:srgbClr val="292929"/>
              </a:solidFill>
            </a:endParaRPr>
          </a:p>
        </p:txBody>
      </p:sp>
    </p:spTree>
    <p:extLst>
      <p:ext uri="{BB962C8B-B14F-4D97-AF65-F5344CB8AC3E}">
        <p14:creationId xmlns="" xmlns:p14="http://schemas.microsoft.com/office/powerpoint/2010/main" val="2563444167"/>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449453"/>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914362"/>
            <a:endParaRPr lang="en-US" sz="1200">
              <a:solidFill>
                <a:srgbClr val="292929"/>
              </a:solidFill>
            </a:endParaRPr>
          </a:p>
        </p:txBody>
      </p:sp>
    </p:spTree>
    <p:extLst>
      <p:ext uri="{BB962C8B-B14F-4D97-AF65-F5344CB8AC3E}">
        <p14:creationId xmlns="" xmlns:p14="http://schemas.microsoft.com/office/powerpoint/2010/main" val="137453474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04"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grpSp>
    </p:spTree>
    <p:extLst>
      <p:ext uri="{BB962C8B-B14F-4D97-AF65-F5344CB8AC3E}">
        <p14:creationId xmlns="" xmlns:p14="http://schemas.microsoft.com/office/powerpoint/2010/main" val="2593120113"/>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7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4" name="Group 3"/>
          <p:cNvGrpSpPr/>
          <p:nvPr userDrawn="1"/>
        </p:nvGrpSpPr>
        <p:grpSpPr>
          <a:xfrm>
            <a:off x="6328853" y="1645496"/>
            <a:ext cx="799008" cy="2029122"/>
            <a:chOff x="8882758" y="1905000"/>
            <a:chExt cx="1277596" cy="3245368"/>
          </a:xfrm>
        </p:grpSpPr>
        <p:sp>
          <p:nvSpPr>
            <p:cNvPr id="12"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sp>
          <p:nvSpPr>
            <p:cNvPr id="13" name="Freeform 12"/>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grpSp>
      <p:grpSp>
        <p:nvGrpSpPr>
          <p:cNvPr id="15" name="Group 14"/>
          <p:cNvGrpSpPr/>
          <p:nvPr userDrawn="1"/>
        </p:nvGrpSpPr>
        <p:grpSpPr>
          <a:xfrm>
            <a:off x="7423397" y="1645496"/>
            <a:ext cx="799008" cy="2029122"/>
            <a:chOff x="8882758" y="1905000"/>
            <a:chExt cx="1277596" cy="3245368"/>
          </a:xfrm>
        </p:grpSpPr>
        <p:sp>
          <p:nvSpPr>
            <p:cNvPr id="16"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sp>
          <p:nvSpPr>
            <p:cNvPr id="17" name="Freeform 16"/>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grpSp>
      <p:grpSp>
        <p:nvGrpSpPr>
          <p:cNvPr id="18" name="Group 17"/>
          <p:cNvGrpSpPr/>
          <p:nvPr userDrawn="1"/>
        </p:nvGrpSpPr>
        <p:grpSpPr>
          <a:xfrm>
            <a:off x="6796405" y="1360335"/>
            <a:ext cx="958447" cy="2434026"/>
            <a:chOff x="8882758" y="1905000"/>
            <a:chExt cx="1277596" cy="3245368"/>
          </a:xfrm>
        </p:grpSpPr>
        <p:sp>
          <p:nvSpPr>
            <p:cNvPr id="19" name="Oval 6"/>
            <p:cNvSpPr>
              <a:spLocks noChangeArrowheads="1"/>
            </p:cNvSpPr>
            <p:nvPr userDrawn="1"/>
          </p:nvSpPr>
          <p:spPr bwMode="auto">
            <a:xfrm>
              <a:off x="9255454" y="1905000"/>
              <a:ext cx="529136" cy="539872"/>
            </a:xfrm>
            <a:prstGeom prst="ellipse">
              <a:avLst/>
            </a:pr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sp>
          <p:nvSpPr>
            <p:cNvPr id="20" name="Freeform 19"/>
            <p:cNvSpPr>
              <a:spLocks/>
            </p:cNvSpPr>
            <p:nvPr userDrawn="1"/>
          </p:nvSpPr>
          <p:spPr bwMode="auto">
            <a:xfrm>
              <a:off x="8882758" y="2506221"/>
              <a:ext cx="1277596" cy="2644147"/>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solidFill>
              <a:schemeClr val="bg1"/>
            </a:solidFill>
            <a:ln w="25400">
              <a:solidFill>
                <a:schemeClr val="accent3"/>
              </a:solidFill>
              <a:round/>
              <a:headEnd/>
              <a:tailEnd/>
            </a:ln>
            <a:extLst/>
          </p:spPr>
          <p:txBody>
            <a:bodyPr vert="horz" wrap="square" lIns="91440" tIns="45720" rIns="91440" bIns="45720" numCol="1" anchor="t" anchorCtr="0" compatLnSpc="1">
              <a:prstTxWarp prst="textNoShape">
                <a:avLst/>
              </a:prstTxWarp>
            </a:bodyPr>
            <a:lstStyle/>
            <a:p>
              <a:pPr defTabSz="914362"/>
              <a:endParaRPr lang="en-US" sz="1800">
                <a:solidFill>
                  <a:srgbClr val="292929"/>
                </a:solidFill>
              </a:endParaRPr>
            </a:p>
          </p:txBody>
        </p:sp>
      </p:grpSp>
    </p:spTree>
    <p:extLst>
      <p:ext uri="{BB962C8B-B14F-4D97-AF65-F5344CB8AC3E}">
        <p14:creationId xmlns="" xmlns:p14="http://schemas.microsoft.com/office/powerpoint/2010/main" val="575290101"/>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2600757"/>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6872963" y="4753536"/>
            <a:ext cx="1880410" cy="218515"/>
          </a:xfrm>
          <a:prstGeom prst="rect">
            <a:avLst/>
          </a:prstGeom>
        </p:spPr>
      </p:pic>
    </p:spTree>
    <p:extLst>
      <p:ext uri="{BB962C8B-B14F-4D97-AF65-F5344CB8AC3E}">
        <p14:creationId xmlns="" xmlns:p14="http://schemas.microsoft.com/office/powerpoint/2010/main" val="3728713546"/>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2011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 xmlns:p14="http://schemas.microsoft.com/office/powerpoint/2010/main" val="976204432"/>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169533"/>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3257550"/>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401135" y="4773488"/>
            <a:ext cx="1197051" cy="201275"/>
          </a:xfrm>
          <a:prstGeom prst="rect">
            <a:avLst/>
          </a:prstGeom>
          <a:noFill/>
          <a:ln>
            <a:noFill/>
          </a:ln>
        </p:spPr>
      </p:pic>
      <p:pic>
        <p:nvPicPr>
          <p:cNvPr id="7" name="Picture 6"/>
          <p:cNvPicPr>
            <a:picLocks noChangeAspect="1"/>
          </p:cNvPicPr>
          <p:nvPr/>
        </p:nvPicPr>
        <p:blipFill>
          <a:blip r:embed="rId5">
            <a:extLst>
              <a:ext uri="{BEBA8EAE-BF5A-486C-A8C5-ECC9F3942E4B}">
                <a14:imgProps xmlns="" xmlns:a14="http://schemas.microsoft.com/office/drawing/2010/main">
                  <a14:imgLayer r:embed="rId6">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389437" y="171450"/>
            <a:ext cx="1873858" cy="217754"/>
          </a:xfrm>
          <a:prstGeom prst="rect">
            <a:avLst/>
          </a:prstGeom>
        </p:spPr>
      </p:pic>
    </p:spTree>
    <p:extLst>
      <p:ext uri="{BB962C8B-B14F-4D97-AF65-F5344CB8AC3E}">
        <p14:creationId xmlns="" xmlns:p14="http://schemas.microsoft.com/office/powerpoint/2010/main" val="2593580100"/>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27" indent="-345327">
              <a:buClr>
                <a:srgbClr val="FFFFFF"/>
              </a:buClr>
              <a:buSzPct val="70000"/>
              <a:buFontTx/>
              <a:buBlip>
                <a:blip r:embed="rId2"/>
              </a:buBlip>
              <a:defRPr>
                <a:gradFill>
                  <a:gsLst>
                    <a:gs pos="0">
                      <a:srgbClr val="FFFFFF"/>
                    </a:gs>
                    <a:gs pos="86000">
                      <a:srgbClr val="FFFFFF"/>
                    </a:gs>
                  </a:gsLst>
                  <a:lin ang="5400000" scaled="0"/>
                </a:gradFill>
              </a:defRPr>
            </a:lvl1pPr>
            <a:lvl2pPr marL="641833" indent="-296506">
              <a:buClr>
                <a:srgbClr val="FFFFFF"/>
              </a:buClr>
              <a:buSzPct val="70000"/>
              <a:buFontTx/>
              <a:buBlip>
                <a:blip r:embed="rId2"/>
              </a:buBlip>
              <a:defRPr>
                <a:gradFill>
                  <a:gsLst>
                    <a:gs pos="0">
                      <a:srgbClr val="FFFFFF"/>
                    </a:gs>
                    <a:gs pos="86000">
                      <a:srgbClr val="FFFFFF"/>
                    </a:gs>
                  </a:gsLst>
                  <a:lin ang="5400000" scaled="0"/>
                </a:gradFill>
              </a:defRPr>
            </a:lvl2pPr>
            <a:lvl3pPr marL="944292" indent="-302459">
              <a:buClr>
                <a:srgbClr val="FFFFFF"/>
              </a:buClr>
              <a:buSzPct val="70000"/>
              <a:buFontTx/>
              <a:buBlip>
                <a:blip r:embed="rId2"/>
              </a:buBlip>
              <a:defRPr>
                <a:gradFill>
                  <a:gsLst>
                    <a:gs pos="0">
                      <a:srgbClr val="FFFFFF"/>
                    </a:gs>
                    <a:gs pos="86000">
                      <a:srgbClr val="FFFFFF"/>
                    </a:gs>
                  </a:gsLst>
                  <a:lin ang="5400000" scaled="0"/>
                </a:gradFill>
              </a:defRPr>
            </a:lvl3pPr>
            <a:lvl4pPr marL="1203883" indent="-259591">
              <a:buClr>
                <a:srgbClr val="FFFFFF"/>
              </a:buClr>
              <a:buSzPct val="70000"/>
              <a:buFontTx/>
              <a:buBlip>
                <a:blip r:embed="rId2"/>
              </a:buBlip>
              <a:defRPr>
                <a:gradFill>
                  <a:gsLst>
                    <a:gs pos="0">
                      <a:srgbClr val="FFFFFF"/>
                    </a:gs>
                    <a:gs pos="86000">
                      <a:srgbClr val="FFFFFF"/>
                    </a:gs>
                  </a:gsLst>
                  <a:lin ang="5400000" scaled="0"/>
                </a:gradFill>
              </a:defRPr>
            </a:lvl4pPr>
            <a:lvl5pPr marL="1456329" indent="-25244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885210405"/>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27" indent="-345327">
              <a:buClr>
                <a:srgbClr val="FFFFFF"/>
              </a:buClr>
              <a:buSzPct val="70000"/>
              <a:buFontTx/>
              <a:buBlip>
                <a:blip r:embed="rId2"/>
              </a:buBlip>
              <a:defRPr>
                <a:gradFill>
                  <a:gsLst>
                    <a:gs pos="0">
                      <a:srgbClr val="FFFFFF"/>
                    </a:gs>
                    <a:gs pos="86000">
                      <a:srgbClr val="FFFFFF"/>
                    </a:gs>
                  </a:gsLst>
                  <a:lin ang="5400000" scaled="0"/>
                </a:gradFill>
              </a:defRPr>
            </a:lvl1pPr>
            <a:lvl2pPr marL="641833" indent="-296506">
              <a:buClr>
                <a:srgbClr val="FFFFFF"/>
              </a:buClr>
              <a:buSzPct val="70000"/>
              <a:buFontTx/>
              <a:buBlip>
                <a:blip r:embed="rId2"/>
              </a:buBlip>
              <a:defRPr>
                <a:gradFill>
                  <a:gsLst>
                    <a:gs pos="0">
                      <a:srgbClr val="FFFFFF"/>
                    </a:gs>
                    <a:gs pos="86000">
                      <a:srgbClr val="FFFFFF"/>
                    </a:gs>
                  </a:gsLst>
                  <a:lin ang="5400000" scaled="0"/>
                </a:gradFill>
              </a:defRPr>
            </a:lvl2pPr>
            <a:lvl3pPr marL="944292" indent="-302459">
              <a:buClr>
                <a:srgbClr val="FFFFFF"/>
              </a:buClr>
              <a:buSzPct val="70000"/>
              <a:buFontTx/>
              <a:buBlip>
                <a:blip r:embed="rId2"/>
              </a:buBlip>
              <a:defRPr>
                <a:gradFill>
                  <a:gsLst>
                    <a:gs pos="0">
                      <a:srgbClr val="FFFFFF"/>
                    </a:gs>
                    <a:gs pos="86000">
                      <a:srgbClr val="FFFFFF"/>
                    </a:gs>
                  </a:gsLst>
                  <a:lin ang="5400000" scaled="0"/>
                </a:gradFill>
              </a:defRPr>
            </a:lvl3pPr>
            <a:lvl4pPr marL="1203883" indent="-259591">
              <a:buClr>
                <a:srgbClr val="FFFFFF"/>
              </a:buClr>
              <a:buSzPct val="70000"/>
              <a:buFontTx/>
              <a:buBlip>
                <a:blip r:embed="rId2"/>
              </a:buBlip>
              <a:defRPr>
                <a:gradFill>
                  <a:gsLst>
                    <a:gs pos="0">
                      <a:srgbClr val="FFFFFF"/>
                    </a:gs>
                    <a:gs pos="86000">
                      <a:srgbClr val="FFFFFF"/>
                    </a:gs>
                  </a:gsLst>
                  <a:lin ang="5400000" scaled="0"/>
                </a:gradFill>
              </a:defRPr>
            </a:lvl4pPr>
            <a:lvl5pPr marL="1456329" indent="-25244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1581506352"/>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3" y="1135856"/>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Fuschia Tile"/>
          <p:cNvGrpSpPr/>
          <p:nvPr userDrawn="1"/>
        </p:nvGrpSpPr>
        <p:grpSpPr>
          <a:xfrm>
            <a:off x="762580"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5" name="Orange Tile"/>
          <p:cNvGrpSpPr/>
          <p:nvPr userDrawn="1"/>
        </p:nvGrpSpPr>
        <p:grpSpPr>
          <a:xfrm>
            <a:off x="1886044"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6" name="Teal Tile"/>
          <p:cNvGrpSpPr/>
          <p:nvPr userDrawn="1"/>
        </p:nvGrpSpPr>
        <p:grpSpPr>
          <a:xfrm>
            <a:off x="762580"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7" name="Green Tile"/>
          <p:cNvGrpSpPr/>
          <p:nvPr userDrawn="1"/>
        </p:nvGrpSpPr>
        <p:grpSpPr>
          <a:xfrm>
            <a:off x="1886044"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useBgFill="1">
        <p:nvSpPr>
          <p:cNvPr id="4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7" y="2423981"/>
            <a:ext cx="5040038" cy="924348"/>
          </a:xfrm>
        </p:spPr>
        <p:txBody>
          <a:bodyPr anchor="ctr">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7" y="3771911"/>
            <a:ext cx="5154369" cy="347441"/>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Demo Tile"/>
          <p:cNvGrpSpPr/>
          <p:nvPr userDrawn="1"/>
        </p:nvGrpSpPr>
        <p:grpSpPr>
          <a:xfrm>
            <a:off x="763409" y="2390915"/>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Green Tile"/>
          <p:cNvGrpSpPr/>
          <p:nvPr userDrawn="1"/>
        </p:nvGrpSpPr>
        <p:grpSpPr>
          <a:xfrm>
            <a:off x="762091" y="2390354"/>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52333" tIns="76167" rIns="152333" bIns="7616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Blue Tile"/>
          <p:cNvGrpSpPr/>
          <p:nvPr userDrawn="1"/>
        </p:nvGrpSpPr>
        <p:grpSpPr>
          <a:xfrm>
            <a:off x="762092"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Purple Tile"/>
          <p:cNvGrpSpPr/>
          <p:nvPr userDrawn="1"/>
        </p:nvGrpSpPr>
        <p:grpSpPr>
          <a:xfrm>
            <a:off x="763409" y="2390354"/>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Orange Tile"/>
          <p:cNvGrpSpPr/>
          <p:nvPr userDrawn="1"/>
        </p:nvGrpSpPr>
        <p:grpSpPr>
          <a:xfrm>
            <a:off x="762092"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grpSp>
        <p:nvGrpSpPr>
          <p:cNvPr id="4" name="Teal Tile"/>
          <p:cNvGrpSpPr/>
          <p:nvPr userDrawn="1"/>
        </p:nvGrpSpPr>
        <p:grpSpPr>
          <a:xfrm>
            <a:off x="762091" y="2390354"/>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6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8"/>
            <a:ext cx="4115872" cy="1323439"/>
          </a:xfrm>
        </p:spPr>
        <p:txBody>
          <a:bodyPr/>
          <a:lstStyle>
            <a:lvl1pPr marL="254877" indent="-254877">
              <a:lnSpc>
                <a:spcPct val="90000"/>
              </a:lnSpc>
              <a:defRPr sz="2100"/>
            </a:lvl1pPr>
            <a:lvl2pPr marL="504794" indent="-243968">
              <a:lnSpc>
                <a:spcPct val="90000"/>
              </a:lnSpc>
              <a:defRPr sz="1800"/>
            </a:lvl2pPr>
            <a:lvl3pPr marL="715039" indent="-216198">
              <a:lnSpc>
                <a:spcPct val="90000"/>
              </a:lnSpc>
              <a:defRPr sz="1500"/>
            </a:lvl3pPr>
            <a:lvl4pPr marL="920325" indent="-205285">
              <a:lnSpc>
                <a:spcPct val="90000"/>
              </a:lnSpc>
              <a:defRPr sz="1400"/>
            </a:lvl4pPr>
            <a:lvl5pPr marL="1136522" indent="-21024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2" y="1085858"/>
            <a:ext cx="4115872" cy="1323439"/>
          </a:xfrm>
        </p:spPr>
        <p:txBody>
          <a:bodyPr/>
          <a:lstStyle>
            <a:lvl1pPr marL="260826" indent="-260826">
              <a:lnSpc>
                <a:spcPct val="90000"/>
              </a:lnSpc>
              <a:defRPr sz="2100"/>
            </a:lvl1pPr>
            <a:lvl2pPr marL="504794" indent="-254877">
              <a:lnSpc>
                <a:spcPct val="90000"/>
              </a:lnSpc>
              <a:defRPr sz="1800"/>
            </a:lvl2pPr>
            <a:lvl3pPr marL="720992" indent="-227112">
              <a:lnSpc>
                <a:spcPct val="90000"/>
              </a:lnSpc>
              <a:defRPr sz="1500"/>
            </a:lvl3pPr>
            <a:lvl4pPr marL="920325" indent="-199332">
              <a:lnSpc>
                <a:spcPct val="90000"/>
              </a:lnSpc>
              <a:defRPr sz="1400"/>
            </a:lvl4pPr>
            <a:lvl5pPr marL="1136522" indent="-20528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3"/>
            <a:ext cx="4115872" cy="263149"/>
          </a:xfrm>
        </p:spPr>
        <p:txBody>
          <a:bodyPr anchor="b"/>
          <a:lstStyle>
            <a:lvl1pPr marL="0" indent="0">
              <a:lnSpc>
                <a:spcPct val="90000"/>
              </a:lnSpc>
              <a:spcBef>
                <a:spcPts val="0"/>
              </a:spcBef>
              <a:buNone/>
              <a:defRPr sz="1900" b="1"/>
            </a:lvl1pPr>
            <a:lvl2pPr marL="342739" indent="0">
              <a:buNone/>
              <a:defRPr sz="1500" b="1"/>
            </a:lvl2pPr>
            <a:lvl3pPr marL="685487" indent="0">
              <a:buNone/>
              <a:defRPr sz="1400" b="1"/>
            </a:lvl3pPr>
            <a:lvl4pPr marL="1028229" indent="0">
              <a:buNone/>
              <a:defRPr sz="1200" b="1"/>
            </a:lvl4pPr>
            <a:lvl5pPr marL="1370975" indent="0">
              <a:buNone/>
              <a:defRPr sz="1200" b="1"/>
            </a:lvl5pPr>
            <a:lvl6pPr marL="1713712" indent="0">
              <a:buNone/>
              <a:defRPr sz="1200" b="1"/>
            </a:lvl6pPr>
            <a:lvl7pPr marL="2056459" indent="0">
              <a:buNone/>
              <a:defRPr sz="1200" b="1"/>
            </a:lvl7pPr>
            <a:lvl8pPr marL="2399204" indent="0">
              <a:buNone/>
              <a:defRPr sz="1200" b="1"/>
            </a:lvl8pPr>
            <a:lvl9pPr marL="274195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9"/>
            <a:ext cx="4114800" cy="1166473"/>
          </a:xfrm>
        </p:spPr>
        <p:txBody>
          <a:bodyPr/>
          <a:lstStyle>
            <a:lvl1pPr marL="211238" indent="-211238">
              <a:defRPr sz="1700"/>
            </a:lvl1pPr>
            <a:lvl2pPr marL="421484" indent="-199332">
              <a:defRPr sz="1500"/>
            </a:lvl2pPr>
            <a:lvl3pPr marL="609917" indent="-182479">
              <a:defRPr sz="1400"/>
            </a:lvl3pPr>
            <a:lvl4pPr marL="787436" indent="-171572">
              <a:defRPr sz="1300"/>
            </a:lvl4pPr>
            <a:lvl5pPr marL="959008" indent="-154715">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2" y="1055213"/>
            <a:ext cx="4115872" cy="263149"/>
          </a:xfrm>
        </p:spPr>
        <p:txBody>
          <a:bodyPr anchor="b"/>
          <a:lstStyle>
            <a:lvl1pPr marL="0" indent="0">
              <a:lnSpc>
                <a:spcPct val="90000"/>
              </a:lnSpc>
              <a:spcBef>
                <a:spcPts val="0"/>
              </a:spcBef>
              <a:buNone/>
              <a:defRPr sz="1900" b="1"/>
            </a:lvl1pPr>
            <a:lvl2pPr marL="342739" indent="0">
              <a:buNone/>
              <a:defRPr sz="1500" b="1"/>
            </a:lvl2pPr>
            <a:lvl3pPr marL="685487" indent="0">
              <a:buNone/>
              <a:defRPr sz="1400" b="1"/>
            </a:lvl3pPr>
            <a:lvl4pPr marL="1028229" indent="0">
              <a:buNone/>
              <a:defRPr sz="1200" b="1"/>
            </a:lvl4pPr>
            <a:lvl5pPr marL="1370975" indent="0">
              <a:buNone/>
              <a:defRPr sz="1200" b="1"/>
            </a:lvl5pPr>
            <a:lvl6pPr marL="1713712" indent="0">
              <a:buNone/>
              <a:defRPr sz="1200" b="1"/>
            </a:lvl6pPr>
            <a:lvl7pPr marL="2056459" indent="0">
              <a:buNone/>
              <a:defRPr sz="1200" b="1"/>
            </a:lvl7pPr>
            <a:lvl8pPr marL="2399204" indent="0">
              <a:buNone/>
              <a:defRPr sz="1200" b="1"/>
            </a:lvl8pPr>
            <a:lvl9pPr marL="274195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2" y="1600201"/>
            <a:ext cx="4115872" cy="1183964"/>
          </a:xfrm>
        </p:spPr>
        <p:txBody>
          <a:bodyPr/>
          <a:lstStyle>
            <a:lvl1pPr marL="222150" indent="-222150">
              <a:defRPr sz="1700"/>
            </a:lvl1pPr>
            <a:lvl2pPr marL="427436" indent="-205285">
              <a:defRPr sz="1500"/>
            </a:lvl2pPr>
            <a:lvl3pPr marL="615868" indent="-183472">
              <a:defRPr sz="1400"/>
            </a:lvl3pPr>
            <a:lvl4pPr marL="787436" indent="-177521">
              <a:defRPr sz="1300"/>
            </a:lvl4pPr>
            <a:lvl5pPr marL="959008" indent="-16561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428753"/>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52333" tIns="76167" rIns="152333" bIns="7616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Plain Blue Background">
    <p:spTree>
      <p:nvGrpSpPr>
        <p:cNvPr id="1" name=""/>
        <p:cNvGrpSpPr/>
        <p:nvPr/>
      </p:nvGrpSpPr>
      <p:grpSpPr>
        <a:xfrm>
          <a:off x="0" y="0"/>
          <a:ext cx="0" cy="0"/>
          <a:chOff x="0" y="0"/>
          <a:chExt cx="0" cy="0"/>
        </a:xfrm>
      </p:grpSpPr>
      <p:pic>
        <p:nvPicPr>
          <p:cNvPr id="1026" name="Picture 2" descr="C:\Users\Administrator\Desktop\未标题-2.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p:spPr>
      </p:pic>
      <p:sp>
        <p:nvSpPr>
          <p:cNvPr id="3" name="Title 1"/>
          <p:cNvSpPr>
            <a:spLocks noGrp="1"/>
          </p:cNvSpPr>
          <p:nvPr>
            <p:ph type="ctrTitle"/>
          </p:nvPr>
        </p:nvSpPr>
        <p:spPr>
          <a:xfrm>
            <a:off x="0" y="1285866"/>
            <a:ext cx="9144000" cy="1155006"/>
          </a:xfrm>
        </p:spPr>
        <p:txBody>
          <a:bodyPr anchor="b" anchorCtr="1">
            <a:normAutofit/>
          </a:bodyPr>
          <a:lstStyle>
            <a:lvl1pPr algn="ctr">
              <a:lnSpc>
                <a:spcPts val="4507"/>
              </a:lnSpc>
              <a:defRPr kumimoji="0" lang="en-US" sz="4800" b="0" i="0" u="none" strike="noStrike" kern="1200" cap="none" spc="-225"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686713"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pic>
        <p:nvPicPr>
          <p:cNvPr id="4" name="Picture 2" descr="D:\素材\任务所需素材\讯飞LOGO(白）.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87474"/>
            <a:ext cx="2064576" cy="49673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6"/>
          <p:cNvSpPr>
            <a:spLocks noGrp="1"/>
          </p:cNvSpPr>
          <p:nvPr>
            <p:ph type="body" sz="quarter" idx="11" hasCustomPrompt="1"/>
          </p:nvPr>
        </p:nvSpPr>
        <p:spPr>
          <a:xfrm>
            <a:off x="0" y="2654806"/>
            <a:ext cx="9144000" cy="387798"/>
          </a:xfrm>
        </p:spPr>
        <p:txBody>
          <a:bodyPr/>
          <a:lstStyle>
            <a:lvl1pPr marL="0" indent="0" algn="ctr">
              <a:buFont typeface="Arial" pitchFamily="34" charset="0"/>
              <a:buNone/>
              <a:defRPr sz="2800">
                <a:solidFill>
                  <a:schemeClr val="bg1"/>
                </a:solidFill>
                <a:latin typeface="+mj-ea"/>
                <a:ea typeface="+mj-ea"/>
              </a:defRPr>
            </a:lvl1pPr>
            <a:lvl2pPr marL="345312" indent="0">
              <a:buFont typeface="Arial" pitchFamily="34" charset="0"/>
              <a:buNone/>
              <a:defRPr/>
            </a:lvl2pPr>
            <a:lvl3pPr marL="641807" indent="0">
              <a:buFont typeface="Arial" pitchFamily="34" charset="0"/>
              <a:buNone/>
              <a:defRPr/>
            </a:lvl3pPr>
            <a:lvl4pPr marL="944253" indent="0">
              <a:buFont typeface="Arial" pitchFamily="34" charset="0"/>
              <a:buNone/>
              <a:defRPr/>
            </a:lvl4pPr>
            <a:lvl5pPr marL="1203832" indent="0">
              <a:buFont typeface="Arial" pitchFamily="34" charset="0"/>
              <a:buNone/>
              <a:defRPr/>
            </a:lvl5pPr>
          </a:lstStyle>
          <a:p>
            <a:pPr lvl="0"/>
            <a:r>
              <a:rPr lang="en-US" dirty="0" smtClean="0"/>
              <a:t>Name Title</a:t>
            </a:r>
          </a:p>
        </p:txBody>
      </p:sp>
    </p:spTree>
    <p:extLst>
      <p:ext uri="{BB962C8B-B14F-4D97-AF65-F5344CB8AC3E}">
        <p14:creationId xmlns="" xmlns:p14="http://schemas.microsoft.com/office/powerpoint/2010/main" val="3378548395"/>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_Plain Blue Background">
    <p:spTree>
      <p:nvGrpSpPr>
        <p:cNvPr id="1" name=""/>
        <p:cNvGrpSpPr/>
        <p:nvPr/>
      </p:nvGrpSpPr>
      <p:grpSpPr>
        <a:xfrm>
          <a:off x="0" y="0"/>
          <a:ext cx="0" cy="0"/>
          <a:chOff x="0" y="0"/>
          <a:chExt cx="0" cy="0"/>
        </a:xfrm>
      </p:grpSpPr>
      <p:pic>
        <p:nvPicPr>
          <p:cNvPr id="1027" name="Picture 3" descr="C:\Documents and Settings\jjyang\桌面\未标题-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00472" y="-74544"/>
            <a:ext cx="95250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1"/>
          <p:cNvSpPr>
            <a:spLocks noGrp="1"/>
          </p:cNvSpPr>
          <p:nvPr>
            <p:ph type="ctrTitle"/>
          </p:nvPr>
        </p:nvSpPr>
        <p:spPr>
          <a:xfrm>
            <a:off x="0" y="1059582"/>
            <a:ext cx="9144000" cy="1155006"/>
          </a:xfrm>
        </p:spPr>
        <p:txBody>
          <a:bodyPr anchor="b" anchorCtr="1">
            <a:normAutofit/>
          </a:bodyPr>
          <a:lstStyle>
            <a:lvl1pPr algn="ctr">
              <a:lnSpc>
                <a:spcPts val="4507"/>
              </a:lnSpc>
              <a:defRPr kumimoji="0" lang="en-US" sz="4800" b="0" i="0" u="none" strike="noStrike" kern="1200" cap="none" spc="-225"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686713"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5" name="Text Placeholder 6"/>
          <p:cNvSpPr>
            <a:spLocks noGrp="1"/>
          </p:cNvSpPr>
          <p:nvPr>
            <p:ph type="body" sz="quarter" idx="11" hasCustomPrompt="1"/>
          </p:nvPr>
        </p:nvSpPr>
        <p:spPr>
          <a:xfrm>
            <a:off x="0" y="2463738"/>
            <a:ext cx="9144000" cy="387798"/>
          </a:xfrm>
        </p:spPr>
        <p:txBody>
          <a:bodyPr/>
          <a:lstStyle>
            <a:lvl1pPr marL="0" indent="0" algn="ctr">
              <a:buFont typeface="Arial" pitchFamily="34" charset="0"/>
              <a:buNone/>
              <a:defRPr sz="2800">
                <a:solidFill>
                  <a:schemeClr val="bg1"/>
                </a:solidFill>
                <a:latin typeface="+mj-ea"/>
                <a:ea typeface="+mj-ea"/>
              </a:defRPr>
            </a:lvl1pPr>
            <a:lvl2pPr marL="345312" indent="0">
              <a:buFont typeface="Arial" pitchFamily="34" charset="0"/>
              <a:buNone/>
              <a:defRPr/>
            </a:lvl2pPr>
            <a:lvl3pPr marL="641807" indent="0">
              <a:buFont typeface="Arial" pitchFamily="34" charset="0"/>
              <a:buNone/>
              <a:defRPr/>
            </a:lvl3pPr>
            <a:lvl4pPr marL="944253" indent="0">
              <a:buFont typeface="Arial" pitchFamily="34" charset="0"/>
              <a:buNone/>
              <a:defRPr/>
            </a:lvl4pPr>
            <a:lvl5pPr marL="1203832" indent="0">
              <a:buFont typeface="Arial" pitchFamily="34" charset="0"/>
              <a:buNone/>
              <a:defRPr/>
            </a:lvl5pPr>
          </a:lstStyle>
          <a:p>
            <a:pPr lvl="0"/>
            <a:r>
              <a:rPr lang="en-US" dirty="0" smtClean="0"/>
              <a:t>Name Title</a:t>
            </a:r>
          </a:p>
        </p:txBody>
      </p:sp>
      <p:pic>
        <p:nvPicPr>
          <p:cNvPr id="8" name="Picture 2" descr="D:\素材\任务所需素材\讯飞LOGO(白）.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51022"/>
            <a:ext cx="2064576" cy="4967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5623429"/>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171451"/>
            <a:ext cx="8363938" cy="567848"/>
          </a:xfrm>
        </p:spPr>
        <p:txBody>
          <a:bodyPr/>
          <a:lstStyle>
            <a:lvl1pPr algn="l" defTabSz="685835" rtl="0" eaLnBrk="1" latinLnBrk="0" hangingPunct="1">
              <a:lnSpc>
                <a:spcPct val="90000"/>
              </a:lnSpc>
              <a:spcBef>
                <a:spcPct val="0"/>
              </a:spcBef>
              <a:buNone/>
              <a:defRPr lang="en-US" sz="4100" b="0" kern="1200" cap="none" spc="-75" baseline="0" dirty="0">
                <a:ln w="3175">
                  <a:noFill/>
                </a:ln>
                <a:solidFill>
                  <a:schemeClr val="bg1"/>
                </a:solidFill>
                <a:effectLst/>
                <a:latin typeface="+mj-ea"/>
                <a:ea typeface="+mj-ea"/>
                <a:cs typeface="Arial" charset="0"/>
              </a:defRPr>
            </a:lvl1pPr>
          </a:lstStyle>
          <a:p>
            <a:r>
              <a:rPr lang="en-US" altLang="zh-CN"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26572"/>
          </a:xfrm>
        </p:spPr>
        <p:txBody>
          <a:bodyPr/>
          <a:lstStyle>
            <a:lvl1pPr marL="0" indent="0">
              <a:spcBef>
                <a:spcPts val="0"/>
              </a:spcBef>
              <a:spcAft>
                <a:spcPts val="0"/>
              </a:spcAft>
              <a:buFont typeface="Arial" pitchFamily="34" charset="0"/>
              <a:buNone/>
              <a:defRPr lang="en-US" sz="2400" kern="1200" dirty="0" smtClean="0">
                <a:solidFill>
                  <a:schemeClr val="bg1"/>
                </a:solidFill>
                <a:latin typeface="微软雅黑 UI"/>
                <a:ea typeface="+mn-ea"/>
                <a:cs typeface="+mn-cs"/>
              </a:defRPr>
            </a:lvl1pPr>
            <a:lvl2pPr marL="516778" indent="-257198">
              <a:spcBef>
                <a:spcPts val="0"/>
              </a:spcBef>
              <a:spcAft>
                <a:spcPts val="0"/>
              </a:spcAft>
              <a:buFont typeface="Arial" pitchFamily="34" charset="0"/>
              <a:buChar char="•"/>
              <a:defRPr lang="en-US" sz="2100" kern="1200" dirty="0" smtClean="0">
                <a:solidFill>
                  <a:schemeClr val="bg1"/>
                </a:solidFill>
                <a:latin typeface="+mn-lt"/>
                <a:ea typeface="+mn-ea"/>
                <a:cs typeface="+mn-cs"/>
              </a:defRPr>
            </a:lvl2pPr>
            <a:lvl3pPr marL="0" indent="0">
              <a:spcBef>
                <a:spcPts val="0"/>
              </a:spcBef>
              <a:spcAft>
                <a:spcPts val="300"/>
              </a:spcAft>
              <a:buNone/>
              <a:defRPr sz="1500">
                <a:solidFill>
                  <a:schemeClr val="bg1"/>
                </a:solidFill>
              </a:defRPr>
            </a:lvl3pPr>
            <a:lvl4pPr marL="0" indent="0">
              <a:spcBef>
                <a:spcPts val="0"/>
              </a:spcBef>
              <a:spcAft>
                <a:spcPts val="300"/>
              </a:spcAft>
              <a:buNone/>
              <a:defRPr>
                <a:solidFill>
                  <a:schemeClr val="bg1"/>
                </a:solidFill>
              </a:defRPr>
            </a:lvl4pPr>
            <a:lvl5pPr marL="257198" indent="-257198">
              <a:spcBef>
                <a:spcPts val="0"/>
              </a:spcBef>
              <a:spcAft>
                <a:spcPts val="300"/>
              </a:spcAft>
              <a:buFont typeface="Arial" pitchFamily="34" charset="0"/>
              <a:buChar char="•"/>
              <a:defRPr>
                <a:solidFill>
                  <a:schemeClr val="bg1"/>
                </a:solidFill>
              </a:defRPr>
            </a:lvl5pPr>
            <a:lvl6pPr marL="775168" indent="-257198">
              <a:buFont typeface="Arial" pitchFamily="34" charset="0"/>
              <a:buChar char="•"/>
              <a:defRPr sz="1800">
                <a:gradFill>
                  <a:gsLst>
                    <a:gs pos="0">
                      <a:srgbClr val="595959"/>
                    </a:gs>
                    <a:gs pos="86000">
                      <a:srgbClr val="595959"/>
                    </a:gs>
                  </a:gsLst>
                  <a:lin ang="5400000" scaled="0"/>
                </a:gradFill>
              </a:defRPr>
            </a:lvl6pPr>
            <a:lvl7pPr marL="941871" indent="-169084">
              <a:defRPr>
                <a:gradFill>
                  <a:gsLst>
                    <a:gs pos="0">
                      <a:srgbClr val="595959"/>
                    </a:gs>
                    <a:gs pos="86000">
                      <a:srgbClr val="595959"/>
                    </a:gs>
                  </a:gsLst>
                  <a:lin ang="5400000" scaled="0"/>
                </a:gradFill>
              </a:defRPr>
            </a:lvl7pPr>
            <a:lvl8pPr marL="1115718" indent="-173847">
              <a:defRPr>
                <a:gradFill>
                  <a:gsLst>
                    <a:gs pos="0">
                      <a:srgbClr val="595959"/>
                    </a:gs>
                    <a:gs pos="86000">
                      <a:srgbClr val="595959"/>
                    </a:gs>
                  </a:gsLst>
                  <a:lin ang="5400000" scaled="0"/>
                </a:gradFill>
              </a:defRPr>
            </a:lvl8pPr>
          </a:lstStyle>
          <a:p>
            <a:pPr marL="259580" lvl="0" indent="-259580" algn="l" defTabSz="685835" rtl="0" eaLnBrk="1" latinLnBrk="0" hangingPunct="1">
              <a:lnSpc>
                <a:spcPct val="90000"/>
              </a:lnSpc>
              <a:spcBef>
                <a:spcPct val="20000"/>
              </a:spcBef>
              <a:buSzPct val="90000"/>
              <a:buFont typeface="Arial" pitchFamily="34" charset="0"/>
              <a:buChar char="•"/>
            </a:pPr>
            <a:r>
              <a:rPr lang="en-US" dirty="0" smtClean="0"/>
              <a:t>Click to edit Master text styles</a:t>
            </a:r>
          </a:p>
          <a:p>
            <a:pPr marL="259580" lvl="1" indent="-259580" algn="l" defTabSz="685835" rtl="0" eaLnBrk="1" latinLnBrk="0" hangingPunct="1">
              <a:lnSpc>
                <a:spcPct val="90000"/>
              </a:lnSpc>
              <a:spcBef>
                <a:spcPct val="20000"/>
              </a:spcBef>
              <a:buSzPct val="90000"/>
              <a:buFont typeface="Arial" pitchFamily="34" charset="0"/>
              <a:buChar char="•"/>
            </a:pPr>
            <a:r>
              <a:rPr lang="en-US" dirty="0" smtClean="0"/>
              <a:t>Second level</a:t>
            </a:r>
          </a:p>
          <a:p>
            <a:pPr marL="259580" lvl="2" indent="-259580" algn="l" defTabSz="685835" rtl="0" eaLnBrk="1" latinLnBrk="0" hangingPunct="1">
              <a:lnSpc>
                <a:spcPct val="90000"/>
              </a:lnSpc>
              <a:spcBef>
                <a:spcPct val="20000"/>
              </a:spcBef>
              <a:buSzPct val="90000"/>
              <a:buFont typeface="Arial" pitchFamily="34" charset="0"/>
              <a:buChar char="•"/>
            </a:pPr>
            <a:r>
              <a:rPr lang="en-US" dirty="0" smtClean="0"/>
              <a:t>Third level</a:t>
            </a:r>
          </a:p>
          <a:p>
            <a:pPr marL="259580" lvl="3" indent="-259580" algn="l" defTabSz="685835" rtl="0" eaLnBrk="1" latinLnBrk="0" hangingPunct="1">
              <a:lnSpc>
                <a:spcPct val="90000"/>
              </a:lnSpc>
              <a:spcBef>
                <a:spcPct val="20000"/>
              </a:spcBef>
              <a:buSzPct val="90000"/>
              <a:buFont typeface="Arial" pitchFamily="34" charset="0"/>
              <a:buChar char="•"/>
            </a:pPr>
            <a:r>
              <a:rPr lang="en-US" dirty="0" smtClean="0"/>
              <a:t>Fourth level</a:t>
            </a:r>
          </a:p>
          <a:p>
            <a:pPr marL="259580" lvl="4" indent="-259580" algn="l" defTabSz="685835" rtl="0" eaLnBrk="1" latinLnBrk="0" hangingPunct="1">
              <a:lnSpc>
                <a:spcPct val="90000"/>
              </a:lnSpc>
              <a:spcBef>
                <a:spcPct val="20000"/>
              </a:spcBef>
              <a:buSzPct val="90000"/>
              <a:buFont typeface="Arial" pitchFamily="34" charset="0"/>
              <a:buChar char="•"/>
            </a:pPr>
            <a:r>
              <a:rPr lang="en-US" dirty="0" smtClean="0"/>
              <a:t>Fifth level</a:t>
            </a:r>
          </a:p>
        </p:txBody>
      </p:sp>
      <p:sp>
        <p:nvSpPr>
          <p:cNvPr id="4" name="矩形 3"/>
          <p:cNvSpPr/>
          <p:nvPr userDrawn="1"/>
        </p:nvSpPr>
        <p:spPr bwMode="auto">
          <a:xfrm>
            <a:off x="7858116" y="107239"/>
            <a:ext cx="1143040" cy="589264"/>
          </a:xfrm>
          <a:prstGeom prst="rect">
            <a:avLst/>
          </a:prstGeom>
          <a:blipFill dpi="0" rotWithShape="1">
            <a:blip r:embed="rId2" cstate="print">
              <a:alphaModFix amt="7000"/>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1481521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1" name="Fuschia Tile"/>
          <p:cNvGrpSpPr/>
          <p:nvPr userDrawn="1"/>
        </p:nvGrpSpPr>
        <p:grpSpPr>
          <a:xfrm>
            <a:off x="762580"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grpSp>
        <p:nvGrpSpPr>
          <p:cNvPr id="34" name="Orange Tile"/>
          <p:cNvGrpSpPr/>
          <p:nvPr userDrawn="1"/>
        </p:nvGrpSpPr>
        <p:grpSpPr>
          <a:xfrm>
            <a:off x="1886044"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grpSp>
        <p:nvGrpSpPr>
          <p:cNvPr id="37" name="Teal Tile"/>
          <p:cNvGrpSpPr/>
          <p:nvPr userDrawn="1"/>
        </p:nvGrpSpPr>
        <p:grpSpPr>
          <a:xfrm>
            <a:off x="762580"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grpSp>
        <p:nvGrpSpPr>
          <p:cNvPr id="5" name="Green Tile"/>
          <p:cNvGrpSpPr/>
          <p:nvPr userDrawn="1"/>
        </p:nvGrpSpPr>
        <p:grpSpPr>
          <a:xfrm>
            <a:off x="1886044"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7" y="3771910"/>
            <a:ext cx="5154369" cy="347441"/>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 xmlns:p14="http://schemas.microsoft.com/office/powerpoint/2010/main" val="309216109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763409" y="2390915"/>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5"/>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 xmlns:p14="http://schemas.microsoft.com/office/powerpoint/2010/main" val="156323681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4"/>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Tree>
    <p:extLst>
      <p:ext uri="{BB962C8B-B14F-4D97-AF65-F5344CB8AC3E}">
        <p14:creationId xmlns="" xmlns:p14="http://schemas.microsoft.com/office/powerpoint/2010/main" val="139141399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Tree>
    <p:extLst>
      <p:ext uri="{BB962C8B-B14F-4D97-AF65-F5344CB8AC3E}">
        <p14:creationId xmlns="" xmlns:p14="http://schemas.microsoft.com/office/powerpoint/2010/main" val="12007928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4"/>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Tree>
    <p:extLst>
      <p:ext uri="{BB962C8B-B14F-4D97-AF65-F5344CB8AC3E}">
        <p14:creationId xmlns="" xmlns:p14="http://schemas.microsoft.com/office/powerpoint/2010/main" val="393221198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Tree>
    <p:extLst>
      <p:ext uri="{BB962C8B-B14F-4D97-AF65-F5344CB8AC3E}">
        <p14:creationId xmlns="" xmlns:p14="http://schemas.microsoft.com/office/powerpoint/2010/main" val="113308544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0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9"/>
            <a:ext cx="4959201" cy="346249"/>
          </a:xfrm>
        </p:spPr>
        <p:txBody>
          <a:bodyPr>
            <a:noAutofit/>
          </a:bodyPr>
          <a:lstStyle>
            <a:lvl1pPr marL="0" indent="0" algn="l" defTabSz="68560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2"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62" tIns="34282" rIns="68562" bIns="34282" numCol="1" anchor="t" anchorCtr="0" compatLnSpc="1">
            <a:prstTxWarp prst="textNoShape">
              <a:avLst/>
            </a:prstTxWarp>
          </a:bodyPr>
          <a:lstStyle/>
          <a:p>
            <a:pPr defTabSz="685607"/>
            <a:endParaRPr lang="en-US"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9" tIns="34280" rIns="68559" bIns="34280"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13"/>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61"/>
            <a:ext cx="4959201" cy="1142621"/>
          </a:xfrm>
        </p:spPr>
        <p:txBody>
          <a:bodyPr anchor="ctr" anchorCtr="0">
            <a:noAutofit/>
          </a:bodyPr>
          <a:lstStyle>
            <a:lvl1pPr algn="l" defTabSz="685607"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2"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59" tIns="34280" rIns="68559" bIns="34280" numCol="1" spcCol="0" rtlCol="0" fromWordArt="0" anchor="ctr" anchorCtr="0" forceAA="0" compatLnSpc="1">
            <a:prstTxWarp prst="textNoShape">
              <a:avLst/>
            </a:prstTxWarp>
            <a:noAutofit/>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4"/>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09"/>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07"/>
              <a:endParaRPr lang="en-US" dirty="0">
                <a:solidFill>
                  <a:srgbClr val="FFFFFF"/>
                </a:solidFill>
              </a:endParaRPr>
            </a:p>
          </p:txBody>
        </p:sp>
      </p:grpSp>
    </p:spTree>
    <p:extLst>
      <p:ext uri="{BB962C8B-B14F-4D97-AF65-F5344CB8AC3E}">
        <p14:creationId xmlns="" xmlns:p14="http://schemas.microsoft.com/office/powerpoint/2010/main" val="41369046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9"/>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58298781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41864285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8"/>
            <a:ext cx="4115872" cy="1323439"/>
          </a:xfrm>
        </p:spPr>
        <p:txBody>
          <a:bodyPr/>
          <a:lstStyle>
            <a:lvl1pPr marL="254921" indent="-254921">
              <a:lnSpc>
                <a:spcPct val="90000"/>
              </a:lnSpc>
              <a:defRPr sz="2100"/>
            </a:lvl1pPr>
            <a:lvl2pPr marL="504882" indent="-244011">
              <a:lnSpc>
                <a:spcPct val="90000"/>
              </a:lnSpc>
              <a:defRPr sz="1800"/>
            </a:lvl2pPr>
            <a:lvl3pPr marL="715164" indent="-216236">
              <a:lnSpc>
                <a:spcPct val="90000"/>
              </a:lnSpc>
              <a:defRPr sz="1500"/>
            </a:lvl3pPr>
            <a:lvl4pPr marL="920487" indent="-205321">
              <a:lnSpc>
                <a:spcPct val="90000"/>
              </a:lnSpc>
              <a:defRPr sz="1400"/>
            </a:lvl4pPr>
            <a:lvl5pPr marL="1136723" indent="-21028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8"/>
            <a:ext cx="4115872" cy="1323439"/>
          </a:xfrm>
        </p:spPr>
        <p:txBody>
          <a:bodyPr/>
          <a:lstStyle>
            <a:lvl1pPr marL="260871" indent="-260871">
              <a:lnSpc>
                <a:spcPct val="90000"/>
              </a:lnSpc>
              <a:defRPr sz="2100"/>
            </a:lvl1pPr>
            <a:lvl2pPr marL="504882" indent="-254921">
              <a:lnSpc>
                <a:spcPct val="90000"/>
              </a:lnSpc>
              <a:defRPr sz="1800"/>
            </a:lvl2pPr>
            <a:lvl3pPr marL="721118" indent="-227151">
              <a:lnSpc>
                <a:spcPct val="90000"/>
              </a:lnSpc>
              <a:defRPr sz="1500"/>
            </a:lvl3pPr>
            <a:lvl4pPr marL="920487" indent="-199368">
              <a:lnSpc>
                <a:spcPct val="90000"/>
              </a:lnSpc>
              <a:defRPr sz="1400"/>
            </a:lvl4pPr>
            <a:lvl5pPr marL="1136723" indent="-205321">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6790489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2"/>
            <a:ext cx="4115872" cy="263149"/>
          </a:xfrm>
        </p:spPr>
        <p:txBody>
          <a:bodyPr anchor="b"/>
          <a:lstStyle>
            <a:lvl1pPr marL="0" indent="0">
              <a:lnSpc>
                <a:spcPct val="90000"/>
              </a:lnSpc>
              <a:spcBef>
                <a:spcPts val="0"/>
              </a:spcBef>
              <a:buNone/>
              <a:defRPr sz="1900" b="1"/>
            </a:lvl1pPr>
            <a:lvl2pPr marL="342799" indent="0">
              <a:buNone/>
              <a:defRPr sz="1500" b="1"/>
            </a:lvl2pPr>
            <a:lvl3pPr marL="685607" indent="0">
              <a:buNone/>
              <a:defRPr sz="1400" b="1"/>
            </a:lvl3pPr>
            <a:lvl4pPr marL="1028409" indent="0">
              <a:buNone/>
              <a:defRPr sz="1200" b="1"/>
            </a:lvl4pPr>
            <a:lvl5pPr marL="1371215" indent="0">
              <a:buNone/>
              <a:defRPr sz="1200" b="1"/>
            </a:lvl5pPr>
            <a:lvl6pPr marL="1714012" indent="0">
              <a:buNone/>
              <a:defRPr sz="1200" b="1"/>
            </a:lvl6pPr>
            <a:lvl7pPr marL="2056820" indent="0">
              <a:buNone/>
              <a:defRPr sz="1200" b="1"/>
            </a:lvl7pPr>
            <a:lvl8pPr marL="2399624" indent="0">
              <a:buNone/>
              <a:defRPr sz="1200" b="1"/>
            </a:lvl8pPr>
            <a:lvl9pPr marL="274242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9"/>
            <a:ext cx="4114800" cy="1166473"/>
          </a:xfrm>
        </p:spPr>
        <p:txBody>
          <a:bodyPr/>
          <a:lstStyle>
            <a:lvl1pPr marL="211275" indent="-211275">
              <a:defRPr sz="1700"/>
            </a:lvl1pPr>
            <a:lvl2pPr marL="421558" indent="-199368">
              <a:defRPr sz="1500"/>
            </a:lvl2pPr>
            <a:lvl3pPr marL="610023" indent="-182512">
              <a:defRPr sz="1400"/>
            </a:lvl3pPr>
            <a:lvl4pPr marL="787574" indent="-171602">
              <a:defRPr sz="1300"/>
            </a:lvl4pPr>
            <a:lvl5pPr marL="959175" indent="-15474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2"/>
            <a:ext cx="4115872" cy="263149"/>
          </a:xfrm>
        </p:spPr>
        <p:txBody>
          <a:bodyPr anchor="b"/>
          <a:lstStyle>
            <a:lvl1pPr marL="0" indent="0">
              <a:lnSpc>
                <a:spcPct val="90000"/>
              </a:lnSpc>
              <a:spcBef>
                <a:spcPts val="0"/>
              </a:spcBef>
              <a:buNone/>
              <a:defRPr sz="1900" b="1"/>
            </a:lvl1pPr>
            <a:lvl2pPr marL="342799" indent="0">
              <a:buNone/>
              <a:defRPr sz="1500" b="1"/>
            </a:lvl2pPr>
            <a:lvl3pPr marL="685607" indent="0">
              <a:buNone/>
              <a:defRPr sz="1400" b="1"/>
            </a:lvl3pPr>
            <a:lvl4pPr marL="1028409" indent="0">
              <a:buNone/>
              <a:defRPr sz="1200" b="1"/>
            </a:lvl4pPr>
            <a:lvl5pPr marL="1371215" indent="0">
              <a:buNone/>
              <a:defRPr sz="1200" b="1"/>
            </a:lvl5pPr>
            <a:lvl6pPr marL="1714012" indent="0">
              <a:buNone/>
              <a:defRPr sz="1200" b="1"/>
            </a:lvl6pPr>
            <a:lvl7pPr marL="2056820" indent="0">
              <a:buNone/>
              <a:defRPr sz="1200" b="1"/>
            </a:lvl7pPr>
            <a:lvl8pPr marL="2399624" indent="0">
              <a:buNone/>
              <a:defRPr sz="1200" b="1"/>
            </a:lvl8pPr>
            <a:lvl9pPr marL="274242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189" indent="-222189">
              <a:defRPr sz="1700"/>
            </a:lvl1pPr>
            <a:lvl2pPr marL="427511" indent="-205321">
              <a:defRPr sz="1500"/>
            </a:lvl2pPr>
            <a:lvl3pPr marL="615976" indent="-183504">
              <a:defRPr sz="1400"/>
            </a:lvl3pPr>
            <a:lvl4pPr marL="787574" indent="-177551">
              <a:defRPr sz="1300"/>
            </a:lvl4pPr>
            <a:lvl5pPr marL="959175" indent="-16564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6921377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762091" y="2390354"/>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62009760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451699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2538615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4235670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2732133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66" tIns="57128" rIns="114266" bIns="57128"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310983404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1" name="Fuschia Tile"/>
          <p:cNvGrpSpPr/>
          <p:nvPr userDrawn="1"/>
        </p:nvGrpSpPr>
        <p:grpSpPr>
          <a:xfrm>
            <a:off x="762580"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grpSp>
        <p:nvGrpSpPr>
          <p:cNvPr id="34" name="Orange Tile"/>
          <p:cNvGrpSpPr/>
          <p:nvPr userDrawn="1"/>
        </p:nvGrpSpPr>
        <p:grpSpPr>
          <a:xfrm>
            <a:off x="1886044"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grpSp>
        <p:nvGrpSpPr>
          <p:cNvPr id="37" name="Teal Tile"/>
          <p:cNvGrpSpPr/>
          <p:nvPr userDrawn="1"/>
        </p:nvGrpSpPr>
        <p:grpSpPr>
          <a:xfrm>
            <a:off x="762580"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grpSp>
        <p:nvGrpSpPr>
          <p:cNvPr id="5" name="Green Tile"/>
          <p:cNvGrpSpPr/>
          <p:nvPr userDrawn="1"/>
        </p:nvGrpSpPr>
        <p:grpSpPr>
          <a:xfrm>
            <a:off x="1886044"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7" y="3771907"/>
            <a:ext cx="5154369" cy="347441"/>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Content Placeholder 5"/>
          <p:cNvSpPr>
            <a:spLocks noGrp="1"/>
          </p:cNvSpPr>
          <p:nvPr>
            <p:ph sz="quarter" idx="10" hasCustomPrompt="1"/>
          </p:nvPr>
        </p:nvSpPr>
        <p:spPr>
          <a:xfrm>
            <a:off x="388745" y="171453"/>
            <a:ext cx="1114714" cy="197362"/>
          </a:xfrm>
        </p:spPr>
        <p:txBody>
          <a:bodyPr/>
          <a:lstStyle>
            <a:lvl1pPr marL="0" indent="0">
              <a:buNone/>
              <a:defRPr sz="1400" baseline="0"/>
            </a:lvl1pPr>
          </a:lstStyle>
          <a:p>
            <a:pPr lvl="0"/>
            <a:r>
              <a:rPr lang="en-US" dirty="0" smtClean="0"/>
              <a:t>Session Code</a:t>
            </a:r>
            <a:endParaRPr lang="en-US" dirty="0"/>
          </a:p>
        </p:txBody>
      </p:sp>
    </p:spTree>
    <p:extLst>
      <p:ext uri="{BB962C8B-B14F-4D97-AF65-F5344CB8AC3E}">
        <p14:creationId xmlns="" xmlns:p14="http://schemas.microsoft.com/office/powerpoint/2010/main" val="16127340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5"/>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 xmlns:p14="http://schemas.microsoft.com/office/powerpoint/2010/main" val="142004161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4"/>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Tree>
    <p:extLst>
      <p:ext uri="{BB962C8B-B14F-4D97-AF65-F5344CB8AC3E}">
        <p14:creationId xmlns="" xmlns:p14="http://schemas.microsoft.com/office/powerpoint/2010/main" val="564097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Tree>
    <p:extLst>
      <p:ext uri="{BB962C8B-B14F-4D97-AF65-F5344CB8AC3E}">
        <p14:creationId xmlns="" xmlns:p14="http://schemas.microsoft.com/office/powerpoint/2010/main" val="245630285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762092"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4"/>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Tree>
    <p:extLst>
      <p:ext uri="{BB962C8B-B14F-4D97-AF65-F5344CB8AC3E}">
        <p14:creationId xmlns="" xmlns:p14="http://schemas.microsoft.com/office/powerpoint/2010/main" val="269468545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Tree>
    <p:extLst>
      <p:ext uri="{BB962C8B-B14F-4D97-AF65-F5344CB8AC3E}">
        <p14:creationId xmlns="" xmlns:p14="http://schemas.microsoft.com/office/powerpoint/2010/main" val="21828010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693"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6"/>
            <a:ext cx="4959201" cy="346249"/>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3" y="1223109"/>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8"/>
            <a:ext cx="4959201" cy="1142621"/>
          </a:xfrm>
        </p:spPr>
        <p:txBody>
          <a:bodyPr anchor="ctr" anchorCtr="0">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9"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4"/>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93"/>
              <a:endParaRPr lang="en-US">
                <a:solidFill>
                  <a:srgbClr val="FFFFFF"/>
                </a:solidFill>
              </a:endParaRPr>
            </a:p>
          </p:txBody>
        </p:sp>
      </p:grpSp>
    </p:spTree>
    <p:extLst>
      <p:ext uri="{BB962C8B-B14F-4D97-AF65-F5344CB8AC3E}">
        <p14:creationId xmlns="" xmlns:p14="http://schemas.microsoft.com/office/powerpoint/2010/main" val="401744057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6"/>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66901718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193693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6"/>
            <a:ext cx="4115872" cy="1323439"/>
          </a:xfrm>
        </p:spPr>
        <p:txBody>
          <a:bodyPr/>
          <a:lstStyle>
            <a:lvl1pPr marL="254952" indent="-254952">
              <a:lnSpc>
                <a:spcPct val="90000"/>
              </a:lnSpc>
              <a:defRPr sz="2100"/>
            </a:lvl1pPr>
            <a:lvl2pPr marL="504945" indent="-244041">
              <a:lnSpc>
                <a:spcPct val="90000"/>
              </a:lnSpc>
              <a:defRPr sz="1800"/>
            </a:lvl2pPr>
            <a:lvl3pPr marL="715254" indent="-216263">
              <a:lnSpc>
                <a:spcPct val="90000"/>
              </a:lnSpc>
              <a:defRPr sz="1500"/>
            </a:lvl3pPr>
            <a:lvl4pPr marL="920604" indent="-205348">
              <a:lnSpc>
                <a:spcPct val="90000"/>
              </a:lnSpc>
              <a:defRPr sz="1400"/>
            </a:lvl4pPr>
            <a:lvl5pPr marL="1136867" indent="-21030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6"/>
            <a:ext cx="4115872" cy="1323439"/>
          </a:xfrm>
        </p:spPr>
        <p:txBody>
          <a:bodyPr/>
          <a:lstStyle>
            <a:lvl1pPr marL="260904" indent="-260904">
              <a:lnSpc>
                <a:spcPct val="90000"/>
              </a:lnSpc>
              <a:defRPr sz="2100"/>
            </a:lvl1pPr>
            <a:lvl2pPr marL="504945" indent="-254952">
              <a:lnSpc>
                <a:spcPct val="90000"/>
              </a:lnSpc>
              <a:defRPr sz="1800"/>
            </a:lvl2pPr>
            <a:lvl3pPr marL="721208" indent="-227178">
              <a:lnSpc>
                <a:spcPct val="90000"/>
              </a:lnSpc>
              <a:defRPr sz="1500"/>
            </a:lvl3pPr>
            <a:lvl4pPr marL="920604" indent="-199395">
              <a:lnSpc>
                <a:spcPct val="90000"/>
              </a:lnSpc>
              <a:defRPr sz="1400"/>
            </a:lvl4pPr>
            <a:lvl5pPr marL="1136867" indent="-20534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4764797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6"/>
            <a:ext cx="4114800" cy="1166473"/>
          </a:xfrm>
        </p:spPr>
        <p:txBody>
          <a:bodyPr/>
          <a:lstStyle>
            <a:lvl1pPr marL="211302" indent="-211302">
              <a:defRPr sz="1700"/>
            </a:lvl1pPr>
            <a:lvl2pPr marL="421612" indent="-199395">
              <a:defRPr sz="1500"/>
            </a:lvl2pPr>
            <a:lvl3pPr marL="610100" indent="-182535">
              <a:defRPr sz="1400"/>
            </a:lvl3pPr>
            <a:lvl4pPr marL="787673" indent="-171623">
              <a:defRPr sz="1300"/>
            </a:lvl4pPr>
            <a:lvl5pPr marL="959295" indent="-15476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16" indent="-222216">
              <a:defRPr sz="1700"/>
            </a:lvl1pPr>
            <a:lvl2pPr marL="427565" indent="-205348">
              <a:defRPr sz="1500"/>
            </a:lvl2pPr>
            <a:lvl3pPr marL="616053" indent="-183526">
              <a:defRPr sz="1400"/>
            </a:lvl3pPr>
            <a:lvl4pPr marL="787673" indent="-177573">
              <a:defRPr sz="1300"/>
            </a:lvl4pPr>
            <a:lvl5pPr marL="959295" indent="-16566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18756167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8114034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9720419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2773358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763409" y="2390354"/>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333694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7574115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243545538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hasCustomPrompt="1"/>
          </p:nvPr>
        </p:nvSpPr>
        <p:spPr>
          <a:xfrm>
            <a:off x="3124985" y="2552979"/>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6" y="3492947"/>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918928" y="3665427"/>
            <a:ext cx="717556" cy="704326"/>
          </a:xfrm>
          <a:prstGeom prst="rect">
            <a:avLst/>
          </a:prstGeom>
        </p:spPr>
      </p:pic>
      <p:pic>
        <p:nvPicPr>
          <p:cNvPr id="4" name="Picture 3"/>
          <p:cNvPicPr>
            <a:picLocks noChangeAspect="1"/>
          </p:cNvPicPr>
          <p:nvPr userDrawn="1"/>
        </p:nvPicPr>
        <p:blipFill rotWithShape="1">
          <a:blip r:embed="rId4">
            <a:extLst>
              <a:ext uri="{28A0092B-C50C-407E-A947-70E740481C1C}">
                <a14:useLocalDpi xmlns="" xmlns:a14="http://schemas.microsoft.com/office/drawing/2010/main" val="0"/>
              </a:ext>
            </a:extLst>
          </a:blip>
          <a:srcRect l="28411" t="5974" r="30263" b="6304"/>
          <a:stretch/>
        </p:blipFill>
        <p:spPr bwMode="black">
          <a:xfrm>
            <a:off x="2053519" y="2469493"/>
            <a:ext cx="667437" cy="849848"/>
          </a:xfrm>
          <a:prstGeom prst="rect">
            <a:avLst/>
          </a:prstGeom>
        </p:spPr>
      </p:pic>
      <p:pic>
        <p:nvPicPr>
          <p:cNvPr id="6" name="Picture 5"/>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813279" y="2461232"/>
            <a:ext cx="872537" cy="856449"/>
          </a:xfrm>
          <a:prstGeom prst="rect">
            <a:avLst/>
          </a:prstGeom>
        </p:spPr>
      </p:pic>
      <p:sp>
        <p:nvSpPr>
          <p:cNvPr id="17" name="Arrow Bar"/>
          <p:cNvSpPr/>
          <p:nvPr userDrawn="1"/>
        </p:nvSpPr>
        <p:spPr bwMode="auto">
          <a:xfrm>
            <a:off x="8514212" y="2387410"/>
            <a:ext cx="376615" cy="211735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7" name="Picture 6"/>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pic>
        <p:nvPicPr>
          <p:cNvPr id="21" name="TechEd Logo"/>
          <p:cNvPicPr>
            <a:picLocks noChangeAspect="1" noChangeArrowheads="1"/>
          </p:cNvPicPr>
          <p:nvPr userDrawn="1"/>
        </p:nvPicPr>
        <p:blipFill rotWithShape="1">
          <a:blip r:embed="rId7">
            <a:extLst>
              <a:ext uri="{BEBA8EAE-BF5A-486C-A8C5-ECC9F3942E4B}">
                <a14:imgProps xmlns="" xmlns:a14="http://schemas.microsoft.com/office/drawing/2010/main">
                  <a14:imgLayer r:embed="rId8">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9" y="3841692"/>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693"/>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24068458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9" y="3841692"/>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3124985" y="2552979"/>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6" y="3492947"/>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867289" y="2485877"/>
            <a:ext cx="791695" cy="777099"/>
          </a:xfrm>
          <a:prstGeom prst="rect">
            <a:avLst/>
          </a:prstGeom>
        </p:spPr>
      </p:pic>
      <p:pic>
        <p:nvPicPr>
          <p:cNvPr id="3" name="Picture 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60842" y="3645644"/>
            <a:ext cx="798142" cy="783426"/>
          </a:xfrm>
          <a:prstGeom prst="rect">
            <a:avLst/>
          </a:prstGeom>
        </p:spPr>
      </p:pic>
      <p:pic>
        <p:nvPicPr>
          <p:cNvPr id="4" name="Picture 3"/>
          <p:cNvPicPr>
            <a:picLocks noChangeAspect="1"/>
          </p:cNvPicPr>
          <p:nvPr userDrawn="1"/>
        </p:nvPicPr>
        <p:blipFill rotWithShape="1">
          <a:blip r:embed="rId7">
            <a:extLst>
              <a:ext uri="{28A0092B-C50C-407E-A947-70E740481C1C}">
                <a14:useLocalDpi xmlns="" xmlns:a14="http://schemas.microsoft.com/office/drawing/2010/main" val="0"/>
              </a:ext>
            </a:extLst>
          </a:blip>
          <a:srcRect l="21790" r="25133"/>
          <a:stretch/>
        </p:blipFill>
        <p:spPr bwMode="black">
          <a:xfrm>
            <a:off x="2064171" y="2484551"/>
            <a:ext cx="710732" cy="803219"/>
          </a:xfrm>
          <a:prstGeom prst="rect">
            <a:avLst/>
          </a:prstGeom>
        </p:spPr>
      </p:pic>
      <p:sp>
        <p:nvSpPr>
          <p:cNvPr id="17" name="Arrow Bar"/>
          <p:cNvSpPr/>
          <p:nvPr userDrawn="1"/>
        </p:nvSpPr>
        <p:spPr bwMode="auto">
          <a:xfrm>
            <a:off x="8514212" y="2387410"/>
            <a:ext cx="376615" cy="2117354"/>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20" name="Picture 19"/>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sp>
        <p:nvSpPr>
          <p:cNvPr id="21" name="TextBox 20"/>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693"/>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85424059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9" y="3841692"/>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3124985" y="2552979"/>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6" y="3492947"/>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bwMode="black">
          <a:xfrm>
            <a:off x="885192" y="2651471"/>
            <a:ext cx="782503" cy="469379"/>
          </a:xfrm>
          <a:prstGeom prst="rect">
            <a:avLst/>
          </a:prstGeom>
        </p:spPr>
      </p:pic>
      <p:pic>
        <p:nvPicPr>
          <p:cNvPr id="3" name="Picture 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60842" y="3645644"/>
            <a:ext cx="798142" cy="783426"/>
          </a:xfrm>
          <a:prstGeom prst="rect">
            <a:avLst/>
          </a:prstGeom>
        </p:spPr>
      </p:pic>
      <p:pic>
        <p:nvPicPr>
          <p:cNvPr id="18" name="Picture 2" descr="C:\Users\Justin\Desktop\_Work_in_Progress\_MS\1530\toolbox.png"/>
          <p:cNvPicPr>
            <a:picLocks noChangeAspect="1" noChangeArrowheads="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2019253" y="2577670"/>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sp>
        <p:nvSpPr>
          <p:cNvPr id="21" name="Arrow Bar"/>
          <p:cNvSpPr/>
          <p:nvPr userDrawn="1"/>
        </p:nvSpPr>
        <p:spPr bwMode="auto">
          <a:xfrm>
            <a:off x="8514212" y="2387410"/>
            <a:ext cx="376615" cy="211735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2" name="TextBox 21"/>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693"/>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323588541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3"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4"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25"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27"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49" name="Right Mask"/>
          <p:cNvSpPr/>
          <p:nvPr userDrawn="1"/>
        </p:nvSpPr>
        <p:spPr bwMode="auto">
          <a:xfrm>
            <a:off x="8381803" y="1223110"/>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50" name="Title 1"/>
          <p:cNvSpPr>
            <a:spLocks noGrp="1"/>
          </p:cNvSpPr>
          <p:nvPr>
            <p:ph type="ctrTitle"/>
          </p:nvPr>
        </p:nvSpPr>
        <p:spPr>
          <a:xfrm>
            <a:off x="3136906" y="2423981"/>
            <a:ext cx="5040038" cy="924348"/>
          </a:xfrm>
        </p:spPr>
        <p:txBody>
          <a:bodyPr anchor="ctr">
            <a:noAutofit/>
          </a:bodyPr>
          <a:lstStyle>
            <a:lvl1pPr algn="l" defTabSz="685693"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3136907" y="3771907"/>
            <a:ext cx="5154369" cy="347441"/>
          </a:xfrm>
        </p:spPr>
        <p:txBody>
          <a:bodyPr>
            <a:noAutofit/>
          </a:bodyPr>
          <a:lstStyle>
            <a:lvl1pPr marL="0" indent="0" algn="l" defTabSz="685693"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8" tIns="34285" rIns="68568" bIns="34285" numCol="1" spcCol="0" rtlCol="0" fromWordArt="0" anchor="ctr" anchorCtr="0" forceAA="0" compatLnSpc="1">
            <a:prstTxWarp prst="textNoShape">
              <a:avLst/>
            </a:prstTxWarp>
            <a:noAutofit/>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57" name="Rectangle 56"/>
          <p:cNvSpPr/>
          <p:nvPr userDrawn="1"/>
        </p:nvSpPr>
        <p:spPr bwMode="auto">
          <a:xfrm>
            <a:off x="1886044"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58" name="Rectangle 57"/>
          <p:cNvSpPr/>
          <p:nvPr userDrawn="1"/>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0" name="Rectangle 59"/>
          <p:cNvSpPr/>
          <p:nvPr userDrawn="1"/>
        </p:nvSpPr>
        <p:spPr bwMode="auto">
          <a:xfrm>
            <a:off x="762580" y="2388950"/>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61" name="Picture 60"/>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918928" y="3665427"/>
            <a:ext cx="717556" cy="704326"/>
          </a:xfrm>
          <a:prstGeom prst="rect">
            <a:avLst/>
          </a:prstGeom>
        </p:spPr>
      </p:pic>
      <p:pic>
        <p:nvPicPr>
          <p:cNvPr id="62" name="Picture 61"/>
          <p:cNvPicPr>
            <a:picLocks noChangeAspect="1"/>
          </p:cNvPicPr>
          <p:nvPr userDrawn="1"/>
        </p:nvPicPr>
        <p:blipFill rotWithShape="1">
          <a:blip r:embed="rId5">
            <a:extLst>
              <a:ext uri="{28A0092B-C50C-407E-A947-70E740481C1C}">
                <a14:useLocalDpi xmlns="" xmlns:a14="http://schemas.microsoft.com/office/drawing/2010/main" val="0"/>
              </a:ext>
            </a:extLst>
          </a:blip>
          <a:srcRect l="28411" t="5974" r="30263" b="6304"/>
          <a:stretch/>
        </p:blipFill>
        <p:spPr bwMode="black">
          <a:xfrm>
            <a:off x="2053519" y="2469493"/>
            <a:ext cx="667437" cy="849848"/>
          </a:xfrm>
          <a:prstGeom prst="rect">
            <a:avLst/>
          </a:prstGeom>
        </p:spPr>
      </p:pic>
      <p:pic>
        <p:nvPicPr>
          <p:cNvPr id="63" name="Picture 6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13279" y="2461232"/>
            <a:ext cx="872537" cy="856449"/>
          </a:xfrm>
          <a:prstGeom prst="rect">
            <a:avLst/>
          </a:prstGeom>
        </p:spPr>
      </p:pic>
      <p:sp>
        <p:nvSpPr>
          <p:cNvPr id="65" name="Rectangle 64"/>
          <p:cNvSpPr/>
          <p:nvPr userDrawn="1"/>
        </p:nvSpPr>
        <p:spPr bwMode="auto">
          <a:xfrm>
            <a:off x="1886044" y="3520383"/>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pic>
        <p:nvPicPr>
          <p:cNvPr id="66" name="Picture 65"/>
          <p:cNvPicPr>
            <a:picLocks noChangeAspect="1"/>
          </p:cNvPicPr>
          <p:nvPr userDrawn="1"/>
        </p:nvPicPr>
        <p:blipFill rotWithShape="1">
          <a:blip r:embed="rId7">
            <a:extLst>
              <a:ext uri="{28A0092B-C50C-407E-A947-70E740481C1C}">
                <a14:useLocalDpi xmlns="" xmlns:a14="http://schemas.microsoft.com/office/drawing/2010/main" val="0"/>
              </a:ext>
            </a:extLst>
          </a:blip>
          <a:srcRect l="21790" r="25133"/>
          <a:stretch/>
        </p:blipFill>
        <p:spPr bwMode="black">
          <a:xfrm>
            <a:off x="2064171" y="3615984"/>
            <a:ext cx="710732" cy="803219"/>
          </a:xfrm>
          <a:prstGeom prst="rect">
            <a:avLst/>
          </a:prstGeom>
        </p:spPr>
      </p:pic>
      <p:sp>
        <p:nvSpPr>
          <p:cNvPr id="68" name="Arrow Bar"/>
          <p:cNvSpPr/>
          <p:nvPr userDrawn="1"/>
        </p:nvSpPr>
        <p:spPr bwMode="auto">
          <a:xfrm>
            <a:off x="8514212" y="2387410"/>
            <a:ext cx="376615" cy="211735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69" name="TextBox 68"/>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693"/>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243023417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114704"/>
            <a:ext cx="8363938" cy="914096"/>
          </a:xfrm>
        </p:spPr>
        <p:txBody>
          <a:bodyPr anchor="b" anchorCtr="0"/>
          <a:lstStyle>
            <a:lvl1pPr>
              <a:defRPr sz="6600" spc="-225"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 xmlns:p14="http://schemas.microsoft.com/office/powerpoint/2010/main" val="397141463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1" name="Rectangle 10"/>
          <p:cNvSpPr/>
          <p:nvPr userDrawn="1"/>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2" name="Rectangle 11"/>
          <p:cNvSpPr/>
          <p:nvPr userDrawn="1"/>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3" name="Rectangle 12"/>
          <p:cNvSpPr/>
          <p:nvPr userDrawn="1"/>
        </p:nvSpPr>
        <p:spPr bwMode="auto">
          <a:xfrm>
            <a:off x="1886044" y="3512121"/>
            <a:ext cx="994669" cy="99441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3" y="1226585"/>
            <a:ext cx="5191598"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3072830" y="3663084"/>
            <a:ext cx="5189183"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pPr marL="0" marR="0" lvl="0" indent="0" algn="l" defTabSz="6856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4" y="2543369"/>
            <a:ext cx="5189184" cy="685572"/>
          </a:xfrm>
        </p:spPr>
        <p:txBody>
          <a:bodyPr wrap="square" anchor="ctr">
            <a:noAutofit/>
          </a:bodyPr>
          <a:lstStyle>
            <a:lvl1pPr marL="0" indent="0">
              <a:buNone/>
              <a:defRPr sz="3000" b="1" spc="-75"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9"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033588" y="2639645"/>
            <a:ext cx="1624155" cy="1594209"/>
          </a:xfrm>
          <a:prstGeom prst="rect">
            <a:avLst/>
          </a:prstGeom>
        </p:spPr>
      </p:pic>
    </p:spTree>
    <p:extLst>
      <p:ext uri="{BB962C8B-B14F-4D97-AF65-F5344CB8AC3E}">
        <p14:creationId xmlns="" xmlns:p14="http://schemas.microsoft.com/office/powerpoint/2010/main" val="392782258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3072824" y="3663084"/>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pPr marL="0" marR="0" lvl="0" indent="0" algn="l" defTabSz="6856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9" y="1312474"/>
            <a:ext cx="1979351" cy="815666"/>
          </a:xfrm>
          <a:prstGeom prst="rect">
            <a:avLst/>
          </a:prstGeom>
        </p:spPr>
      </p:pic>
      <p:pic>
        <p:nvPicPr>
          <p:cNvPr id="2" name="Picture 1"/>
          <p:cNvPicPr>
            <a:picLocks noChangeAspect="1"/>
          </p:cNvPicPr>
          <p:nvPr userDrawn="1"/>
        </p:nvPicPr>
        <p:blipFill rotWithShape="1">
          <a:blip r:embed="rId4">
            <a:extLst>
              <a:ext uri="{28A0092B-C50C-407E-A947-70E740481C1C}">
                <a14:useLocalDpi xmlns="" xmlns:a14="http://schemas.microsoft.com/office/drawing/2010/main" val="0"/>
              </a:ext>
            </a:extLst>
          </a:blip>
          <a:srcRect l="26707" t="18131" r="23736" b="9074"/>
          <a:stretch/>
        </p:blipFill>
        <p:spPr bwMode="black">
          <a:xfrm>
            <a:off x="918002" y="2652438"/>
            <a:ext cx="1785562" cy="1573307"/>
          </a:xfrm>
          <a:prstGeom prst="rect">
            <a:avLst/>
          </a:prstGeom>
        </p:spPr>
      </p:pic>
    </p:spTree>
    <p:extLst>
      <p:ext uri="{BB962C8B-B14F-4D97-AF65-F5344CB8AC3E}">
        <p14:creationId xmlns="" xmlns:p14="http://schemas.microsoft.com/office/powerpoint/2010/main" val="258254291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762092"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3072824" y="3663084"/>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pPr marL="0" marR="0" lvl="0" indent="0" algn="l" defTabSz="6856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9"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968398" y="2637279"/>
            <a:ext cx="1718713" cy="1687024"/>
          </a:xfrm>
          <a:prstGeom prst="rect">
            <a:avLst/>
          </a:prstGeom>
        </p:spPr>
      </p:pic>
    </p:spTree>
    <p:extLst>
      <p:ext uri="{BB962C8B-B14F-4D97-AF65-F5344CB8AC3E}">
        <p14:creationId xmlns="" xmlns:p14="http://schemas.microsoft.com/office/powerpoint/2010/main" val="255036082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3072824" y="3663084"/>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pPr marL="0" marR="0" lvl="0" indent="0" algn="l" defTabSz="6856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9"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862681" y="2553164"/>
            <a:ext cx="1917928" cy="1882567"/>
          </a:xfrm>
          <a:prstGeom prst="rect">
            <a:avLst/>
          </a:prstGeom>
        </p:spPr>
      </p:pic>
    </p:spTree>
    <p:extLst>
      <p:ext uri="{BB962C8B-B14F-4D97-AF65-F5344CB8AC3E}">
        <p14:creationId xmlns="" xmlns:p14="http://schemas.microsoft.com/office/powerpoint/2010/main" val="144499340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9"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1" tIns="34286" rIns="68571" bIns="34286" numCol="1" anchor="t" anchorCtr="0" compatLnSpc="1">
            <a:prstTxWarp prst="textNoShape">
              <a:avLst/>
            </a:prstTxWarp>
          </a:bodyPr>
          <a:lstStyle/>
          <a:p>
            <a:pPr defTabSz="685693"/>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3072824" y="3663084"/>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pPr marL="0" marR="0" lvl="0" indent="0" algn="l" defTabSz="6856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9" y="1312474"/>
            <a:ext cx="1979351" cy="815666"/>
          </a:xfrm>
          <a:prstGeom prst="rect">
            <a:avLst/>
          </a:prstGeom>
        </p:spPr>
      </p:pic>
      <p:pic>
        <p:nvPicPr>
          <p:cNvPr id="12" name="Picture 1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bwMode="black">
          <a:xfrm>
            <a:off x="299433" y="2591921"/>
            <a:ext cx="3076819" cy="1845609"/>
          </a:xfrm>
          <a:prstGeom prst="rect">
            <a:avLst/>
          </a:prstGeom>
        </p:spPr>
      </p:pic>
    </p:spTree>
    <p:extLst>
      <p:ext uri="{BB962C8B-B14F-4D97-AF65-F5344CB8AC3E}">
        <p14:creationId xmlns="" xmlns:p14="http://schemas.microsoft.com/office/powerpoint/2010/main" val="121936825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097" indent="-213097">
              <a:buFont typeface="Wingdings" pitchFamily="2" charset="2"/>
              <a:buChar char=""/>
              <a:defRPr sz="3000"/>
            </a:lvl1pPr>
            <a:lvl2pPr marL="388098" indent="-175001">
              <a:buFont typeface="Wingdings" pitchFamily="2" charset="2"/>
              <a:buChar char=""/>
              <a:defRPr>
                <a:latin typeface="+mn-lt"/>
              </a:defRPr>
            </a:lvl2pPr>
            <a:lvl3pPr marL="555958" indent="-167859">
              <a:buFont typeface="Wingdings" pitchFamily="2" charset="2"/>
              <a:buChar char=""/>
              <a:tabLst/>
              <a:defRPr>
                <a:latin typeface="+mn-lt"/>
              </a:defRPr>
            </a:lvl3pPr>
            <a:lvl4pPr marL="685720" indent="-129761">
              <a:buFont typeface="Wingdings" pitchFamily="2" charset="2"/>
              <a:buChar char=""/>
              <a:defRPr>
                <a:latin typeface="+mn-lt"/>
              </a:defRPr>
            </a:lvl4pPr>
            <a:lvl5pPr marL="815483" indent="-12976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9585914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5"/>
            <a:ext cx="8363938" cy="1481945"/>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tx1"/>
                    </a:gs>
                    <a:gs pos="6000">
                      <a:schemeClr val="tx1"/>
                    </a:gs>
                  </a:gsLst>
                  <a:lin ang="5400000" scaled="0"/>
                </a:gradFill>
              </a:defRPr>
            </a:lvl2pPr>
            <a:lvl3pPr marL="173809" indent="0">
              <a:buNone/>
              <a:defRPr sz="1500">
                <a:gradFill>
                  <a:gsLst>
                    <a:gs pos="100000">
                      <a:schemeClr val="tx1"/>
                    </a:gs>
                    <a:gs pos="6000">
                      <a:schemeClr val="tx1"/>
                    </a:gs>
                  </a:gsLst>
                  <a:lin ang="5400000" scaled="0"/>
                </a:gradFill>
              </a:defRPr>
            </a:lvl3pPr>
            <a:lvl4pPr marL="342856" indent="0">
              <a:buNone/>
              <a:defRPr sz="1500">
                <a:gradFill>
                  <a:gsLst>
                    <a:gs pos="100000">
                      <a:schemeClr val="tx1"/>
                    </a:gs>
                    <a:gs pos="6000">
                      <a:schemeClr val="tx1"/>
                    </a:gs>
                  </a:gsLst>
                  <a:lin ang="5400000" scaled="0"/>
                </a:gradFill>
              </a:defRPr>
            </a:lvl4pPr>
            <a:lvl5pPr marL="520245" indent="0">
              <a:buNone/>
              <a:defRPr sz="15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422632906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5"/>
            <a:ext cx="8363938" cy="1481945"/>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09" indent="0">
              <a:buNone/>
              <a:defRPr sz="1500">
                <a:gradFill>
                  <a:gsLst>
                    <a:gs pos="100000">
                      <a:schemeClr val="tx1"/>
                    </a:gs>
                    <a:gs pos="0">
                      <a:schemeClr val="tx1"/>
                    </a:gs>
                  </a:gsLst>
                  <a:lin ang="5400000" scaled="0"/>
                </a:gradFill>
              </a:defRPr>
            </a:lvl3pPr>
            <a:lvl4pPr marL="342856" indent="0">
              <a:buNone/>
              <a:defRPr sz="1500">
                <a:gradFill>
                  <a:gsLst>
                    <a:gs pos="100000">
                      <a:schemeClr val="tx1"/>
                    </a:gs>
                    <a:gs pos="0">
                      <a:schemeClr val="tx1"/>
                    </a:gs>
                  </a:gsLst>
                  <a:lin ang="5400000" scaled="0"/>
                </a:gradFill>
              </a:defRPr>
            </a:lvl4pPr>
            <a:lvl5pPr marL="520245"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438985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050" indent="-219050">
              <a:spcBef>
                <a:spcPts val="900"/>
              </a:spcBef>
              <a:buClr>
                <a:schemeClr val="tx1"/>
              </a:buClr>
              <a:buFont typeface="Wingdings" pitchFamily="2" charset="2"/>
              <a:buChar char=""/>
              <a:defRPr/>
            </a:lvl1pPr>
            <a:lvl2pPr marL="390481" indent="-171431">
              <a:defRPr sz="1500"/>
            </a:lvl2pPr>
            <a:lvl3pPr marL="514293" indent="-123812">
              <a:tabLst/>
              <a:defRPr sz="1500"/>
            </a:lvl3pPr>
            <a:lvl4pPr marL="647624" indent="-133333">
              <a:defRPr/>
            </a:lvl4pPr>
            <a:lvl5pPr marL="771436" indent="-12381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2" y="1085850"/>
            <a:ext cx="4047274" cy="1763560"/>
          </a:xfrm>
        </p:spPr>
        <p:txBody>
          <a:bodyPr>
            <a:spAutoFit/>
          </a:bodyPr>
          <a:lstStyle>
            <a:lvl1pPr marL="254765" indent="-254765">
              <a:spcBef>
                <a:spcPts val="900"/>
              </a:spcBef>
              <a:buFont typeface="Wingdings" pitchFamily="2" charset="2"/>
              <a:buChar char=""/>
              <a:defRPr lang="en-US" sz="2700" kern="1200" spc="-53" baseline="0" dirty="0" smtClean="0">
                <a:gradFill>
                  <a:gsLst>
                    <a:gs pos="1250">
                      <a:schemeClr val="tx1"/>
                    </a:gs>
                    <a:gs pos="100000">
                      <a:schemeClr val="tx1"/>
                    </a:gs>
                  </a:gsLst>
                  <a:lin ang="5400000" scaled="0"/>
                </a:gradFill>
                <a:latin typeface="+mj-lt"/>
                <a:ea typeface="+mn-ea"/>
                <a:cs typeface="+mn-cs"/>
              </a:defRPr>
            </a:lvl1pPr>
            <a:lvl2pPr marL="476194" indent="-257146">
              <a:defRPr lang="en-US" sz="1500" kern="1200" spc="0" baseline="0" dirty="0" smtClean="0">
                <a:gradFill>
                  <a:gsLst>
                    <a:gs pos="1250">
                      <a:schemeClr val="tx1"/>
                    </a:gs>
                    <a:gs pos="100000">
                      <a:schemeClr val="tx1"/>
                    </a:gs>
                  </a:gsLst>
                  <a:lin ang="5400000" scaled="0"/>
                </a:gradFill>
                <a:latin typeface="+mn-lt"/>
                <a:ea typeface="+mn-ea"/>
                <a:cs typeface="+mn-cs"/>
              </a:defRPr>
            </a:lvl2pPr>
            <a:lvl3pPr marL="647624" indent="-257146">
              <a:defRPr lang="en-US" sz="1500" kern="1200" spc="0" baseline="0" dirty="0" smtClean="0">
                <a:gradFill>
                  <a:gsLst>
                    <a:gs pos="1250">
                      <a:schemeClr val="tx1"/>
                    </a:gs>
                    <a:gs pos="100000">
                      <a:schemeClr val="tx1"/>
                    </a:gs>
                  </a:gsLst>
                  <a:lin ang="5400000" scaled="0"/>
                </a:gradFill>
                <a:latin typeface="+mn-lt"/>
                <a:ea typeface="+mn-ea"/>
                <a:cs typeface="+mn-cs"/>
              </a:defRPr>
            </a:lvl3pPr>
            <a:lvl4pPr marL="771436" indent="-257146">
              <a:defRPr lang="en-US" sz="1500" kern="1200" spc="0" baseline="0" dirty="0" smtClean="0">
                <a:gradFill>
                  <a:gsLst>
                    <a:gs pos="1250">
                      <a:schemeClr val="tx1"/>
                    </a:gs>
                    <a:gs pos="100000">
                      <a:schemeClr val="tx1"/>
                    </a:gs>
                  </a:gsLst>
                  <a:lin ang="5400000" scaled="0"/>
                </a:gradFill>
                <a:latin typeface="+mn-lt"/>
                <a:ea typeface="+mn-ea"/>
                <a:cs typeface="+mn-cs"/>
              </a:defRPr>
            </a:lvl4pPr>
            <a:lvl5pPr marL="904771" indent="-257146">
              <a:defRPr lang="en-US" sz="1500" kern="1200" spc="0" baseline="0" dirty="0">
                <a:gradFill>
                  <a:gsLst>
                    <a:gs pos="1250">
                      <a:schemeClr val="tx1"/>
                    </a:gs>
                    <a:gs pos="100000">
                      <a:schemeClr val="tx1"/>
                    </a:gs>
                  </a:gsLst>
                  <a:lin ang="5400000" scaled="0"/>
                </a:gradFill>
                <a:latin typeface="+mn-lt"/>
                <a:ea typeface="+mn-ea"/>
                <a:cs typeface="+mn-cs"/>
              </a:defRPr>
            </a:lvl5pPr>
          </a:lstStyle>
          <a:p>
            <a:pPr marL="219050" marR="0" lvl="0" indent="-219050" algn="l" defTabSz="68569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050" marR="0" lvl="1" indent="-219050" algn="l" defTabSz="68569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050" marR="0" lvl="2" indent="-219050" algn="l" defTabSz="68569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050" marR="0" lvl="3" indent="-219050" algn="l" defTabSz="68569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050" marR="0" lvl="4" indent="-219050" algn="l" defTabSz="68569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 xmlns:p14="http://schemas.microsoft.com/office/powerpoint/2010/main" val="148717780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01" indent="0">
              <a:buNone/>
              <a:defRPr sz="1500"/>
            </a:lvl3pPr>
            <a:lvl4pPr marL="342856" indent="0">
              <a:buNone/>
              <a:defRPr sz="1500"/>
            </a:lvl4pPr>
            <a:lvl5pPr marL="520245"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01"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237"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484"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383452059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gradFill>
                  <a:gsLst>
                    <a:gs pos="1000">
                      <a:schemeClr val="tx1"/>
                    </a:gs>
                    <a:gs pos="98000">
                      <a:schemeClr val="tx1"/>
                    </a:gs>
                  </a:gsLst>
                  <a:lin ang="5400000" scaled="0"/>
                </a:gradFill>
                <a:latin typeface="+mj-lt"/>
              </a:defRPr>
            </a:lvl1pPr>
            <a:lvl2pPr marL="0" indent="0">
              <a:buNone/>
              <a:defRPr sz="1500"/>
            </a:lvl2pPr>
            <a:lvl3pPr marL="175001" indent="0">
              <a:buNone/>
              <a:defRPr sz="1500"/>
            </a:lvl3pPr>
            <a:lvl4pPr marL="342856" indent="0">
              <a:buNone/>
              <a:defRPr sz="1500"/>
            </a:lvl4pPr>
            <a:lvl5pPr marL="520245"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gradFill>
                  <a:gsLst>
                    <a:gs pos="1000">
                      <a:schemeClr val="tx1"/>
                    </a:gs>
                    <a:gs pos="98000">
                      <a:schemeClr val="tx1"/>
                    </a:gs>
                  </a:gsLst>
                  <a:lin ang="5400000" scaled="0"/>
                </a:gradFill>
                <a:latin typeface="+mj-lt"/>
                <a:ea typeface="+mn-ea"/>
                <a:cs typeface="+mn-cs"/>
              </a:defRPr>
            </a:lvl1pPr>
            <a:lvl2pPr marL="2382"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01"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237"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484" marR="0" indent="0" algn="l" defTabSz="685693"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69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77149962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077942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8" y="3886211"/>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2" y="1223114"/>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6" y="2390362"/>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4"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762091" y="2390354"/>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681012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866956"/>
            <a:ext cx="9144000" cy="42765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6" tIns="34286" rIns="34286" bIns="34286" numCol="1" spcCol="0" rtlCol="0" fromWordArt="0" anchor="ctr" anchorCtr="0" forceAA="0" compatLnSpc="1">
            <a:prstTxWarp prst="textNoShape">
              <a:avLst/>
            </a:prstTxWarp>
            <a:noAutofit/>
          </a:bodyPr>
          <a:lstStyle/>
          <a:p>
            <a:pPr algn="ctr" defTabSz="685495"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gradFill>
                  <a:gsLst>
                    <a:gs pos="1250">
                      <a:srgbClr val="000000"/>
                    </a:gs>
                    <a:gs pos="100000">
                      <a:srgbClr val="000000"/>
                    </a:gs>
                  </a:gsLst>
                  <a:lin ang="5400000" scaled="0"/>
                </a:gradFill>
                <a:latin typeface="Consolas" pitchFamily="49" charset="0"/>
                <a:cs typeface="Consolas" pitchFamily="49" charset="0"/>
              </a:defRPr>
            </a:lvl1pPr>
            <a:lvl2pPr marL="254765" indent="0">
              <a:buNone/>
              <a:defRPr>
                <a:gradFill>
                  <a:gsLst>
                    <a:gs pos="1250">
                      <a:srgbClr val="000000"/>
                    </a:gs>
                    <a:gs pos="100000">
                      <a:srgbClr val="000000"/>
                    </a:gs>
                  </a:gsLst>
                  <a:lin ang="5400000" scaled="0"/>
                </a:gradFill>
                <a:latin typeface="Consolas" pitchFamily="49" charset="0"/>
                <a:cs typeface="Consolas" pitchFamily="49" charset="0"/>
              </a:defRPr>
            </a:lvl2pPr>
            <a:lvl3pPr marL="429765" indent="0">
              <a:buNone/>
              <a:defRPr>
                <a:gradFill>
                  <a:gsLst>
                    <a:gs pos="1250">
                      <a:srgbClr val="000000"/>
                    </a:gs>
                    <a:gs pos="100000">
                      <a:srgbClr val="000000"/>
                    </a:gs>
                  </a:gsLst>
                  <a:lin ang="5400000" scaled="0"/>
                </a:gradFill>
                <a:latin typeface="Consolas" pitchFamily="49" charset="0"/>
                <a:cs typeface="Consolas" pitchFamily="49" charset="0"/>
              </a:defRPr>
            </a:lvl3pPr>
            <a:lvl4pPr marL="598815" indent="0">
              <a:buNone/>
              <a:defRPr>
                <a:gradFill>
                  <a:gsLst>
                    <a:gs pos="1250">
                      <a:srgbClr val="000000"/>
                    </a:gs>
                    <a:gs pos="100000">
                      <a:srgbClr val="000000"/>
                    </a:gs>
                  </a:gsLst>
                  <a:lin ang="5400000" scaled="0"/>
                </a:gradFill>
                <a:latin typeface="Consolas" pitchFamily="49" charset="0"/>
                <a:cs typeface="Consolas" pitchFamily="49" charset="0"/>
              </a:defRPr>
            </a:lvl4pPr>
            <a:lvl5pPr marL="772627"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6207256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auto">
          <a:xfrm>
            <a:off x="6849698" y="4018554"/>
            <a:ext cx="480978" cy="24277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 xmlns:a14="http://schemas.microsoft.com/office/drawing/2010/main" val="0"/>
              </a:ext>
            </a:extLst>
          </a:blip>
          <a:srcRect/>
          <a:stretch/>
        </p:blipFill>
        <p:spPr>
          <a:xfrm>
            <a:off x="251714" y="4599306"/>
            <a:ext cx="1108831" cy="544194"/>
          </a:xfrm>
          <a:prstGeom prst="rect">
            <a:avLst/>
          </a:prstGeom>
        </p:spPr>
      </p:pic>
      <p:pic>
        <p:nvPicPr>
          <p:cNvPr id="10" name="Picture 9"/>
          <p:cNvPicPr>
            <a:picLocks noChangeAspect="1"/>
          </p:cNvPicPr>
          <p:nvPr userDrawn="1"/>
        </p:nvPicPr>
        <p:blipFill rotWithShape="1">
          <a:blip r:embed="rId6">
            <a:extLst>
              <a:ext uri="{28A0092B-C50C-407E-A947-70E740481C1C}">
                <a14:useLocalDpi xmlns="" xmlns:a14="http://schemas.microsoft.com/office/drawing/2010/main" val="0"/>
              </a:ext>
            </a:extLst>
          </a:blip>
          <a:srcRect l="26418" r="24915" b="4055"/>
          <a:stretch/>
        </p:blipFill>
        <p:spPr>
          <a:xfrm>
            <a:off x="3170425" y="3347287"/>
            <a:ext cx="835699" cy="988271"/>
          </a:xfrm>
          <a:prstGeom prst="rect">
            <a:avLst/>
          </a:prstGeom>
        </p:spPr>
      </p:pic>
      <p:pic>
        <p:nvPicPr>
          <p:cNvPr id="14" name="Picture 13"/>
          <p:cNvPicPr>
            <a:picLocks noChangeAspect="1"/>
          </p:cNvPicPr>
          <p:nvPr userDrawn="1"/>
        </p:nvPicPr>
        <p:blipFill rotWithShape="1">
          <a:blip r:embed="rId7">
            <a:extLst>
              <a:ext uri="{28A0092B-C50C-407E-A947-70E740481C1C}">
                <a14:useLocalDpi xmlns="" xmlns:a14="http://schemas.microsoft.com/office/drawing/2010/main" val="0"/>
              </a:ext>
            </a:extLst>
          </a:blip>
          <a:srcRect l="25426" r="27183" b="38978"/>
          <a:stretch/>
        </p:blipFill>
        <p:spPr>
          <a:xfrm>
            <a:off x="4464209" y="4572378"/>
            <a:ext cx="739442" cy="571129"/>
          </a:xfrm>
          <a:prstGeom prst="rect">
            <a:avLst/>
          </a:prstGeom>
        </p:spPr>
      </p:pic>
      <p:pic>
        <p:nvPicPr>
          <p:cNvPr id="2" name="Picture 1"/>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4374700" y="2230294"/>
            <a:ext cx="2070691" cy="2032514"/>
          </a:xfrm>
          <a:prstGeom prst="rect">
            <a:avLst/>
          </a:prstGeom>
        </p:spPr>
      </p:pic>
      <p:pic>
        <p:nvPicPr>
          <p:cNvPr id="12" name="Picture 11"/>
          <p:cNvPicPr>
            <a:picLocks noChangeAspect="1"/>
          </p:cNvPicPr>
          <p:nvPr userDrawn="1"/>
        </p:nvPicPr>
        <p:blipFill rotWithShape="1">
          <a:blip r:embed="rId9">
            <a:extLst>
              <a:ext uri="{28A0092B-C50C-407E-A947-70E740481C1C}">
                <a14:useLocalDpi xmlns="" xmlns:a14="http://schemas.microsoft.com/office/drawing/2010/main" val="0"/>
              </a:ext>
            </a:extLst>
          </a:blip>
          <a:srcRect l="24061" t="4833" r="26116"/>
          <a:stretch/>
        </p:blipFill>
        <p:spPr>
          <a:xfrm>
            <a:off x="8186527" y="2146712"/>
            <a:ext cx="789307" cy="904359"/>
          </a:xfrm>
          <a:prstGeom prst="rect">
            <a:avLst/>
          </a:prstGeom>
        </p:spPr>
      </p:pic>
      <p:pic>
        <p:nvPicPr>
          <p:cNvPr id="9" name="Picture 2" descr="C:\Users\Justin\Desktop\_Work_in_Progress\_MS\1530\toolbox.png"/>
          <p:cNvPicPr>
            <a:picLocks noChangeAspect="1" noChangeArrowheads="1"/>
          </p:cNvPicPr>
          <p:nvPr userDrawn="1"/>
        </p:nvPicPr>
        <p:blipFill>
          <a:blip r:embed="rId10">
            <a:extLst>
              <a:ext uri="{28A0092B-C50C-407E-A947-70E740481C1C}">
                <a14:useLocalDpi xmlns="" xmlns:a14="http://schemas.microsoft.com/office/drawing/2010/main" val="0"/>
              </a:ext>
            </a:extLst>
          </a:blip>
          <a:srcRect/>
          <a:stretch>
            <a:fillRect/>
          </a:stretch>
        </p:blipFill>
        <p:spPr bwMode="auto">
          <a:xfrm>
            <a:off x="1955626" y="3499987"/>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11">
            <a:extLst>
              <a:ext uri="{28A0092B-C50C-407E-A947-70E740481C1C}">
                <a14:useLocalDpi xmlns="" xmlns:a14="http://schemas.microsoft.com/office/drawing/2010/main" val="0"/>
              </a:ext>
            </a:extLst>
          </a:blip>
          <a:stretch>
            <a:fillRect/>
          </a:stretch>
        </p:blipFill>
        <p:spPr>
          <a:xfrm>
            <a:off x="794094" y="1062478"/>
            <a:ext cx="2692964" cy="1034666"/>
          </a:xfrm>
          <a:prstGeom prst="rect">
            <a:avLst/>
          </a:prstGeom>
        </p:spPr>
      </p:pic>
      <p:pic>
        <p:nvPicPr>
          <p:cNvPr id="11" name="Picture 10"/>
          <p:cNvPicPr>
            <a:picLocks noChangeAspect="1"/>
          </p:cNvPicPr>
          <p:nvPr userDrawn="1"/>
        </p:nvPicPr>
        <p:blipFill>
          <a:blip r:embed="rId12">
            <a:extLst>
              <a:ext uri="{BEBA8EAE-BF5A-486C-A8C5-ECC9F3942E4B}">
                <a14:imgProps xmlns="" xmlns:a14="http://schemas.microsoft.com/office/drawing/2010/main">
                  <a14:imgLayer r:embed="rId13">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7205377" y="4683824"/>
            <a:ext cx="1467261" cy="348235"/>
          </a:xfrm>
          <a:prstGeom prst="rect">
            <a:avLst/>
          </a:prstGeom>
        </p:spPr>
      </p:pic>
      <p:pic>
        <p:nvPicPr>
          <p:cNvPr id="5" name="Picture 4"/>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6974117" y="3414342"/>
            <a:ext cx="2004218" cy="827933"/>
          </a:xfrm>
          <a:prstGeom prst="rect">
            <a:avLst/>
          </a:prstGeom>
        </p:spPr>
      </p:pic>
      <p:sp>
        <p:nvSpPr>
          <p:cNvPr id="13" name="TextBox 12"/>
          <p:cNvSpPr txBox="1"/>
          <p:nvPr userDrawn="1"/>
        </p:nvSpPr>
        <p:spPr>
          <a:xfrm>
            <a:off x="1841312" y="4736973"/>
            <a:ext cx="2209573" cy="230833"/>
          </a:xfrm>
          <a:prstGeom prst="rect">
            <a:avLst/>
          </a:prstGeom>
          <a:noFill/>
        </p:spPr>
        <p:txBody>
          <a:bodyPr wrap="square" lIns="0" tIns="0" rIns="0" bIns="0" rtlCol="0">
            <a:spAutoFit/>
          </a:bodyPr>
          <a:lstStyle/>
          <a:p>
            <a:pPr algn="ctr" defTabSz="685693"/>
            <a:r>
              <a:rPr lang="en-US" sz="1500" b="1" spc="-53" dirty="0" smtClean="0">
                <a:gradFill>
                  <a:gsLst>
                    <a:gs pos="2917">
                      <a:srgbClr val="FFFFFF"/>
                    </a:gs>
                    <a:gs pos="30000">
                      <a:srgbClr val="FFFFFF"/>
                    </a:gs>
                  </a:gsLst>
                  <a:lin ang="5400000" scaled="0"/>
                </a:gradFill>
              </a:rPr>
              <a:t>LEARN</a:t>
            </a:r>
            <a:r>
              <a:rPr lang="en-US" sz="1500"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1491535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auto">
          <a:xfrm>
            <a:off x="6849698" y="4018554"/>
            <a:ext cx="480978" cy="2427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 xmlns:a14="http://schemas.microsoft.com/office/drawing/2010/main" val="0"/>
              </a:ext>
            </a:extLst>
          </a:blip>
          <a:srcRect l="25426" r="27183" b="38978"/>
          <a:stretch/>
        </p:blipFill>
        <p:spPr>
          <a:xfrm>
            <a:off x="4464209" y="4572378"/>
            <a:ext cx="739442" cy="571129"/>
          </a:xfrm>
          <a:prstGeom prst="rect">
            <a:avLst/>
          </a:prstGeom>
        </p:spPr>
      </p:pic>
      <p:pic>
        <p:nvPicPr>
          <p:cNvPr id="15" name="Picture 14"/>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4374700" y="2230294"/>
            <a:ext cx="2070691" cy="2032514"/>
          </a:xfrm>
          <a:prstGeom prst="rect">
            <a:avLst/>
          </a:prstGeom>
        </p:spPr>
      </p:pic>
      <p:pic>
        <p:nvPicPr>
          <p:cNvPr id="10" name="Picture 2" descr="C:\Users\Justin\Desktop\_Work_in_Progress\_MS\1530\toolbox.png"/>
          <p:cNvPicPr>
            <a:picLocks noChangeAspect="1" noChangeArrowheads="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1955626" y="3499987"/>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794094" y="1062478"/>
            <a:ext cx="2692964" cy="1034666"/>
          </a:xfrm>
          <a:prstGeom prst="rect">
            <a:avLst/>
          </a:prstGeom>
        </p:spPr>
      </p:pic>
      <p:pic>
        <p:nvPicPr>
          <p:cNvPr id="3" name="Picture 2"/>
          <p:cNvPicPr>
            <a:picLocks noChangeAspect="1"/>
          </p:cNvPicPr>
          <p:nvPr userDrawn="1"/>
        </p:nvPicPr>
        <p:blipFill>
          <a:blip r:embed="rId9">
            <a:extLst>
              <a:ext uri="{BEBA8EAE-BF5A-486C-A8C5-ECC9F3942E4B}">
                <a14:imgProps xmlns="" xmlns:a14="http://schemas.microsoft.com/office/drawing/2010/main">
                  <a14:imgLayer r:embed="rId10">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7205377" y="4683824"/>
            <a:ext cx="1467261" cy="348235"/>
          </a:xfrm>
          <a:prstGeom prst="rect">
            <a:avLst/>
          </a:prstGeom>
        </p:spPr>
      </p:pic>
      <p:pic>
        <p:nvPicPr>
          <p:cNvPr id="16" name="Picture 15"/>
          <p:cNvPicPr>
            <a:picLocks noChangeAspect="1"/>
          </p:cNvPicPr>
          <p:nvPr userDrawn="1"/>
        </p:nvPicPr>
        <p:blipFill>
          <a:blip r:embed="rId11">
            <a:extLst>
              <a:ext uri="{28A0092B-C50C-407E-A947-70E740481C1C}">
                <a14:useLocalDpi xmlns="" xmlns:a14="http://schemas.microsoft.com/office/drawing/2010/main" val="0"/>
              </a:ext>
            </a:extLst>
          </a:blip>
          <a:stretch>
            <a:fillRect/>
          </a:stretch>
        </p:blipFill>
        <p:spPr>
          <a:xfrm>
            <a:off x="6974117" y="3414341"/>
            <a:ext cx="2004218" cy="827933"/>
          </a:xfrm>
          <a:prstGeom prst="rect">
            <a:avLst/>
          </a:prstGeom>
        </p:spPr>
      </p:pic>
      <p:sp>
        <p:nvSpPr>
          <p:cNvPr id="17" name="TextBox 16"/>
          <p:cNvSpPr txBox="1"/>
          <p:nvPr userDrawn="1"/>
        </p:nvSpPr>
        <p:spPr>
          <a:xfrm>
            <a:off x="1841312" y="4736973"/>
            <a:ext cx="2209573" cy="230833"/>
          </a:xfrm>
          <a:prstGeom prst="rect">
            <a:avLst/>
          </a:prstGeom>
          <a:noFill/>
        </p:spPr>
        <p:txBody>
          <a:bodyPr wrap="square" lIns="0" tIns="0" rIns="0" bIns="0" rtlCol="0">
            <a:spAutoFit/>
          </a:bodyPr>
          <a:lstStyle/>
          <a:p>
            <a:pPr algn="ctr" defTabSz="685693"/>
            <a:r>
              <a:rPr lang="en-US" sz="1500" b="1" spc="-53" dirty="0" smtClean="0">
                <a:gradFill>
                  <a:gsLst>
                    <a:gs pos="2917">
                      <a:srgbClr val="FFFFFF"/>
                    </a:gs>
                    <a:gs pos="30000">
                      <a:srgbClr val="FFFFFF"/>
                    </a:gs>
                  </a:gsLst>
                  <a:lin ang="5400000" scaled="0"/>
                </a:gradFill>
              </a:rPr>
              <a:t>LEARN</a:t>
            </a:r>
            <a:r>
              <a:rPr lang="en-US" sz="1500" spc="-53"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a:extLst>
              <a:ext uri="{28A0092B-C50C-407E-A947-70E740481C1C}">
                <a14:useLocalDpi xmlns="" xmlns:a14="http://schemas.microsoft.com/office/drawing/2010/main" val="0"/>
              </a:ext>
            </a:extLst>
          </a:blip>
          <a:srcRect/>
          <a:stretch/>
        </p:blipFill>
        <p:spPr>
          <a:xfrm>
            <a:off x="251714" y="4599306"/>
            <a:ext cx="1108831" cy="544194"/>
          </a:xfrm>
          <a:prstGeom prst="rect">
            <a:avLst/>
          </a:prstGeom>
        </p:spPr>
      </p:pic>
      <p:pic>
        <p:nvPicPr>
          <p:cNvPr id="19" name="Picture 18"/>
          <p:cNvPicPr>
            <a:picLocks noChangeAspect="1"/>
          </p:cNvPicPr>
          <p:nvPr userDrawn="1"/>
        </p:nvPicPr>
        <p:blipFill rotWithShape="1">
          <a:blip r:embed="rId13">
            <a:extLst>
              <a:ext uri="{28A0092B-C50C-407E-A947-70E740481C1C}">
                <a14:useLocalDpi xmlns="" xmlns:a14="http://schemas.microsoft.com/office/drawing/2010/main" val="0"/>
              </a:ext>
            </a:extLst>
          </a:blip>
          <a:srcRect l="26418" r="24915" b="4055"/>
          <a:stretch/>
        </p:blipFill>
        <p:spPr>
          <a:xfrm>
            <a:off x="3170425" y="3347287"/>
            <a:ext cx="835699" cy="988271"/>
          </a:xfrm>
          <a:prstGeom prst="rect">
            <a:avLst/>
          </a:prstGeom>
        </p:spPr>
      </p:pic>
      <p:pic>
        <p:nvPicPr>
          <p:cNvPr id="20" name="Picture 19"/>
          <p:cNvPicPr>
            <a:picLocks noChangeAspect="1"/>
          </p:cNvPicPr>
          <p:nvPr userDrawn="1"/>
        </p:nvPicPr>
        <p:blipFill rotWithShape="1">
          <a:blip r:embed="rId14">
            <a:extLst>
              <a:ext uri="{28A0092B-C50C-407E-A947-70E740481C1C}">
                <a14:useLocalDpi xmlns="" xmlns:a14="http://schemas.microsoft.com/office/drawing/2010/main" val="0"/>
              </a:ext>
            </a:extLst>
          </a:blip>
          <a:srcRect l="24061" t="4833" r="26116"/>
          <a:stretch/>
        </p:blipFill>
        <p:spPr>
          <a:xfrm>
            <a:off x="8186527" y="2146712"/>
            <a:ext cx="789307" cy="904359"/>
          </a:xfrm>
          <a:prstGeom prst="rect">
            <a:avLst/>
          </a:prstGeom>
        </p:spPr>
      </p:pic>
    </p:spTree>
    <p:extLst>
      <p:ext uri="{BB962C8B-B14F-4D97-AF65-F5344CB8AC3E}">
        <p14:creationId xmlns="" xmlns:p14="http://schemas.microsoft.com/office/powerpoint/2010/main" val="392180897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171450"/>
            <a:ext cx="8366320" cy="498598"/>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085849"/>
            <a:ext cx="8363938" cy="1532727"/>
          </a:xfrm>
          <a:prstGeom prst="rect">
            <a:avLst/>
          </a:prstGeom>
        </p:spPr>
        <p:txBody>
          <a:bodyPr/>
          <a:lstStyle>
            <a:lvl1pPr marL="257146" indent="-25714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433" indent="-21428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720" indent="-21428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148" indent="-1714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579" indent="-1714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14281" tIns="57137" rIns="114281" bIns="5713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 xmlns:p14="http://schemas.microsoft.com/office/powerpoint/2010/main" val="404024174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8943810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058" indent="-30238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577" indent="-2595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5967" indent="-25238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5776952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0" y="4930823"/>
            <a:ext cx="9144000" cy="2126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10800000">
            <a:off x="7968537" y="84919"/>
            <a:ext cx="1108605" cy="555265"/>
          </a:xfrm>
          <a:prstGeom prst="rect">
            <a:avLst/>
          </a:prstGeom>
        </p:spPr>
      </p:pic>
      <p:sp>
        <p:nvSpPr>
          <p:cNvPr id="13" name="Rectangle 12"/>
          <p:cNvSpPr/>
          <p:nvPr userDrawn="1"/>
        </p:nvSpPr>
        <p:spPr bwMode="auto">
          <a:xfrm>
            <a:off x="0" y="7"/>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378580857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7"/>
            <a:ext cx="4115872" cy="1323439"/>
          </a:xfrm>
        </p:spPr>
        <p:txBody>
          <a:bodyPr/>
          <a:lstStyle>
            <a:lvl1pPr marL="254942" indent="-254942">
              <a:lnSpc>
                <a:spcPct val="90000"/>
              </a:lnSpc>
              <a:defRPr sz="2100"/>
            </a:lvl1pPr>
            <a:lvl2pPr marL="504924" indent="-244031">
              <a:lnSpc>
                <a:spcPct val="90000"/>
              </a:lnSpc>
              <a:defRPr sz="1800"/>
            </a:lvl2pPr>
            <a:lvl3pPr marL="715224" indent="-216254">
              <a:lnSpc>
                <a:spcPct val="90000"/>
              </a:lnSpc>
              <a:defRPr sz="1500"/>
            </a:lvl3pPr>
            <a:lvl4pPr marL="920565" indent="-205339">
              <a:lnSpc>
                <a:spcPct val="90000"/>
              </a:lnSpc>
              <a:defRPr sz="1400"/>
            </a:lvl4pPr>
            <a:lvl5pPr marL="1136819" indent="-210300">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7"/>
            <a:ext cx="4115872" cy="1323439"/>
          </a:xfrm>
        </p:spPr>
        <p:txBody>
          <a:bodyPr/>
          <a:lstStyle>
            <a:lvl1pPr marL="260893" indent="-260893">
              <a:lnSpc>
                <a:spcPct val="90000"/>
              </a:lnSpc>
              <a:defRPr sz="2100"/>
            </a:lvl1pPr>
            <a:lvl2pPr marL="504924" indent="-254942">
              <a:lnSpc>
                <a:spcPct val="90000"/>
              </a:lnSpc>
              <a:defRPr sz="1800"/>
            </a:lvl2pPr>
            <a:lvl3pPr marL="721178" indent="-227169">
              <a:lnSpc>
                <a:spcPct val="90000"/>
              </a:lnSpc>
              <a:defRPr sz="1500"/>
            </a:lvl3pPr>
            <a:lvl4pPr marL="920565" indent="-199386">
              <a:lnSpc>
                <a:spcPct val="90000"/>
              </a:lnSpc>
              <a:defRPr sz="1400"/>
            </a:lvl4pPr>
            <a:lvl5pPr marL="1136819" indent="-20533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63199662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871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6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hasCustomPrompt="1"/>
          </p:nvPr>
        </p:nvSpPr>
        <p:spPr>
          <a:xfrm>
            <a:off x="3124985" y="2552978"/>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4" y="3492945"/>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918928" y="3665427"/>
            <a:ext cx="717556" cy="704326"/>
          </a:xfrm>
          <a:prstGeom prst="rect">
            <a:avLst/>
          </a:prstGeom>
        </p:spPr>
      </p:pic>
      <p:pic>
        <p:nvPicPr>
          <p:cNvPr id="4" name="Picture 3"/>
          <p:cNvPicPr>
            <a:picLocks noChangeAspect="1"/>
          </p:cNvPicPr>
          <p:nvPr userDrawn="1"/>
        </p:nvPicPr>
        <p:blipFill rotWithShape="1">
          <a:blip r:embed="rId4">
            <a:extLst>
              <a:ext uri="{28A0092B-C50C-407E-A947-70E740481C1C}">
                <a14:useLocalDpi xmlns="" xmlns:a14="http://schemas.microsoft.com/office/drawing/2010/main" val="0"/>
              </a:ext>
            </a:extLst>
          </a:blip>
          <a:srcRect l="28411" t="5974" r="30263" b="6304"/>
          <a:stretch/>
        </p:blipFill>
        <p:spPr bwMode="black">
          <a:xfrm>
            <a:off x="2053519" y="2469493"/>
            <a:ext cx="667437" cy="849848"/>
          </a:xfrm>
          <a:prstGeom prst="rect">
            <a:avLst/>
          </a:prstGeom>
        </p:spPr>
      </p:pic>
      <p:pic>
        <p:nvPicPr>
          <p:cNvPr id="6" name="Picture 5"/>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813279" y="2461232"/>
            <a:ext cx="872537" cy="856449"/>
          </a:xfrm>
          <a:prstGeom prst="rect">
            <a:avLst/>
          </a:prstGeom>
        </p:spPr>
      </p:pic>
      <p:sp>
        <p:nvSpPr>
          <p:cNvPr id="17" name="Arrow Bar"/>
          <p:cNvSpPr/>
          <p:nvPr userDrawn="1"/>
        </p:nvSpPr>
        <p:spPr bwMode="auto">
          <a:xfrm>
            <a:off x="8514210" y="2387410"/>
            <a:ext cx="376615" cy="211735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7" name="Picture 6"/>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pic>
        <p:nvPicPr>
          <p:cNvPr id="21" name="TechEd Logo"/>
          <p:cNvPicPr>
            <a:picLocks noChangeAspect="1" noChangeArrowheads="1"/>
          </p:cNvPicPr>
          <p:nvPr userDrawn="1"/>
        </p:nvPicPr>
        <p:blipFill rotWithShape="1">
          <a:blip r:embed="rId7">
            <a:extLst>
              <a:ext uri="{BEBA8EAE-BF5A-486C-A8C5-ECC9F3942E4B}">
                <a14:imgProps xmlns="" xmlns:a14="http://schemas.microsoft.com/office/drawing/2010/main">
                  <a14:imgLayer r:embed="rId8">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7" y="3841690"/>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750"/>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202089770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7" y="3841690"/>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3124985" y="2552978"/>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4" y="3492945"/>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867289" y="2485877"/>
            <a:ext cx="791695" cy="777099"/>
          </a:xfrm>
          <a:prstGeom prst="rect">
            <a:avLst/>
          </a:prstGeom>
        </p:spPr>
      </p:pic>
      <p:pic>
        <p:nvPicPr>
          <p:cNvPr id="3" name="Picture 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60842" y="3645644"/>
            <a:ext cx="798142" cy="783426"/>
          </a:xfrm>
          <a:prstGeom prst="rect">
            <a:avLst/>
          </a:prstGeom>
        </p:spPr>
      </p:pic>
      <p:pic>
        <p:nvPicPr>
          <p:cNvPr id="4" name="Picture 3"/>
          <p:cNvPicPr>
            <a:picLocks noChangeAspect="1"/>
          </p:cNvPicPr>
          <p:nvPr userDrawn="1"/>
        </p:nvPicPr>
        <p:blipFill rotWithShape="1">
          <a:blip r:embed="rId7">
            <a:extLst>
              <a:ext uri="{28A0092B-C50C-407E-A947-70E740481C1C}">
                <a14:useLocalDpi xmlns="" xmlns:a14="http://schemas.microsoft.com/office/drawing/2010/main" val="0"/>
              </a:ext>
            </a:extLst>
          </a:blip>
          <a:srcRect l="21790" r="25133"/>
          <a:stretch/>
        </p:blipFill>
        <p:spPr bwMode="black">
          <a:xfrm>
            <a:off x="2064171" y="2484549"/>
            <a:ext cx="710732" cy="803219"/>
          </a:xfrm>
          <a:prstGeom prst="rect">
            <a:avLst/>
          </a:prstGeom>
        </p:spPr>
      </p:pic>
      <p:sp>
        <p:nvSpPr>
          <p:cNvPr id="17" name="Arrow Bar"/>
          <p:cNvSpPr/>
          <p:nvPr userDrawn="1"/>
        </p:nvSpPr>
        <p:spPr bwMode="auto">
          <a:xfrm>
            <a:off x="8514210" y="2387410"/>
            <a:ext cx="376615" cy="2117354"/>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20" name="Picture 19"/>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sp>
        <p:nvSpPr>
          <p:cNvPr id="21" name="TextBox 20"/>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750"/>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366489677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3008305" y="2387410"/>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1886044" y="3512121"/>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762580"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black">
          <a:xfrm>
            <a:off x="1999577" y="3841690"/>
            <a:ext cx="775329" cy="3913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3124985" y="2552978"/>
            <a:ext cx="5154397" cy="415499"/>
          </a:xfrm>
        </p:spPr>
        <p:txBody>
          <a:bodyPr anchor="b" anchorCtr="0"/>
          <a:lstStyle>
            <a:lvl1pPr>
              <a:defRPr sz="3000" b="1" spc="-113"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144044" y="3492945"/>
            <a:ext cx="5106759" cy="373949"/>
          </a:xfrm>
        </p:spPr>
        <p:txBody>
          <a:bodyPr>
            <a:noAutofit/>
          </a:bodyPr>
          <a:lstStyle>
            <a:lvl1pPr marL="0" indent="0">
              <a:spcBef>
                <a:spcPts val="0"/>
              </a:spcBef>
              <a:buNone/>
              <a:defRPr sz="1200" spc="-53"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bwMode="black">
          <a:xfrm>
            <a:off x="885192" y="2651469"/>
            <a:ext cx="782503" cy="469379"/>
          </a:xfrm>
          <a:prstGeom prst="rect">
            <a:avLst/>
          </a:prstGeom>
        </p:spPr>
      </p:pic>
      <p:pic>
        <p:nvPicPr>
          <p:cNvPr id="3" name="Picture 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60842" y="3645644"/>
            <a:ext cx="798142" cy="783426"/>
          </a:xfrm>
          <a:prstGeom prst="rect">
            <a:avLst/>
          </a:prstGeom>
        </p:spPr>
      </p:pic>
      <p:pic>
        <p:nvPicPr>
          <p:cNvPr id="18" name="Picture 2" descr="C:\Users\Justin\Desktop\_Work_in_Progress\_MS\1530\toolbox.png"/>
          <p:cNvPicPr>
            <a:picLocks noChangeAspect="1" noChangeArrowheads="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2019253" y="2577670"/>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928455" y="1366692"/>
            <a:ext cx="1786611" cy="686436"/>
          </a:xfrm>
          <a:prstGeom prst="rect">
            <a:avLst/>
          </a:prstGeom>
        </p:spPr>
      </p:pic>
      <p:sp>
        <p:nvSpPr>
          <p:cNvPr id="21" name="Arrow Bar"/>
          <p:cNvSpPr/>
          <p:nvPr userDrawn="1"/>
        </p:nvSpPr>
        <p:spPr bwMode="auto">
          <a:xfrm>
            <a:off x="8514210" y="2387410"/>
            <a:ext cx="376615" cy="211735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2" name="TextBox 21"/>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750"/>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105571437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3"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useBgFill="1">
        <p:nvSpPr>
          <p:cNvPr id="24"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25"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27"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a:extLst>
              <a:ext uri="{28A0092B-C50C-407E-A947-70E740481C1C}">
                <a14:useLocalDpi xmlns=""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 xmlns:a14="http://schemas.microsoft.com/office/drawing/2010/main">
                <a:solidFill>
                  <a:srgbClr val="FFFFFF"/>
                </a:solidFill>
              </a14:hiddenFill>
            </a:ext>
          </a:extLst>
        </p:spPr>
      </p:pic>
      <p:sp useBgFill="1">
        <p:nvSpPr>
          <p:cNvPr id="49" name="Right Mask"/>
          <p:cNvSpPr/>
          <p:nvPr userDrawn="1"/>
        </p:nvSpPr>
        <p:spPr bwMode="auto">
          <a:xfrm>
            <a:off x="8381803" y="1223108"/>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50" name="Title 1"/>
          <p:cNvSpPr>
            <a:spLocks noGrp="1"/>
          </p:cNvSpPr>
          <p:nvPr>
            <p:ph type="ctrTitle"/>
          </p:nvPr>
        </p:nvSpPr>
        <p:spPr>
          <a:xfrm>
            <a:off x="3136906" y="2423981"/>
            <a:ext cx="5040038" cy="924348"/>
          </a:xfrm>
        </p:spPr>
        <p:txBody>
          <a:bodyPr anchor="ctr">
            <a:noAutofit/>
          </a:bodyPr>
          <a:lstStyle>
            <a:lvl1pPr algn="l" defTabSz="685750"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3136907" y="3771905"/>
            <a:ext cx="5154369" cy="347441"/>
          </a:xfrm>
        </p:spPr>
        <p:txBody>
          <a:bodyPr>
            <a:noAutofit/>
          </a:bodyPr>
          <a:lstStyle>
            <a:lvl1pPr marL="0" indent="0" algn="l" defTabSz="685750"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1"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57" name="Rectangle 56"/>
          <p:cNvSpPr/>
          <p:nvPr userDrawn="1"/>
        </p:nvSpPr>
        <p:spPr bwMode="auto">
          <a:xfrm>
            <a:off x="1886044" y="2388950"/>
            <a:ext cx="994669" cy="99441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58" name="Rectangle 57"/>
          <p:cNvSpPr/>
          <p:nvPr userDrawn="1"/>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60" name="Rectangle 59"/>
          <p:cNvSpPr/>
          <p:nvPr userDrawn="1"/>
        </p:nvSpPr>
        <p:spPr bwMode="auto">
          <a:xfrm>
            <a:off x="762580" y="2388950"/>
            <a:ext cx="994669" cy="99441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61" name="Picture 60"/>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918928" y="3665427"/>
            <a:ext cx="717556" cy="704326"/>
          </a:xfrm>
          <a:prstGeom prst="rect">
            <a:avLst/>
          </a:prstGeom>
        </p:spPr>
      </p:pic>
      <p:pic>
        <p:nvPicPr>
          <p:cNvPr id="62" name="Picture 61"/>
          <p:cNvPicPr>
            <a:picLocks noChangeAspect="1"/>
          </p:cNvPicPr>
          <p:nvPr userDrawn="1"/>
        </p:nvPicPr>
        <p:blipFill rotWithShape="1">
          <a:blip r:embed="rId5">
            <a:extLst>
              <a:ext uri="{28A0092B-C50C-407E-A947-70E740481C1C}">
                <a14:useLocalDpi xmlns="" xmlns:a14="http://schemas.microsoft.com/office/drawing/2010/main" val="0"/>
              </a:ext>
            </a:extLst>
          </a:blip>
          <a:srcRect l="28411" t="5974" r="30263" b="6304"/>
          <a:stretch/>
        </p:blipFill>
        <p:spPr bwMode="black">
          <a:xfrm>
            <a:off x="2053519" y="2469493"/>
            <a:ext cx="667437" cy="849848"/>
          </a:xfrm>
          <a:prstGeom prst="rect">
            <a:avLst/>
          </a:prstGeom>
        </p:spPr>
      </p:pic>
      <p:pic>
        <p:nvPicPr>
          <p:cNvPr id="63" name="Picture 6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813279" y="2461232"/>
            <a:ext cx="872537" cy="856449"/>
          </a:xfrm>
          <a:prstGeom prst="rect">
            <a:avLst/>
          </a:prstGeom>
        </p:spPr>
      </p:pic>
      <p:sp>
        <p:nvSpPr>
          <p:cNvPr id="65" name="Rectangle 64"/>
          <p:cNvSpPr/>
          <p:nvPr userDrawn="1"/>
        </p:nvSpPr>
        <p:spPr bwMode="auto">
          <a:xfrm>
            <a:off x="1886044" y="3520383"/>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pic>
        <p:nvPicPr>
          <p:cNvPr id="66" name="Picture 65"/>
          <p:cNvPicPr>
            <a:picLocks noChangeAspect="1"/>
          </p:cNvPicPr>
          <p:nvPr userDrawn="1"/>
        </p:nvPicPr>
        <p:blipFill rotWithShape="1">
          <a:blip r:embed="rId7">
            <a:extLst>
              <a:ext uri="{28A0092B-C50C-407E-A947-70E740481C1C}">
                <a14:useLocalDpi xmlns="" xmlns:a14="http://schemas.microsoft.com/office/drawing/2010/main" val="0"/>
              </a:ext>
            </a:extLst>
          </a:blip>
          <a:srcRect l="21790" r="25133"/>
          <a:stretch/>
        </p:blipFill>
        <p:spPr bwMode="black">
          <a:xfrm>
            <a:off x="2064171" y="3615982"/>
            <a:ext cx="710732" cy="803219"/>
          </a:xfrm>
          <a:prstGeom prst="rect">
            <a:avLst/>
          </a:prstGeom>
        </p:spPr>
      </p:pic>
      <p:sp>
        <p:nvSpPr>
          <p:cNvPr id="68" name="Arrow Bar"/>
          <p:cNvSpPr/>
          <p:nvPr userDrawn="1"/>
        </p:nvSpPr>
        <p:spPr bwMode="auto">
          <a:xfrm>
            <a:off x="8514210" y="2387410"/>
            <a:ext cx="376615" cy="211735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69" name="TextBox 68"/>
          <p:cNvSpPr txBox="1"/>
          <p:nvPr userDrawn="1"/>
        </p:nvSpPr>
        <p:spPr>
          <a:xfrm rot="5400000">
            <a:off x="7636127" y="3339328"/>
            <a:ext cx="2115152" cy="215444"/>
          </a:xfrm>
          <a:prstGeom prst="rect">
            <a:avLst/>
          </a:prstGeom>
          <a:noFill/>
        </p:spPr>
        <p:txBody>
          <a:bodyPr wrap="square" lIns="0" tIns="0" rIns="0" bIns="0" rtlCol="0">
            <a:spAutoFit/>
          </a:bodyPr>
          <a:lstStyle/>
          <a:p>
            <a:pPr algn="ctr" defTabSz="685750"/>
            <a:r>
              <a:rPr lang="en-US" b="1" spc="-53" dirty="0" smtClean="0">
                <a:gradFill>
                  <a:gsLst>
                    <a:gs pos="2917">
                      <a:srgbClr val="FFFFFF"/>
                    </a:gs>
                    <a:gs pos="30000">
                      <a:srgbClr val="FFFFFF"/>
                    </a:gs>
                  </a:gsLst>
                  <a:lin ang="5400000" scaled="0"/>
                </a:gradFill>
              </a:rPr>
              <a:t>LEARN</a:t>
            </a:r>
            <a:r>
              <a:rPr lang="en-US"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185101575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114704"/>
            <a:ext cx="8363938" cy="914096"/>
          </a:xfrm>
        </p:spPr>
        <p:txBody>
          <a:bodyPr anchor="b" anchorCtr="0"/>
          <a:lstStyle>
            <a:lvl1pPr>
              <a:defRPr sz="6600" spc="-225"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 xmlns:p14="http://schemas.microsoft.com/office/powerpoint/2010/main" val="393463165"/>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1" name="Rectangle 10"/>
          <p:cNvSpPr/>
          <p:nvPr userDrawn="1"/>
        </p:nvSpPr>
        <p:spPr bwMode="auto">
          <a:xfrm>
            <a:off x="1886044" y="2388950"/>
            <a:ext cx="994669" cy="9944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2" name="Rectangle 11"/>
          <p:cNvSpPr/>
          <p:nvPr userDrawn="1"/>
        </p:nvSpPr>
        <p:spPr bwMode="auto">
          <a:xfrm>
            <a:off x="762580" y="3512121"/>
            <a:ext cx="994669" cy="9944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3" name="Rectangle 12"/>
          <p:cNvSpPr/>
          <p:nvPr userDrawn="1"/>
        </p:nvSpPr>
        <p:spPr bwMode="auto">
          <a:xfrm>
            <a:off x="1886044" y="3512121"/>
            <a:ext cx="994669" cy="99441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3" y="1226585"/>
            <a:ext cx="5191598"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3072828" y="3663082"/>
            <a:ext cx="5189183"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pPr marL="0" marR="0" lvl="0" indent="0" algn="l" defTabSz="68575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4" y="2543369"/>
            <a:ext cx="5189184" cy="685572"/>
          </a:xfrm>
        </p:spPr>
        <p:txBody>
          <a:bodyPr wrap="square" anchor="ctr">
            <a:noAutofit/>
          </a:bodyPr>
          <a:lstStyle>
            <a:lvl1pPr marL="0" indent="0">
              <a:buNone/>
              <a:defRPr sz="3000" b="1" spc="-75"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7"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033588" y="2639645"/>
            <a:ext cx="1624155" cy="1594209"/>
          </a:xfrm>
          <a:prstGeom prst="rect">
            <a:avLst/>
          </a:prstGeom>
        </p:spPr>
      </p:pic>
    </p:spTree>
    <p:extLst>
      <p:ext uri="{BB962C8B-B14F-4D97-AF65-F5344CB8AC3E}">
        <p14:creationId xmlns="" xmlns:p14="http://schemas.microsoft.com/office/powerpoint/2010/main" val="13846046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3072824" y="3663082"/>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pPr marL="0" marR="0" lvl="0" indent="0" algn="l" defTabSz="68575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7" y="1312474"/>
            <a:ext cx="1979351" cy="815666"/>
          </a:xfrm>
          <a:prstGeom prst="rect">
            <a:avLst/>
          </a:prstGeom>
        </p:spPr>
      </p:pic>
      <p:pic>
        <p:nvPicPr>
          <p:cNvPr id="2" name="Picture 1"/>
          <p:cNvPicPr>
            <a:picLocks noChangeAspect="1"/>
          </p:cNvPicPr>
          <p:nvPr userDrawn="1"/>
        </p:nvPicPr>
        <p:blipFill rotWithShape="1">
          <a:blip r:embed="rId4">
            <a:extLst>
              <a:ext uri="{28A0092B-C50C-407E-A947-70E740481C1C}">
                <a14:useLocalDpi xmlns="" xmlns:a14="http://schemas.microsoft.com/office/drawing/2010/main" val="0"/>
              </a:ext>
            </a:extLst>
          </a:blip>
          <a:srcRect l="26707" t="18131" r="23736" b="9074"/>
          <a:stretch/>
        </p:blipFill>
        <p:spPr bwMode="black">
          <a:xfrm>
            <a:off x="918002" y="2652436"/>
            <a:ext cx="1785562" cy="1573307"/>
          </a:xfrm>
          <a:prstGeom prst="rect">
            <a:avLst/>
          </a:prstGeom>
        </p:spPr>
      </p:pic>
    </p:spTree>
    <p:extLst>
      <p:ext uri="{BB962C8B-B14F-4D97-AF65-F5344CB8AC3E}">
        <p14:creationId xmlns="" xmlns:p14="http://schemas.microsoft.com/office/powerpoint/2010/main" val="15479109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3072824" y="3663082"/>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pPr marL="0" marR="0" lvl="0" indent="0" algn="l" defTabSz="68575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7"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968396" y="2637279"/>
            <a:ext cx="1718713" cy="1687024"/>
          </a:xfrm>
          <a:prstGeom prst="rect">
            <a:avLst/>
          </a:prstGeom>
        </p:spPr>
      </p:pic>
    </p:spTree>
    <p:extLst>
      <p:ext uri="{BB962C8B-B14F-4D97-AF65-F5344CB8AC3E}">
        <p14:creationId xmlns="" xmlns:p14="http://schemas.microsoft.com/office/powerpoint/2010/main" val="132906635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3072824" y="3663082"/>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pPr marL="0" marR="0" lvl="0" indent="0" algn="l" defTabSz="68575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7" y="1312474"/>
            <a:ext cx="1979351" cy="815666"/>
          </a:xfrm>
          <a:prstGeom prst="rect">
            <a:avLst/>
          </a:prstGeom>
        </p:spPr>
      </p:pic>
      <p:pic>
        <p:nvPicPr>
          <p:cNvPr id="2" name="Picture 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862681" y="2553162"/>
            <a:ext cx="1917928" cy="1882567"/>
          </a:xfrm>
          <a:prstGeom prst="rect">
            <a:avLst/>
          </a:prstGeom>
        </p:spPr>
      </p:pic>
    </p:spTree>
    <p:extLst>
      <p:ext uri="{BB962C8B-B14F-4D97-AF65-F5344CB8AC3E}">
        <p14:creationId xmlns="" xmlns:p14="http://schemas.microsoft.com/office/powerpoint/2010/main" val="180700956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3008305"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7463197"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77" tIns="34289" rIns="68577" bIns="34289" numCol="1" anchor="t" anchorCtr="0" compatLnSpc="1">
            <a:prstTxWarp prst="textNoShape">
              <a:avLst/>
            </a:prstTxWarp>
          </a:bodyPr>
          <a:lstStyle/>
          <a:p>
            <a:pPr defTabSz="685750"/>
            <a:endParaRPr lang="en-US">
              <a:solidFill>
                <a:srgbClr val="FFFFFF"/>
              </a:solidFill>
            </a:endParaRPr>
          </a:p>
        </p:txBody>
      </p:sp>
      <p:sp>
        <p:nvSpPr>
          <p:cNvPr id="10"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762580" y="2388949"/>
            <a:ext cx="2118133" cy="211758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072824" y="1226585"/>
            <a:ext cx="5181506"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4100" b="1" kern="1200" cap="none" spc="-75"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3072824" y="3663082"/>
            <a:ext cx="5179095" cy="346249"/>
          </a:xfrm>
        </p:spPr>
        <p:txBody>
          <a:bodyPr>
            <a:noAutofit/>
          </a:bodyPr>
          <a:lstStyle>
            <a:lvl1pPr marL="0" indent="0" algn="l">
              <a:lnSpc>
                <a:spcPct val="90000"/>
              </a:lnSpc>
              <a:spcBef>
                <a:spcPts val="0"/>
              </a:spcBef>
              <a:buNone/>
              <a:defRPr lang="en-US" sz="1200" kern="1200" spc="0" baseline="0" dirty="0">
                <a:solidFill>
                  <a:schemeClr val="tx2">
                    <a:alpha val="99000"/>
                  </a:schemeClr>
                </a:solidFill>
                <a:latin typeface="+mj-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pPr marL="0" marR="0" lvl="0" indent="0" algn="l" defTabSz="68575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3072825" y="2543369"/>
            <a:ext cx="5179096" cy="685572"/>
          </a:xfrm>
        </p:spPr>
        <p:txBody>
          <a:bodyPr wrap="square" anchor="ctr">
            <a:noAutofit/>
          </a:bodyPr>
          <a:lstStyle>
            <a:lvl1pPr marL="0" indent="0">
              <a:buNone/>
              <a:defRPr sz="3000" b="1" spc="-75"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38077" y="1312474"/>
            <a:ext cx="1979351" cy="815666"/>
          </a:xfrm>
          <a:prstGeom prst="rect">
            <a:avLst/>
          </a:prstGeom>
        </p:spPr>
      </p:pic>
      <p:pic>
        <p:nvPicPr>
          <p:cNvPr id="12" name="Picture 1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bwMode="black">
          <a:xfrm>
            <a:off x="299431" y="2591921"/>
            <a:ext cx="3076819" cy="1845609"/>
          </a:xfrm>
          <a:prstGeom prst="rect">
            <a:avLst/>
          </a:prstGeom>
        </p:spPr>
      </p:pic>
    </p:spTree>
    <p:extLst>
      <p:ext uri="{BB962C8B-B14F-4D97-AF65-F5344CB8AC3E}">
        <p14:creationId xmlns="" xmlns:p14="http://schemas.microsoft.com/office/powerpoint/2010/main" val="245445312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15" indent="-213115">
              <a:buFont typeface="Wingdings" pitchFamily="2" charset="2"/>
              <a:buChar char=""/>
              <a:defRPr sz="3000"/>
            </a:lvl1pPr>
            <a:lvl2pPr marL="388131" indent="-175016">
              <a:buFont typeface="Wingdings" pitchFamily="2" charset="2"/>
              <a:buChar char=""/>
              <a:defRPr>
                <a:latin typeface="+mn-lt"/>
              </a:defRPr>
            </a:lvl2pPr>
            <a:lvl3pPr marL="556004" indent="-167873">
              <a:buFont typeface="Wingdings" pitchFamily="2" charset="2"/>
              <a:buChar char=""/>
              <a:tabLst/>
              <a:defRPr>
                <a:latin typeface="+mn-lt"/>
              </a:defRPr>
            </a:lvl3pPr>
            <a:lvl4pPr marL="685777" indent="-129773">
              <a:buFont typeface="Wingdings" pitchFamily="2" charset="2"/>
              <a:buChar char=""/>
              <a:defRPr>
                <a:latin typeface="+mn-lt"/>
              </a:defRPr>
            </a:lvl4pPr>
            <a:lvl5pPr marL="815551" indent="-129773">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24757968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3"/>
            <a:ext cx="8363938" cy="1481945"/>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tx1"/>
                    </a:gs>
                    <a:gs pos="6000">
                      <a:schemeClr val="tx1"/>
                    </a:gs>
                  </a:gsLst>
                  <a:lin ang="5400000" scaled="0"/>
                </a:gradFill>
              </a:defRPr>
            </a:lvl2pPr>
            <a:lvl3pPr marL="173824" indent="0">
              <a:buNone/>
              <a:defRPr sz="1500">
                <a:gradFill>
                  <a:gsLst>
                    <a:gs pos="100000">
                      <a:schemeClr val="tx1"/>
                    </a:gs>
                    <a:gs pos="6000">
                      <a:schemeClr val="tx1"/>
                    </a:gs>
                  </a:gsLst>
                  <a:lin ang="5400000" scaled="0"/>
                </a:gradFill>
              </a:defRPr>
            </a:lvl3pPr>
            <a:lvl4pPr marL="342886" indent="0">
              <a:buNone/>
              <a:defRPr sz="1500">
                <a:gradFill>
                  <a:gsLst>
                    <a:gs pos="100000">
                      <a:schemeClr val="tx1"/>
                    </a:gs>
                    <a:gs pos="6000">
                      <a:schemeClr val="tx1"/>
                    </a:gs>
                  </a:gsLst>
                  <a:lin ang="5400000" scaled="0"/>
                </a:gradFill>
              </a:defRPr>
            </a:lvl4pPr>
            <a:lvl5pPr marL="520287" indent="0">
              <a:buNone/>
              <a:defRPr sz="15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1863785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3"/>
            <a:ext cx="8363938" cy="1481945"/>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24" indent="0">
              <a:buNone/>
              <a:defRPr sz="1500">
                <a:gradFill>
                  <a:gsLst>
                    <a:gs pos="100000">
                      <a:schemeClr val="tx1"/>
                    </a:gs>
                    <a:gs pos="0">
                      <a:schemeClr val="tx1"/>
                    </a:gs>
                  </a:gsLst>
                  <a:lin ang="5400000" scaled="0"/>
                </a:gradFill>
              </a:defRPr>
            </a:lvl3pPr>
            <a:lvl4pPr marL="342886" indent="0">
              <a:buNone/>
              <a:defRPr sz="1500">
                <a:gradFill>
                  <a:gsLst>
                    <a:gs pos="100000">
                      <a:schemeClr val="tx1"/>
                    </a:gs>
                    <a:gs pos="0">
                      <a:schemeClr val="tx1"/>
                    </a:gs>
                  </a:gsLst>
                  <a:lin ang="5400000" scaled="0"/>
                </a:gradFill>
              </a:defRPr>
            </a:lvl4pPr>
            <a:lvl5pPr marL="520287"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38089894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068" indent="-219068">
              <a:spcBef>
                <a:spcPts val="900"/>
              </a:spcBef>
              <a:buClr>
                <a:schemeClr val="tx1"/>
              </a:buClr>
              <a:buFont typeface="Wingdings" pitchFamily="2" charset="2"/>
              <a:buChar char=""/>
              <a:defRPr/>
            </a:lvl1pPr>
            <a:lvl2pPr marL="390513" indent="-171445">
              <a:defRPr sz="1500"/>
            </a:lvl2pPr>
            <a:lvl3pPr marL="514335" indent="-123822">
              <a:tabLst/>
              <a:defRPr sz="1500"/>
            </a:lvl3pPr>
            <a:lvl4pPr marL="647678" indent="-133345">
              <a:defRPr/>
            </a:lvl4pPr>
            <a:lvl5pPr marL="771500" indent="-12382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2" y="1085850"/>
            <a:ext cx="4047274" cy="1763560"/>
          </a:xfrm>
        </p:spPr>
        <p:txBody>
          <a:bodyPr>
            <a:spAutoFit/>
          </a:bodyPr>
          <a:lstStyle>
            <a:lvl1pPr marL="254786" indent="-254786">
              <a:spcBef>
                <a:spcPts val="900"/>
              </a:spcBef>
              <a:buFont typeface="Wingdings" pitchFamily="2" charset="2"/>
              <a:buChar char=""/>
              <a:defRPr lang="en-US" sz="2700" kern="1200" spc="-53" baseline="0" dirty="0" smtClean="0">
                <a:gradFill>
                  <a:gsLst>
                    <a:gs pos="1250">
                      <a:schemeClr val="tx1"/>
                    </a:gs>
                    <a:gs pos="100000">
                      <a:schemeClr val="tx1"/>
                    </a:gs>
                  </a:gsLst>
                  <a:lin ang="5400000" scaled="0"/>
                </a:gradFill>
                <a:latin typeface="+mj-lt"/>
                <a:ea typeface="+mn-ea"/>
                <a:cs typeface="+mn-cs"/>
              </a:defRPr>
            </a:lvl1pPr>
            <a:lvl2pPr marL="476234" indent="-257167">
              <a:defRPr lang="en-US" sz="1500" kern="1200" spc="0" baseline="0" dirty="0" smtClean="0">
                <a:gradFill>
                  <a:gsLst>
                    <a:gs pos="1250">
                      <a:schemeClr val="tx1"/>
                    </a:gs>
                    <a:gs pos="100000">
                      <a:schemeClr val="tx1"/>
                    </a:gs>
                  </a:gsLst>
                  <a:lin ang="5400000" scaled="0"/>
                </a:gradFill>
                <a:latin typeface="+mn-lt"/>
                <a:ea typeface="+mn-ea"/>
                <a:cs typeface="+mn-cs"/>
              </a:defRPr>
            </a:lvl2pPr>
            <a:lvl3pPr marL="647678" indent="-257167">
              <a:defRPr lang="en-US" sz="1500" kern="1200" spc="0" baseline="0" dirty="0" smtClean="0">
                <a:gradFill>
                  <a:gsLst>
                    <a:gs pos="1250">
                      <a:schemeClr val="tx1"/>
                    </a:gs>
                    <a:gs pos="100000">
                      <a:schemeClr val="tx1"/>
                    </a:gs>
                  </a:gsLst>
                  <a:lin ang="5400000" scaled="0"/>
                </a:gradFill>
                <a:latin typeface="+mn-lt"/>
                <a:ea typeface="+mn-ea"/>
                <a:cs typeface="+mn-cs"/>
              </a:defRPr>
            </a:lvl3pPr>
            <a:lvl4pPr marL="771500" indent="-257167">
              <a:defRPr lang="en-US" sz="1500" kern="1200" spc="0" baseline="0" dirty="0" smtClean="0">
                <a:gradFill>
                  <a:gsLst>
                    <a:gs pos="1250">
                      <a:schemeClr val="tx1"/>
                    </a:gs>
                    <a:gs pos="100000">
                      <a:schemeClr val="tx1"/>
                    </a:gs>
                  </a:gsLst>
                  <a:lin ang="5400000" scaled="0"/>
                </a:gradFill>
                <a:latin typeface="+mn-lt"/>
                <a:ea typeface="+mn-ea"/>
                <a:cs typeface="+mn-cs"/>
              </a:defRPr>
            </a:lvl4pPr>
            <a:lvl5pPr marL="904846" indent="-257167">
              <a:defRPr lang="en-US" sz="1500" kern="1200" spc="0" baseline="0" dirty="0">
                <a:gradFill>
                  <a:gsLst>
                    <a:gs pos="1250">
                      <a:schemeClr val="tx1"/>
                    </a:gs>
                    <a:gs pos="100000">
                      <a:schemeClr val="tx1"/>
                    </a:gs>
                  </a:gsLst>
                  <a:lin ang="5400000" scaled="0"/>
                </a:gradFill>
                <a:latin typeface="+mn-lt"/>
                <a:ea typeface="+mn-ea"/>
                <a:cs typeface="+mn-cs"/>
              </a:defRPr>
            </a:lvl5pPr>
          </a:lstStyle>
          <a:p>
            <a:pPr marL="219068" marR="0" lvl="0" indent="-219068" algn="l" defTabSz="6857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068" marR="0" lvl="1" indent="-219068" algn="l" defTabSz="6857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068" marR="0" lvl="2" indent="-219068" algn="l" defTabSz="6857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068" marR="0" lvl="3" indent="-219068" algn="l" defTabSz="6857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068" marR="0" lvl="4" indent="-219068" algn="l" defTabSz="6857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 xmlns:p14="http://schemas.microsoft.com/office/powerpoint/2010/main" val="529654041"/>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16" indent="0">
              <a:buNone/>
              <a:defRPr sz="1500"/>
            </a:lvl3pPr>
            <a:lvl4pPr marL="342886" indent="0">
              <a:buNone/>
              <a:defRPr sz="1500"/>
            </a:lvl4pPr>
            <a:lvl5pPr marL="520287"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16"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267"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526"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354712806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gradFill>
                  <a:gsLst>
                    <a:gs pos="1000">
                      <a:schemeClr val="tx1"/>
                    </a:gs>
                    <a:gs pos="98000">
                      <a:schemeClr val="tx1"/>
                    </a:gs>
                  </a:gsLst>
                  <a:lin ang="5400000" scaled="0"/>
                </a:gradFill>
                <a:latin typeface="+mj-lt"/>
              </a:defRPr>
            </a:lvl1pPr>
            <a:lvl2pPr marL="0" indent="0">
              <a:buNone/>
              <a:defRPr sz="1500"/>
            </a:lvl2pPr>
            <a:lvl3pPr marL="175016" indent="0">
              <a:buNone/>
              <a:defRPr sz="1500"/>
            </a:lvl3pPr>
            <a:lvl4pPr marL="342886" indent="0">
              <a:buNone/>
              <a:defRPr sz="1500"/>
            </a:lvl4pPr>
            <a:lvl5pPr marL="520287"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gradFill>
                  <a:gsLst>
                    <a:gs pos="1000">
                      <a:schemeClr val="tx1"/>
                    </a:gs>
                    <a:gs pos="98000">
                      <a:schemeClr val="tx1"/>
                    </a:gs>
                  </a:gsLst>
                  <a:lin ang="5400000" scaled="0"/>
                </a:gradFill>
                <a:latin typeface="+mj-lt"/>
                <a:ea typeface="+mn-ea"/>
                <a:cs typeface="+mn-cs"/>
              </a:defRPr>
            </a:lvl1pPr>
            <a:lvl2pPr marL="2382"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16"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267"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526" marR="0" indent="0" algn="l" defTabSz="685750"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50"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29011567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304631847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5167866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866956"/>
            <a:ext cx="9144000" cy="42765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9" tIns="34289" rIns="34289" bIns="34289" numCol="1" spcCol="0" rtlCol="0" fromWordArt="0" anchor="ctr" anchorCtr="0" forceAA="0" compatLnSpc="1">
            <a:prstTxWarp prst="textNoShape">
              <a:avLst/>
            </a:prstTxWarp>
            <a:noAutofit/>
          </a:bodyPr>
          <a:lstStyle/>
          <a:p>
            <a:pPr algn="ctr" defTabSz="68555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gradFill>
                  <a:gsLst>
                    <a:gs pos="1250">
                      <a:srgbClr val="000000"/>
                    </a:gs>
                    <a:gs pos="100000">
                      <a:srgbClr val="000000"/>
                    </a:gs>
                  </a:gsLst>
                  <a:lin ang="5400000" scaled="0"/>
                </a:gradFill>
                <a:latin typeface="Consolas" pitchFamily="49" charset="0"/>
                <a:cs typeface="Consolas" pitchFamily="49" charset="0"/>
              </a:defRPr>
            </a:lvl1pPr>
            <a:lvl2pPr marL="254786" indent="0">
              <a:buNone/>
              <a:defRPr>
                <a:gradFill>
                  <a:gsLst>
                    <a:gs pos="1250">
                      <a:srgbClr val="000000"/>
                    </a:gs>
                    <a:gs pos="100000">
                      <a:srgbClr val="000000"/>
                    </a:gs>
                  </a:gsLst>
                  <a:lin ang="5400000" scaled="0"/>
                </a:gradFill>
                <a:latin typeface="Consolas" pitchFamily="49" charset="0"/>
                <a:cs typeface="Consolas" pitchFamily="49" charset="0"/>
              </a:defRPr>
            </a:lvl2pPr>
            <a:lvl3pPr marL="429801" indent="0">
              <a:buNone/>
              <a:defRPr>
                <a:gradFill>
                  <a:gsLst>
                    <a:gs pos="1250">
                      <a:srgbClr val="000000"/>
                    </a:gs>
                    <a:gs pos="100000">
                      <a:srgbClr val="000000"/>
                    </a:gs>
                  </a:gsLst>
                  <a:lin ang="5400000" scaled="0"/>
                </a:gradFill>
                <a:latin typeface="Consolas" pitchFamily="49" charset="0"/>
                <a:cs typeface="Consolas" pitchFamily="49" charset="0"/>
              </a:defRPr>
            </a:lvl3pPr>
            <a:lvl4pPr marL="598865" indent="0">
              <a:buNone/>
              <a:defRPr>
                <a:gradFill>
                  <a:gsLst>
                    <a:gs pos="1250">
                      <a:srgbClr val="000000"/>
                    </a:gs>
                    <a:gs pos="100000">
                      <a:srgbClr val="000000"/>
                    </a:gs>
                  </a:gsLst>
                  <a:lin ang="5400000" scaled="0"/>
                </a:gradFill>
                <a:latin typeface="Consolas" pitchFamily="49" charset="0"/>
                <a:cs typeface="Consolas" pitchFamily="49" charset="0"/>
              </a:defRPr>
            </a:lvl4pPr>
            <a:lvl5pPr marL="772691"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05663470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a:stretch/>
        </p:blipFill>
        <p:spPr bwMode="auto">
          <a:xfrm>
            <a:off x="6849698" y="4018552"/>
            <a:ext cx="480978" cy="24277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 xmlns:a14="http://schemas.microsoft.com/office/drawing/2010/main" val="0"/>
              </a:ext>
            </a:extLst>
          </a:blip>
          <a:srcRect/>
          <a:stretch/>
        </p:blipFill>
        <p:spPr>
          <a:xfrm>
            <a:off x="251714" y="4599306"/>
            <a:ext cx="1108831" cy="544194"/>
          </a:xfrm>
          <a:prstGeom prst="rect">
            <a:avLst/>
          </a:prstGeom>
        </p:spPr>
      </p:pic>
      <p:pic>
        <p:nvPicPr>
          <p:cNvPr id="10" name="Picture 9"/>
          <p:cNvPicPr>
            <a:picLocks noChangeAspect="1"/>
          </p:cNvPicPr>
          <p:nvPr userDrawn="1"/>
        </p:nvPicPr>
        <p:blipFill rotWithShape="1">
          <a:blip r:embed="rId6">
            <a:extLst>
              <a:ext uri="{28A0092B-C50C-407E-A947-70E740481C1C}">
                <a14:useLocalDpi xmlns="" xmlns:a14="http://schemas.microsoft.com/office/drawing/2010/main" val="0"/>
              </a:ext>
            </a:extLst>
          </a:blip>
          <a:srcRect l="26418" r="24915" b="4055"/>
          <a:stretch/>
        </p:blipFill>
        <p:spPr>
          <a:xfrm>
            <a:off x="3170423" y="3347285"/>
            <a:ext cx="835699" cy="988271"/>
          </a:xfrm>
          <a:prstGeom prst="rect">
            <a:avLst/>
          </a:prstGeom>
        </p:spPr>
      </p:pic>
      <p:pic>
        <p:nvPicPr>
          <p:cNvPr id="14" name="Picture 13"/>
          <p:cNvPicPr>
            <a:picLocks noChangeAspect="1"/>
          </p:cNvPicPr>
          <p:nvPr userDrawn="1"/>
        </p:nvPicPr>
        <p:blipFill rotWithShape="1">
          <a:blip r:embed="rId7">
            <a:extLst>
              <a:ext uri="{28A0092B-C50C-407E-A947-70E740481C1C}">
                <a14:useLocalDpi xmlns="" xmlns:a14="http://schemas.microsoft.com/office/drawing/2010/main" val="0"/>
              </a:ext>
            </a:extLst>
          </a:blip>
          <a:srcRect l="25426" r="27183" b="38978"/>
          <a:stretch/>
        </p:blipFill>
        <p:spPr>
          <a:xfrm>
            <a:off x="4464209" y="4572376"/>
            <a:ext cx="739442" cy="571129"/>
          </a:xfrm>
          <a:prstGeom prst="rect">
            <a:avLst/>
          </a:prstGeom>
        </p:spPr>
      </p:pic>
      <p:pic>
        <p:nvPicPr>
          <p:cNvPr id="2" name="Picture 1"/>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4374700" y="2230294"/>
            <a:ext cx="2070691" cy="2032514"/>
          </a:xfrm>
          <a:prstGeom prst="rect">
            <a:avLst/>
          </a:prstGeom>
        </p:spPr>
      </p:pic>
      <p:pic>
        <p:nvPicPr>
          <p:cNvPr id="12" name="Picture 11"/>
          <p:cNvPicPr>
            <a:picLocks noChangeAspect="1"/>
          </p:cNvPicPr>
          <p:nvPr userDrawn="1"/>
        </p:nvPicPr>
        <p:blipFill rotWithShape="1">
          <a:blip r:embed="rId9">
            <a:extLst>
              <a:ext uri="{28A0092B-C50C-407E-A947-70E740481C1C}">
                <a14:useLocalDpi xmlns="" xmlns:a14="http://schemas.microsoft.com/office/drawing/2010/main" val="0"/>
              </a:ext>
            </a:extLst>
          </a:blip>
          <a:srcRect l="24061" t="4833" r="26116"/>
          <a:stretch/>
        </p:blipFill>
        <p:spPr>
          <a:xfrm>
            <a:off x="8186525" y="2146712"/>
            <a:ext cx="789307" cy="904359"/>
          </a:xfrm>
          <a:prstGeom prst="rect">
            <a:avLst/>
          </a:prstGeom>
        </p:spPr>
      </p:pic>
      <p:pic>
        <p:nvPicPr>
          <p:cNvPr id="9" name="Picture 2" descr="C:\Users\Justin\Desktop\_Work_in_Progress\_MS\1530\toolbox.png"/>
          <p:cNvPicPr>
            <a:picLocks noChangeAspect="1" noChangeArrowheads="1"/>
          </p:cNvPicPr>
          <p:nvPr userDrawn="1"/>
        </p:nvPicPr>
        <p:blipFill>
          <a:blip r:embed="rId10">
            <a:extLst>
              <a:ext uri="{28A0092B-C50C-407E-A947-70E740481C1C}">
                <a14:useLocalDpi xmlns="" xmlns:a14="http://schemas.microsoft.com/office/drawing/2010/main" val="0"/>
              </a:ext>
            </a:extLst>
          </a:blip>
          <a:srcRect/>
          <a:stretch>
            <a:fillRect/>
          </a:stretch>
        </p:blipFill>
        <p:spPr bwMode="auto">
          <a:xfrm>
            <a:off x="1955626" y="3499987"/>
            <a:ext cx="728251" cy="61697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11">
            <a:extLst>
              <a:ext uri="{28A0092B-C50C-407E-A947-70E740481C1C}">
                <a14:useLocalDpi xmlns="" xmlns:a14="http://schemas.microsoft.com/office/drawing/2010/main" val="0"/>
              </a:ext>
            </a:extLst>
          </a:blip>
          <a:stretch>
            <a:fillRect/>
          </a:stretch>
        </p:blipFill>
        <p:spPr>
          <a:xfrm>
            <a:off x="794094" y="1062478"/>
            <a:ext cx="2692964" cy="1034666"/>
          </a:xfrm>
          <a:prstGeom prst="rect">
            <a:avLst/>
          </a:prstGeom>
        </p:spPr>
      </p:pic>
      <p:pic>
        <p:nvPicPr>
          <p:cNvPr id="11" name="Picture 10"/>
          <p:cNvPicPr>
            <a:picLocks noChangeAspect="1"/>
          </p:cNvPicPr>
          <p:nvPr userDrawn="1"/>
        </p:nvPicPr>
        <p:blipFill>
          <a:blip r:embed="rId12">
            <a:extLst>
              <a:ext uri="{BEBA8EAE-BF5A-486C-A8C5-ECC9F3942E4B}">
                <a14:imgProps xmlns="" xmlns:a14="http://schemas.microsoft.com/office/drawing/2010/main">
                  <a14:imgLayer r:embed="rId13">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7205375" y="4683822"/>
            <a:ext cx="1467261" cy="348235"/>
          </a:xfrm>
          <a:prstGeom prst="rect">
            <a:avLst/>
          </a:prstGeom>
        </p:spPr>
      </p:pic>
      <p:pic>
        <p:nvPicPr>
          <p:cNvPr id="5" name="Picture 4"/>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6974117" y="3414340"/>
            <a:ext cx="2004218" cy="827933"/>
          </a:xfrm>
          <a:prstGeom prst="rect">
            <a:avLst/>
          </a:prstGeom>
        </p:spPr>
      </p:pic>
      <p:sp>
        <p:nvSpPr>
          <p:cNvPr id="13" name="TextBox 12"/>
          <p:cNvSpPr txBox="1"/>
          <p:nvPr userDrawn="1"/>
        </p:nvSpPr>
        <p:spPr>
          <a:xfrm>
            <a:off x="1841312" y="4736971"/>
            <a:ext cx="2209573" cy="230833"/>
          </a:xfrm>
          <a:prstGeom prst="rect">
            <a:avLst/>
          </a:prstGeom>
          <a:noFill/>
        </p:spPr>
        <p:txBody>
          <a:bodyPr wrap="square" lIns="0" tIns="0" rIns="0" bIns="0" rtlCol="0">
            <a:spAutoFit/>
          </a:bodyPr>
          <a:lstStyle/>
          <a:p>
            <a:pPr algn="ctr" defTabSz="685750"/>
            <a:r>
              <a:rPr lang="en-US" sz="1500" b="1" spc="-53" dirty="0" smtClean="0">
                <a:gradFill>
                  <a:gsLst>
                    <a:gs pos="2917">
                      <a:srgbClr val="FFFFFF"/>
                    </a:gs>
                    <a:gs pos="30000">
                      <a:srgbClr val="FFFFFF"/>
                    </a:gs>
                  </a:gsLst>
                  <a:lin ang="5400000" scaled="0"/>
                </a:gradFill>
              </a:rPr>
              <a:t>LEARN</a:t>
            </a:r>
            <a:r>
              <a:rPr lang="en-US" sz="1500" spc="-53"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 xmlns:p14="http://schemas.microsoft.com/office/powerpoint/2010/main" val="400455481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theme" Target="../theme/theme10.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7.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1.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theme" Target="../theme/theme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6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68548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32" indent="-345132" algn="l" defTabSz="685487"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19"/>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6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Lst>
  <p:transition>
    <p:fade/>
  </p:transition>
  <p:timing>
    <p:tnLst>
      <p:par>
        <p:cTn id="1" dur="indefinite" restart="never" nodeType="tmRoot"/>
      </p:par>
    </p:tnLst>
  </p:timing>
  <p:txStyles>
    <p:titleStyle>
      <a:lvl1pPr algn="l" defTabSz="68548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32" indent="-345132" algn="l" defTabSz="685487"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61"/>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8" y="1428753"/>
            <a:ext cx="836393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685487" rtl="0" eaLnBrk="1" latinLnBrk="0" hangingPunct="1">
        <a:lnSpc>
          <a:spcPct val="90000"/>
        </a:lnSpc>
        <a:spcBef>
          <a:spcPct val="0"/>
        </a:spcBef>
        <a:buNone/>
        <a:defRPr lang="en-US" sz="3300" b="0" kern="1200" cap="none" spc="-75" baseline="0" dirty="0">
          <a:ln w="3175">
            <a:noFill/>
          </a:ln>
          <a:solidFill>
            <a:schemeClr val="tx1">
              <a:alpha val="99000"/>
            </a:schemeClr>
          </a:solidFill>
          <a:effectLst/>
          <a:latin typeface="+mj-lt"/>
          <a:ea typeface="+mn-ea"/>
          <a:cs typeface="Arial" charset="0"/>
        </a:defRPr>
      </a:lvl1pPr>
    </p:titleStyle>
    <p:bodyStyle>
      <a:lvl1pPr marL="0" indent="0" algn="l" defTabSz="685487" rtl="0" eaLnBrk="1" latinLnBrk="0" hangingPunct="1">
        <a:lnSpc>
          <a:spcPct val="90000"/>
        </a:lnSpc>
        <a:spcBef>
          <a:spcPct val="20000"/>
        </a:spcBef>
        <a:buFont typeface="Arial" pitchFamily="34" charset="0"/>
        <a:buNone/>
        <a:defRPr sz="2300" b="0" kern="1200">
          <a:solidFill>
            <a:schemeClr val="tx1">
              <a:alpha val="99000"/>
            </a:schemeClr>
          </a:solidFill>
          <a:latin typeface="Consolas" pitchFamily="49" charset="0"/>
          <a:ea typeface="+mn-ea"/>
          <a:cs typeface="Consolas" pitchFamily="49" charset="0"/>
        </a:defRPr>
      </a:lvl1pPr>
      <a:lvl2pPr marL="288596" indent="-5953" algn="l" defTabSz="685487" rtl="0" eaLnBrk="1" latinLnBrk="0" hangingPunct="1">
        <a:lnSpc>
          <a:spcPct val="90000"/>
        </a:lnSpc>
        <a:spcBef>
          <a:spcPct val="20000"/>
        </a:spcBef>
        <a:buFont typeface="Arial" pitchFamily="34" charset="0"/>
        <a:buNone/>
        <a:defRPr sz="2100" b="0" kern="1200">
          <a:solidFill>
            <a:schemeClr val="tx1">
              <a:alpha val="99000"/>
            </a:schemeClr>
          </a:solidFill>
          <a:latin typeface="Consolas" pitchFamily="49" charset="0"/>
          <a:ea typeface="+mn-ea"/>
          <a:cs typeface="Consolas" pitchFamily="49" charset="0"/>
        </a:defRPr>
      </a:lvl2pPr>
      <a:lvl3pPr marL="571238" indent="-5953" algn="l" defTabSz="685487"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3pPr>
      <a:lvl4pPr marL="820167" indent="5953" algn="l" defTabSz="685487"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4pPr>
      <a:lvl5pPr marL="1069085" indent="0" algn="l" defTabSz="685487"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714912117"/>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ransition>
    <p:fade/>
  </p:transition>
  <p:timing>
    <p:tnLst>
      <p:par>
        <p:cTn id="1" dur="indefinite" restart="never" nodeType="tmRoot"/>
      </p:par>
    </p:tnLst>
  </p:timing>
  <p:txStyles>
    <p:titleStyle>
      <a:lvl1pPr algn="l" defTabSz="6856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92" indent="-345192" algn="l" defTabSz="685607"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1pPr>
      <a:lvl2pPr marL="641591" indent="-296398" algn="l" defTabSz="685607" rtl="0" eaLnBrk="1" latinLnBrk="0" hangingPunct="1">
        <a:lnSpc>
          <a:spcPct val="90000"/>
        </a:lnSpc>
        <a:spcBef>
          <a:spcPct val="20000"/>
        </a:spcBef>
        <a:buSzPct val="90000"/>
        <a:buFontTx/>
        <a:buBlip>
          <a:blip r:embed="rId19"/>
        </a:buBlip>
        <a:defRPr sz="2100" kern="1200">
          <a:gradFill>
            <a:gsLst>
              <a:gs pos="0">
                <a:schemeClr val="tx1"/>
              </a:gs>
              <a:gs pos="86000">
                <a:schemeClr val="tx1"/>
              </a:gs>
            </a:gsLst>
            <a:lin ang="5400000" scaled="0"/>
          </a:gradFill>
          <a:latin typeface="+mn-lt"/>
          <a:ea typeface="+mn-ea"/>
          <a:cs typeface="+mn-cs"/>
        </a:defRPr>
      </a:lvl2pPr>
      <a:lvl3pPr marL="943941" indent="-302350" algn="l" defTabSz="685607"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3426" indent="-259492" algn="l" defTabSz="685607"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5787" indent="-252352" algn="l" defTabSz="685607"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5424"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21"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27"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29"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07" rtl="0" eaLnBrk="1" latinLnBrk="0" hangingPunct="1">
        <a:defRPr sz="1400" kern="1200">
          <a:solidFill>
            <a:schemeClr val="tx1"/>
          </a:solidFill>
          <a:latin typeface="+mn-lt"/>
          <a:ea typeface="+mn-ea"/>
          <a:cs typeface="+mn-cs"/>
        </a:defRPr>
      </a:lvl1pPr>
      <a:lvl2pPr marL="342799" algn="l" defTabSz="685607" rtl="0" eaLnBrk="1" latinLnBrk="0" hangingPunct="1">
        <a:defRPr sz="1400" kern="1200">
          <a:solidFill>
            <a:schemeClr val="tx1"/>
          </a:solidFill>
          <a:latin typeface="+mn-lt"/>
          <a:ea typeface="+mn-ea"/>
          <a:cs typeface="+mn-cs"/>
        </a:defRPr>
      </a:lvl2pPr>
      <a:lvl3pPr marL="685607" algn="l" defTabSz="685607" rtl="0" eaLnBrk="1" latinLnBrk="0" hangingPunct="1">
        <a:defRPr sz="1400" kern="1200">
          <a:solidFill>
            <a:schemeClr val="tx1"/>
          </a:solidFill>
          <a:latin typeface="+mn-lt"/>
          <a:ea typeface="+mn-ea"/>
          <a:cs typeface="+mn-cs"/>
        </a:defRPr>
      </a:lvl3pPr>
      <a:lvl4pPr marL="1028409" algn="l" defTabSz="685607" rtl="0" eaLnBrk="1" latinLnBrk="0" hangingPunct="1">
        <a:defRPr sz="1400" kern="1200">
          <a:solidFill>
            <a:schemeClr val="tx1"/>
          </a:solidFill>
          <a:latin typeface="+mn-lt"/>
          <a:ea typeface="+mn-ea"/>
          <a:cs typeface="+mn-cs"/>
        </a:defRPr>
      </a:lvl4pPr>
      <a:lvl5pPr marL="1371215" algn="l" defTabSz="685607" rtl="0" eaLnBrk="1" latinLnBrk="0" hangingPunct="1">
        <a:defRPr sz="1400" kern="1200">
          <a:solidFill>
            <a:schemeClr val="tx1"/>
          </a:solidFill>
          <a:latin typeface="+mn-lt"/>
          <a:ea typeface="+mn-ea"/>
          <a:cs typeface="+mn-cs"/>
        </a:defRPr>
      </a:lvl5pPr>
      <a:lvl6pPr marL="1714012" algn="l" defTabSz="685607" rtl="0" eaLnBrk="1" latinLnBrk="0" hangingPunct="1">
        <a:defRPr sz="1400" kern="1200">
          <a:solidFill>
            <a:schemeClr val="tx1"/>
          </a:solidFill>
          <a:latin typeface="+mn-lt"/>
          <a:ea typeface="+mn-ea"/>
          <a:cs typeface="+mn-cs"/>
        </a:defRPr>
      </a:lvl6pPr>
      <a:lvl7pPr marL="2056820" algn="l" defTabSz="685607" rtl="0" eaLnBrk="1" latinLnBrk="0" hangingPunct="1">
        <a:defRPr sz="1400" kern="1200">
          <a:solidFill>
            <a:schemeClr val="tx1"/>
          </a:solidFill>
          <a:latin typeface="+mn-lt"/>
          <a:ea typeface="+mn-ea"/>
          <a:cs typeface="+mn-cs"/>
        </a:defRPr>
      </a:lvl7pPr>
      <a:lvl8pPr marL="2399624" algn="l" defTabSz="685607" rtl="0" eaLnBrk="1" latinLnBrk="0" hangingPunct="1">
        <a:defRPr sz="1400" kern="1200">
          <a:solidFill>
            <a:schemeClr val="tx1"/>
          </a:solidFill>
          <a:latin typeface="+mn-lt"/>
          <a:ea typeface="+mn-ea"/>
          <a:cs typeface="+mn-cs"/>
        </a:defRPr>
      </a:lvl8pPr>
      <a:lvl9pPr marL="2742429" algn="l" defTabSz="68560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6"/>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156008834"/>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ransition>
    <p:fade/>
  </p:transition>
  <p:timing>
    <p:tnLst>
      <p:par>
        <p:cTn id="1" dur="indefinite" restart="never" nodeType="tmRoot"/>
      </p:par>
    </p:tnLst>
  </p:timing>
  <p:txStyles>
    <p:titleStyle>
      <a:lvl1pPr algn="l" defTabSz="685693"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37" indent="-345237" algn="l" defTabSz="68569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1pPr>
      <a:lvl2pPr marL="641672" indent="-296434" algn="l" defTabSz="685693" rtl="0" eaLnBrk="1" latinLnBrk="0" hangingPunct="1">
        <a:lnSpc>
          <a:spcPct val="90000"/>
        </a:lnSpc>
        <a:spcBef>
          <a:spcPct val="20000"/>
        </a:spcBef>
        <a:buSzPct val="90000"/>
        <a:buFontTx/>
        <a:buBlip>
          <a:blip r:embed="rId19"/>
        </a:buBlip>
        <a:defRPr sz="2100" kern="1200">
          <a:gradFill>
            <a:gsLst>
              <a:gs pos="0">
                <a:schemeClr val="tx1"/>
              </a:gs>
              <a:gs pos="86000">
                <a:schemeClr val="tx1"/>
              </a:gs>
            </a:gsLst>
            <a:lin ang="5400000" scaled="0"/>
          </a:gradFill>
          <a:latin typeface="+mn-lt"/>
          <a:ea typeface="+mn-ea"/>
          <a:cs typeface="+mn-cs"/>
        </a:defRPr>
      </a:lvl2pPr>
      <a:lvl3pPr marL="944058" indent="-302386" algn="l" defTabSz="685693"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3577" indent="-259525" algn="l" defTabSz="685693"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5967" indent="-252383" algn="l" defTabSz="685693"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24992362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transition>
    <p:fade/>
  </p:transition>
  <p:timing>
    <p:tnLst>
      <p:par>
        <p:cTn id="1" dur="indefinite" restart="never" nodeType="tmRoot"/>
      </p:par>
    </p:tnLst>
  </p:timing>
  <p:txStyles>
    <p:titleStyle>
      <a:lvl1pPr algn="l" defTabSz="685693"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765" marR="0" indent="-254765" algn="l" defTabSz="685693"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765" marR="0" indent="-175001" algn="l" defTabSz="685693"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815" marR="0" indent="-169049" algn="l" defTabSz="685693" rtl="0" eaLnBrk="1" fontAlgn="auto" latinLnBrk="0" hangingPunct="1">
        <a:lnSpc>
          <a:spcPct val="90000"/>
        </a:lnSpc>
        <a:spcBef>
          <a:spcPct val="20000"/>
        </a:spcBef>
        <a:spcAft>
          <a:spcPts val="0"/>
        </a:spcAft>
        <a:buClrTx/>
        <a:buSzPct val="90000"/>
        <a:buFont typeface="Wingdings" pitchFamily="2" charset="2"/>
        <a:buChar char=""/>
        <a:tabLst>
          <a:tab pos="598815" algn="l"/>
        </a:tabLst>
        <a:defRPr sz="1800" kern="1200" spc="0" baseline="0">
          <a:gradFill>
            <a:gsLst>
              <a:gs pos="1250">
                <a:schemeClr val="tx1"/>
              </a:gs>
              <a:gs pos="100000">
                <a:schemeClr val="tx1"/>
              </a:gs>
            </a:gsLst>
            <a:lin ang="5400000" scaled="0"/>
          </a:gradFill>
          <a:latin typeface="+mn-lt"/>
          <a:ea typeface="+mn-ea"/>
          <a:cs typeface="+mn-cs"/>
        </a:defRPr>
      </a:lvl3pPr>
      <a:lvl4pPr marL="772627" marR="0" indent="-173809" algn="l" defTabSz="685693"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676" marR="0" indent="-169049" algn="l" defTabSz="685693" rtl="0" eaLnBrk="1" fontAlgn="auto" latinLnBrk="0" hangingPunct="1">
        <a:lnSpc>
          <a:spcPct val="90000"/>
        </a:lnSpc>
        <a:spcBef>
          <a:spcPct val="20000"/>
        </a:spcBef>
        <a:spcAft>
          <a:spcPts val="0"/>
        </a:spcAft>
        <a:buClrTx/>
        <a:buSzPct val="90000"/>
        <a:buFont typeface="Wingdings" pitchFamily="2" charset="2"/>
        <a:buChar char=""/>
        <a:tabLst>
          <a:tab pos="941676" algn="l"/>
        </a:tabLst>
        <a:defRPr sz="1500" kern="1200" spc="0" baseline="0">
          <a:gradFill>
            <a:gsLst>
              <a:gs pos="1250">
                <a:schemeClr val="tx1"/>
              </a:gs>
              <a:gs pos="100000">
                <a:schemeClr val="tx1"/>
              </a:gs>
            </a:gsLst>
            <a:lin ang="5400000" scaled="0"/>
          </a:gra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429946104"/>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2" r:id="rId24"/>
    <p:sldLayoutId id="2147483833" r:id="rId25"/>
    <p:sldLayoutId id="2147483834" r:id="rId26"/>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786" marR="0" indent="-254786" algn="l" defTabSz="685750"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801" marR="0" indent="-175016" algn="l" defTabSz="685750"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865" marR="0" indent="-169063" algn="l" defTabSz="685750" rtl="0" eaLnBrk="1" fontAlgn="auto" latinLnBrk="0" hangingPunct="1">
        <a:lnSpc>
          <a:spcPct val="90000"/>
        </a:lnSpc>
        <a:spcBef>
          <a:spcPct val="20000"/>
        </a:spcBef>
        <a:spcAft>
          <a:spcPts val="0"/>
        </a:spcAft>
        <a:buClrTx/>
        <a:buSzPct val="90000"/>
        <a:buFont typeface="Wingdings" pitchFamily="2" charset="2"/>
        <a:buChar char=""/>
        <a:tabLst>
          <a:tab pos="598865" algn="l"/>
        </a:tabLst>
        <a:defRPr sz="1800" kern="1200" spc="0" baseline="0">
          <a:gradFill>
            <a:gsLst>
              <a:gs pos="1250">
                <a:schemeClr val="tx1"/>
              </a:gs>
              <a:gs pos="100000">
                <a:schemeClr val="tx1"/>
              </a:gs>
            </a:gsLst>
            <a:lin ang="5400000" scaled="0"/>
          </a:gradFill>
          <a:latin typeface="+mn-lt"/>
          <a:ea typeface="+mn-ea"/>
          <a:cs typeface="+mn-cs"/>
        </a:defRPr>
      </a:lvl3pPr>
      <a:lvl4pPr marL="772691" marR="0" indent="-173824" algn="l" defTabSz="685750"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754" marR="0" indent="-169063" algn="l" defTabSz="685750" rtl="0" eaLnBrk="1" fontAlgn="auto" latinLnBrk="0" hangingPunct="1">
        <a:lnSpc>
          <a:spcPct val="90000"/>
        </a:lnSpc>
        <a:spcBef>
          <a:spcPct val="20000"/>
        </a:spcBef>
        <a:spcAft>
          <a:spcPts val="0"/>
        </a:spcAft>
        <a:buClrTx/>
        <a:buSzPct val="90000"/>
        <a:buFont typeface="Wingdings" pitchFamily="2" charset="2"/>
        <a:buChar char=""/>
        <a:tabLst>
          <a:tab pos="941754" algn="l"/>
        </a:tabLst>
        <a:defRPr sz="1500" kern="1200" spc="0" baseline="0">
          <a:gradFill>
            <a:gsLst>
              <a:gs pos="1250">
                <a:schemeClr val="tx1"/>
              </a:gs>
              <a:gs pos="100000">
                <a:schemeClr val="tx1"/>
              </a:gs>
            </a:gsLst>
            <a:lin ang="5400000" scaled="0"/>
          </a:gradFill>
          <a:latin typeface="+mn-lt"/>
          <a:ea typeface="+mn-ea"/>
          <a:cs typeface="+mn-cs"/>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190871335"/>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12" indent="-345312" algn="l" defTabSz="685835"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1pPr>
      <a:lvl2pPr marL="641807" indent="-296494" algn="l" defTabSz="685835" rtl="0" eaLnBrk="1" latinLnBrk="0" hangingPunct="1">
        <a:lnSpc>
          <a:spcPct val="90000"/>
        </a:lnSpc>
        <a:spcBef>
          <a:spcPct val="20000"/>
        </a:spcBef>
        <a:buSzPct val="90000"/>
        <a:buFontTx/>
        <a:buBlip>
          <a:blip r:embed="rId19"/>
        </a:buBlip>
        <a:defRPr sz="2100" kern="1200">
          <a:gradFill>
            <a:gsLst>
              <a:gs pos="0">
                <a:schemeClr val="tx1"/>
              </a:gs>
              <a:gs pos="86000">
                <a:schemeClr val="tx1"/>
              </a:gs>
            </a:gsLst>
            <a:lin ang="5400000" scaled="0"/>
          </a:gradFill>
          <a:latin typeface="+mn-lt"/>
          <a:ea typeface="+mn-ea"/>
          <a:cs typeface="+mn-cs"/>
        </a:defRPr>
      </a:lvl2pPr>
      <a:lvl3pPr marL="944253" indent="-302446" algn="l" defTabSz="685835"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3832" indent="-259580" algn="l" defTabSz="685835"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6268" indent="-252436" algn="l" defTabSz="685835"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66357565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312" indent="-345312" algn="l" defTabSz="685835"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807" indent="-296494" algn="l" defTabSz="685835"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253" indent="-302446" algn="l" defTabSz="685835"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832" indent="-259580" algn="l" defTabSz="685835"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6268" indent="-252436" algn="l" defTabSz="685835"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54918799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327" indent="-345327" algn="l" defTabSz="685864"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xfyun.cn/"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46.png"/><Relationship Id="rId12" Type="http://schemas.openxmlformats.org/officeDocument/2006/relationships/image" Target="../media/image65.png"/><Relationship Id="rId2" Type="http://schemas.openxmlformats.org/officeDocument/2006/relationships/image" Target="../media/image44.jpe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64.png"/><Relationship Id="rId5" Type="http://schemas.openxmlformats.org/officeDocument/2006/relationships/image" Target="../media/image47.png"/><Relationship Id="rId10" Type="http://schemas.openxmlformats.org/officeDocument/2006/relationships/image" Target="../media/image63.png"/><Relationship Id="rId4" Type="http://schemas.openxmlformats.org/officeDocument/2006/relationships/image" Target="../media/image45.gif"/><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45.gif"/><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png"/><Relationship Id="rId10" Type="http://schemas.openxmlformats.org/officeDocument/2006/relationships/image" Target="../media/image47.png"/><Relationship Id="rId4" Type="http://schemas.openxmlformats.org/officeDocument/2006/relationships/image" Target="../media/image42.jpeg"/><Relationship Id="rId9" Type="http://schemas.openxmlformats.org/officeDocument/2006/relationships/image" Target="../media/image46.png"/><Relationship Id="rId14" Type="http://schemas.openxmlformats.org/officeDocument/2006/relationships/image" Target="../media/image51.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3.png"/><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5.xml"/><Relationship Id="rId7" Type="http://schemas.openxmlformats.org/officeDocument/2006/relationships/image" Target="../media/image7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64.png"/><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76.jpe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6.png"/><Relationship Id="rId7" Type="http://schemas.openxmlformats.org/officeDocument/2006/relationships/hyperlink" Target="http://www.xfyun.cn/services/analysis/mobileapphttp:/www.xfyun.cn/services/analysis/mobileapp"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1.jpeg"/><Relationship Id="rId5" Type="http://schemas.openxmlformats.org/officeDocument/2006/relationships/image" Target="../media/image49.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3.png"/><Relationship Id="rId7" Type="http://schemas.openxmlformats.org/officeDocument/2006/relationships/hyperlink" Target="http://www.xfyun.cn/"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87.wmf"/><Relationship Id="rId5" Type="http://schemas.openxmlformats.org/officeDocument/2006/relationships/image" Target="../media/image66.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95.png"/><Relationship Id="rId18" Type="http://schemas.openxmlformats.org/officeDocument/2006/relationships/image" Target="../media/image100.emf"/><Relationship Id="rId3" Type="http://schemas.openxmlformats.org/officeDocument/2006/relationships/image" Target="../media/image88.png"/><Relationship Id="rId21" Type="http://schemas.openxmlformats.org/officeDocument/2006/relationships/image" Target="../media/image102.png"/><Relationship Id="rId7" Type="http://schemas.openxmlformats.org/officeDocument/2006/relationships/image" Target="../media/image40.png"/><Relationship Id="rId12" Type="http://schemas.openxmlformats.org/officeDocument/2006/relationships/image" Target="../media/image94.png"/><Relationship Id="rId17" Type="http://schemas.openxmlformats.org/officeDocument/2006/relationships/image" Target="../media/image99.emf"/><Relationship Id="rId2" Type="http://schemas.openxmlformats.org/officeDocument/2006/relationships/notesSlide" Target="../notesSlides/notesSlide14.xml"/><Relationship Id="rId16" Type="http://schemas.openxmlformats.org/officeDocument/2006/relationships/image" Target="../media/image98.png"/><Relationship Id="rId20" Type="http://schemas.microsoft.com/office/2007/relationships/hdphoto" Target="../media/hdphoto30.wdp"/><Relationship Id="rId1" Type="http://schemas.openxmlformats.org/officeDocument/2006/relationships/slideLayout" Target="../slideLayouts/slideLayout9.xml"/><Relationship Id="rId6" Type="http://schemas.openxmlformats.org/officeDocument/2006/relationships/hyperlink" Target="http://www.xfyun.cn/" TargetMode="External"/><Relationship Id="rId11" Type="http://schemas.openxmlformats.org/officeDocument/2006/relationships/image" Target="../media/image93.png"/><Relationship Id="rId5" Type="http://schemas.openxmlformats.org/officeDocument/2006/relationships/image" Target="../media/image90.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9.png"/><Relationship Id="rId9" Type="http://schemas.openxmlformats.org/officeDocument/2006/relationships/image" Target="../media/image91.png"/><Relationship Id="rId1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hyperlink" Target="http://www.xfyun.cn/"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4294967295"/>
          </p:nvPr>
        </p:nvSpPr>
        <p:spPr>
          <a:xfrm>
            <a:off x="1609725" y="1978025"/>
            <a:ext cx="7534275" cy="701675"/>
          </a:xfrm>
        </p:spPr>
        <p:txBody>
          <a:bodyPr>
            <a:normAutofit/>
          </a:bodyPr>
          <a:lstStyle/>
          <a:p>
            <a:r>
              <a:rPr lang="zh-CN" altLang="en-US" sz="3200" dirty="0"/>
              <a:t>以</a:t>
            </a:r>
            <a:r>
              <a:rPr lang="en-US" altLang="zh-CN" sz="3200" dirty="0" err="1"/>
              <a:t>Hadoop</a:t>
            </a:r>
            <a:r>
              <a:rPr lang="zh-CN" altLang="en-US" sz="3200" dirty="0"/>
              <a:t>为核心的大数据开放平台建设</a:t>
            </a:r>
          </a:p>
        </p:txBody>
      </p:sp>
      <p:sp>
        <p:nvSpPr>
          <p:cNvPr id="7" name="文本占位符 6"/>
          <p:cNvSpPr>
            <a:spLocks noGrp="1"/>
          </p:cNvSpPr>
          <p:nvPr>
            <p:ph type="body" sz="quarter" idx="4294967295"/>
          </p:nvPr>
        </p:nvSpPr>
        <p:spPr>
          <a:xfrm>
            <a:off x="5715000" y="2952750"/>
            <a:ext cx="2346325" cy="333375"/>
          </a:xfrm>
          <a:prstGeom prst="rect">
            <a:avLst/>
          </a:prstGeom>
        </p:spPr>
        <p:txBody>
          <a:bodyPr/>
          <a:lstStyle/>
          <a:p>
            <a:r>
              <a:rPr lang="zh-CN" altLang="en-US" dirty="0" smtClean="0"/>
              <a:t>孙利兵</a:t>
            </a:r>
            <a:endParaRPr lang="zh-CN" altLang="en-US" dirty="0"/>
          </a:p>
        </p:txBody>
      </p:sp>
      <p:sp>
        <p:nvSpPr>
          <p:cNvPr id="6" name="标题 4"/>
          <p:cNvSpPr txBox="1">
            <a:spLocks/>
          </p:cNvSpPr>
          <p:nvPr/>
        </p:nvSpPr>
        <p:spPr>
          <a:xfrm>
            <a:off x="619944" y="826859"/>
            <a:ext cx="7480448" cy="1019397"/>
          </a:xfrm>
          <a:prstGeom prst="rect">
            <a:avLst/>
          </a:prstGeom>
        </p:spPr>
        <p:txBody>
          <a:bodyPr vert="horz" wrap="square" lIns="0" tIns="0" rIns="0" bIns="0" rtlCol="0" anchor="ctr" anchorCtr="0">
            <a:normAutofit/>
          </a:bodyPr>
          <a:lstStyle>
            <a:lvl1pPr algn="l" defTabSz="685835" rtl="0" eaLnBrk="1" latinLnBrk="0" hangingPunct="1">
              <a:lnSpc>
                <a:spcPct val="90000"/>
              </a:lnSpc>
              <a:spcBef>
                <a:spcPct val="0"/>
              </a:spcBef>
              <a:buNone/>
              <a:defRPr lang="en-US" sz="4800" b="0" kern="1200" cap="none" spc="-75" baseline="0">
                <a:ln w="3175">
                  <a:noFill/>
                </a:ln>
                <a:solidFill>
                  <a:schemeClr val="bg1">
                    <a:alpha val="99000"/>
                  </a:schemeClr>
                </a:solidFill>
                <a:effectLst/>
                <a:latin typeface="+mj-ea"/>
                <a:ea typeface="+mj-ea"/>
                <a:cs typeface="Arial" charset="0"/>
              </a:defRPr>
            </a:lvl1pPr>
          </a:lstStyle>
          <a:p>
            <a:r>
              <a:rPr lang="zh-CN" alt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驾驭大数据</a:t>
            </a:r>
            <a:endParaRPr lang="zh-CN" alt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10" name="组合 9"/>
          <p:cNvGrpSpPr/>
          <p:nvPr/>
        </p:nvGrpSpPr>
        <p:grpSpPr>
          <a:xfrm>
            <a:off x="6629400" y="4378523"/>
            <a:ext cx="2514600" cy="764977"/>
            <a:chOff x="6553200" y="4095750"/>
            <a:chExt cx="2514600" cy="764977"/>
          </a:xfrm>
        </p:grpSpPr>
        <p:pic>
          <p:nvPicPr>
            <p:cNvPr id="8" name="Picture 2">
              <a:hlinkClick r:id="rId2"/>
            </p:cNvPr>
            <p:cNvPicPr>
              <a:picLocks noChangeAspect="1" noChangeArrowheads="1"/>
            </p:cNvPicPr>
            <p:nvPr/>
          </p:nvPicPr>
          <p:blipFill>
            <a:blip r:embed="rId3"/>
            <a:srcRect/>
            <a:stretch>
              <a:fillRect/>
            </a:stretch>
          </p:blipFill>
          <p:spPr bwMode="auto">
            <a:xfrm>
              <a:off x="6553200" y="4095750"/>
              <a:ext cx="2514600" cy="504825"/>
            </a:xfrm>
            <a:prstGeom prst="rect">
              <a:avLst/>
            </a:prstGeom>
            <a:ln>
              <a:noFill/>
            </a:ln>
            <a:effectLst>
              <a:softEdge rad="112500"/>
            </a:effectLst>
          </p:spPr>
        </p:pic>
        <p:sp>
          <p:nvSpPr>
            <p:cNvPr id="9" name="矩形 8"/>
            <p:cNvSpPr/>
            <p:nvPr/>
          </p:nvSpPr>
          <p:spPr>
            <a:xfrm>
              <a:off x="6629400" y="4552950"/>
              <a:ext cx="1834541" cy="307777"/>
            </a:xfrm>
            <a:prstGeom prst="rect">
              <a:avLst/>
            </a:prstGeom>
          </p:spPr>
          <p:txBody>
            <a:bodyPr wrap="none">
              <a:spAutoFit/>
            </a:bodyPr>
            <a:lstStyle/>
            <a:p>
              <a:r>
                <a:rPr lang="en-US" altLang="zh-CN" dirty="0" smtClean="0"/>
                <a:t>http://www.xfyun.cn/</a:t>
              </a:r>
              <a:endParaRPr lang="zh-CN" altLang="en-US" dirty="0"/>
            </a:p>
          </p:txBody>
        </p:sp>
      </p:grpSp>
    </p:spTree>
    <p:extLst>
      <p:ext uri="{BB962C8B-B14F-4D97-AF65-F5344CB8AC3E}">
        <p14:creationId xmlns="" xmlns:p14="http://schemas.microsoft.com/office/powerpoint/2010/main" val="36026785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09550"/>
            <a:ext cx="7162800" cy="465512"/>
          </a:xfrm>
        </p:spPr>
        <p:txBody>
          <a:bodyPr/>
          <a:lstStyle/>
          <a:p>
            <a:r>
              <a:rPr lang="zh-CN" altLang="en-US" dirty="0" smtClean="0"/>
              <a:t>讯飞大数据开放平台</a:t>
            </a:r>
            <a:endParaRPr lang="zh-CN" altLang="en-US" dirty="0"/>
          </a:p>
        </p:txBody>
      </p:sp>
      <p:sp>
        <p:nvSpPr>
          <p:cNvPr id="6" name="Rectangle 48"/>
          <p:cNvSpPr/>
          <p:nvPr/>
        </p:nvSpPr>
        <p:spPr>
          <a:xfrm>
            <a:off x="2771268" y="1357849"/>
            <a:ext cx="5982742" cy="2439129"/>
          </a:xfrm>
          <a:prstGeom prst="rect">
            <a:avLst/>
          </a:prstGeom>
        </p:spPr>
        <p:txBody>
          <a:bodyPr wrap="square">
            <a:spAutoFit/>
          </a:bodyPr>
          <a:lstStyle/>
          <a:p>
            <a:pPr marL="342900" indent="-342900">
              <a:spcBef>
                <a:spcPts val="750"/>
              </a:spcBef>
              <a:spcAft>
                <a:spcPts val="375"/>
              </a:spcAft>
              <a:buFont typeface="Wingdings" panose="05000000000000000000" pitchFamily="2" charset="2"/>
              <a:buChar char="Ø"/>
            </a:pPr>
            <a:r>
              <a:rPr lang="zh-CN" altLang="en-US" sz="2300" dirty="0" smtClean="0">
                <a:gradFill>
                  <a:gsLst>
                    <a:gs pos="0">
                      <a:schemeClr val="tx1"/>
                    </a:gs>
                    <a:gs pos="100000">
                      <a:schemeClr val="tx1"/>
                    </a:gs>
                  </a:gsLst>
                  <a:lin ang="5400000" scaled="0"/>
                </a:gradFill>
              </a:rPr>
              <a:t>以数据导向为理念</a:t>
            </a:r>
            <a:endParaRPr lang="en-US" altLang="zh-CN" sz="2300" dirty="0" smtClean="0">
              <a:gradFill>
                <a:gsLst>
                  <a:gs pos="0">
                    <a:schemeClr val="tx1"/>
                  </a:gs>
                  <a:gs pos="100000">
                    <a:schemeClr val="tx1"/>
                  </a:gs>
                </a:gsLst>
                <a:lin ang="5400000" scaled="0"/>
              </a:gradFill>
            </a:endParaRPr>
          </a:p>
          <a:p>
            <a:pPr marL="342900" indent="-342900">
              <a:spcBef>
                <a:spcPts val="750"/>
              </a:spcBef>
              <a:spcAft>
                <a:spcPts val="375"/>
              </a:spcAft>
              <a:buFont typeface="Wingdings" panose="05000000000000000000" pitchFamily="2" charset="2"/>
              <a:buChar char="Ø"/>
            </a:pPr>
            <a:r>
              <a:rPr lang="zh-CN" altLang="en-US" sz="2300" dirty="0" smtClean="0">
                <a:gradFill>
                  <a:gsLst>
                    <a:gs pos="0">
                      <a:schemeClr val="tx1"/>
                    </a:gs>
                    <a:gs pos="100000">
                      <a:schemeClr val="tx1"/>
                    </a:gs>
                  </a:gsLst>
                  <a:lin ang="5400000" scaled="0"/>
                </a:gradFill>
              </a:rPr>
              <a:t>以</a:t>
            </a:r>
            <a:r>
              <a:rPr lang="en-US" altLang="zh-CN" sz="2300" dirty="0" err="1" smtClean="0">
                <a:gradFill>
                  <a:gsLst>
                    <a:gs pos="0">
                      <a:schemeClr val="tx1"/>
                    </a:gs>
                    <a:gs pos="100000">
                      <a:schemeClr val="tx1"/>
                    </a:gs>
                  </a:gsLst>
                  <a:lin ang="5400000" scaled="0"/>
                </a:gradFill>
              </a:rPr>
              <a:t>Hadoop</a:t>
            </a:r>
            <a:r>
              <a:rPr lang="zh-CN" altLang="en-US" sz="2300" dirty="0" smtClean="0">
                <a:gradFill>
                  <a:gsLst>
                    <a:gs pos="0">
                      <a:schemeClr val="tx1"/>
                    </a:gs>
                    <a:gs pos="100000">
                      <a:schemeClr val="tx1"/>
                    </a:gs>
                  </a:gsLst>
                  <a:lin ang="5400000" scaled="0"/>
                </a:gradFill>
              </a:rPr>
              <a:t>为核心</a:t>
            </a:r>
            <a:endParaRPr lang="en-US" altLang="zh-CN" sz="2300" dirty="0" smtClean="0">
              <a:gradFill>
                <a:gsLst>
                  <a:gs pos="0">
                    <a:schemeClr val="tx1"/>
                  </a:gs>
                  <a:gs pos="100000">
                    <a:schemeClr val="tx1"/>
                  </a:gs>
                </a:gsLst>
                <a:lin ang="5400000" scaled="0"/>
              </a:gradFill>
            </a:endParaRPr>
          </a:p>
          <a:p>
            <a:pPr marL="342900" indent="-342900">
              <a:spcBef>
                <a:spcPts val="750"/>
              </a:spcBef>
              <a:spcAft>
                <a:spcPts val="375"/>
              </a:spcAft>
              <a:buFont typeface="Wingdings" panose="05000000000000000000" pitchFamily="2" charset="2"/>
              <a:buChar char="Ø"/>
            </a:pPr>
            <a:r>
              <a:rPr lang="zh-CN" altLang="en-US" sz="2300" dirty="0" smtClean="0">
                <a:gradFill>
                  <a:gsLst>
                    <a:gs pos="0">
                      <a:schemeClr val="tx1"/>
                    </a:gs>
                    <a:gs pos="100000">
                      <a:schemeClr val="tx1"/>
                    </a:gs>
                  </a:gsLst>
                  <a:lin ang="5400000" scaled="0"/>
                </a:gradFill>
              </a:rPr>
              <a:t>融合优秀技术</a:t>
            </a:r>
            <a:endParaRPr lang="en-US" sz="2300" dirty="0" smtClean="0">
              <a:gradFill>
                <a:gsLst>
                  <a:gs pos="0">
                    <a:schemeClr val="tx1"/>
                  </a:gs>
                  <a:gs pos="100000">
                    <a:schemeClr val="tx1"/>
                  </a:gs>
                </a:gsLst>
                <a:lin ang="5400000" scaled="0"/>
              </a:gradFill>
            </a:endParaRPr>
          </a:p>
          <a:p>
            <a:pPr marL="342900" indent="-342900">
              <a:spcBef>
                <a:spcPts val="750"/>
              </a:spcBef>
              <a:spcAft>
                <a:spcPts val="375"/>
              </a:spcAft>
              <a:buFont typeface="Wingdings" panose="05000000000000000000" pitchFamily="2" charset="2"/>
              <a:buChar char="Ø"/>
            </a:pPr>
            <a:r>
              <a:rPr lang="en-US" altLang="en-US" sz="2300" dirty="0" smtClean="0">
                <a:gradFill>
                  <a:gsLst>
                    <a:gs pos="0">
                      <a:schemeClr val="tx1"/>
                    </a:gs>
                    <a:gs pos="100000">
                      <a:schemeClr val="tx1"/>
                    </a:gs>
                  </a:gsLst>
                  <a:lin ang="5400000" scaled="0"/>
                </a:gradFill>
              </a:rPr>
              <a:t>因地制宜的使用技术</a:t>
            </a:r>
            <a:endParaRPr lang="en-US" altLang="zh-CN" sz="2300" dirty="0" smtClean="0">
              <a:gradFill>
                <a:gsLst>
                  <a:gs pos="0">
                    <a:schemeClr val="tx1"/>
                  </a:gs>
                  <a:gs pos="100000">
                    <a:schemeClr val="tx1"/>
                  </a:gs>
                </a:gsLst>
                <a:lin ang="5400000" scaled="0"/>
              </a:gradFill>
            </a:endParaRPr>
          </a:p>
          <a:p>
            <a:pPr marL="342900" indent="-342900">
              <a:spcBef>
                <a:spcPts val="750"/>
              </a:spcBef>
              <a:spcAft>
                <a:spcPts val="375"/>
              </a:spcAft>
              <a:buFont typeface="Wingdings" panose="05000000000000000000" pitchFamily="2" charset="2"/>
              <a:buChar char="Ø"/>
            </a:pPr>
            <a:r>
              <a:rPr lang="zh-CN" altLang="en-US" sz="2300" dirty="0" smtClean="0">
                <a:gradFill>
                  <a:gsLst>
                    <a:gs pos="0">
                      <a:schemeClr val="tx1"/>
                    </a:gs>
                    <a:gs pos="100000">
                      <a:schemeClr val="tx1"/>
                    </a:gs>
                  </a:gsLst>
                  <a:lin ang="5400000" scaled="0"/>
                </a:gradFill>
              </a:rPr>
              <a:t>提升大数据用户体验</a:t>
            </a:r>
            <a:endParaRPr lang="en-US" sz="2300" dirty="0">
              <a:gradFill>
                <a:gsLst>
                  <a:gs pos="0">
                    <a:schemeClr val="tx1"/>
                  </a:gs>
                  <a:gs pos="100000">
                    <a:schemeClr val="tx1"/>
                  </a:gs>
                </a:gsLst>
                <a:lin ang="5400000" scaled="0"/>
              </a:gradFill>
            </a:endParaRPr>
          </a:p>
        </p:txBody>
      </p:sp>
      <p:grpSp>
        <p:nvGrpSpPr>
          <p:cNvPr id="11" name="组 24"/>
          <p:cNvGrpSpPr/>
          <p:nvPr/>
        </p:nvGrpSpPr>
        <p:grpSpPr>
          <a:xfrm>
            <a:off x="685800" y="1352550"/>
            <a:ext cx="1904999" cy="2306600"/>
            <a:chOff x="609600" y="2495550"/>
            <a:chExt cx="1392115" cy="1556264"/>
          </a:xfrm>
        </p:grpSpPr>
        <p:sp>
          <p:nvSpPr>
            <p:cNvPr id="12" name="TextBox 11"/>
            <p:cNvSpPr txBox="1"/>
            <p:nvPr/>
          </p:nvSpPr>
          <p:spPr>
            <a:xfrm>
              <a:off x="665285" y="3678031"/>
              <a:ext cx="1218263" cy="373783"/>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a:t>
              </a:r>
            </a:p>
            <a:p>
              <a:pPr marL="1191" lvl="2" algn="ctr" fontAlgn="base">
                <a:buClr>
                  <a:schemeClr val="accent2"/>
                </a:buClr>
                <a:buSzPct val="100000"/>
                <a:tabLst>
                  <a:tab pos="3429314" algn="r"/>
                </a:tabLst>
                <a:defRPr/>
              </a:pPr>
              <a:r>
                <a:rPr lang="zh-CN" altLang="en-US" sz="1500" i="1" dirty="0" smtClean="0">
                  <a:latin typeface="Segoe" pitchFamily="34" charset="0"/>
                </a:rPr>
                <a:t>大数据开放平台</a:t>
              </a:r>
              <a:endParaRPr lang="en-US" sz="1500" i="1" dirty="0">
                <a:latin typeface="Segoe" pitchFamily="34" charset="0"/>
              </a:endParaRPr>
            </a:p>
          </p:txBody>
        </p:sp>
        <p:pic>
          <p:nvPicPr>
            <p:cNvPr id="13" name="图片 12"/>
            <p:cNvPicPr>
              <a:picLocks noChangeAspect="1"/>
            </p:cNvPicPr>
            <p:nvPr/>
          </p:nvPicPr>
          <p:blipFill>
            <a:blip r:embed="rId2"/>
            <a:stretch>
              <a:fillRect/>
            </a:stretch>
          </p:blipFill>
          <p:spPr>
            <a:xfrm>
              <a:off x="609600" y="2495550"/>
              <a:ext cx="1392115" cy="1325026"/>
            </a:xfrm>
            <a:prstGeom prst="rect">
              <a:avLst/>
            </a:prstGeom>
          </p:spPr>
        </p:pic>
      </p:grpSp>
    </p:spTree>
    <p:extLst>
      <p:ext uri="{BB962C8B-B14F-4D97-AF65-F5344CB8AC3E}">
        <p14:creationId xmlns="" xmlns:p14="http://schemas.microsoft.com/office/powerpoint/2010/main" val="29950392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436" y="171460"/>
            <a:ext cx="8363938" cy="465512"/>
          </a:xfrm>
        </p:spPr>
        <p:txBody>
          <a:bodyPr/>
          <a:lstStyle/>
          <a:p>
            <a:r>
              <a:rPr lang="zh-CN" altLang="en-US" dirty="0" smtClean="0"/>
              <a:t> 讯飞大数据开放平台的构成</a:t>
            </a:r>
            <a:endParaRPr lang="zh-CN" altLang="en-US" dirty="0"/>
          </a:p>
        </p:txBody>
      </p:sp>
      <p:pic>
        <p:nvPicPr>
          <p:cNvPr id="4" name="Picture 1" descr="pasted-image.pd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1075606"/>
            <a:ext cx="4600575" cy="14888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AutoShape 2"/>
          <p:cNvSpPr>
            <a:spLocks/>
          </p:cNvSpPr>
          <p:nvPr/>
        </p:nvSpPr>
        <p:spPr bwMode="auto">
          <a:xfrm>
            <a:off x="2610370" y="1904876"/>
            <a:ext cx="5832648"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21336" tIns="21336" rIns="21336" bIns="21336" anchor="ctr"/>
          <a:lstStyle/>
          <a:p>
            <a:pPr defTabSz="245364"/>
            <a:r>
              <a:rPr lang="zh-CN" altLang="en-US" sz="2500" b="1" dirty="0"/>
              <a:t>大</a:t>
            </a:r>
            <a:r>
              <a:rPr lang="zh-CN" altLang="en-US" sz="2500" b="1" dirty="0" smtClean="0"/>
              <a:t>数据全新应用体验</a:t>
            </a:r>
            <a:r>
              <a:rPr lang="en-US" altLang="zh-CN" sz="2500" b="1" dirty="0" smtClean="0"/>
              <a:t>Evolution</a:t>
            </a:r>
            <a:endParaRPr lang="zh-CN" altLang="zh-CN" dirty="0"/>
          </a:p>
        </p:txBody>
      </p:sp>
      <p:sp>
        <p:nvSpPr>
          <p:cNvPr id="12" name="Cross 10"/>
          <p:cNvSpPr/>
          <p:nvPr/>
        </p:nvSpPr>
        <p:spPr bwMode="auto">
          <a:xfrm>
            <a:off x="5716191" y="2968650"/>
            <a:ext cx="816558" cy="816346"/>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3" name="组合 2"/>
          <p:cNvGrpSpPr/>
          <p:nvPr/>
        </p:nvGrpSpPr>
        <p:grpSpPr>
          <a:xfrm>
            <a:off x="3332719" y="2878275"/>
            <a:ext cx="2130425" cy="1219197"/>
            <a:chOff x="3108499" y="2954487"/>
            <a:chExt cx="2130425" cy="1219197"/>
          </a:xfrm>
        </p:grpSpPr>
        <p:grpSp>
          <p:nvGrpSpPr>
            <p:cNvPr id="13" name="Group 51"/>
            <p:cNvGrpSpPr>
              <a:grpSpLocks/>
            </p:cNvGrpSpPr>
            <p:nvPr/>
          </p:nvGrpSpPr>
          <p:grpSpPr bwMode="auto">
            <a:xfrm>
              <a:off x="3181524" y="2954487"/>
              <a:ext cx="2020553" cy="1138781"/>
              <a:chOff x="5065683" y="1628640"/>
              <a:chExt cx="3599354" cy="2955295"/>
            </a:xfrm>
          </p:grpSpPr>
          <p:grpSp>
            <p:nvGrpSpPr>
              <p:cNvPr id="14" name="Group 65"/>
              <p:cNvGrpSpPr>
                <a:grpSpLocks/>
              </p:cNvGrpSpPr>
              <p:nvPr/>
            </p:nvGrpSpPr>
            <p:grpSpPr bwMode="auto">
              <a:xfrm>
                <a:off x="5065683" y="1628640"/>
                <a:ext cx="1900577" cy="2955295"/>
                <a:chOff x="5105004" y="1336938"/>
                <a:chExt cx="1900576" cy="2955295"/>
              </a:xfrm>
            </p:grpSpPr>
            <p:pic>
              <p:nvPicPr>
                <p:cNvPr id="18" name="Picture 66" descr="2-20113-ServerRow.png"/>
                <p:cNvPicPr>
                  <a:picLocks noChangeAspect="1"/>
                </p:cNvPicPr>
                <p:nvPr/>
              </p:nvPicPr>
              <p:blipFill>
                <a:blip r:embed="rId3"/>
                <a:srcRect/>
                <a:stretch>
                  <a:fillRect/>
                </a:stretch>
              </p:blipFill>
              <p:spPr bwMode="auto">
                <a:xfrm>
                  <a:off x="5374335" y="1343011"/>
                  <a:ext cx="1631245" cy="2949222"/>
                </a:xfrm>
                <a:prstGeom prst="rect">
                  <a:avLst/>
                </a:prstGeom>
                <a:noFill/>
                <a:ln w="9525">
                  <a:noFill/>
                  <a:miter lim="800000"/>
                  <a:headEnd/>
                  <a:tailEnd/>
                </a:ln>
              </p:spPr>
            </p:pic>
            <p:sp>
              <p:nvSpPr>
                <p:cNvPr id="19" name="Rectangle 58"/>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913985">
                    <a:defRPr/>
                  </a:pPr>
                  <a:endParaRPr lang="en-US" kern="0" dirty="0">
                    <a:solidFill>
                      <a:srgbClr val="000000">
                        <a:alpha val="99000"/>
                      </a:srgbClr>
                    </a:solidFill>
                    <a:latin typeface="Calibri"/>
                  </a:endParaRPr>
                </a:p>
              </p:txBody>
            </p:sp>
          </p:grpSp>
          <p:grpSp>
            <p:nvGrpSpPr>
              <p:cNvPr id="15" name="Group 59"/>
              <p:cNvGrpSpPr>
                <a:grpSpLocks/>
              </p:cNvGrpSpPr>
              <p:nvPr/>
            </p:nvGrpSpPr>
            <p:grpSpPr bwMode="auto">
              <a:xfrm flipH="1">
                <a:off x="6764458" y="1628640"/>
                <a:ext cx="1900579" cy="2955295"/>
                <a:chOff x="5105004" y="1336938"/>
                <a:chExt cx="1900580" cy="2955295"/>
              </a:xfrm>
            </p:grpSpPr>
            <p:pic>
              <p:nvPicPr>
                <p:cNvPr id="16" name="Picture 60"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17" name="Rectangle 56"/>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913985">
                    <a:defRPr/>
                  </a:pPr>
                  <a:endParaRPr lang="en-US" kern="0" dirty="0">
                    <a:solidFill>
                      <a:srgbClr val="000000">
                        <a:alpha val="99000"/>
                      </a:srgbClr>
                    </a:solidFill>
                    <a:latin typeface="Calibri"/>
                  </a:endParaRPr>
                </a:p>
              </p:txBody>
            </p:sp>
          </p:grpSp>
        </p:grpSp>
        <p:pic>
          <p:nvPicPr>
            <p:cNvPr id="20" name="Picture 4" descr="D:\DVD_ART34\Artwork_Imagery\Icons - Illustrations\Internet Clouds web\cloud 2.png"/>
            <p:cNvPicPr>
              <a:picLocks noChangeAspect="1" noChangeArrowheads="1"/>
            </p:cNvPicPr>
            <p:nvPr/>
          </p:nvPicPr>
          <p:blipFill>
            <a:blip r:embed="rId4"/>
            <a:srcRect r="6662"/>
            <a:stretch>
              <a:fillRect/>
            </a:stretch>
          </p:blipFill>
          <p:spPr bwMode="auto">
            <a:xfrm>
              <a:off x="3108499" y="3024730"/>
              <a:ext cx="2130425" cy="1148954"/>
            </a:xfrm>
            <a:prstGeom prst="rect">
              <a:avLst/>
            </a:prstGeom>
            <a:noFill/>
            <a:ln w="9525">
              <a:noFill/>
              <a:miter lim="800000"/>
              <a:headEnd/>
              <a:tailEnd/>
            </a:ln>
          </p:spPr>
        </p:pic>
      </p:grpSp>
      <p:sp>
        <p:nvSpPr>
          <p:cNvPr id="21" name="TextBox 20"/>
          <p:cNvSpPr txBox="1"/>
          <p:nvPr/>
        </p:nvSpPr>
        <p:spPr>
          <a:xfrm>
            <a:off x="3774933" y="3702291"/>
            <a:ext cx="1254267" cy="323165"/>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zh-CN" altLang="en-US" sz="1500" i="1" dirty="0" smtClean="0">
                <a:latin typeface="Segoe" pitchFamily="34" charset="0"/>
              </a:rPr>
              <a:t>基础集群</a:t>
            </a:r>
            <a:endParaRPr lang="en-US" sz="1500" i="1" dirty="0">
              <a:latin typeface="Segoe" pitchFamily="34" charset="0"/>
            </a:endParaRPr>
          </a:p>
        </p:txBody>
      </p:sp>
      <p:sp>
        <p:nvSpPr>
          <p:cNvPr id="22" name="Cross 10"/>
          <p:cNvSpPr/>
          <p:nvPr/>
        </p:nvSpPr>
        <p:spPr bwMode="auto">
          <a:xfrm>
            <a:off x="2307642" y="3028950"/>
            <a:ext cx="816558" cy="816346"/>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25" name="组 24"/>
          <p:cNvGrpSpPr/>
          <p:nvPr/>
        </p:nvGrpSpPr>
        <p:grpSpPr>
          <a:xfrm>
            <a:off x="609600" y="2495550"/>
            <a:ext cx="1447800" cy="1542365"/>
            <a:chOff x="609600" y="2495550"/>
            <a:chExt cx="1447800" cy="1542365"/>
          </a:xfrm>
        </p:grpSpPr>
        <p:sp>
          <p:nvSpPr>
            <p:cNvPr id="11" name="TextBox 10"/>
            <p:cNvSpPr txBox="1"/>
            <p:nvPr/>
          </p:nvSpPr>
          <p:spPr>
            <a:xfrm>
              <a:off x="685800" y="3714750"/>
              <a:ext cx="1218263" cy="323165"/>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Maple-SDK</a:t>
              </a:r>
              <a:endParaRPr lang="en-US" sz="1500" i="1" dirty="0">
                <a:latin typeface="Segoe" pitchFamily="34" charset="0"/>
              </a:endParaRPr>
            </a:p>
          </p:txBody>
        </p:sp>
        <p:pic>
          <p:nvPicPr>
            <p:cNvPr id="24" name="图片 23"/>
            <p:cNvPicPr>
              <a:picLocks noChangeAspect="1"/>
            </p:cNvPicPr>
            <p:nvPr/>
          </p:nvPicPr>
          <p:blipFill>
            <a:blip r:embed="rId5"/>
            <a:stretch>
              <a:fillRect/>
            </a:stretch>
          </p:blipFill>
          <p:spPr>
            <a:xfrm>
              <a:off x="609600" y="2495550"/>
              <a:ext cx="1447800" cy="1378027"/>
            </a:xfrm>
            <a:prstGeom prst="rect">
              <a:avLst/>
            </a:prstGeom>
          </p:spPr>
        </p:pic>
      </p:grpSp>
      <p:grpSp>
        <p:nvGrpSpPr>
          <p:cNvPr id="27" name="组 26"/>
          <p:cNvGrpSpPr/>
          <p:nvPr/>
        </p:nvGrpSpPr>
        <p:grpSpPr>
          <a:xfrm>
            <a:off x="6858000" y="2419350"/>
            <a:ext cx="1447800" cy="1542365"/>
            <a:chOff x="609600" y="2495550"/>
            <a:chExt cx="1447800" cy="1542365"/>
          </a:xfrm>
        </p:grpSpPr>
        <p:sp>
          <p:nvSpPr>
            <p:cNvPr id="28" name="TextBox 10"/>
            <p:cNvSpPr txBox="1"/>
            <p:nvPr/>
          </p:nvSpPr>
          <p:spPr>
            <a:xfrm>
              <a:off x="685800" y="3714750"/>
              <a:ext cx="1371600" cy="323165"/>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Maple-BDWS</a:t>
              </a:r>
              <a:endParaRPr lang="en-US" sz="1500" i="1" dirty="0">
                <a:latin typeface="Segoe" pitchFamily="34" charset="0"/>
              </a:endParaRPr>
            </a:p>
          </p:txBody>
        </p:sp>
        <p:pic>
          <p:nvPicPr>
            <p:cNvPr id="29" name="图片 28"/>
            <p:cNvPicPr>
              <a:picLocks noChangeAspect="1"/>
            </p:cNvPicPr>
            <p:nvPr/>
          </p:nvPicPr>
          <p:blipFill>
            <a:blip r:embed="rId5"/>
            <a:stretch>
              <a:fillRect/>
            </a:stretch>
          </p:blipFill>
          <p:spPr>
            <a:xfrm>
              <a:off x="609600" y="2495550"/>
              <a:ext cx="1447800" cy="1378027"/>
            </a:xfrm>
            <a:prstGeom prst="rect">
              <a:avLst/>
            </a:prstGeom>
          </p:spPr>
        </p:pic>
      </p:grpSp>
    </p:spTree>
    <p:extLst>
      <p:ext uri="{BB962C8B-B14F-4D97-AF65-F5344CB8AC3E}">
        <p14:creationId xmlns="" xmlns:p14="http://schemas.microsoft.com/office/powerpoint/2010/main" val="123368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51520" y="141480"/>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rPr>
              <a:t>讯飞大数据开放平台</a:t>
            </a:r>
            <a:r>
              <a:rPr lang="en-US" altLang="zh-CN" sz="3200" dirty="0" smtClean="0">
                <a:latin typeface="+mn-ea"/>
              </a:rPr>
              <a:t>-</a:t>
            </a:r>
            <a:r>
              <a:rPr lang="zh-CN" altLang="en-US" sz="3200" dirty="0" smtClean="0">
                <a:latin typeface="+mn-ea"/>
              </a:rPr>
              <a:t>架构图</a:t>
            </a:r>
            <a:endParaRPr lang="en-US" altLang="zh-CN" sz="3200" dirty="0" smtClean="0">
              <a:latin typeface="+mn-ea"/>
            </a:endParaRPr>
          </a:p>
        </p:txBody>
      </p:sp>
      <p:grpSp>
        <p:nvGrpSpPr>
          <p:cNvPr id="43" name="组合 42"/>
          <p:cNvGrpSpPr/>
          <p:nvPr/>
        </p:nvGrpSpPr>
        <p:grpSpPr>
          <a:xfrm>
            <a:off x="1475656" y="2422311"/>
            <a:ext cx="6048672" cy="905523"/>
            <a:chOff x="1259632" y="2704542"/>
            <a:chExt cx="6048672" cy="1207364"/>
          </a:xfrm>
          <a:solidFill>
            <a:schemeClr val="accent3"/>
          </a:solidFill>
        </p:grpSpPr>
        <p:sp>
          <p:nvSpPr>
            <p:cNvPr id="44" name="矩形 43"/>
            <p:cNvSpPr/>
            <p:nvPr/>
          </p:nvSpPr>
          <p:spPr>
            <a:xfrm>
              <a:off x="1259632" y="2704542"/>
              <a:ext cx="6048672" cy="1207364"/>
            </a:xfrm>
            <a:prstGeom prst="rect">
              <a:avLst/>
            </a:prstGeom>
            <a:grpFill/>
            <a:ln>
              <a:noFill/>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45" name="矩形 44"/>
            <p:cNvSpPr/>
            <p:nvPr/>
          </p:nvSpPr>
          <p:spPr>
            <a:xfrm>
              <a:off x="1835696" y="2852936"/>
              <a:ext cx="2016224" cy="56111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Arial"/>
                  <a:ea typeface="宋体"/>
                </a:rPr>
                <a:t>Flume-</a:t>
              </a:r>
              <a:r>
                <a:rPr kumimoji="0" lang="en-US" altLang="zh-CN" sz="1800" b="0" i="0" u="none" strike="noStrike" kern="0" cap="none" spc="0" normalizeH="0" baseline="0" noProof="0" dirty="0" err="1" smtClean="0">
                  <a:ln>
                    <a:noFill/>
                  </a:ln>
                  <a:solidFill>
                    <a:srgbClr val="FFFFFF"/>
                  </a:solidFill>
                  <a:effectLst/>
                  <a:uLnTx/>
                  <a:uFillTx/>
                  <a:latin typeface="Arial"/>
                  <a:ea typeface="宋体"/>
                </a:rPr>
                <a:t>ng</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46" name="矩形 45"/>
            <p:cNvSpPr/>
            <p:nvPr/>
          </p:nvSpPr>
          <p:spPr>
            <a:xfrm>
              <a:off x="4572000" y="2852935"/>
              <a:ext cx="2016224" cy="561111"/>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FFFFFF"/>
                  </a:solidFill>
                  <a:effectLst/>
                  <a:uLnTx/>
                  <a:uFillTx/>
                  <a:latin typeface="Arial"/>
                  <a:ea typeface="宋体"/>
                </a:rPr>
                <a:t>Sqoop</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47" name="矩形 46"/>
            <p:cNvSpPr/>
            <p:nvPr/>
          </p:nvSpPr>
          <p:spPr>
            <a:xfrm>
              <a:off x="2627784" y="3429000"/>
              <a:ext cx="3168352" cy="482906"/>
            </a:xfrm>
            <a:prstGeom prst="rect">
              <a:avLst/>
            </a:prstGeom>
            <a:grp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a:ea typeface="宋体"/>
                </a:rPr>
                <a:t>ETL</a:t>
              </a:r>
              <a:endParaRPr kumimoji="0" lang="zh-CN" altLang="en-US" sz="1800" b="0" i="0" u="none" strike="noStrike" kern="0" cap="none" spc="0" normalizeH="0" baseline="0" noProof="0" dirty="0" smtClean="0">
                <a:ln>
                  <a:noFill/>
                </a:ln>
                <a:solidFill>
                  <a:srgbClr val="000000"/>
                </a:solidFill>
                <a:effectLst/>
                <a:uLnTx/>
                <a:uFillTx/>
                <a:latin typeface="Arial"/>
                <a:ea typeface="宋体"/>
              </a:endParaRPr>
            </a:p>
          </p:txBody>
        </p:sp>
      </p:grpSp>
      <p:grpSp>
        <p:nvGrpSpPr>
          <p:cNvPr id="48" name="组合 47"/>
          <p:cNvGrpSpPr/>
          <p:nvPr/>
        </p:nvGrpSpPr>
        <p:grpSpPr>
          <a:xfrm>
            <a:off x="1475656" y="3719478"/>
            <a:ext cx="3312368" cy="904500"/>
            <a:chOff x="1259632" y="4276357"/>
            <a:chExt cx="3312368" cy="1528907"/>
          </a:xfrm>
        </p:grpSpPr>
        <p:sp>
          <p:nvSpPr>
            <p:cNvPr id="49" name="矩形 48"/>
            <p:cNvSpPr/>
            <p:nvPr/>
          </p:nvSpPr>
          <p:spPr>
            <a:xfrm>
              <a:off x="1259632" y="4276357"/>
              <a:ext cx="3312368" cy="1528907"/>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
          <p:nvSpPr>
            <p:cNvPr id="50" name="矩形 49"/>
            <p:cNvSpPr/>
            <p:nvPr/>
          </p:nvSpPr>
          <p:spPr>
            <a:xfrm>
              <a:off x="1579512" y="5157192"/>
              <a:ext cx="2632447" cy="504056"/>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000000"/>
                  </a:solidFill>
                  <a:effectLst/>
                  <a:uLnTx/>
                  <a:uFillTx/>
                  <a:latin typeface="Arial"/>
                  <a:ea typeface="宋体"/>
                </a:rPr>
                <a:t>Hadoop</a:t>
              </a:r>
              <a:r>
                <a:rPr kumimoji="0" lang="en-US" altLang="zh-CN" sz="1800" b="0" i="0" u="none" strike="noStrike" kern="0" cap="none" spc="0" normalizeH="0" baseline="0" noProof="0" dirty="0" smtClean="0">
                  <a:ln>
                    <a:noFill/>
                  </a:ln>
                  <a:solidFill>
                    <a:srgbClr val="000000"/>
                  </a:solidFill>
                  <a:effectLst/>
                  <a:uLnTx/>
                  <a:uFillTx/>
                  <a:latin typeface="Arial"/>
                  <a:ea typeface="宋体"/>
                </a:rPr>
                <a:t>(</a:t>
              </a:r>
              <a:r>
                <a:rPr kumimoji="0" lang="zh-CN" altLang="en-US" sz="1800" b="0" i="0" u="none" strike="noStrike" kern="0" cap="none" spc="0" normalizeH="0" baseline="0" noProof="0" dirty="0" smtClean="0">
                  <a:ln>
                    <a:noFill/>
                  </a:ln>
                  <a:solidFill>
                    <a:srgbClr val="000000"/>
                  </a:solidFill>
                  <a:effectLst/>
                  <a:uLnTx/>
                  <a:uFillTx/>
                  <a:latin typeface="Arial"/>
                  <a:ea typeface="宋体"/>
                </a:rPr>
                <a:t>存储</a:t>
              </a:r>
              <a:r>
                <a:rPr kumimoji="0" lang="en-US" altLang="zh-CN" sz="1800" b="0" i="0" u="none" strike="noStrike" kern="0" cap="none" spc="0" normalizeH="0" baseline="0" noProof="0" dirty="0" smtClean="0">
                  <a:ln>
                    <a:noFill/>
                  </a:ln>
                  <a:solidFill>
                    <a:srgbClr val="000000"/>
                  </a:solidFill>
                  <a:effectLst/>
                  <a:uLnTx/>
                  <a:uFillTx/>
                  <a:latin typeface="Arial"/>
                  <a:ea typeface="宋体"/>
                </a:rPr>
                <a:t>&amp;</a:t>
              </a:r>
              <a:r>
                <a:rPr kumimoji="0" lang="zh-CN" altLang="en-US" sz="1800" b="0" i="0" u="none" strike="noStrike" kern="0" cap="none" spc="0" normalizeH="0" baseline="0" noProof="0" dirty="0" smtClean="0">
                  <a:ln>
                    <a:noFill/>
                  </a:ln>
                  <a:solidFill>
                    <a:srgbClr val="000000"/>
                  </a:solidFill>
                  <a:effectLst/>
                  <a:uLnTx/>
                  <a:uFillTx/>
                  <a:latin typeface="Arial"/>
                  <a:ea typeface="宋体"/>
                </a:rPr>
                <a:t>计算</a:t>
              </a:r>
              <a:r>
                <a:rPr kumimoji="0" lang="en-US" altLang="zh-CN" sz="1800" b="0" i="0" u="none" strike="noStrike" kern="0" cap="none" spc="0" normalizeH="0" baseline="0" noProof="0" dirty="0" smtClean="0">
                  <a:ln>
                    <a:noFill/>
                  </a:ln>
                  <a:solidFill>
                    <a:srgbClr val="000000"/>
                  </a:solidFill>
                  <a:effectLst/>
                  <a:uLnTx/>
                  <a:uFillTx/>
                  <a:latin typeface="Arial"/>
                  <a:ea typeface="宋体"/>
                </a:rPr>
                <a:t>)</a:t>
              </a:r>
              <a:endParaRPr kumimoji="0" lang="zh-CN" altLang="en-US" sz="1800" b="0" i="0" u="none" strike="noStrike" kern="0" cap="none" spc="0" normalizeH="0" baseline="0" noProof="0" dirty="0" smtClean="0">
                <a:ln>
                  <a:noFill/>
                </a:ln>
                <a:solidFill>
                  <a:srgbClr val="000000"/>
                </a:solidFill>
                <a:effectLst/>
                <a:uLnTx/>
                <a:uFillTx/>
                <a:latin typeface="Arial"/>
                <a:ea typeface="宋体"/>
              </a:endParaRPr>
            </a:p>
          </p:txBody>
        </p:sp>
        <p:sp>
          <p:nvSpPr>
            <p:cNvPr id="51" name="矩形 50"/>
            <p:cNvSpPr/>
            <p:nvPr/>
          </p:nvSpPr>
          <p:spPr>
            <a:xfrm>
              <a:off x="2831976" y="4445749"/>
              <a:ext cx="1676400" cy="56160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FFFFFF"/>
                  </a:solidFill>
                  <a:effectLst/>
                  <a:uLnTx/>
                  <a:uFillTx/>
                  <a:latin typeface="Arial"/>
                  <a:ea typeface="宋体"/>
                </a:rPr>
                <a:t>Storm&amp;Spark</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52" name="矩形 51"/>
            <p:cNvSpPr/>
            <p:nvPr/>
          </p:nvSpPr>
          <p:spPr>
            <a:xfrm>
              <a:off x="1403648" y="4445748"/>
              <a:ext cx="1389180" cy="56160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FFFFFF"/>
                  </a:solidFill>
                  <a:effectLst/>
                  <a:uLnTx/>
                  <a:uFillTx/>
                  <a:latin typeface="Arial"/>
                  <a:ea typeface="宋体"/>
                </a:rPr>
                <a:t>Hive&amp;Pig</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grpSp>
      <p:grpSp>
        <p:nvGrpSpPr>
          <p:cNvPr id="53" name="组合 52"/>
          <p:cNvGrpSpPr/>
          <p:nvPr/>
        </p:nvGrpSpPr>
        <p:grpSpPr>
          <a:xfrm>
            <a:off x="4932040" y="3719478"/>
            <a:ext cx="2592288" cy="904500"/>
            <a:chOff x="4716016" y="4276357"/>
            <a:chExt cx="2592288" cy="1528907"/>
          </a:xfrm>
        </p:grpSpPr>
        <p:sp>
          <p:nvSpPr>
            <p:cNvPr id="54" name="矩形 53"/>
            <p:cNvSpPr/>
            <p:nvPr/>
          </p:nvSpPr>
          <p:spPr>
            <a:xfrm>
              <a:off x="4716016" y="4276357"/>
              <a:ext cx="2592288" cy="1528907"/>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
          <p:nvSpPr>
            <p:cNvPr id="55" name="矩形 54"/>
            <p:cNvSpPr/>
            <p:nvPr/>
          </p:nvSpPr>
          <p:spPr>
            <a:xfrm>
              <a:off x="4860032" y="4445749"/>
              <a:ext cx="1080000" cy="56160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FFFFFF"/>
                  </a:solidFill>
                  <a:effectLst/>
                  <a:uLnTx/>
                  <a:uFillTx/>
                  <a:latin typeface="Arial"/>
                  <a:ea typeface="宋体"/>
                </a:rPr>
                <a:t>Hbase</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56" name="矩形 55"/>
            <p:cNvSpPr/>
            <p:nvPr/>
          </p:nvSpPr>
          <p:spPr>
            <a:xfrm>
              <a:off x="6084168" y="4437112"/>
              <a:ext cx="1080120" cy="570236"/>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err="1" smtClean="0">
                  <a:ln>
                    <a:noFill/>
                  </a:ln>
                  <a:solidFill>
                    <a:srgbClr val="FFFFFF"/>
                  </a:solidFill>
                  <a:effectLst/>
                  <a:uLnTx/>
                  <a:uFillTx/>
                  <a:latin typeface="Arial"/>
                  <a:ea typeface="宋体"/>
                </a:rPr>
                <a:t>Redis</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57" name="矩形 56"/>
            <p:cNvSpPr/>
            <p:nvPr/>
          </p:nvSpPr>
          <p:spPr>
            <a:xfrm>
              <a:off x="4932040" y="5229200"/>
              <a:ext cx="2160240" cy="432048"/>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Arial"/>
                  <a:ea typeface="宋体"/>
                </a:rPr>
                <a:t>缓存</a:t>
              </a:r>
            </a:p>
          </p:txBody>
        </p:sp>
      </p:grpSp>
      <p:grpSp>
        <p:nvGrpSpPr>
          <p:cNvPr id="58" name="组合 57"/>
          <p:cNvGrpSpPr/>
          <p:nvPr/>
        </p:nvGrpSpPr>
        <p:grpSpPr>
          <a:xfrm>
            <a:off x="1475656" y="1275606"/>
            <a:ext cx="6048672" cy="853472"/>
            <a:chOff x="1259632" y="1261776"/>
            <a:chExt cx="6048672" cy="1137962"/>
          </a:xfrm>
        </p:grpSpPr>
        <p:sp>
          <p:nvSpPr>
            <p:cNvPr id="59" name="矩形 58"/>
            <p:cNvSpPr/>
            <p:nvPr/>
          </p:nvSpPr>
          <p:spPr>
            <a:xfrm>
              <a:off x="1259632" y="1261776"/>
              <a:ext cx="6048672" cy="1137962"/>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sp>
          <p:nvSpPr>
            <p:cNvPr id="60" name="矩形 59"/>
            <p:cNvSpPr/>
            <p:nvPr/>
          </p:nvSpPr>
          <p:spPr>
            <a:xfrm>
              <a:off x="1475656" y="1340768"/>
              <a:ext cx="1260000" cy="561997"/>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Arial"/>
                  <a:ea typeface="宋体"/>
                </a:rPr>
                <a:t>搜索引擎</a:t>
              </a:r>
            </a:p>
          </p:txBody>
        </p:sp>
        <p:sp>
          <p:nvSpPr>
            <p:cNvPr id="61" name="矩形 60"/>
            <p:cNvSpPr/>
            <p:nvPr/>
          </p:nvSpPr>
          <p:spPr>
            <a:xfrm>
              <a:off x="2915816" y="1340768"/>
              <a:ext cx="1260000" cy="561997"/>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Arial"/>
                  <a:ea typeface="宋体"/>
                </a:rPr>
                <a:t>数据库</a:t>
              </a:r>
            </a:p>
          </p:txBody>
        </p:sp>
        <p:sp>
          <p:nvSpPr>
            <p:cNvPr id="62" name="矩形 61"/>
            <p:cNvSpPr/>
            <p:nvPr/>
          </p:nvSpPr>
          <p:spPr>
            <a:xfrm>
              <a:off x="4355976" y="1340768"/>
              <a:ext cx="1260000" cy="561997"/>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Arial"/>
                  <a:ea typeface="宋体"/>
                </a:rPr>
                <a:t>语音云</a:t>
              </a:r>
            </a:p>
          </p:txBody>
        </p:sp>
        <p:sp>
          <p:nvSpPr>
            <p:cNvPr id="63" name="矩形 62"/>
            <p:cNvSpPr/>
            <p:nvPr/>
          </p:nvSpPr>
          <p:spPr>
            <a:xfrm>
              <a:off x="2699792" y="1916832"/>
              <a:ext cx="3168352" cy="482906"/>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Arial"/>
                  <a:ea typeface="宋体"/>
                </a:rPr>
                <a:t>应用层</a:t>
              </a:r>
            </a:p>
          </p:txBody>
        </p:sp>
        <p:sp>
          <p:nvSpPr>
            <p:cNvPr id="64" name="矩形 63"/>
            <p:cNvSpPr/>
            <p:nvPr/>
          </p:nvSpPr>
          <p:spPr>
            <a:xfrm>
              <a:off x="5868144" y="1340768"/>
              <a:ext cx="1260000" cy="561997"/>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Arial"/>
                  <a:ea typeface="宋体"/>
                </a:rPr>
                <a:t>Apps</a:t>
              </a:r>
              <a:endParaRPr kumimoji="0" lang="zh-CN" altLang="en-US" sz="1800" b="0" i="0" u="none" strike="noStrike" kern="0" cap="none" spc="0" normalizeH="0" baseline="0" noProof="0" dirty="0" smtClean="0">
                <a:ln>
                  <a:noFill/>
                </a:ln>
                <a:solidFill>
                  <a:srgbClr val="FFFFFF"/>
                </a:solidFill>
                <a:effectLst/>
                <a:uLnTx/>
                <a:uFillTx/>
                <a:latin typeface="Arial"/>
                <a:ea typeface="宋体"/>
              </a:endParaRPr>
            </a:p>
          </p:txBody>
        </p:sp>
      </p:grpSp>
      <p:sp>
        <p:nvSpPr>
          <p:cNvPr id="65" name="矩形 64"/>
          <p:cNvSpPr/>
          <p:nvPr/>
        </p:nvSpPr>
        <p:spPr>
          <a:xfrm>
            <a:off x="683568" y="1270369"/>
            <a:ext cx="648072" cy="3366164"/>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vert="eaVert"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3600" kern="0" dirty="0" smtClean="0">
                <a:solidFill>
                  <a:srgbClr val="FFFFFF"/>
                </a:solidFill>
                <a:latin typeface="Arial"/>
                <a:ea typeface="宋体"/>
              </a:rPr>
              <a:t>Maple-</a:t>
            </a:r>
            <a:r>
              <a:rPr kumimoji="0" lang="en-US" altLang="zh-CN" sz="3600" b="0" i="0" u="none" strike="noStrike" kern="0" cap="none" spc="0" normalizeH="0" baseline="0" noProof="0" dirty="0" smtClean="0">
                <a:ln>
                  <a:noFill/>
                </a:ln>
                <a:solidFill>
                  <a:srgbClr val="FFFFFF"/>
                </a:solidFill>
                <a:effectLst/>
                <a:uLnTx/>
                <a:uFillTx/>
                <a:latin typeface="Arial"/>
                <a:ea typeface="宋体"/>
              </a:rPr>
              <a:t>SDK</a:t>
            </a:r>
            <a:endParaRPr kumimoji="0" lang="zh-CN" altLang="en-US" sz="3600" b="0" i="0" u="none" strike="noStrike" kern="0" cap="none" spc="0" normalizeH="0" baseline="0" noProof="0" dirty="0" smtClean="0">
              <a:ln>
                <a:noFill/>
              </a:ln>
              <a:solidFill>
                <a:srgbClr val="FFFFFF"/>
              </a:solidFill>
              <a:effectLst/>
              <a:uLnTx/>
              <a:uFillTx/>
              <a:latin typeface="Arial"/>
              <a:ea typeface="宋体"/>
            </a:endParaRPr>
          </a:p>
        </p:txBody>
      </p:sp>
      <p:sp>
        <p:nvSpPr>
          <p:cNvPr id="66" name="矩形 65"/>
          <p:cNvSpPr/>
          <p:nvPr/>
        </p:nvSpPr>
        <p:spPr>
          <a:xfrm>
            <a:off x="7668344" y="1275607"/>
            <a:ext cx="648072" cy="3360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3200" kern="0" dirty="0" smtClean="0">
                <a:latin typeface="Arial"/>
                <a:ea typeface="宋体"/>
              </a:rPr>
              <a:t>Maple</a:t>
            </a:r>
            <a:r>
              <a:rPr kumimoji="0" lang="en-US" altLang="zh-CN" sz="3200" b="0" i="0" u="none" strike="noStrike" kern="0" cap="none" spc="0" normalizeH="0" baseline="0" noProof="0" dirty="0" smtClean="0">
                <a:ln>
                  <a:noFill/>
                </a:ln>
                <a:effectLst/>
                <a:uLnTx/>
                <a:uFillTx/>
                <a:latin typeface="Arial"/>
                <a:ea typeface="宋体"/>
              </a:rPr>
              <a:t>-BDWS</a:t>
            </a:r>
            <a:endParaRPr kumimoji="0" lang="zh-CN" altLang="en-US" sz="3200" b="0" i="0" u="none" strike="noStrike" kern="0" cap="none" spc="0" normalizeH="0" baseline="0" noProof="0" dirty="0" smtClean="0">
              <a:ln>
                <a:noFill/>
              </a:ln>
              <a:effectLst/>
              <a:uLnTx/>
              <a:uFillTx/>
              <a:latin typeface="Arial"/>
              <a:ea typeface="宋体"/>
            </a:endParaRPr>
          </a:p>
        </p:txBody>
      </p:sp>
      <p:sp>
        <p:nvSpPr>
          <p:cNvPr id="67" name="上下箭头 66"/>
          <p:cNvSpPr/>
          <p:nvPr/>
        </p:nvSpPr>
        <p:spPr>
          <a:xfrm>
            <a:off x="4231384" y="2031690"/>
            <a:ext cx="484632" cy="539384"/>
          </a:xfrm>
          <a:prstGeom prst="upDownArrow">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
        <p:nvSpPr>
          <p:cNvPr id="68" name="上下箭头 67"/>
          <p:cNvSpPr/>
          <p:nvPr/>
        </p:nvSpPr>
        <p:spPr>
          <a:xfrm>
            <a:off x="2843808" y="3274504"/>
            <a:ext cx="484632" cy="539384"/>
          </a:xfrm>
          <a:prstGeom prst="upDownArrow">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
        <p:nvSpPr>
          <p:cNvPr id="69" name="上下箭头 68"/>
          <p:cNvSpPr/>
          <p:nvPr/>
        </p:nvSpPr>
        <p:spPr>
          <a:xfrm>
            <a:off x="6019960" y="3219120"/>
            <a:ext cx="484632" cy="539384"/>
          </a:xfrm>
          <a:prstGeom prst="upDownArrow">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Tree>
    <p:extLst>
      <p:ext uri="{BB962C8B-B14F-4D97-AF65-F5344CB8AC3E}">
        <p14:creationId xmlns="" xmlns:p14="http://schemas.microsoft.com/office/powerpoint/2010/main" val="3218473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ppt_x"/>
                                          </p:val>
                                        </p:tav>
                                        <p:tav tm="100000">
                                          <p:val>
                                            <p:strVal val="#ppt_x"/>
                                          </p:val>
                                        </p:tav>
                                      </p:tavLst>
                                    </p:anim>
                                    <p:anim calcmode="lin" valueType="num">
                                      <p:cBhvr additive="base">
                                        <p:cTn id="3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circle(in)">
                                      <p:cBhvr>
                                        <p:cTn id="50"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0" y="2114550"/>
            <a:ext cx="4648200" cy="338554"/>
          </a:xfrm>
        </p:spPr>
        <p:txBody>
          <a:bodyPr/>
          <a:lstStyle/>
          <a:p>
            <a:pPr marL="0" indent="0">
              <a:buNone/>
            </a:pPr>
            <a:r>
              <a:rPr kumimoji="1" lang="zh-CN" altLang="en-US" dirty="0" smtClean="0"/>
              <a:t>大数据开放平台的门户</a:t>
            </a:r>
            <a:endParaRPr kumimoji="1" lang="zh-CN" altLang="en-US" dirty="0"/>
          </a:p>
        </p:txBody>
      </p:sp>
      <p:grpSp>
        <p:nvGrpSpPr>
          <p:cNvPr id="4" name="组 24"/>
          <p:cNvGrpSpPr/>
          <p:nvPr/>
        </p:nvGrpSpPr>
        <p:grpSpPr>
          <a:xfrm>
            <a:off x="5181600" y="1504950"/>
            <a:ext cx="1447800" cy="1526977"/>
            <a:chOff x="609600" y="2495550"/>
            <a:chExt cx="1447800" cy="1526977"/>
          </a:xfrm>
        </p:grpSpPr>
        <p:sp>
          <p:nvSpPr>
            <p:cNvPr id="5" name="TextBox 4"/>
            <p:cNvSpPr txBox="1"/>
            <p:nvPr/>
          </p:nvSpPr>
          <p:spPr>
            <a:xfrm>
              <a:off x="685800" y="3714750"/>
              <a:ext cx="1295400" cy="307777"/>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i="1" dirty="0" smtClean="0">
                  <a:latin typeface="Segoe" pitchFamily="34" charset="0"/>
                </a:rPr>
                <a:t>Maple-BDWS</a:t>
              </a:r>
              <a:endParaRPr lang="en-US" i="1" dirty="0">
                <a:latin typeface="Segoe" pitchFamily="34" charset="0"/>
              </a:endParaRPr>
            </a:p>
          </p:txBody>
        </p:sp>
        <p:pic>
          <p:nvPicPr>
            <p:cNvPr id="6" name="图片 5"/>
            <p:cNvPicPr>
              <a:picLocks noChangeAspect="1"/>
            </p:cNvPicPr>
            <p:nvPr/>
          </p:nvPicPr>
          <p:blipFill>
            <a:blip r:embed="rId3"/>
            <a:stretch>
              <a:fillRect/>
            </a:stretch>
          </p:blipFill>
          <p:spPr>
            <a:xfrm>
              <a:off x="609600" y="2495550"/>
              <a:ext cx="1447800" cy="1378027"/>
            </a:xfrm>
            <a:prstGeom prst="rect">
              <a:avLst/>
            </a:prstGeom>
          </p:spPr>
        </p:pic>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60"/>
            <a:ext cx="8363938" cy="465512"/>
          </a:xfrm>
        </p:spPr>
        <p:txBody>
          <a:bodyPr/>
          <a:lstStyle/>
          <a:p>
            <a:r>
              <a:rPr lang="zh-CN" altLang="en-US" dirty="0" smtClean="0"/>
              <a:t>大数据工作站</a:t>
            </a:r>
            <a:r>
              <a:rPr lang="en-US" altLang="zh-CN" dirty="0" smtClean="0"/>
              <a:t>-</a:t>
            </a:r>
            <a:r>
              <a:rPr lang="en-US" dirty="0" smtClean="0"/>
              <a:t>Maple-</a:t>
            </a:r>
            <a:r>
              <a:rPr lang="en-US" altLang="zh-CN" dirty="0" smtClean="0"/>
              <a:t>BDWS</a:t>
            </a:r>
            <a:endParaRPr lang="en-US" dirty="0"/>
          </a:p>
        </p:txBody>
      </p:sp>
      <p:sp>
        <p:nvSpPr>
          <p:cNvPr id="26" name="内容占位符 5"/>
          <p:cNvSpPr txBox="1">
            <a:spLocks/>
          </p:cNvSpPr>
          <p:nvPr/>
        </p:nvSpPr>
        <p:spPr>
          <a:xfrm>
            <a:off x="389436" y="1085852"/>
            <a:ext cx="8363938" cy="2979277"/>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Tx/>
              <a:buNone/>
            </a:pPr>
            <a:endParaRPr lang="en-US" altLang="zh-CN" dirty="0" smtClean="0"/>
          </a:p>
        </p:txBody>
      </p:sp>
      <p:sp>
        <p:nvSpPr>
          <p:cNvPr id="28" name="内容占位符 5"/>
          <p:cNvSpPr txBox="1">
            <a:spLocks/>
          </p:cNvSpPr>
          <p:nvPr/>
        </p:nvSpPr>
        <p:spPr>
          <a:xfrm>
            <a:off x="304800" y="819150"/>
            <a:ext cx="8686800" cy="4114800"/>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CN" altLang="en-US" dirty="0" smtClean="0"/>
              <a:t>功能</a:t>
            </a:r>
            <a:endParaRPr lang="en-US" altLang="zh-CN" dirty="0" smtClean="0"/>
          </a:p>
          <a:p>
            <a:pPr lvl="1"/>
            <a:r>
              <a:rPr lang="zh-CN" altLang="en-US" dirty="0" smtClean="0"/>
              <a:t>代码托管</a:t>
            </a:r>
            <a:endParaRPr lang="en-US" altLang="zh-CN" dirty="0" smtClean="0"/>
          </a:p>
          <a:p>
            <a:pPr lvl="1"/>
            <a:r>
              <a:rPr lang="zh-CN" altLang="en-US" dirty="0" smtClean="0"/>
              <a:t>编译部署</a:t>
            </a:r>
            <a:endParaRPr lang="en-US" altLang="zh-CN" dirty="0" smtClean="0"/>
          </a:p>
          <a:p>
            <a:pPr lvl="1"/>
            <a:r>
              <a:rPr lang="zh-CN" altLang="en-US" dirty="0" smtClean="0"/>
              <a:t>工作流设计</a:t>
            </a:r>
            <a:endParaRPr lang="en-US" altLang="zh-CN" dirty="0" smtClean="0"/>
          </a:p>
          <a:p>
            <a:pPr lvl="1"/>
            <a:r>
              <a:rPr lang="zh-CN" altLang="en-US" dirty="0" smtClean="0"/>
              <a:t>任务调度</a:t>
            </a:r>
            <a:endParaRPr lang="en-US" altLang="zh-CN" dirty="0" smtClean="0"/>
          </a:p>
          <a:p>
            <a:pPr lvl="1"/>
            <a:r>
              <a:rPr lang="zh-CN" altLang="en-US" dirty="0" smtClean="0"/>
              <a:t>数据</a:t>
            </a:r>
            <a:r>
              <a:rPr lang="en-US" altLang="zh-CN" dirty="0" smtClean="0"/>
              <a:t>&amp;</a:t>
            </a:r>
            <a:r>
              <a:rPr lang="zh-CN" altLang="en-US" dirty="0" smtClean="0"/>
              <a:t>任务信息浏览</a:t>
            </a:r>
            <a:endParaRPr lang="en-US" altLang="zh-CN" dirty="0" smtClean="0"/>
          </a:p>
          <a:p>
            <a:r>
              <a:rPr lang="zh-CN" altLang="en-US" dirty="0" smtClean="0"/>
              <a:t>特点</a:t>
            </a:r>
            <a:endParaRPr lang="en-US" altLang="zh-CN" dirty="0" smtClean="0"/>
          </a:p>
          <a:p>
            <a:pPr lvl="1"/>
            <a:r>
              <a:rPr lang="zh-CN" altLang="en-US" dirty="0" smtClean="0"/>
              <a:t>多个集群管理</a:t>
            </a:r>
            <a:endParaRPr lang="en-US" altLang="zh-CN" dirty="0" smtClean="0"/>
          </a:p>
          <a:p>
            <a:pPr lvl="1"/>
            <a:r>
              <a:rPr lang="zh-CN" altLang="en-US" dirty="0" smtClean="0"/>
              <a:t>多版本集群兼容</a:t>
            </a:r>
            <a:endParaRPr lang="en-US" altLang="zh-CN" dirty="0" smtClean="0"/>
          </a:p>
          <a:p>
            <a:pPr lvl="1"/>
            <a:r>
              <a:rPr lang="zh-CN" altLang="en-US" dirty="0" smtClean="0"/>
              <a:t>支持多项目管理</a:t>
            </a:r>
            <a:endParaRPr lang="en-US" altLang="zh-CN" dirty="0" smtClean="0"/>
          </a:p>
          <a:p>
            <a:pPr lvl="1"/>
            <a:r>
              <a:rPr lang="zh-CN" altLang="en-US" dirty="0" smtClean="0"/>
              <a:t>在线编译部署（</a:t>
            </a:r>
            <a:r>
              <a:rPr lang="en-US" altLang="zh-CN" dirty="0" smtClean="0"/>
              <a:t>One button to use</a:t>
            </a:r>
            <a:r>
              <a:rPr lang="zh-CN" altLang="en-US" dirty="0" smtClean="0"/>
              <a:t>）</a:t>
            </a:r>
            <a:endParaRPr lang="en-US" altLang="zh-CN" dirty="0" smtClean="0"/>
          </a:p>
          <a:p>
            <a:pPr lvl="1"/>
            <a:endParaRPr lang="en-US" altLang="zh-CN" dirty="0" smtClean="0"/>
          </a:p>
        </p:txBody>
      </p:sp>
    </p:spTree>
    <p:extLst>
      <p:ext uri="{BB962C8B-B14F-4D97-AF65-F5344CB8AC3E}">
        <p14:creationId xmlns="" xmlns:p14="http://schemas.microsoft.com/office/powerpoint/2010/main" val="27960332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436" y="171460"/>
            <a:ext cx="8363938" cy="465512"/>
          </a:xfrm>
        </p:spPr>
        <p:txBody>
          <a:bodyPr/>
          <a:lstStyle/>
          <a:p>
            <a:r>
              <a:rPr lang="zh-CN" altLang="en-US" dirty="0" smtClean="0"/>
              <a:t>大数据工作站</a:t>
            </a:r>
            <a:r>
              <a:rPr lang="en-US" altLang="zh-CN" dirty="0" smtClean="0"/>
              <a:t>-</a:t>
            </a:r>
            <a:r>
              <a:rPr lang="zh-CN" altLang="en-US" dirty="0" smtClean="0"/>
              <a:t> </a:t>
            </a:r>
            <a:r>
              <a:rPr lang="en-US" altLang="zh-CN" dirty="0" smtClean="0"/>
              <a:t>Maple-BDWS</a:t>
            </a:r>
            <a:endParaRPr lang="zh-CN" altLang="en-US" dirty="0"/>
          </a:p>
        </p:txBody>
      </p:sp>
      <p:pic>
        <p:nvPicPr>
          <p:cNvPr id="7" name="图片 6"/>
          <p:cNvPicPr>
            <a:picLocks noChangeAspect="1"/>
          </p:cNvPicPr>
          <p:nvPr/>
        </p:nvPicPr>
        <p:blipFill>
          <a:blip r:embed="rId3"/>
          <a:stretch>
            <a:fillRect/>
          </a:stretch>
        </p:blipFill>
        <p:spPr>
          <a:xfrm>
            <a:off x="0" y="666750"/>
            <a:ext cx="9144000" cy="4457700"/>
          </a:xfrm>
          <a:prstGeom prst="rect">
            <a:avLst/>
          </a:prstGeom>
        </p:spPr>
      </p:pic>
    </p:spTree>
    <p:extLst>
      <p:ext uri="{BB962C8B-B14F-4D97-AF65-F5344CB8AC3E}">
        <p14:creationId xmlns="" xmlns:p14="http://schemas.microsoft.com/office/powerpoint/2010/main" val="18495469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0200" y="2190750"/>
            <a:ext cx="3563338" cy="338554"/>
          </a:xfrm>
        </p:spPr>
        <p:txBody>
          <a:bodyPr/>
          <a:lstStyle/>
          <a:p>
            <a:pPr marL="0" indent="0">
              <a:buNone/>
            </a:pPr>
            <a:r>
              <a:rPr kumimoji="1" lang="zh-CN" altLang="en-US" dirty="0" smtClean="0"/>
              <a:t>大数据开放平台的灵魂</a:t>
            </a:r>
            <a:endParaRPr kumimoji="1" lang="zh-CN" altLang="en-US" dirty="0"/>
          </a:p>
        </p:txBody>
      </p:sp>
      <p:grpSp>
        <p:nvGrpSpPr>
          <p:cNvPr id="4" name="组 24"/>
          <p:cNvGrpSpPr/>
          <p:nvPr/>
        </p:nvGrpSpPr>
        <p:grpSpPr>
          <a:xfrm>
            <a:off x="5087338" y="1581150"/>
            <a:ext cx="1447800" cy="1526977"/>
            <a:chOff x="609600" y="2495550"/>
            <a:chExt cx="1447800" cy="1526977"/>
          </a:xfrm>
        </p:grpSpPr>
        <p:sp>
          <p:nvSpPr>
            <p:cNvPr id="5" name="TextBox 4"/>
            <p:cNvSpPr txBox="1"/>
            <p:nvPr/>
          </p:nvSpPr>
          <p:spPr>
            <a:xfrm>
              <a:off x="685800" y="3714750"/>
              <a:ext cx="1295400" cy="307777"/>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i="1" dirty="0" smtClean="0">
                  <a:latin typeface="Segoe" pitchFamily="34" charset="0"/>
                </a:rPr>
                <a:t>Maple-SDK</a:t>
              </a:r>
              <a:endParaRPr lang="en-US" i="1" dirty="0">
                <a:latin typeface="Segoe" pitchFamily="34" charset="0"/>
              </a:endParaRPr>
            </a:p>
          </p:txBody>
        </p:sp>
        <p:pic>
          <p:nvPicPr>
            <p:cNvPr id="6" name="图片 5"/>
            <p:cNvPicPr>
              <a:picLocks noChangeAspect="1"/>
            </p:cNvPicPr>
            <p:nvPr/>
          </p:nvPicPr>
          <p:blipFill>
            <a:blip r:embed="rId3"/>
            <a:stretch>
              <a:fillRect/>
            </a:stretch>
          </p:blipFill>
          <p:spPr>
            <a:xfrm>
              <a:off x="609600" y="2495550"/>
              <a:ext cx="1447800" cy="1378027"/>
            </a:xfrm>
            <a:prstGeom prst="rect">
              <a:avLst/>
            </a:prstGeom>
          </p:spPr>
        </p:pic>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51520" y="141480"/>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en-US" altLang="zh-CN" sz="3200" dirty="0" smtClean="0">
                <a:latin typeface="微软雅黑" pitchFamily="34" charset="-122"/>
                <a:ea typeface="微软雅黑" pitchFamily="34" charset="-122"/>
              </a:rPr>
              <a:t>SDK For Integration </a:t>
            </a:r>
            <a:r>
              <a:rPr lang="en-US" altLang="zh-CN" sz="3200" dirty="0">
                <a:latin typeface="微软雅黑" pitchFamily="34" charset="-122"/>
                <a:ea typeface="微软雅黑" pitchFamily="34" charset="-122"/>
              </a:rPr>
              <a:t>T</a:t>
            </a:r>
            <a:r>
              <a:rPr lang="en-US" altLang="zh-CN" sz="3200" dirty="0" smtClean="0">
                <a:latin typeface="微软雅黑" pitchFamily="34" charset="-122"/>
                <a:ea typeface="微软雅黑" pitchFamily="34" charset="-122"/>
              </a:rPr>
              <a:t>echnical</a:t>
            </a:r>
          </a:p>
        </p:txBody>
      </p:sp>
      <p:grpSp>
        <p:nvGrpSpPr>
          <p:cNvPr id="2" name="组合 1"/>
          <p:cNvGrpSpPr/>
          <p:nvPr/>
        </p:nvGrpSpPr>
        <p:grpSpPr>
          <a:xfrm>
            <a:off x="1524000" y="1047750"/>
            <a:ext cx="6385440" cy="3701946"/>
            <a:chOff x="1589986" y="1279844"/>
            <a:chExt cx="6385440" cy="3701946"/>
          </a:xfrm>
        </p:grpSpPr>
        <p:pic>
          <p:nvPicPr>
            <p:cNvPr id="11" name="Picture 3" descr="C:\Users\Administrator\Desktop\hive_logo_mediu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186" y="1309216"/>
              <a:ext cx="692734" cy="63804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7" descr="C:\Users\Administrator\Desktop\flume-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09186" y="1662620"/>
              <a:ext cx="836424" cy="83642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Administrator\Desktop\pig-logo.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47586" y="1279844"/>
              <a:ext cx="572669" cy="66837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C:\Users\Administrator\Desktop\oozie_200x.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561536" y="4495283"/>
              <a:ext cx="1542412" cy="36246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8" descr="C:\Users\Administrator\Desktop\spark-project-header1-cropped.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0673" y="4495283"/>
              <a:ext cx="1066800" cy="48650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933386" y="2118044"/>
              <a:ext cx="1443514" cy="3622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2" descr="C:\Users\Administrator\Desktop\hbase_logo.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589986" y="3874049"/>
              <a:ext cx="1219200" cy="30139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814454" y="2882078"/>
              <a:ext cx="1400291" cy="302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4" descr="C:\Users\Administrator\Desktop\logo-mongodb-header.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343650" y="2651444"/>
              <a:ext cx="1631776" cy="466221"/>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Freeform 8"/>
            <p:cNvSpPr>
              <a:spLocks/>
            </p:cNvSpPr>
            <p:nvPr/>
          </p:nvSpPr>
          <p:spPr bwMode="auto">
            <a:xfrm rot="21097023">
              <a:off x="2778163" y="2171126"/>
              <a:ext cx="2025576" cy="1462618"/>
            </a:xfrm>
            <a:custGeom>
              <a:avLst/>
              <a:gdLst>
                <a:gd name="T0" fmla="*/ 371 w 484"/>
                <a:gd name="T1" fmla="*/ 25 h 217"/>
                <a:gd name="T2" fmla="*/ 152 w 484"/>
                <a:gd name="T3" fmla="*/ 108 h 217"/>
                <a:gd name="T4" fmla="*/ 0 w 484"/>
                <a:gd name="T5" fmla="*/ 183 h 217"/>
                <a:gd name="T6" fmla="*/ 22 w 484"/>
                <a:gd name="T7" fmla="*/ 217 h 217"/>
                <a:gd name="T8" fmla="*/ 168 w 484"/>
                <a:gd name="T9" fmla="*/ 145 h 217"/>
                <a:gd name="T10" fmla="*/ 386 w 484"/>
                <a:gd name="T11" fmla="*/ 63 h 217"/>
                <a:gd name="T12" fmla="*/ 393 w 484"/>
                <a:gd name="T13" fmla="*/ 81 h 217"/>
                <a:gd name="T14" fmla="*/ 484 w 484"/>
                <a:gd name="T15" fmla="*/ 0 h 217"/>
                <a:gd name="T16" fmla="*/ 363 w 484"/>
                <a:gd name="T17" fmla="*/ 5 h 217"/>
                <a:gd name="T18" fmla="*/ 371 w 484"/>
                <a:gd name="T19" fmla="*/ 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17">
                  <a:moveTo>
                    <a:pt x="371" y="25"/>
                  </a:moveTo>
                  <a:cubicBezTo>
                    <a:pt x="294" y="50"/>
                    <a:pt x="221" y="78"/>
                    <a:pt x="152" y="108"/>
                  </a:cubicBezTo>
                  <a:cubicBezTo>
                    <a:pt x="97" y="132"/>
                    <a:pt x="47" y="157"/>
                    <a:pt x="0" y="183"/>
                  </a:cubicBezTo>
                  <a:cubicBezTo>
                    <a:pt x="22" y="217"/>
                    <a:pt x="22" y="217"/>
                    <a:pt x="22" y="217"/>
                  </a:cubicBezTo>
                  <a:cubicBezTo>
                    <a:pt x="67" y="192"/>
                    <a:pt x="115" y="168"/>
                    <a:pt x="168" y="145"/>
                  </a:cubicBezTo>
                  <a:cubicBezTo>
                    <a:pt x="236" y="115"/>
                    <a:pt x="309" y="87"/>
                    <a:pt x="386" y="63"/>
                  </a:cubicBezTo>
                  <a:cubicBezTo>
                    <a:pt x="393" y="81"/>
                    <a:pt x="393" y="81"/>
                    <a:pt x="393" y="81"/>
                  </a:cubicBezTo>
                  <a:cubicBezTo>
                    <a:pt x="484" y="0"/>
                    <a:pt x="484" y="0"/>
                    <a:pt x="484" y="0"/>
                  </a:cubicBezTo>
                  <a:cubicBezTo>
                    <a:pt x="363" y="5"/>
                    <a:pt x="363" y="5"/>
                    <a:pt x="363" y="5"/>
                  </a:cubicBezTo>
                  <a:lnTo>
                    <a:pt x="371" y="25"/>
                  </a:lnTo>
                  <a:close/>
                </a:path>
              </a:pathLst>
            </a:custGeom>
            <a:gradFill flip="none" rotWithShape="1">
              <a:gsLst>
                <a:gs pos="0">
                  <a:schemeClr val="tx1">
                    <a:alpha val="0"/>
                  </a:schemeClr>
                </a:gs>
                <a:gs pos="100000">
                  <a:schemeClr val="tx1"/>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defTabSz="342931"/>
              <a:endParaRPr lang="en-US" sz="900" dirty="0">
                <a:solidFill>
                  <a:prstClr val="white"/>
                </a:solidFill>
              </a:endParaRPr>
            </a:p>
          </p:txBody>
        </p:sp>
        <p:sp>
          <p:nvSpPr>
            <p:cNvPr id="22" name="Freeform 10"/>
            <p:cNvSpPr>
              <a:spLocks/>
            </p:cNvSpPr>
            <p:nvPr/>
          </p:nvSpPr>
          <p:spPr bwMode="auto">
            <a:xfrm rot="2131771">
              <a:off x="4523942" y="2500640"/>
              <a:ext cx="2201814" cy="1125410"/>
            </a:xfrm>
            <a:custGeom>
              <a:avLst/>
              <a:gdLst>
                <a:gd name="T0" fmla="*/ 369 w 369"/>
                <a:gd name="T1" fmla="*/ 111 h 121"/>
                <a:gd name="T2" fmla="*/ 269 w 369"/>
                <a:gd name="T3" fmla="*/ 43 h 121"/>
                <a:gd name="T4" fmla="*/ 264 w 369"/>
                <a:gd name="T5" fmla="*/ 61 h 121"/>
                <a:gd name="T6" fmla="*/ 9 w 369"/>
                <a:gd name="T7" fmla="*/ 0 h 121"/>
                <a:gd name="T8" fmla="*/ 0 w 369"/>
                <a:gd name="T9" fmla="*/ 39 h 121"/>
                <a:gd name="T10" fmla="*/ 253 w 369"/>
                <a:gd name="T11" fmla="*/ 99 h 121"/>
                <a:gd name="T12" fmla="*/ 247 w 369"/>
                <a:gd name="T13" fmla="*/ 121 h 121"/>
                <a:gd name="T14" fmla="*/ 369 w 369"/>
                <a:gd name="T15" fmla="*/ 11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121">
                  <a:moveTo>
                    <a:pt x="369" y="111"/>
                  </a:moveTo>
                  <a:cubicBezTo>
                    <a:pt x="269" y="43"/>
                    <a:pt x="269" y="43"/>
                    <a:pt x="269" y="43"/>
                  </a:cubicBezTo>
                  <a:cubicBezTo>
                    <a:pt x="264" y="61"/>
                    <a:pt x="264" y="61"/>
                    <a:pt x="264" y="61"/>
                  </a:cubicBezTo>
                  <a:cubicBezTo>
                    <a:pt x="183" y="37"/>
                    <a:pt x="97" y="17"/>
                    <a:pt x="9" y="0"/>
                  </a:cubicBezTo>
                  <a:cubicBezTo>
                    <a:pt x="0" y="39"/>
                    <a:pt x="0" y="39"/>
                    <a:pt x="0" y="39"/>
                  </a:cubicBezTo>
                  <a:cubicBezTo>
                    <a:pt x="88" y="56"/>
                    <a:pt x="172" y="76"/>
                    <a:pt x="253" y="99"/>
                  </a:cubicBezTo>
                  <a:cubicBezTo>
                    <a:pt x="247" y="121"/>
                    <a:pt x="247" y="121"/>
                    <a:pt x="247" y="121"/>
                  </a:cubicBezTo>
                  <a:lnTo>
                    <a:pt x="369" y="111"/>
                  </a:lnTo>
                  <a:close/>
                </a:path>
              </a:pathLst>
            </a:custGeom>
            <a:gradFill flip="none" rotWithShape="1">
              <a:gsLst>
                <a:gs pos="0">
                  <a:schemeClr val="tx1">
                    <a:alpha val="0"/>
                  </a:schemeClr>
                </a:gs>
                <a:gs pos="100000">
                  <a:schemeClr val="tx1"/>
                </a:gs>
              </a:gsLst>
              <a:lin ang="0" scaled="0"/>
              <a:tileRect/>
            </a:gradFill>
            <a:ln>
              <a:noFill/>
            </a:ln>
          </p:spPr>
          <p:txBody>
            <a:bodyPr vert="horz" wrap="square" lIns="68586" tIns="34294" rIns="68586" bIns="34294" numCol="1" anchor="t" anchorCtr="0" compatLnSpc="1">
              <a:prstTxWarp prst="textNoShape">
                <a:avLst/>
              </a:prstTxWarp>
            </a:bodyPr>
            <a:lstStyle/>
            <a:p>
              <a:endParaRPr lang="en-US" dirty="0">
                <a:solidFill>
                  <a:prstClr val="black"/>
                </a:solidFill>
              </a:endParaRPr>
            </a:p>
          </p:txBody>
        </p:sp>
        <p:sp>
          <p:nvSpPr>
            <p:cNvPr id="23" name="Freeform 9"/>
            <p:cNvSpPr>
              <a:spLocks/>
            </p:cNvSpPr>
            <p:nvPr/>
          </p:nvSpPr>
          <p:spPr bwMode="auto">
            <a:xfrm rot="600000" flipH="1">
              <a:off x="3018424" y="3952612"/>
              <a:ext cx="2776622" cy="423403"/>
            </a:xfrm>
            <a:custGeom>
              <a:avLst/>
              <a:gdLst>
                <a:gd name="T0" fmla="*/ 204 w 319"/>
                <a:gd name="T1" fmla="*/ 19 h 81"/>
                <a:gd name="T2" fmla="*/ 0 w 319"/>
                <a:gd name="T3" fmla="*/ 25 h 81"/>
                <a:gd name="T4" fmla="*/ 1 w 319"/>
                <a:gd name="T5" fmla="*/ 65 h 81"/>
                <a:gd name="T6" fmla="*/ 204 w 319"/>
                <a:gd name="T7" fmla="*/ 59 h 81"/>
                <a:gd name="T8" fmla="*/ 204 w 319"/>
                <a:gd name="T9" fmla="*/ 81 h 81"/>
                <a:gd name="T10" fmla="*/ 319 w 319"/>
                <a:gd name="T11" fmla="*/ 39 h 81"/>
                <a:gd name="T12" fmla="*/ 204 w 319"/>
                <a:gd name="T13" fmla="*/ 0 h 81"/>
                <a:gd name="T14" fmla="*/ 204 w 319"/>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81">
                  <a:moveTo>
                    <a:pt x="204" y="19"/>
                  </a:moveTo>
                  <a:cubicBezTo>
                    <a:pt x="136" y="19"/>
                    <a:pt x="67" y="21"/>
                    <a:pt x="0" y="25"/>
                  </a:cubicBezTo>
                  <a:cubicBezTo>
                    <a:pt x="1" y="65"/>
                    <a:pt x="1" y="65"/>
                    <a:pt x="1" y="65"/>
                  </a:cubicBezTo>
                  <a:cubicBezTo>
                    <a:pt x="68" y="61"/>
                    <a:pt x="136" y="60"/>
                    <a:pt x="204" y="59"/>
                  </a:cubicBezTo>
                  <a:cubicBezTo>
                    <a:pt x="204" y="81"/>
                    <a:pt x="204" y="81"/>
                    <a:pt x="204" y="81"/>
                  </a:cubicBezTo>
                  <a:cubicBezTo>
                    <a:pt x="319" y="39"/>
                    <a:pt x="319" y="39"/>
                    <a:pt x="319" y="39"/>
                  </a:cubicBezTo>
                  <a:cubicBezTo>
                    <a:pt x="204" y="0"/>
                    <a:pt x="204" y="0"/>
                    <a:pt x="204" y="0"/>
                  </a:cubicBezTo>
                  <a:lnTo>
                    <a:pt x="204" y="19"/>
                  </a:lnTo>
                  <a:close/>
                </a:path>
              </a:pathLst>
            </a:custGeom>
            <a:gradFill flip="none" rotWithShape="1">
              <a:gsLst>
                <a:gs pos="0">
                  <a:schemeClr val="tx1">
                    <a:alpha val="0"/>
                  </a:schemeClr>
                </a:gs>
                <a:gs pos="100000">
                  <a:schemeClr val="tx1"/>
                </a:gs>
              </a:gsLst>
              <a:lin ang="600000" scaled="0"/>
              <a:tileRect/>
            </a:gradFill>
            <a:ln>
              <a:noFill/>
            </a:ln>
          </p:spPr>
          <p:txBody>
            <a:bodyPr vert="horz" wrap="square" lIns="68586" tIns="34294" rIns="68586" bIns="34294" numCol="1" anchor="t" anchorCtr="0" compatLnSpc="1">
              <a:prstTxWarp prst="textNoShape">
                <a:avLst/>
              </a:prstTxWarp>
            </a:bodyPr>
            <a:lstStyle/>
            <a:p>
              <a:endParaRPr lang="en-US" dirty="0">
                <a:solidFill>
                  <a:prstClr val="black"/>
                </a:solidFill>
              </a:endParaRPr>
            </a:p>
          </p:txBody>
        </p:sp>
      </p:grpSp>
      <p:pic>
        <p:nvPicPr>
          <p:cNvPr id="2050" name="Picture 2" descr="C:\Users\Administrator\Desktop\bigdata图标\avro-logo.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553200" y="3333750"/>
            <a:ext cx="1268413" cy="393700"/>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 descr="C:\Users\Administrator\Desktop\bigdata图标\mantle-mahout.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5715000" y="4068917"/>
            <a:ext cx="2003424" cy="78883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4" name="组 24"/>
          <p:cNvGrpSpPr/>
          <p:nvPr/>
        </p:nvGrpSpPr>
        <p:grpSpPr>
          <a:xfrm>
            <a:off x="3962400" y="2190750"/>
            <a:ext cx="1447800" cy="1542365"/>
            <a:chOff x="609600" y="2495550"/>
            <a:chExt cx="1447800" cy="1542365"/>
          </a:xfrm>
        </p:grpSpPr>
        <p:sp>
          <p:nvSpPr>
            <p:cNvPr id="25" name="TextBox 24"/>
            <p:cNvSpPr txBox="1"/>
            <p:nvPr/>
          </p:nvSpPr>
          <p:spPr>
            <a:xfrm>
              <a:off x="685800" y="3714750"/>
              <a:ext cx="1218263" cy="323165"/>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Maple-SDK</a:t>
              </a:r>
              <a:endParaRPr lang="en-US" sz="1500" i="1" dirty="0">
                <a:latin typeface="Segoe" pitchFamily="34" charset="0"/>
              </a:endParaRPr>
            </a:p>
          </p:txBody>
        </p:sp>
        <p:pic>
          <p:nvPicPr>
            <p:cNvPr id="28" name="图片 27"/>
            <p:cNvPicPr>
              <a:picLocks noChangeAspect="1"/>
            </p:cNvPicPr>
            <p:nvPr/>
          </p:nvPicPr>
          <p:blipFill>
            <a:blip r:embed="rId13"/>
            <a:stretch>
              <a:fillRect/>
            </a:stretch>
          </p:blipFill>
          <p:spPr>
            <a:xfrm>
              <a:off x="609600" y="2495550"/>
              <a:ext cx="1447800" cy="1378027"/>
            </a:xfrm>
            <a:prstGeom prst="rect">
              <a:avLst/>
            </a:prstGeom>
          </p:spPr>
        </p:pic>
      </p:grpSp>
    </p:spTree>
    <p:extLst>
      <p:ext uri="{BB962C8B-B14F-4D97-AF65-F5344CB8AC3E}">
        <p14:creationId xmlns="" xmlns:p14="http://schemas.microsoft.com/office/powerpoint/2010/main" val="33084088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60"/>
            <a:ext cx="8363938" cy="465512"/>
          </a:xfrm>
        </p:spPr>
        <p:txBody>
          <a:bodyPr/>
          <a:lstStyle/>
          <a:p>
            <a:r>
              <a:rPr lang="zh-CN" altLang="en-US" dirty="0" smtClean="0"/>
              <a:t>大数据开发包</a:t>
            </a:r>
            <a:r>
              <a:rPr lang="en-US" altLang="zh-CN" dirty="0" smtClean="0"/>
              <a:t>-</a:t>
            </a:r>
            <a:r>
              <a:rPr lang="en-US" dirty="0" smtClean="0"/>
              <a:t>Maple-</a:t>
            </a:r>
            <a:r>
              <a:rPr lang="en-US" altLang="zh-CN" dirty="0" smtClean="0"/>
              <a:t>SDK</a:t>
            </a:r>
            <a:endParaRPr lang="en-US" dirty="0"/>
          </a:p>
        </p:txBody>
      </p:sp>
      <p:sp>
        <p:nvSpPr>
          <p:cNvPr id="26" name="内容占位符 5"/>
          <p:cNvSpPr txBox="1">
            <a:spLocks/>
          </p:cNvSpPr>
          <p:nvPr/>
        </p:nvSpPr>
        <p:spPr>
          <a:xfrm>
            <a:off x="389436" y="1085852"/>
            <a:ext cx="8363938" cy="2979277"/>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Tx/>
              <a:buNone/>
            </a:pPr>
            <a:endParaRPr lang="en-US" altLang="zh-CN" dirty="0" smtClean="0"/>
          </a:p>
        </p:txBody>
      </p:sp>
      <p:sp>
        <p:nvSpPr>
          <p:cNvPr id="28" name="内容占位符 5"/>
          <p:cNvSpPr txBox="1">
            <a:spLocks/>
          </p:cNvSpPr>
          <p:nvPr/>
        </p:nvSpPr>
        <p:spPr>
          <a:xfrm>
            <a:off x="304800" y="819150"/>
            <a:ext cx="8686800" cy="4114800"/>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CN" altLang="en-US" dirty="0" smtClean="0"/>
              <a:t>数据建模（</a:t>
            </a:r>
            <a:r>
              <a:rPr lang="en-US" altLang="zh-CN" dirty="0" err="1" smtClean="0"/>
              <a:t>DataSource</a:t>
            </a:r>
            <a:r>
              <a:rPr lang="zh-CN" altLang="en-US" dirty="0" smtClean="0"/>
              <a:t>）</a:t>
            </a:r>
            <a:endParaRPr lang="en-US" altLang="zh-CN" dirty="0" smtClean="0"/>
          </a:p>
          <a:p>
            <a:r>
              <a:rPr lang="en-US" altLang="zh-CN" dirty="0" smtClean="0"/>
              <a:t>Avro-</a:t>
            </a:r>
            <a:r>
              <a:rPr lang="en-US" altLang="zh-CN" dirty="0" err="1" smtClean="0"/>
              <a:t>Mapreduce</a:t>
            </a:r>
            <a:r>
              <a:rPr lang="zh-CN" altLang="en-US" dirty="0" smtClean="0"/>
              <a:t>编程库</a:t>
            </a:r>
            <a:endParaRPr lang="en-US" altLang="zh-CN" dirty="0" smtClean="0"/>
          </a:p>
          <a:p>
            <a:r>
              <a:rPr lang="en-US" altLang="zh-CN" dirty="0" smtClean="0"/>
              <a:t>Flume-</a:t>
            </a:r>
            <a:r>
              <a:rPr lang="en-US" altLang="zh-CN" dirty="0" err="1" smtClean="0"/>
              <a:t>ng</a:t>
            </a:r>
            <a:r>
              <a:rPr lang="zh-CN" altLang="en-US" dirty="0" smtClean="0"/>
              <a:t>扩展组件（</a:t>
            </a:r>
            <a:r>
              <a:rPr lang="en-US" altLang="zh-CN" dirty="0" smtClean="0"/>
              <a:t>Flume-</a:t>
            </a:r>
            <a:r>
              <a:rPr lang="en-US" altLang="zh-CN" dirty="0" err="1" smtClean="0"/>
              <a:t>ng</a:t>
            </a:r>
            <a:r>
              <a:rPr lang="en-US" altLang="zh-CN" dirty="0" smtClean="0"/>
              <a:t>-ext</a:t>
            </a:r>
            <a:r>
              <a:rPr lang="zh-CN" altLang="en-US" dirty="0" smtClean="0"/>
              <a:t>）</a:t>
            </a:r>
            <a:endParaRPr lang="en-US" altLang="zh-CN" dirty="0" smtClean="0"/>
          </a:p>
          <a:p>
            <a:r>
              <a:rPr lang="zh-CN" altLang="en-US" dirty="0" smtClean="0"/>
              <a:t>统计分析（</a:t>
            </a:r>
            <a:r>
              <a:rPr lang="en-US" altLang="zh-CN" dirty="0" smtClean="0"/>
              <a:t>Maple-Report</a:t>
            </a:r>
            <a:r>
              <a:rPr lang="zh-CN" altLang="en-US" dirty="0" smtClean="0"/>
              <a:t>）</a:t>
            </a:r>
            <a:endParaRPr lang="en-US" altLang="zh-CN" dirty="0" smtClean="0"/>
          </a:p>
          <a:p>
            <a:r>
              <a:rPr lang="zh-CN" altLang="en-US" dirty="0" smtClean="0"/>
              <a:t>分布式索引（</a:t>
            </a:r>
            <a:r>
              <a:rPr lang="en-US" altLang="zh-CN" dirty="0" smtClean="0"/>
              <a:t>Maple-Index</a:t>
            </a:r>
            <a:r>
              <a:rPr lang="zh-CN" altLang="en-US" dirty="0" smtClean="0"/>
              <a:t>）</a:t>
            </a:r>
            <a:endParaRPr lang="en-US" altLang="zh-CN" dirty="0" smtClean="0"/>
          </a:p>
          <a:p>
            <a:pPr lvl="1"/>
            <a:endParaRPr lang="en-US" altLang="zh-CN" dirty="0" smtClean="0"/>
          </a:p>
        </p:txBody>
      </p:sp>
    </p:spTree>
    <p:extLst>
      <p:ext uri="{BB962C8B-B14F-4D97-AF65-F5344CB8AC3E}">
        <p14:creationId xmlns="" xmlns:p14="http://schemas.microsoft.com/office/powerpoint/2010/main" val="27960332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94462" y="1733550"/>
            <a:ext cx="7601938" cy="1144929"/>
          </a:xfrm>
        </p:spPr>
        <p:txBody>
          <a:bodyPr/>
          <a:lstStyle/>
          <a:p>
            <a:pPr marL="0" indent="0">
              <a:buNone/>
            </a:pPr>
            <a:r>
              <a:rPr kumimoji="1" lang="zh-CN" altLang="en-US" dirty="0" smtClean="0"/>
              <a:t>大数据建模（</a:t>
            </a:r>
            <a:r>
              <a:rPr kumimoji="1" lang="en-US" altLang="zh-CN" dirty="0" err="1" smtClean="0"/>
              <a:t>DataSourcec</a:t>
            </a:r>
            <a:r>
              <a:rPr kumimoji="1" lang="zh-CN" altLang="en-US" dirty="0" smtClean="0"/>
              <a:t>）</a:t>
            </a:r>
            <a:endParaRPr kumimoji="1" lang="en-US" altLang="zh-CN" dirty="0" smtClean="0"/>
          </a:p>
          <a:p>
            <a:pPr marL="0" indent="0">
              <a:buNone/>
            </a:pPr>
            <a:r>
              <a:rPr kumimoji="1" lang="en-US" altLang="zh-CN" dirty="0" smtClean="0"/>
              <a:t>        </a:t>
            </a:r>
            <a:r>
              <a:rPr kumimoji="1" lang="zh-CN" altLang="en-US" dirty="0" smtClean="0"/>
              <a:t>适用于大数据的动态、自动建模系统</a:t>
            </a:r>
            <a:endParaRPr kumimoji="1" lang="en-US" altLang="zh-CN" dirty="0" smtClean="0"/>
          </a:p>
          <a:p>
            <a:pPr marL="0" indent="0">
              <a:buNone/>
            </a:pPr>
            <a:r>
              <a:rPr kumimoji="1" lang="en-US" altLang="zh-CN" dirty="0" smtClean="0"/>
              <a:t>        </a:t>
            </a:r>
            <a:r>
              <a:rPr kumimoji="1" lang="zh-CN" altLang="en-US" dirty="0" smtClean="0"/>
              <a:t>实现数据导向理念的基础</a:t>
            </a:r>
            <a:endParaRPr kumimoji="1" lang="en-US" altLang="zh-CN" dirty="0" smtClean="0"/>
          </a:p>
        </p:txBody>
      </p:sp>
      <p:grpSp>
        <p:nvGrpSpPr>
          <p:cNvPr id="4" name="组合 10"/>
          <p:cNvGrpSpPr/>
          <p:nvPr/>
        </p:nvGrpSpPr>
        <p:grpSpPr>
          <a:xfrm>
            <a:off x="685800" y="1657350"/>
            <a:ext cx="920565" cy="1032391"/>
            <a:chOff x="762000" y="1800225"/>
            <a:chExt cx="920565" cy="1032391"/>
          </a:xfrm>
        </p:grpSpPr>
        <p:pic>
          <p:nvPicPr>
            <p:cNvPr id="5"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96144" y="-53329"/>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rPr>
              <a:t>大数据技术发展</a:t>
            </a:r>
            <a:endParaRPr lang="en-US" altLang="zh-CN" sz="3200" dirty="0" smtClean="0">
              <a:latin typeface="+mn-ea"/>
            </a:endParaRPr>
          </a:p>
        </p:txBody>
      </p:sp>
      <p:pic>
        <p:nvPicPr>
          <p:cNvPr id="5" name="Picture 3"/>
          <p:cNvPicPr>
            <a:picLocks noChangeAspect="1"/>
          </p:cNvPicPr>
          <p:nvPr/>
        </p:nvPicPr>
        <p:blipFill rotWithShape="1">
          <a:blip r:embed="rId3">
            <a:extLst>
              <a:ext uri="{28A0092B-C50C-407E-A947-70E740481C1C}">
                <a14:useLocalDpi xmlns="" xmlns:a14="http://schemas.microsoft.com/office/drawing/2010/main" val="0"/>
              </a:ext>
            </a:extLst>
          </a:blip>
          <a:srcRect l="42191" r="18477"/>
          <a:stretch/>
        </p:blipFill>
        <p:spPr>
          <a:xfrm>
            <a:off x="0" y="742950"/>
            <a:ext cx="4047274" cy="4572000"/>
          </a:xfrm>
          <a:prstGeom prst="rect">
            <a:avLst/>
          </a:prstGeom>
        </p:spPr>
      </p:pic>
      <p:grpSp>
        <p:nvGrpSpPr>
          <p:cNvPr id="3" name="组合 2"/>
          <p:cNvGrpSpPr/>
          <p:nvPr/>
        </p:nvGrpSpPr>
        <p:grpSpPr>
          <a:xfrm>
            <a:off x="3429000" y="4171950"/>
            <a:ext cx="5791200" cy="889498"/>
            <a:chOff x="1600200" y="911611"/>
            <a:chExt cx="5791200" cy="889498"/>
          </a:xfrm>
        </p:grpSpPr>
        <p:pic>
          <p:nvPicPr>
            <p:cNvPr id="3074" name="Picture 2" descr="C:\Users\Administrator\Desktop\hadoop-logo.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00200" y="971550"/>
              <a:ext cx="1344431"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Placeholder 2"/>
            <p:cNvSpPr txBox="1">
              <a:spLocks/>
            </p:cNvSpPr>
            <p:nvPr/>
          </p:nvSpPr>
          <p:spPr>
            <a:xfrm>
              <a:off x="3161198" y="1276350"/>
              <a:ext cx="4230202" cy="52475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100" dirty="0"/>
                <a:t>Native </a:t>
              </a:r>
              <a:r>
                <a:rPr lang="en-US" altLang="zh-CN" sz="1100" dirty="0" smtClean="0"/>
                <a:t>lib</a:t>
              </a:r>
            </a:p>
            <a:p>
              <a:pPr lvl="0"/>
              <a:r>
                <a:rPr lang="en-US" altLang="zh-CN" sz="1100" dirty="0" smtClean="0"/>
                <a:t>Checksum</a:t>
              </a:r>
              <a:r>
                <a:rPr lang="zh-CN" altLang="en-US" sz="1100" dirty="0"/>
                <a:t> 机制</a:t>
              </a:r>
            </a:p>
            <a:p>
              <a:pPr lvl="0"/>
              <a:r>
                <a:rPr lang="en-US" altLang="zh-CN" sz="1100" dirty="0"/>
                <a:t>S</a:t>
              </a:r>
              <a:r>
                <a:rPr lang="zh-CN" altLang="zh-CN" sz="1100" dirty="0"/>
                <a:t>hort</a:t>
              </a:r>
              <a:r>
                <a:rPr lang="en-US" altLang="zh-CN" sz="1100" dirty="0"/>
                <a:t>C</a:t>
              </a:r>
              <a:r>
                <a:rPr lang="zh-CN" altLang="zh-CN" sz="1100" dirty="0"/>
                <a:t>ircuit</a:t>
              </a:r>
              <a:r>
                <a:rPr lang="en-US" altLang="zh-CN" sz="1100" dirty="0"/>
                <a:t> </a:t>
              </a:r>
              <a:r>
                <a:rPr lang="en-US" altLang="zh-CN" sz="1100" dirty="0" smtClean="0"/>
                <a:t>Read</a:t>
              </a:r>
              <a:endParaRPr lang="zh-CN" altLang="en-US" sz="1100" dirty="0"/>
            </a:p>
          </p:txBody>
        </p:sp>
        <p:sp>
          <p:nvSpPr>
            <p:cNvPr id="7" name="Rectangle 44"/>
            <p:cNvSpPr/>
            <p:nvPr/>
          </p:nvSpPr>
          <p:spPr>
            <a:xfrm>
              <a:off x="3055572" y="911611"/>
              <a:ext cx="2430828" cy="284685"/>
            </a:xfrm>
            <a:prstGeom prst="rect">
              <a:avLst/>
            </a:prstGeom>
          </p:spPr>
          <p:txBody>
            <a:bodyPr wrap="square" lIns="68571" tIns="34286" rIns="68571" bIns="34286">
              <a:spAutoFit/>
            </a:bodyPr>
            <a:lstStyle/>
            <a:p>
              <a:pPr algn="ctr"/>
              <a:r>
                <a:rPr lang="zh-CN" altLang="en-US" dirty="0" smtClean="0">
                  <a:latin typeface="Segoe UI Light" pitchFamily="34" charset="0"/>
                </a:rPr>
                <a:t>一头奔跑的大象，不断进化</a:t>
              </a:r>
              <a:endParaRPr lang="en-US" dirty="0">
                <a:latin typeface="Segoe UI Light" pitchFamily="34" charset="0"/>
              </a:endParaRPr>
            </a:p>
          </p:txBody>
        </p:sp>
      </p:grpSp>
      <p:grpSp>
        <p:nvGrpSpPr>
          <p:cNvPr id="11" name="组合 10"/>
          <p:cNvGrpSpPr/>
          <p:nvPr/>
        </p:nvGrpSpPr>
        <p:grpSpPr>
          <a:xfrm>
            <a:off x="3048000" y="3257550"/>
            <a:ext cx="5715000" cy="762000"/>
            <a:chOff x="2971800" y="3028950"/>
            <a:chExt cx="5715000" cy="762000"/>
          </a:xfrm>
        </p:grpSpPr>
        <p:grpSp>
          <p:nvGrpSpPr>
            <p:cNvPr id="8" name="组合 7"/>
            <p:cNvGrpSpPr/>
            <p:nvPr/>
          </p:nvGrpSpPr>
          <p:grpSpPr>
            <a:xfrm>
              <a:off x="2971800" y="3028950"/>
              <a:ext cx="1146919" cy="686902"/>
              <a:chOff x="2510682" y="2157064"/>
              <a:chExt cx="1146919" cy="686902"/>
            </a:xfrm>
          </p:grpSpPr>
          <p:pic>
            <p:nvPicPr>
              <p:cNvPr id="4098"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514601" y="2157064"/>
                <a:ext cx="1143000" cy="5072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Rectangle 12"/>
              <p:cNvSpPr/>
              <p:nvPr/>
            </p:nvSpPr>
            <p:spPr bwMode="auto">
              <a:xfrm>
                <a:off x="2510682" y="2664324"/>
                <a:ext cx="1146918" cy="179642"/>
              </a:xfrm>
              <a:prstGeom prst="rect">
                <a:avLst/>
              </a:prstGeom>
              <a:solidFill>
                <a:srgbClr val="92D050"/>
              </a:solid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pPr algn="ctr"/>
                <a:r>
                  <a:rPr lang="en-US" sz="1200" b="1" dirty="0" smtClean="0">
                    <a:latin typeface="Segoe UI Light" pitchFamily="34" charset="0"/>
                  </a:rPr>
                  <a:t>YARN</a:t>
                </a:r>
                <a:endParaRPr lang="en-US" sz="1200" b="1" dirty="0">
                  <a:latin typeface="Segoe UI Light" pitchFamily="34" charset="0"/>
                </a:endParaRPr>
              </a:p>
              <a:p>
                <a:pPr fontAlgn="base">
                  <a:spcBef>
                    <a:spcPct val="0"/>
                  </a:spcBef>
                  <a:spcAft>
                    <a:spcPct val="0"/>
                  </a:spcAft>
                </a:pPr>
                <a:endParaRPr lang="en-US" sz="1200" kern="0" spc="-29" dirty="0">
                  <a:latin typeface="Segoe WP" pitchFamily="34" charset="0"/>
                  <a:ea typeface="Segoe UI" pitchFamily="34" charset="0"/>
                  <a:cs typeface="Segoe UI" pitchFamily="34" charset="0"/>
                </a:endParaRPr>
              </a:p>
            </p:txBody>
          </p:sp>
        </p:grpSp>
        <p:sp>
          <p:nvSpPr>
            <p:cNvPr id="13" name="Rectangle 44"/>
            <p:cNvSpPr/>
            <p:nvPr/>
          </p:nvSpPr>
          <p:spPr>
            <a:xfrm>
              <a:off x="4350972" y="3028950"/>
              <a:ext cx="2430828" cy="284685"/>
            </a:xfrm>
            <a:prstGeom prst="rect">
              <a:avLst/>
            </a:prstGeom>
          </p:spPr>
          <p:txBody>
            <a:bodyPr wrap="square" lIns="68571" tIns="34286" rIns="68571" bIns="34286">
              <a:spAutoFit/>
            </a:bodyPr>
            <a:lstStyle/>
            <a:p>
              <a:r>
                <a:rPr lang="zh-CN" altLang="en-US" dirty="0" smtClean="0">
                  <a:latin typeface="Segoe UI Light" pitchFamily="34" charset="0"/>
                </a:rPr>
                <a:t>架构不断优化</a:t>
              </a:r>
              <a:endParaRPr lang="en-US" dirty="0">
                <a:latin typeface="Segoe UI Light" pitchFamily="34" charset="0"/>
              </a:endParaRPr>
            </a:p>
          </p:txBody>
        </p:sp>
        <p:sp>
          <p:nvSpPr>
            <p:cNvPr id="14" name="Text Placeholder 2"/>
            <p:cNvSpPr txBox="1">
              <a:spLocks/>
            </p:cNvSpPr>
            <p:nvPr/>
          </p:nvSpPr>
          <p:spPr>
            <a:xfrm>
              <a:off x="4456598" y="3452396"/>
              <a:ext cx="4230202" cy="33855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100" dirty="0" smtClean="0"/>
                <a:t>Yarn</a:t>
              </a:r>
              <a:r>
                <a:rPr lang="zh-CN" altLang="en-US" sz="1100" dirty="0"/>
                <a:t>（第二代</a:t>
              </a:r>
              <a:r>
                <a:rPr lang="en-US" altLang="zh-CN" sz="1100" dirty="0" err="1"/>
                <a:t>Mapreduce</a:t>
              </a:r>
              <a:r>
                <a:rPr lang="zh-CN" altLang="en-US" sz="1100" dirty="0"/>
                <a:t>）</a:t>
              </a:r>
              <a:endParaRPr lang="en-US" altLang="zh-CN" sz="1100" dirty="0" smtClean="0"/>
            </a:p>
            <a:p>
              <a:pPr lvl="0"/>
              <a:r>
                <a:rPr lang="en-US" altLang="zh-CN" sz="1100" dirty="0" err="1"/>
                <a:t>NameNode</a:t>
              </a:r>
              <a:r>
                <a:rPr lang="en-US" altLang="zh-CN" sz="1100" dirty="0"/>
                <a:t> </a:t>
              </a:r>
              <a:r>
                <a:rPr lang="en-US" altLang="zh-CN" sz="1100" dirty="0" smtClean="0"/>
                <a:t>Federation</a:t>
              </a:r>
              <a:endParaRPr lang="zh-CN" altLang="en-US" sz="1100" dirty="0"/>
            </a:p>
          </p:txBody>
        </p:sp>
      </p:grpSp>
      <p:grpSp>
        <p:nvGrpSpPr>
          <p:cNvPr id="12" name="组合 11"/>
          <p:cNvGrpSpPr/>
          <p:nvPr/>
        </p:nvGrpSpPr>
        <p:grpSpPr>
          <a:xfrm>
            <a:off x="2362200" y="1809750"/>
            <a:ext cx="7581900" cy="1364499"/>
            <a:chOff x="2476500" y="2032676"/>
            <a:chExt cx="7581900" cy="1364499"/>
          </a:xfrm>
        </p:grpSpPr>
        <p:pic>
          <p:nvPicPr>
            <p:cNvPr id="4099" name="Picture 3" descr="C:\Users\Administrator\Desktop\hive_logo_medium.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200400" y="2038350"/>
              <a:ext cx="533400" cy="49129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Administrator\Desktop\pig-logo.gif"/>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739265" y="2032676"/>
              <a:ext cx="446928" cy="521619"/>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267200" y="2583029"/>
              <a:ext cx="1169626" cy="2935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2" name="Picture 6" descr="C:\Users\Administrator\Desktop\oozie_200x.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476500" y="2560472"/>
              <a:ext cx="1718418" cy="403828"/>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C:\Users\Administrator\Desktop\flume-logo.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2508927" y="2032677"/>
              <a:ext cx="615273" cy="615273"/>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C:\Users\Administrator\Desktop\spark-project-header1-cropped.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4267200" y="2114551"/>
              <a:ext cx="1169626"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Rectangle 44"/>
            <p:cNvSpPr/>
            <p:nvPr/>
          </p:nvSpPr>
          <p:spPr>
            <a:xfrm>
              <a:off x="5715000" y="2097632"/>
              <a:ext cx="2430828" cy="284685"/>
            </a:xfrm>
            <a:prstGeom prst="rect">
              <a:avLst/>
            </a:prstGeom>
          </p:spPr>
          <p:txBody>
            <a:bodyPr wrap="square" lIns="68571" tIns="34286" rIns="68571" bIns="34286">
              <a:spAutoFit/>
            </a:bodyPr>
            <a:lstStyle/>
            <a:p>
              <a:r>
                <a:rPr lang="zh-CN" altLang="en-US" dirty="0" smtClean="0">
                  <a:latin typeface="Segoe UI Light" pitchFamily="34" charset="0"/>
                </a:rPr>
                <a:t>不断完善的生态系统</a:t>
              </a:r>
              <a:endParaRPr lang="en-US" dirty="0">
                <a:latin typeface="Segoe UI Light" pitchFamily="34" charset="0"/>
              </a:endParaRPr>
            </a:p>
          </p:txBody>
        </p:sp>
        <p:sp>
          <p:nvSpPr>
            <p:cNvPr id="24" name="Text Placeholder 2"/>
            <p:cNvSpPr txBox="1">
              <a:spLocks/>
            </p:cNvSpPr>
            <p:nvPr/>
          </p:nvSpPr>
          <p:spPr>
            <a:xfrm>
              <a:off x="5828198" y="2500006"/>
              <a:ext cx="4230202" cy="89716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100" dirty="0" smtClean="0"/>
                <a:t>SQL</a:t>
              </a:r>
              <a:r>
                <a:rPr lang="zh-CN" altLang="en-US" sz="1100" dirty="0" smtClean="0"/>
                <a:t>数据操作（</a:t>
              </a:r>
              <a:r>
                <a:rPr lang="en-US" altLang="zh-CN" sz="1100" dirty="0" smtClean="0"/>
                <a:t>Hive</a:t>
              </a:r>
              <a:r>
                <a:rPr lang="zh-CN" altLang="en-US" sz="1100" dirty="0" smtClean="0"/>
                <a:t>、</a:t>
              </a:r>
              <a:r>
                <a:rPr lang="en-US" altLang="zh-CN" sz="1100" dirty="0" smtClean="0"/>
                <a:t>Impala</a:t>
              </a:r>
              <a:r>
                <a:rPr lang="zh-CN" altLang="en-US" sz="1100" dirty="0" smtClean="0"/>
                <a:t>、</a:t>
              </a:r>
              <a:r>
                <a:rPr lang="en-US" altLang="zh-CN" sz="1100" dirty="0" smtClean="0"/>
                <a:t>Shark</a:t>
              </a:r>
              <a:r>
                <a:rPr lang="zh-CN" altLang="en-US" sz="1100" dirty="0" smtClean="0"/>
                <a:t>）</a:t>
              </a:r>
              <a:endParaRPr lang="en-US" altLang="zh-CN" sz="1100" dirty="0" smtClean="0"/>
            </a:p>
            <a:p>
              <a:pPr lvl="0"/>
              <a:r>
                <a:rPr lang="zh-CN" altLang="en-US" sz="1100" dirty="0" smtClean="0"/>
                <a:t>脚本语言（</a:t>
              </a:r>
              <a:r>
                <a:rPr lang="en-US" altLang="zh-CN" sz="1100" dirty="0" smtClean="0"/>
                <a:t>Pig</a:t>
              </a:r>
              <a:r>
                <a:rPr lang="zh-CN" altLang="en-US" sz="1100" dirty="0" smtClean="0"/>
                <a:t>）</a:t>
              </a:r>
              <a:endParaRPr lang="en-US" altLang="zh-CN" sz="1100" dirty="0" smtClean="0"/>
            </a:p>
            <a:p>
              <a:pPr lvl="0"/>
              <a:r>
                <a:rPr lang="en-US" altLang="zh-CN" sz="1100" dirty="0" smtClean="0"/>
                <a:t>ETL</a:t>
              </a:r>
              <a:r>
                <a:rPr lang="zh-CN" altLang="en-US" sz="1100" dirty="0" smtClean="0"/>
                <a:t>（</a:t>
              </a:r>
              <a:r>
                <a:rPr lang="en-US" altLang="zh-CN" sz="1100" dirty="0" smtClean="0"/>
                <a:t>Flume</a:t>
              </a:r>
              <a:r>
                <a:rPr lang="zh-CN" altLang="en-US" sz="1100" dirty="0" smtClean="0"/>
                <a:t>、</a:t>
              </a:r>
              <a:r>
                <a:rPr lang="en-US" altLang="zh-CN" sz="1100" dirty="0" err="1" smtClean="0"/>
                <a:t>Sqoop</a:t>
              </a:r>
              <a:r>
                <a:rPr lang="zh-CN" altLang="en-US" sz="1100" dirty="0" smtClean="0"/>
                <a:t>）</a:t>
              </a:r>
              <a:endParaRPr lang="en-US" altLang="zh-CN" sz="1100" dirty="0" smtClean="0"/>
            </a:p>
            <a:p>
              <a:pPr lvl="0"/>
              <a:r>
                <a:rPr lang="zh-CN" altLang="en-US" sz="1100" dirty="0" smtClean="0"/>
                <a:t>内存计算</a:t>
              </a:r>
              <a:r>
                <a:rPr lang="en-US" altLang="zh-CN" sz="1100" dirty="0" smtClean="0"/>
                <a:t>&amp;</a:t>
              </a:r>
              <a:r>
                <a:rPr lang="zh-CN" altLang="en-US" sz="1100" dirty="0" smtClean="0"/>
                <a:t>流计算（</a:t>
              </a:r>
              <a:r>
                <a:rPr lang="en-US" altLang="zh-CN" sz="1100" dirty="0" smtClean="0"/>
                <a:t>Impala</a:t>
              </a:r>
              <a:r>
                <a:rPr lang="zh-CN" altLang="en-US" sz="1100" dirty="0" smtClean="0"/>
                <a:t>、</a:t>
              </a:r>
              <a:r>
                <a:rPr lang="en-US" altLang="zh-CN" sz="1100" dirty="0" smtClean="0"/>
                <a:t>Shark</a:t>
              </a:r>
              <a:r>
                <a:rPr lang="zh-CN" altLang="en-US" sz="1100" dirty="0" smtClean="0"/>
                <a:t>、</a:t>
              </a:r>
              <a:r>
                <a:rPr lang="en-US" altLang="zh-CN" sz="1100" dirty="0" smtClean="0"/>
                <a:t>Storm</a:t>
              </a:r>
              <a:r>
                <a:rPr lang="zh-CN" altLang="en-US" sz="1100" dirty="0" smtClean="0"/>
                <a:t>）</a:t>
              </a:r>
              <a:endParaRPr lang="zh-CN" altLang="en-US" sz="1100" dirty="0"/>
            </a:p>
            <a:p>
              <a:pPr lvl="0"/>
              <a:r>
                <a:rPr lang="zh-CN" altLang="en-US" sz="1100" dirty="0"/>
                <a:t>工作</a:t>
              </a:r>
              <a:r>
                <a:rPr lang="zh-CN" altLang="en-US" sz="1100" dirty="0" smtClean="0"/>
                <a:t>流（</a:t>
              </a:r>
              <a:r>
                <a:rPr lang="en-US" altLang="zh-CN" sz="1100" dirty="0" err="1" smtClean="0"/>
                <a:t>oozie</a:t>
              </a:r>
              <a:r>
                <a:rPr lang="zh-CN" altLang="en-US" sz="1100" dirty="0" smtClean="0"/>
                <a:t>）</a:t>
              </a:r>
              <a:endParaRPr lang="zh-CN" altLang="en-US" sz="1100" dirty="0"/>
            </a:p>
          </p:txBody>
        </p:sp>
      </p:grpSp>
      <p:grpSp>
        <p:nvGrpSpPr>
          <p:cNvPr id="17" name="组 16"/>
          <p:cNvGrpSpPr/>
          <p:nvPr/>
        </p:nvGrpSpPr>
        <p:grpSpPr>
          <a:xfrm>
            <a:off x="1447800" y="590550"/>
            <a:ext cx="7010400" cy="1066801"/>
            <a:chOff x="1447800" y="590550"/>
            <a:chExt cx="7010400" cy="1066801"/>
          </a:xfrm>
        </p:grpSpPr>
        <p:pic>
          <p:nvPicPr>
            <p:cNvPr id="2" name="图片 1"/>
            <p:cNvPicPr>
              <a:picLocks noChangeAspect="1"/>
            </p:cNvPicPr>
            <p:nvPr/>
          </p:nvPicPr>
          <p:blipFill>
            <a:blip r:embed="rId13"/>
            <a:stretch>
              <a:fillRect/>
            </a:stretch>
          </p:blipFill>
          <p:spPr>
            <a:xfrm>
              <a:off x="1447800" y="590550"/>
              <a:ext cx="2438400" cy="508000"/>
            </a:xfrm>
            <a:prstGeom prst="rect">
              <a:avLst/>
            </a:prstGeom>
          </p:spPr>
        </p:pic>
        <p:pic>
          <p:nvPicPr>
            <p:cNvPr id="10" name="图片 9"/>
            <p:cNvPicPr>
              <a:picLocks noChangeAspect="1"/>
            </p:cNvPicPr>
            <p:nvPr/>
          </p:nvPicPr>
          <p:blipFill>
            <a:blip r:embed="rId14"/>
            <a:stretch>
              <a:fillRect/>
            </a:stretch>
          </p:blipFill>
          <p:spPr>
            <a:xfrm>
              <a:off x="1447800" y="1123951"/>
              <a:ext cx="2438400" cy="533400"/>
            </a:xfrm>
            <a:prstGeom prst="rect">
              <a:avLst/>
            </a:prstGeom>
          </p:spPr>
        </p:pic>
        <p:sp>
          <p:nvSpPr>
            <p:cNvPr id="28" name="Rectangle 44"/>
            <p:cNvSpPr/>
            <p:nvPr/>
          </p:nvSpPr>
          <p:spPr>
            <a:xfrm>
              <a:off x="4114800" y="666750"/>
              <a:ext cx="2430828" cy="284685"/>
            </a:xfrm>
            <a:prstGeom prst="rect">
              <a:avLst/>
            </a:prstGeom>
          </p:spPr>
          <p:txBody>
            <a:bodyPr wrap="square" lIns="68571" tIns="34286" rIns="68571" bIns="34286">
              <a:spAutoFit/>
            </a:bodyPr>
            <a:lstStyle/>
            <a:p>
              <a:r>
                <a:rPr lang="en-US" dirty="0" smtClean="0">
                  <a:latin typeface="Segoe UI Light" pitchFamily="34" charset="0"/>
                </a:rPr>
                <a:t>运维管理工具</a:t>
              </a:r>
              <a:endParaRPr lang="en-US" dirty="0">
                <a:latin typeface="Segoe UI Light" pitchFamily="34" charset="0"/>
              </a:endParaRPr>
            </a:p>
          </p:txBody>
        </p:sp>
        <p:sp>
          <p:nvSpPr>
            <p:cNvPr id="29" name="Text Placeholder 2"/>
            <p:cNvSpPr txBox="1">
              <a:spLocks/>
            </p:cNvSpPr>
            <p:nvPr/>
          </p:nvSpPr>
          <p:spPr>
            <a:xfrm>
              <a:off x="4227998" y="1069124"/>
              <a:ext cx="4230202" cy="52758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100" dirty="0" smtClean="0"/>
                <a:t>简易的集群部署功能</a:t>
              </a:r>
              <a:endParaRPr lang="en-US" altLang="zh-CN" sz="1100" dirty="0" smtClean="0"/>
            </a:p>
            <a:p>
              <a:pPr lvl="0"/>
              <a:r>
                <a:rPr lang="zh-CN" altLang="en-US" sz="1100" dirty="0" smtClean="0"/>
                <a:t>服务配置管理</a:t>
              </a:r>
              <a:endParaRPr lang="en-US" altLang="zh-CN" sz="1100" dirty="0" smtClean="0"/>
            </a:p>
            <a:p>
              <a:pPr lvl="0"/>
              <a:r>
                <a:rPr lang="zh-CN" altLang="en-US" sz="1100" dirty="0" smtClean="0"/>
                <a:t>集群状态监控</a:t>
              </a:r>
              <a:endParaRPr lang="en-US" altLang="zh-CN" sz="1100" dirty="0" smtClean="0"/>
            </a:p>
          </p:txBody>
        </p:sp>
      </p:grpSp>
    </p:spTree>
    <p:extLst>
      <p:ext uri="{BB962C8B-B14F-4D97-AF65-F5344CB8AC3E}">
        <p14:creationId xmlns="" xmlns:p14="http://schemas.microsoft.com/office/powerpoint/2010/main" val="12495042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
          <p:cNvSpPr>
            <a:spLocks noChangeArrowheads="1"/>
          </p:cNvSpPr>
          <p:nvPr/>
        </p:nvSpPr>
        <p:spPr bwMode="auto">
          <a:xfrm rot="-5400000">
            <a:off x="3204444" y="2262905"/>
            <a:ext cx="3771900" cy="1341587"/>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eaVert" lIns="68586" tIns="0" rIns="68586" bIns="0" anchor="ctr"/>
          <a:lstStyle/>
          <a:p>
            <a:pPr algn="ctr"/>
            <a:r>
              <a:rPr lang="zh-CN" altLang="en-US" sz="1600" b="1" dirty="0" smtClean="0">
                <a:solidFill>
                  <a:srgbClr val="990000"/>
                </a:solidFill>
              </a:rPr>
              <a:t>基本属性</a:t>
            </a:r>
            <a:endParaRPr lang="en-US" sz="1600" b="1" dirty="0">
              <a:solidFill>
                <a:srgbClr val="990000"/>
              </a:solidFill>
            </a:endParaRPr>
          </a:p>
        </p:txBody>
      </p:sp>
      <p:sp>
        <p:nvSpPr>
          <p:cNvPr id="4" name="标题 2"/>
          <p:cNvSpPr txBox="1">
            <a:spLocks/>
          </p:cNvSpPr>
          <p:nvPr/>
        </p:nvSpPr>
        <p:spPr>
          <a:xfrm>
            <a:off x="304800" y="99071"/>
            <a:ext cx="6678438"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a:latin typeface="+mn-ea"/>
              </a:rPr>
              <a:t>用大数据的眼光看数据</a:t>
            </a:r>
            <a:r>
              <a:rPr lang="en-US" altLang="zh-CN" sz="3200" dirty="0" smtClean="0">
                <a:latin typeface="+mn-ea"/>
              </a:rPr>
              <a:t>-</a:t>
            </a:r>
            <a:r>
              <a:rPr lang="en-US" altLang="zh-CN" sz="3200" dirty="0" err="1" smtClean="0">
                <a:latin typeface="+mn-ea"/>
              </a:rPr>
              <a:t>DataSource</a:t>
            </a:r>
            <a:endParaRPr lang="en-US" altLang="zh-CN" sz="3200" dirty="0" smtClean="0">
              <a:latin typeface="+mn-ea"/>
            </a:endParaRPr>
          </a:p>
        </p:txBody>
      </p:sp>
      <p:pic>
        <p:nvPicPr>
          <p:cNvPr id="35" name="Picture 8"/>
          <p:cNvPicPr>
            <a:picLocks noChangeAspect="1"/>
          </p:cNvPicPr>
          <p:nvPr/>
        </p:nvPicPr>
        <p:blipFill rotWithShape="1">
          <a:blip r:embed="rId2">
            <a:extLst>
              <a:ext uri="{28A0092B-C50C-407E-A947-70E740481C1C}">
                <a14:useLocalDpi xmlns="" xmlns:a14="http://schemas.microsoft.com/office/drawing/2010/main" val="0"/>
              </a:ext>
            </a:extLst>
          </a:blip>
          <a:srcRect l="1341" t="5778" r="26508" b="3231"/>
          <a:stretch/>
        </p:blipFill>
        <p:spPr>
          <a:xfrm>
            <a:off x="0" y="1390649"/>
            <a:ext cx="4344497" cy="2896814"/>
          </a:xfrm>
          <a:prstGeom prst="rect">
            <a:avLst/>
          </a:prstGeom>
        </p:spPr>
      </p:pic>
      <p:grpSp>
        <p:nvGrpSpPr>
          <p:cNvPr id="5" name="组合 4"/>
          <p:cNvGrpSpPr/>
          <p:nvPr/>
        </p:nvGrpSpPr>
        <p:grpSpPr>
          <a:xfrm>
            <a:off x="4578646" y="3361551"/>
            <a:ext cx="913919" cy="1153298"/>
            <a:chOff x="5480235" y="1924051"/>
            <a:chExt cx="853890" cy="1153298"/>
          </a:xfrm>
        </p:grpSpPr>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1924051"/>
              <a:ext cx="8477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06268" y="2107406"/>
              <a:ext cx="40798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80235" y="2800350"/>
              <a:ext cx="844365" cy="276999"/>
            </a:xfrm>
            <a:prstGeom prst="rect">
              <a:avLst/>
            </a:prstGeom>
            <a:noFill/>
          </p:spPr>
          <p:txBody>
            <a:bodyPr wrap="square" lIns="0" tIns="0" rIns="0" bIns="0" rtlCol="0">
              <a:spAutoFit/>
            </a:bodyPr>
            <a:lstStyle/>
            <a:p>
              <a:pPr algn="ctr"/>
              <a:r>
                <a:rPr lang="en-US" sz="1800" dirty="0" smtClean="0">
                  <a:solidFill>
                    <a:schemeClr val="tx1">
                      <a:alpha val="99000"/>
                    </a:schemeClr>
                  </a:solidFill>
                </a:rPr>
                <a:t>Schema</a:t>
              </a:r>
              <a:endParaRPr lang="en-US" sz="1800" dirty="0">
                <a:solidFill>
                  <a:schemeClr val="tx1">
                    <a:alpha val="99000"/>
                  </a:schemeClr>
                </a:solidFill>
              </a:endParaRPr>
            </a:p>
          </p:txBody>
        </p:sp>
      </p:grpSp>
      <p:grpSp>
        <p:nvGrpSpPr>
          <p:cNvPr id="9" name="组合 8"/>
          <p:cNvGrpSpPr/>
          <p:nvPr/>
        </p:nvGrpSpPr>
        <p:grpSpPr>
          <a:xfrm>
            <a:off x="4572000" y="1466849"/>
            <a:ext cx="920565" cy="1109662"/>
            <a:chOff x="4114800" y="2147888"/>
            <a:chExt cx="920565" cy="1109662"/>
          </a:xfrm>
        </p:grpSpPr>
        <p:pic>
          <p:nvPicPr>
            <p:cNvPr id="1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148138" y="2147888"/>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14800" y="2980551"/>
              <a:ext cx="920565" cy="276999"/>
            </a:xfrm>
            <a:prstGeom prst="rect">
              <a:avLst/>
            </a:prstGeom>
            <a:noFill/>
          </p:spPr>
          <p:txBody>
            <a:bodyPr wrap="square" lIns="0" tIns="0" rIns="0" bIns="0" rtlCol="0">
              <a:spAutoFit/>
            </a:bodyPr>
            <a:lstStyle/>
            <a:p>
              <a:pPr algn="ctr"/>
              <a:r>
                <a:rPr lang="en-US" sz="1800" dirty="0" smtClean="0">
                  <a:solidFill>
                    <a:schemeClr val="tx1">
                      <a:alpha val="99000"/>
                    </a:schemeClr>
                  </a:solidFill>
                </a:rPr>
                <a:t>Partition</a:t>
              </a:r>
              <a:endParaRPr lang="en-US" sz="1800" dirty="0">
                <a:solidFill>
                  <a:schemeClr val="tx1">
                    <a:alpha val="99000"/>
                  </a:schemeClr>
                </a:solidFill>
              </a:endParaRPr>
            </a:p>
          </p:txBody>
        </p:sp>
      </p:grpSp>
      <p:sp>
        <p:nvSpPr>
          <p:cNvPr id="22" name="AutoShape 2"/>
          <p:cNvSpPr>
            <a:spLocks noChangeArrowheads="1"/>
          </p:cNvSpPr>
          <p:nvPr/>
        </p:nvSpPr>
        <p:spPr bwMode="auto">
          <a:xfrm rot="-5400000">
            <a:off x="4682255" y="2301006"/>
            <a:ext cx="3771900" cy="1341587"/>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eaVert" lIns="68586" tIns="0" rIns="68586" bIns="0" anchor="ctr"/>
          <a:lstStyle/>
          <a:p>
            <a:pPr algn="ctr"/>
            <a:r>
              <a:rPr lang="zh-CN" altLang="en-US" sz="1600" b="1" dirty="0" smtClean="0">
                <a:solidFill>
                  <a:srgbClr val="990000"/>
                </a:solidFill>
              </a:rPr>
              <a:t>数据格式</a:t>
            </a:r>
            <a:endParaRPr lang="en-US" sz="1600" b="1" dirty="0">
              <a:solidFill>
                <a:srgbClr val="990000"/>
              </a:solidFill>
            </a:endParaRPr>
          </a:p>
        </p:txBody>
      </p:sp>
      <p:sp>
        <p:nvSpPr>
          <p:cNvPr id="33" name="Rectangle 71"/>
          <p:cNvSpPr/>
          <p:nvPr/>
        </p:nvSpPr>
        <p:spPr>
          <a:xfrm>
            <a:off x="5897413" y="1466849"/>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zh-CN" altLang="en-US" dirty="0" smtClean="0"/>
              <a:t>文本格式</a:t>
            </a:r>
            <a:endParaRPr lang="en-US" dirty="0"/>
          </a:p>
        </p:txBody>
      </p:sp>
      <p:sp>
        <p:nvSpPr>
          <p:cNvPr id="34" name="Rectangle 71"/>
          <p:cNvSpPr/>
          <p:nvPr/>
        </p:nvSpPr>
        <p:spPr>
          <a:xfrm>
            <a:off x="5897413" y="2030764"/>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en-US" altLang="zh-CN" dirty="0" smtClean="0"/>
              <a:t>Avro</a:t>
            </a:r>
            <a:r>
              <a:rPr lang="zh-CN" altLang="en-US" dirty="0"/>
              <a:t>格式</a:t>
            </a:r>
            <a:endParaRPr lang="en-US" dirty="0"/>
          </a:p>
        </p:txBody>
      </p:sp>
      <p:sp>
        <p:nvSpPr>
          <p:cNvPr id="36" name="Rectangle 71"/>
          <p:cNvSpPr/>
          <p:nvPr/>
        </p:nvSpPr>
        <p:spPr>
          <a:xfrm>
            <a:off x="5897411" y="3331563"/>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zh-CN" altLang="en-US" dirty="0"/>
              <a:t>列</a:t>
            </a:r>
            <a:r>
              <a:rPr lang="zh-CN" altLang="en-US" dirty="0" smtClean="0"/>
              <a:t>存储格式</a:t>
            </a:r>
            <a:endParaRPr lang="en-US" dirty="0"/>
          </a:p>
        </p:txBody>
      </p:sp>
      <p:sp>
        <p:nvSpPr>
          <p:cNvPr id="37" name="Rectangle 71"/>
          <p:cNvSpPr/>
          <p:nvPr/>
        </p:nvSpPr>
        <p:spPr>
          <a:xfrm>
            <a:off x="5897413" y="3981449"/>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zh-CN" altLang="en-US" dirty="0" smtClean="0"/>
              <a:t>数据库文件</a:t>
            </a:r>
            <a:endParaRPr lang="en-US" dirty="0"/>
          </a:p>
        </p:txBody>
      </p:sp>
      <p:sp>
        <p:nvSpPr>
          <p:cNvPr id="38" name="AutoShape 2"/>
          <p:cNvSpPr>
            <a:spLocks noChangeArrowheads="1"/>
          </p:cNvSpPr>
          <p:nvPr/>
        </p:nvSpPr>
        <p:spPr bwMode="auto">
          <a:xfrm rot="-5400000">
            <a:off x="6176244" y="2339107"/>
            <a:ext cx="3771900" cy="1341587"/>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eaVert" lIns="68586" tIns="0" rIns="68586" bIns="0" anchor="ctr"/>
          <a:lstStyle/>
          <a:p>
            <a:pPr algn="ctr"/>
            <a:r>
              <a:rPr lang="zh-CN" altLang="en-US" sz="1600" b="1" dirty="0" smtClean="0">
                <a:solidFill>
                  <a:srgbClr val="990000"/>
                </a:solidFill>
              </a:rPr>
              <a:t>存储位置</a:t>
            </a:r>
            <a:endParaRPr lang="en-US" sz="1600" b="1" dirty="0">
              <a:solidFill>
                <a:srgbClr val="990000"/>
              </a:solidFill>
            </a:endParaRPr>
          </a:p>
        </p:txBody>
      </p:sp>
      <p:sp>
        <p:nvSpPr>
          <p:cNvPr id="39" name="Rectangle 71"/>
          <p:cNvSpPr/>
          <p:nvPr/>
        </p:nvSpPr>
        <p:spPr>
          <a:xfrm>
            <a:off x="7391402" y="1504950"/>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en-US" dirty="0" smtClean="0"/>
              <a:t>HDFS</a:t>
            </a:r>
            <a:endParaRPr lang="en-US" dirty="0"/>
          </a:p>
        </p:txBody>
      </p:sp>
      <p:sp>
        <p:nvSpPr>
          <p:cNvPr id="40" name="Rectangle 71"/>
          <p:cNvSpPr/>
          <p:nvPr/>
        </p:nvSpPr>
        <p:spPr>
          <a:xfrm>
            <a:off x="7391402" y="2068865"/>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en-US" dirty="0" err="1" smtClean="0"/>
              <a:t>LocalFs</a:t>
            </a:r>
            <a:endParaRPr lang="en-US" dirty="0"/>
          </a:p>
        </p:txBody>
      </p:sp>
      <p:sp>
        <p:nvSpPr>
          <p:cNvPr id="41" name="Rectangle 71"/>
          <p:cNvSpPr/>
          <p:nvPr/>
        </p:nvSpPr>
        <p:spPr>
          <a:xfrm>
            <a:off x="7391400" y="3369664"/>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en-US" dirty="0" err="1" smtClean="0"/>
              <a:t>DataBase</a:t>
            </a:r>
            <a:endParaRPr lang="en-US" dirty="0"/>
          </a:p>
        </p:txBody>
      </p:sp>
      <p:sp>
        <p:nvSpPr>
          <p:cNvPr id="42" name="Rectangle 71"/>
          <p:cNvSpPr/>
          <p:nvPr/>
        </p:nvSpPr>
        <p:spPr>
          <a:xfrm>
            <a:off x="7391402" y="4019550"/>
            <a:ext cx="1341587" cy="426685"/>
          </a:xfrm>
          <a:prstGeom prst="rect">
            <a:avLst/>
          </a:prstGeom>
          <a:ln/>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a:r>
              <a:rPr lang="en-US" dirty="0" smtClean="0"/>
              <a:t>Memory</a:t>
            </a:r>
            <a:endParaRPr lang="en-US" dirty="0"/>
          </a:p>
        </p:txBody>
      </p:sp>
    </p:spTree>
    <p:extLst>
      <p:ext uri="{BB962C8B-B14F-4D97-AF65-F5344CB8AC3E}">
        <p14:creationId xmlns="" xmlns:p14="http://schemas.microsoft.com/office/powerpoint/2010/main" val="32954655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1" presetClass="entr" presetSubtype="0" fill="hold" grpId="1"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26" presetClass="emph" presetSubtype="0" fill="hold" grpId="0" nodeType="withEffect">
                                  <p:stCondLst>
                                    <p:cond delay="0"/>
                                  </p:stCondLst>
                                  <p:childTnLst>
                                    <p:animEffect transition="out" filter="fade">
                                      <p:cBhvr>
                                        <p:cTn id="12" dur="500" tmFilter="0, 0; .2, .5; .8, .5; 1, 0"/>
                                        <p:tgtEl>
                                          <p:spTgt spid="33"/>
                                        </p:tgtEl>
                                      </p:cBhvr>
                                    </p:animEffect>
                                    <p:animScale>
                                      <p:cBhvr>
                                        <p:cTn id="13" dur="250" autoRev="1" fill="hold"/>
                                        <p:tgtEl>
                                          <p:spTgt spid="33"/>
                                        </p:tgtEl>
                                      </p:cBhvr>
                                      <p:by x="105000" y="105000"/>
                                    </p:animScale>
                                  </p:childTnLst>
                                </p:cTn>
                              </p:par>
                              <p:par>
                                <p:cTn id="14" presetID="1" presetClass="entr" presetSubtype="0" fill="hold" grpId="1"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26" presetClass="emph" presetSubtype="0" fill="hold" grpId="0" nodeType="withEffect">
                                  <p:stCondLst>
                                    <p:cond delay="0"/>
                                  </p:stCondLst>
                                  <p:childTnLst>
                                    <p:animEffect transition="out" filter="fade">
                                      <p:cBhvr>
                                        <p:cTn id="17" dur="500" tmFilter="0, 0; .2, .5; .8, .5; 1, 0"/>
                                        <p:tgtEl>
                                          <p:spTgt spid="34"/>
                                        </p:tgtEl>
                                      </p:cBhvr>
                                    </p:animEffect>
                                    <p:animScale>
                                      <p:cBhvr>
                                        <p:cTn id="18" dur="250" autoRev="1" fill="hold"/>
                                        <p:tgtEl>
                                          <p:spTgt spid="34"/>
                                        </p:tgtEl>
                                      </p:cBhvr>
                                      <p:by x="105000" y="105000"/>
                                    </p:animScale>
                                  </p:childTnLst>
                                </p:cTn>
                              </p:par>
                              <p:par>
                                <p:cTn id="19" presetID="1" presetClass="entr" presetSubtype="0" fill="hold" grpId="1"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26" presetClass="emph" presetSubtype="0" fill="hold" grpId="0" nodeType="withEffect">
                                  <p:stCondLst>
                                    <p:cond delay="0"/>
                                  </p:stCondLst>
                                  <p:childTnLst>
                                    <p:animEffect transition="out" filter="fade">
                                      <p:cBhvr>
                                        <p:cTn id="22" dur="500" tmFilter="0, 0; .2, .5; .8, .5; 1, 0"/>
                                        <p:tgtEl>
                                          <p:spTgt spid="36"/>
                                        </p:tgtEl>
                                      </p:cBhvr>
                                    </p:animEffect>
                                    <p:animScale>
                                      <p:cBhvr>
                                        <p:cTn id="23" dur="250" autoRev="1" fill="hold"/>
                                        <p:tgtEl>
                                          <p:spTgt spid="36"/>
                                        </p:tgtEl>
                                      </p:cBhvr>
                                      <p:by x="105000" y="105000"/>
                                    </p:animScale>
                                  </p:childTnLst>
                                </p:cTn>
                              </p:par>
                              <p:par>
                                <p:cTn id="24" presetID="1" presetClass="entr" presetSubtype="0" fill="hold" grpId="1"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26" presetClass="emph" presetSubtype="0" fill="hold" grpId="0" nodeType="withEffect">
                                  <p:stCondLst>
                                    <p:cond delay="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par>
                                <p:cTn id="29" presetID="1" presetClass="entr" presetSubtype="0" fill="hold" grpId="1"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26" presetClass="emph" presetSubtype="0" fill="hold" grpId="0" nodeType="withEffect">
                                  <p:stCondLst>
                                    <p:cond delay="0"/>
                                  </p:stCondLst>
                                  <p:childTnLst>
                                    <p:animEffect transition="out" filter="fade">
                                      <p:cBhvr>
                                        <p:cTn id="32" dur="500" tmFilter="0, 0; .2, .5; .8, .5; 1, 0"/>
                                        <p:tgtEl>
                                          <p:spTgt spid="39"/>
                                        </p:tgtEl>
                                      </p:cBhvr>
                                    </p:animEffect>
                                    <p:animScale>
                                      <p:cBhvr>
                                        <p:cTn id="33" dur="250" autoRev="1" fill="hold"/>
                                        <p:tgtEl>
                                          <p:spTgt spid="39"/>
                                        </p:tgtEl>
                                      </p:cBhvr>
                                      <p:by x="105000" y="105000"/>
                                    </p:animScale>
                                  </p:childTnLst>
                                </p:cTn>
                              </p:par>
                              <p:par>
                                <p:cTn id="34" presetID="1" presetClass="entr" presetSubtype="0" fill="hold" grpId="1"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par>
                                <p:cTn id="36" presetID="26" presetClass="emph" presetSubtype="0" fill="hold" grpId="0" nodeType="withEffect">
                                  <p:stCondLst>
                                    <p:cond delay="0"/>
                                  </p:stCondLst>
                                  <p:childTnLst>
                                    <p:animEffect transition="out" filter="fade">
                                      <p:cBhvr>
                                        <p:cTn id="37" dur="500" tmFilter="0, 0; .2, .5; .8, .5; 1, 0"/>
                                        <p:tgtEl>
                                          <p:spTgt spid="40"/>
                                        </p:tgtEl>
                                      </p:cBhvr>
                                    </p:animEffect>
                                    <p:animScale>
                                      <p:cBhvr>
                                        <p:cTn id="38" dur="250" autoRev="1" fill="hold"/>
                                        <p:tgtEl>
                                          <p:spTgt spid="40"/>
                                        </p:tgtEl>
                                      </p:cBhvr>
                                      <p:by x="105000" y="105000"/>
                                    </p:animScale>
                                  </p:childTnLst>
                                </p:cTn>
                              </p:par>
                              <p:par>
                                <p:cTn id="39" presetID="1" presetClass="entr" presetSubtype="0" fill="hold" grpId="1"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26" presetClass="emph" presetSubtype="0" fill="hold" grpId="0" nodeType="withEffect">
                                  <p:stCondLst>
                                    <p:cond delay="0"/>
                                  </p:stCondLst>
                                  <p:childTnLst>
                                    <p:animEffect transition="out" filter="fade">
                                      <p:cBhvr>
                                        <p:cTn id="42" dur="500" tmFilter="0, 0; .2, .5; .8, .5; 1, 0"/>
                                        <p:tgtEl>
                                          <p:spTgt spid="41"/>
                                        </p:tgtEl>
                                      </p:cBhvr>
                                    </p:animEffect>
                                    <p:animScale>
                                      <p:cBhvr>
                                        <p:cTn id="43" dur="250" autoRev="1" fill="hold"/>
                                        <p:tgtEl>
                                          <p:spTgt spid="41"/>
                                        </p:tgtEl>
                                      </p:cBhvr>
                                      <p:by x="105000" y="105000"/>
                                    </p:animScale>
                                  </p:childTnLst>
                                </p:cTn>
                              </p:par>
                              <p:par>
                                <p:cTn id="44" presetID="1" presetClass="entr" presetSubtype="0" fill="hold" grpId="1"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par>
                                <p:cTn id="46" presetID="26" presetClass="emph" presetSubtype="0" fill="hold" grpId="0" nodeType="withEffect">
                                  <p:stCondLst>
                                    <p:cond delay="0"/>
                                  </p:stCondLst>
                                  <p:childTnLst>
                                    <p:animEffect transition="out" filter="fade">
                                      <p:cBhvr>
                                        <p:cTn id="47" dur="500" tmFilter="0, 0; .2, .5; .8, .5; 1, 0"/>
                                        <p:tgtEl>
                                          <p:spTgt spid="42"/>
                                        </p:tgtEl>
                                      </p:cBhvr>
                                    </p:animEffect>
                                    <p:animScale>
                                      <p:cBhvr>
                                        <p:cTn id="48" dur="250" autoRev="1" fill="hold"/>
                                        <p:tgtEl>
                                          <p:spTgt spid="42"/>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2" nodeType="clickEffect">
                                  <p:stCondLst>
                                    <p:cond delay="0"/>
                                  </p:stCondLst>
                                  <p:childTnLst>
                                    <p:animRot by="21600000">
                                      <p:cBhvr>
                                        <p:cTn id="52"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4" grpId="2" animBg="1"/>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304800" y="99071"/>
            <a:ext cx="6678438"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rPr>
              <a:t>用大数据的眼光看数据</a:t>
            </a:r>
            <a:r>
              <a:rPr lang="en-US" altLang="zh-CN" sz="3200" dirty="0" smtClean="0">
                <a:latin typeface="+mn-ea"/>
              </a:rPr>
              <a:t>-Data Source</a:t>
            </a:r>
          </a:p>
        </p:txBody>
      </p:sp>
      <p:grpSp>
        <p:nvGrpSpPr>
          <p:cNvPr id="3" name="组合 2"/>
          <p:cNvGrpSpPr/>
          <p:nvPr/>
        </p:nvGrpSpPr>
        <p:grpSpPr>
          <a:xfrm>
            <a:off x="1987846" y="3018652"/>
            <a:ext cx="913919" cy="1153298"/>
            <a:chOff x="5480235" y="1924051"/>
            <a:chExt cx="853890" cy="1153298"/>
          </a:xfrm>
        </p:grpSpPr>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86400" y="1924051"/>
              <a:ext cx="8477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06268" y="2107406"/>
              <a:ext cx="40798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80235" y="2800350"/>
              <a:ext cx="844365" cy="276999"/>
            </a:xfrm>
            <a:prstGeom prst="rect">
              <a:avLst/>
            </a:prstGeom>
            <a:noFill/>
          </p:spPr>
          <p:txBody>
            <a:bodyPr wrap="square" lIns="0" tIns="0" rIns="0" bIns="0" rtlCol="0">
              <a:spAutoFit/>
            </a:bodyPr>
            <a:lstStyle/>
            <a:p>
              <a:pPr algn="ctr"/>
              <a:r>
                <a:rPr lang="en-US" sz="1800" dirty="0" smtClean="0">
                  <a:solidFill>
                    <a:schemeClr val="tx1">
                      <a:alpha val="99000"/>
                    </a:schemeClr>
                  </a:solidFill>
                </a:rPr>
                <a:t>Schema</a:t>
              </a:r>
              <a:endParaRPr lang="en-US" sz="1800" dirty="0">
                <a:solidFill>
                  <a:schemeClr val="tx1">
                    <a:alpha val="99000"/>
                  </a:schemeClr>
                </a:solidFill>
              </a:endParaRPr>
            </a:p>
          </p:txBody>
        </p:sp>
      </p:grpSp>
      <p:grpSp>
        <p:nvGrpSpPr>
          <p:cNvPr id="5" name="组合 7"/>
          <p:cNvGrpSpPr/>
          <p:nvPr/>
        </p:nvGrpSpPr>
        <p:grpSpPr>
          <a:xfrm>
            <a:off x="1981200" y="1581150"/>
            <a:ext cx="920565" cy="1109662"/>
            <a:chOff x="4114800" y="2147888"/>
            <a:chExt cx="920565" cy="1109662"/>
          </a:xfrm>
        </p:grpSpPr>
        <p:pic>
          <p:nvPicPr>
            <p:cNvPr id="1028"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48138" y="2147888"/>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114800" y="2980551"/>
              <a:ext cx="920565" cy="276999"/>
            </a:xfrm>
            <a:prstGeom prst="rect">
              <a:avLst/>
            </a:prstGeom>
            <a:noFill/>
          </p:spPr>
          <p:txBody>
            <a:bodyPr wrap="square" lIns="0" tIns="0" rIns="0" bIns="0" rtlCol="0">
              <a:spAutoFit/>
            </a:bodyPr>
            <a:lstStyle/>
            <a:p>
              <a:pPr algn="ctr"/>
              <a:r>
                <a:rPr lang="en-US" sz="1800" dirty="0" smtClean="0">
                  <a:solidFill>
                    <a:schemeClr val="tx1">
                      <a:alpha val="99000"/>
                    </a:schemeClr>
                  </a:solidFill>
                </a:rPr>
                <a:t>Partition</a:t>
              </a:r>
              <a:endParaRPr lang="en-US" sz="1800" dirty="0">
                <a:solidFill>
                  <a:schemeClr val="tx1">
                    <a:alpha val="99000"/>
                  </a:schemeClr>
                </a:solidFill>
              </a:endParaRPr>
            </a:p>
          </p:txBody>
        </p:sp>
      </p:grpSp>
      <p:grpSp>
        <p:nvGrpSpPr>
          <p:cNvPr id="6" name="组合 10"/>
          <p:cNvGrpSpPr/>
          <p:nvPr/>
        </p:nvGrpSpPr>
        <p:grpSpPr>
          <a:xfrm>
            <a:off x="457200" y="2313027"/>
            <a:ext cx="920565" cy="1032391"/>
            <a:chOff x="762000" y="1800225"/>
            <a:chExt cx="920565" cy="1032391"/>
          </a:xfrm>
        </p:grpSpPr>
        <p:pic>
          <p:nvPicPr>
            <p:cNvPr id="1030"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sp>
        <p:nvSpPr>
          <p:cNvPr id="26" name="Right Brace 22"/>
          <p:cNvSpPr/>
          <p:nvPr/>
        </p:nvSpPr>
        <p:spPr>
          <a:xfrm flipH="1">
            <a:off x="1453963" y="2005012"/>
            <a:ext cx="552452" cy="1481138"/>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816193">
              <a:lnSpc>
                <a:spcPct val="90000"/>
              </a:lnSpc>
            </a:pPr>
            <a:endParaRPr lang="en-US">
              <a:solidFill>
                <a:prstClr val="white"/>
              </a:solidFill>
              <a:latin typeface="Segoe UI Light" pitchFamily="34" charset="0"/>
            </a:endParaRPr>
          </a:p>
        </p:txBody>
      </p:sp>
      <p:sp>
        <p:nvSpPr>
          <p:cNvPr id="47" name="Rectangle 19"/>
          <p:cNvSpPr/>
          <p:nvPr>
            <p:custDataLst>
              <p:tags r:id="rId1"/>
            </p:custDataLst>
          </p:nvPr>
        </p:nvSpPr>
        <p:spPr bwMode="auto">
          <a:xfrm>
            <a:off x="3276600" y="1047750"/>
            <a:ext cx="5410200" cy="14478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一个字“多”</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常用</a:t>
            </a:r>
            <a:r>
              <a:rPr lang="en-US" altLang="zh-CN" dirty="0" smtClean="0">
                <a:ln>
                  <a:solidFill>
                    <a:srgbClr val="FFFFFF">
                      <a:alpha val="0"/>
                    </a:srgbClr>
                  </a:solidFill>
                </a:ln>
                <a:solidFill>
                  <a:srgbClr val="FFFFFF"/>
                </a:solidFill>
              </a:rPr>
              <a:t>Partition</a:t>
            </a:r>
            <a:r>
              <a:rPr lang="zh-CN" altLang="en-US" dirty="0" smtClean="0">
                <a:ln>
                  <a:solidFill>
                    <a:srgbClr val="FFFFFF">
                      <a:alpha val="0"/>
                    </a:srgbClr>
                  </a:solidFill>
                </a:ln>
                <a:solidFill>
                  <a:srgbClr val="FFFFFF"/>
                </a:solidFill>
              </a:rPr>
              <a:t>策略</a:t>
            </a:r>
            <a:endParaRPr lang="en-US" altLang="zh-CN" dirty="0" smtClean="0">
              <a:ln>
                <a:solidFill>
                  <a:srgbClr val="FFFFFF">
                    <a:alpha val="0"/>
                  </a:srgbClr>
                </a:solidFill>
              </a:ln>
              <a:solidFill>
                <a:srgbClr val="FFFFFF"/>
              </a:solidFill>
            </a:endParaRPr>
          </a:p>
          <a:p>
            <a:pPr marL="700433" lvl="2" indent="-234680">
              <a:spcBef>
                <a:spcPts val="306"/>
              </a:spcBef>
              <a:spcAft>
                <a:spcPts val="306"/>
              </a:spcAft>
              <a:buClr>
                <a:srgbClr val="FFFFFF"/>
              </a:buClr>
              <a:buSzPct val="100000"/>
              <a:buFont typeface="Arial" pitchFamily="34" charset="0"/>
              <a:buChar char="•"/>
            </a:pPr>
            <a:r>
              <a:rPr lang="en-US" altLang="zh-CN" dirty="0" smtClean="0">
                <a:ln>
                  <a:solidFill>
                    <a:srgbClr val="FFFFFF">
                      <a:alpha val="0"/>
                    </a:srgbClr>
                  </a:solidFill>
                </a:ln>
                <a:solidFill>
                  <a:srgbClr val="FFFFFF"/>
                </a:solidFill>
              </a:rPr>
              <a:t>Hash Partition</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日期</a:t>
            </a:r>
            <a:r>
              <a:rPr lang="en-US" altLang="zh-CN" dirty="0" smtClean="0">
                <a:ln>
                  <a:solidFill>
                    <a:srgbClr val="FFFFFF">
                      <a:alpha val="0"/>
                    </a:srgbClr>
                  </a:solidFill>
                </a:ln>
                <a:solidFill>
                  <a:srgbClr val="FFFFFF"/>
                </a:solidFill>
              </a:rPr>
              <a:t>Partition</a:t>
            </a:r>
            <a:endParaRPr lang="en-US" dirty="0">
              <a:ln>
                <a:solidFill>
                  <a:srgbClr val="FFFFFF">
                    <a:alpha val="0"/>
                  </a:srgbClr>
                </a:solidFill>
              </a:ln>
              <a:solidFill>
                <a:srgbClr val="FFFFFF"/>
              </a:solidFill>
            </a:endParaRPr>
          </a:p>
        </p:txBody>
      </p:sp>
      <p:sp>
        <p:nvSpPr>
          <p:cNvPr id="48" name="Rectangle 19"/>
          <p:cNvSpPr/>
          <p:nvPr>
            <p:custDataLst>
              <p:tags r:id="rId2"/>
            </p:custDataLst>
          </p:nvPr>
        </p:nvSpPr>
        <p:spPr bwMode="auto">
          <a:xfrm>
            <a:off x="3276600" y="2571750"/>
            <a:ext cx="5410200" cy="19812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动态特性</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随</a:t>
            </a:r>
            <a:r>
              <a:rPr lang="en-US" altLang="zh-CN" dirty="0" smtClean="0">
                <a:ln>
                  <a:solidFill>
                    <a:srgbClr val="FFFFFF">
                      <a:alpha val="0"/>
                    </a:srgbClr>
                  </a:solidFill>
                </a:ln>
                <a:solidFill>
                  <a:srgbClr val="FFFFFF"/>
                </a:solidFill>
              </a:rPr>
              <a:t>Partition</a:t>
            </a:r>
            <a:r>
              <a:rPr lang="zh-CN" altLang="en-US" dirty="0" smtClean="0">
                <a:ln>
                  <a:solidFill>
                    <a:srgbClr val="FFFFFF">
                      <a:alpha val="0"/>
                    </a:srgbClr>
                  </a:solidFill>
                </a:ln>
                <a:solidFill>
                  <a:srgbClr val="FFFFFF"/>
                </a:solidFill>
              </a:rPr>
              <a:t>不同会变化</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不同</a:t>
            </a:r>
            <a:r>
              <a:rPr lang="en-US" altLang="zh-CN" dirty="0" smtClean="0">
                <a:ln>
                  <a:solidFill>
                    <a:srgbClr val="FFFFFF">
                      <a:alpha val="0"/>
                    </a:srgbClr>
                  </a:solidFill>
                </a:ln>
                <a:solidFill>
                  <a:srgbClr val="FFFFFF"/>
                </a:solidFill>
              </a:rPr>
              <a:t>Partition</a:t>
            </a:r>
            <a:r>
              <a:rPr lang="zh-CN" altLang="en-US" dirty="0" smtClean="0">
                <a:ln>
                  <a:solidFill>
                    <a:srgbClr val="FFFFFF">
                      <a:alpha val="0"/>
                    </a:srgbClr>
                  </a:solidFill>
                </a:ln>
                <a:solidFill>
                  <a:srgbClr val="FFFFFF"/>
                </a:solidFill>
              </a:rPr>
              <a:t>的</a:t>
            </a:r>
            <a:r>
              <a:rPr lang="en-US" altLang="zh-CN" dirty="0" smtClean="0">
                <a:ln>
                  <a:solidFill>
                    <a:srgbClr val="FFFFFF">
                      <a:alpha val="0"/>
                    </a:srgbClr>
                  </a:solidFill>
                </a:ln>
                <a:solidFill>
                  <a:srgbClr val="FFFFFF"/>
                </a:solidFill>
              </a:rPr>
              <a:t>Schema</a:t>
            </a:r>
            <a:r>
              <a:rPr lang="zh-CN" altLang="en-US" dirty="0" smtClean="0">
                <a:ln>
                  <a:solidFill>
                    <a:srgbClr val="FFFFFF">
                      <a:alpha val="0"/>
                    </a:srgbClr>
                  </a:solidFill>
                </a:ln>
                <a:solidFill>
                  <a:srgbClr val="FFFFFF"/>
                </a:solidFill>
              </a:rPr>
              <a:t>支持合并成新的</a:t>
            </a:r>
            <a:r>
              <a:rPr lang="en-US" altLang="zh-CN" dirty="0" smtClean="0">
                <a:ln>
                  <a:solidFill>
                    <a:srgbClr val="FFFFFF">
                      <a:alpha val="0"/>
                    </a:srgbClr>
                  </a:solidFill>
                </a:ln>
                <a:solidFill>
                  <a:srgbClr val="FFFFFF"/>
                </a:solidFill>
              </a:rPr>
              <a:t>Schema</a:t>
            </a:r>
          </a:p>
          <a:p>
            <a:pPr marL="357685" lvl="1" indent="-234680">
              <a:spcBef>
                <a:spcPts val="306"/>
              </a:spcBef>
              <a:spcAft>
                <a:spcPts val="306"/>
              </a:spcAft>
              <a:buClr>
                <a:srgbClr val="FFFFFF"/>
              </a:buClr>
              <a:buSzPct val="100000"/>
              <a:buFont typeface="Arial" pitchFamily="34" charset="0"/>
              <a:buChar char="•"/>
            </a:pPr>
            <a:r>
              <a:rPr lang="en-US" altLang="zh-CN" dirty="0" smtClean="0">
                <a:ln>
                  <a:solidFill>
                    <a:srgbClr val="FFFFFF">
                      <a:alpha val="0"/>
                    </a:srgbClr>
                  </a:solidFill>
                </a:ln>
                <a:solidFill>
                  <a:srgbClr val="FFFFFF"/>
                </a:solidFill>
              </a:rPr>
              <a:t>Schema</a:t>
            </a:r>
            <a:r>
              <a:rPr lang="zh-CN" altLang="en-US" dirty="0" smtClean="0">
                <a:ln>
                  <a:solidFill>
                    <a:srgbClr val="FFFFFF">
                      <a:alpha val="0"/>
                    </a:srgbClr>
                  </a:solidFill>
                </a:ln>
                <a:solidFill>
                  <a:srgbClr val="FFFFFF"/>
                </a:solidFill>
              </a:rPr>
              <a:t>的属性（适应并描述数据的变化特性）</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字段名</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字段稀疏性</a:t>
            </a: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字段类型分布</a:t>
            </a:r>
            <a:endParaRPr lang="en-US" dirty="0">
              <a:ln>
                <a:solidFill>
                  <a:srgbClr val="FFFFFF">
                    <a:alpha val="0"/>
                  </a:srgbClr>
                </a:solidFill>
              </a:ln>
              <a:solidFill>
                <a:srgbClr val="FFFFFF"/>
              </a:solidFill>
            </a:endParaRPr>
          </a:p>
        </p:txBody>
      </p:sp>
    </p:spTree>
    <p:extLst>
      <p:ext uri="{BB962C8B-B14F-4D97-AF65-F5344CB8AC3E}">
        <p14:creationId xmlns="" xmlns:p14="http://schemas.microsoft.com/office/powerpoint/2010/main" val="38653111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52400" y="141480"/>
            <a:ext cx="780397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rPr>
              <a:t>围绕</a:t>
            </a:r>
            <a:r>
              <a:rPr lang="en-US" altLang="zh-CN" sz="3200" dirty="0" err="1" smtClean="0">
                <a:latin typeface="+mn-ea"/>
              </a:rPr>
              <a:t>DataSourcce</a:t>
            </a:r>
            <a:r>
              <a:rPr lang="zh-CN" altLang="en-US" sz="3200" dirty="0" smtClean="0">
                <a:latin typeface="+mn-ea"/>
              </a:rPr>
              <a:t>建立的数据导向</a:t>
            </a:r>
            <a:r>
              <a:rPr lang="en-US" altLang="zh-CN" sz="3200" dirty="0" smtClean="0">
                <a:latin typeface="+mn-ea"/>
              </a:rPr>
              <a:t>API</a:t>
            </a:r>
          </a:p>
        </p:txBody>
      </p:sp>
      <p:grpSp>
        <p:nvGrpSpPr>
          <p:cNvPr id="2" name="组合 1"/>
          <p:cNvGrpSpPr/>
          <p:nvPr/>
        </p:nvGrpSpPr>
        <p:grpSpPr>
          <a:xfrm>
            <a:off x="533400" y="1551027"/>
            <a:ext cx="2130517" cy="1032391"/>
            <a:chOff x="533400" y="1551027"/>
            <a:chExt cx="2130517" cy="1032391"/>
          </a:xfrm>
        </p:grpSpPr>
        <p:grpSp>
          <p:nvGrpSpPr>
            <p:cNvPr id="3" name="组合 2"/>
            <p:cNvGrpSpPr/>
            <p:nvPr/>
          </p:nvGrpSpPr>
          <p:grpSpPr>
            <a:xfrm>
              <a:off x="1136835" y="1551027"/>
              <a:ext cx="920565" cy="1032391"/>
              <a:chOff x="762000" y="1800225"/>
              <a:chExt cx="920565" cy="1032391"/>
            </a:xfrm>
          </p:grpSpPr>
          <p:pic>
            <p:nvPicPr>
              <p:cNvPr id="5"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sp>
          <p:nvSpPr>
            <p:cNvPr id="7" name="Right Arrow 24"/>
            <p:cNvSpPr/>
            <p:nvPr/>
          </p:nvSpPr>
          <p:spPr bwMode="auto">
            <a:xfrm>
              <a:off x="533400" y="1779627"/>
              <a:ext cx="606517" cy="408623"/>
            </a:xfrm>
            <a:prstGeom prst="righ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smtClean="0">
                  <a:solidFill>
                    <a:srgbClr val="FFFFFF">
                      <a:alpha val="98824"/>
                    </a:srgbClr>
                  </a:solidFill>
                  <a:latin typeface="Segoe UI" pitchFamily="34" charset="0"/>
                  <a:ea typeface="Segoe UI" pitchFamily="34" charset="0"/>
                  <a:cs typeface="Segoe UI" pitchFamily="34" charset="0"/>
                </a:rPr>
                <a:t>In</a:t>
              </a:r>
              <a:endParaRPr lang="en-US" sz="1700" dirty="0">
                <a:solidFill>
                  <a:srgbClr val="FFFFFF">
                    <a:alpha val="98824"/>
                  </a:srgbClr>
                </a:solidFill>
                <a:latin typeface="Segoe UI" pitchFamily="34" charset="0"/>
                <a:ea typeface="Segoe UI" pitchFamily="34" charset="0"/>
                <a:cs typeface="Segoe UI" pitchFamily="34" charset="0"/>
              </a:endParaRPr>
            </a:p>
          </p:txBody>
        </p:sp>
        <p:sp>
          <p:nvSpPr>
            <p:cNvPr id="9" name="Right Arrow 24"/>
            <p:cNvSpPr/>
            <p:nvPr/>
          </p:nvSpPr>
          <p:spPr bwMode="auto">
            <a:xfrm>
              <a:off x="2057400" y="1779627"/>
              <a:ext cx="606517" cy="408623"/>
            </a:xfrm>
            <a:prstGeom prst="righ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smtClean="0">
                  <a:solidFill>
                    <a:srgbClr val="FFFFFF">
                      <a:alpha val="98824"/>
                    </a:srgbClr>
                  </a:solidFill>
                  <a:latin typeface="Segoe UI" pitchFamily="34" charset="0"/>
                  <a:ea typeface="Segoe UI" pitchFamily="34" charset="0"/>
                  <a:cs typeface="Segoe UI" pitchFamily="34" charset="0"/>
                </a:rPr>
                <a:t>Out</a:t>
              </a:r>
              <a:endParaRPr lang="en-US" sz="1700" dirty="0">
                <a:solidFill>
                  <a:srgbClr val="FFFFFF">
                    <a:alpha val="98824"/>
                  </a:srgbClr>
                </a:solidFill>
                <a:latin typeface="Segoe UI" pitchFamily="34" charset="0"/>
                <a:ea typeface="Segoe UI" pitchFamily="34" charset="0"/>
                <a:cs typeface="Segoe UI" pitchFamily="34" charset="0"/>
              </a:endParaRPr>
            </a:p>
          </p:txBody>
        </p:sp>
      </p:grpSp>
      <p:grpSp>
        <p:nvGrpSpPr>
          <p:cNvPr id="18" name="组合 17"/>
          <p:cNvGrpSpPr/>
          <p:nvPr/>
        </p:nvGrpSpPr>
        <p:grpSpPr>
          <a:xfrm>
            <a:off x="3276600" y="1428750"/>
            <a:ext cx="1524000" cy="1183086"/>
            <a:chOff x="4572000" y="1285427"/>
            <a:chExt cx="1524000" cy="1183086"/>
          </a:xfrm>
        </p:grpSpPr>
        <p:sp>
          <p:nvSpPr>
            <p:cNvPr id="14"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smtClean="0">
                  <a:solidFill>
                    <a:schemeClr val="accent1"/>
                  </a:solidFill>
                  <a:latin typeface="Segoe UI Light" pitchFamily="34" charset="0"/>
                </a:rPr>
                <a:t>MERGERS &amp;</a:t>
              </a:r>
            </a:p>
            <a:p>
              <a:pPr algn="ctr"/>
              <a:r>
                <a:rPr lang="en-US" sz="1200" b="1" dirty="0" smtClean="0">
                  <a:solidFill>
                    <a:schemeClr val="accent1"/>
                  </a:solidFill>
                  <a:latin typeface="Segoe UI Light" pitchFamily="34" charset="0"/>
                </a:rPr>
                <a:t>JOIN</a:t>
              </a:r>
              <a:endParaRPr lang="en-US" sz="1200" b="1" dirty="0">
                <a:solidFill>
                  <a:schemeClr val="accent1"/>
                </a:solidFill>
                <a:latin typeface="Segoe UI Light" pitchFamily="34" charset="0"/>
              </a:endParaRPr>
            </a:p>
          </p:txBody>
        </p:sp>
        <p:grpSp>
          <p:nvGrpSpPr>
            <p:cNvPr id="13" name="组合 12"/>
            <p:cNvGrpSpPr/>
            <p:nvPr/>
          </p:nvGrpSpPr>
          <p:grpSpPr>
            <a:xfrm>
              <a:off x="4572000" y="1285427"/>
              <a:ext cx="1524000" cy="698511"/>
              <a:chOff x="4572000" y="1285427"/>
              <a:chExt cx="1524000" cy="698511"/>
            </a:xfrm>
          </p:grpSpPr>
          <p:sp>
            <p:nvSpPr>
              <p:cNvPr id="15"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16" name="Freeform 78"/>
              <p:cNvSpPr>
                <a:spLocks noEditPoints="1"/>
              </p:cNvSpPr>
              <p:nvPr/>
            </p:nvSpPr>
            <p:spPr bwMode="auto">
              <a:xfrm>
                <a:off x="4771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sp>
            <p:nvSpPr>
              <p:cNvPr id="17" name="Freeform 78"/>
              <p:cNvSpPr>
                <a:spLocks noEditPoints="1"/>
              </p:cNvSpPr>
              <p:nvPr/>
            </p:nvSpPr>
            <p:spPr bwMode="auto">
              <a:xfrm>
                <a:off x="54577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grpSp>
        <p:nvGrpSpPr>
          <p:cNvPr id="36" name="组合 35"/>
          <p:cNvGrpSpPr/>
          <p:nvPr/>
        </p:nvGrpSpPr>
        <p:grpSpPr>
          <a:xfrm>
            <a:off x="5480235" y="1428750"/>
            <a:ext cx="2831730" cy="1267599"/>
            <a:chOff x="5480235" y="1428750"/>
            <a:chExt cx="2831730" cy="1267599"/>
          </a:xfrm>
        </p:grpSpPr>
        <p:sp>
          <p:nvSpPr>
            <p:cNvPr id="21" name="Right Arrow 24"/>
            <p:cNvSpPr/>
            <p:nvPr/>
          </p:nvSpPr>
          <p:spPr bwMode="auto">
            <a:xfrm>
              <a:off x="6556283" y="1553527"/>
              <a:ext cx="987517" cy="408623"/>
            </a:xfrm>
            <a:prstGeom prst="righ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smtClean="0">
                  <a:solidFill>
                    <a:srgbClr val="FFFFFF">
                      <a:alpha val="98824"/>
                    </a:srgbClr>
                  </a:solidFill>
                  <a:latin typeface="Segoe UI" pitchFamily="34" charset="0"/>
                  <a:ea typeface="Segoe UI" pitchFamily="34" charset="0"/>
                  <a:cs typeface="Segoe UI" pitchFamily="34" charset="0"/>
                </a:rPr>
                <a:t>Out To</a:t>
              </a:r>
              <a:endParaRPr lang="en-US" sz="1700" dirty="0">
                <a:solidFill>
                  <a:srgbClr val="FFFFFF">
                    <a:alpha val="98824"/>
                  </a:srgbClr>
                </a:solidFill>
                <a:latin typeface="Segoe UI" pitchFamily="34" charset="0"/>
                <a:ea typeface="Segoe UI" pitchFamily="34" charset="0"/>
                <a:cs typeface="Segoe UI" pitchFamily="34" charset="0"/>
              </a:endParaRPr>
            </a:p>
          </p:txBody>
        </p:sp>
        <p:grpSp>
          <p:nvGrpSpPr>
            <p:cNvPr id="23" name="组合 22"/>
            <p:cNvGrpSpPr/>
            <p:nvPr/>
          </p:nvGrpSpPr>
          <p:grpSpPr>
            <a:xfrm>
              <a:off x="5480235" y="1428750"/>
              <a:ext cx="920565" cy="1032391"/>
              <a:chOff x="762000" y="1800225"/>
              <a:chExt cx="920565" cy="1032391"/>
            </a:xfrm>
          </p:grpSpPr>
          <p:pic>
            <p:nvPicPr>
              <p:cNvPr id="24"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sp>
          <p:nvSpPr>
            <p:cNvPr id="29" name="Right Arrow 24"/>
            <p:cNvSpPr/>
            <p:nvPr/>
          </p:nvSpPr>
          <p:spPr bwMode="auto">
            <a:xfrm>
              <a:off x="6553200" y="2108537"/>
              <a:ext cx="987517" cy="408623"/>
            </a:xfrm>
            <a:prstGeom prst="righ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smtClean="0">
                  <a:solidFill>
                    <a:srgbClr val="FFFFFF">
                      <a:alpha val="98824"/>
                    </a:srgbClr>
                  </a:solidFill>
                  <a:latin typeface="Segoe UI" pitchFamily="34" charset="0"/>
                  <a:ea typeface="Segoe UI" pitchFamily="34" charset="0"/>
                  <a:cs typeface="Segoe UI" pitchFamily="34" charset="0"/>
                </a:rPr>
                <a:t>Out To</a:t>
              </a:r>
              <a:endParaRPr lang="en-US" sz="1700" dirty="0">
                <a:solidFill>
                  <a:srgbClr val="FFFFFF">
                    <a:alpha val="98824"/>
                  </a:srgbClr>
                </a:solidFill>
                <a:latin typeface="Segoe UI" pitchFamily="34" charset="0"/>
                <a:ea typeface="Segoe UI" pitchFamily="34" charset="0"/>
                <a:cs typeface="Segoe UI" pitchFamily="34" charset="0"/>
              </a:endParaRPr>
            </a:p>
          </p:txBody>
        </p:sp>
        <p:grpSp>
          <p:nvGrpSpPr>
            <p:cNvPr id="35" name="组合 34"/>
            <p:cNvGrpSpPr/>
            <p:nvPr/>
          </p:nvGrpSpPr>
          <p:grpSpPr>
            <a:xfrm>
              <a:off x="7391400" y="1428750"/>
              <a:ext cx="920565" cy="581799"/>
              <a:chOff x="7391400" y="1276350"/>
              <a:chExt cx="920565" cy="581799"/>
            </a:xfrm>
          </p:grpSpPr>
          <p:sp>
            <p:nvSpPr>
              <p:cNvPr id="31" name="Freeform 84"/>
              <p:cNvSpPr>
                <a:spLocks noEditPoints="1"/>
              </p:cNvSpPr>
              <p:nvPr/>
            </p:nvSpPr>
            <p:spPr bwMode="auto">
              <a:xfrm>
                <a:off x="7706498" y="1276350"/>
                <a:ext cx="370702" cy="366611"/>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32" name="TextBox 31"/>
              <p:cNvSpPr txBox="1"/>
              <p:nvPr/>
            </p:nvSpPr>
            <p:spPr>
              <a:xfrm>
                <a:off x="7391400" y="1581150"/>
                <a:ext cx="920565" cy="276999"/>
              </a:xfrm>
              <a:prstGeom prst="rect">
                <a:avLst/>
              </a:prstGeom>
              <a:noFill/>
            </p:spPr>
            <p:txBody>
              <a:bodyPr wrap="square" lIns="0" tIns="0" rIns="0" bIns="0" rtlCol="0">
                <a:spAutoFit/>
              </a:bodyPr>
              <a:lstStyle/>
              <a:p>
                <a:pPr algn="ctr"/>
                <a:r>
                  <a:rPr lang="en-US" sz="1800" dirty="0" err="1" smtClean="0">
                    <a:solidFill>
                      <a:schemeClr val="tx1">
                        <a:alpha val="99000"/>
                      </a:schemeClr>
                    </a:solidFill>
                  </a:rPr>
                  <a:t>Solr</a:t>
                </a:r>
                <a:endParaRPr lang="en-US" sz="1800" dirty="0">
                  <a:solidFill>
                    <a:schemeClr val="tx1">
                      <a:alpha val="99000"/>
                    </a:schemeClr>
                  </a:solidFill>
                </a:endParaRPr>
              </a:p>
            </p:txBody>
          </p:sp>
        </p:grpSp>
        <p:grpSp>
          <p:nvGrpSpPr>
            <p:cNvPr id="19" name="组合 18"/>
            <p:cNvGrpSpPr/>
            <p:nvPr/>
          </p:nvGrpSpPr>
          <p:grpSpPr>
            <a:xfrm>
              <a:off x="7391400" y="2108537"/>
              <a:ext cx="920565" cy="587812"/>
              <a:chOff x="7461435" y="1983938"/>
              <a:chExt cx="920565" cy="587812"/>
            </a:xfrm>
          </p:grpSpPr>
          <p:pic>
            <p:nvPicPr>
              <p:cNvPr id="33" name="Picture 6" descr="C:\Users\Jonahs\Dropbox\Projects SCOTT\MEET Windows Azure\source\Background\tile-icon-database.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82488" y="1983938"/>
                <a:ext cx="547112" cy="359212"/>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Box 33"/>
              <p:cNvSpPr txBox="1"/>
              <p:nvPr/>
            </p:nvSpPr>
            <p:spPr>
              <a:xfrm>
                <a:off x="7461435" y="2294751"/>
                <a:ext cx="920565" cy="276999"/>
              </a:xfrm>
              <a:prstGeom prst="rect">
                <a:avLst/>
              </a:prstGeom>
              <a:noFill/>
            </p:spPr>
            <p:txBody>
              <a:bodyPr wrap="square" lIns="0" tIns="0" rIns="0" bIns="0" rtlCol="0">
                <a:spAutoFit/>
              </a:bodyPr>
              <a:lstStyle/>
              <a:p>
                <a:pPr algn="ctr"/>
                <a:r>
                  <a:rPr lang="en-US" sz="1800" dirty="0" smtClean="0">
                    <a:solidFill>
                      <a:schemeClr val="tx1">
                        <a:alpha val="99000"/>
                      </a:schemeClr>
                    </a:solidFill>
                  </a:rPr>
                  <a:t>DB</a:t>
                </a:r>
                <a:endParaRPr lang="en-US" sz="1800" dirty="0">
                  <a:solidFill>
                    <a:schemeClr val="tx1">
                      <a:alpha val="99000"/>
                    </a:schemeClr>
                  </a:solidFill>
                </a:endParaRPr>
              </a:p>
            </p:txBody>
          </p:sp>
        </p:grpSp>
      </p:grpSp>
      <p:grpSp>
        <p:nvGrpSpPr>
          <p:cNvPr id="40" name="组合 39"/>
          <p:cNvGrpSpPr/>
          <p:nvPr/>
        </p:nvGrpSpPr>
        <p:grpSpPr>
          <a:xfrm>
            <a:off x="152400" y="3369864"/>
            <a:ext cx="1524000" cy="1183086"/>
            <a:chOff x="4572000" y="1285427"/>
            <a:chExt cx="1524000" cy="1183086"/>
          </a:xfrm>
        </p:grpSpPr>
        <p:sp>
          <p:nvSpPr>
            <p:cNvPr id="41"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err="1" smtClean="0">
                  <a:solidFill>
                    <a:schemeClr val="accent1"/>
                  </a:solidFill>
                  <a:latin typeface="Segoe UI Light" pitchFamily="34" charset="0"/>
                </a:rPr>
                <a:t>HiveQL</a:t>
              </a:r>
              <a:r>
                <a:rPr lang="en-US" sz="1200" b="1" dirty="0" smtClean="0">
                  <a:solidFill>
                    <a:schemeClr val="accent1"/>
                  </a:solidFill>
                  <a:latin typeface="Segoe UI Light" pitchFamily="34" charset="0"/>
                </a:rPr>
                <a:t> On Source</a:t>
              </a:r>
            </a:p>
          </p:txBody>
        </p:sp>
        <p:grpSp>
          <p:nvGrpSpPr>
            <p:cNvPr id="42" name="组合 41"/>
            <p:cNvGrpSpPr/>
            <p:nvPr/>
          </p:nvGrpSpPr>
          <p:grpSpPr>
            <a:xfrm>
              <a:off x="4572000" y="1285427"/>
              <a:ext cx="1524000" cy="698511"/>
              <a:chOff x="4572000" y="1285427"/>
              <a:chExt cx="1524000" cy="698511"/>
            </a:xfrm>
          </p:grpSpPr>
          <p:sp>
            <p:nvSpPr>
              <p:cNvPr id="43"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44" name="Freeform 78"/>
              <p:cNvSpPr>
                <a:spLocks noEditPoints="1"/>
              </p:cNvSpPr>
              <p:nvPr/>
            </p:nvSpPr>
            <p:spPr bwMode="auto">
              <a:xfrm>
                <a:off x="5152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grpSp>
        <p:nvGrpSpPr>
          <p:cNvPr id="46" name="组合 45"/>
          <p:cNvGrpSpPr/>
          <p:nvPr/>
        </p:nvGrpSpPr>
        <p:grpSpPr>
          <a:xfrm>
            <a:off x="3810000" y="3369864"/>
            <a:ext cx="1524000" cy="1183086"/>
            <a:chOff x="4572000" y="1285427"/>
            <a:chExt cx="1524000" cy="1183086"/>
          </a:xfrm>
        </p:grpSpPr>
        <p:sp>
          <p:nvSpPr>
            <p:cNvPr id="47"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err="1" smtClean="0">
                  <a:solidFill>
                    <a:schemeClr val="accent1"/>
                  </a:solidFill>
                  <a:latin typeface="Segoe UI Light" pitchFamily="34" charset="0"/>
                </a:rPr>
                <a:t>SharkQL</a:t>
              </a:r>
              <a:r>
                <a:rPr lang="en-US" sz="1200" b="1" dirty="0" smtClean="0">
                  <a:solidFill>
                    <a:schemeClr val="accent1"/>
                  </a:solidFill>
                  <a:latin typeface="Segoe UI Light" pitchFamily="34" charset="0"/>
                </a:rPr>
                <a:t> On Source</a:t>
              </a:r>
            </a:p>
          </p:txBody>
        </p:sp>
        <p:grpSp>
          <p:nvGrpSpPr>
            <p:cNvPr id="48" name="组合 47"/>
            <p:cNvGrpSpPr/>
            <p:nvPr/>
          </p:nvGrpSpPr>
          <p:grpSpPr>
            <a:xfrm>
              <a:off x="4572000" y="1285427"/>
              <a:ext cx="1524000" cy="698511"/>
              <a:chOff x="4572000" y="1285427"/>
              <a:chExt cx="1524000" cy="698511"/>
            </a:xfrm>
          </p:grpSpPr>
          <p:sp>
            <p:nvSpPr>
              <p:cNvPr id="49"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50" name="Freeform 78"/>
              <p:cNvSpPr>
                <a:spLocks noEditPoints="1"/>
              </p:cNvSpPr>
              <p:nvPr/>
            </p:nvSpPr>
            <p:spPr bwMode="auto">
              <a:xfrm>
                <a:off x="5152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grpSp>
        <p:nvGrpSpPr>
          <p:cNvPr id="51" name="组合 50"/>
          <p:cNvGrpSpPr/>
          <p:nvPr/>
        </p:nvGrpSpPr>
        <p:grpSpPr>
          <a:xfrm>
            <a:off x="1981200" y="3369864"/>
            <a:ext cx="1524000" cy="1183086"/>
            <a:chOff x="4572000" y="1285427"/>
            <a:chExt cx="1524000" cy="1183086"/>
          </a:xfrm>
        </p:grpSpPr>
        <p:sp>
          <p:nvSpPr>
            <p:cNvPr id="52"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smtClean="0">
                  <a:solidFill>
                    <a:schemeClr val="accent1"/>
                  </a:solidFill>
                  <a:latin typeface="Segoe UI Light" pitchFamily="34" charset="0"/>
                </a:rPr>
                <a:t>Spark Load Source</a:t>
              </a:r>
            </a:p>
          </p:txBody>
        </p:sp>
        <p:grpSp>
          <p:nvGrpSpPr>
            <p:cNvPr id="53" name="组合 52"/>
            <p:cNvGrpSpPr/>
            <p:nvPr/>
          </p:nvGrpSpPr>
          <p:grpSpPr>
            <a:xfrm>
              <a:off x="4572000" y="1285427"/>
              <a:ext cx="1524000" cy="698511"/>
              <a:chOff x="4572000" y="1285427"/>
              <a:chExt cx="1524000" cy="698511"/>
            </a:xfrm>
          </p:grpSpPr>
          <p:sp>
            <p:nvSpPr>
              <p:cNvPr id="54"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55" name="Freeform 78"/>
              <p:cNvSpPr>
                <a:spLocks noEditPoints="1"/>
              </p:cNvSpPr>
              <p:nvPr/>
            </p:nvSpPr>
            <p:spPr bwMode="auto">
              <a:xfrm>
                <a:off x="5152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grpSp>
        <p:nvGrpSpPr>
          <p:cNvPr id="56" name="组合 55"/>
          <p:cNvGrpSpPr/>
          <p:nvPr/>
        </p:nvGrpSpPr>
        <p:grpSpPr>
          <a:xfrm>
            <a:off x="5638800" y="3369864"/>
            <a:ext cx="1524000" cy="1183086"/>
            <a:chOff x="4572000" y="1285427"/>
            <a:chExt cx="1524000" cy="1183086"/>
          </a:xfrm>
        </p:grpSpPr>
        <p:sp>
          <p:nvSpPr>
            <p:cNvPr id="57"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smtClean="0">
                  <a:solidFill>
                    <a:schemeClr val="accent1"/>
                  </a:solidFill>
                  <a:latin typeface="Segoe UI Light" pitchFamily="34" charset="0"/>
                </a:rPr>
                <a:t>Impala On Source</a:t>
              </a:r>
            </a:p>
          </p:txBody>
        </p:sp>
        <p:grpSp>
          <p:nvGrpSpPr>
            <p:cNvPr id="58" name="组合 57"/>
            <p:cNvGrpSpPr/>
            <p:nvPr/>
          </p:nvGrpSpPr>
          <p:grpSpPr>
            <a:xfrm>
              <a:off x="4572000" y="1285427"/>
              <a:ext cx="1524000" cy="698511"/>
              <a:chOff x="4572000" y="1285427"/>
              <a:chExt cx="1524000" cy="698511"/>
            </a:xfrm>
          </p:grpSpPr>
          <p:sp>
            <p:nvSpPr>
              <p:cNvPr id="59"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60" name="Freeform 78"/>
              <p:cNvSpPr>
                <a:spLocks noEditPoints="1"/>
              </p:cNvSpPr>
              <p:nvPr/>
            </p:nvSpPr>
            <p:spPr bwMode="auto">
              <a:xfrm>
                <a:off x="5152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grpSp>
        <p:nvGrpSpPr>
          <p:cNvPr id="61" name="组合 60"/>
          <p:cNvGrpSpPr/>
          <p:nvPr/>
        </p:nvGrpSpPr>
        <p:grpSpPr>
          <a:xfrm>
            <a:off x="7467600" y="3369864"/>
            <a:ext cx="1524000" cy="1183086"/>
            <a:chOff x="4572000" y="1285427"/>
            <a:chExt cx="1524000" cy="1183086"/>
          </a:xfrm>
        </p:grpSpPr>
        <p:sp>
          <p:nvSpPr>
            <p:cNvPr id="62" name="Rectangle 4"/>
            <p:cNvSpPr/>
            <p:nvPr/>
          </p:nvSpPr>
          <p:spPr>
            <a:xfrm>
              <a:off x="4572000" y="1962150"/>
              <a:ext cx="1524000" cy="50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r>
                <a:rPr lang="en-US" sz="1200" b="1" dirty="0" smtClean="0">
                  <a:solidFill>
                    <a:schemeClr val="accent1"/>
                  </a:solidFill>
                  <a:latin typeface="Segoe UI Light" pitchFamily="34" charset="0"/>
                </a:rPr>
                <a:t>Pig On Source</a:t>
              </a:r>
            </a:p>
          </p:txBody>
        </p:sp>
        <p:grpSp>
          <p:nvGrpSpPr>
            <p:cNvPr id="63" name="组合 62"/>
            <p:cNvGrpSpPr/>
            <p:nvPr/>
          </p:nvGrpSpPr>
          <p:grpSpPr>
            <a:xfrm>
              <a:off x="4572000" y="1285427"/>
              <a:ext cx="1524000" cy="698511"/>
              <a:chOff x="4572000" y="1285427"/>
              <a:chExt cx="1524000" cy="698511"/>
            </a:xfrm>
          </p:grpSpPr>
          <p:sp>
            <p:nvSpPr>
              <p:cNvPr id="64" name="Rectangle 7"/>
              <p:cNvSpPr/>
              <p:nvPr/>
            </p:nvSpPr>
            <p:spPr>
              <a:xfrm>
                <a:off x="4572000" y="1285427"/>
                <a:ext cx="1524000" cy="6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a:p>
            </p:txBody>
          </p:sp>
          <p:sp>
            <p:nvSpPr>
              <p:cNvPr id="65" name="Freeform 78"/>
              <p:cNvSpPr>
                <a:spLocks noEditPoints="1"/>
              </p:cNvSpPr>
              <p:nvPr/>
            </p:nvSpPr>
            <p:spPr bwMode="auto">
              <a:xfrm>
                <a:off x="5152929" y="1428750"/>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spTree>
    <p:extLst>
      <p:ext uri="{BB962C8B-B14F-4D97-AF65-F5344CB8AC3E}">
        <p14:creationId xmlns="" xmlns:p14="http://schemas.microsoft.com/office/powerpoint/2010/main" val="5098660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0062" y="1733550"/>
            <a:ext cx="7754338" cy="443198"/>
          </a:xfrm>
        </p:spPr>
        <p:txBody>
          <a:bodyPr/>
          <a:lstStyle/>
          <a:p>
            <a:pPr marL="0" indent="0" algn="ctr">
              <a:buNone/>
            </a:pPr>
            <a:r>
              <a:rPr kumimoji="1" lang="zh-CN" altLang="en-US" sz="3200" dirty="0" smtClean="0"/>
              <a:t>实现融合的关键技术</a:t>
            </a:r>
            <a:r>
              <a:rPr kumimoji="1" lang="en-US" altLang="zh-CN" sz="3200" dirty="0" smtClean="0"/>
              <a:t>-Avro</a:t>
            </a:r>
          </a:p>
        </p:txBody>
      </p:sp>
      <p:pic>
        <p:nvPicPr>
          <p:cNvPr id="4" name="Picture 2" descr="C:\Users\Administrator\Desktop\bigdata图标\avro-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1733550"/>
            <a:ext cx="1268413" cy="393700"/>
          </a:xfrm>
          <a:prstGeom prst="rect">
            <a:avLst/>
          </a:prstGeom>
          <a:noFill/>
          <a:extLst>
            <a:ext uri="{909E8E84-426E-40dd-AFC4-6F175D3DCCD1}">
              <a14:hiddenFill xmlns="" xmlns:a14="http://schemas.microsoft.com/office/drawing/2010/main">
                <a:solidFill>
                  <a:srgbClr val="FFFFFF"/>
                </a:solidFill>
              </a14:hiddenFill>
            </a:ext>
          </a:extLst>
        </p:spPr>
      </p:pic>
      <p:pic>
        <p:nvPicPr>
          <p:cNvPr id="190466" name="Picture 2"/>
          <p:cNvPicPr>
            <a:picLocks noChangeAspect="1" noChangeArrowheads="1"/>
          </p:cNvPicPr>
          <p:nvPr/>
        </p:nvPicPr>
        <p:blipFill>
          <a:blip r:embed="rId4"/>
          <a:srcRect/>
          <a:stretch>
            <a:fillRect/>
          </a:stretch>
        </p:blipFill>
        <p:spPr bwMode="auto">
          <a:xfrm>
            <a:off x="457200" y="2343150"/>
            <a:ext cx="10636250" cy="1352550"/>
          </a:xfrm>
          <a:prstGeom prst="rect">
            <a:avLst/>
          </a:prstGeom>
          <a:noFill/>
          <a:ln w="9525">
            <a:noFill/>
            <a:miter lim="800000"/>
            <a:headEnd/>
            <a:tailEnd/>
          </a:ln>
        </p:spPr>
      </p:pic>
      <p:sp>
        <p:nvSpPr>
          <p:cNvPr id="6" name="椭圆 5"/>
          <p:cNvSpPr/>
          <p:nvPr/>
        </p:nvSpPr>
        <p:spPr bwMode="auto">
          <a:xfrm>
            <a:off x="457200" y="3105150"/>
            <a:ext cx="2057400" cy="228600"/>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sp>
        <p:nvSpPr>
          <p:cNvPr id="7" name="椭圆 6"/>
          <p:cNvSpPr/>
          <p:nvPr/>
        </p:nvSpPr>
        <p:spPr bwMode="auto">
          <a:xfrm>
            <a:off x="457200" y="3409950"/>
            <a:ext cx="2057400" cy="228600"/>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092" y="605790"/>
            <a:ext cx="8019678" cy="4170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椭圆 4"/>
          <p:cNvSpPr/>
          <p:nvPr/>
        </p:nvSpPr>
        <p:spPr bwMode="auto">
          <a:xfrm>
            <a:off x="838200" y="3181350"/>
            <a:ext cx="1066800" cy="1066800"/>
          </a:xfrm>
          <a:prstGeom prst="ellipse">
            <a:avLst/>
          </a:prstGeom>
          <a:solidFill>
            <a:srgbClr val="99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200" dirty="0" smtClean="0">
                <a:solidFill>
                  <a:srgbClr val="FFFFFF">
                    <a:alpha val="98824"/>
                  </a:srgbClr>
                </a:solidFill>
                <a:latin typeface="Segoe UI" pitchFamily="34" charset="0"/>
                <a:ea typeface="Segoe UI" pitchFamily="34" charset="0"/>
                <a:cs typeface="Segoe UI" pitchFamily="34" charset="0"/>
              </a:rPr>
              <a:t>开发者</a:t>
            </a:r>
          </a:p>
        </p:txBody>
      </p:sp>
      <p:sp>
        <p:nvSpPr>
          <p:cNvPr id="6" name="矩形标注 5"/>
          <p:cNvSpPr/>
          <p:nvPr/>
        </p:nvSpPr>
        <p:spPr bwMode="auto">
          <a:xfrm>
            <a:off x="2590800" y="1200150"/>
            <a:ext cx="3810000" cy="1219200"/>
          </a:xfrm>
          <a:prstGeom prst="wedgeRectCallout">
            <a:avLst>
              <a:gd name="adj1" fmla="val -68766"/>
              <a:gd name="adj2" fmla="val -28274"/>
            </a:avLst>
          </a:prstGeom>
          <a:solidFill>
            <a:srgbClr val="99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1800" dirty="0" smtClean="0">
                <a:solidFill>
                  <a:srgbClr val="FFFFFF">
                    <a:alpha val="98824"/>
                  </a:srgbClr>
                </a:solidFill>
                <a:latin typeface="Segoe UI" pitchFamily="34" charset="0"/>
                <a:ea typeface="Segoe UI" pitchFamily="34" charset="0"/>
                <a:cs typeface="Segoe UI" pitchFamily="34" charset="0"/>
              </a:rPr>
              <a:t>Thrift &amp; </a:t>
            </a:r>
            <a:r>
              <a:rPr lang="en-US" altLang="zh-CN" sz="1800" dirty="0" err="1" smtClean="0">
                <a:solidFill>
                  <a:srgbClr val="FFFFFF">
                    <a:alpha val="98824"/>
                  </a:srgbClr>
                </a:solidFill>
                <a:latin typeface="Segoe UI" pitchFamily="34" charset="0"/>
                <a:ea typeface="Segoe UI" pitchFamily="34" charset="0"/>
                <a:cs typeface="Segoe UI" pitchFamily="34" charset="0"/>
              </a:rPr>
              <a:t>Protobuf</a:t>
            </a:r>
            <a:r>
              <a:rPr lang="zh-CN" altLang="en-US" sz="1800" dirty="0" smtClean="0">
                <a:solidFill>
                  <a:srgbClr val="FFFFFF">
                    <a:alpha val="98824"/>
                  </a:srgbClr>
                </a:solidFill>
                <a:latin typeface="Segoe UI" pitchFamily="34" charset="0"/>
                <a:ea typeface="Segoe UI" pitchFamily="34" charset="0"/>
                <a:cs typeface="Segoe UI" pitchFamily="34" charset="0"/>
              </a:rPr>
              <a:t>已经很成熟了，为什么选择</a:t>
            </a:r>
            <a:r>
              <a:rPr lang="en-US" altLang="zh-CN" sz="1800" dirty="0" smtClean="0">
                <a:solidFill>
                  <a:srgbClr val="FFFFFF">
                    <a:alpha val="98824"/>
                  </a:srgbClr>
                </a:solidFill>
                <a:latin typeface="Segoe UI" pitchFamily="34" charset="0"/>
                <a:ea typeface="Segoe UI" pitchFamily="34" charset="0"/>
                <a:cs typeface="Segoe UI" pitchFamily="34" charset="0"/>
              </a:rPr>
              <a:t>Avro</a:t>
            </a:r>
            <a:r>
              <a:rPr lang="zh-CN" altLang="en-US" sz="1800" dirty="0" smtClean="0">
                <a:solidFill>
                  <a:srgbClr val="FFFFFF">
                    <a:alpha val="98824"/>
                  </a:srgbClr>
                </a:solidFill>
                <a:latin typeface="Segoe UI" pitchFamily="34" charset="0"/>
                <a:ea typeface="Segoe UI" pitchFamily="34" charset="0"/>
                <a:cs typeface="Segoe UI" pitchFamily="34" charset="0"/>
              </a:rPr>
              <a:t>？</a:t>
            </a:r>
          </a:p>
        </p:txBody>
      </p:sp>
      <p:sp>
        <p:nvSpPr>
          <p:cNvPr id="7" name="标题 6"/>
          <p:cNvSpPr>
            <a:spLocks noGrp="1"/>
          </p:cNvSpPr>
          <p:nvPr>
            <p:ph type="title"/>
          </p:nvPr>
        </p:nvSpPr>
        <p:spPr/>
        <p:txBody>
          <a:bodyPr/>
          <a:lstStyle/>
          <a:p>
            <a:endParaRPr lang="zh-CN" altLang="en-US" dirty="0"/>
          </a:p>
        </p:txBody>
      </p:sp>
      <p:sp>
        <p:nvSpPr>
          <p:cNvPr id="8" name="椭圆 7"/>
          <p:cNvSpPr/>
          <p:nvPr/>
        </p:nvSpPr>
        <p:spPr bwMode="auto">
          <a:xfrm>
            <a:off x="7543800" y="3181350"/>
            <a:ext cx="1066800" cy="1066800"/>
          </a:xfrm>
          <a:prstGeom prst="ellipse">
            <a:avLst/>
          </a:prstGeom>
          <a:solidFill>
            <a:srgbClr val="99336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dirty="0" smtClean="0">
                <a:solidFill>
                  <a:srgbClr val="FFFFFF">
                    <a:alpha val="98824"/>
                  </a:srgbClr>
                </a:solidFill>
                <a:latin typeface="Segoe UI" pitchFamily="34" charset="0"/>
                <a:ea typeface="Segoe UI" pitchFamily="34" charset="0"/>
                <a:cs typeface="Segoe UI" pitchFamily="34" charset="0"/>
              </a:rPr>
              <a:t>有实践的程序媛</a:t>
            </a:r>
          </a:p>
        </p:txBody>
      </p:sp>
      <p:sp>
        <p:nvSpPr>
          <p:cNvPr id="9" name="矩形标注 8"/>
          <p:cNvSpPr/>
          <p:nvPr/>
        </p:nvSpPr>
        <p:spPr bwMode="auto">
          <a:xfrm>
            <a:off x="3200400" y="2724150"/>
            <a:ext cx="3962400" cy="990600"/>
          </a:xfrm>
          <a:prstGeom prst="wedgeRectCallout">
            <a:avLst>
              <a:gd name="adj1" fmla="val 62436"/>
              <a:gd name="adj2" fmla="val -47500"/>
            </a:avLst>
          </a:prstGeom>
          <a:solidFill>
            <a:srgbClr val="99336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1800" dirty="0" smtClean="0">
                <a:solidFill>
                  <a:srgbClr val="FFFFFF">
                    <a:alpha val="98824"/>
                  </a:srgbClr>
                </a:solidFill>
                <a:latin typeface="Segoe UI" pitchFamily="34" charset="0"/>
                <a:ea typeface="Segoe UI" pitchFamily="34" charset="0"/>
                <a:cs typeface="Segoe UI" pitchFamily="34" charset="0"/>
              </a:rPr>
              <a:t>Avro</a:t>
            </a:r>
            <a:r>
              <a:rPr lang="zh-CN" altLang="en-US" sz="1800" dirty="0" smtClean="0">
                <a:solidFill>
                  <a:srgbClr val="FFFFFF">
                    <a:alpha val="98824"/>
                  </a:srgbClr>
                </a:solidFill>
                <a:latin typeface="Segoe UI" pitchFamily="34" charset="0"/>
                <a:ea typeface="Segoe UI" pitchFamily="34" charset="0"/>
                <a:cs typeface="Segoe UI" pitchFamily="34" charset="0"/>
              </a:rPr>
              <a:t>开发中代码生成是可选的，</a:t>
            </a:r>
            <a:r>
              <a:rPr lang="en-US" altLang="zh-CN" sz="1800" dirty="0" smtClean="0">
                <a:solidFill>
                  <a:srgbClr val="FFFFFF">
                    <a:alpha val="98824"/>
                  </a:srgbClr>
                </a:solidFill>
                <a:latin typeface="Segoe UI" pitchFamily="34" charset="0"/>
                <a:ea typeface="Segoe UI" pitchFamily="34" charset="0"/>
                <a:cs typeface="Segoe UI" pitchFamily="34" charset="0"/>
              </a:rPr>
              <a:t>Avro</a:t>
            </a:r>
            <a:r>
              <a:rPr lang="zh-CN" altLang="en-US" sz="1800" dirty="0" smtClean="0">
                <a:solidFill>
                  <a:srgbClr val="FFFFFF">
                    <a:alpha val="98824"/>
                  </a:srgbClr>
                </a:solidFill>
                <a:latin typeface="Segoe UI" pitchFamily="34" charset="0"/>
                <a:ea typeface="Segoe UI" pitchFamily="34" charset="0"/>
                <a:cs typeface="Segoe UI" pitchFamily="34" charset="0"/>
              </a:rPr>
              <a:t>支持通用数据读取，更适应大数据变化的特性。</a:t>
            </a:r>
          </a:p>
        </p:txBody>
      </p:sp>
      <p:pic>
        <p:nvPicPr>
          <p:cNvPr id="10" name="Picture 2" descr="C:\Users\Administrator\Desktop\bigdata图标\avro-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3350"/>
            <a:ext cx="1268413" cy="393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50770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277938" y="141480"/>
            <a:ext cx="6678438"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en-US" altLang="zh-CN" sz="3200" dirty="0" smtClean="0">
                <a:latin typeface="+mn-ea"/>
              </a:rPr>
              <a:t>Avro</a:t>
            </a:r>
            <a:r>
              <a:rPr lang="zh-CN" altLang="en-US" sz="3200" dirty="0" smtClean="0">
                <a:latin typeface="+mn-ea"/>
              </a:rPr>
              <a:t>在讯飞大数据开放平台的应用</a:t>
            </a:r>
            <a:endParaRPr lang="en-US" altLang="zh-CN" sz="3200" dirty="0" smtClean="0">
              <a:latin typeface="+mn-ea"/>
            </a:endParaRPr>
          </a:p>
        </p:txBody>
      </p:sp>
      <p:pic>
        <p:nvPicPr>
          <p:cNvPr id="1026" name="Picture 2" descr="C:\Users\Administrator\Desktop\bigdata图标\avro-logo.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525" y="273050"/>
            <a:ext cx="1268413" cy="3937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2"/>
          <p:cNvGrpSpPr/>
          <p:nvPr/>
        </p:nvGrpSpPr>
        <p:grpSpPr>
          <a:xfrm>
            <a:off x="762000" y="2343150"/>
            <a:ext cx="1447800" cy="1295400"/>
            <a:chOff x="888300" y="1357037"/>
            <a:chExt cx="1943606" cy="1910000"/>
          </a:xfrm>
        </p:grpSpPr>
        <p:grpSp>
          <p:nvGrpSpPr>
            <p:cNvPr id="14" name="Group 4"/>
            <p:cNvGrpSpPr/>
            <p:nvPr/>
          </p:nvGrpSpPr>
          <p:grpSpPr>
            <a:xfrm>
              <a:off x="888300" y="1357037"/>
              <a:ext cx="1943606" cy="1910000"/>
              <a:chOff x="708848" y="1510717"/>
              <a:chExt cx="3429000" cy="2791498"/>
            </a:xfrm>
          </p:grpSpPr>
          <p:sp>
            <p:nvSpPr>
              <p:cNvPr id="15" name="Rectangle 5"/>
              <p:cNvSpPr/>
              <p:nvPr/>
            </p:nvSpPr>
            <p:spPr bwMode="auto">
              <a:xfrm>
                <a:off x="708848" y="1510717"/>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66"/>
                <a:endParaRPr lang="en-US" sz="2400" dirty="0">
                  <a:solidFill>
                    <a:srgbClr val="FFFFFF">
                      <a:alpha val="98824"/>
                    </a:srgbClr>
                  </a:solidFill>
                  <a:ea typeface="Segoe UI" pitchFamily="34" charset="0"/>
                  <a:cs typeface="Segoe UI" pitchFamily="34" charset="0"/>
                </a:endParaRPr>
              </a:p>
            </p:txBody>
          </p:sp>
          <p:sp>
            <p:nvSpPr>
              <p:cNvPr id="16" name="Content Placeholder 4"/>
              <p:cNvSpPr txBox="1">
                <a:spLocks/>
              </p:cNvSpPr>
              <p:nvPr/>
            </p:nvSpPr>
            <p:spPr>
              <a:xfrm>
                <a:off x="975546" y="3648967"/>
                <a:ext cx="2895601" cy="451001"/>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zh-CN" altLang="en-US" sz="1600" dirty="0" smtClean="0">
                    <a:gradFill>
                      <a:gsLst>
                        <a:gs pos="0">
                          <a:srgbClr val="FFFFFF"/>
                        </a:gs>
                        <a:gs pos="86000">
                          <a:srgbClr val="FFFFFF"/>
                        </a:gs>
                      </a:gsLst>
                      <a:lin ang="5400000" scaled="0"/>
                    </a:gradFill>
                  </a:rPr>
                  <a:t>数据存储</a:t>
                </a:r>
                <a:endParaRPr lang="en-US" sz="1600" dirty="0">
                  <a:gradFill>
                    <a:gsLst>
                      <a:gs pos="0">
                        <a:srgbClr val="FFFFFF"/>
                      </a:gs>
                      <a:gs pos="86000">
                        <a:srgbClr val="FFFFFF"/>
                      </a:gs>
                    </a:gsLst>
                    <a:lin ang="5400000" scaled="0"/>
                  </a:gradFill>
                </a:endParaRPr>
              </a:p>
            </p:txBody>
          </p:sp>
        </p:grpSp>
        <p:pic>
          <p:nvPicPr>
            <p:cNvPr id="2051"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558478" y="1792422"/>
              <a:ext cx="603250" cy="731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 name="组合 1"/>
          <p:cNvGrpSpPr/>
          <p:nvPr/>
        </p:nvGrpSpPr>
        <p:grpSpPr>
          <a:xfrm>
            <a:off x="762000" y="971550"/>
            <a:ext cx="1447800" cy="1295400"/>
            <a:chOff x="3599403" y="1569259"/>
            <a:chExt cx="1943606" cy="1910000"/>
          </a:xfrm>
        </p:grpSpPr>
        <p:sp>
          <p:nvSpPr>
            <p:cNvPr id="21" name="Rectangle 5"/>
            <p:cNvSpPr/>
            <p:nvPr/>
          </p:nvSpPr>
          <p:spPr bwMode="auto">
            <a:xfrm>
              <a:off x="3599403" y="1569259"/>
              <a:ext cx="1943606" cy="1910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66"/>
              <a:endParaRPr lang="en-US" sz="2400" dirty="0">
                <a:solidFill>
                  <a:srgbClr val="FFFFFF">
                    <a:alpha val="98824"/>
                  </a:srgbClr>
                </a:solidFill>
                <a:ea typeface="Segoe UI" pitchFamily="34" charset="0"/>
                <a:cs typeface="Segoe UI" pitchFamily="34" charset="0"/>
              </a:endParaRPr>
            </a:p>
          </p:txBody>
        </p:sp>
        <p:pic>
          <p:nvPicPr>
            <p:cNvPr id="2052"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228938" y="1820532"/>
              <a:ext cx="684535" cy="675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Content Placeholder 4"/>
            <p:cNvSpPr txBox="1">
              <a:spLocks/>
            </p:cNvSpPr>
            <p:nvPr/>
          </p:nvSpPr>
          <p:spPr>
            <a:xfrm>
              <a:off x="3750571" y="2721499"/>
              <a:ext cx="1641268" cy="490105"/>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altLang="zh-CN" sz="1200" dirty="0" smtClean="0">
                  <a:gradFill>
                    <a:gsLst>
                      <a:gs pos="0">
                        <a:srgbClr val="FFFFFF"/>
                      </a:gs>
                      <a:gs pos="86000">
                        <a:srgbClr val="FFFFFF"/>
                      </a:gs>
                    </a:gsLst>
                    <a:lin ang="5400000" scaled="0"/>
                  </a:gradFill>
                </a:rPr>
                <a:t>Avro-</a:t>
              </a:r>
              <a:r>
                <a:rPr lang="en-US" altLang="zh-CN" sz="1200" dirty="0" err="1" smtClean="0">
                  <a:gradFill>
                    <a:gsLst>
                      <a:gs pos="0">
                        <a:srgbClr val="FFFFFF"/>
                      </a:gs>
                      <a:gs pos="86000">
                        <a:srgbClr val="FFFFFF"/>
                      </a:gs>
                    </a:gsLst>
                    <a:lin ang="5400000" scaled="0"/>
                  </a:gradFill>
                </a:rPr>
                <a:t>Mapreduce</a:t>
              </a:r>
              <a:r>
                <a:rPr lang="zh-CN" altLang="en-US" sz="1200" dirty="0" smtClean="0">
                  <a:gradFill>
                    <a:gsLst>
                      <a:gs pos="0">
                        <a:srgbClr val="FFFFFF"/>
                      </a:gs>
                      <a:gs pos="86000">
                        <a:srgbClr val="FFFFFF"/>
                      </a:gs>
                    </a:gsLst>
                    <a:lin ang="5400000" scaled="0"/>
                  </a:gradFill>
                </a:rPr>
                <a:t>任务开发</a:t>
              </a:r>
              <a:endParaRPr lang="en-US" sz="1200" dirty="0">
                <a:gradFill>
                  <a:gsLst>
                    <a:gs pos="0">
                      <a:srgbClr val="FFFFFF"/>
                    </a:gs>
                    <a:gs pos="86000">
                      <a:srgbClr val="FFFFFF"/>
                    </a:gs>
                  </a:gsLst>
                  <a:lin ang="5400000" scaled="0"/>
                </a:gradFill>
              </a:endParaRPr>
            </a:p>
          </p:txBody>
        </p:sp>
      </p:grpSp>
      <p:grpSp>
        <p:nvGrpSpPr>
          <p:cNvPr id="25" name="Group 3"/>
          <p:cNvGrpSpPr/>
          <p:nvPr/>
        </p:nvGrpSpPr>
        <p:grpSpPr>
          <a:xfrm>
            <a:off x="762000" y="3714750"/>
            <a:ext cx="1447800" cy="1295400"/>
            <a:chOff x="5408612" y="1828800"/>
            <a:chExt cx="2743200" cy="2743200"/>
          </a:xfrm>
        </p:grpSpPr>
        <p:sp>
          <p:nvSpPr>
            <p:cNvPr id="26" name="Rectangle 13"/>
            <p:cNvSpPr/>
            <p:nvPr/>
          </p:nvSpPr>
          <p:spPr bwMode="auto">
            <a:xfrm>
              <a:off x="5408612" y="1828800"/>
              <a:ext cx="27432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66"/>
              <a:endParaRPr lang="en-US" sz="1700" dirty="0">
                <a:solidFill>
                  <a:srgbClr val="FFFFFF">
                    <a:alpha val="98824"/>
                  </a:srgbClr>
                </a:solidFill>
                <a:ea typeface="Segoe UI" pitchFamily="34" charset="0"/>
                <a:cs typeface="Segoe UI" pitchFamily="34" charset="0"/>
              </a:endParaRPr>
            </a:p>
          </p:txBody>
        </p:sp>
        <p:sp>
          <p:nvSpPr>
            <p:cNvPr id="27" name="Content Placeholder 4"/>
            <p:cNvSpPr txBox="1">
              <a:spLocks/>
            </p:cNvSpPr>
            <p:nvPr/>
          </p:nvSpPr>
          <p:spPr>
            <a:xfrm>
              <a:off x="5578297" y="3631631"/>
              <a:ext cx="2380684" cy="449440"/>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6"/>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zh-CN" altLang="en-US" sz="1600" dirty="0" smtClean="0">
                  <a:gradFill>
                    <a:gsLst>
                      <a:gs pos="0">
                        <a:srgbClr val="FFFFFF"/>
                      </a:gs>
                      <a:gs pos="86000">
                        <a:srgbClr val="FFFFFF"/>
                      </a:gs>
                    </a:gsLst>
                    <a:lin ang="5400000" scaled="0"/>
                  </a:gradFill>
                </a:rPr>
                <a:t>数据收集</a:t>
              </a:r>
              <a:endParaRPr lang="en-US" sz="1600" dirty="0" smtClean="0">
                <a:gradFill>
                  <a:gsLst>
                    <a:gs pos="0">
                      <a:srgbClr val="FFFFFF"/>
                    </a:gs>
                    <a:gs pos="86000">
                      <a:srgbClr val="FFFFFF"/>
                    </a:gs>
                  </a:gsLst>
                  <a:lin ang="5400000" scaled="0"/>
                </a:gradFill>
              </a:endParaRPr>
            </a:p>
          </p:txBody>
        </p:sp>
        <p:sp>
          <p:nvSpPr>
            <p:cNvPr id="28" name="Freeform 81"/>
            <p:cNvSpPr>
              <a:spLocks noEditPoints="1"/>
            </p:cNvSpPr>
            <p:nvPr/>
          </p:nvSpPr>
          <p:spPr bwMode="auto">
            <a:xfrm>
              <a:off x="6325079" y="2166319"/>
              <a:ext cx="910265" cy="914401"/>
            </a:xfrm>
            <a:custGeom>
              <a:avLst/>
              <a:gdLst>
                <a:gd name="T0" fmla="*/ 239 w 280"/>
                <a:gd name="T1" fmla="*/ 66 h 281"/>
                <a:gd name="T2" fmla="*/ 214 w 280"/>
                <a:gd name="T3" fmla="*/ 66 h 281"/>
                <a:gd name="T4" fmla="*/ 214 w 280"/>
                <a:gd name="T5" fmla="*/ 8 h 281"/>
                <a:gd name="T6" fmla="*/ 207 w 280"/>
                <a:gd name="T7" fmla="*/ 0 h 281"/>
                <a:gd name="T8" fmla="*/ 8 w 280"/>
                <a:gd name="T9" fmla="*/ 0 h 281"/>
                <a:gd name="T10" fmla="*/ 0 w 280"/>
                <a:gd name="T11" fmla="*/ 8 h 281"/>
                <a:gd name="T12" fmla="*/ 0 w 280"/>
                <a:gd name="T13" fmla="*/ 207 h 281"/>
                <a:gd name="T14" fmla="*/ 74 w 280"/>
                <a:gd name="T15" fmla="*/ 281 h 281"/>
                <a:gd name="T16" fmla="*/ 141 w 280"/>
                <a:gd name="T17" fmla="*/ 281 h 281"/>
                <a:gd name="T18" fmla="*/ 214 w 280"/>
                <a:gd name="T19" fmla="*/ 214 h 281"/>
                <a:gd name="T20" fmla="*/ 239 w 280"/>
                <a:gd name="T21" fmla="*/ 214 h 281"/>
                <a:gd name="T22" fmla="*/ 280 w 280"/>
                <a:gd name="T23" fmla="*/ 140 h 281"/>
                <a:gd name="T24" fmla="*/ 239 w 280"/>
                <a:gd name="T25" fmla="*/ 66 h 281"/>
                <a:gd name="T26" fmla="*/ 200 w 280"/>
                <a:gd name="T27" fmla="*/ 15 h 281"/>
                <a:gd name="T28" fmla="*/ 200 w 280"/>
                <a:gd name="T29" fmla="*/ 49 h 281"/>
                <a:gd name="T30" fmla="*/ 15 w 280"/>
                <a:gd name="T31" fmla="*/ 49 h 281"/>
                <a:gd name="T32" fmla="*/ 15 w 280"/>
                <a:gd name="T33" fmla="*/ 15 h 281"/>
                <a:gd name="T34" fmla="*/ 200 w 280"/>
                <a:gd name="T35" fmla="*/ 15 h 281"/>
                <a:gd name="T36" fmla="*/ 239 w 280"/>
                <a:gd name="T37" fmla="*/ 199 h 281"/>
                <a:gd name="T38" fmla="*/ 214 w 280"/>
                <a:gd name="T39" fmla="*/ 199 h 281"/>
                <a:gd name="T40" fmla="*/ 214 w 280"/>
                <a:gd name="T41" fmla="*/ 81 h 281"/>
                <a:gd name="T42" fmla="*/ 239 w 280"/>
                <a:gd name="T43" fmla="*/ 81 h 281"/>
                <a:gd name="T44" fmla="*/ 265 w 280"/>
                <a:gd name="T45" fmla="*/ 140 h 281"/>
                <a:gd name="T46" fmla="*/ 239 w 280"/>
                <a:gd name="T47"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81">
                  <a:moveTo>
                    <a:pt x="239" y="66"/>
                  </a:moveTo>
                  <a:cubicBezTo>
                    <a:pt x="214" y="66"/>
                    <a:pt x="214" y="66"/>
                    <a:pt x="214" y="66"/>
                  </a:cubicBezTo>
                  <a:cubicBezTo>
                    <a:pt x="214" y="8"/>
                    <a:pt x="214" y="8"/>
                    <a:pt x="214" y="8"/>
                  </a:cubicBezTo>
                  <a:cubicBezTo>
                    <a:pt x="214" y="4"/>
                    <a:pt x="211" y="0"/>
                    <a:pt x="207" y="0"/>
                  </a:cubicBezTo>
                  <a:cubicBezTo>
                    <a:pt x="8" y="0"/>
                    <a:pt x="8" y="0"/>
                    <a:pt x="8" y="0"/>
                  </a:cubicBezTo>
                  <a:cubicBezTo>
                    <a:pt x="4" y="0"/>
                    <a:pt x="0" y="4"/>
                    <a:pt x="0" y="8"/>
                  </a:cubicBezTo>
                  <a:cubicBezTo>
                    <a:pt x="0" y="207"/>
                    <a:pt x="0" y="207"/>
                    <a:pt x="0" y="207"/>
                  </a:cubicBezTo>
                  <a:cubicBezTo>
                    <a:pt x="0" y="248"/>
                    <a:pt x="33" y="281"/>
                    <a:pt x="74" y="281"/>
                  </a:cubicBezTo>
                  <a:cubicBezTo>
                    <a:pt x="141" y="281"/>
                    <a:pt x="141" y="281"/>
                    <a:pt x="141" y="281"/>
                  </a:cubicBezTo>
                  <a:cubicBezTo>
                    <a:pt x="179" y="281"/>
                    <a:pt x="211" y="251"/>
                    <a:pt x="214" y="214"/>
                  </a:cubicBezTo>
                  <a:cubicBezTo>
                    <a:pt x="239" y="214"/>
                    <a:pt x="239" y="214"/>
                    <a:pt x="239" y="214"/>
                  </a:cubicBezTo>
                  <a:cubicBezTo>
                    <a:pt x="262" y="214"/>
                    <a:pt x="280" y="181"/>
                    <a:pt x="280" y="140"/>
                  </a:cubicBezTo>
                  <a:cubicBezTo>
                    <a:pt x="280" y="98"/>
                    <a:pt x="262" y="66"/>
                    <a:pt x="239" y="66"/>
                  </a:cubicBezTo>
                  <a:close/>
                  <a:moveTo>
                    <a:pt x="200" y="15"/>
                  </a:moveTo>
                  <a:cubicBezTo>
                    <a:pt x="200" y="49"/>
                    <a:pt x="200" y="49"/>
                    <a:pt x="200" y="49"/>
                  </a:cubicBezTo>
                  <a:cubicBezTo>
                    <a:pt x="15" y="49"/>
                    <a:pt x="15" y="49"/>
                    <a:pt x="15" y="49"/>
                  </a:cubicBezTo>
                  <a:cubicBezTo>
                    <a:pt x="15" y="15"/>
                    <a:pt x="15" y="15"/>
                    <a:pt x="15" y="15"/>
                  </a:cubicBezTo>
                  <a:lnTo>
                    <a:pt x="200" y="15"/>
                  </a:lnTo>
                  <a:close/>
                  <a:moveTo>
                    <a:pt x="239" y="199"/>
                  </a:moveTo>
                  <a:cubicBezTo>
                    <a:pt x="214" y="199"/>
                    <a:pt x="214" y="199"/>
                    <a:pt x="214" y="199"/>
                  </a:cubicBezTo>
                  <a:cubicBezTo>
                    <a:pt x="214" y="81"/>
                    <a:pt x="214" y="81"/>
                    <a:pt x="214" y="81"/>
                  </a:cubicBezTo>
                  <a:cubicBezTo>
                    <a:pt x="239" y="81"/>
                    <a:pt x="239" y="81"/>
                    <a:pt x="239" y="81"/>
                  </a:cubicBezTo>
                  <a:cubicBezTo>
                    <a:pt x="251" y="81"/>
                    <a:pt x="265" y="106"/>
                    <a:pt x="265" y="140"/>
                  </a:cubicBezTo>
                  <a:cubicBezTo>
                    <a:pt x="265" y="174"/>
                    <a:pt x="251" y="199"/>
                    <a:pt x="239" y="19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Rectangle 19"/>
          <p:cNvSpPr/>
          <p:nvPr>
            <p:custDataLst>
              <p:tags r:id="rId1"/>
            </p:custDataLst>
          </p:nvPr>
        </p:nvSpPr>
        <p:spPr bwMode="auto">
          <a:xfrm>
            <a:off x="2286000" y="971550"/>
            <a:ext cx="5410200" cy="12954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高性能的数据序列化</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简化的面向对象、富于设计的</a:t>
            </a:r>
            <a:r>
              <a:rPr lang="en-US" altLang="zh-CN" dirty="0" err="1" smtClean="0">
                <a:ln>
                  <a:solidFill>
                    <a:srgbClr val="FFFFFF">
                      <a:alpha val="0"/>
                    </a:srgbClr>
                  </a:solidFill>
                </a:ln>
                <a:solidFill>
                  <a:srgbClr val="FFFFFF"/>
                </a:solidFill>
              </a:rPr>
              <a:t>Mapreduce</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支持</a:t>
            </a:r>
            <a:r>
              <a:rPr lang="en-US" altLang="zh-CN" dirty="0" smtClean="0">
                <a:ln>
                  <a:solidFill>
                    <a:srgbClr val="FFFFFF">
                      <a:alpha val="0"/>
                    </a:srgbClr>
                  </a:solidFill>
                </a:ln>
                <a:solidFill>
                  <a:srgbClr val="FFFFFF"/>
                </a:solidFill>
              </a:rPr>
              <a:t>Generic</a:t>
            </a:r>
            <a:r>
              <a:rPr lang="zh-CN" altLang="en-US" dirty="0" smtClean="0">
                <a:ln>
                  <a:solidFill>
                    <a:srgbClr val="FFFFFF">
                      <a:alpha val="0"/>
                    </a:srgbClr>
                  </a:solidFill>
                </a:ln>
                <a:solidFill>
                  <a:srgbClr val="FFFFFF"/>
                </a:solidFill>
              </a:rPr>
              <a:t>、</a:t>
            </a:r>
            <a:r>
              <a:rPr lang="en-US" altLang="zh-CN" dirty="0" smtClean="0">
                <a:ln>
                  <a:solidFill>
                    <a:srgbClr val="FFFFFF">
                      <a:alpha val="0"/>
                    </a:srgbClr>
                  </a:solidFill>
                </a:ln>
                <a:solidFill>
                  <a:srgbClr val="FFFFFF"/>
                </a:solidFill>
              </a:rPr>
              <a:t>Specific</a:t>
            </a:r>
            <a:r>
              <a:rPr lang="zh-CN" altLang="en-US" dirty="0" smtClean="0">
                <a:ln>
                  <a:solidFill>
                    <a:srgbClr val="FFFFFF">
                      <a:alpha val="0"/>
                    </a:srgbClr>
                  </a:solidFill>
                </a:ln>
                <a:solidFill>
                  <a:srgbClr val="FFFFFF"/>
                </a:solidFill>
              </a:rPr>
              <a:t>、</a:t>
            </a:r>
            <a:r>
              <a:rPr lang="en-US" altLang="zh-CN" dirty="0" smtClean="0">
                <a:ln>
                  <a:solidFill>
                    <a:srgbClr val="FFFFFF">
                      <a:alpha val="0"/>
                    </a:srgbClr>
                  </a:solidFill>
                </a:ln>
                <a:solidFill>
                  <a:srgbClr val="FFFFFF"/>
                </a:solidFill>
              </a:rPr>
              <a:t>Reflect</a:t>
            </a:r>
            <a:r>
              <a:rPr lang="zh-CN" altLang="en-US" dirty="0" smtClean="0">
                <a:ln>
                  <a:solidFill>
                    <a:srgbClr val="FFFFFF">
                      <a:alpha val="0"/>
                    </a:srgbClr>
                  </a:solidFill>
                </a:ln>
                <a:solidFill>
                  <a:srgbClr val="FFFFFF"/>
                </a:solidFill>
              </a:rPr>
              <a:t>（限于</a:t>
            </a:r>
            <a:r>
              <a:rPr lang="en-US" altLang="zh-CN" dirty="0" smtClean="0">
                <a:ln>
                  <a:solidFill>
                    <a:srgbClr val="FFFFFF">
                      <a:alpha val="0"/>
                    </a:srgbClr>
                  </a:solidFill>
                </a:ln>
                <a:solidFill>
                  <a:srgbClr val="FFFFFF"/>
                </a:solidFill>
              </a:rPr>
              <a:t>Java</a:t>
            </a:r>
            <a:r>
              <a:rPr lang="zh-CN" altLang="en-US" dirty="0" smtClean="0">
                <a:ln>
                  <a:solidFill>
                    <a:srgbClr val="FFFFFF">
                      <a:alpha val="0"/>
                    </a:srgbClr>
                  </a:solidFill>
                </a:ln>
                <a:solidFill>
                  <a:srgbClr val="FFFFFF"/>
                </a:solidFill>
              </a:rPr>
              <a:t>语言）</a:t>
            </a:r>
            <a:endParaRPr lang="en-US" dirty="0">
              <a:ln>
                <a:solidFill>
                  <a:srgbClr val="FFFFFF">
                    <a:alpha val="0"/>
                  </a:srgbClr>
                </a:solidFill>
              </a:ln>
              <a:solidFill>
                <a:srgbClr val="FFFFFF"/>
              </a:solidFill>
            </a:endParaRPr>
          </a:p>
        </p:txBody>
      </p:sp>
      <p:sp>
        <p:nvSpPr>
          <p:cNvPr id="18" name="Rectangle 19"/>
          <p:cNvSpPr/>
          <p:nvPr>
            <p:custDataLst>
              <p:tags r:id="rId2"/>
            </p:custDataLst>
          </p:nvPr>
        </p:nvSpPr>
        <p:spPr bwMode="auto">
          <a:xfrm>
            <a:off x="2286000" y="2343150"/>
            <a:ext cx="5410200" cy="12954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支持通用数据读取</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支持多种语言</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内置多种压缩算法支持</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与文本相比节省</a:t>
            </a:r>
            <a:r>
              <a:rPr lang="en-US" altLang="zh-CN" sz="1200" dirty="0" smtClean="0">
                <a:ln>
                  <a:solidFill>
                    <a:srgbClr val="FFFFFF">
                      <a:alpha val="0"/>
                    </a:srgbClr>
                  </a:solidFill>
                </a:ln>
                <a:solidFill>
                  <a:srgbClr val="FFFFFF"/>
                </a:solidFill>
              </a:rPr>
              <a:t>10</a:t>
            </a:r>
            <a:r>
              <a:rPr lang="zh-CN" altLang="en-US" sz="1200" dirty="0" smtClean="0">
                <a:ln>
                  <a:solidFill>
                    <a:srgbClr val="FFFFFF">
                      <a:alpha val="0"/>
                    </a:srgbClr>
                  </a:solidFill>
                </a:ln>
                <a:solidFill>
                  <a:srgbClr val="FFFFFF"/>
                </a:solidFill>
              </a:rPr>
              <a:t>倍存储空间</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更高的读取性能</a:t>
            </a:r>
            <a:endParaRPr lang="en-US" altLang="zh-CN" sz="1200" dirty="0" smtClean="0">
              <a:ln>
                <a:solidFill>
                  <a:srgbClr val="FFFFFF">
                    <a:alpha val="0"/>
                  </a:srgbClr>
                </a:solidFill>
              </a:ln>
              <a:solidFill>
                <a:srgbClr val="FFFFFF"/>
              </a:solidFill>
            </a:endParaRPr>
          </a:p>
        </p:txBody>
      </p:sp>
      <p:sp>
        <p:nvSpPr>
          <p:cNvPr id="19" name="Rectangle 19"/>
          <p:cNvSpPr/>
          <p:nvPr>
            <p:custDataLst>
              <p:tags r:id="rId3"/>
            </p:custDataLst>
          </p:nvPr>
        </p:nvSpPr>
        <p:spPr bwMode="auto">
          <a:xfrm>
            <a:off x="2286000" y="3714750"/>
            <a:ext cx="5410200" cy="12954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多语言支持</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与</a:t>
            </a:r>
            <a:r>
              <a:rPr lang="en-US" altLang="zh-CN" dirty="0" smtClean="0">
                <a:ln>
                  <a:solidFill>
                    <a:srgbClr val="FFFFFF">
                      <a:alpha val="0"/>
                    </a:srgbClr>
                  </a:solidFill>
                </a:ln>
                <a:solidFill>
                  <a:srgbClr val="FFFFFF"/>
                </a:solidFill>
              </a:rPr>
              <a:t>Flume-</a:t>
            </a:r>
            <a:r>
              <a:rPr lang="en-US" altLang="zh-CN" dirty="0" err="1" smtClean="0">
                <a:ln>
                  <a:solidFill>
                    <a:srgbClr val="FFFFFF">
                      <a:alpha val="0"/>
                    </a:srgbClr>
                  </a:solidFill>
                </a:ln>
                <a:solidFill>
                  <a:srgbClr val="FFFFFF"/>
                </a:solidFill>
              </a:rPr>
              <a:t>ng</a:t>
            </a:r>
            <a:r>
              <a:rPr lang="zh-CN" altLang="en-US" dirty="0" smtClean="0">
                <a:ln>
                  <a:solidFill>
                    <a:srgbClr val="FFFFFF">
                      <a:alpha val="0"/>
                    </a:srgbClr>
                  </a:solidFill>
                </a:ln>
                <a:solidFill>
                  <a:srgbClr val="FFFFFF"/>
                </a:solidFill>
              </a:rPr>
              <a:t>融合实现结构化日志收集</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精简的数据格式，更高的数据传输速度</a:t>
            </a:r>
            <a:endParaRPr lang="en-US" altLang="zh-CN" dirty="0" smtClean="0">
              <a:ln>
                <a:solidFill>
                  <a:srgbClr val="FFFFFF">
                    <a:alpha val="0"/>
                  </a:srgbClr>
                </a:solidFill>
              </a:ln>
              <a:solidFill>
                <a:srgbClr val="FFFFFF"/>
              </a:solidFill>
            </a:endParaRPr>
          </a:p>
        </p:txBody>
      </p:sp>
    </p:spTree>
    <p:extLst>
      <p:ext uri="{BB962C8B-B14F-4D97-AF65-F5344CB8AC3E}">
        <p14:creationId xmlns="" xmlns:p14="http://schemas.microsoft.com/office/powerpoint/2010/main" val="2059996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10"/>
          <p:cNvSpPr/>
          <p:nvPr/>
        </p:nvSpPr>
        <p:spPr bwMode="auto">
          <a:xfrm>
            <a:off x="3886200" y="1047750"/>
            <a:ext cx="685800" cy="609600"/>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pic>
        <p:nvPicPr>
          <p:cNvPr id="9" name="Picture 2" descr="C:\Users\Administrator\Desktop\bigdata图标\avro-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1200150"/>
            <a:ext cx="1268413" cy="3937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7" descr="C:\Users\Administrator\Desktop\flume-log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95600" y="895350"/>
            <a:ext cx="836424" cy="83642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5" name="组合 24"/>
          <p:cNvGrpSpPr/>
          <p:nvPr/>
        </p:nvGrpSpPr>
        <p:grpSpPr>
          <a:xfrm>
            <a:off x="3429000" y="2495550"/>
            <a:ext cx="1600201" cy="1905000"/>
            <a:chOff x="3047999" y="2571750"/>
            <a:chExt cx="1669505" cy="1905000"/>
          </a:xfrm>
        </p:grpSpPr>
        <p:grpSp>
          <p:nvGrpSpPr>
            <p:cNvPr id="11" name="组合 9"/>
            <p:cNvGrpSpPr/>
            <p:nvPr/>
          </p:nvGrpSpPr>
          <p:grpSpPr>
            <a:xfrm>
              <a:off x="3047999" y="2571750"/>
              <a:ext cx="1669505" cy="1905000"/>
              <a:chOff x="6728228" y="1337123"/>
              <a:chExt cx="2103000" cy="3743355"/>
            </a:xfrm>
          </p:grpSpPr>
          <p:sp>
            <p:nvSpPr>
              <p:cNvPr id="19" name="Rectangle 12"/>
              <p:cNvSpPr/>
              <p:nvPr/>
            </p:nvSpPr>
            <p:spPr bwMode="auto">
              <a:xfrm>
                <a:off x="6728236" y="1337123"/>
                <a:ext cx="2102992" cy="37433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 name="Rectangle 18"/>
              <p:cNvSpPr/>
              <p:nvPr/>
            </p:nvSpPr>
            <p:spPr>
              <a:xfrm>
                <a:off x="6728228" y="3882605"/>
                <a:ext cx="2015699" cy="1061380"/>
              </a:xfrm>
              <a:prstGeom prst="rect">
                <a:avLst/>
              </a:prstGeom>
            </p:spPr>
            <p:txBody>
              <a:bodyPr wrap="square" lIns="68568" tIns="34285" rIns="68568" bIns="34285" anchor="b" anchorCtr="0">
                <a:spAutoFit/>
              </a:bodyPr>
              <a:lstStyle/>
              <a:p>
                <a:pPr algn="ctr" defTabSz="685663">
                  <a:lnSpc>
                    <a:spcPct val="85000"/>
                  </a:lnSpc>
                  <a:defRPr/>
                </a:pPr>
                <a:r>
                  <a:rPr lang="zh-CN" altLang="en-US" sz="1800" kern="0" spc="-53" dirty="0" smtClean="0">
                    <a:solidFill>
                      <a:srgbClr val="FFFFFF">
                        <a:alpha val="99000"/>
                      </a:srgbClr>
                    </a:solidFill>
                    <a:ea typeface="Segoe UI" pitchFamily="34" charset="0"/>
                    <a:cs typeface="Segoe UI" pitchFamily="34" charset="0"/>
                  </a:rPr>
                  <a:t>分布式结构化日志收集系统</a:t>
                </a:r>
                <a:endParaRPr lang="en-US" sz="1800" kern="0" spc="-53" dirty="0">
                  <a:solidFill>
                    <a:srgbClr val="FFFFFF">
                      <a:alpha val="99000"/>
                    </a:srgbClr>
                  </a:solidFill>
                  <a:ea typeface="Segoe UI" pitchFamily="34" charset="0"/>
                  <a:cs typeface="Segoe UI" pitchFamily="34" charset="0"/>
                </a:endParaRPr>
              </a:p>
            </p:txBody>
          </p:sp>
        </p:grpSp>
        <p:pic>
          <p:nvPicPr>
            <p:cNvPr id="12" name="Picture 2" descr="C:\Users\Administrator\Downloads\image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200400" y="2647950"/>
              <a:ext cx="1371599" cy="107459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矩形 22"/>
          <p:cNvSpPr/>
          <p:nvPr/>
        </p:nvSpPr>
        <p:spPr bwMode="auto">
          <a:xfrm>
            <a:off x="2209800" y="2114550"/>
            <a:ext cx="4572000" cy="152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60"/>
            <a:ext cx="8363938" cy="465512"/>
          </a:xfrm>
        </p:spPr>
        <p:txBody>
          <a:bodyPr/>
          <a:lstStyle/>
          <a:p>
            <a:r>
              <a:rPr lang="en-US" altLang="en-US" dirty="0" smtClean="0"/>
              <a:t>分布式结构化日志收集系统</a:t>
            </a:r>
            <a:endParaRPr lang="en-US" dirty="0"/>
          </a:p>
        </p:txBody>
      </p:sp>
      <p:sp>
        <p:nvSpPr>
          <p:cNvPr id="26" name="内容占位符 5"/>
          <p:cNvSpPr txBox="1">
            <a:spLocks/>
          </p:cNvSpPr>
          <p:nvPr/>
        </p:nvSpPr>
        <p:spPr>
          <a:xfrm>
            <a:off x="389436" y="1085852"/>
            <a:ext cx="8363938" cy="2979277"/>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3"/>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Tx/>
              <a:buNone/>
            </a:pPr>
            <a:endParaRPr lang="en-US" altLang="zh-CN" dirty="0" smtClean="0"/>
          </a:p>
        </p:txBody>
      </p:sp>
      <p:sp>
        <p:nvSpPr>
          <p:cNvPr id="29" name="Rectangle 19"/>
          <p:cNvSpPr/>
          <p:nvPr>
            <p:custDataLst>
              <p:tags r:id="rId1"/>
            </p:custDataLst>
          </p:nvPr>
        </p:nvSpPr>
        <p:spPr bwMode="auto">
          <a:xfrm>
            <a:off x="838200" y="1123950"/>
            <a:ext cx="5410200" cy="22860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部署节点超过</a:t>
            </a:r>
            <a:r>
              <a:rPr lang="en-US" altLang="zh-CN" dirty="0" smtClean="0">
                <a:ln>
                  <a:solidFill>
                    <a:srgbClr val="FFFFFF">
                      <a:alpha val="0"/>
                    </a:srgbClr>
                  </a:solidFill>
                </a:ln>
                <a:solidFill>
                  <a:srgbClr val="FFFFFF"/>
                </a:solidFill>
              </a:rPr>
              <a:t>1000</a:t>
            </a:r>
            <a:r>
              <a:rPr lang="zh-CN" altLang="en-US" dirty="0" smtClean="0">
                <a:ln>
                  <a:solidFill>
                    <a:srgbClr val="FFFFFF">
                      <a:alpha val="0"/>
                    </a:srgbClr>
                  </a:solidFill>
                </a:ln>
                <a:solidFill>
                  <a:srgbClr val="FFFFFF"/>
                </a:solidFill>
              </a:rPr>
              <a:t>个</a:t>
            </a: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每天收集千亿数据</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用</a:t>
            </a:r>
            <a:r>
              <a:rPr lang="en-US" altLang="zh-CN" dirty="0" smtClean="0">
                <a:ln>
                  <a:solidFill>
                    <a:srgbClr val="FFFFFF">
                      <a:alpha val="0"/>
                    </a:srgbClr>
                  </a:solidFill>
                </a:ln>
                <a:solidFill>
                  <a:srgbClr val="FFFFFF"/>
                </a:solidFill>
              </a:rPr>
              <a:t>Avro</a:t>
            </a:r>
            <a:r>
              <a:rPr lang="zh-CN" altLang="en-US" dirty="0" smtClean="0">
                <a:ln>
                  <a:solidFill>
                    <a:srgbClr val="FFFFFF">
                      <a:alpha val="0"/>
                    </a:srgbClr>
                  </a:solidFill>
                </a:ln>
                <a:solidFill>
                  <a:srgbClr val="FFFFFF"/>
                </a:solidFill>
              </a:rPr>
              <a:t>封装了</a:t>
            </a:r>
            <a:r>
              <a:rPr lang="en-US" altLang="zh-CN" dirty="0" err="1" smtClean="0">
                <a:ln>
                  <a:solidFill>
                    <a:srgbClr val="FFFFFF">
                      <a:alpha val="0"/>
                    </a:srgbClr>
                  </a:solidFill>
                </a:ln>
                <a:solidFill>
                  <a:srgbClr val="FFFFFF"/>
                </a:solidFill>
              </a:rPr>
              <a:t>FlumeEvent</a:t>
            </a:r>
            <a:r>
              <a:rPr lang="zh-CN" altLang="en-US" dirty="0" smtClean="0">
                <a:ln>
                  <a:solidFill>
                    <a:srgbClr val="FFFFFF">
                      <a:alpha val="0"/>
                    </a:srgbClr>
                  </a:solidFill>
                </a:ln>
                <a:solidFill>
                  <a:srgbClr val="FFFFFF"/>
                </a:solidFill>
              </a:rPr>
              <a:t>，实现了结构化日志收集</a:t>
            </a:r>
            <a:endParaRPr lang="en-US" altLang="zh-CN" dirty="0" smtClean="0">
              <a:ln>
                <a:solidFill>
                  <a:srgbClr val="FFFFFF">
                    <a:alpha val="0"/>
                  </a:srgbClr>
                </a:solidFill>
              </a:ln>
              <a:solidFill>
                <a:srgbClr val="FFFFFF"/>
              </a:solidFill>
            </a:endParaRP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支持</a:t>
            </a:r>
            <a:r>
              <a:rPr lang="en-US" altLang="zh-CN" dirty="0" smtClean="0">
                <a:ln>
                  <a:solidFill>
                    <a:srgbClr val="FFFFFF">
                      <a:alpha val="0"/>
                    </a:srgbClr>
                  </a:solidFill>
                </a:ln>
                <a:solidFill>
                  <a:srgbClr val="FFFFFF"/>
                </a:solidFill>
              </a:rPr>
              <a:t>Log</a:t>
            </a:r>
            <a:r>
              <a:rPr lang="zh-CN" altLang="en-US" dirty="0" smtClean="0">
                <a:ln>
                  <a:solidFill>
                    <a:srgbClr val="FFFFFF">
                      <a:alpha val="0"/>
                    </a:srgbClr>
                  </a:solidFill>
                </a:ln>
                <a:solidFill>
                  <a:srgbClr val="FFFFFF"/>
                </a:solidFill>
              </a:rPr>
              <a:t>自定义结构体</a:t>
            </a:r>
            <a:endParaRPr lang="en-US" altLang="zh-CN" dirty="0" smtClean="0">
              <a:ln>
                <a:solidFill>
                  <a:srgbClr val="FFFFFF">
                    <a:alpha val="0"/>
                  </a:srgbClr>
                </a:solidFill>
              </a:ln>
              <a:solidFill>
                <a:srgbClr val="FFFFFF"/>
              </a:solidFill>
            </a:endParaRPr>
          </a:p>
          <a:p>
            <a:pPr marL="700433" lvl="2"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支持</a:t>
            </a:r>
            <a:r>
              <a:rPr lang="en-US" altLang="zh-CN" dirty="0" smtClean="0">
                <a:ln>
                  <a:solidFill>
                    <a:srgbClr val="FFFFFF">
                      <a:alpha val="0"/>
                    </a:srgbClr>
                  </a:solidFill>
                </a:ln>
                <a:solidFill>
                  <a:srgbClr val="FFFFFF"/>
                </a:solidFill>
              </a:rPr>
              <a:t>Log Array</a:t>
            </a:r>
            <a:r>
              <a:rPr lang="zh-CN" altLang="en-US" dirty="0" smtClean="0">
                <a:ln>
                  <a:solidFill>
                    <a:srgbClr val="FFFFFF">
                      <a:alpha val="0"/>
                    </a:srgbClr>
                  </a:solidFill>
                </a:ln>
                <a:solidFill>
                  <a:srgbClr val="FFFFFF"/>
                </a:solidFill>
              </a:rPr>
              <a:t>、</a:t>
            </a:r>
            <a:r>
              <a:rPr lang="en-US" altLang="zh-CN" dirty="0" smtClean="0">
                <a:ln>
                  <a:solidFill>
                    <a:srgbClr val="FFFFFF">
                      <a:alpha val="0"/>
                    </a:srgbClr>
                  </a:solidFill>
                </a:ln>
                <a:solidFill>
                  <a:srgbClr val="FFFFFF"/>
                </a:solidFill>
              </a:rPr>
              <a:t>Map</a:t>
            </a:r>
            <a:r>
              <a:rPr lang="zh-CN" altLang="en-US" dirty="0" smtClean="0">
                <a:ln>
                  <a:solidFill>
                    <a:srgbClr val="FFFFFF">
                      <a:alpha val="0"/>
                    </a:srgbClr>
                  </a:solidFill>
                </a:ln>
                <a:solidFill>
                  <a:srgbClr val="FFFFFF"/>
                </a:solidFill>
              </a:rPr>
              <a:t>等数据类型</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dirty="0" smtClean="0">
                <a:ln>
                  <a:solidFill>
                    <a:srgbClr val="FFFFFF">
                      <a:alpha val="0"/>
                    </a:srgbClr>
                  </a:solidFill>
                </a:ln>
                <a:solidFill>
                  <a:srgbClr val="FFFFFF"/>
                </a:solidFill>
              </a:rPr>
              <a:t>得益于</a:t>
            </a:r>
            <a:r>
              <a:rPr lang="en-US" altLang="zh-CN" dirty="0" smtClean="0">
                <a:ln>
                  <a:solidFill>
                    <a:srgbClr val="FFFFFF">
                      <a:alpha val="0"/>
                    </a:srgbClr>
                  </a:solidFill>
                </a:ln>
                <a:solidFill>
                  <a:srgbClr val="FFFFFF"/>
                </a:solidFill>
              </a:rPr>
              <a:t>Avro</a:t>
            </a:r>
            <a:r>
              <a:rPr lang="zh-CN" altLang="en-US" dirty="0" smtClean="0">
                <a:ln>
                  <a:solidFill>
                    <a:srgbClr val="FFFFFF">
                      <a:alpha val="0"/>
                    </a:srgbClr>
                  </a:solidFill>
                </a:ln>
                <a:solidFill>
                  <a:srgbClr val="FFFFFF"/>
                </a:solidFill>
              </a:rPr>
              <a:t>，传输数据更精简，速度更快</a:t>
            </a:r>
            <a:endParaRPr lang="en-US" altLang="zh-CN"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en-US" altLang="zh-CN" dirty="0" smtClean="0">
                <a:ln>
                  <a:solidFill>
                    <a:srgbClr val="FFFFFF">
                      <a:alpha val="0"/>
                    </a:srgbClr>
                  </a:solidFill>
                </a:ln>
                <a:solidFill>
                  <a:srgbClr val="FFFFFF"/>
                </a:solidFill>
              </a:rPr>
              <a:t>Flume-</a:t>
            </a:r>
            <a:r>
              <a:rPr lang="en-US" altLang="zh-CN" dirty="0" err="1" smtClean="0">
                <a:ln>
                  <a:solidFill>
                    <a:srgbClr val="FFFFFF">
                      <a:alpha val="0"/>
                    </a:srgbClr>
                  </a:solidFill>
                </a:ln>
                <a:solidFill>
                  <a:srgbClr val="FFFFFF"/>
                </a:solidFill>
              </a:rPr>
              <a:t>ng</a:t>
            </a:r>
            <a:r>
              <a:rPr lang="zh-CN" altLang="en-US" dirty="0" smtClean="0">
                <a:ln>
                  <a:solidFill>
                    <a:srgbClr val="FFFFFF">
                      <a:alpha val="0"/>
                    </a:srgbClr>
                  </a:solidFill>
                </a:ln>
                <a:solidFill>
                  <a:srgbClr val="FFFFFF"/>
                </a:solidFill>
              </a:rPr>
              <a:t>提供</a:t>
            </a:r>
            <a:r>
              <a:rPr lang="en-US" altLang="zh-CN" dirty="0" smtClean="0">
                <a:ln>
                  <a:solidFill>
                    <a:srgbClr val="FFFFFF">
                      <a:alpha val="0"/>
                    </a:srgbClr>
                  </a:solidFill>
                </a:ln>
                <a:solidFill>
                  <a:srgbClr val="FFFFFF"/>
                </a:solidFill>
              </a:rPr>
              <a:t>SDK</a:t>
            </a:r>
            <a:r>
              <a:rPr lang="zh-CN" altLang="en-US" dirty="0" smtClean="0">
                <a:ln>
                  <a:solidFill>
                    <a:srgbClr val="FFFFFF">
                      <a:alpha val="0"/>
                    </a:srgbClr>
                  </a:solidFill>
                </a:ln>
                <a:solidFill>
                  <a:srgbClr val="FFFFFF"/>
                </a:solidFill>
              </a:rPr>
              <a:t>，支持业务类功能扩展</a:t>
            </a:r>
          </a:p>
          <a:p>
            <a:pPr marL="357685" lvl="1" indent="-234680">
              <a:spcBef>
                <a:spcPts val="306"/>
              </a:spcBef>
              <a:spcAft>
                <a:spcPts val="306"/>
              </a:spcAft>
              <a:buClr>
                <a:srgbClr val="FFFFFF"/>
              </a:buClr>
              <a:buSzPct val="100000"/>
              <a:buFont typeface="Arial" pitchFamily="34" charset="0"/>
              <a:buChar char="•"/>
            </a:pPr>
            <a:endParaRPr lang="en-US" dirty="0">
              <a:ln>
                <a:solidFill>
                  <a:srgbClr val="FFFFFF">
                    <a:alpha val="0"/>
                  </a:srgbClr>
                </a:solidFill>
              </a:ln>
              <a:solidFill>
                <a:srgbClr val="FFFFFF"/>
              </a:solidFill>
            </a:endParaRPr>
          </a:p>
        </p:txBody>
      </p:sp>
    </p:spTree>
    <p:extLst>
      <p:ext uri="{BB962C8B-B14F-4D97-AF65-F5344CB8AC3E}">
        <p14:creationId xmlns="" xmlns:p14="http://schemas.microsoft.com/office/powerpoint/2010/main" val="8915237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60"/>
            <a:ext cx="8363938" cy="465512"/>
          </a:xfrm>
        </p:spPr>
        <p:txBody>
          <a:bodyPr/>
          <a:lstStyle/>
          <a:p>
            <a:r>
              <a:rPr lang="zh-CN" altLang="en-US" dirty="0" smtClean="0"/>
              <a:t>围绕</a:t>
            </a:r>
            <a:r>
              <a:rPr lang="en-US" altLang="zh-CN" dirty="0" smtClean="0"/>
              <a:t>Flume-</a:t>
            </a:r>
            <a:r>
              <a:rPr lang="en-US" altLang="zh-CN" dirty="0" err="1" smtClean="0"/>
              <a:t>ng</a:t>
            </a:r>
            <a:r>
              <a:rPr lang="zh-CN" altLang="en-US" dirty="0" smtClean="0"/>
              <a:t>的优化</a:t>
            </a:r>
            <a:endParaRPr lang="en-US" dirty="0"/>
          </a:p>
        </p:txBody>
      </p:sp>
      <p:sp>
        <p:nvSpPr>
          <p:cNvPr id="26" name="内容占位符 5"/>
          <p:cNvSpPr txBox="1">
            <a:spLocks/>
          </p:cNvSpPr>
          <p:nvPr/>
        </p:nvSpPr>
        <p:spPr>
          <a:xfrm>
            <a:off x="381000" y="666750"/>
            <a:ext cx="8363938" cy="2979277"/>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Tx/>
              <a:buNone/>
            </a:pPr>
            <a:endParaRPr lang="en-US" altLang="zh-CN" dirty="0" smtClean="0"/>
          </a:p>
        </p:txBody>
      </p:sp>
      <p:grpSp>
        <p:nvGrpSpPr>
          <p:cNvPr id="30" name="组合 29"/>
          <p:cNvGrpSpPr/>
          <p:nvPr/>
        </p:nvGrpSpPr>
        <p:grpSpPr>
          <a:xfrm>
            <a:off x="914400" y="1756666"/>
            <a:ext cx="7315200" cy="3177284"/>
            <a:chOff x="948249" y="2175768"/>
            <a:chExt cx="7800215" cy="4061544"/>
          </a:xfrm>
        </p:grpSpPr>
        <p:sp>
          <p:nvSpPr>
            <p:cNvPr id="31" name="矩形 30"/>
            <p:cNvSpPr/>
            <p:nvPr/>
          </p:nvSpPr>
          <p:spPr>
            <a:xfrm>
              <a:off x="948249" y="2175768"/>
              <a:ext cx="7800215" cy="4061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0989" y="2189187"/>
              <a:ext cx="6467475" cy="4048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3" name="矩形 32"/>
            <p:cNvSpPr/>
            <p:nvPr/>
          </p:nvSpPr>
          <p:spPr>
            <a:xfrm>
              <a:off x="1273258" y="2506513"/>
              <a:ext cx="576063" cy="344276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smtClean="0"/>
                <a:t>结构化日志</a:t>
              </a:r>
              <a:endParaRPr lang="zh-CN" altLang="en-US" sz="3200" dirty="0"/>
            </a:p>
          </p:txBody>
        </p:sp>
      </p:grpSp>
      <p:grpSp>
        <p:nvGrpSpPr>
          <p:cNvPr id="34" name="组合 33"/>
          <p:cNvGrpSpPr/>
          <p:nvPr/>
        </p:nvGrpSpPr>
        <p:grpSpPr>
          <a:xfrm>
            <a:off x="1905000" y="2172046"/>
            <a:ext cx="6036200" cy="2351960"/>
            <a:chOff x="1952010" y="2621235"/>
            <a:chExt cx="6436414" cy="3006527"/>
          </a:xfrm>
        </p:grpSpPr>
        <p:sp>
          <p:nvSpPr>
            <p:cNvPr id="35" name="矩形 34"/>
            <p:cNvSpPr/>
            <p:nvPr/>
          </p:nvSpPr>
          <p:spPr>
            <a:xfrm>
              <a:off x="1952010" y="2621235"/>
              <a:ext cx="6436413" cy="294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87774" y="2636912"/>
              <a:ext cx="5200650" cy="2990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矩形 36"/>
            <p:cNvSpPr/>
            <p:nvPr/>
          </p:nvSpPr>
          <p:spPr>
            <a:xfrm>
              <a:off x="2269721" y="2794545"/>
              <a:ext cx="576063" cy="2722687"/>
            </a:xfrm>
            <a:prstGeom prst="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smtClean="0"/>
                <a:t>多点监控</a:t>
              </a:r>
              <a:endParaRPr lang="zh-CN" altLang="en-US" sz="3200" dirty="0"/>
            </a:p>
          </p:txBody>
        </p:sp>
      </p:grpSp>
      <p:sp>
        <p:nvSpPr>
          <p:cNvPr id="48" name="内容占位符 5"/>
          <p:cNvSpPr txBox="1">
            <a:spLocks/>
          </p:cNvSpPr>
          <p:nvPr/>
        </p:nvSpPr>
        <p:spPr>
          <a:xfrm>
            <a:off x="304800" y="742950"/>
            <a:ext cx="8458200" cy="914400"/>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CN" altLang="en-US" sz="1400" dirty="0" smtClean="0"/>
              <a:t>以</a:t>
            </a:r>
            <a:r>
              <a:rPr lang="en-US" altLang="zh-CN" sz="1400" dirty="0" err="1" smtClean="0"/>
              <a:t>AvroFile</a:t>
            </a:r>
            <a:r>
              <a:rPr lang="zh-CN" altLang="en-US" sz="1400" dirty="0" smtClean="0"/>
              <a:t>为缓存的</a:t>
            </a:r>
            <a:r>
              <a:rPr lang="en-US" altLang="zh-CN" sz="1400" dirty="0" err="1" smtClean="0"/>
              <a:t>FileChannelPlus</a:t>
            </a:r>
            <a:r>
              <a:rPr lang="zh-CN" altLang="en-US" sz="1400" dirty="0" smtClean="0"/>
              <a:t>，极大的提升速度</a:t>
            </a:r>
            <a:r>
              <a:rPr lang="en-US" altLang="zh-CN" sz="1400" dirty="0" smtClean="0"/>
              <a:t>&amp;</a:t>
            </a:r>
            <a:r>
              <a:rPr lang="zh-CN" altLang="en-US" sz="1400" dirty="0" smtClean="0"/>
              <a:t>稳定性</a:t>
            </a:r>
            <a:endParaRPr lang="en-US" altLang="zh-CN" sz="1400" dirty="0" smtClean="0"/>
          </a:p>
          <a:p>
            <a:r>
              <a:rPr lang="zh-CN" altLang="en-US" sz="1400" dirty="0" smtClean="0"/>
              <a:t>支持</a:t>
            </a:r>
            <a:r>
              <a:rPr lang="en-US" altLang="zh-CN" sz="1400" dirty="0" smtClean="0"/>
              <a:t>Stable</a:t>
            </a:r>
            <a:r>
              <a:rPr lang="zh-CN" altLang="en-US" sz="1400" dirty="0" smtClean="0"/>
              <a:t>的改进版</a:t>
            </a:r>
            <a:r>
              <a:rPr lang="en-US" altLang="zh-CN" sz="1400" dirty="0" smtClean="0"/>
              <a:t>HDFS-Sink</a:t>
            </a:r>
          </a:p>
          <a:p>
            <a:r>
              <a:rPr lang="zh-CN" altLang="en-US" sz="1400" dirty="0" smtClean="0"/>
              <a:t>分布式节点监控</a:t>
            </a:r>
            <a:r>
              <a:rPr lang="en-US" altLang="zh-CN" sz="1400" dirty="0" smtClean="0"/>
              <a:t>&amp;</a:t>
            </a:r>
            <a:r>
              <a:rPr lang="zh-CN" altLang="en-US" sz="1400" dirty="0" smtClean="0"/>
              <a:t>智能配置管理服务，弥补</a:t>
            </a:r>
            <a:r>
              <a:rPr lang="en-US" altLang="zh-CN" sz="1400" dirty="0" smtClean="0"/>
              <a:t>Flume-</a:t>
            </a:r>
            <a:r>
              <a:rPr lang="en-US" altLang="zh-CN" sz="1400" dirty="0" err="1" smtClean="0"/>
              <a:t>ng</a:t>
            </a:r>
            <a:r>
              <a:rPr lang="zh-CN" altLang="en-US" sz="1400" dirty="0" smtClean="0"/>
              <a:t>配置管理复杂的问题</a:t>
            </a:r>
            <a:endParaRPr lang="en-US" altLang="zh-CN" sz="1400" dirty="0" smtClean="0"/>
          </a:p>
          <a:p>
            <a:r>
              <a:rPr lang="zh-CN" altLang="en-US" sz="1400" dirty="0" smtClean="0"/>
              <a:t>支持多语言的</a:t>
            </a:r>
            <a:r>
              <a:rPr lang="en-US" altLang="zh-CN" sz="1400" dirty="0" err="1" smtClean="0"/>
              <a:t>Loglib</a:t>
            </a:r>
            <a:endParaRPr lang="en-US" altLang="zh-CN" sz="1400" dirty="0" smtClean="0"/>
          </a:p>
        </p:txBody>
      </p:sp>
    </p:spTree>
    <p:extLst>
      <p:ext uri="{BB962C8B-B14F-4D97-AF65-F5344CB8AC3E}">
        <p14:creationId xmlns="" xmlns:p14="http://schemas.microsoft.com/office/powerpoint/2010/main" val="89152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0"/>
                                        </p:tgtEl>
                                        <p:attrNameLst>
                                          <p:attrName>r</p:attrName>
                                        </p:attrNameLst>
                                      </p:cBhvr>
                                    </p:animRot>
                                    <p:animRot by="-240000">
                                      <p:cBhvr>
                                        <p:cTn id="12" dur="200" fill="hold">
                                          <p:stCondLst>
                                            <p:cond delay="200"/>
                                          </p:stCondLst>
                                        </p:cTn>
                                        <p:tgtEl>
                                          <p:spTgt spid="30"/>
                                        </p:tgtEl>
                                        <p:attrNameLst>
                                          <p:attrName>r</p:attrName>
                                        </p:attrNameLst>
                                      </p:cBhvr>
                                    </p:animRot>
                                    <p:animRot by="240000">
                                      <p:cBhvr>
                                        <p:cTn id="13" dur="200" fill="hold">
                                          <p:stCondLst>
                                            <p:cond delay="400"/>
                                          </p:stCondLst>
                                        </p:cTn>
                                        <p:tgtEl>
                                          <p:spTgt spid="30"/>
                                        </p:tgtEl>
                                        <p:attrNameLst>
                                          <p:attrName>r</p:attrName>
                                        </p:attrNameLst>
                                      </p:cBhvr>
                                    </p:animRot>
                                    <p:animRot by="-240000">
                                      <p:cBhvr>
                                        <p:cTn id="14" dur="200" fill="hold">
                                          <p:stCondLst>
                                            <p:cond delay="600"/>
                                          </p:stCondLst>
                                        </p:cTn>
                                        <p:tgtEl>
                                          <p:spTgt spid="30"/>
                                        </p:tgtEl>
                                        <p:attrNameLst>
                                          <p:attrName>r</p:attrName>
                                        </p:attrNameLst>
                                      </p:cBhvr>
                                    </p:animRot>
                                    <p:animRot by="120000">
                                      <p:cBhvr>
                                        <p:cTn id="15" dur="200" fill="hold">
                                          <p:stCondLst>
                                            <p:cond delay="800"/>
                                          </p:stCondLst>
                                        </p:cTn>
                                        <p:tgtEl>
                                          <p:spTgt spid="3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10"/>
          <p:cNvSpPr/>
          <p:nvPr/>
        </p:nvSpPr>
        <p:spPr bwMode="auto">
          <a:xfrm>
            <a:off x="2667000" y="1276350"/>
            <a:ext cx="685800" cy="609600"/>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4" name="组合 14"/>
          <p:cNvGrpSpPr/>
          <p:nvPr/>
        </p:nvGrpSpPr>
        <p:grpSpPr>
          <a:xfrm>
            <a:off x="3505200" y="1352550"/>
            <a:ext cx="1371600" cy="685800"/>
            <a:chOff x="3352800" y="1733550"/>
            <a:chExt cx="1371600" cy="685800"/>
          </a:xfrm>
        </p:grpSpPr>
        <p:pic>
          <p:nvPicPr>
            <p:cNvPr id="9" name="Picture 2" descr="C:\Users\Administrator\Desktop\bigdata图标\avro-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52800" y="1733550"/>
              <a:ext cx="13716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3352800" y="2234684"/>
              <a:ext cx="1371600" cy="184666"/>
            </a:xfrm>
            <a:prstGeom prst="rect">
              <a:avLst/>
            </a:prstGeom>
            <a:noFill/>
          </p:spPr>
          <p:txBody>
            <a:bodyPr wrap="square" lIns="0" tIns="0" rIns="0" bIns="0" rtlCol="0">
              <a:spAutoFit/>
            </a:bodyPr>
            <a:lstStyle/>
            <a:p>
              <a:pPr algn="ctr"/>
              <a:r>
                <a:rPr lang="en-US" altLang="zh-CN" sz="1200" dirty="0" smtClean="0">
                  <a:solidFill>
                    <a:schemeClr val="tx1">
                      <a:alpha val="99000"/>
                    </a:schemeClr>
                  </a:solidFill>
                </a:rPr>
                <a:t>Avro-</a:t>
              </a:r>
              <a:r>
                <a:rPr lang="en-US" altLang="zh-CN" sz="1200" dirty="0" err="1" smtClean="0">
                  <a:solidFill>
                    <a:schemeClr val="tx1">
                      <a:alpha val="99000"/>
                    </a:schemeClr>
                  </a:solidFill>
                </a:rPr>
                <a:t>Mapreduce</a:t>
              </a:r>
              <a:endParaRPr lang="en-US" sz="1200" dirty="0">
                <a:solidFill>
                  <a:schemeClr val="tx1">
                    <a:alpha val="99000"/>
                  </a:schemeClr>
                </a:solidFill>
              </a:endParaRPr>
            </a:p>
          </p:txBody>
        </p:sp>
      </p:grpSp>
      <p:sp>
        <p:nvSpPr>
          <p:cNvPr id="17" name="Cross 10"/>
          <p:cNvSpPr/>
          <p:nvPr/>
        </p:nvSpPr>
        <p:spPr bwMode="auto">
          <a:xfrm>
            <a:off x="5029200" y="1276350"/>
            <a:ext cx="685800" cy="609600"/>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pic>
        <p:nvPicPr>
          <p:cNvPr id="15" name="Picture 7" descr="C:\Users\Administrator\Desktop\flume-log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76400" y="1123950"/>
            <a:ext cx="836424" cy="836424"/>
          </a:xfrm>
          <a:prstGeom prst="rect">
            <a:avLst/>
          </a:prstGeom>
          <a:noFill/>
          <a:extLst>
            <a:ext uri="{909E8E84-426E-40dd-AFC4-6F175D3DCCD1}">
              <a14:hiddenFill xmlns="" xmlns:a14="http://schemas.microsoft.com/office/drawing/2010/main">
                <a:solidFill>
                  <a:srgbClr val="FFFFFF"/>
                </a:solidFill>
              </a14:hiddenFill>
            </a:ext>
          </a:extLst>
        </p:spPr>
      </p:pic>
      <p:sp>
        <p:nvSpPr>
          <p:cNvPr id="192514" name="AutoShape 2" descr="http://lucene.apache.org/solr/assets/image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2516" name="AutoShape 4" descr="http://lucene.apache.org/solr/assets/image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2518" name="AutoShape 6" descr="http://lucene.apache.org/solr/assets/image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2520" name="AutoShape 8" descr="http://lucene.apache.org/solr/assets/image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92521" name="Picture 9"/>
          <p:cNvPicPr>
            <a:picLocks noChangeAspect="1" noChangeArrowheads="1"/>
          </p:cNvPicPr>
          <p:nvPr/>
        </p:nvPicPr>
        <p:blipFill>
          <a:blip r:embed="rId5"/>
          <a:srcRect/>
          <a:stretch>
            <a:fillRect/>
          </a:stretch>
        </p:blipFill>
        <p:spPr bwMode="auto">
          <a:xfrm>
            <a:off x="6019800" y="1200150"/>
            <a:ext cx="1219200" cy="712013"/>
          </a:xfrm>
          <a:prstGeom prst="rect">
            <a:avLst/>
          </a:prstGeom>
          <a:noFill/>
          <a:ln w="9525">
            <a:noFill/>
            <a:miter lim="800000"/>
            <a:headEnd/>
            <a:tailEnd/>
          </a:ln>
        </p:spPr>
      </p:pic>
      <p:sp>
        <p:nvSpPr>
          <p:cNvPr id="18" name="矩形 17"/>
          <p:cNvSpPr/>
          <p:nvPr/>
        </p:nvSpPr>
        <p:spPr bwMode="auto">
          <a:xfrm>
            <a:off x="1371600" y="2190750"/>
            <a:ext cx="6858000" cy="152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grpSp>
        <p:nvGrpSpPr>
          <p:cNvPr id="31" name="组合 30"/>
          <p:cNvGrpSpPr/>
          <p:nvPr/>
        </p:nvGrpSpPr>
        <p:grpSpPr>
          <a:xfrm>
            <a:off x="3733800" y="2571750"/>
            <a:ext cx="1773380" cy="1486202"/>
            <a:chOff x="3048000" y="4605797"/>
            <a:chExt cx="1773380" cy="1486202"/>
          </a:xfrm>
        </p:grpSpPr>
        <p:grpSp>
          <p:nvGrpSpPr>
            <p:cNvPr id="23" name="Group 24"/>
            <p:cNvGrpSpPr/>
            <p:nvPr/>
          </p:nvGrpSpPr>
          <p:grpSpPr>
            <a:xfrm>
              <a:off x="3048000" y="4605797"/>
              <a:ext cx="1773380" cy="1486202"/>
              <a:chOff x="9136595" y="3001266"/>
              <a:chExt cx="2363891" cy="2004564"/>
            </a:xfrm>
          </p:grpSpPr>
          <p:sp>
            <p:nvSpPr>
              <p:cNvPr id="26" name="Rectangle 5"/>
              <p:cNvSpPr/>
              <p:nvPr/>
            </p:nvSpPr>
            <p:spPr bwMode="auto">
              <a:xfrm>
                <a:off x="9208667" y="3106737"/>
                <a:ext cx="2219746" cy="150376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91440" numCol="1" rtlCol="0" anchor="b" anchorCtr="0" compatLnSpc="1">
                <a:prstTxWarp prst="textNoShape">
                  <a:avLst/>
                </a:prstTxWarp>
              </a:bodyPr>
              <a:lstStyle/>
              <a:p>
                <a:pPr algn="ctr" defTabSz="685666" fontAlgn="base">
                  <a:spcBef>
                    <a:spcPct val="0"/>
                  </a:spcBef>
                  <a:spcAft>
                    <a:spcPct val="0"/>
                  </a:spcAft>
                </a:pPr>
                <a:r>
                  <a:rPr lang="zh-CN" altLang="en-US" dirty="0">
                    <a:gradFill>
                      <a:gsLst>
                        <a:gs pos="0">
                          <a:srgbClr val="FFFFFF"/>
                        </a:gs>
                        <a:gs pos="100000">
                          <a:srgbClr val="FFFFFF"/>
                        </a:gs>
                      </a:gsLst>
                      <a:lin ang="5400000" scaled="0"/>
                    </a:gradFill>
                  </a:rPr>
                  <a:t>云</a:t>
                </a:r>
                <a:r>
                  <a:rPr lang="zh-CN" altLang="en-US" dirty="0" smtClean="0">
                    <a:gradFill>
                      <a:gsLst>
                        <a:gs pos="0">
                          <a:srgbClr val="FFFFFF"/>
                        </a:gs>
                        <a:gs pos="100000">
                          <a:srgbClr val="FFFFFF"/>
                        </a:gs>
                      </a:gsLst>
                      <a:lin ang="5400000" scaled="0"/>
                    </a:gradFill>
                  </a:rPr>
                  <a:t>知道</a:t>
                </a:r>
                <a:endParaRPr lang="en-US" dirty="0">
                  <a:gradFill>
                    <a:gsLst>
                      <a:gs pos="0">
                        <a:srgbClr val="FFFFFF"/>
                      </a:gs>
                      <a:gs pos="100000">
                        <a:srgbClr val="FFFFFF"/>
                      </a:gs>
                    </a:gsLst>
                    <a:lin ang="5400000" scaled="0"/>
                  </a:gradFill>
                </a:endParaRPr>
              </a:p>
            </p:txBody>
          </p:sp>
          <p:sp>
            <p:nvSpPr>
              <p:cNvPr id="27" name="Freeform 88"/>
              <p:cNvSpPr>
                <a:spLocks noEditPoints="1"/>
              </p:cNvSpPr>
              <p:nvPr/>
            </p:nvSpPr>
            <p:spPr bwMode="black">
              <a:xfrm>
                <a:off x="9136595" y="3001266"/>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555629"/>
                <a:endParaRPr lang="en-US" spc="-92" dirty="0">
                  <a:solidFill>
                    <a:srgbClr val="FFFFFF">
                      <a:lumMod val="50000"/>
                    </a:srgbClr>
                  </a:solidFill>
                  <a:latin typeface="Segoe Light" pitchFamily="34" charset="0"/>
                </a:endParaRPr>
              </a:p>
            </p:txBody>
          </p:sp>
        </p:grpSp>
        <p:sp>
          <p:nvSpPr>
            <p:cNvPr id="24" name="Freeform 84"/>
            <p:cNvSpPr>
              <a:spLocks noEditPoints="1"/>
            </p:cNvSpPr>
            <p:nvPr/>
          </p:nvSpPr>
          <p:spPr bwMode="auto">
            <a:xfrm>
              <a:off x="3820298" y="4831565"/>
              <a:ext cx="370702" cy="362412"/>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a:p>
          </p:txBody>
        </p:sp>
        <p:sp>
          <p:nvSpPr>
            <p:cNvPr id="25" name="Freeform 77"/>
            <p:cNvSpPr>
              <a:spLocks noEditPoints="1"/>
            </p:cNvSpPr>
            <p:nvPr/>
          </p:nvSpPr>
          <p:spPr bwMode="auto">
            <a:xfrm>
              <a:off x="3703891" y="5132874"/>
              <a:ext cx="487109" cy="330318"/>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4"/>
            </a:solidFill>
            <a:ln>
              <a:noFill/>
            </a:ln>
          </p:spPr>
          <p:txBody>
            <a:bodyPr vert="horz" wrap="square" lIns="68571" tIns="34286" rIns="68571" bIns="34286" numCol="1" anchor="t" anchorCtr="0" compatLnSpc="1">
              <a:prstTxWarp prst="textNoShape">
                <a:avLst/>
              </a:prstTxWarp>
            </a:bodyPr>
            <a:lstStyle/>
            <a:p>
              <a:endParaRPr lang="en-US"/>
            </a:p>
          </p:txBody>
        </p:sp>
      </p:grpSp>
      <p:sp>
        <p:nvSpPr>
          <p:cNvPr id="32" name="TextBox 31"/>
          <p:cNvSpPr txBox="1"/>
          <p:nvPr/>
        </p:nvSpPr>
        <p:spPr>
          <a:xfrm>
            <a:off x="3733800" y="4171950"/>
            <a:ext cx="1752600" cy="184666"/>
          </a:xfrm>
          <a:prstGeom prst="rect">
            <a:avLst/>
          </a:prstGeom>
          <a:noFill/>
        </p:spPr>
        <p:txBody>
          <a:bodyPr wrap="square" lIns="0" tIns="0" rIns="0" bIns="0" rtlCol="0">
            <a:spAutoFit/>
          </a:bodyPr>
          <a:lstStyle/>
          <a:p>
            <a:pPr algn="ctr"/>
            <a:r>
              <a:rPr lang="zh-CN" altLang="en-US" sz="1200" dirty="0" smtClean="0">
                <a:solidFill>
                  <a:schemeClr val="tx1">
                    <a:alpha val="99000"/>
                  </a:schemeClr>
                </a:solidFill>
              </a:rPr>
              <a:t>实时日志检索系统</a:t>
            </a:r>
            <a:endParaRPr lang="en-US" sz="1200" dirty="0">
              <a:solidFill>
                <a:schemeClr val="tx1">
                  <a:alpha val="99000"/>
                </a:schemeClr>
              </a:solidFill>
            </a:endParaRPr>
          </a:p>
        </p:txBody>
      </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96144" y="22871"/>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cs typeface="Segoe UI" pitchFamily="34" charset="0"/>
              </a:rPr>
              <a:t>大数据技术发展</a:t>
            </a:r>
            <a:endParaRPr lang="en-US" altLang="zh-CN" sz="3200" dirty="0" smtClean="0">
              <a:latin typeface="+mn-ea"/>
              <a:cs typeface="Segoe UI" pitchFamily="34" charset="0"/>
            </a:endParaRPr>
          </a:p>
        </p:txBody>
      </p:sp>
      <p:sp>
        <p:nvSpPr>
          <p:cNvPr id="30" name="内容占位符 5"/>
          <p:cNvSpPr>
            <a:spLocks noGrp="1"/>
          </p:cNvSpPr>
          <p:nvPr>
            <p:ph idx="1"/>
          </p:nvPr>
        </p:nvSpPr>
        <p:spPr>
          <a:xfrm>
            <a:off x="381000" y="895350"/>
            <a:ext cx="8363938" cy="2165978"/>
          </a:xfrm>
        </p:spPr>
        <p:txBody>
          <a:bodyPr/>
          <a:lstStyle/>
          <a:p>
            <a:r>
              <a:rPr lang="zh-CN" altLang="en-US" dirty="0" smtClean="0"/>
              <a:t>大数据技术有哪些不足</a:t>
            </a:r>
            <a:endParaRPr lang="en-US" altLang="zh-CN" dirty="0" smtClean="0"/>
          </a:p>
          <a:p>
            <a:pPr lvl="1"/>
            <a:r>
              <a:rPr lang="zh-CN" altLang="en-US" dirty="0" smtClean="0"/>
              <a:t>大数据技术本身百花齐放，如何用好每项技术是个难题</a:t>
            </a:r>
            <a:endParaRPr lang="en-US" altLang="zh-CN" dirty="0" smtClean="0"/>
          </a:p>
          <a:p>
            <a:pPr lvl="1"/>
            <a:r>
              <a:rPr lang="zh-CN" altLang="en-US" dirty="0" smtClean="0"/>
              <a:t>大数据技术内部融合性不够</a:t>
            </a:r>
            <a:endParaRPr lang="en-US" altLang="zh-CN" dirty="0" smtClean="0"/>
          </a:p>
          <a:p>
            <a:pPr lvl="1"/>
            <a:r>
              <a:rPr lang="zh-CN" altLang="en-US" dirty="0" smtClean="0"/>
              <a:t>大数据技术与其他传统技术的融合性不够</a:t>
            </a:r>
            <a:endParaRPr lang="en-US" altLang="zh-CN" dirty="0" smtClean="0"/>
          </a:p>
          <a:p>
            <a:r>
              <a:rPr lang="zh-CN" altLang="en-US" dirty="0" smtClean="0"/>
              <a:t>我们缺少什么？</a:t>
            </a:r>
            <a:endParaRPr lang="en-US" altLang="zh-CN" dirty="0" smtClean="0"/>
          </a:p>
          <a:p>
            <a:pPr lvl="1"/>
            <a:r>
              <a:rPr lang="zh-CN" altLang="en-US" dirty="0" smtClean="0"/>
              <a:t>缺乏一个能融合现有大数据技术的技术</a:t>
            </a:r>
            <a:endParaRPr lang="zh-CN" altLang="en-US" dirty="0"/>
          </a:p>
        </p:txBody>
      </p:sp>
    </p:spTree>
    <p:extLst>
      <p:ext uri="{BB962C8B-B14F-4D97-AF65-F5344CB8AC3E}">
        <p14:creationId xmlns="" xmlns:p14="http://schemas.microsoft.com/office/powerpoint/2010/main" val="30493742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51520" y="141480"/>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latin typeface="+mn-ea"/>
              </a:rPr>
              <a:t>云知道数据流程图</a:t>
            </a:r>
            <a:endParaRPr lang="en-US" altLang="zh-CN" sz="3200" dirty="0" smtClean="0">
              <a:latin typeface="+mn-ea"/>
            </a:endParaRPr>
          </a:p>
        </p:txBody>
      </p:sp>
      <p:pic>
        <p:nvPicPr>
          <p:cNvPr id="2058"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2038350"/>
            <a:ext cx="8712968" cy="22142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矩形 23"/>
          <p:cNvSpPr/>
          <p:nvPr/>
        </p:nvSpPr>
        <p:spPr>
          <a:xfrm>
            <a:off x="1842196" y="1006882"/>
            <a:ext cx="5186035" cy="553998"/>
          </a:xfrm>
          <a:prstGeom prst="rect">
            <a:avLst/>
          </a:prstGeom>
          <a:noFill/>
        </p:spPr>
        <p:txBody>
          <a:bodyPr wrap="none" lIns="91440" tIns="45720" rIns="91440" bIns="45720">
            <a:spAutoFit/>
          </a:bodyPr>
          <a:lstStyle/>
          <a:p>
            <a:pPr algn="ctr"/>
            <a:r>
              <a:rPr lang="zh-CN" altLang="en-US" sz="3000" dirty="0" smtClean="0">
                <a:ln w="18415" cmpd="sng">
                  <a:solidFill>
                    <a:srgbClr val="FFFFFF"/>
                  </a:solidFill>
                  <a:prstDash val="solid"/>
                </a:ln>
                <a:solidFill>
                  <a:srgbClr val="FFFFFF"/>
                </a:solidFill>
                <a:latin typeface="+mn-ea"/>
              </a:rPr>
              <a:t>日志收集与日志检索融为一体</a:t>
            </a:r>
            <a:endParaRPr lang="zh-CN" altLang="en-US" sz="3000" dirty="0">
              <a:ln w="18415" cmpd="sng">
                <a:solidFill>
                  <a:srgbClr val="FFFFFF"/>
                </a:solidFill>
                <a:prstDash val="solid"/>
              </a:ln>
              <a:solidFill>
                <a:srgbClr val="FFFFFF"/>
              </a:solidFill>
              <a:latin typeface="+mn-ea"/>
            </a:endParaRPr>
          </a:p>
        </p:txBody>
      </p:sp>
    </p:spTree>
    <p:extLst>
      <p:ext uri="{BB962C8B-B14F-4D97-AF65-F5344CB8AC3E}">
        <p14:creationId xmlns="" xmlns:p14="http://schemas.microsoft.com/office/powerpoint/2010/main" val="27723935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28600" y="133350"/>
            <a:ext cx="7704856" cy="720079"/>
          </a:xfrm>
          <a:prstGeom prst="rect">
            <a:avLst/>
          </a:prstGeom>
        </p:spPr>
        <p:txBody>
          <a:bodyPr vert="horz" lIns="91440" tIns="45720" rIns="91440" bIns="45720" rtlCol="0" anchor="ctr">
            <a:normAutofit fontScale="92500" lnSpcReduction="20000"/>
          </a:bodyPr>
          <a:lstStyle/>
          <a:p>
            <a:pPr marL="285750" indent="-285750">
              <a:lnSpc>
                <a:spcPct val="150000"/>
              </a:lnSpc>
            </a:pPr>
            <a:r>
              <a:rPr lang="zh-CN" altLang="en-US" sz="3200" dirty="0" smtClean="0">
                <a:solidFill>
                  <a:srgbClr val="FFFFFF"/>
                </a:solidFill>
                <a:latin typeface="+mn-ea"/>
              </a:rPr>
              <a:t>云知道</a:t>
            </a:r>
            <a:endParaRPr lang="en-US" altLang="zh-CN" sz="3200" dirty="0" smtClean="0">
              <a:solidFill>
                <a:srgbClr val="FFFFFF"/>
              </a:solidFill>
              <a:latin typeface="+mn-ea"/>
            </a:endParaRPr>
          </a:p>
        </p:txBody>
      </p:sp>
      <p:grpSp>
        <p:nvGrpSpPr>
          <p:cNvPr id="5" name="组合 1"/>
          <p:cNvGrpSpPr/>
          <p:nvPr/>
        </p:nvGrpSpPr>
        <p:grpSpPr>
          <a:xfrm>
            <a:off x="1676400" y="1123950"/>
            <a:ext cx="2113382" cy="3743356"/>
            <a:chOff x="5286184" y="1188610"/>
            <a:chExt cx="2113382" cy="3743356"/>
          </a:xfrm>
        </p:grpSpPr>
        <p:sp>
          <p:nvSpPr>
            <p:cNvPr id="13" name="Rectangle 10"/>
            <p:cNvSpPr/>
            <p:nvPr/>
          </p:nvSpPr>
          <p:spPr bwMode="auto">
            <a:xfrm>
              <a:off x="5294350" y="1188610"/>
              <a:ext cx="2105216" cy="3743356"/>
            </a:xfrm>
            <a:prstGeom prst="rect">
              <a:avLst/>
            </a:prstGeom>
            <a:solidFill>
              <a:srgbClr val="E7B921"/>
            </a:solidFill>
            <a:ln w="9525" cap="flat" cmpd="sng" algn="ctr">
              <a:noFill/>
              <a:prstDash val="solid"/>
              <a:headEnd type="none" w="med" len="med"/>
              <a:tailEnd type="none" w="med" len="med"/>
            </a:ln>
            <a:effectLst/>
          </p:spPr>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defRPr/>
              </a:pPr>
              <a:endParaRPr lang="en-US" sz="1700" kern="0" dirty="0" smtClean="0">
                <a:gradFill>
                  <a:gsLst>
                    <a:gs pos="0">
                      <a:srgbClr val="FFFFFF"/>
                    </a:gs>
                    <a:gs pos="100000">
                      <a:srgbClr val="FFFFFF"/>
                    </a:gs>
                  </a:gsLst>
                  <a:lin ang="5400000" scaled="0"/>
                </a:gradFill>
              </a:endParaRPr>
            </a:p>
          </p:txBody>
        </p:sp>
        <p:sp>
          <p:nvSpPr>
            <p:cNvPr id="14" name="Rectangle 16"/>
            <p:cNvSpPr/>
            <p:nvPr/>
          </p:nvSpPr>
          <p:spPr>
            <a:xfrm>
              <a:off x="5294350" y="2536662"/>
              <a:ext cx="2097050" cy="343930"/>
            </a:xfrm>
            <a:prstGeom prst="rect">
              <a:avLst/>
            </a:prstGeom>
          </p:spPr>
          <p:txBody>
            <a:bodyPr wrap="square" lIns="68568" tIns="34285" rIns="68568" bIns="34285" anchor="b" anchorCtr="0">
              <a:spAutoFit/>
            </a:bodyPr>
            <a:lstStyle/>
            <a:p>
              <a:pPr algn="ctr" defTabSz="685663">
                <a:lnSpc>
                  <a:spcPct val="85000"/>
                </a:lnSpc>
                <a:defRPr/>
              </a:pPr>
              <a:r>
                <a:rPr lang="zh-CN" altLang="en-US" sz="2100" kern="0" spc="-53" dirty="0" smtClean="0">
                  <a:solidFill>
                    <a:srgbClr val="FFFFFF">
                      <a:alpha val="99000"/>
                    </a:srgbClr>
                  </a:solidFill>
                  <a:ea typeface="Segoe UI" pitchFamily="34" charset="0"/>
                  <a:cs typeface="Segoe UI" pitchFamily="34" charset="0"/>
                </a:rPr>
                <a:t>千亿级别</a:t>
              </a:r>
              <a:endParaRPr lang="en-US" altLang="zh-CN" sz="2100" kern="0" spc="-53" dirty="0" smtClean="0">
                <a:solidFill>
                  <a:srgbClr val="FFFFFF">
                    <a:alpha val="99000"/>
                  </a:srgbClr>
                </a:solidFill>
                <a:ea typeface="Segoe UI" pitchFamily="34" charset="0"/>
                <a:cs typeface="Segoe UI" pitchFamily="34" charset="0"/>
              </a:endParaRPr>
            </a:p>
          </p:txBody>
        </p:sp>
        <p:sp>
          <p:nvSpPr>
            <p:cNvPr id="15" name="Freeform 45"/>
            <p:cNvSpPr>
              <a:spLocks noEditPoints="1"/>
            </p:cNvSpPr>
            <p:nvPr/>
          </p:nvSpPr>
          <p:spPr bwMode="black">
            <a:xfrm>
              <a:off x="5922100" y="1511720"/>
              <a:ext cx="770908" cy="831430"/>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8" tIns="34285" rIns="68568" bIns="34285" numCol="1" anchor="t" anchorCtr="0" compatLnSpc="1">
              <a:prstTxWarp prst="textNoShape">
                <a:avLst/>
              </a:prstTxWarp>
            </a:bodyPr>
            <a:lstStyle/>
            <a:p>
              <a:pPr defTabSz="685664">
                <a:defRPr/>
              </a:pPr>
              <a:endParaRPr lang="en-US" sz="1800" kern="0" smtClean="0">
                <a:solidFill>
                  <a:srgbClr val="FFFFFF"/>
                </a:solidFill>
              </a:endParaRPr>
            </a:p>
          </p:txBody>
        </p:sp>
        <p:sp>
          <p:nvSpPr>
            <p:cNvPr id="16" name="Rectangle 42"/>
            <p:cNvSpPr/>
            <p:nvPr/>
          </p:nvSpPr>
          <p:spPr bwMode="auto">
            <a:xfrm>
              <a:off x="5286184" y="2916298"/>
              <a:ext cx="2105216" cy="1584941"/>
            </a:xfrm>
            <a:prstGeom prst="rect">
              <a:avLst/>
            </a:prstGeom>
            <a:noFill/>
            <a:ln w="9525" cap="flat" cmpd="sng" algn="ctr">
              <a:noFill/>
              <a:prstDash val="solid"/>
              <a:headEnd type="none" w="med" len="med"/>
              <a:tailEnd type="none" w="med" len="med"/>
            </a:ln>
            <a:effectLst/>
          </p:spPr>
          <p:txBody>
            <a:bodyPr vert="horz" wrap="square" lIns="51432" tIns="25716" rIns="51432" bIns="25716" numCol="1" rtlCol="0" anchor="t" anchorCtr="0" compatLnSpc="1">
              <a:prstTxWarp prst="textNoShape">
                <a:avLst/>
              </a:prstTxWarp>
            </a:bodyPr>
            <a:lstStyle/>
            <a:p>
              <a:pPr marL="96439" indent="-96439" defTabSz="685664">
                <a:spcAft>
                  <a:spcPts val="450"/>
                </a:spcAft>
                <a:buFont typeface="Arial" pitchFamily="34" charset="0"/>
                <a:buChar char="•"/>
                <a:defRPr/>
              </a:pPr>
              <a:r>
                <a:rPr lang="zh-CN" altLang="en-US" sz="1600" kern="0" dirty="0" smtClean="0">
                  <a:solidFill>
                    <a:srgbClr val="FFFFFF"/>
                  </a:solidFill>
                </a:rPr>
                <a:t>目前每天日志索引记录</a:t>
              </a:r>
              <a:r>
                <a:rPr lang="en-US" altLang="zh-CN" sz="1600" kern="0" dirty="0" smtClean="0">
                  <a:solidFill>
                    <a:srgbClr val="FFFFFF"/>
                  </a:solidFill>
                </a:rPr>
                <a:t>15</a:t>
              </a:r>
              <a:r>
                <a:rPr lang="zh-CN" altLang="en-US" sz="1600" kern="0" dirty="0" smtClean="0">
                  <a:solidFill>
                    <a:srgbClr val="FFFFFF"/>
                  </a:solidFill>
                </a:rPr>
                <a:t>亿</a:t>
              </a:r>
              <a:r>
                <a:rPr lang="en-US" altLang="zh-CN" sz="1600" kern="0" dirty="0" smtClean="0">
                  <a:solidFill>
                    <a:srgbClr val="FFFFFF"/>
                  </a:solidFill>
                </a:rPr>
                <a:t>+</a:t>
              </a:r>
            </a:p>
            <a:p>
              <a:pPr marL="96439" indent="-96439" defTabSz="685664">
                <a:spcAft>
                  <a:spcPts val="450"/>
                </a:spcAft>
                <a:buFont typeface="Arial" pitchFamily="34" charset="0"/>
                <a:buChar char="•"/>
                <a:defRPr/>
              </a:pPr>
              <a:r>
                <a:rPr lang="zh-CN" altLang="en-US" sz="1600" kern="0" dirty="0" smtClean="0">
                  <a:solidFill>
                    <a:srgbClr val="FFFFFF"/>
                  </a:solidFill>
                </a:rPr>
                <a:t>支持检索几个月数据，索</a:t>
              </a:r>
              <a:endParaRPr lang="en-US" sz="1600" kern="0" dirty="0">
                <a:solidFill>
                  <a:srgbClr val="FFFFFF"/>
                </a:solidFill>
              </a:endParaRPr>
            </a:p>
            <a:p>
              <a:pPr marL="96439" indent="-96439" defTabSz="685664">
                <a:spcAft>
                  <a:spcPts val="450"/>
                </a:spcAft>
                <a:buFont typeface="Arial" pitchFamily="34" charset="0"/>
                <a:buChar char="•"/>
                <a:defRPr/>
              </a:pPr>
              <a:endParaRPr lang="en-US" sz="1100" kern="0" dirty="0">
                <a:solidFill>
                  <a:srgbClr val="FFFFFF"/>
                </a:solidFill>
              </a:endParaRPr>
            </a:p>
            <a:p>
              <a:pPr marL="80368" indent="-160728" defTabSz="685664">
                <a:spcAft>
                  <a:spcPts val="450"/>
                </a:spcAft>
                <a:buFont typeface="Arial" pitchFamily="34" charset="0"/>
                <a:buChar char="•"/>
                <a:defRPr/>
              </a:pPr>
              <a:endParaRPr lang="en-US" sz="1100" kern="0" dirty="0">
                <a:solidFill>
                  <a:srgbClr val="FFFFFF"/>
                </a:solidFill>
              </a:endParaRPr>
            </a:p>
          </p:txBody>
        </p:sp>
      </p:grpSp>
      <p:grpSp>
        <p:nvGrpSpPr>
          <p:cNvPr id="17" name="组合 1"/>
          <p:cNvGrpSpPr/>
          <p:nvPr/>
        </p:nvGrpSpPr>
        <p:grpSpPr>
          <a:xfrm>
            <a:off x="5105400" y="1123950"/>
            <a:ext cx="2113382" cy="3743356"/>
            <a:chOff x="5181600" y="1200150"/>
            <a:chExt cx="2113382" cy="3743356"/>
          </a:xfrm>
        </p:grpSpPr>
        <p:grpSp>
          <p:nvGrpSpPr>
            <p:cNvPr id="18" name="组合 7"/>
            <p:cNvGrpSpPr/>
            <p:nvPr/>
          </p:nvGrpSpPr>
          <p:grpSpPr>
            <a:xfrm>
              <a:off x="5181600" y="1200150"/>
              <a:ext cx="2113382" cy="3743356"/>
              <a:chOff x="5286184" y="1188610"/>
              <a:chExt cx="2113382" cy="3743356"/>
            </a:xfrm>
          </p:grpSpPr>
          <p:sp>
            <p:nvSpPr>
              <p:cNvPr id="25" name="Rectangle 10"/>
              <p:cNvSpPr/>
              <p:nvPr/>
            </p:nvSpPr>
            <p:spPr bwMode="auto">
              <a:xfrm>
                <a:off x="5294350" y="1188610"/>
                <a:ext cx="2105216" cy="3743356"/>
              </a:xfrm>
              <a:prstGeom prst="rect">
                <a:avLst/>
              </a:prstGeom>
              <a:solidFill>
                <a:schemeClr val="accent3"/>
              </a:solidFill>
              <a:ln w="9525" cap="flat" cmpd="sng" algn="ctr">
                <a:noFill/>
                <a:prstDash val="solid"/>
                <a:headEnd type="none" w="med" len="med"/>
                <a:tailEnd type="none" w="med" len="med"/>
              </a:ln>
              <a:effectLst/>
            </p:spPr>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defRPr/>
                </a:pPr>
                <a:endParaRPr lang="en-US" sz="1700" kern="0" dirty="0" smtClean="0">
                  <a:gradFill>
                    <a:gsLst>
                      <a:gs pos="0">
                        <a:srgbClr val="FFFFFF"/>
                      </a:gs>
                      <a:gs pos="100000">
                        <a:srgbClr val="FFFFFF"/>
                      </a:gs>
                    </a:gsLst>
                    <a:lin ang="5400000" scaled="0"/>
                  </a:gradFill>
                </a:endParaRPr>
              </a:p>
            </p:txBody>
          </p:sp>
          <p:sp>
            <p:nvSpPr>
              <p:cNvPr id="26" name="Rectangle 16"/>
              <p:cNvSpPr/>
              <p:nvPr/>
            </p:nvSpPr>
            <p:spPr>
              <a:xfrm>
                <a:off x="5294350" y="2484010"/>
                <a:ext cx="2097050" cy="343930"/>
              </a:xfrm>
              <a:prstGeom prst="rect">
                <a:avLst/>
              </a:prstGeom>
            </p:spPr>
            <p:txBody>
              <a:bodyPr wrap="square" lIns="68568" tIns="34285" rIns="68568" bIns="34285" anchor="b" anchorCtr="0">
                <a:spAutoFit/>
              </a:bodyPr>
              <a:lstStyle/>
              <a:p>
                <a:pPr algn="ctr" defTabSz="685663">
                  <a:lnSpc>
                    <a:spcPct val="85000"/>
                  </a:lnSpc>
                  <a:defRPr/>
                </a:pPr>
                <a:r>
                  <a:rPr lang="zh-CN" altLang="en-US" sz="2100" kern="0" spc="-53" dirty="0" smtClean="0">
                    <a:solidFill>
                      <a:srgbClr val="FFFFFF">
                        <a:alpha val="99000"/>
                      </a:srgbClr>
                    </a:solidFill>
                    <a:ea typeface="Segoe UI" pitchFamily="34" charset="0"/>
                    <a:cs typeface="Segoe UI" pitchFamily="34" charset="0"/>
                  </a:rPr>
                  <a:t>即用即搜</a:t>
                </a:r>
                <a:endParaRPr lang="en-US" altLang="zh-CN" sz="2100" kern="0" spc="-53" dirty="0" smtClean="0">
                  <a:solidFill>
                    <a:srgbClr val="FFFFFF">
                      <a:alpha val="99000"/>
                    </a:srgbClr>
                  </a:solidFill>
                  <a:ea typeface="Segoe UI" pitchFamily="34" charset="0"/>
                  <a:cs typeface="Segoe UI" pitchFamily="34" charset="0"/>
                </a:endParaRPr>
              </a:p>
            </p:txBody>
          </p:sp>
          <p:sp>
            <p:nvSpPr>
              <p:cNvPr id="27" name="Rectangle 42"/>
              <p:cNvSpPr/>
              <p:nvPr/>
            </p:nvSpPr>
            <p:spPr bwMode="auto">
              <a:xfrm>
                <a:off x="5286184" y="2916298"/>
                <a:ext cx="2105216" cy="1584941"/>
              </a:xfrm>
              <a:prstGeom prst="rect">
                <a:avLst/>
              </a:prstGeom>
              <a:noFill/>
              <a:ln w="9525" cap="flat" cmpd="sng" algn="ctr">
                <a:noFill/>
                <a:prstDash val="solid"/>
                <a:headEnd type="none" w="med" len="med"/>
                <a:tailEnd type="none" w="med" len="med"/>
              </a:ln>
              <a:effectLst/>
            </p:spPr>
            <p:txBody>
              <a:bodyPr vert="horz" wrap="square" lIns="51432" tIns="25716" rIns="51432" bIns="25716" numCol="1" rtlCol="0" anchor="t" anchorCtr="0" compatLnSpc="1">
                <a:prstTxWarp prst="textNoShape">
                  <a:avLst/>
                </a:prstTxWarp>
              </a:bodyPr>
              <a:lstStyle/>
              <a:p>
                <a:pPr marL="96439" indent="-96439" defTabSz="685664">
                  <a:spcAft>
                    <a:spcPts val="450"/>
                  </a:spcAft>
                  <a:buFont typeface="Arial" pitchFamily="34" charset="0"/>
                  <a:buChar char="•"/>
                  <a:defRPr/>
                </a:pPr>
                <a:endParaRPr lang="en-US" sz="1100" kern="0" dirty="0">
                  <a:solidFill>
                    <a:srgbClr val="FFFFFF"/>
                  </a:solidFill>
                </a:endParaRPr>
              </a:p>
              <a:p>
                <a:pPr marL="80368" indent="-160728" defTabSz="685664">
                  <a:spcAft>
                    <a:spcPts val="450"/>
                  </a:spcAft>
                  <a:buFont typeface="Arial" pitchFamily="34" charset="0"/>
                  <a:buChar char="•"/>
                  <a:defRPr/>
                </a:pPr>
                <a:endParaRPr lang="en-US" sz="1100" kern="0" dirty="0">
                  <a:solidFill>
                    <a:srgbClr val="FFFFFF"/>
                  </a:solidFill>
                </a:endParaRPr>
              </a:p>
            </p:txBody>
          </p:sp>
        </p:grpSp>
        <p:sp>
          <p:nvSpPr>
            <p:cNvPr id="19" name="Freeform 34"/>
            <p:cNvSpPr/>
            <p:nvPr/>
          </p:nvSpPr>
          <p:spPr>
            <a:xfrm flipH="1">
              <a:off x="5784354" y="1428750"/>
              <a:ext cx="899707" cy="682229"/>
            </a:xfrm>
            <a:custGeom>
              <a:avLst/>
              <a:gdLst/>
              <a:ahLst/>
              <a:cxnLst/>
              <a:rect l="l" t="t" r="r" b="b"/>
              <a:pathLst>
                <a:path w="852601" h="862013">
                  <a:moveTo>
                    <a:pt x="339688" y="551599"/>
                  </a:moveTo>
                  <a:cubicBezTo>
                    <a:pt x="336200" y="550660"/>
                    <a:pt x="332712" y="552270"/>
                    <a:pt x="329224" y="555624"/>
                  </a:cubicBezTo>
                  <a:lnTo>
                    <a:pt x="318760" y="571723"/>
                  </a:lnTo>
                  <a:cubicBezTo>
                    <a:pt x="317687" y="576955"/>
                    <a:pt x="320907" y="582723"/>
                    <a:pt x="322785" y="587017"/>
                  </a:cubicBezTo>
                  <a:cubicBezTo>
                    <a:pt x="324663" y="591310"/>
                    <a:pt x="331370" y="593322"/>
                    <a:pt x="330029" y="597481"/>
                  </a:cubicBezTo>
                  <a:cubicBezTo>
                    <a:pt x="328687" y="601641"/>
                    <a:pt x="318894" y="606739"/>
                    <a:pt x="314735" y="611971"/>
                  </a:cubicBezTo>
                  <a:cubicBezTo>
                    <a:pt x="310576" y="617202"/>
                    <a:pt x="308563" y="620288"/>
                    <a:pt x="303465" y="629679"/>
                  </a:cubicBezTo>
                  <a:cubicBezTo>
                    <a:pt x="298368" y="639070"/>
                    <a:pt x="292062" y="654230"/>
                    <a:pt x="284147" y="668317"/>
                  </a:cubicBezTo>
                  <a:cubicBezTo>
                    <a:pt x="276232" y="682403"/>
                    <a:pt x="261340" y="698637"/>
                    <a:pt x="255974" y="714199"/>
                  </a:cubicBezTo>
                  <a:cubicBezTo>
                    <a:pt x="250607" y="729762"/>
                    <a:pt x="252754" y="745727"/>
                    <a:pt x="251949" y="761691"/>
                  </a:cubicBezTo>
                  <a:cubicBezTo>
                    <a:pt x="251144" y="777656"/>
                    <a:pt x="252351" y="796036"/>
                    <a:pt x="251143" y="809989"/>
                  </a:cubicBezTo>
                  <a:cubicBezTo>
                    <a:pt x="249937" y="823941"/>
                    <a:pt x="245778" y="837357"/>
                    <a:pt x="244705" y="845406"/>
                  </a:cubicBezTo>
                  <a:cubicBezTo>
                    <a:pt x="243631" y="853456"/>
                    <a:pt x="243095" y="855603"/>
                    <a:pt x="244705" y="858286"/>
                  </a:cubicBezTo>
                  <a:cubicBezTo>
                    <a:pt x="245509" y="859627"/>
                    <a:pt x="245945" y="860298"/>
                    <a:pt x="247169" y="860701"/>
                  </a:cubicBezTo>
                  <a:lnTo>
                    <a:pt x="254364" y="861506"/>
                  </a:lnTo>
                  <a:cubicBezTo>
                    <a:pt x="262279" y="862042"/>
                    <a:pt x="277305" y="862310"/>
                    <a:pt x="292196" y="861506"/>
                  </a:cubicBezTo>
                  <a:cubicBezTo>
                    <a:pt x="307088" y="860701"/>
                    <a:pt x="333115" y="857749"/>
                    <a:pt x="343713" y="856676"/>
                  </a:cubicBezTo>
                  <a:cubicBezTo>
                    <a:pt x="343747" y="856684"/>
                    <a:pt x="352708" y="858681"/>
                    <a:pt x="355787" y="855066"/>
                  </a:cubicBezTo>
                  <a:cubicBezTo>
                    <a:pt x="358873" y="851443"/>
                    <a:pt x="361288" y="845675"/>
                    <a:pt x="362227" y="834943"/>
                  </a:cubicBezTo>
                  <a:cubicBezTo>
                    <a:pt x="363166" y="824210"/>
                    <a:pt x="363568" y="808110"/>
                    <a:pt x="361422" y="790670"/>
                  </a:cubicBezTo>
                  <a:cubicBezTo>
                    <a:pt x="359275" y="773229"/>
                    <a:pt x="352299" y="754313"/>
                    <a:pt x="349348" y="730298"/>
                  </a:cubicBezTo>
                  <a:cubicBezTo>
                    <a:pt x="346396" y="706284"/>
                    <a:pt x="344786" y="666439"/>
                    <a:pt x="343713" y="646584"/>
                  </a:cubicBezTo>
                  <a:cubicBezTo>
                    <a:pt x="342640" y="626728"/>
                    <a:pt x="342505" y="619886"/>
                    <a:pt x="342908" y="611166"/>
                  </a:cubicBezTo>
                  <a:cubicBezTo>
                    <a:pt x="343310" y="602446"/>
                    <a:pt x="343713" y="600299"/>
                    <a:pt x="346128" y="594262"/>
                  </a:cubicBezTo>
                  <a:cubicBezTo>
                    <a:pt x="348543" y="588224"/>
                    <a:pt x="356727" y="580443"/>
                    <a:pt x="357397" y="574942"/>
                  </a:cubicBezTo>
                  <a:cubicBezTo>
                    <a:pt x="358068" y="569442"/>
                    <a:pt x="353104" y="565149"/>
                    <a:pt x="350153" y="561258"/>
                  </a:cubicBezTo>
                  <a:close/>
                  <a:moveTo>
                    <a:pt x="287206" y="507649"/>
                  </a:moveTo>
                  <a:cubicBezTo>
                    <a:pt x="299226" y="561742"/>
                    <a:pt x="284201" y="574621"/>
                    <a:pt x="274326" y="617123"/>
                  </a:cubicBezTo>
                  <a:cubicBezTo>
                    <a:pt x="272445" y="626330"/>
                    <a:pt x="270907" y="639718"/>
                    <a:pt x="269556" y="655910"/>
                  </a:cubicBezTo>
                  <a:cubicBezTo>
                    <a:pt x="284442" y="632717"/>
                    <a:pt x="299146" y="601494"/>
                    <a:pt x="316184" y="596515"/>
                  </a:cubicBezTo>
                  <a:cubicBezTo>
                    <a:pt x="314038" y="589217"/>
                    <a:pt x="305451" y="583528"/>
                    <a:pt x="306524" y="574621"/>
                  </a:cubicBezTo>
                  <a:cubicBezTo>
                    <a:pt x="307147" y="563679"/>
                    <a:pt x="314405" y="554950"/>
                    <a:pt x="319949" y="545622"/>
                  </a:cubicBezTo>
                  <a:cubicBezTo>
                    <a:pt x="307786" y="539695"/>
                    <a:pt x="298568" y="525281"/>
                    <a:pt x="287206" y="507649"/>
                  </a:cubicBezTo>
                  <a:close/>
                  <a:moveTo>
                    <a:pt x="264023" y="488330"/>
                  </a:moveTo>
                  <a:cubicBezTo>
                    <a:pt x="251143" y="497345"/>
                    <a:pt x="249856" y="517952"/>
                    <a:pt x="240841" y="523104"/>
                  </a:cubicBezTo>
                  <a:cubicBezTo>
                    <a:pt x="177304" y="542852"/>
                    <a:pt x="103463" y="578055"/>
                    <a:pt x="46365" y="613259"/>
                  </a:cubicBezTo>
                  <a:cubicBezTo>
                    <a:pt x="17601" y="630002"/>
                    <a:pt x="12021" y="649320"/>
                    <a:pt x="6440" y="682806"/>
                  </a:cubicBezTo>
                  <a:lnTo>
                    <a:pt x="0" y="793568"/>
                  </a:lnTo>
                  <a:cubicBezTo>
                    <a:pt x="60532" y="849807"/>
                    <a:pt x="154551" y="840362"/>
                    <a:pt x="230537" y="859252"/>
                  </a:cubicBezTo>
                  <a:cubicBezTo>
                    <a:pt x="242128" y="755359"/>
                    <a:pt x="233113" y="597374"/>
                    <a:pt x="265311" y="542422"/>
                  </a:cubicBezTo>
                  <a:close/>
                  <a:moveTo>
                    <a:pt x="473953" y="438101"/>
                  </a:moveTo>
                  <a:cubicBezTo>
                    <a:pt x="449999" y="476765"/>
                    <a:pt x="395188" y="525303"/>
                    <a:pt x="351750" y="542487"/>
                  </a:cubicBezTo>
                  <a:cubicBezTo>
                    <a:pt x="364570" y="553524"/>
                    <a:pt x="369815" y="566569"/>
                    <a:pt x="371564" y="577519"/>
                  </a:cubicBezTo>
                  <a:cubicBezTo>
                    <a:pt x="371510" y="588305"/>
                    <a:pt x="363407" y="591042"/>
                    <a:pt x="359329" y="597803"/>
                  </a:cubicBezTo>
                  <a:cubicBezTo>
                    <a:pt x="364928" y="652187"/>
                    <a:pt x="355161" y="701683"/>
                    <a:pt x="373271" y="759858"/>
                  </a:cubicBezTo>
                  <a:cubicBezTo>
                    <a:pt x="382583" y="726860"/>
                    <a:pt x="394118" y="694072"/>
                    <a:pt x="406981" y="659624"/>
                  </a:cubicBezTo>
                  <a:cubicBezTo>
                    <a:pt x="434458" y="598661"/>
                    <a:pt x="476100" y="510653"/>
                    <a:pt x="473953" y="438101"/>
                  </a:cubicBezTo>
                  <a:close/>
                  <a:moveTo>
                    <a:pt x="444331" y="425221"/>
                  </a:moveTo>
                  <a:cubicBezTo>
                    <a:pt x="417365" y="457420"/>
                    <a:pt x="365446" y="490423"/>
                    <a:pt x="342908" y="490423"/>
                  </a:cubicBezTo>
                  <a:cubicBezTo>
                    <a:pt x="312722" y="489752"/>
                    <a:pt x="309100" y="473787"/>
                    <a:pt x="292196" y="465469"/>
                  </a:cubicBezTo>
                  <a:cubicBezTo>
                    <a:pt x="308026" y="468152"/>
                    <a:pt x="323455" y="474056"/>
                    <a:pt x="339687" y="473519"/>
                  </a:cubicBezTo>
                  <a:cubicBezTo>
                    <a:pt x="376180" y="473116"/>
                    <a:pt x="416695" y="446955"/>
                    <a:pt x="444331" y="425221"/>
                  </a:cubicBezTo>
                  <a:close/>
                  <a:moveTo>
                    <a:pt x="488121" y="409767"/>
                  </a:moveTo>
                  <a:cubicBezTo>
                    <a:pt x="533198" y="465576"/>
                    <a:pt x="410846" y="692681"/>
                    <a:pt x="376072" y="855388"/>
                  </a:cubicBezTo>
                  <a:cubicBezTo>
                    <a:pt x="489409" y="838216"/>
                    <a:pt x="600169" y="850665"/>
                    <a:pt x="716082" y="803871"/>
                  </a:cubicBezTo>
                  <a:cubicBezTo>
                    <a:pt x="761588" y="800437"/>
                    <a:pt x="808382" y="816321"/>
                    <a:pt x="852601" y="793568"/>
                  </a:cubicBezTo>
                  <a:cubicBezTo>
                    <a:pt x="845303" y="743338"/>
                    <a:pt x="867627" y="646745"/>
                    <a:pt x="772750" y="588788"/>
                  </a:cubicBezTo>
                  <a:cubicBezTo>
                    <a:pt x="729391" y="552726"/>
                    <a:pt x="648681" y="519241"/>
                    <a:pt x="565395" y="492193"/>
                  </a:cubicBezTo>
                  <a:cubicBezTo>
                    <a:pt x="534486" y="468582"/>
                    <a:pt x="515167" y="433379"/>
                    <a:pt x="488121" y="409767"/>
                  </a:cubicBezTo>
                  <a:close/>
                  <a:moveTo>
                    <a:pt x="314467" y="207"/>
                  </a:moveTo>
                  <a:cubicBezTo>
                    <a:pt x="302302" y="922"/>
                    <a:pt x="297652" y="4142"/>
                    <a:pt x="285488" y="8794"/>
                  </a:cubicBezTo>
                  <a:cubicBezTo>
                    <a:pt x="273325" y="13444"/>
                    <a:pt x="253826" y="20241"/>
                    <a:pt x="241485" y="28112"/>
                  </a:cubicBezTo>
                  <a:cubicBezTo>
                    <a:pt x="229142" y="35983"/>
                    <a:pt x="220377" y="43853"/>
                    <a:pt x="211433" y="56017"/>
                  </a:cubicBezTo>
                  <a:cubicBezTo>
                    <a:pt x="202489" y="68180"/>
                    <a:pt x="193724" y="87320"/>
                    <a:pt x="187821" y="101095"/>
                  </a:cubicBezTo>
                  <a:cubicBezTo>
                    <a:pt x="181919" y="114868"/>
                    <a:pt x="176194" y="121665"/>
                    <a:pt x="176015" y="138658"/>
                  </a:cubicBezTo>
                  <a:cubicBezTo>
                    <a:pt x="175837" y="155652"/>
                    <a:pt x="182813" y="191249"/>
                    <a:pt x="186748" y="203055"/>
                  </a:cubicBezTo>
                  <a:lnTo>
                    <a:pt x="187520" y="204007"/>
                  </a:lnTo>
                  <a:lnTo>
                    <a:pt x="191027" y="223887"/>
                  </a:lnTo>
                  <a:cubicBezTo>
                    <a:pt x="185407" y="222374"/>
                    <a:pt x="182724" y="232570"/>
                    <a:pt x="184333" y="241693"/>
                  </a:cubicBezTo>
                  <a:cubicBezTo>
                    <a:pt x="185943" y="250815"/>
                    <a:pt x="196139" y="265841"/>
                    <a:pt x="198822" y="277111"/>
                  </a:cubicBezTo>
                  <a:cubicBezTo>
                    <a:pt x="201505" y="288380"/>
                    <a:pt x="200298" y="299113"/>
                    <a:pt x="200432" y="309308"/>
                  </a:cubicBezTo>
                  <a:cubicBezTo>
                    <a:pt x="200566" y="319505"/>
                    <a:pt x="198285" y="331579"/>
                    <a:pt x="199627" y="338286"/>
                  </a:cubicBezTo>
                  <a:cubicBezTo>
                    <a:pt x="200969" y="344995"/>
                    <a:pt x="205128" y="346739"/>
                    <a:pt x="208482" y="349556"/>
                  </a:cubicBezTo>
                  <a:cubicBezTo>
                    <a:pt x="211836" y="352373"/>
                    <a:pt x="218275" y="343385"/>
                    <a:pt x="219751" y="355191"/>
                  </a:cubicBezTo>
                  <a:cubicBezTo>
                    <a:pt x="221227" y="366997"/>
                    <a:pt x="229008" y="395036"/>
                    <a:pt x="236655" y="410733"/>
                  </a:cubicBezTo>
                  <a:cubicBezTo>
                    <a:pt x="244301" y="426429"/>
                    <a:pt x="259999" y="439845"/>
                    <a:pt x="265633" y="449370"/>
                  </a:cubicBezTo>
                  <a:cubicBezTo>
                    <a:pt x="271268" y="458895"/>
                    <a:pt x="266438" y="460372"/>
                    <a:pt x="270463" y="467884"/>
                  </a:cubicBezTo>
                  <a:cubicBezTo>
                    <a:pt x="274487" y="475397"/>
                    <a:pt x="281330" y="484118"/>
                    <a:pt x="289781" y="494447"/>
                  </a:cubicBezTo>
                  <a:cubicBezTo>
                    <a:pt x="298233" y="504778"/>
                    <a:pt x="311246" y="524097"/>
                    <a:pt x="321175" y="529866"/>
                  </a:cubicBezTo>
                  <a:cubicBezTo>
                    <a:pt x="331102" y="535634"/>
                    <a:pt x="333383" y="536305"/>
                    <a:pt x="349348" y="529061"/>
                  </a:cubicBezTo>
                  <a:cubicBezTo>
                    <a:pt x="365312" y="521816"/>
                    <a:pt x="399657" y="499680"/>
                    <a:pt x="416963" y="486398"/>
                  </a:cubicBezTo>
                  <a:cubicBezTo>
                    <a:pt x="434270" y="473116"/>
                    <a:pt x="444331" y="459298"/>
                    <a:pt x="453186" y="449370"/>
                  </a:cubicBezTo>
                  <a:cubicBezTo>
                    <a:pt x="462041" y="439443"/>
                    <a:pt x="466601" y="434746"/>
                    <a:pt x="470089" y="426831"/>
                  </a:cubicBezTo>
                  <a:cubicBezTo>
                    <a:pt x="473577" y="418917"/>
                    <a:pt x="471968" y="409526"/>
                    <a:pt x="474115" y="401878"/>
                  </a:cubicBezTo>
                  <a:cubicBezTo>
                    <a:pt x="476261" y="394231"/>
                    <a:pt x="480688" y="390341"/>
                    <a:pt x="482969" y="380949"/>
                  </a:cubicBezTo>
                  <a:cubicBezTo>
                    <a:pt x="485249" y="371558"/>
                    <a:pt x="484847" y="352373"/>
                    <a:pt x="487799" y="345532"/>
                  </a:cubicBezTo>
                  <a:cubicBezTo>
                    <a:pt x="490750" y="338689"/>
                    <a:pt x="496788" y="343787"/>
                    <a:pt x="500678" y="339897"/>
                  </a:cubicBezTo>
                  <a:cubicBezTo>
                    <a:pt x="504569" y="336006"/>
                    <a:pt x="508996" y="331177"/>
                    <a:pt x="511142" y="322188"/>
                  </a:cubicBezTo>
                  <a:cubicBezTo>
                    <a:pt x="513289" y="313199"/>
                    <a:pt x="511947" y="299515"/>
                    <a:pt x="513557" y="285965"/>
                  </a:cubicBezTo>
                  <a:cubicBezTo>
                    <a:pt x="515167" y="272415"/>
                    <a:pt x="520131" y="252425"/>
                    <a:pt x="520801" y="240888"/>
                  </a:cubicBezTo>
                  <a:cubicBezTo>
                    <a:pt x="521473" y="229350"/>
                    <a:pt x="520131" y="222508"/>
                    <a:pt x="517582" y="216739"/>
                  </a:cubicBezTo>
                  <a:lnTo>
                    <a:pt x="505508" y="206274"/>
                  </a:lnTo>
                  <a:cubicBezTo>
                    <a:pt x="501482" y="205872"/>
                    <a:pt x="496788" y="209897"/>
                    <a:pt x="493433" y="214324"/>
                  </a:cubicBezTo>
                  <a:cubicBezTo>
                    <a:pt x="490893" y="217677"/>
                    <a:pt x="489661" y="229032"/>
                    <a:pt x="487525" y="232413"/>
                  </a:cubicBezTo>
                  <a:lnTo>
                    <a:pt x="486770" y="223363"/>
                  </a:lnTo>
                  <a:lnTo>
                    <a:pt x="488165" y="195462"/>
                  </a:lnTo>
                  <a:lnTo>
                    <a:pt x="490482" y="198762"/>
                  </a:lnTo>
                  <a:cubicBezTo>
                    <a:pt x="492986" y="200550"/>
                    <a:pt x="494238" y="195185"/>
                    <a:pt x="496921" y="194469"/>
                  </a:cubicBezTo>
                  <a:cubicBezTo>
                    <a:pt x="499604" y="193754"/>
                    <a:pt x="503002" y="193217"/>
                    <a:pt x="506581" y="194469"/>
                  </a:cubicBezTo>
                  <a:cubicBezTo>
                    <a:pt x="510158" y="195721"/>
                    <a:pt x="516419" y="202876"/>
                    <a:pt x="518386" y="201981"/>
                  </a:cubicBezTo>
                  <a:cubicBezTo>
                    <a:pt x="519370" y="201534"/>
                    <a:pt x="519370" y="200774"/>
                    <a:pt x="519124" y="198896"/>
                  </a:cubicBezTo>
                  <a:lnTo>
                    <a:pt x="518386" y="189102"/>
                  </a:lnTo>
                  <a:cubicBezTo>
                    <a:pt x="518391" y="189053"/>
                    <a:pt x="521603" y="159753"/>
                    <a:pt x="518386" y="142952"/>
                  </a:cubicBezTo>
                  <a:cubicBezTo>
                    <a:pt x="515167" y="126137"/>
                    <a:pt x="506760" y="103778"/>
                    <a:pt x="499068" y="88215"/>
                  </a:cubicBezTo>
                  <a:cubicBezTo>
                    <a:pt x="491376" y="72652"/>
                    <a:pt x="479213" y="57627"/>
                    <a:pt x="472236" y="49577"/>
                  </a:cubicBezTo>
                  <a:cubicBezTo>
                    <a:pt x="465260" y="41528"/>
                    <a:pt x="466154" y="44211"/>
                    <a:pt x="457210" y="39918"/>
                  </a:cubicBezTo>
                  <a:cubicBezTo>
                    <a:pt x="448266" y="35625"/>
                    <a:pt x="435030" y="29722"/>
                    <a:pt x="418572" y="23818"/>
                  </a:cubicBezTo>
                  <a:cubicBezTo>
                    <a:pt x="402117" y="17916"/>
                    <a:pt x="375821" y="8435"/>
                    <a:pt x="358470" y="4500"/>
                  </a:cubicBezTo>
                  <a:cubicBezTo>
                    <a:pt x="341118" y="564"/>
                    <a:pt x="326630" y="-509"/>
                    <a:pt x="314467" y="20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891"/>
              <a:endParaRPr lang="en-US" dirty="0">
                <a:solidFill>
                  <a:srgbClr val="FFFFFF"/>
                </a:solidFill>
              </a:endParaRPr>
            </a:p>
          </p:txBody>
        </p:sp>
        <p:grpSp>
          <p:nvGrpSpPr>
            <p:cNvPr id="20" name="Group 24"/>
            <p:cNvGrpSpPr/>
            <p:nvPr/>
          </p:nvGrpSpPr>
          <p:grpSpPr>
            <a:xfrm>
              <a:off x="5334000" y="3181565"/>
              <a:ext cx="1773380" cy="1503423"/>
              <a:chOff x="9136594" y="3001265"/>
              <a:chExt cx="2363891" cy="2004564"/>
            </a:xfrm>
          </p:grpSpPr>
          <p:sp>
            <p:nvSpPr>
              <p:cNvPr id="23" name="Rectangle 5"/>
              <p:cNvSpPr/>
              <p:nvPr/>
            </p:nvSpPr>
            <p:spPr bwMode="auto">
              <a:xfrm>
                <a:off x="9208667" y="3106737"/>
                <a:ext cx="2219746" cy="150376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91440" numCol="1" rtlCol="0" anchor="b" anchorCtr="0" compatLnSpc="1">
                <a:prstTxWarp prst="textNoShape">
                  <a:avLst/>
                </a:prstTxWarp>
              </a:bodyPr>
              <a:lstStyle/>
              <a:p>
                <a:pPr algn="ctr" defTabSz="685666" fontAlgn="base">
                  <a:spcBef>
                    <a:spcPct val="0"/>
                  </a:spcBef>
                  <a:spcAft>
                    <a:spcPct val="0"/>
                  </a:spcAft>
                </a:pPr>
                <a:r>
                  <a:rPr lang="zh-CN" altLang="en-US" dirty="0">
                    <a:gradFill>
                      <a:gsLst>
                        <a:gs pos="0">
                          <a:srgbClr val="FFFFFF"/>
                        </a:gs>
                        <a:gs pos="100000">
                          <a:srgbClr val="FFFFFF"/>
                        </a:gs>
                      </a:gsLst>
                      <a:lin ang="5400000" scaled="0"/>
                    </a:gradFill>
                  </a:rPr>
                  <a:t>云知道</a:t>
                </a:r>
                <a:endParaRPr lang="en-US" dirty="0">
                  <a:gradFill>
                    <a:gsLst>
                      <a:gs pos="0">
                        <a:srgbClr val="FFFFFF"/>
                      </a:gs>
                      <a:gs pos="100000">
                        <a:srgbClr val="FFFFFF"/>
                      </a:gs>
                    </a:gsLst>
                    <a:lin ang="5400000" scaled="0"/>
                  </a:gradFill>
                </a:endParaRPr>
              </a:p>
            </p:txBody>
          </p:sp>
          <p:sp>
            <p:nvSpPr>
              <p:cNvPr id="24"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555629"/>
                <a:endParaRPr lang="en-US" spc="-92" dirty="0">
                  <a:solidFill>
                    <a:srgbClr val="FFFFFF">
                      <a:lumMod val="50000"/>
                    </a:srgbClr>
                  </a:solidFill>
                  <a:latin typeface="Segoe Light" pitchFamily="34" charset="0"/>
                </a:endParaRPr>
              </a:p>
            </p:txBody>
          </p:sp>
        </p:grpSp>
        <p:sp>
          <p:nvSpPr>
            <p:cNvPr id="21" name="Freeform 84"/>
            <p:cNvSpPr>
              <a:spLocks noEditPoints="1"/>
            </p:cNvSpPr>
            <p:nvPr/>
          </p:nvSpPr>
          <p:spPr bwMode="auto">
            <a:xfrm>
              <a:off x="6106298" y="3409950"/>
              <a:ext cx="370702" cy="366611"/>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a:solidFill>
                  <a:srgbClr val="FFFFFF"/>
                </a:solidFill>
              </a:endParaRPr>
            </a:p>
          </p:txBody>
        </p:sp>
        <p:sp>
          <p:nvSpPr>
            <p:cNvPr id="22" name="Freeform 77"/>
            <p:cNvSpPr>
              <a:spLocks noEditPoints="1"/>
            </p:cNvSpPr>
            <p:nvPr/>
          </p:nvSpPr>
          <p:spPr bwMode="auto">
            <a:xfrm>
              <a:off x="5989891" y="3714750"/>
              <a:ext cx="487109" cy="334145"/>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4"/>
            </a:solidFill>
            <a:ln>
              <a:noFill/>
            </a:ln>
          </p:spPr>
          <p:txBody>
            <a:bodyPr vert="horz" wrap="square" lIns="68571" tIns="34286" rIns="68571" bIns="34286"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 xmlns:p14="http://schemas.microsoft.com/office/powerpoint/2010/main" val="36600809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95400" y="971550"/>
            <a:ext cx="5284426" cy="838199"/>
            <a:chOff x="1676400" y="1200151"/>
            <a:chExt cx="5284426" cy="838199"/>
          </a:xfrm>
        </p:grpSpPr>
        <p:sp>
          <p:nvSpPr>
            <p:cNvPr id="8" name="Cross 10"/>
            <p:cNvSpPr/>
            <p:nvPr/>
          </p:nvSpPr>
          <p:spPr bwMode="auto">
            <a:xfrm>
              <a:off x="2590800" y="1276350"/>
              <a:ext cx="685800" cy="609600"/>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2" name="组合 10"/>
            <p:cNvGrpSpPr/>
            <p:nvPr/>
          </p:nvGrpSpPr>
          <p:grpSpPr>
            <a:xfrm>
              <a:off x="1676400" y="1200151"/>
              <a:ext cx="762000" cy="762000"/>
              <a:chOff x="762000" y="1800225"/>
              <a:chExt cx="920565" cy="1032391"/>
            </a:xfrm>
          </p:grpSpPr>
          <p:pic>
            <p:nvPicPr>
              <p:cNvPr id="11"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grpSp>
          <p:nvGrpSpPr>
            <p:cNvPr id="4" name="组合 14"/>
            <p:cNvGrpSpPr/>
            <p:nvPr/>
          </p:nvGrpSpPr>
          <p:grpSpPr>
            <a:xfrm>
              <a:off x="3429000" y="1352550"/>
              <a:ext cx="1371600" cy="685800"/>
              <a:chOff x="3352800" y="1733550"/>
              <a:chExt cx="1371600" cy="685800"/>
            </a:xfrm>
          </p:grpSpPr>
          <p:pic>
            <p:nvPicPr>
              <p:cNvPr id="9" name="Picture 2" descr="C:\Users\Administrator\Desktop\bigdata图标\avro-log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52800" y="1733550"/>
                <a:ext cx="13716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3352800" y="2234684"/>
                <a:ext cx="1371600" cy="184666"/>
              </a:xfrm>
              <a:prstGeom prst="rect">
                <a:avLst/>
              </a:prstGeom>
              <a:noFill/>
            </p:spPr>
            <p:txBody>
              <a:bodyPr wrap="square" lIns="0" tIns="0" rIns="0" bIns="0" rtlCol="0">
                <a:spAutoFit/>
              </a:bodyPr>
              <a:lstStyle/>
              <a:p>
                <a:pPr algn="ctr"/>
                <a:r>
                  <a:rPr lang="en-US" altLang="zh-CN" sz="1200" dirty="0" smtClean="0">
                    <a:solidFill>
                      <a:schemeClr val="tx1">
                        <a:alpha val="99000"/>
                      </a:schemeClr>
                    </a:solidFill>
                  </a:rPr>
                  <a:t>Avro-</a:t>
                </a:r>
                <a:r>
                  <a:rPr lang="en-US" altLang="zh-CN" sz="1200" dirty="0" err="1" smtClean="0">
                    <a:solidFill>
                      <a:schemeClr val="tx1">
                        <a:alpha val="99000"/>
                      </a:schemeClr>
                    </a:solidFill>
                  </a:rPr>
                  <a:t>Mapreduce</a:t>
                </a:r>
                <a:endParaRPr lang="en-US" sz="1200" dirty="0">
                  <a:solidFill>
                    <a:schemeClr val="tx1">
                      <a:alpha val="99000"/>
                    </a:schemeClr>
                  </a:solidFill>
                </a:endParaRPr>
              </a:p>
            </p:txBody>
          </p:sp>
        </p:grpSp>
        <p:sp>
          <p:nvSpPr>
            <p:cNvPr id="17" name="Cross 10"/>
            <p:cNvSpPr/>
            <p:nvPr/>
          </p:nvSpPr>
          <p:spPr bwMode="auto">
            <a:xfrm>
              <a:off x="4953000" y="1276350"/>
              <a:ext cx="685800" cy="609600"/>
            </a:xfrm>
            <a:prstGeom prst="plus">
              <a:avLst>
                <a:gd name="adj" fmla="val 37222"/>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685609"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pic>
          <p:nvPicPr>
            <p:cNvPr id="13" name="Picture 8" descr="C:\Users\Administrator\Desktop\spark-project-header1-cropped.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91200" y="1352550"/>
              <a:ext cx="1169626" cy="533400"/>
            </a:xfrm>
            <a:prstGeom prst="rect">
              <a:avLst/>
            </a:prstGeom>
            <a:ln>
              <a:noFill/>
            </a:ln>
            <a:extLst>
              <a:ext uri="{909E8E84-426E-40dd-AFC4-6F175D3DCCD1}">
                <a14:hiddenFill xmlns=""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pic>
      </p:grpSp>
      <p:grpSp>
        <p:nvGrpSpPr>
          <p:cNvPr id="22" name="组合 21"/>
          <p:cNvGrpSpPr/>
          <p:nvPr/>
        </p:nvGrpSpPr>
        <p:grpSpPr>
          <a:xfrm>
            <a:off x="1524000" y="2647950"/>
            <a:ext cx="1371600" cy="1359932"/>
            <a:chOff x="2286000" y="2419350"/>
            <a:chExt cx="1371600" cy="1359932"/>
          </a:xfrm>
        </p:grpSpPr>
        <p:pic>
          <p:nvPicPr>
            <p:cNvPr id="18" name="Picture 9" descr="C:\Users\Administrator\Desktop\sunflower_by_barbarian__warrior-d5vd84n.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590800" y="2419350"/>
              <a:ext cx="725236" cy="966981"/>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20"/>
            <p:cNvSpPr txBox="1"/>
            <p:nvPr/>
          </p:nvSpPr>
          <p:spPr>
            <a:xfrm>
              <a:off x="2286000" y="3409950"/>
              <a:ext cx="1371600" cy="369332"/>
            </a:xfrm>
            <a:prstGeom prst="rect">
              <a:avLst/>
            </a:prstGeom>
            <a:noFill/>
          </p:spPr>
          <p:txBody>
            <a:bodyPr wrap="square" lIns="0" tIns="0" rIns="0" bIns="0" rtlCol="0">
              <a:spAutoFit/>
            </a:bodyPr>
            <a:lstStyle/>
            <a:p>
              <a:pPr algn="ctr"/>
              <a:r>
                <a:rPr lang="en-US" sz="1200" dirty="0" smtClean="0">
                  <a:solidFill>
                    <a:schemeClr val="tx1">
                      <a:alpha val="99000"/>
                    </a:schemeClr>
                  </a:solidFill>
                </a:rPr>
                <a:t>Sunflower</a:t>
              </a:r>
              <a:r>
                <a:rPr lang="zh-CN" altLang="en-US" sz="1200" dirty="0" smtClean="0">
                  <a:solidFill>
                    <a:schemeClr val="tx1">
                      <a:alpha val="99000"/>
                    </a:schemeClr>
                  </a:solidFill>
                </a:rPr>
                <a:t>语音云统计分析系统</a:t>
              </a:r>
              <a:endParaRPr lang="en-US" sz="1200" dirty="0">
                <a:solidFill>
                  <a:schemeClr val="tx1">
                    <a:alpha val="99000"/>
                  </a:schemeClr>
                </a:solidFill>
              </a:endParaRPr>
            </a:p>
          </p:txBody>
        </p:sp>
      </p:grpSp>
      <p:sp>
        <p:nvSpPr>
          <p:cNvPr id="26" name="矩形 25"/>
          <p:cNvSpPr/>
          <p:nvPr/>
        </p:nvSpPr>
        <p:spPr bwMode="auto">
          <a:xfrm>
            <a:off x="1219200" y="2190750"/>
            <a:ext cx="5943600" cy="152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grpSp>
        <p:nvGrpSpPr>
          <p:cNvPr id="30" name="组合 29"/>
          <p:cNvGrpSpPr/>
          <p:nvPr/>
        </p:nvGrpSpPr>
        <p:grpSpPr>
          <a:xfrm>
            <a:off x="3505200" y="2571750"/>
            <a:ext cx="4061881" cy="1526977"/>
            <a:chOff x="3886200" y="2724150"/>
            <a:chExt cx="4061881" cy="1526977"/>
          </a:xfrm>
        </p:grpSpPr>
        <p:pic>
          <p:nvPicPr>
            <p:cNvPr id="197633" name="Picture 1">
              <a:hlinkClick r:id="rId7"/>
            </p:cNvPr>
            <p:cNvPicPr>
              <a:picLocks noChangeAspect="1" noChangeArrowheads="1"/>
            </p:cNvPicPr>
            <p:nvPr/>
          </p:nvPicPr>
          <p:blipFill>
            <a:blip r:embed="rId8"/>
            <a:srcRect/>
            <a:stretch>
              <a:fillRect/>
            </a:stretch>
          </p:blipFill>
          <p:spPr bwMode="auto">
            <a:xfrm>
              <a:off x="3962400" y="2724150"/>
              <a:ext cx="1817688" cy="1143000"/>
            </a:xfrm>
            <a:prstGeom prst="rect">
              <a:avLst/>
            </a:prstGeom>
            <a:noFill/>
            <a:ln w="9525">
              <a:noFill/>
              <a:miter lim="800000"/>
              <a:headEnd/>
              <a:tailEnd/>
            </a:ln>
          </p:spPr>
        </p:pic>
        <p:sp>
          <p:nvSpPr>
            <p:cNvPr id="29" name="矩形 28"/>
            <p:cNvSpPr/>
            <p:nvPr/>
          </p:nvSpPr>
          <p:spPr>
            <a:xfrm>
              <a:off x="3886200" y="3943350"/>
              <a:ext cx="4061881" cy="307777"/>
            </a:xfrm>
            <a:prstGeom prst="rect">
              <a:avLst/>
            </a:prstGeom>
          </p:spPr>
          <p:txBody>
            <a:bodyPr wrap="none">
              <a:spAutoFit/>
            </a:bodyPr>
            <a:lstStyle/>
            <a:p>
              <a:r>
                <a:rPr lang="en-US" altLang="zh-CN" dirty="0" smtClean="0"/>
                <a:t>http://www.xfyun.cn/services/analysis/mobileapp</a:t>
              </a:r>
              <a:endParaRPr lang="zh-CN" altLang="en-US" dirty="0"/>
            </a:p>
          </p:txBody>
        </p:sp>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382000" cy="457048"/>
          </a:xfrm>
          <a:ln>
            <a:noFill/>
          </a:ln>
        </p:spPr>
        <p:txBody>
          <a:bodyPr/>
          <a:lstStyle/>
          <a:p>
            <a:r>
              <a:rPr lang="zh-CN" altLang="en-US" dirty="0" smtClean="0">
                <a:solidFill>
                  <a:schemeClr val="tx1"/>
                </a:solidFill>
              </a:rPr>
              <a:t>讯飞开放平台统计分析</a:t>
            </a:r>
            <a:endParaRPr lang="en-US" dirty="0">
              <a:solidFill>
                <a:schemeClr val="tx1"/>
              </a:solidFill>
            </a:endParaRPr>
          </a:p>
        </p:txBody>
      </p:sp>
      <p:sp>
        <p:nvSpPr>
          <p:cNvPr id="20" name="Rectangle 19"/>
          <p:cNvSpPr>
            <a:spLocks noChangeAspect="1"/>
          </p:cNvSpPr>
          <p:nvPr/>
        </p:nvSpPr>
        <p:spPr>
          <a:xfrm>
            <a:off x="5858211" y="2850642"/>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chemeClr val="accent4">
                  <a:lumMod val="60000"/>
                  <a:lumOff val="40000"/>
                  <a:alpha val="35000"/>
                </a:schemeClr>
              </a:gs>
              <a:gs pos="100000">
                <a:schemeClr val="accent4">
                  <a:lumMod val="60000"/>
                  <a:lumOff val="40000"/>
                </a:schemeClr>
              </a:gs>
            </a:gsLst>
            <a:path path="rect">
              <a:fillToRect r="100000" b="100000"/>
            </a:path>
            <a:tileRect l="-100000" t="-100000"/>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pPr algn="ctr"/>
            <a:r>
              <a:rPr lang="zh-CN" altLang="en-US" dirty="0" smtClean="0">
                <a:gradFill>
                  <a:gsLst>
                    <a:gs pos="0">
                      <a:schemeClr val="tx1"/>
                    </a:gs>
                    <a:gs pos="100000">
                      <a:schemeClr val="tx1"/>
                    </a:gs>
                  </a:gsLst>
                  <a:lin ang="5400000" scaled="0"/>
                </a:gradFill>
              </a:rPr>
              <a:t>基于以上想法和对分布式计算原理的理解，我们开发了全新的统计分析解决方案</a:t>
            </a:r>
            <a:endParaRPr lang="en-US" altLang="zh-CN" dirty="0" smtClean="0">
              <a:gradFill>
                <a:gsLst>
                  <a:gs pos="0">
                    <a:schemeClr val="tx1"/>
                  </a:gs>
                  <a:gs pos="100000">
                    <a:schemeClr val="tx1"/>
                  </a:gs>
                </a:gsLst>
                <a:lin ang="5400000" scaled="0"/>
              </a:gradFill>
            </a:endParaRPr>
          </a:p>
          <a:p>
            <a:pPr algn="ctr"/>
            <a:r>
              <a:rPr lang="en-US" altLang="zh-CN" dirty="0" smtClean="0">
                <a:gradFill>
                  <a:gsLst>
                    <a:gs pos="0">
                      <a:schemeClr val="tx1"/>
                    </a:gs>
                    <a:gs pos="100000">
                      <a:schemeClr val="tx1"/>
                    </a:gs>
                  </a:gsLst>
                  <a:lin ang="5400000" scaled="0"/>
                </a:gradFill>
              </a:rPr>
              <a:t>Maple-Report</a:t>
            </a:r>
            <a:endParaRPr lang="en-US" dirty="0"/>
          </a:p>
        </p:txBody>
      </p:sp>
      <p:sp>
        <p:nvSpPr>
          <p:cNvPr id="21" name="Rectangle 20"/>
          <p:cNvSpPr>
            <a:spLocks noChangeAspect="1"/>
          </p:cNvSpPr>
          <p:nvPr/>
        </p:nvSpPr>
        <p:spPr>
          <a:xfrm>
            <a:off x="1285020" y="2850642"/>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chemeClr val="accent5">
                  <a:lumMod val="60000"/>
                  <a:lumOff val="40000"/>
                  <a:alpha val="35000"/>
                </a:schemeClr>
              </a:gs>
              <a:gs pos="100000">
                <a:schemeClr val="accent5">
                  <a:lumMod val="60000"/>
                  <a:lumOff val="40000"/>
                </a:schemeClr>
              </a:gs>
            </a:gsLst>
            <a:path path="rect">
              <a:fillToRect l="100000" b="100000"/>
            </a:path>
            <a:tileRect t="-100000" r="-100000"/>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pPr algn="ctr"/>
            <a:r>
              <a:rPr lang="zh-CN" altLang="en-US" dirty="0" smtClean="0">
                <a:gradFill>
                  <a:gsLst>
                    <a:gs pos="0">
                      <a:schemeClr val="tx1"/>
                    </a:gs>
                    <a:gs pos="100000">
                      <a:schemeClr val="tx1"/>
                    </a:gs>
                  </a:gsLst>
                  <a:lin ang="5400000" scaled="0"/>
                </a:gradFill>
              </a:rPr>
              <a:t>基于</a:t>
            </a:r>
            <a:r>
              <a:rPr lang="en-US" altLang="zh-CN" dirty="0" smtClean="0">
                <a:gradFill>
                  <a:gsLst>
                    <a:gs pos="0">
                      <a:schemeClr val="tx1"/>
                    </a:gs>
                    <a:gs pos="100000">
                      <a:schemeClr val="tx1"/>
                    </a:gs>
                  </a:gsLst>
                  <a:lin ang="5400000" scaled="0"/>
                </a:gradFill>
              </a:rPr>
              <a:t>Hive</a:t>
            </a:r>
            <a:r>
              <a:rPr lang="zh-CN" altLang="en-US" dirty="0" smtClean="0">
                <a:gradFill>
                  <a:gsLst>
                    <a:gs pos="0">
                      <a:schemeClr val="tx1"/>
                    </a:gs>
                    <a:gs pos="100000">
                      <a:schemeClr val="tx1"/>
                    </a:gs>
                  </a:gsLst>
                  <a:lin ang="5400000" scaled="0"/>
                </a:gradFill>
              </a:rPr>
              <a:t>的实现，分解后的</a:t>
            </a:r>
            <a:r>
              <a:rPr lang="en-US" altLang="zh-CN" dirty="0" err="1" smtClean="0">
                <a:gradFill>
                  <a:gsLst>
                    <a:gs pos="0">
                      <a:schemeClr val="tx1"/>
                    </a:gs>
                    <a:gs pos="100000">
                      <a:schemeClr val="tx1"/>
                    </a:gs>
                  </a:gsLst>
                  <a:lin ang="5400000" scaled="0"/>
                </a:gradFill>
              </a:rPr>
              <a:t>Sql</a:t>
            </a:r>
            <a:r>
              <a:rPr lang="zh-CN" altLang="en-US" dirty="0" smtClean="0">
                <a:gradFill>
                  <a:gsLst>
                    <a:gs pos="0">
                      <a:schemeClr val="tx1"/>
                    </a:gs>
                    <a:gs pos="100000">
                      <a:schemeClr val="tx1"/>
                    </a:gs>
                  </a:gsLst>
                  <a:lin ang="5400000" scaled="0"/>
                </a:gradFill>
              </a:rPr>
              <a:t>语句有上千条，运行太慢了</a:t>
            </a:r>
            <a:endParaRPr lang="en-US" dirty="0"/>
          </a:p>
        </p:txBody>
      </p:sp>
      <p:sp>
        <p:nvSpPr>
          <p:cNvPr id="22" name="Rectangle 21"/>
          <p:cNvSpPr>
            <a:spLocks noChangeAspect="1"/>
          </p:cNvSpPr>
          <p:nvPr/>
        </p:nvSpPr>
        <p:spPr>
          <a:xfrm>
            <a:off x="1285020" y="1305306"/>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chemeClr val="accent2">
                  <a:lumMod val="60000"/>
                  <a:lumOff val="40000"/>
                  <a:alpha val="35000"/>
                </a:schemeClr>
              </a:gs>
              <a:gs pos="100000">
                <a:schemeClr val="accent2">
                  <a:lumMod val="60000"/>
                  <a:lumOff val="40000"/>
                </a:schemeClr>
              </a:gs>
            </a:gsLst>
            <a:path path="rect">
              <a:fillToRect l="100000" t="100000"/>
            </a:path>
            <a:tileRect r="-100000" b="-100000"/>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pPr algn="ctr"/>
            <a:r>
              <a:rPr lang="zh-CN" altLang="en-US" dirty="0" smtClean="0">
                <a:solidFill>
                  <a:schemeClr val="tx1"/>
                </a:solidFill>
              </a:rPr>
              <a:t>七大类，</a:t>
            </a:r>
            <a:r>
              <a:rPr lang="en-US" altLang="zh-CN" dirty="0" smtClean="0">
                <a:solidFill>
                  <a:schemeClr val="tx1"/>
                </a:solidFill>
              </a:rPr>
              <a:t>50</a:t>
            </a:r>
            <a:r>
              <a:rPr lang="zh-CN" altLang="en-US" dirty="0" smtClean="0">
                <a:solidFill>
                  <a:schemeClr val="tx1"/>
                </a:solidFill>
              </a:rPr>
              <a:t>多个小类统计分析功能，综合指标上千个</a:t>
            </a:r>
            <a:endParaRPr lang="en-US" altLang="zh-CN" dirty="0" smtClean="0">
              <a:solidFill>
                <a:schemeClr val="tx1"/>
              </a:solidFill>
            </a:endParaRPr>
          </a:p>
          <a:p>
            <a:pPr algn="ctr"/>
            <a:endParaRPr lang="en-US" dirty="0">
              <a:solidFill>
                <a:schemeClr val="tx1"/>
              </a:solidFill>
            </a:endParaRPr>
          </a:p>
        </p:txBody>
      </p:sp>
      <p:grpSp>
        <p:nvGrpSpPr>
          <p:cNvPr id="26" name="组合 25"/>
          <p:cNvGrpSpPr/>
          <p:nvPr/>
        </p:nvGrpSpPr>
        <p:grpSpPr>
          <a:xfrm>
            <a:off x="3576230" y="3307842"/>
            <a:ext cx="1991543" cy="1492758"/>
            <a:chOff x="3576230" y="3307842"/>
            <a:chExt cx="1991543" cy="1492758"/>
          </a:xfrm>
        </p:grpSpPr>
        <p:sp>
          <p:nvSpPr>
            <p:cNvPr id="24" name="Rectangle 23"/>
            <p:cNvSpPr>
              <a:spLocks noChangeAspect="1"/>
            </p:cNvSpPr>
            <p:nvPr/>
          </p:nvSpPr>
          <p:spPr>
            <a:xfrm flipH="1" flipV="1">
              <a:off x="3576230" y="3307842"/>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rgbClr val="FF0000">
                    <a:alpha val="22000"/>
                  </a:srgbClr>
                </a:gs>
                <a:gs pos="100000">
                  <a:srgbClr val="C00000">
                    <a:alpha val="54000"/>
                  </a:srgbClr>
                </a:gs>
              </a:gsLst>
              <a:lin ang="16200000" scaled="1"/>
              <a:tileRect/>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pPr algn="ctr"/>
              <a:endParaRPr lang="en-US" b="1" dirty="0">
                <a:solidFill>
                  <a:schemeClr val="tx1"/>
                </a:solidFill>
              </a:endParaRPr>
            </a:p>
          </p:txBody>
        </p:sp>
        <p:sp>
          <p:nvSpPr>
            <p:cNvPr id="25" name="Rectangle 24"/>
            <p:cNvSpPr/>
            <p:nvPr/>
          </p:nvSpPr>
          <p:spPr>
            <a:xfrm>
              <a:off x="3600197" y="3915802"/>
              <a:ext cx="1967575" cy="646331"/>
            </a:xfrm>
            <a:prstGeom prst="rect">
              <a:avLst/>
            </a:prstGeom>
          </p:spPr>
          <p:txBody>
            <a:bodyPr wrap="square" lIns="0" tIns="0" rIns="0" bIns="0">
              <a:spAutoFit/>
            </a:bodyPr>
            <a:lstStyle/>
            <a:p>
              <a:pPr marL="0" lvl="1" algn="ctr"/>
              <a:r>
                <a:rPr lang="zh-CN" altLang="en-US" dirty="0" smtClean="0">
                  <a:gradFill>
                    <a:gsLst>
                      <a:gs pos="0">
                        <a:schemeClr val="tx1"/>
                      </a:gs>
                      <a:gs pos="100000">
                        <a:schemeClr val="tx1"/>
                      </a:gs>
                    </a:gsLst>
                    <a:lin ang="5400000" scaled="0"/>
                  </a:gradFill>
                </a:rPr>
                <a:t>基于</a:t>
              </a:r>
              <a:r>
                <a:rPr lang="en-US" altLang="zh-CN" dirty="0" smtClean="0">
                  <a:gradFill>
                    <a:gsLst>
                      <a:gs pos="0">
                        <a:schemeClr val="tx1"/>
                      </a:gs>
                      <a:gs pos="100000">
                        <a:schemeClr val="tx1"/>
                      </a:gs>
                    </a:gsLst>
                    <a:lin ang="5400000" scaled="0"/>
                  </a:gradFill>
                </a:rPr>
                <a:t>Pig</a:t>
              </a:r>
              <a:r>
                <a:rPr lang="zh-CN" altLang="en-US" dirty="0" smtClean="0">
                  <a:gradFill>
                    <a:gsLst>
                      <a:gs pos="0">
                        <a:schemeClr val="tx1"/>
                      </a:gs>
                      <a:gs pos="100000">
                        <a:schemeClr val="tx1"/>
                      </a:gs>
                    </a:gsLst>
                    <a:lin ang="5400000" scaled="0"/>
                  </a:gradFill>
                </a:rPr>
                <a:t>的统计分析脚本，也有好几百行，执行速度也很慢</a:t>
              </a:r>
              <a:endParaRPr lang="de-DE" dirty="0">
                <a:gradFill>
                  <a:gsLst>
                    <a:gs pos="0">
                      <a:schemeClr val="tx1"/>
                    </a:gs>
                    <a:gs pos="100000">
                      <a:schemeClr val="tx1"/>
                    </a:gs>
                  </a:gsLst>
                  <a:lin ang="5400000" scaled="0"/>
                </a:gradFill>
              </a:endParaRPr>
            </a:p>
          </p:txBody>
        </p:sp>
      </p:grpSp>
      <p:grpSp>
        <p:nvGrpSpPr>
          <p:cNvPr id="3" name="Group 31"/>
          <p:cNvGrpSpPr/>
          <p:nvPr/>
        </p:nvGrpSpPr>
        <p:grpSpPr>
          <a:xfrm>
            <a:off x="3943187" y="1835659"/>
            <a:ext cx="1322609" cy="1471070"/>
            <a:chOff x="5256212" y="2676144"/>
            <a:chExt cx="1763019" cy="2048256"/>
          </a:xfrm>
        </p:grpSpPr>
        <p:pic>
          <p:nvPicPr>
            <p:cNvPr id="31" name="Picture 30" descr="C:\Program Files\Microsoft Resource DVD Artwork\DVD_ART\BoxShots_Logos\People Ready\PRB man 3 silouette people ready.png"/>
            <p:cNvPicPr>
              <a:picLocks noChangeAspect="1" noChangeArrowheads="1"/>
            </p:cNvPicPr>
            <p:nvPr/>
          </p:nvPicPr>
          <p:blipFill>
            <a:blip r:embed="rId3" cstate="print">
              <a:lum bright="70000" contrast="-70000"/>
            </a:blip>
            <a:srcRect/>
            <a:stretch>
              <a:fillRect/>
            </a:stretch>
          </p:blipFill>
          <p:spPr bwMode="auto">
            <a:xfrm>
              <a:off x="5540300" y="2676144"/>
              <a:ext cx="711757" cy="1782028"/>
            </a:xfrm>
            <a:prstGeom prst="rect">
              <a:avLst/>
            </a:prstGeom>
            <a:noFill/>
            <a:effectLst/>
          </p:spPr>
        </p:pic>
        <p:pic>
          <p:nvPicPr>
            <p:cNvPr id="28" name="Picture 27" descr="C:\Program Files\Microsoft Resource DVD Artwork\DVD_ART\BoxShots_Logos\People Ready\PRB man silouette people ready.png"/>
            <p:cNvPicPr>
              <a:picLocks noChangeAspect="1" noChangeArrowheads="1"/>
            </p:cNvPicPr>
            <p:nvPr/>
          </p:nvPicPr>
          <p:blipFill>
            <a:blip r:embed="rId4" cstate="print">
              <a:lum bright="70000" contrast="-70000"/>
            </a:blip>
            <a:srcRect/>
            <a:stretch>
              <a:fillRect/>
            </a:stretch>
          </p:blipFill>
          <p:spPr bwMode="auto">
            <a:xfrm>
              <a:off x="6494592" y="2847600"/>
              <a:ext cx="524639" cy="1876800"/>
            </a:xfrm>
            <a:prstGeom prst="rect">
              <a:avLst/>
            </a:prstGeom>
            <a:noFill/>
            <a:effectLst/>
          </p:spPr>
        </p:pic>
        <p:pic>
          <p:nvPicPr>
            <p:cNvPr id="29" name="Picture 28" descr="C:\Program Files\Microsoft Resource DVD Artwork\DVD_ART\BoxShots_Logos\People Ready\PRB woman silouette people ready.png"/>
            <p:cNvPicPr>
              <a:picLocks noChangeAspect="1" noChangeArrowheads="1"/>
            </p:cNvPicPr>
            <p:nvPr/>
          </p:nvPicPr>
          <p:blipFill>
            <a:blip r:embed="rId5" cstate="print">
              <a:lum bright="70000" contrast="-70000"/>
            </a:blip>
            <a:srcRect/>
            <a:stretch>
              <a:fillRect/>
            </a:stretch>
          </p:blipFill>
          <p:spPr bwMode="auto">
            <a:xfrm>
              <a:off x="5256212" y="2813696"/>
              <a:ext cx="403533" cy="1823875"/>
            </a:xfrm>
            <a:prstGeom prst="rect">
              <a:avLst/>
            </a:prstGeom>
            <a:noFill/>
            <a:effectLst/>
          </p:spPr>
        </p:pic>
        <p:pic>
          <p:nvPicPr>
            <p:cNvPr id="30" name="Picture 29" descr="C:\Program Files\Microsoft Resource DVD Artwork\DVD_ART\BoxShots_Logos\People Ready\PRB woman 3 silouette people ready.png"/>
            <p:cNvPicPr>
              <a:picLocks noChangeAspect="1" noChangeArrowheads="1"/>
            </p:cNvPicPr>
            <p:nvPr/>
          </p:nvPicPr>
          <p:blipFill>
            <a:blip r:embed="rId6" cstate="print">
              <a:lum bright="70000" contrast="-70000"/>
            </a:blip>
            <a:srcRect/>
            <a:stretch>
              <a:fillRect/>
            </a:stretch>
          </p:blipFill>
          <p:spPr bwMode="auto">
            <a:xfrm>
              <a:off x="6029503" y="2782221"/>
              <a:ext cx="719575" cy="1801438"/>
            </a:xfrm>
            <a:prstGeom prst="rect">
              <a:avLst/>
            </a:prstGeom>
            <a:noFill/>
            <a:effectLst/>
          </p:spPr>
        </p:pic>
      </p:grpSp>
      <p:pic>
        <p:nvPicPr>
          <p:cNvPr id="189442" name="Picture 2">
            <a:hlinkClick r:id="rId7"/>
          </p:cNvPr>
          <p:cNvPicPr>
            <a:picLocks noChangeAspect="1" noChangeArrowheads="1"/>
          </p:cNvPicPr>
          <p:nvPr/>
        </p:nvPicPr>
        <p:blipFill>
          <a:blip r:embed="rId8"/>
          <a:srcRect/>
          <a:stretch>
            <a:fillRect/>
          </a:stretch>
        </p:blipFill>
        <p:spPr bwMode="auto">
          <a:xfrm>
            <a:off x="3352800" y="3105150"/>
            <a:ext cx="2514600" cy="504825"/>
          </a:xfrm>
          <a:prstGeom prst="rect">
            <a:avLst/>
          </a:prstGeom>
          <a:ln>
            <a:noFill/>
          </a:ln>
          <a:effectLst>
            <a:softEdge rad="112500"/>
          </a:effectLst>
        </p:spPr>
      </p:pic>
      <p:sp>
        <p:nvSpPr>
          <p:cNvPr id="23" name="Rectangle 22"/>
          <p:cNvSpPr>
            <a:spLocks noChangeAspect="1"/>
          </p:cNvSpPr>
          <p:nvPr/>
        </p:nvSpPr>
        <p:spPr>
          <a:xfrm>
            <a:off x="3581400" y="895350"/>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rgbClr val="F8F57B">
                  <a:alpha val="31000"/>
                </a:srgbClr>
              </a:gs>
              <a:gs pos="100000">
                <a:srgbClr val="FFFF00"/>
              </a:gs>
            </a:gsLst>
            <a:lin ang="16200000" scaled="1"/>
            <a:tileRect/>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pPr algn="ctr"/>
            <a:r>
              <a:rPr lang="zh-CN" altLang="en-US" dirty="0" smtClean="0">
                <a:solidFill>
                  <a:schemeClr val="tx1"/>
                </a:solidFill>
              </a:rPr>
              <a:t>日</a:t>
            </a:r>
            <a:r>
              <a:rPr lang="en-US" altLang="zh-CN" dirty="0" smtClean="0">
                <a:solidFill>
                  <a:schemeClr val="tx1"/>
                </a:solidFill>
              </a:rPr>
              <a:t>2</a:t>
            </a:r>
            <a:r>
              <a:rPr lang="zh-CN" altLang="en-US" dirty="0" smtClean="0">
                <a:solidFill>
                  <a:schemeClr val="tx1"/>
                </a:solidFill>
              </a:rPr>
              <a:t>亿次</a:t>
            </a:r>
            <a:r>
              <a:rPr lang="en-US" altLang="zh-CN" dirty="0" smtClean="0">
                <a:solidFill>
                  <a:schemeClr val="tx1"/>
                </a:solidFill>
              </a:rPr>
              <a:t>PV</a:t>
            </a:r>
            <a:r>
              <a:rPr lang="zh-CN" altLang="en-US" dirty="0" smtClean="0">
                <a:solidFill>
                  <a:schemeClr val="tx1"/>
                </a:solidFill>
              </a:rPr>
              <a:t>，在语音重度服务下，日志量进千亿条</a:t>
            </a:r>
            <a:endParaRPr lang="en-US" dirty="0">
              <a:solidFill>
                <a:schemeClr val="tx1"/>
              </a:solidFill>
            </a:endParaRPr>
          </a:p>
        </p:txBody>
      </p:sp>
      <p:grpSp>
        <p:nvGrpSpPr>
          <p:cNvPr id="27" name="组合 26"/>
          <p:cNvGrpSpPr/>
          <p:nvPr/>
        </p:nvGrpSpPr>
        <p:grpSpPr>
          <a:xfrm>
            <a:off x="5791200" y="1276350"/>
            <a:ext cx="1991543" cy="1492758"/>
            <a:chOff x="5791200" y="1276350"/>
            <a:chExt cx="1991543" cy="1492758"/>
          </a:xfrm>
        </p:grpSpPr>
        <p:sp>
          <p:nvSpPr>
            <p:cNvPr id="19" name="Rectangle 18"/>
            <p:cNvSpPr>
              <a:spLocks noChangeAspect="1"/>
            </p:cNvSpPr>
            <p:nvPr/>
          </p:nvSpPr>
          <p:spPr>
            <a:xfrm>
              <a:off x="5791200" y="1276350"/>
              <a:ext cx="1991543" cy="1492758"/>
            </a:xfrm>
            <a:prstGeom prst="rect">
              <a:avLst/>
            </a:prstGeom>
            <a:gradFill flip="none" rotWithShape="1">
              <a:gsLst>
                <a:gs pos="0">
                  <a:schemeClr val="bg2">
                    <a:lumMod val="40000"/>
                    <a:lumOff val="60000"/>
                    <a:alpha val="56000"/>
                  </a:schemeClr>
                </a:gs>
                <a:gs pos="21000">
                  <a:schemeClr val="bg2">
                    <a:alpha val="11000"/>
                  </a:schemeClr>
                </a:gs>
                <a:gs pos="66000">
                  <a:schemeClr val="bg2">
                    <a:lumMod val="75000"/>
                    <a:alpha val="18000"/>
                  </a:schemeClr>
                </a:gs>
                <a:gs pos="96000">
                  <a:schemeClr val="accent3">
                    <a:lumMod val="60000"/>
                    <a:lumOff val="40000"/>
                    <a:alpha val="35000"/>
                  </a:schemeClr>
                </a:gs>
                <a:gs pos="100000">
                  <a:schemeClr val="accent3">
                    <a:lumMod val="60000"/>
                    <a:lumOff val="40000"/>
                  </a:schemeClr>
                </a:gs>
              </a:gsLst>
              <a:path path="rect">
                <a:fillToRect t="100000" r="100000"/>
              </a:path>
              <a:tileRect l="-100000" b="-100000"/>
            </a:gradFill>
            <a:ln>
              <a:solidFill>
                <a:schemeClr val="bg2"/>
              </a:solidFill>
            </a:ln>
            <a:effectLst/>
          </p:spPr>
          <p:style>
            <a:lnRef idx="1">
              <a:schemeClr val="accent1"/>
            </a:lnRef>
            <a:fillRef idx="2">
              <a:schemeClr val="accent1"/>
            </a:fillRef>
            <a:effectRef idx="1">
              <a:schemeClr val="accent1"/>
            </a:effectRef>
            <a:fontRef idx="minor">
              <a:schemeClr val="dk1"/>
            </a:fontRef>
          </p:style>
          <p:txBody>
            <a:bodyPr lIns="68586" tIns="34294" rIns="68586" bIns="34294" anchor="ctr"/>
            <a:lstStyle/>
            <a:p>
              <a:endParaRPr lang="en-US" altLang="zh-CN"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a:p>
              <a:endParaRPr lang="en-US" dirty="0"/>
            </a:p>
          </p:txBody>
        </p:sp>
        <p:sp>
          <p:nvSpPr>
            <p:cNvPr id="17" name="矩形 16"/>
            <p:cNvSpPr/>
            <p:nvPr/>
          </p:nvSpPr>
          <p:spPr>
            <a:xfrm>
              <a:off x="5791200" y="1352550"/>
              <a:ext cx="1981200" cy="1371600"/>
            </a:xfrm>
            <a:prstGeom prst="rect">
              <a:avLst/>
            </a:prstGeom>
          </p:spPr>
          <p:txBody>
            <a:bodyPr wrap="square">
              <a:spAutoFit/>
            </a:bodyPr>
            <a:lstStyle/>
            <a:p>
              <a:pPr lvl="0"/>
              <a:r>
                <a:rPr lang="zh-CN" altLang="en-US" sz="1200" dirty="0" smtClean="0">
                  <a:gradFill>
                    <a:gsLst>
                      <a:gs pos="0">
                        <a:srgbClr val="FFFFFF"/>
                      </a:gs>
                      <a:gs pos="100000">
                        <a:srgbClr val="FFFFFF"/>
                      </a:gs>
                    </a:gsLst>
                    <a:lin ang="5400000" scaled="0"/>
                  </a:gradFill>
                </a:rPr>
                <a:t>优化的方向</a:t>
              </a:r>
              <a:endParaRPr lang="en-US" altLang="zh-CN" sz="1200" dirty="0" smtClean="0">
                <a:gradFill>
                  <a:gsLst>
                    <a:gs pos="0">
                      <a:srgbClr val="FFFFFF"/>
                    </a:gs>
                    <a:gs pos="100000">
                      <a:srgbClr val="FFFFFF"/>
                    </a:gs>
                  </a:gsLst>
                  <a:lin ang="5400000" scaled="0"/>
                </a:gradFill>
              </a:endParaRPr>
            </a:p>
            <a:p>
              <a:pPr lvl="0"/>
              <a:r>
                <a:rPr lang="en-US" altLang="zh-CN" sz="1200" dirty="0" smtClean="0">
                  <a:gradFill>
                    <a:gsLst>
                      <a:gs pos="0">
                        <a:srgbClr val="FFFFFF"/>
                      </a:gs>
                      <a:gs pos="100000">
                        <a:srgbClr val="FFFFFF"/>
                      </a:gs>
                    </a:gsLst>
                    <a:lin ang="5400000" scaled="0"/>
                  </a:gradFill>
                </a:rPr>
                <a:t>     </a:t>
              </a:r>
              <a:r>
                <a:rPr lang="zh-CN" altLang="en-US" sz="1200" dirty="0" smtClean="0">
                  <a:gradFill>
                    <a:gsLst>
                      <a:gs pos="0">
                        <a:srgbClr val="FFFFFF"/>
                      </a:gs>
                      <a:gs pos="100000">
                        <a:srgbClr val="FFFFFF"/>
                      </a:gs>
                    </a:gsLst>
                    <a:lin ang="5400000" scaled="0"/>
                  </a:gradFill>
                </a:rPr>
                <a:t>对于同一份数据不同维度和指标的统计分析能否一次完成？</a:t>
              </a:r>
              <a:endParaRPr lang="en-US" altLang="zh-CN" sz="1200" dirty="0" smtClean="0">
                <a:gradFill>
                  <a:gsLst>
                    <a:gs pos="0">
                      <a:srgbClr val="FFFFFF"/>
                    </a:gs>
                    <a:gs pos="100000">
                      <a:srgbClr val="FFFFFF"/>
                    </a:gs>
                  </a:gsLst>
                  <a:lin ang="5400000" scaled="0"/>
                </a:gradFill>
              </a:endParaRPr>
            </a:p>
            <a:p>
              <a:pPr lvl="0"/>
              <a:r>
                <a:rPr lang="en-US" altLang="zh-CN" sz="1200" dirty="0" smtClean="0">
                  <a:gradFill>
                    <a:gsLst>
                      <a:gs pos="0">
                        <a:srgbClr val="FFFFFF"/>
                      </a:gs>
                      <a:gs pos="100000">
                        <a:srgbClr val="FFFFFF"/>
                      </a:gs>
                    </a:gsLst>
                    <a:lin ang="5400000" scaled="0"/>
                  </a:gradFill>
                </a:rPr>
                <a:t>     </a:t>
              </a:r>
              <a:r>
                <a:rPr lang="zh-CN" altLang="en-US" sz="1200" dirty="0" smtClean="0">
                  <a:gradFill>
                    <a:gsLst>
                      <a:gs pos="0">
                        <a:srgbClr val="FFFFFF"/>
                      </a:gs>
                      <a:gs pos="100000">
                        <a:srgbClr val="FFFFFF"/>
                      </a:gs>
                    </a:gsLst>
                    <a:lin ang="5400000" scaled="0"/>
                  </a:gradFill>
                </a:rPr>
                <a:t>小时报表的计算结构能否被日报表利用，以此类推</a:t>
              </a:r>
              <a:endParaRPr lang="en-US" altLang="zh-CN" sz="1200" dirty="0" smtClean="0">
                <a:gradFill>
                  <a:gsLst>
                    <a:gs pos="0">
                      <a:srgbClr val="FFFFFF"/>
                    </a:gs>
                    <a:gs pos="100000">
                      <a:srgbClr val="FFFFFF"/>
                    </a:gs>
                  </a:gsLst>
                  <a:lin ang="5400000" scaled="0"/>
                </a:gradFill>
              </a:endParaRPr>
            </a:p>
          </p:txBody>
        </p:sp>
      </p:grpSp>
    </p:spTree>
    <p:extLst>
      <p:ext uri="{BB962C8B-B14F-4D97-AF65-F5344CB8AC3E}">
        <p14:creationId xmlns="" xmlns:p14="http://schemas.microsoft.com/office/powerpoint/2010/main" val="38292171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t>统计分析解决方案 </a:t>
            </a:r>
            <a:r>
              <a:rPr lang="en-US" altLang="zh-CN" dirty="0" smtClean="0"/>
              <a:t>Maple-Report</a:t>
            </a:r>
            <a:endParaRPr lang="zh-CN" altLang="en-US" dirty="0"/>
          </a:p>
        </p:txBody>
      </p:sp>
      <p:grpSp>
        <p:nvGrpSpPr>
          <p:cNvPr id="42" name="组合 41"/>
          <p:cNvGrpSpPr/>
          <p:nvPr/>
        </p:nvGrpSpPr>
        <p:grpSpPr>
          <a:xfrm>
            <a:off x="381000" y="1276350"/>
            <a:ext cx="5029200" cy="2979277"/>
            <a:chOff x="304800" y="1085852"/>
            <a:chExt cx="5029200" cy="2979277"/>
          </a:xfrm>
        </p:grpSpPr>
        <p:grpSp>
          <p:nvGrpSpPr>
            <p:cNvPr id="39" name="组合 38"/>
            <p:cNvGrpSpPr/>
            <p:nvPr/>
          </p:nvGrpSpPr>
          <p:grpSpPr>
            <a:xfrm>
              <a:off x="304800" y="1085852"/>
              <a:ext cx="5029200" cy="2979277"/>
              <a:chOff x="304800" y="1085852"/>
              <a:chExt cx="5029200" cy="2979277"/>
            </a:xfrm>
          </p:grpSpPr>
          <p:sp>
            <p:nvSpPr>
              <p:cNvPr id="26" name="内容占位符 5"/>
              <p:cNvSpPr txBox="1">
                <a:spLocks/>
              </p:cNvSpPr>
              <p:nvPr/>
            </p:nvSpPr>
            <p:spPr>
              <a:xfrm>
                <a:off x="389436" y="1085852"/>
                <a:ext cx="4944564" cy="2979277"/>
              </a:xfrm>
              <a:prstGeom prst="rect">
                <a:avLst/>
              </a:prstGeom>
            </p:spPr>
            <p:txBody>
              <a:bodyPr/>
              <a:lstStyle>
                <a:lvl1pPr marL="345132" indent="-345132" algn="l" defTabSz="685487"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1pPr>
                <a:lvl2pPr marL="641477" indent="-296346" algn="l" defTabSz="685487" rtl="0" eaLnBrk="1" latinLnBrk="0" hangingPunct="1">
                  <a:lnSpc>
                    <a:spcPct val="90000"/>
                  </a:lnSpc>
                  <a:spcBef>
                    <a:spcPct val="20000"/>
                  </a:spcBef>
                  <a:buSzPct val="90000"/>
                  <a:buFontTx/>
                  <a:buBlip>
                    <a:blip r:embed="rId3"/>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Tx/>
                  <a:buNone/>
                </a:pPr>
                <a:endParaRPr lang="en-US" altLang="zh-CN" dirty="0" smtClean="0"/>
              </a:p>
            </p:txBody>
          </p:sp>
          <p:grpSp>
            <p:nvGrpSpPr>
              <p:cNvPr id="5" name="组 24"/>
              <p:cNvGrpSpPr/>
              <p:nvPr/>
            </p:nvGrpSpPr>
            <p:grpSpPr>
              <a:xfrm>
                <a:off x="304800" y="2419350"/>
                <a:ext cx="1447800" cy="1450777"/>
                <a:chOff x="-1143000" y="2415348"/>
                <a:chExt cx="1447800" cy="1526977"/>
              </a:xfrm>
            </p:grpSpPr>
            <p:sp>
              <p:nvSpPr>
                <p:cNvPr id="6" name="TextBox 5"/>
                <p:cNvSpPr txBox="1"/>
                <p:nvPr/>
              </p:nvSpPr>
              <p:spPr>
                <a:xfrm>
                  <a:off x="-1066800" y="3634548"/>
                  <a:ext cx="1295400" cy="307777"/>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i="1" dirty="0" smtClean="0">
                      <a:latin typeface="Segoe" pitchFamily="34" charset="0"/>
                    </a:rPr>
                    <a:t>Maple-Report</a:t>
                  </a:r>
                  <a:endParaRPr lang="en-US" i="1" dirty="0">
                    <a:latin typeface="Segoe" pitchFamily="34" charset="0"/>
                  </a:endParaRPr>
                </a:p>
              </p:txBody>
            </p:sp>
            <p:pic>
              <p:nvPicPr>
                <p:cNvPr id="7" name="图片 6"/>
                <p:cNvPicPr>
                  <a:picLocks noChangeAspect="1"/>
                </p:cNvPicPr>
                <p:nvPr/>
              </p:nvPicPr>
              <p:blipFill>
                <a:blip r:embed="rId4"/>
                <a:stretch>
                  <a:fillRect/>
                </a:stretch>
              </p:blipFill>
              <p:spPr>
                <a:xfrm>
                  <a:off x="-1143000" y="2415348"/>
                  <a:ext cx="1447800" cy="1378027"/>
                </a:xfrm>
                <a:prstGeom prst="rect">
                  <a:avLst/>
                </a:prstGeom>
              </p:spPr>
            </p:pic>
          </p:grpSp>
          <p:grpSp>
            <p:nvGrpSpPr>
              <p:cNvPr id="9" name="组合 10"/>
              <p:cNvGrpSpPr/>
              <p:nvPr/>
            </p:nvGrpSpPr>
            <p:grpSpPr>
              <a:xfrm>
                <a:off x="381000" y="1123950"/>
                <a:ext cx="1066800" cy="1143000"/>
                <a:chOff x="762000" y="1800225"/>
                <a:chExt cx="920565" cy="1032391"/>
              </a:xfrm>
            </p:grpSpPr>
            <p:pic>
              <p:nvPicPr>
                <p:cNvPr id="10"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28675" y="1800225"/>
                  <a:ext cx="8477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2000" y="2647950"/>
                  <a:ext cx="920565" cy="184666"/>
                </a:xfrm>
                <a:prstGeom prst="rect">
                  <a:avLst/>
                </a:prstGeom>
                <a:noFill/>
              </p:spPr>
              <p:txBody>
                <a:bodyPr wrap="square" lIns="0" tIns="0" rIns="0" bIns="0" rtlCol="0">
                  <a:spAutoFit/>
                </a:bodyPr>
                <a:lstStyle/>
                <a:p>
                  <a:pPr algn="ctr"/>
                  <a:r>
                    <a:rPr lang="en-US" sz="1200" dirty="0" smtClean="0">
                      <a:solidFill>
                        <a:schemeClr val="tx1">
                          <a:alpha val="99000"/>
                        </a:schemeClr>
                      </a:solidFill>
                    </a:rPr>
                    <a:t>Data Source</a:t>
                  </a:r>
                  <a:endParaRPr lang="en-US" sz="1200" dirty="0">
                    <a:solidFill>
                      <a:schemeClr val="tx1">
                        <a:alpha val="99000"/>
                      </a:schemeClr>
                    </a:solidFill>
                  </a:endParaRPr>
                </a:p>
              </p:txBody>
            </p:sp>
          </p:grpSp>
          <p:grpSp>
            <p:nvGrpSpPr>
              <p:cNvPr id="25" name="组合 24"/>
              <p:cNvGrpSpPr/>
              <p:nvPr/>
            </p:nvGrpSpPr>
            <p:grpSpPr>
              <a:xfrm>
                <a:off x="2133600" y="1123950"/>
                <a:ext cx="1219200" cy="1143000"/>
                <a:chOff x="5410200" y="1885950"/>
                <a:chExt cx="1219200" cy="1143000"/>
              </a:xfrm>
            </p:grpSpPr>
            <p:sp>
              <p:nvSpPr>
                <p:cNvPr id="19" name="Rectangle 21"/>
                <p:cNvSpPr/>
                <p:nvPr/>
              </p:nvSpPr>
              <p:spPr bwMode="auto">
                <a:xfrm>
                  <a:off x="5410200" y="1885950"/>
                  <a:ext cx="1219200"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15" tIns="73115" rIns="73115" bIns="73115" numCol="1" rtlCol="0" anchor="b" anchorCtr="0" compatLnSpc="1">
                  <a:prstTxWarp prst="textNoShape">
                    <a:avLst/>
                  </a:prstTxWarp>
                </a:bodyPr>
                <a:lstStyle/>
                <a:p>
                  <a:pPr algn="ctr" defTabSz="635302" fontAlgn="base">
                    <a:spcBef>
                      <a:spcPct val="0"/>
                    </a:spcBef>
                    <a:spcAft>
                      <a:spcPct val="0"/>
                    </a:spcAft>
                  </a:pPr>
                  <a:r>
                    <a:rPr lang="en-US" altLang="zh-CN" sz="120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Report-Define</a:t>
                  </a:r>
                  <a:endParaRPr lang="en-US" sz="120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grpSp>
              <p:nvGrpSpPr>
                <p:cNvPr id="20" name="Group 13"/>
                <p:cNvGrpSpPr/>
                <p:nvPr/>
              </p:nvGrpSpPr>
              <p:grpSpPr>
                <a:xfrm>
                  <a:off x="5617665" y="2028280"/>
                  <a:ext cx="783135" cy="695870"/>
                  <a:chOff x="5627370" y="3924300"/>
                  <a:chExt cx="1524000" cy="1236662"/>
                </a:xfrm>
              </p:grpSpPr>
              <p:sp>
                <p:nvSpPr>
                  <p:cNvPr id="21" name="Rectangle 42"/>
                  <p:cNvSpPr/>
                  <p:nvPr/>
                </p:nvSpPr>
                <p:spPr bwMode="auto">
                  <a:xfrm>
                    <a:off x="5627370" y="3924300"/>
                    <a:ext cx="1524000" cy="1236662"/>
                  </a:xfrm>
                  <a:custGeom>
                    <a:avLst/>
                    <a:gdLst/>
                    <a:ahLst/>
                    <a:cxnLst/>
                    <a:rect l="l" t="t" r="r" b="b"/>
                    <a:pathLst>
                      <a:path w="1524000" h="1236662">
                        <a:moveTo>
                          <a:pt x="0" y="1077675"/>
                        </a:moveTo>
                        <a:lnTo>
                          <a:pt x="152603" y="1077675"/>
                        </a:lnTo>
                        <a:lnTo>
                          <a:pt x="147955" y="1100695"/>
                        </a:lnTo>
                        <a:cubicBezTo>
                          <a:pt x="147955" y="1158999"/>
                          <a:pt x="195220" y="1206264"/>
                          <a:pt x="253524" y="1206264"/>
                        </a:cubicBezTo>
                        <a:cubicBezTo>
                          <a:pt x="311828" y="1206264"/>
                          <a:pt x="359093" y="1158999"/>
                          <a:pt x="359093" y="1100695"/>
                        </a:cubicBezTo>
                        <a:cubicBezTo>
                          <a:pt x="359093" y="1092625"/>
                          <a:pt x="358188" y="1084766"/>
                          <a:pt x="354446" y="1077675"/>
                        </a:cubicBezTo>
                        <a:lnTo>
                          <a:pt x="1524000" y="1077675"/>
                        </a:lnTo>
                        <a:lnTo>
                          <a:pt x="1524000" y="1236662"/>
                        </a:lnTo>
                        <a:lnTo>
                          <a:pt x="0" y="1236662"/>
                        </a:lnTo>
                        <a:close/>
                        <a:moveTo>
                          <a:pt x="253524" y="1023701"/>
                        </a:moveTo>
                        <a:cubicBezTo>
                          <a:pt x="296047" y="1023701"/>
                          <a:pt x="330518" y="1058172"/>
                          <a:pt x="330518" y="1100695"/>
                        </a:cubicBezTo>
                        <a:cubicBezTo>
                          <a:pt x="330518" y="1143218"/>
                          <a:pt x="296047" y="1177689"/>
                          <a:pt x="253524" y="1177689"/>
                        </a:cubicBezTo>
                        <a:cubicBezTo>
                          <a:pt x="211001" y="1177689"/>
                          <a:pt x="176530" y="1143218"/>
                          <a:pt x="176530" y="1100695"/>
                        </a:cubicBezTo>
                        <a:cubicBezTo>
                          <a:pt x="176530" y="1058172"/>
                          <a:pt x="211001" y="1023701"/>
                          <a:pt x="253524" y="1023701"/>
                        </a:cubicBezTo>
                        <a:close/>
                        <a:moveTo>
                          <a:pt x="57627" y="53550"/>
                        </a:moveTo>
                        <a:lnTo>
                          <a:pt x="57627" y="945355"/>
                        </a:lnTo>
                        <a:lnTo>
                          <a:pt x="1466374" y="945355"/>
                        </a:lnTo>
                        <a:lnTo>
                          <a:pt x="1466374" y="53550"/>
                        </a:lnTo>
                        <a:close/>
                        <a:moveTo>
                          <a:pt x="42193" y="0"/>
                        </a:moveTo>
                        <a:lnTo>
                          <a:pt x="1481807" y="0"/>
                        </a:lnTo>
                        <a:cubicBezTo>
                          <a:pt x="1505110" y="0"/>
                          <a:pt x="1524000" y="18890"/>
                          <a:pt x="1524000" y="42193"/>
                        </a:cubicBezTo>
                        <a:lnTo>
                          <a:pt x="1524000" y="1047750"/>
                        </a:lnTo>
                        <a:lnTo>
                          <a:pt x="342806" y="1047750"/>
                        </a:lnTo>
                        <a:cubicBezTo>
                          <a:pt x="325940" y="1015876"/>
                          <a:pt x="292155" y="995126"/>
                          <a:pt x="253524" y="995126"/>
                        </a:cubicBezTo>
                        <a:cubicBezTo>
                          <a:pt x="214893" y="995126"/>
                          <a:pt x="181109" y="1015876"/>
                          <a:pt x="164243" y="1047750"/>
                        </a:cubicBezTo>
                        <a:lnTo>
                          <a:pt x="0" y="1047750"/>
                        </a:lnTo>
                        <a:lnTo>
                          <a:pt x="0" y="42193"/>
                        </a:lnTo>
                        <a:cubicBezTo>
                          <a:pt x="0" y="18890"/>
                          <a:pt x="18890" y="0"/>
                          <a:pt x="42193"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579" fontAlgn="base">
                      <a:spcBef>
                        <a:spcPct val="0"/>
                      </a:spcBef>
                      <a:spcAft>
                        <a:spcPct val="0"/>
                      </a:spcAft>
                      <a:defRPr/>
                    </a:pPr>
                    <a:endParaRPr lang="en-US" kern="0" spc="-50" dirty="0" err="1">
                      <a:ln>
                        <a:solidFill>
                          <a:schemeClr val="tx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Rectangle 46"/>
                  <p:cNvSpPr/>
                  <p:nvPr/>
                </p:nvSpPr>
                <p:spPr bwMode="auto">
                  <a:xfrm>
                    <a:off x="5740734" y="4060375"/>
                    <a:ext cx="667560" cy="677969"/>
                  </a:xfrm>
                  <a:custGeom>
                    <a:avLst/>
                    <a:gdLst/>
                    <a:ahLst/>
                    <a:cxnLst/>
                    <a:rect l="l" t="t" r="r" b="b"/>
                    <a:pathLst>
                      <a:path w="667560" h="677969">
                        <a:moveTo>
                          <a:pt x="507521" y="570317"/>
                        </a:moveTo>
                        <a:lnTo>
                          <a:pt x="507521" y="645906"/>
                        </a:lnTo>
                        <a:lnTo>
                          <a:pt x="641961" y="645906"/>
                        </a:lnTo>
                        <a:lnTo>
                          <a:pt x="641961" y="570317"/>
                        </a:lnTo>
                        <a:close/>
                        <a:moveTo>
                          <a:pt x="347481" y="570317"/>
                        </a:moveTo>
                        <a:lnTo>
                          <a:pt x="347481" y="645906"/>
                        </a:lnTo>
                        <a:lnTo>
                          <a:pt x="481922" y="645906"/>
                        </a:lnTo>
                        <a:lnTo>
                          <a:pt x="481922" y="570317"/>
                        </a:lnTo>
                        <a:close/>
                        <a:moveTo>
                          <a:pt x="507521" y="462666"/>
                        </a:moveTo>
                        <a:lnTo>
                          <a:pt x="507521" y="538255"/>
                        </a:lnTo>
                        <a:lnTo>
                          <a:pt x="641961" y="538255"/>
                        </a:lnTo>
                        <a:lnTo>
                          <a:pt x="641961" y="462666"/>
                        </a:lnTo>
                        <a:close/>
                        <a:moveTo>
                          <a:pt x="347481" y="462666"/>
                        </a:moveTo>
                        <a:lnTo>
                          <a:pt x="347481" y="538255"/>
                        </a:lnTo>
                        <a:lnTo>
                          <a:pt x="481922" y="538255"/>
                        </a:lnTo>
                        <a:lnTo>
                          <a:pt x="481922" y="462666"/>
                        </a:lnTo>
                        <a:close/>
                        <a:moveTo>
                          <a:pt x="25599" y="462666"/>
                        </a:moveTo>
                        <a:lnTo>
                          <a:pt x="25599" y="538255"/>
                        </a:lnTo>
                        <a:lnTo>
                          <a:pt x="321882" y="538255"/>
                        </a:lnTo>
                        <a:lnTo>
                          <a:pt x="321882" y="462666"/>
                        </a:lnTo>
                        <a:close/>
                        <a:moveTo>
                          <a:pt x="507521" y="355015"/>
                        </a:moveTo>
                        <a:lnTo>
                          <a:pt x="507521" y="430604"/>
                        </a:lnTo>
                        <a:lnTo>
                          <a:pt x="641961" y="430604"/>
                        </a:lnTo>
                        <a:lnTo>
                          <a:pt x="641961" y="355015"/>
                        </a:lnTo>
                        <a:close/>
                        <a:moveTo>
                          <a:pt x="347481" y="355015"/>
                        </a:moveTo>
                        <a:lnTo>
                          <a:pt x="347481" y="430604"/>
                        </a:lnTo>
                        <a:lnTo>
                          <a:pt x="481922" y="430604"/>
                        </a:lnTo>
                        <a:lnTo>
                          <a:pt x="481922" y="355015"/>
                        </a:lnTo>
                        <a:close/>
                        <a:moveTo>
                          <a:pt x="25599" y="355015"/>
                        </a:moveTo>
                        <a:lnTo>
                          <a:pt x="25599" y="430604"/>
                        </a:lnTo>
                        <a:lnTo>
                          <a:pt x="321882" y="430604"/>
                        </a:lnTo>
                        <a:lnTo>
                          <a:pt x="321882" y="355015"/>
                        </a:lnTo>
                        <a:close/>
                        <a:moveTo>
                          <a:pt x="507521" y="247364"/>
                        </a:moveTo>
                        <a:lnTo>
                          <a:pt x="507521" y="322953"/>
                        </a:lnTo>
                        <a:lnTo>
                          <a:pt x="641961" y="322953"/>
                        </a:lnTo>
                        <a:lnTo>
                          <a:pt x="641961" y="247364"/>
                        </a:lnTo>
                        <a:close/>
                        <a:moveTo>
                          <a:pt x="347481" y="247364"/>
                        </a:moveTo>
                        <a:lnTo>
                          <a:pt x="347481" y="322953"/>
                        </a:lnTo>
                        <a:lnTo>
                          <a:pt x="481922" y="322953"/>
                        </a:lnTo>
                        <a:lnTo>
                          <a:pt x="481922" y="247364"/>
                        </a:lnTo>
                        <a:close/>
                        <a:moveTo>
                          <a:pt x="25599" y="247364"/>
                        </a:moveTo>
                        <a:lnTo>
                          <a:pt x="25599" y="322953"/>
                        </a:lnTo>
                        <a:lnTo>
                          <a:pt x="321882" y="322953"/>
                        </a:lnTo>
                        <a:lnTo>
                          <a:pt x="321882" y="247364"/>
                        </a:lnTo>
                        <a:close/>
                        <a:moveTo>
                          <a:pt x="507521" y="139713"/>
                        </a:moveTo>
                        <a:lnTo>
                          <a:pt x="507521" y="215302"/>
                        </a:lnTo>
                        <a:lnTo>
                          <a:pt x="641961" y="215302"/>
                        </a:lnTo>
                        <a:lnTo>
                          <a:pt x="641961" y="139713"/>
                        </a:lnTo>
                        <a:close/>
                        <a:moveTo>
                          <a:pt x="347481" y="139713"/>
                        </a:moveTo>
                        <a:lnTo>
                          <a:pt x="347481" y="215302"/>
                        </a:lnTo>
                        <a:lnTo>
                          <a:pt x="481922" y="215302"/>
                        </a:lnTo>
                        <a:lnTo>
                          <a:pt x="481922" y="139713"/>
                        </a:lnTo>
                        <a:close/>
                        <a:moveTo>
                          <a:pt x="25599" y="139713"/>
                        </a:moveTo>
                        <a:lnTo>
                          <a:pt x="25599" y="215302"/>
                        </a:lnTo>
                        <a:lnTo>
                          <a:pt x="321882" y="215302"/>
                        </a:lnTo>
                        <a:lnTo>
                          <a:pt x="321882" y="139713"/>
                        </a:lnTo>
                        <a:close/>
                        <a:moveTo>
                          <a:pt x="507521" y="32062"/>
                        </a:moveTo>
                        <a:lnTo>
                          <a:pt x="507521" y="107651"/>
                        </a:lnTo>
                        <a:lnTo>
                          <a:pt x="641961" y="107651"/>
                        </a:lnTo>
                        <a:lnTo>
                          <a:pt x="641961" y="32062"/>
                        </a:lnTo>
                        <a:close/>
                        <a:moveTo>
                          <a:pt x="347481" y="32062"/>
                        </a:moveTo>
                        <a:lnTo>
                          <a:pt x="347481" y="107651"/>
                        </a:lnTo>
                        <a:lnTo>
                          <a:pt x="481922" y="107651"/>
                        </a:lnTo>
                        <a:lnTo>
                          <a:pt x="481922" y="32062"/>
                        </a:lnTo>
                        <a:close/>
                        <a:moveTo>
                          <a:pt x="25599" y="32062"/>
                        </a:moveTo>
                        <a:lnTo>
                          <a:pt x="25599" y="107651"/>
                        </a:lnTo>
                        <a:lnTo>
                          <a:pt x="321882" y="107651"/>
                        </a:lnTo>
                        <a:lnTo>
                          <a:pt x="321882" y="32062"/>
                        </a:lnTo>
                        <a:close/>
                        <a:moveTo>
                          <a:pt x="0" y="0"/>
                        </a:moveTo>
                        <a:lnTo>
                          <a:pt x="667560" y="0"/>
                        </a:lnTo>
                        <a:lnTo>
                          <a:pt x="667560" y="2"/>
                        </a:lnTo>
                        <a:lnTo>
                          <a:pt x="667560" y="32062"/>
                        </a:lnTo>
                        <a:lnTo>
                          <a:pt x="667560" y="107651"/>
                        </a:lnTo>
                        <a:lnTo>
                          <a:pt x="667560" y="139713"/>
                        </a:lnTo>
                        <a:lnTo>
                          <a:pt x="667560" y="215302"/>
                        </a:lnTo>
                        <a:lnTo>
                          <a:pt x="667560" y="247364"/>
                        </a:lnTo>
                        <a:lnTo>
                          <a:pt x="667560" y="322953"/>
                        </a:lnTo>
                        <a:lnTo>
                          <a:pt x="667560" y="355015"/>
                        </a:lnTo>
                        <a:lnTo>
                          <a:pt x="667560" y="430604"/>
                        </a:lnTo>
                        <a:lnTo>
                          <a:pt x="667560" y="462666"/>
                        </a:lnTo>
                        <a:lnTo>
                          <a:pt x="667560" y="538255"/>
                        </a:lnTo>
                        <a:lnTo>
                          <a:pt x="667560" y="570317"/>
                        </a:lnTo>
                        <a:lnTo>
                          <a:pt x="667560" y="645906"/>
                        </a:lnTo>
                        <a:lnTo>
                          <a:pt x="667560" y="677968"/>
                        </a:lnTo>
                        <a:lnTo>
                          <a:pt x="667560" y="677969"/>
                        </a:lnTo>
                        <a:lnTo>
                          <a:pt x="641961" y="677969"/>
                        </a:lnTo>
                        <a:lnTo>
                          <a:pt x="641961" y="677968"/>
                        </a:lnTo>
                        <a:lnTo>
                          <a:pt x="507521" y="677968"/>
                        </a:lnTo>
                        <a:lnTo>
                          <a:pt x="507521" y="677969"/>
                        </a:lnTo>
                        <a:lnTo>
                          <a:pt x="481922" y="677969"/>
                        </a:lnTo>
                        <a:lnTo>
                          <a:pt x="481922" y="677968"/>
                        </a:lnTo>
                        <a:lnTo>
                          <a:pt x="347481" y="677968"/>
                        </a:lnTo>
                        <a:lnTo>
                          <a:pt x="347481" y="677969"/>
                        </a:lnTo>
                        <a:lnTo>
                          <a:pt x="321882" y="677969"/>
                        </a:lnTo>
                        <a:lnTo>
                          <a:pt x="321882" y="570317"/>
                        </a:lnTo>
                        <a:lnTo>
                          <a:pt x="0" y="570317"/>
                        </a:lnTo>
                        <a:lnTo>
                          <a:pt x="0" y="554287"/>
                        </a:lnTo>
                        <a:lnTo>
                          <a:pt x="0" y="538255"/>
                        </a:lnTo>
                        <a:lnTo>
                          <a:pt x="0" y="462666"/>
                        </a:lnTo>
                        <a:lnTo>
                          <a:pt x="0" y="430604"/>
                        </a:lnTo>
                        <a:lnTo>
                          <a:pt x="0" y="355015"/>
                        </a:lnTo>
                        <a:lnTo>
                          <a:pt x="0" y="322953"/>
                        </a:lnTo>
                        <a:lnTo>
                          <a:pt x="0" y="247364"/>
                        </a:lnTo>
                        <a:lnTo>
                          <a:pt x="0" y="215302"/>
                        </a:lnTo>
                        <a:lnTo>
                          <a:pt x="0" y="139713"/>
                        </a:lnTo>
                        <a:lnTo>
                          <a:pt x="0" y="107651"/>
                        </a:lnTo>
                        <a:lnTo>
                          <a:pt x="0" y="32062"/>
                        </a:lnTo>
                        <a:lnTo>
                          <a:pt x="0" y="2"/>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579" fontAlgn="base">
                      <a:spcBef>
                        <a:spcPct val="0"/>
                      </a:spcBef>
                      <a:spcAft>
                        <a:spcPct val="0"/>
                      </a:spcAft>
                      <a:defRPr/>
                    </a:pPr>
                    <a:endParaRPr lang="en-US" kern="0" spc="-50" dirty="0" err="1">
                      <a:ln>
                        <a:solidFill>
                          <a:schemeClr val="tx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Freeform 64"/>
                  <p:cNvSpPr/>
                  <p:nvPr/>
                </p:nvSpPr>
                <p:spPr bwMode="auto">
                  <a:xfrm>
                    <a:off x="6469694" y="4060375"/>
                    <a:ext cx="566900" cy="361398"/>
                  </a:xfrm>
                  <a:custGeom>
                    <a:avLst/>
                    <a:gdLst/>
                    <a:ahLst/>
                    <a:cxnLst/>
                    <a:rect l="l" t="t" r="r" b="b"/>
                    <a:pathLst>
                      <a:path w="1395575" h="889678">
                        <a:moveTo>
                          <a:pt x="1288087" y="393176"/>
                        </a:moveTo>
                        <a:lnTo>
                          <a:pt x="1157081" y="483566"/>
                        </a:lnTo>
                        <a:lnTo>
                          <a:pt x="1118078" y="432149"/>
                        </a:lnTo>
                        <a:lnTo>
                          <a:pt x="1007728" y="605449"/>
                        </a:lnTo>
                        <a:lnTo>
                          <a:pt x="944370" y="572352"/>
                        </a:lnTo>
                        <a:lnTo>
                          <a:pt x="814699" y="511825"/>
                        </a:lnTo>
                        <a:lnTo>
                          <a:pt x="636856" y="666606"/>
                        </a:lnTo>
                        <a:lnTo>
                          <a:pt x="567828" y="614241"/>
                        </a:lnTo>
                        <a:lnTo>
                          <a:pt x="491174" y="722246"/>
                        </a:lnTo>
                        <a:lnTo>
                          <a:pt x="350257" y="722246"/>
                        </a:lnTo>
                        <a:lnTo>
                          <a:pt x="96017" y="830369"/>
                        </a:lnTo>
                        <a:lnTo>
                          <a:pt x="1328587" y="830369"/>
                        </a:lnTo>
                        <a:lnTo>
                          <a:pt x="1328587" y="499521"/>
                        </a:lnTo>
                        <a:close/>
                        <a:moveTo>
                          <a:pt x="1328587" y="146637"/>
                        </a:moveTo>
                        <a:lnTo>
                          <a:pt x="1217466" y="257758"/>
                        </a:lnTo>
                        <a:lnTo>
                          <a:pt x="1152160" y="174640"/>
                        </a:lnTo>
                        <a:lnTo>
                          <a:pt x="997802" y="311189"/>
                        </a:lnTo>
                        <a:lnTo>
                          <a:pt x="962179" y="257758"/>
                        </a:lnTo>
                        <a:lnTo>
                          <a:pt x="854142" y="390720"/>
                        </a:lnTo>
                        <a:lnTo>
                          <a:pt x="798327" y="351542"/>
                        </a:lnTo>
                        <a:lnTo>
                          <a:pt x="706895" y="459612"/>
                        </a:lnTo>
                        <a:lnTo>
                          <a:pt x="469419" y="459612"/>
                        </a:lnTo>
                        <a:lnTo>
                          <a:pt x="401731" y="404971"/>
                        </a:lnTo>
                        <a:lnTo>
                          <a:pt x="320995" y="542729"/>
                        </a:lnTo>
                        <a:lnTo>
                          <a:pt x="172573" y="542729"/>
                        </a:lnTo>
                        <a:lnTo>
                          <a:pt x="66990" y="677877"/>
                        </a:lnTo>
                        <a:lnTo>
                          <a:pt x="66990" y="798405"/>
                        </a:lnTo>
                        <a:lnTo>
                          <a:pt x="327711" y="680355"/>
                        </a:lnTo>
                        <a:lnTo>
                          <a:pt x="462991" y="685009"/>
                        </a:lnTo>
                        <a:lnTo>
                          <a:pt x="558814" y="559334"/>
                        </a:lnTo>
                        <a:lnTo>
                          <a:pt x="637729" y="619843"/>
                        </a:lnTo>
                        <a:lnTo>
                          <a:pt x="803422" y="472099"/>
                        </a:lnTo>
                        <a:lnTo>
                          <a:pt x="942109" y="531407"/>
                        </a:lnTo>
                        <a:lnTo>
                          <a:pt x="992841" y="559334"/>
                        </a:lnTo>
                        <a:lnTo>
                          <a:pt x="1121125" y="364495"/>
                        </a:lnTo>
                        <a:lnTo>
                          <a:pt x="1168389" y="430847"/>
                        </a:lnTo>
                        <a:lnTo>
                          <a:pt x="1303760" y="336617"/>
                        </a:lnTo>
                        <a:lnTo>
                          <a:pt x="1328587" y="398996"/>
                        </a:lnTo>
                        <a:close/>
                        <a:moveTo>
                          <a:pt x="66990" y="59308"/>
                        </a:moveTo>
                        <a:lnTo>
                          <a:pt x="66990" y="591593"/>
                        </a:lnTo>
                        <a:lnTo>
                          <a:pt x="148825" y="489298"/>
                        </a:lnTo>
                        <a:lnTo>
                          <a:pt x="291311" y="495234"/>
                        </a:lnTo>
                        <a:lnTo>
                          <a:pt x="392237" y="334937"/>
                        </a:lnTo>
                        <a:lnTo>
                          <a:pt x="475355" y="412116"/>
                        </a:lnTo>
                        <a:lnTo>
                          <a:pt x="695020" y="418055"/>
                        </a:lnTo>
                        <a:lnTo>
                          <a:pt x="795946" y="299317"/>
                        </a:lnTo>
                        <a:lnTo>
                          <a:pt x="849380" y="334937"/>
                        </a:lnTo>
                        <a:lnTo>
                          <a:pt x="968118" y="180579"/>
                        </a:lnTo>
                        <a:lnTo>
                          <a:pt x="1009709" y="253061"/>
                        </a:lnTo>
                        <a:lnTo>
                          <a:pt x="1160480" y="117686"/>
                        </a:lnTo>
                        <a:lnTo>
                          <a:pt x="1223403" y="192484"/>
                        </a:lnTo>
                        <a:lnTo>
                          <a:pt x="1328587" y="84562"/>
                        </a:lnTo>
                        <a:lnTo>
                          <a:pt x="1328587" y="59308"/>
                        </a:lnTo>
                        <a:close/>
                        <a:moveTo>
                          <a:pt x="0" y="0"/>
                        </a:moveTo>
                        <a:lnTo>
                          <a:pt x="1395575" y="0"/>
                        </a:lnTo>
                        <a:lnTo>
                          <a:pt x="1395575" y="889678"/>
                        </a:lnTo>
                        <a:lnTo>
                          <a:pt x="0" y="889678"/>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579" fontAlgn="base">
                      <a:spcBef>
                        <a:spcPct val="0"/>
                      </a:spcBef>
                      <a:spcAft>
                        <a:spcPct val="0"/>
                      </a:spcAft>
                      <a:defRPr/>
                    </a:pPr>
                    <a:endParaRPr lang="en-US" kern="0" spc="-50" dirty="0" err="1">
                      <a:ln>
                        <a:solidFill>
                          <a:schemeClr val="tx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4" name="Picture 2"/>
                  <p:cNvPicPr>
                    <a:picLocks noChangeAspect="1" noChangeArrowheads="1"/>
                  </p:cNvPicPr>
                  <p:nvPr/>
                </p:nvPicPr>
                <p:blipFill rotWithShape="1">
                  <a:blip r:embed="rId6" cstate="screen">
                    <a:lum bright="100000"/>
                    <a:extLst>
                      <a:ext uri="{28A0092B-C50C-407E-A947-70E740481C1C}">
                        <a14:useLocalDpi xmlns:a14="http://schemas.microsoft.com/office/drawing/2010/main" xmlns=""/>
                      </a:ext>
                    </a:extLst>
                  </a:blip>
                  <a:srcRect l="6069" t="19565" r="12771"/>
                  <a:stretch/>
                </p:blipFill>
                <p:spPr bwMode="auto">
                  <a:xfrm>
                    <a:off x="6591089" y="4495965"/>
                    <a:ext cx="324111" cy="27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6" name="组合 35"/>
              <p:cNvGrpSpPr/>
              <p:nvPr/>
            </p:nvGrpSpPr>
            <p:grpSpPr>
              <a:xfrm>
                <a:off x="4038600" y="1123950"/>
                <a:ext cx="1219200" cy="1143000"/>
                <a:chOff x="6324600" y="3105150"/>
                <a:chExt cx="1219200" cy="1143000"/>
              </a:xfrm>
            </p:grpSpPr>
            <p:sp>
              <p:nvSpPr>
                <p:cNvPr id="30" name="Rectangle 21"/>
                <p:cNvSpPr/>
                <p:nvPr/>
              </p:nvSpPr>
              <p:spPr bwMode="auto">
                <a:xfrm>
                  <a:off x="6324600" y="3105150"/>
                  <a:ext cx="1219200"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15" tIns="73115" rIns="73115" bIns="73115" numCol="1" rtlCol="0" anchor="b" anchorCtr="0" compatLnSpc="1">
                  <a:prstTxWarp prst="textNoShape">
                    <a:avLst/>
                  </a:prstTxWarp>
                </a:bodyPr>
                <a:lstStyle/>
                <a:p>
                  <a:pPr algn="ctr" defTabSz="635302" fontAlgn="base">
                    <a:spcBef>
                      <a:spcPct val="0"/>
                    </a:spcBef>
                    <a:spcAft>
                      <a:spcPct val="0"/>
                    </a:spcAft>
                  </a:pPr>
                  <a:r>
                    <a:rPr lang="en-US" altLang="zh-CN" sz="120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Report-Engine</a:t>
                  </a:r>
                  <a:endParaRPr lang="en-US" sz="120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27" name="Freeform 104"/>
                <p:cNvSpPr>
                  <a:spLocks noEditPoints="1"/>
                </p:cNvSpPr>
                <p:nvPr/>
              </p:nvSpPr>
              <p:spPr bwMode="black">
                <a:xfrm>
                  <a:off x="6553200" y="3181350"/>
                  <a:ext cx="762000" cy="762000"/>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1160" tIns="45581" rIns="91160" bIns="45581" numCol="1" anchor="t" anchorCtr="0" compatLnSpc="1">
                  <a:prstTxWarp prst="textNoShape">
                    <a:avLst/>
                  </a:prstTxWarp>
                </a:bodyPr>
                <a:lstStyle/>
                <a:p>
                  <a:endParaRPr lang="en-US" sz="1700" dirty="0">
                    <a:solidFill>
                      <a:srgbClr val="000000"/>
                    </a:solidFill>
                  </a:endParaRPr>
                </a:p>
              </p:txBody>
            </p:sp>
          </p:grpSp>
          <p:sp>
            <p:nvSpPr>
              <p:cNvPr id="37" name="右箭头 36"/>
              <p:cNvSpPr/>
              <p:nvPr/>
            </p:nvSpPr>
            <p:spPr bwMode="auto">
              <a:xfrm>
                <a:off x="1524000" y="1581150"/>
                <a:ext cx="533400" cy="304800"/>
              </a:xfrm>
              <a:prstGeom prs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sp>
            <p:nvSpPr>
              <p:cNvPr id="38" name="右箭头 37"/>
              <p:cNvSpPr/>
              <p:nvPr/>
            </p:nvSpPr>
            <p:spPr bwMode="auto">
              <a:xfrm>
                <a:off x="3429000" y="1581150"/>
                <a:ext cx="533400" cy="304800"/>
              </a:xfrm>
              <a:prstGeom prs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grpSp>
        <p:sp>
          <p:nvSpPr>
            <p:cNvPr id="41" name="Rectangle 19"/>
            <p:cNvSpPr/>
            <p:nvPr>
              <p:custDataLst>
                <p:tags r:id="rId1"/>
              </p:custDataLst>
            </p:nvPr>
          </p:nvSpPr>
          <p:spPr bwMode="auto">
            <a:xfrm>
              <a:off x="1676400" y="2571750"/>
              <a:ext cx="3581400" cy="1295400"/>
            </a:xfrm>
            <a:prstGeom prst="rect">
              <a:avLst/>
            </a:prstGeom>
            <a:solidFill>
              <a:srgbClr val="000000">
                <a:alpha val="20000"/>
              </a:srgbClr>
            </a:solidFill>
            <a:ln w="9525" cap="flat" cmpd="sng" algn="ctr">
              <a:solidFill>
                <a:srgbClr val="FFFFFF">
                  <a:alpha val="50000"/>
                </a:srgbClr>
              </a:solidFill>
              <a:prstDash val="solid"/>
              <a:headEnd type="none" w="med" len="med"/>
              <a:tailEnd type="none" w="med" len="med"/>
            </a:ln>
            <a:effectLst/>
          </p:spPr>
          <p:txBody>
            <a:bodyPr vert="horz" wrap="square" lIns="46612" tIns="46612" rIns="46612" bIns="46612" numCol="1" rtlCol="0" anchor="ctr" anchorCtr="0" compatLnSpc="1">
              <a:prstTxWarp prst="textNoShape">
                <a:avLst/>
              </a:prstTxWarp>
              <a:noAutofit/>
            </a:bodyPr>
            <a:lstStyle/>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体现数据导向理念</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报表定义与计算引擎分离</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同数据源的多维度、多指标一次计算完成</a:t>
              </a:r>
              <a:endParaRPr lang="en-US" altLang="zh-CN" sz="1200" dirty="0" smtClean="0">
                <a:ln>
                  <a:solidFill>
                    <a:srgbClr val="FFFFFF">
                      <a:alpha val="0"/>
                    </a:srgbClr>
                  </a:solidFill>
                </a:ln>
                <a:solidFill>
                  <a:srgbClr val="FFFFFF"/>
                </a:solidFill>
              </a:endParaRPr>
            </a:p>
            <a:p>
              <a:pPr marL="357685" lvl="1" indent="-234680">
                <a:spcBef>
                  <a:spcPts val="306"/>
                </a:spcBef>
                <a:spcAft>
                  <a:spcPts val="306"/>
                </a:spcAft>
                <a:buClr>
                  <a:srgbClr val="FFFFFF"/>
                </a:buClr>
                <a:buSzPct val="100000"/>
                <a:buFont typeface="Arial" pitchFamily="34" charset="0"/>
                <a:buChar char="•"/>
              </a:pPr>
              <a:r>
                <a:rPr lang="zh-CN" altLang="en-US" sz="1200" dirty="0" smtClean="0">
                  <a:ln>
                    <a:solidFill>
                      <a:srgbClr val="FFFFFF">
                        <a:alpha val="0"/>
                      </a:srgbClr>
                    </a:solidFill>
                  </a:ln>
                  <a:solidFill>
                    <a:srgbClr val="FFFFFF"/>
                  </a:solidFill>
                </a:rPr>
                <a:t>小时、日、周。。。数据依次复用</a:t>
              </a:r>
              <a:endParaRPr lang="en-US" sz="1200" dirty="0">
                <a:ln>
                  <a:solidFill>
                    <a:srgbClr val="FFFFFF">
                      <a:alpha val="0"/>
                    </a:srgbClr>
                  </a:solidFill>
                </a:ln>
                <a:solidFill>
                  <a:srgbClr val="FFFFFF"/>
                </a:solidFill>
              </a:endParaRPr>
            </a:p>
          </p:txBody>
        </p:sp>
      </p:grpSp>
      <p:grpSp>
        <p:nvGrpSpPr>
          <p:cNvPr id="55" name="组合 54"/>
          <p:cNvGrpSpPr/>
          <p:nvPr/>
        </p:nvGrpSpPr>
        <p:grpSpPr>
          <a:xfrm>
            <a:off x="6172200" y="1428750"/>
            <a:ext cx="2514600" cy="2590800"/>
            <a:chOff x="6096000" y="1123950"/>
            <a:chExt cx="2514600" cy="2590800"/>
          </a:xfrm>
        </p:grpSpPr>
        <p:grpSp>
          <p:nvGrpSpPr>
            <p:cNvPr id="46" name="组合 45"/>
            <p:cNvGrpSpPr/>
            <p:nvPr/>
          </p:nvGrpSpPr>
          <p:grpSpPr>
            <a:xfrm>
              <a:off x="6705600" y="1123950"/>
              <a:ext cx="1219200" cy="1143000"/>
              <a:chOff x="6553200" y="2038350"/>
              <a:chExt cx="1219200" cy="1143000"/>
            </a:xfrm>
          </p:grpSpPr>
          <p:sp>
            <p:nvSpPr>
              <p:cNvPr id="44" name="Rectangle 21"/>
              <p:cNvSpPr/>
              <p:nvPr/>
            </p:nvSpPr>
            <p:spPr bwMode="auto">
              <a:xfrm>
                <a:off x="6553200" y="2038350"/>
                <a:ext cx="1219200"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15" tIns="73115" rIns="73115" bIns="73115" numCol="1" rtlCol="0" anchor="b" anchorCtr="0" compatLnSpc="1">
                <a:prstTxWarp prst="textNoShape">
                  <a:avLst/>
                </a:prstTxWarp>
              </a:bodyPr>
              <a:lstStyle/>
              <a:p>
                <a:pPr algn="ctr" defTabSz="635302" fontAlgn="base">
                  <a:spcBef>
                    <a:spcPct val="0"/>
                  </a:spcBef>
                  <a:spcAft>
                    <a:spcPct val="0"/>
                  </a:spcAft>
                </a:pPr>
                <a:r>
                  <a:rPr lang="en-US" altLang="zh-CN" sz="120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Report-Engine</a:t>
                </a:r>
                <a:endParaRPr lang="en-US" sz="120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5" name="Freeform 104"/>
              <p:cNvSpPr>
                <a:spLocks noEditPoints="1"/>
              </p:cNvSpPr>
              <p:nvPr/>
            </p:nvSpPr>
            <p:spPr bwMode="black">
              <a:xfrm>
                <a:off x="6781800" y="2114550"/>
                <a:ext cx="762000" cy="762000"/>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1160" tIns="45581" rIns="91160" bIns="45581" numCol="1" anchor="t" anchorCtr="0" compatLnSpc="1">
                <a:prstTxWarp prst="textNoShape">
                  <a:avLst/>
                </a:prstTxWarp>
              </a:bodyPr>
              <a:lstStyle/>
              <a:p>
                <a:endParaRPr lang="en-US" sz="1700" dirty="0">
                  <a:solidFill>
                    <a:srgbClr val="000000"/>
                  </a:solidFill>
                </a:endParaRPr>
              </a:p>
            </p:txBody>
          </p:sp>
        </p:grpSp>
        <p:sp>
          <p:nvSpPr>
            <p:cNvPr id="48" name="右箭头 47"/>
            <p:cNvSpPr/>
            <p:nvPr/>
          </p:nvSpPr>
          <p:spPr bwMode="auto">
            <a:xfrm rot="7200000">
              <a:off x="6552204" y="2465568"/>
              <a:ext cx="686040" cy="393784"/>
            </a:xfrm>
            <a:prstGeom prs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sp>
          <p:nvSpPr>
            <p:cNvPr id="49" name="右箭头 48"/>
            <p:cNvSpPr/>
            <p:nvPr/>
          </p:nvSpPr>
          <p:spPr bwMode="auto">
            <a:xfrm rot="3600000">
              <a:off x="7379860" y="2483100"/>
              <a:ext cx="725681" cy="392322"/>
            </a:xfrm>
            <a:prstGeom prs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200" dirty="0" smtClean="0">
                <a:solidFill>
                  <a:schemeClr val="tx1"/>
                </a:solidFill>
                <a:latin typeface="Segoe UI" pitchFamily="34" charset="0"/>
                <a:ea typeface="Segoe UI" pitchFamily="34" charset="0"/>
                <a:cs typeface="Segoe UI" pitchFamily="34" charset="0"/>
              </a:endParaRPr>
            </a:p>
          </p:txBody>
        </p:sp>
        <p:grpSp>
          <p:nvGrpSpPr>
            <p:cNvPr id="50" name="组合 14"/>
            <p:cNvGrpSpPr/>
            <p:nvPr/>
          </p:nvGrpSpPr>
          <p:grpSpPr>
            <a:xfrm>
              <a:off x="6096000" y="3105150"/>
              <a:ext cx="1295400" cy="609600"/>
              <a:chOff x="3352800" y="1733550"/>
              <a:chExt cx="1371600" cy="685800"/>
            </a:xfrm>
          </p:grpSpPr>
          <p:pic>
            <p:nvPicPr>
              <p:cNvPr id="51" name="Picture 2" descr="C:\Users\Administrator\Desktop\bigdata图标\avro-logo.png"/>
              <p:cNvPicPr>
                <a:picLocks noChangeAspect="1" noChangeArrowheads="1"/>
              </p:cNvPicPr>
              <p:nvPr/>
            </p:nvPicPr>
            <p:blipFill>
              <a:blip r:embed="rId7">
                <a:clrChange>
                  <a:clrFrom>
                    <a:srgbClr val="0033FF"/>
                  </a:clrFrom>
                  <a:clrTo>
                    <a:srgbClr val="0033FF">
                      <a:alpha val="0"/>
                    </a:srgbClr>
                  </a:clrTo>
                </a:clrChange>
                <a:extLst>
                  <a:ext uri="{28A0092B-C50C-407E-A947-70E740481C1C}">
                    <a14:useLocalDpi xmlns="" xmlns:a14="http://schemas.microsoft.com/office/drawing/2010/main" val="0"/>
                  </a:ext>
                </a:extLst>
              </a:blip>
              <a:srcRect/>
              <a:stretch>
                <a:fillRect/>
              </a:stretch>
            </p:blipFill>
            <p:spPr bwMode="auto">
              <a:xfrm>
                <a:off x="3352800" y="1733550"/>
                <a:ext cx="1290918"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52" name="TextBox 51"/>
              <p:cNvSpPr txBox="1"/>
              <p:nvPr/>
            </p:nvSpPr>
            <p:spPr>
              <a:xfrm>
                <a:off x="3352800" y="2234684"/>
                <a:ext cx="1371600" cy="184666"/>
              </a:xfrm>
              <a:prstGeom prst="rect">
                <a:avLst/>
              </a:prstGeom>
              <a:noFill/>
            </p:spPr>
            <p:txBody>
              <a:bodyPr wrap="square" lIns="0" tIns="0" rIns="0" bIns="0" rtlCol="0">
                <a:spAutoFit/>
              </a:bodyPr>
              <a:lstStyle/>
              <a:p>
                <a:pPr algn="ctr"/>
                <a:r>
                  <a:rPr lang="en-US" altLang="zh-CN" sz="1200" dirty="0" smtClean="0">
                    <a:solidFill>
                      <a:schemeClr val="tx1">
                        <a:alpha val="99000"/>
                      </a:schemeClr>
                    </a:solidFill>
                  </a:rPr>
                  <a:t>Avro-</a:t>
                </a:r>
                <a:r>
                  <a:rPr lang="en-US" altLang="zh-CN" sz="1200" dirty="0" err="1" smtClean="0">
                    <a:solidFill>
                      <a:schemeClr val="tx1">
                        <a:alpha val="99000"/>
                      </a:schemeClr>
                    </a:solidFill>
                  </a:rPr>
                  <a:t>Mapreduce</a:t>
                </a:r>
                <a:endParaRPr lang="en-US" sz="1200" dirty="0">
                  <a:solidFill>
                    <a:schemeClr val="tx1">
                      <a:alpha val="99000"/>
                    </a:schemeClr>
                  </a:solidFill>
                </a:endParaRPr>
              </a:p>
            </p:txBody>
          </p:sp>
        </p:grpSp>
        <p:pic>
          <p:nvPicPr>
            <p:cNvPr id="53" name="Picture 8" descr="C:\Users\Administrator\Desktop\spark-project-header1-cropped.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440974" y="3105150"/>
              <a:ext cx="1169626" cy="533400"/>
            </a:xfrm>
            <a:prstGeom prst="rect">
              <a:avLst/>
            </a:prstGeom>
            <a:ln>
              <a:noFill/>
            </a:ln>
            <a:extLst>
              <a:ext uri="{909E8E84-426E-40dd-AFC4-6F175D3DCCD1}">
                <a14:hiddenFill xmlns=""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pic>
      </p:grpSp>
    </p:spTree>
    <p:extLst>
      <p:ext uri="{BB962C8B-B14F-4D97-AF65-F5344CB8AC3E}">
        <p14:creationId xmlns="" xmlns:p14="http://schemas.microsoft.com/office/powerpoint/2010/main" val="27960332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133350"/>
            <a:ext cx="4648200" cy="415498"/>
          </a:xfrm>
        </p:spPr>
        <p:txBody>
          <a:bodyPr/>
          <a:lstStyle/>
          <a:p>
            <a:pPr marL="0" indent="0">
              <a:buNone/>
            </a:pPr>
            <a:r>
              <a:rPr kumimoji="1" lang="zh-CN" altLang="en-US" sz="3000" dirty="0" smtClean="0"/>
              <a:t>承载公司级大数据战略</a:t>
            </a:r>
            <a:endParaRPr kumimoji="1" lang="zh-CN" altLang="en-US" sz="3000" dirty="0"/>
          </a:p>
        </p:txBody>
      </p:sp>
      <p:sp>
        <p:nvSpPr>
          <p:cNvPr id="215042" name="AutoShape 2" descr="http://www.xunfei.cn/ime150416/img/logo-lab.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15045" name="Picture 5"/>
          <p:cNvPicPr>
            <a:picLocks noChangeAspect="1" noChangeArrowheads="1"/>
          </p:cNvPicPr>
          <p:nvPr/>
        </p:nvPicPr>
        <p:blipFill>
          <a:blip r:embed="rId3"/>
          <a:srcRect/>
          <a:stretch>
            <a:fillRect/>
          </a:stretch>
        </p:blipFill>
        <p:spPr bwMode="auto">
          <a:xfrm>
            <a:off x="3276600" y="4464887"/>
            <a:ext cx="1371600" cy="413779"/>
          </a:xfrm>
          <a:prstGeom prst="rect">
            <a:avLst/>
          </a:prstGeom>
          <a:noFill/>
          <a:ln w="9525">
            <a:noFill/>
            <a:miter lim="800000"/>
            <a:headEnd/>
            <a:tailEnd/>
          </a:ln>
        </p:spPr>
      </p:pic>
      <p:pic>
        <p:nvPicPr>
          <p:cNvPr id="215046" name="Picture 6" descr="C:\Users\kim\Desktop\logo.png"/>
          <p:cNvPicPr>
            <a:picLocks noChangeAspect="1" noChangeArrowheads="1"/>
          </p:cNvPicPr>
          <p:nvPr/>
        </p:nvPicPr>
        <p:blipFill>
          <a:blip r:embed="rId4"/>
          <a:srcRect/>
          <a:stretch>
            <a:fillRect/>
          </a:stretch>
        </p:blipFill>
        <p:spPr bwMode="auto">
          <a:xfrm>
            <a:off x="4724400" y="4520685"/>
            <a:ext cx="2133600" cy="413265"/>
          </a:xfrm>
          <a:prstGeom prst="rect">
            <a:avLst/>
          </a:prstGeom>
          <a:noFill/>
        </p:spPr>
      </p:pic>
      <p:pic>
        <p:nvPicPr>
          <p:cNvPr id="215048" name="Picture 8"/>
          <p:cNvPicPr>
            <a:picLocks noChangeAspect="1" noChangeArrowheads="1"/>
          </p:cNvPicPr>
          <p:nvPr/>
        </p:nvPicPr>
        <p:blipFill>
          <a:blip r:embed="rId5"/>
          <a:srcRect/>
          <a:stretch>
            <a:fillRect/>
          </a:stretch>
        </p:blipFill>
        <p:spPr bwMode="auto">
          <a:xfrm>
            <a:off x="6858000" y="4464887"/>
            <a:ext cx="1676400" cy="448842"/>
          </a:xfrm>
          <a:prstGeom prst="rect">
            <a:avLst/>
          </a:prstGeom>
          <a:noFill/>
          <a:ln w="9525">
            <a:noFill/>
            <a:miter lim="800000"/>
            <a:headEnd/>
            <a:tailEnd/>
          </a:ln>
        </p:spPr>
      </p:pic>
      <p:pic>
        <p:nvPicPr>
          <p:cNvPr id="15" name="Picture 2">
            <a:hlinkClick r:id="rId6"/>
          </p:cNvPr>
          <p:cNvPicPr>
            <a:picLocks noChangeAspect="1" noChangeArrowheads="1"/>
          </p:cNvPicPr>
          <p:nvPr/>
        </p:nvPicPr>
        <p:blipFill>
          <a:blip r:embed="rId7"/>
          <a:srcRect/>
          <a:stretch>
            <a:fillRect/>
          </a:stretch>
        </p:blipFill>
        <p:spPr bwMode="auto">
          <a:xfrm>
            <a:off x="838200" y="4444485"/>
            <a:ext cx="2378999" cy="477602"/>
          </a:xfrm>
          <a:prstGeom prst="rect">
            <a:avLst/>
          </a:prstGeom>
          <a:ln>
            <a:noFill/>
          </a:ln>
          <a:effectLst>
            <a:softEdge rad="112500"/>
          </a:effectLst>
        </p:spPr>
      </p:pic>
      <p:sp>
        <p:nvSpPr>
          <p:cNvPr id="18" name="Isosceles Triangle 133"/>
          <p:cNvSpPr/>
          <p:nvPr/>
        </p:nvSpPr>
        <p:spPr bwMode="auto">
          <a:xfrm>
            <a:off x="990600" y="3779087"/>
            <a:ext cx="7620000" cy="609600"/>
          </a:xfrm>
          <a:prstGeom prst="triangle">
            <a:avLst>
              <a:gd name="adj" fmla="val 50000"/>
            </a:avLst>
          </a:prstGeom>
          <a:solidFill>
            <a:srgbClr val="0070C0"/>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noAutofit/>
          </a:bodyPr>
          <a:lstStyle/>
          <a:p>
            <a:pPr algn="ctr" defTabSz="685466" fontAlgn="base">
              <a:spcBef>
                <a:spcPct val="0"/>
              </a:spcBef>
              <a:spcAft>
                <a:spcPct val="0"/>
              </a:spcAft>
            </a:pPr>
            <a:r>
              <a:rPr lang="zh-CN" altLang="en-US" sz="1500" dirty="0" smtClean="0">
                <a:gradFill>
                  <a:gsLst>
                    <a:gs pos="0">
                      <a:srgbClr val="FFFFFF"/>
                    </a:gs>
                    <a:gs pos="100000">
                      <a:srgbClr val="FFFFFF"/>
                    </a:gs>
                  </a:gsLst>
                  <a:lin ang="5400000" scaled="0"/>
                </a:gradFill>
              </a:rPr>
              <a:t>数据汇聚</a:t>
            </a:r>
            <a:endParaRPr lang="en-US" sz="1500" dirty="0">
              <a:gradFill>
                <a:gsLst>
                  <a:gs pos="0">
                    <a:srgbClr val="FFFFFF"/>
                  </a:gs>
                  <a:gs pos="100000">
                    <a:srgbClr val="FFFFFF"/>
                  </a:gs>
                </a:gsLst>
                <a:lin ang="5400000" scaled="0"/>
              </a:gradFill>
            </a:endParaRPr>
          </a:p>
        </p:txBody>
      </p:sp>
      <p:grpSp>
        <p:nvGrpSpPr>
          <p:cNvPr id="20" name="组 24"/>
          <p:cNvGrpSpPr/>
          <p:nvPr/>
        </p:nvGrpSpPr>
        <p:grpSpPr>
          <a:xfrm>
            <a:off x="4267200" y="2876550"/>
            <a:ext cx="1066800" cy="985740"/>
            <a:chOff x="609600" y="2495550"/>
            <a:chExt cx="1447800" cy="1813854"/>
          </a:xfrm>
        </p:grpSpPr>
        <p:sp>
          <p:nvSpPr>
            <p:cNvPr id="21" name="TextBox 20"/>
            <p:cNvSpPr txBox="1"/>
            <p:nvPr/>
          </p:nvSpPr>
          <p:spPr>
            <a:xfrm>
              <a:off x="685799" y="3714750"/>
              <a:ext cx="1218262" cy="594654"/>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a:t>
              </a:r>
              <a:endParaRPr lang="en-US" sz="1500" i="1" dirty="0">
                <a:latin typeface="Segoe" pitchFamily="34" charset="0"/>
              </a:endParaRPr>
            </a:p>
          </p:txBody>
        </p:sp>
        <p:pic>
          <p:nvPicPr>
            <p:cNvPr id="22" name="图片 21"/>
            <p:cNvPicPr>
              <a:picLocks noChangeAspect="1"/>
            </p:cNvPicPr>
            <p:nvPr/>
          </p:nvPicPr>
          <p:blipFill>
            <a:blip r:embed="rId8"/>
            <a:stretch>
              <a:fillRect/>
            </a:stretch>
          </p:blipFill>
          <p:spPr>
            <a:xfrm>
              <a:off x="609600" y="2495550"/>
              <a:ext cx="1447800" cy="1378027"/>
            </a:xfrm>
            <a:prstGeom prst="rect">
              <a:avLst/>
            </a:prstGeom>
          </p:spPr>
        </p:pic>
      </p:grpSp>
      <p:grpSp>
        <p:nvGrpSpPr>
          <p:cNvPr id="90" name="组合 89"/>
          <p:cNvGrpSpPr/>
          <p:nvPr/>
        </p:nvGrpSpPr>
        <p:grpSpPr>
          <a:xfrm>
            <a:off x="2819400" y="400050"/>
            <a:ext cx="3715718" cy="2400300"/>
            <a:chOff x="706129" y="2292609"/>
            <a:chExt cx="3715718" cy="2400300"/>
          </a:xfrm>
        </p:grpSpPr>
        <p:pic>
          <p:nvPicPr>
            <p:cNvPr id="67" name="Picture 16" descr="big-disc.png"/>
            <p:cNvPicPr>
              <a:picLocks noChangeAspect="1"/>
            </p:cNvPicPr>
            <p:nvPr/>
          </p:nvPicPr>
          <p:blipFill>
            <a:blip r:embed="rId9" cstate="print"/>
            <a:stretch>
              <a:fillRect/>
            </a:stretch>
          </p:blipFill>
          <p:spPr>
            <a:xfrm>
              <a:off x="763295" y="2749810"/>
              <a:ext cx="3616301" cy="1943099"/>
            </a:xfrm>
            <a:prstGeom prst="rect">
              <a:avLst/>
            </a:prstGeom>
            <a:effectLst/>
          </p:spPr>
        </p:pic>
        <p:sp>
          <p:nvSpPr>
            <p:cNvPr id="68" name="Rectangle 25"/>
            <p:cNvSpPr/>
            <p:nvPr/>
          </p:nvSpPr>
          <p:spPr>
            <a:xfrm>
              <a:off x="1277778" y="3778508"/>
              <a:ext cx="2572420" cy="800100"/>
            </a:xfrm>
            <a:prstGeom prst="rect">
              <a:avLst/>
            </a:prstGeom>
          </p:spPr>
          <p:txBody>
            <a:bodyPr spcFirstLastPara="1" wrap="square" lIns="0" tIns="34294" rIns="0"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t>通过</a:t>
              </a:r>
              <a:r>
                <a:rPr lang="en-US" altLang="zh-CN" sz="1200" b="1" dirty="0" smtClean="0"/>
                <a:t>Maple</a:t>
              </a:r>
              <a:r>
                <a:rPr lang="zh-CN" altLang="en-US" sz="1200" b="1" dirty="0" smtClean="0"/>
                <a:t>实现数据</a:t>
              </a:r>
              <a:r>
                <a:rPr lang="en-US" altLang="zh-CN" sz="1200" b="1" dirty="0" smtClean="0"/>
                <a:t>&amp;</a:t>
              </a:r>
              <a:r>
                <a:rPr lang="zh-CN" altLang="en-US" sz="1200" b="1" dirty="0" smtClean="0"/>
                <a:t>技术分享</a:t>
              </a:r>
              <a:endParaRPr lang="en-US" altLang="zh-CN" sz="1200" b="1" dirty="0" smtClean="0"/>
            </a:p>
          </p:txBody>
        </p:sp>
        <p:sp>
          <p:nvSpPr>
            <p:cNvPr id="69" name="32-Point Star 26"/>
            <p:cNvSpPr/>
            <p:nvPr/>
          </p:nvSpPr>
          <p:spPr bwMode="auto">
            <a:xfrm>
              <a:off x="706129" y="2464058"/>
              <a:ext cx="3715718" cy="2114550"/>
            </a:xfrm>
            <a:prstGeom prst="star32">
              <a:avLst>
                <a:gd name="adj" fmla="val 5020"/>
              </a:avLst>
            </a:prstGeom>
            <a:gradFill flip="none" rotWithShape="1">
              <a:gsLst>
                <a:gs pos="0">
                  <a:srgbClr val="FFFFFF">
                    <a:alpha val="18000"/>
                  </a:srgbClr>
                </a:gs>
                <a:gs pos="100000">
                  <a:srgbClr val="FFFFFF">
                    <a:alpha val="0"/>
                  </a:srgbClr>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2303" tIns="41151" rIns="82303" bIns="41151"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22797"/>
              <a:endParaRPr lang="en-US" sz="2200" dirty="0">
                <a:solidFill>
                  <a:schemeClr val="tx1"/>
                </a:solidFill>
                <a:latin typeface="Arial" pitchFamily="34" charset="0"/>
                <a:cs typeface="Arial" pitchFamily="34" charset="0"/>
              </a:endParaRPr>
            </a:p>
          </p:txBody>
        </p:sp>
        <p:pic>
          <p:nvPicPr>
            <p:cNvPr id="70" name="Picture 32" descr="C:\Users\arib\Pictures\Presentation Stuff\Platform2.png"/>
            <p:cNvPicPr>
              <a:picLocks noChangeAspect="1" noChangeArrowheads="1"/>
            </p:cNvPicPr>
            <p:nvPr/>
          </p:nvPicPr>
          <p:blipFill>
            <a:blip r:embed="rId10" cstate="print"/>
            <a:srcRect/>
            <a:stretch>
              <a:fillRect/>
            </a:stretch>
          </p:blipFill>
          <p:spPr bwMode="auto">
            <a:xfrm flipH="1">
              <a:off x="1106283" y="3664210"/>
              <a:ext cx="890075" cy="568361"/>
            </a:xfrm>
            <a:prstGeom prst="rect">
              <a:avLst/>
            </a:prstGeom>
            <a:noFill/>
          </p:spPr>
        </p:pic>
        <p:pic>
          <p:nvPicPr>
            <p:cNvPr id="71" name="Picture 33" descr="C:\Users\arib\Pictures\Presentation Stuff\Platform2.png"/>
            <p:cNvPicPr>
              <a:picLocks noChangeAspect="1" noChangeArrowheads="1"/>
            </p:cNvPicPr>
            <p:nvPr/>
          </p:nvPicPr>
          <p:blipFill>
            <a:blip r:embed="rId10" cstate="print"/>
            <a:srcRect/>
            <a:stretch>
              <a:fillRect/>
            </a:stretch>
          </p:blipFill>
          <p:spPr bwMode="auto">
            <a:xfrm flipH="1">
              <a:off x="1522445" y="2890992"/>
              <a:ext cx="763392" cy="487468"/>
            </a:xfrm>
            <a:prstGeom prst="rect">
              <a:avLst/>
            </a:prstGeom>
            <a:noFill/>
          </p:spPr>
        </p:pic>
        <p:sp>
          <p:nvSpPr>
            <p:cNvPr id="72" name="Rectangle 34"/>
            <p:cNvSpPr/>
            <p:nvPr/>
          </p:nvSpPr>
          <p:spPr>
            <a:xfrm>
              <a:off x="1106283" y="3718221"/>
              <a:ext cx="1028968" cy="413266"/>
            </a:xfrm>
            <a:prstGeom prst="rect">
              <a:avLst/>
            </a:prstGeom>
          </p:spPr>
          <p:txBody>
            <a:bodyPr spcFirstLastPara="1" wrap="square" lIns="68586" tIns="34294" rIns="68586"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latin typeface="Arial" pitchFamily="34" charset="0"/>
                  <a:cs typeface="Arial" pitchFamily="34" charset="0"/>
                </a:rPr>
                <a:t>平嵌</a:t>
              </a:r>
              <a:endParaRPr lang="en-US" sz="1200" b="1" dirty="0">
                <a:latin typeface="Arial" pitchFamily="34" charset="0"/>
                <a:cs typeface="Arial" pitchFamily="34" charset="0"/>
              </a:endParaRPr>
            </a:p>
          </p:txBody>
        </p:sp>
        <p:pic>
          <p:nvPicPr>
            <p:cNvPr id="73" name="Picture 35" descr="C:\Users\mattande\AppData\Local\Microsoft\Windows\Temporary Internet Files\Content.IE5\YFBK23JN\MCj04326240000[1].png"/>
            <p:cNvPicPr>
              <a:picLocks noChangeAspect="1" noChangeArrowheads="1"/>
            </p:cNvPicPr>
            <p:nvPr/>
          </p:nvPicPr>
          <p:blipFill>
            <a:blip r:embed="rId11" cstate="print"/>
            <a:srcRect/>
            <a:stretch>
              <a:fillRect/>
            </a:stretch>
          </p:blipFill>
          <p:spPr bwMode="auto">
            <a:xfrm flipH="1">
              <a:off x="1563602" y="2516812"/>
              <a:ext cx="628814" cy="628650"/>
            </a:xfrm>
            <a:prstGeom prst="rect">
              <a:avLst/>
            </a:prstGeom>
            <a:noFill/>
          </p:spPr>
        </p:pic>
        <p:sp>
          <p:nvSpPr>
            <p:cNvPr id="74" name="Rectangle 36"/>
            <p:cNvSpPr/>
            <p:nvPr/>
          </p:nvSpPr>
          <p:spPr>
            <a:xfrm>
              <a:off x="1449272" y="2864109"/>
              <a:ext cx="1028968" cy="413266"/>
            </a:xfrm>
            <a:prstGeom prst="rect">
              <a:avLst/>
            </a:prstGeom>
          </p:spPr>
          <p:txBody>
            <a:bodyPr spcFirstLastPara="1" wrap="square" lIns="68586" tIns="34294" rIns="68586"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latin typeface="Arial" pitchFamily="34" charset="0"/>
                  <a:cs typeface="Arial" pitchFamily="34" charset="0"/>
                </a:rPr>
                <a:t>云平台</a:t>
              </a:r>
              <a:endParaRPr lang="en-US" sz="1200" b="1" dirty="0">
                <a:latin typeface="Arial" pitchFamily="34" charset="0"/>
                <a:cs typeface="Arial" pitchFamily="34" charset="0"/>
              </a:endParaRPr>
            </a:p>
          </p:txBody>
        </p:sp>
        <p:pic>
          <p:nvPicPr>
            <p:cNvPr id="75" name="Picture 37" descr="C:\Users\arib\Pictures\Presentation Stuff\Platform4.png"/>
            <p:cNvPicPr>
              <a:picLocks noChangeAspect="1" noChangeArrowheads="1"/>
            </p:cNvPicPr>
            <p:nvPr/>
          </p:nvPicPr>
          <p:blipFill>
            <a:blip r:embed="rId12" cstate="print"/>
            <a:srcRect/>
            <a:stretch>
              <a:fillRect/>
            </a:stretch>
          </p:blipFill>
          <p:spPr bwMode="auto">
            <a:xfrm flipH="1">
              <a:off x="2592570" y="2810098"/>
              <a:ext cx="857473" cy="477573"/>
            </a:xfrm>
            <a:prstGeom prst="rect">
              <a:avLst/>
            </a:prstGeom>
            <a:noFill/>
          </p:spPr>
        </p:pic>
        <p:sp>
          <p:nvSpPr>
            <p:cNvPr id="76" name="Rectangle 38"/>
            <p:cNvSpPr/>
            <p:nvPr/>
          </p:nvSpPr>
          <p:spPr>
            <a:xfrm>
              <a:off x="2478240" y="2806959"/>
              <a:ext cx="1028968" cy="413266"/>
            </a:xfrm>
            <a:prstGeom prst="rect">
              <a:avLst/>
            </a:prstGeom>
          </p:spPr>
          <p:txBody>
            <a:bodyPr spcFirstLastPara="1" wrap="square" lIns="68586" tIns="34294" rIns="68586"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latin typeface="Arial" pitchFamily="34" charset="0"/>
                  <a:cs typeface="Arial" pitchFamily="34" charset="0"/>
                </a:rPr>
                <a:t>研究院</a:t>
              </a:r>
              <a:endParaRPr lang="en-US" sz="1200" b="1" dirty="0">
                <a:latin typeface="Arial" pitchFamily="34" charset="0"/>
                <a:cs typeface="Arial" pitchFamily="34" charset="0"/>
              </a:endParaRPr>
            </a:p>
          </p:txBody>
        </p:sp>
        <p:pic>
          <p:nvPicPr>
            <p:cNvPr id="77" name="Picture 39" descr="C:\Users\mattande\AppData\Local\Microsoft\Windows\Temporary Internet Files\Content.IE5\WJX2YXAZ\MCj04339420000[1].png"/>
            <p:cNvPicPr>
              <a:picLocks noChangeAspect="1" noChangeArrowheads="1"/>
            </p:cNvPicPr>
            <p:nvPr/>
          </p:nvPicPr>
          <p:blipFill>
            <a:blip r:embed="rId13" cstate="print"/>
            <a:srcRect/>
            <a:stretch>
              <a:fillRect/>
            </a:stretch>
          </p:blipFill>
          <p:spPr bwMode="auto">
            <a:xfrm>
              <a:off x="2706900" y="2292609"/>
              <a:ext cx="761008" cy="760810"/>
            </a:xfrm>
            <a:prstGeom prst="rect">
              <a:avLst/>
            </a:prstGeom>
            <a:noFill/>
          </p:spPr>
        </p:pic>
        <p:pic>
          <p:nvPicPr>
            <p:cNvPr id="78" name="Picture 40" descr="C:\Users\arib\Pictures\Presentation Stuff\Platform4.png"/>
            <p:cNvPicPr>
              <a:picLocks noChangeAspect="1" noChangeArrowheads="1"/>
            </p:cNvPicPr>
            <p:nvPr/>
          </p:nvPicPr>
          <p:blipFill>
            <a:blip r:embed="rId12" cstate="print"/>
            <a:srcRect/>
            <a:stretch>
              <a:fillRect/>
            </a:stretch>
          </p:blipFill>
          <p:spPr bwMode="auto">
            <a:xfrm flipH="1">
              <a:off x="3278550" y="3267297"/>
              <a:ext cx="855105" cy="571500"/>
            </a:xfrm>
            <a:prstGeom prst="rect">
              <a:avLst/>
            </a:prstGeom>
            <a:noFill/>
          </p:spPr>
        </p:pic>
        <p:pic>
          <p:nvPicPr>
            <p:cNvPr id="79" name="Picture 41" descr="C:\Users\dfarmer\AppData\Local\Microsoft\Windows\Temporary Internet Files\Content.IE5\IFKC2RTE\MCj04326220000[1].png"/>
            <p:cNvPicPr>
              <a:picLocks noChangeAspect="1" noChangeArrowheads="1"/>
            </p:cNvPicPr>
            <p:nvPr/>
          </p:nvPicPr>
          <p:blipFill>
            <a:blip r:embed="rId14" cstate="print"/>
            <a:srcRect/>
            <a:stretch>
              <a:fillRect/>
            </a:stretch>
          </p:blipFill>
          <p:spPr bwMode="auto">
            <a:xfrm>
              <a:off x="3450043" y="2921258"/>
              <a:ext cx="571649" cy="571500"/>
            </a:xfrm>
            <a:prstGeom prst="rect">
              <a:avLst/>
            </a:prstGeom>
            <a:noFill/>
          </p:spPr>
        </p:pic>
        <p:pic>
          <p:nvPicPr>
            <p:cNvPr id="80" name="Picture 42" descr="C:\Users\arib\Pictures\Presentation Stuff\Platform3.png"/>
            <p:cNvPicPr>
              <a:picLocks noChangeAspect="1" noChangeArrowheads="1"/>
            </p:cNvPicPr>
            <p:nvPr/>
          </p:nvPicPr>
          <p:blipFill>
            <a:blip r:embed="rId15" cstate="print"/>
            <a:srcRect/>
            <a:stretch>
              <a:fillRect/>
            </a:stretch>
          </p:blipFill>
          <p:spPr bwMode="auto">
            <a:xfrm flipH="1">
              <a:off x="2443088" y="3799400"/>
              <a:ext cx="949791" cy="664908"/>
            </a:xfrm>
            <a:prstGeom prst="rect">
              <a:avLst/>
            </a:prstGeom>
            <a:noFill/>
          </p:spPr>
        </p:pic>
        <p:sp>
          <p:nvSpPr>
            <p:cNvPr id="81" name="Rectangle 43"/>
            <p:cNvSpPr/>
            <p:nvPr/>
          </p:nvSpPr>
          <p:spPr>
            <a:xfrm>
              <a:off x="2421075" y="3949959"/>
              <a:ext cx="1028968" cy="413266"/>
            </a:xfrm>
            <a:prstGeom prst="rect">
              <a:avLst/>
            </a:prstGeom>
          </p:spPr>
          <p:txBody>
            <a:bodyPr spcFirstLastPara="1" wrap="square" lIns="68586" tIns="34294" rIns="68586"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latin typeface="Arial" pitchFamily="34" charset="0"/>
                  <a:cs typeface="Arial" pitchFamily="34" charset="0"/>
                </a:rPr>
                <a:t>移动互联</a:t>
              </a:r>
              <a:endParaRPr lang="en-US" sz="1200" b="1" dirty="0">
                <a:latin typeface="Arial" pitchFamily="34" charset="0"/>
                <a:cs typeface="Arial" pitchFamily="34" charset="0"/>
              </a:endParaRPr>
            </a:p>
          </p:txBody>
        </p:sp>
        <p:sp>
          <p:nvSpPr>
            <p:cNvPr id="82" name="Rectangle 46"/>
            <p:cNvSpPr/>
            <p:nvPr/>
          </p:nvSpPr>
          <p:spPr>
            <a:xfrm>
              <a:off x="3171079" y="3321309"/>
              <a:ext cx="1028968" cy="413266"/>
            </a:xfrm>
            <a:prstGeom prst="rect">
              <a:avLst/>
            </a:prstGeom>
          </p:spPr>
          <p:txBody>
            <a:bodyPr spcFirstLastPara="1" wrap="square" lIns="68586" tIns="34294" rIns="68586" bIns="34294" numCol="1">
              <a:prstTxWarp prst="textArchDow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zh-CN" altLang="en-US" sz="1200" b="1" dirty="0" smtClean="0">
                  <a:latin typeface="Arial" pitchFamily="34" charset="0"/>
                  <a:cs typeface="Arial" pitchFamily="34" charset="0"/>
                </a:rPr>
                <a:t>智能</a:t>
              </a:r>
              <a:r>
                <a:rPr lang="zh-CN" altLang="en-US" sz="1200" b="1" dirty="0" smtClean="0">
                  <a:latin typeface="Arial" pitchFamily="34" charset="0"/>
                  <a:cs typeface="Arial" pitchFamily="34" charset="0"/>
                </a:rPr>
                <a:t>电视</a:t>
              </a:r>
              <a:endParaRPr lang="en-US" sz="1200" b="1" dirty="0">
                <a:latin typeface="Arial" pitchFamily="34" charset="0"/>
                <a:cs typeface="Arial" pitchFamily="34" charset="0"/>
              </a:endParaRPr>
            </a:p>
          </p:txBody>
        </p:sp>
        <p:pic>
          <p:nvPicPr>
            <p:cNvPr id="83" name="Picture 47" descr="C:\Users\dfarmer\AppData\Local\Microsoft\Windows\Temporary Internet Files\Content.IE5\SU2WNKY3\MCj04348740000[1].png"/>
            <p:cNvPicPr>
              <a:picLocks noChangeAspect="1" noChangeArrowheads="1"/>
            </p:cNvPicPr>
            <p:nvPr/>
          </p:nvPicPr>
          <p:blipFill>
            <a:blip r:embed="rId16" cstate="print"/>
            <a:srcRect/>
            <a:stretch>
              <a:fillRect/>
            </a:stretch>
          </p:blipFill>
          <p:spPr bwMode="auto">
            <a:xfrm flipH="1">
              <a:off x="1277778" y="3264158"/>
              <a:ext cx="685979" cy="685800"/>
            </a:xfrm>
            <a:prstGeom prst="rect">
              <a:avLst/>
            </a:prstGeom>
            <a:noFill/>
          </p:spPr>
        </p:pic>
        <p:grpSp>
          <p:nvGrpSpPr>
            <p:cNvPr id="84" name="Group 2"/>
            <p:cNvGrpSpPr/>
            <p:nvPr/>
          </p:nvGrpSpPr>
          <p:grpSpPr>
            <a:xfrm>
              <a:off x="2226725" y="2904278"/>
              <a:ext cx="607472" cy="810473"/>
              <a:chOff x="5894260" y="2698452"/>
              <a:chExt cx="1039940" cy="1362789"/>
            </a:xfrm>
          </p:grpSpPr>
          <p:grpSp>
            <p:nvGrpSpPr>
              <p:cNvPr id="85" name="Group 61"/>
              <p:cNvGrpSpPr/>
              <p:nvPr/>
            </p:nvGrpSpPr>
            <p:grpSpPr>
              <a:xfrm>
                <a:off x="5894260" y="2698452"/>
                <a:ext cx="1039940" cy="1362789"/>
                <a:chOff x="7239000" y="3200400"/>
                <a:chExt cx="1143000" cy="1496194"/>
              </a:xfrm>
            </p:grpSpPr>
            <p:pic>
              <p:nvPicPr>
                <p:cNvPr id="87" name="Picture 3"/>
                <p:cNvPicPr>
                  <a:picLocks noChangeAspect="1" noChangeArrowheads="1"/>
                </p:cNvPicPr>
                <p:nvPr/>
              </p:nvPicPr>
              <p:blipFill>
                <a:blip r:embed="rId17" cstate="print"/>
                <a:srcRect/>
                <a:stretch>
                  <a:fillRect/>
                </a:stretch>
              </p:blipFill>
              <p:spPr bwMode="auto">
                <a:xfrm>
                  <a:off x="7239000" y="3200400"/>
                  <a:ext cx="1143000" cy="1496194"/>
                </a:xfrm>
                <a:prstGeom prst="rect">
                  <a:avLst/>
                </a:prstGeom>
                <a:noFill/>
                <a:ln w="9525">
                  <a:noFill/>
                  <a:miter lim="800000"/>
                  <a:headEnd/>
                  <a:tailEnd/>
                </a:ln>
                <a:effectLst/>
              </p:spPr>
            </p:pic>
            <p:pic>
              <p:nvPicPr>
                <p:cNvPr id="88" name="Picture 4"/>
                <p:cNvPicPr>
                  <a:picLocks noChangeAspect="1" noChangeArrowheads="1"/>
                </p:cNvPicPr>
                <p:nvPr/>
              </p:nvPicPr>
              <p:blipFill>
                <a:blip r:embed="rId18" cstate="print"/>
                <a:srcRect/>
                <a:stretch>
                  <a:fillRect/>
                </a:stretch>
              </p:blipFill>
              <p:spPr bwMode="auto">
                <a:xfrm>
                  <a:off x="7749589" y="3931753"/>
                  <a:ext cx="572210" cy="572212"/>
                </a:xfrm>
                <a:prstGeom prst="rect">
                  <a:avLst/>
                </a:prstGeom>
                <a:noFill/>
                <a:ln w="9525">
                  <a:noFill/>
                  <a:miter lim="800000"/>
                  <a:headEnd/>
                  <a:tailEnd/>
                </a:ln>
                <a:effectLst/>
              </p:spPr>
            </p:pic>
          </p:grpSp>
          <p:pic>
            <p:nvPicPr>
              <p:cNvPr id="86" name="Picture 45"/>
              <p:cNvPicPr>
                <a:picLocks noChangeAspect="1" noChangeArrowheads="1"/>
              </p:cNvPicPr>
              <p:nvPr/>
            </p:nvPicPr>
            <p:blipFill>
              <a:blip r:embed="rId19" cstate="print">
                <a:extLst>
                  <a:ext uri="{BEBA8EAE-BF5A-486C-A8C5-ECC9F3942E4B}">
                    <a14:imgProps xmlns:a14="http://schemas.microsoft.com/office/drawing/2010/main" xmlns="">
                      <a14:imgLayer r:embed="rId20">
                        <a14:imgEffect>
                          <a14:colorTemperature colorTemp="4700"/>
                        </a14:imgEffect>
                        <a14:imgEffect>
                          <a14:brightnessContrast bright="-20000" contrast="40000"/>
                        </a14:imgEffect>
                      </a14:imgLayer>
                    </a14:imgProps>
                  </a:ext>
                </a:extLst>
              </a:blip>
              <a:srcRect/>
              <a:stretch>
                <a:fillRect/>
              </a:stretch>
            </p:blipFill>
            <p:spPr bwMode="auto">
              <a:xfrm>
                <a:off x="6323012" y="3351212"/>
                <a:ext cx="611188" cy="611188"/>
              </a:xfrm>
              <a:prstGeom prst="rect">
                <a:avLst/>
              </a:prstGeom>
              <a:noFill/>
              <a:ln w="9525">
                <a:noFill/>
                <a:miter lim="800000"/>
                <a:headEnd/>
                <a:tailEnd/>
              </a:ln>
              <a:effectLst/>
            </p:spPr>
          </p:pic>
        </p:grpSp>
        <p:pic>
          <p:nvPicPr>
            <p:cNvPr id="89" name="Picture 44" descr="C:\Users\mattande\AppData\Local\Microsoft\Windows\Temporary Internet Files\Content.IE5\YFBK23JN\MCj04339410000[1].png"/>
            <p:cNvPicPr>
              <a:picLocks noChangeAspect="1" noChangeArrowheads="1"/>
            </p:cNvPicPr>
            <p:nvPr/>
          </p:nvPicPr>
          <p:blipFill>
            <a:blip r:embed="rId21" cstate="print"/>
            <a:srcRect/>
            <a:stretch>
              <a:fillRect/>
            </a:stretch>
          </p:blipFill>
          <p:spPr bwMode="auto">
            <a:xfrm>
              <a:off x="2592571" y="3435610"/>
              <a:ext cx="699391" cy="699209"/>
            </a:xfrm>
            <a:prstGeom prst="rect">
              <a:avLst/>
            </a:prstGeom>
            <a:noFill/>
          </p:spPr>
        </p:pic>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0" y="1352550"/>
            <a:ext cx="6781800" cy="1403461"/>
          </a:xfrm>
        </p:spPr>
        <p:txBody>
          <a:bodyPr/>
          <a:lstStyle/>
          <a:p>
            <a:pPr marL="0" indent="0">
              <a:buNone/>
            </a:pPr>
            <a:r>
              <a:rPr kumimoji="1" lang="zh-CN" altLang="en-US" dirty="0" smtClean="0"/>
              <a:t>最后向那些以</a:t>
            </a:r>
            <a:r>
              <a:rPr kumimoji="1" lang="en-US" altLang="zh-CN" dirty="0" smtClean="0"/>
              <a:t>Doug Cutting</a:t>
            </a:r>
            <a:r>
              <a:rPr kumimoji="1" lang="zh-CN" altLang="en-US" dirty="0" smtClean="0"/>
              <a:t>为代表，依然耕耘在技术前线，勤于</a:t>
            </a:r>
            <a:r>
              <a:rPr kumimoji="1" lang="en-US" altLang="zh-CN" dirty="0" smtClean="0"/>
              <a:t>Coding</a:t>
            </a:r>
            <a:r>
              <a:rPr kumimoji="1" lang="zh-CN" altLang="en-US" dirty="0" smtClean="0"/>
              <a:t>的前辈致敬，是他们带给我们实实在在的大数据技术！</a:t>
            </a:r>
            <a:endParaRPr kumimoji="1" lang="en-US" altLang="zh-CN" dirty="0" smtClean="0"/>
          </a:p>
          <a:p>
            <a:pPr marL="0" indent="0" algn="ctr">
              <a:buNone/>
            </a:pPr>
            <a:r>
              <a:rPr kumimoji="1" lang="en-US" altLang="zh-CN" dirty="0" smtClean="0"/>
              <a:t>Q&amp;A</a:t>
            </a:r>
            <a:endParaRPr kumimoji="1" lang="zh-CN" altLang="en-US" dirty="0"/>
          </a:p>
        </p:txBody>
      </p:sp>
      <p:grpSp>
        <p:nvGrpSpPr>
          <p:cNvPr id="7" name="组合 6"/>
          <p:cNvGrpSpPr/>
          <p:nvPr/>
        </p:nvGrpSpPr>
        <p:grpSpPr>
          <a:xfrm>
            <a:off x="6629400" y="4378523"/>
            <a:ext cx="2514600" cy="764977"/>
            <a:chOff x="6553200" y="4095750"/>
            <a:chExt cx="2514600" cy="764977"/>
          </a:xfrm>
        </p:grpSpPr>
        <p:pic>
          <p:nvPicPr>
            <p:cNvPr id="8" name="Picture 2">
              <a:hlinkClick r:id="rId3"/>
            </p:cNvPr>
            <p:cNvPicPr>
              <a:picLocks noChangeAspect="1" noChangeArrowheads="1"/>
            </p:cNvPicPr>
            <p:nvPr/>
          </p:nvPicPr>
          <p:blipFill>
            <a:blip r:embed="rId4"/>
            <a:srcRect/>
            <a:stretch>
              <a:fillRect/>
            </a:stretch>
          </p:blipFill>
          <p:spPr bwMode="auto">
            <a:xfrm>
              <a:off x="6553200" y="4095750"/>
              <a:ext cx="2514600" cy="504825"/>
            </a:xfrm>
            <a:prstGeom prst="rect">
              <a:avLst/>
            </a:prstGeom>
            <a:ln>
              <a:noFill/>
            </a:ln>
            <a:effectLst>
              <a:softEdge rad="112500"/>
            </a:effectLst>
          </p:spPr>
        </p:pic>
        <p:sp>
          <p:nvSpPr>
            <p:cNvPr id="9" name="矩形 8"/>
            <p:cNvSpPr/>
            <p:nvPr/>
          </p:nvSpPr>
          <p:spPr>
            <a:xfrm>
              <a:off x="6629400" y="4552950"/>
              <a:ext cx="1834541" cy="307777"/>
            </a:xfrm>
            <a:prstGeom prst="rect">
              <a:avLst/>
            </a:prstGeom>
          </p:spPr>
          <p:txBody>
            <a:bodyPr wrap="none">
              <a:spAutoFit/>
            </a:bodyPr>
            <a:lstStyle/>
            <a:p>
              <a:r>
                <a:rPr lang="en-US" altLang="zh-CN" dirty="0" smtClean="0"/>
                <a:t>http://www.xfyun.cn/</a:t>
              </a:r>
              <a:endParaRPr lang="zh-CN" altLang="en-US" dirty="0"/>
            </a:p>
          </p:txBody>
        </p:sp>
      </p:grpSp>
      <p:sp>
        <p:nvSpPr>
          <p:cNvPr id="212994" name="AutoShape 2" descr="http://img5.imgtn.bdimg.com/it/u=1220652473,2592695046&amp;fm=15&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2996" name="AutoShape 4" descr="http://img5.imgtn.bdimg.com/it/u=1220652473,2592695046&amp;fm=15&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7662" y="2080796"/>
            <a:ext cx="8363938" cy="338554"/>
          </a:xfrm>
        </p:spPr>
        <p:txBody>
          <a:bodyPr/>
          <a:lstStyle/>
          <a:p>
            <a:pPr marL="0" indent="0">
              <a:buNone/>
            </a:pPr>
            <a:r>
              <a:rPr kumimoji="1" lang="en-US" altLang="en-US" dirty="0" smtClean="0"/>
              <a:t>技术领域如何解决大数据技术应用难的问题？</a:t>
            </a:r>
            <a:endParaRPr kumimoji="1" lang="zh-CN" altLang="en-US" dirty="0"/>
          </a:p>
        </p:txBody>
      </p:sp>
    </p:spTree>
    <p:extLst>
      <p:ext uri="{BB962C8B-B14F-4D97-AF65-F5344CB8AC3E}">
        <p14:creationId xmlns="" xmlns:p14="http://schemas.microsoft.com/office/powerpoint/2010/main" val="30873878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大数据基础技术的风向标</a:t>
            </a:r>
            <a:endParaRPr lang="zh-CN" altLang="en-US" dirty="0"/>
          </a:p>
        </p:txBody>
      </p:sp>
      <p:sp>
        <p:nvSpPr>
          <p:cNvPr id="4" name="矩形 3"/>
          <p:cNvSpPr/>
          <p:nvPr/>
        </p:nvSpPr>
        <p:spPr>
          <a:xfrm>
            <a:off x="533400" y="1705511"/>
            <a:ext cx="6400800" cy="1323439"/>
          </a:xfrm>
          <a:prstGeom prst="rect">
            <a:avLst/>
          </a:prstGeom>
        </p:spPr>
        <p:txBody>
          <a:bodyPr wrap="square">
            <a:spAutoFit/>
          </a:bodyPr>
          <a:lstStyle/>
          <a:p>
            <a:r>
              <a:rPr lang="en-US" altLang="zh-CN" sz="4000" dirty="0" smtClean="0"/>
              <a:t>Apache </a:t>
            </a:r>
            <a:r>
              <a:rPr lang="en-US" altLang="zh-CN" sz="4000" dirty="0" err="1" smtClean="0"/>
              <a:t>Hadoop</a:t>
            </a:r>
            <a:r>
              <a:rPr lang="en-US" altLang="zh-CN" sz="4000" dirty="0" smtClean="0"/>
              <a:t> Ecosystem</a:t>
            </a:r>
          </a:p>
          <a:p>
            <a:pPr algn="r"/>
            <a:r>
              <a:rPr lang="en-US" altLang="zh-CN" sz="2000" dirty="0" smtClean="0"/>
              <a:t>Doug </a:t>
            </a:r>
            <a:r>
              <a:rPr lang="en-US" altLang="zh-CN" sz="2000" dirty="0"/>
              <a:t>Cutting</a:t>
            </a:r>
          </a:p>
          <a:p>
            <a:pPr algn="r"/>
            <a:r>
              <a:rPr lang="en-US" altLang="zh-CN" sz="2000" dirty="0" err="1"/>
              <a:t>Cloudera</a:t>
            </a:r>
            <a:r>
              <a:rPr lang="en-US" altLang="zh-CN" sz="2000" dirty="0"/>
              <a:t> &amp; </a:t>
            </a:r>
            <a:r>
              <a:rPr lang="en-US" altLang="zh-CN" sz="2000" dirty="0" smtClean="0"/>
              <a:t>Apache</a:t>
            </a:r>
            <a:endParaRPr lang="zh-CN" altLang="en-US" sz="2000" dirty="0"/>
          </a:p>
        </p:txBody>
      </p:sp>
      <p:graphicFrame>
        <p:nvGraphicFramePr>
          <p:cNvPr id="5" name="对象 4"/>
          <p:cNvGraphicFramePr>
            <a:graphicFrameLocks noChangeAspect="1"/>
          </p:cNvGraphicFramePr>
          <p:nvPr>
            <p:extLst>
              <p:ext uri="{D42A27DB-BD31-4B8C-83A1-F6EECF244321}">
                <p14:modId xmlns="" xmlns:p14="http://schemas.microsoft.com/office/powerpoint/2010/main" val="3636810972"/>
              </p:ext>
            </p:extLst>
          </p:nvPr>
        </p:nvGraphicFramePr>
        <p:xfrm>
          <a:off x="4572000" y="3638550"/>
          <a:ext cx="2640013" cy="712787"/>
        </p:xfrm>
        <a:graphic>
          <a:graphicData uri="http://schemas.openxmlformats.org/presentationml/2006/ole">
            <p:oleObj spid="_x0000_s1265" name="包装程序外壳对象" showAsIcon="1" r:id="rId3" imgW="2639520" imgH="712440" progId="Package">
              <p:embed/>
            </p:oleObj>
          </a:graphicData>
        </a:graphic>
      </p:graphicFrame>
    </p:spTree>
    <p:extLst>
      <p:ext uri="{BB962C8B-B14F-4D97-AF65-F5344CB8AC3E}">
        <p14:creationId xmlns="" xmlns:p14="http://schemas.microsoft.com/office/powerpoint/2010/main" val="18386605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大数据基础技术的风向标</a:t>
            </a:r>
            <a:endParaRPr lang="zh-CN" altLang="en-US" dirty="0"/>
          </a:p>
        </p:txBody>
      </p:sp>
      <p:sp>
        <p:nvSpPr>
          <p:cNvPr id="7" name="内容占位符 5"/>
          <p:cNvSpPr>
            <a:spLocks noGrp="1"/>
          </p:cNvSpPr>
          <p:nvPr>
            <p:ph idx="1"/>
          </p:nvPr>
        </p:nvSpPr>
        <p:spPr>
          <a:xfrm>
            <a:off x="381000" y="895350"/>
            <a:ext cx="8363938" cy="2617640"/>
          </a:xfrm>
        </p:spPr>
        <p:txBody>
          <a:bodyPr/>
          <a:lstStyle/>
          <a:p>
            <a:r>
              <a:rPr lang="en-US" altLang="zh-CN" dirty="0"/>
              <a:t>The Ecosystem is the System</a:t>
            </a:r>
          </a:p>
          <a:p>
            <a:pPr lvl="1"/>
            <a:r>
              <a:rPr lang="en-US" altLang="zh-CN" dirty="0" err="1" smtClean="0"/>
              <a:t>Hadoop</a:t>
            </a:r>
            <a:r>
              <a:rPr lang="en-US" altLang="zh-CN" dirty="0" smtClean="0"/>
              <a:t> </a:t>
            </a:r>
            <a:r>
              <a:rPr lang="en-US" altLang="zh-CN" dirty="0"/>
              <a:t>has become the kernel</a:t>
            </a:r>
          </a:p>
          <a:p>
            <a:pPr lvl="1"/>
            <a:r>
              <a:rPr lang="en-US" altLang="zh-CN" dirty="0" smtClean="0"/>
              <a:t>of </a:t>
            </a:r>
            <a:r>
              <a:rPr lang="en-US" altLang="zh-CN" dirty="0"/>
              <a:t>the distributed operating system for Big Data</a:t>
            </a:r>
          </a:p>
          <a:p>
            <a:pPr lvl="1"/>
            <a:r>
              <a:rPr lang="en-US" altLang="zh-CN" dirty="0" smtClean="0"/>
              <a:t>a de-facto </a:t>
            </a:r>
            <a:r>
              <a:rPr lang="en-US" altLang="zh-CN" dirty="0"/>
              <a:t>industry standard</a:t>
            </a:r>
          </a:p>
          <a:p>
            <a:r>
              <a:rPr lang="en-US" altLang="zh-CN" dirty="0" smtClean="0"/>
              <a:t>No </a:t>
            </a:r>
            <a:r>
              <a:rPr lang="en-US" altLang="zh-CN" dirty="0"/>
              <a:t>one uses the kernel alone</a:t>
            </a:r>
          </a:p>
          <a:p>
            <a:r>
              <a:rPr lang="en-US" altLang="zh-CN" dirty="0" smtClean="0"/>
              <a:t>A </a:t>
            </a:r>
            <a:r>
              <a:rPr lang="en-US" altLang="zh-CN" dirty="0"/>
              <a:t>collection of projects at </a:t>
            </a:r>
            <a:r>
              <a:rPr lang="en-US" altLang="zh-CN" dirty="0" smtClean="0"/>
              <a:t>Apache</a:t>
            </a:r>
          </a:p>
          <a:p>
            <a:r>
              <a:rPr lang="en-US" altLang="zh-CN" dirty="0"/>
              <a:t>Avro support across </a:t>
            </a:r>
            <a:r>
              <a:rPr lang="en-US" altLang="zh-CN" dirty="0" smtClean="0"/>
              <a:t>components</a:t>
            </a:r>
            <a:endParaRPr lang="zh-CN" altLang="en-US" dirty="0"/>
          </a:p>
        </p:txBody>
      </p:sp>
      <p:sp>
        <p:nvSpPr>
          <p:cNvPr id="3" name="矩形 2"/>
          <p:cNvSpPr/>
          <p:nvPr/>
        </p:nvSpPr>
        <p:spPr>
          <a:xfrm rot="18795334">
            <a:off x="7054362" y="2666866"/>
            <a:ext cx="1576073" cy="923330"/>
          </a:xfrm>
          <a:prstGeom prst="rect">
            <a:avLst/>
          </a:prstGeom>
          <a:noFill/>
        </p:spPr>
        <p:txBody>
          <a:bodyPr wrap="none" lIns="91440" tIns="45720" rIns="91440" bIns="45720">
            <a:spAutoFit/>
          </a:bodyPr>
          <a:lstStyle/>
          <a:p>
            <a:pPr algn="ctr"/>
            <a:r>
              <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解读</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457200" y="3714750"/>
            <a:ext cx="8215711" cy="1169551"/>
          </a:xfrm>
          <a:prstGeom prst="rect">
            <a:avLst/>
          </a:prstGeom>
          <a:noFill/>
        </p:spPr>
        <p:txBody>
          <a:bodyPr wrap="none" lIns="91440" tIns="91440" rIns="91440" bIns="91440" rtlCol="0">
            <a:spAutoFit/>
          </a:bodyPr>
          <a:lstStyle/>
          <a:p>
            <a:pPr>
              <a:lnSpc>
                <a:spcPct val="90000"/>
              </a:lnSpc>
              <a:spcBef>
                <a:spcPct val="20000"/>
              </a:spcBef>
              <a:buSzPct val="90000"/>
            </a:pPr>
            <a:r>
              <a:rPr lang="zh-CN" altLang="en-US" sz="3200" dirty="0" smtClean="0">
                <a:solidFill>
                  <a:schemeClr val="tx1">
                    <a:alpha val="99000"/>
                  </a:schemeClr>
                </a:solidFill>
              </a:rPr>
              <a:t>以</a:t>
            </a:r>
            <a:r>
              <a:rPr lang="en-US" altLang="zh-CN" sz="3200" dirty="0" err="1" smtClean="0">
                <a:solidFill>
                  <a:schemeClr val="tx1">
                    <a:alpha val="99000"/>
                  </a:schemeClr>
                </a:solidFill>
              </a:rPr>
              <a:t>Hadoop</a:t>
            </a:r>
            <a:r>
              <a:rPr lang="zh-CN" altLang="en-US" sz="3200" dirty="0" smtClean="0">
                <a:solidFill>
                  <a:schemeClr val="tx1">
                    <a:alpha val="99000"/>
                  </a:schemeClr>
                </a:solidFill>
              </a:rPr>
              <a:t>为核心，融合</a:t>
            </a:r>
            <a:r>
              <a:rPr lang="zh-CN" altLang="en-US" sz="3200" dirty="0">
                <a:solidFill>
                  <a:schemeClr val="tx1">
                    <a:alpha val="99000"/>
                  </a:schemeClr>
                </a:solidFill>
              </a:rPr>
              <a:t>其他</a:t>
            </a:r>
            <a:r>
              <a:rPr lang="zh-CN" altLang="en-US" sz="3200" dirty="0" smtClean="0">
                <a:solidFill>
                  <a:schemeClr val="tx1">
                    <a:alpha val="99000"/>
                  </a:schemeClr>
                </a:solidFill>
              </a:rPr>
              <a:t>技术的平台系统</a:t>
            </a:r>
            <a:endParaRPr lang="en-US" altLang="zh-CN" sz="3200" dirty="0" smtClean="0">
              <a:solidFill>
                <a:schemeClr val="tx1">
                  <a:alpha val="99000"/>
                </a:schemeClr>
              </a:solidFill>
            </a:endParaRPr>
          </a:p>
          <a:p>
            <a:pPr>
              <a:lnSpc>
                <a:spcPct val="90000"/>
              </a:lnSpc>
              <a:spcBef>
                <a:spcPct val="20000"/>
              </a:spcBef>
              <a:buSzPct val="90000"/>
            </a:pPr>
            <a:r>
              <a:rPr lang="en-US" altLang="zh-CN" sz="3200" smtClean="0">
                <a:solidFill>
                  <a:schemeClr val="tx1">
                    <a:alpha val="99000"/>
                  </a:schemeClr>
                </a:solidFill>
              </a:rPr>
              <a:t>Avro</a:t>
            </a:r>
            <a:r>
              <a:rPr lang="zh-CN" altLang="en-US" sz="3200" smtClean="0">
                <a:solidFill>
                  <a:schemeClr val="tx1">
                    <a:alpha val="99000"/>
                  </a:schemeClr>
                </a:solidFill>
              </a:rPr>
              <a:t>是实现</a:t>
            </a:r>
            <a:r>
              <a:rPr lang="zh-CN" altLang="en-US" sz="3200" dirty="0" smtClean="0">
                <a:solidFill>
                  <a:schemeClr val="tx1">
                    <a:alpha val="99000"/>
                  </a:schemeClr>
                </a:solidFill>
              </a:rPr>
              <a:t>融合的关键技术</a:t>
            </a:r>
          </a:p>
        </p:txBody>
      </p:sp>
    </p:spTree>
    <p:extLst>
      <p:ext uri="{BB962C8B-B14F-4D97-AF65-F5344CB8AC3E}">
        <p14:creationId xmlns="" xmlns:p14="http://schemas.microsoft.com/office/powerpoint/2010/main" val="199849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Cloudera</a:t>
            </a:r>
            <a:r>
              <a:rPr lang="zh-CN" altLang="en-US" dirty="0" smtClean="0"/>
              <a:t>在做</a:t>
            </a:r>
            <a:r>
              <a:rPr lang="en-US" altLang="zh-CN" dirty="0" smtClean="0"/>
              <a:t>-</a:t>
            </a:r>
            <a:r>
              <a:rPr lang="en-US" altLang="zh-CN" dirty="0" err="1" smtClean="0"/>
              <a:t>Hadoop</a:t>
            </a:r>
            <a:r>
              <a:rPr lang="zh-CN" altLang="en-US" dirty="0" smtClean="0"/>
              <a:t>应用体验</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7750" y="666750"/>
            <a:ext cx="6496050" cy="4440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338891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Cloudera</a:t>
            </a:r>
            <a:r>
              <a:rPr lang="zh-CN" altLang="en-US" dirty="0" smtClean="0"/>
              <a:t>在做</a:t>
            </a:r>
            <a:r>
              <a:rPr lang="en-US" altLang="zh-CN" dirty="0" smtClean="0"/>
              <a:t>-</a:t>
            </a:r>
            <a:r>
              <a:rPr lang="en-US" altLang="zh-CN" dirty="0" err="1" smtClean="0"/>
              <a:t>Hadoop</a:t>
            </a:r>
            <a:r>
              <a:rPr lang="zh-CN" altLang="en-US" dirty="0" smtClean="0"/>
              <a:t>开发体验</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666750"/>
            <a:ext cx="7105650" cy="105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81000" y="2715733"/>
            <a:ext cx="3764941"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altLang="zh-CN" sz="3200" b="1" dirty="0" smtClean="0">
                <a:solidFill>
                  <a:srgbClr val="FF0000">
                    <a:alpha val="99000"/>
                  </a:srgbClr>
                </a:solidFill>
              </a:rPr>
              <a:t>Develop With CDK</a:t>
            </a:r>
            <a:endParaRPr lang="zh-CN" altLang="en-US" sz="3200" b="1" dirty="0" err="1" smtClean="0">
              <a:solidFill>
                <a:srgbClr val="FF0000">
                  <a:alpha val="99000"/>
                </a:srgbClr>
              </a:solidFill>
            </a:endParaRPr>
          </a:p>
        </p:txBody>
      </p:sp>
      <p:pic>
        <p:nvPicPr>
          <p:cNvPr id="3" name="图片 2"/>
          <p:cNvPicPr>
            <a:picLocks noChangeAspect="1"/>
          </p:cNvPicPr>
          <p:nvPr/>
        </p:nvPicPr>
        <p:blipFill>
          <a:blip r:embed="rId3"/>
          <a:stretch>
            <a:fillRect/>
          </a:stretch>
        </p:blipFill>
        <p:spPr>
          <a:xfrm>
            <a:off x="5020886" y="666750"/>
            <a:ext cx="2522914" cy="4476750"/>
          </a:xfrm>
          <a:prstGeom prst="rect">
            <a:avLst/>
          </a:prstGeom>
        </p:spPr>
      </p:pic>
    </p:spTree>
    <p:extLst>
      <p:ext uri="{BB962C8B-B14F-4D97-AF65-F5344CB8AC3E}">
        <p14:creationId xmlns="" xmlns:p14="http://schemas.microsoft.com/office/powerpoint/2010/main" val="17809637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4062" y="2266950"/>
            <a:ext cx="6611338" cy="338554"/>
          </a:xfrm>
        </p:spPr>
        <p:txBody>
          <a:bodyPr/>
          <a:lstStyle/>
          <a:p>
            <a:pPr marL="0" indent="0">
              <a:buNone/>
            </a:pPr>
            <a:r>
              <a:rPr kumimoji="1" lang="en-US" altLang="en-US" dirty="0" smtClean="0"/>
              <a:t>讯飞如何应对这个技术挑战？</a:t>
            </a:r>
            <a:endParaRPr kumimoji="1" lang="zh-CN" altLang="en-US" dirty="0"/>
          </a:p>
        </p:txBody>
      </p:sp>
      <p:grpSp>
        <p:nvGrpSpPr>
          <p:cNvPr id="4" name="组 24"/>
          <p:cNvGrpSpPr/>
          <p:nvPr/>
        </p:nvGrpSpPr>
        <p:grpSpPr>
          <a:xfrm>
            <a:off x="703862" y="1733550"/>
            <a:ext cx="1447800" cy="1542365"/>
            <a:chOff x="609600" y="2495550"/>
            <a:chExt cx="1447800" cy="1542365"/>
          </a:xfrm>
        </p:grpSpPr>
        <p:sp>
          <p:nvSpPr>
            <p:cNvPr id="5" name="TextBox 4"/>
            <p:cNvSpPr txBox="1"/>
            <p:nvPr/>
          </p:nvSpPr>
          <p:spPr>
            <a:xfrm>
              <a:off x="685800" y="3714750"/>
              <a:ext cx="1218263" cy="323165"/>
            </a:xfrm>
            <a:prstGeom prst="rect">
              <a:avLst/>
            </a:prstGeom>
            <a:noFill/>
          </p:spPr>
          <p:txBody>
            <a:bodyPr wrap="square" rtlCol="0">
              <a:spAutoFit/>
            </a:bodyPr>
            <a:lstStyle/>
            <a:p>
              <a:pPr marL="1191" lvl="2" algn="ctr" fontAlgn="base">
                <a:buClr>
                  <a:schemeClr val="accent2"/>
                </a:buClr>
                <a:buSzPct val="100000"/>
                <a:tabLst>
                  <a:tab pos="3429314" algn="r"/>
                </a:tabLst>
                <a:defRPr/>
              </a:pPr>
              <a:r>
                <a:rPr lang="en-US" altLang="zh-CN" sz="1500" i="1" dirty="0" smtClean="0">
                  <a:latin typeface="Segoe" pitchFamily="34" charset="0"/>
                </a:rPr>
                <a:t>Maple</a:t>
              </a:r>
              <a:endParaRPr lang="en-US" sz="1500" i="1" dirty="0">
                <a:latin typeface="Segoe" pitchFamily="34" charset="0"/>
              </a:endParaRPr>
            </a:p>
          </p:txBody>
        </p:sp>
        <p:pic>
          <p:nvPicPr>
            <p:cNvPr id="6" name="图片 5"/>
            <p:cNvPicPr>
              <a:picLocks noChangeAspect="1"/>
            </p:cNvPicPr>
            <p:nvPr/>
          </p:nvPicPr>
          <p:blipFill>
            <a:blip r:embed="rId3"/>
            <a:stretch>
              <a:fillRect/>
            </a:stretch>
          </p:blipFill>
          <p:spPr>
            <a:xfrm>
              <a:off x="609600" y="2495550"/>
              <a:ext cx="1447800" cy="1378027"/>
            </a:xfrm>
            <a:prstGeom prst="rect">
              <a:avLst/>
            </a:prstGeom>
          </p:spPr>
        </p:pic>
      </p:grpSp>
    </p:spTree>
    <p:extLst>
      <p:ext uri="{BB962C8B-B14F-4D97-AF65-F5344CB8AC3E}">
        <p14:creationId xmlns="" xmlns:p14="http://schemas.microsoft.com/office/powerpoint/2010/main" val="3427062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Bb6GPoGkaAdvs0U1Argw"/>
</p:tagLst>
</file>

<file path=ppt/theme/_rels/theme8.xml.rels><?xml version="1.0" encoding="UTF-8" standalone="yes"?>
<Relationships xmlns="http://schemas.openxmlformats.org/package/2006/relationships"><Relationship Id="rId1" Type="http://schemas.openxmlformats.org/officeDocument/2006/relationships/image" Target="../media/image27.png"/></Relationships>
</file>

<file path=ppt/theme/_rels/theme9.xml.rels><?xml version="1.0" encoding="UTF-8" standalone="yes"?>
<Relationships xmlns="http://schemas.openxmlformats.org/package/2006/relationships"><Relationship Id="rId1" Type="http://schemas.openxmlformats.org/officeDocument/2006/relationships/image" Target="../media/image27.png"/></Relationships>
</file>

<file path=ppt/theme/theme1.xml><?xml version="1.0" encoding="utf-8"?>
<a:theme xmlns:a="http://schemas.openxmlformats.org/drawingml/2006/main" name="TechEd_2012_Template_16x9">
  <a:themeElements>
    <a:clrScheme name="自定义 2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FFFFFF"/>
      </a:hlink>
      <a:folHlink>
        <a:srgbClr val="FFFFF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10.xml><?xml version="1.0" encoding="utf-8"?>
<a:theme xmlns:a="http://schemas.openxmlformats.org/drawingml/2006/main" name="4_TechEd_2012_Template_16x9">
  <a:themeElements>
    <a:clrScheme name="自定义 2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FFFFFF"/>
      </a:hlink>
      <a:folHlink>
        <a:srgbClr val="FFFFF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2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5.xml><?xml version="1.0" encoding="utf-8"?>
<a:theme xmlns:a="http://schemas.openxmlformats.org/drawingml/2006/main" name="TechEd_WindowsAzure_Template_16x9">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1_TechEd_WindowsAzure_Template_16x9">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3_TechEd_2012_Template_16x9">
  <a:themeElements>
    <a:clrScheme name="自定义 23">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FFFFFF"/>
      </a:hlink>
      <a:folHlink>
        <a:srgbClr val="FFFFF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8.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9.xml><?xml version="1.0" encoding="utf-8"?>
<a:theme xmlns:a="http://schemas.openxmlformats.org/drawingml/2006/main" name="1_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Heath Aubin</External_x0020_Speaker>
    <Session_x0020_Code xmlns="2295e2e7-0eeb-498e-8716-217bb2ee6ee3">AAP201</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purl.org/dc/terms/"/>
    <ds:schemaRef ds:uri="http://purl.org/dc/elements/1.1/"/>
    <ds:schemaRef ds:uri="2295e2e7-0eeb-498e-8716-217bb2ee6ee3"/>
    <ds:schemaRef ds:uri="http://schemas.microsoft.com/office/2006/documentManagement/type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14467</TotalTime>
  <Words>1285</Words>
  <Application>Microsoft Office PowerPoint</Application>
  <PresentationFormat>全屏显示(16:9)</PresentationFormat>
  <Paragraphs>260</Paragraphs>
  <Slides>36</Slides>
  <Notes>15</Notes>
  <HiddenSlides>0</HiddenSlides>
  <MMClips>0</MMClips>
  <ScaleCrop>false</ScaleCrop>
  <HeadingPairs>
    <vt:vector size="6" baseType="variant">
      <vt:variant>
        <vt:lpstr>主题</vt:lpstr>
      </vt:variant>
      <vt:variant>
        <vt:i4>10</vt:i4>
      </vt:variant>
      <vt:variant>
        <vt:lpstr>嵌入 OLE 服务器</vt:lpstr>
      </vt:variant>
      <vt:variant>
        <vt:i4>1</vt:i4>
      </vt:variant>
      <vt:variant>
        <vt:lpstr>幻灯片标题</vt:lpstr>
      </vt:variant>
      <vt:variant>
        <vt:i4>36</vt:i4>
      </vt:variant>
    </vt:vector>
  </HeadingPairs>
  <TitlesOfParts>
    <vt:vector size="47" baseType="lpstr">
      <vt:lpstr>TechEd_2012_Template_16x9</vt:lpstr>
      <vt:lpstr>White with Consolas font for code slides</vt:lpstr>
      <vt:lpstr>1_TechEd_2012_Template_16x9</vt:lpstr>
      <vt:lpstr>2_TechEd_2012_Template_16x9</vt:lpstr>
      <vt:lpstr>TechEd_WindowsAzure_Template_16x9</vt:lpstr>
      <vt:lpstr>1_TechEd_WindowsAzure_Template_16x9</vt:lpstr>
      <vt:lpstr>3_TechEd_2012_Template_16x9</vt:lpstr>
      <vt:lpstr>MS1444_Windows Azure Template 16x9_r08a</vt:lpstr>
      <vt:lpstr>1_MS1444_Windows Azure Template 16x9_r08a</vt:lpstr>
      <vt:lpstr>4_TechEd_2012_Template_16x9</vt:lpstr>
      <vt:lpstr>包装程序外壳对象</vt:lpstr>
      <vt:lpstr>以Hadoop为核心的大数据开放平台建设</vt:lpstr>
      <vt:lpstr>幻灯片 2</vt:lpstr>
      <vt:lpstr>幻灯片 3</vt:lpstr>
      <vt:lpstr>幻灯片 4</vt:lpstr>
      <vt:lpstr>大数据基础技术的风向标</vt:lpstr>
      <vt:lpstr>大数据基础技术的风向标</vt:lpstr>
      <vt:lpstr>Cloudera在做-Hadoop应用体验</vt:lpstr>
      <vt:lpstr>Cloudera在做-Hadoop开发体验</vt:lpstr>
      <vt:lpstr>幻灯片 9</vt:lpstr>
      <vt:lpstr>讯飞大数据开放平台</vt:lpstr>
      <vt:lpstr> 讯飞大数据开放平台的构成</vt:lpstr>
      <vt:lpstr>幻灯片 12</vt:lpstr>
      <vt:lpstr>幻灯片 13</vt:lpstr>
      <vt:lpstr>大数据工作站-Maple-BDWS</vt:lpstr>
      <vt:lpstr>大数据工作站- Maple-BDWS</vt:lpstr>
      <vt:lpstr>幻灯片 16</vt:lpstr>
      <vt:lpstr>幻灯片 17</vt:lpstr>
      <vt:lpstr>大数据开发包-Maple-SDK</vt:lpstr>
      <vt:lpstr>幻灯片 19</vt:lpstr>
      <vt:lpstr>幻灯片 20</vt:lpstr>
      <vt:lpstr>幻灯片 21</vt:lpstr>
      <vt:lpstr>幻灯片 22</vt:lpstr>
      <vt:lpstr>幻灯片 23</vt:lpstr>
      <vt:lpstr>幻灯片 24</vt:lpstr>
      <vt:lpstr>幻灯片 25</vt:lpstr>
      <vt:lpstr>幻灯片 26</vt:lpstr>
      <vt:lpstr>分布式结构化日志收集系统</vt:lpstr>
      <vt:lpstr>围绕Flume-ng的优化</vt:lpstr>
      <vt:lpstr>幻灯片 29</vt:lpstr>
      <vt:lpstr>幻灯片 30</vt:lpstr>
      <vt:lpstr>幻灯片 31</vt:lpstr>
      <vt:lpstr>幻灯片 32</vt:lpstr>
      <vt:lpstr>讯飞开放平台统计分析</vt:lpstr>
      <vt:lpstr>统计分析解决方案 Maple-Report</vt:lpstr>
      <vt:lpstr>幻灯片 35</vt:lpstr>
      <vt:lpstr>幻灯片 36</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Computing is the New Net Norm</dc:title>
  <dc:subject>TechEd 2012</dc:subject>
  <dc:creator>Cyndi</dc:creator>
  <cp:keywords>TechEd 2012</cp:keywords>
  <dc:description>Template: Jordan Cayabyab, Artitudes Design
Formatting:
Event Date: June 11-14, 2012
Event Location: Orlando, FL
Audience Type: IT Pros, Developers</dc:description>
  <cp:lastModifiedBy>kim</cp:lastModifiedBy>
  <cp:revision>878</cp:revision>
  <cp:lastPrinted>2010-05-11T05:02:34Z</cp:lastPrinted>
  <dcterms:created xsi:type="dcterms:W3CDTF">2012-03-23T02:48:52Z</dcterms:created>
  <dcterms:modified xsi:type="dcterms:W3CDTF">2015-04-23T18:06:35Z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