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media/image23.jpg" ContentType="image/png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9"/>
  </p:notesMasterIdLst>
  <p:sldIdLst>
    <p:sldId id="256" r:id="rId2"/>
    <p:sldId id="258" r:id="rId3"/>
    <p:sldId id="263" r:id="rId4"/>
    <p:sldId id="267" r:id="rId5"/>
    <p:sldId id="292" r:id="rId6"/>
    <p:sldId id="293" r:id="rId7"/>
    <p:sldId id="266" r:id="rId8"/>
    <p:sldId id="269" r:id="rId9"/>
    <p:sldId id="295" r:id="rId10"/>
    <p:sldId id="294" r:id="rId11"/>
    <p:sldId id="272" r:id="rId12"/>
    <p:sldId id="275" r:id="rId13"/>
    <p:sldId id="301" r:id="rId14"/>
    <p:sldId id="276" r:id="rId15"/>
    <p:sldId id="277" r:id="rId16"/>
    <p:sldId id="279" r:id="rId17"/>
    <p:sldId id="278" r:id="rId18"/>
    <p:sldId id="282" r:id="rId19"/>
    <p:sldId id="302" r:id="rId20"/>
    <p:sldId id="283" r:id="rId21"/>
    <p:sldId id="281" r:id="rId22"/>
    <p:sldId id="285" r:id="rId23"/>
    <p:sldId id="284" r:id="rId24"/>
    <p:sldId id="286" r:id="rId25"/>
    <p:sldId id="287" r:id="rId26"/>
    <p:sldId id="288" r:id="rId27"/>
    <p:sldId id="289" r:id="rId28"/>
    <p:sldId id="290" r:id="rId29"/>
    <p:sldId id="296" r:id="rId30"/>
    <p:sldId id="297" r:id="rId31"/>
    <p:sldId id="300" r:id="rId32"/>
    <p:sldId id="303" r:id="rId33"/>
    <p:sldId id="304" r:id="rId34"/>
    <p:sldId id="298" r:id="rId35"/>
    <p:sldId id="305" r:id="rId36"/>
    <p:sldId id="299" r:id="rId37"/>
    <p:sldId id="261" r:id="rId38"/>
  </p:sldIdLst>
  <p:sldSz cx="9144000" cy="6858000" type="screen4x3"/>
  <p:notesSz cx="6858000" cy="9144000"/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无标题的节" id="{E5AA7D32-0158-1143-A579-3A56102DC753}">
          <p14:sldIdLst>
            <p14:sldId id="256"/>
            <p14:sldId id="258"/>
            <p14:sldId id="263"/>
            <p14:sldId id="267"/>
            <p14:sldId id="292"/>
            <p14:sldId id="293"/>
            <p14:sldId id="266"/>
            <p14:sldId id="269"/>
            <p14:sldId id="295"/>
            <p14:sldId id="294"/>
            <p14:sldId id="272"/>
            <p14:sldId id="275"/>
            <p14:sldId id="301"/>
            <p14:sldId id="276"/>
            <p14:sldId id="277"/>
            <p14:sldId id="279"/>
            <p14:sldId id="278"/>
            <p14:sldId id="282"/>
            <p14:sldId id="302"/>
            <p14:sldId id="283"/>
            <p14:sldId id="281"/>
            <p14:sldId id="285"/>
            <p14:sldId id="284"/>
            <p14:sldId id="286"/>
            <p14:sldId id="287"/>
            <p14:sldId id="288"/>
            <p14:sldId id="289"/>
            <p14:sldId id="290"/>
            <p14:sldId id="296"/>
            <p14:sldId id="297"/>
            <p14:sldId id="300"/>
            <p14:sldId id="303"/>
            <p14:sldId id="304"/>
            <p14:sldId id="298"/>
            <p14:sldId id="305"/>
            <p14:sldId id="299"/>
            <p14:sldId id="261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819" autoAdjust="0"/>
  </p:normalViewPr>
  <p:slideViewPr>
    <p:cSldViewPr snapToGrid="0" snapToObjects="1">
      <p:cViewPr varScale="1">
        <p:scale>
          <a:sx n="73" d="100"/>
          <a:sy n="73" d="100"/>
        </p:scale>
        <p:origin x="-212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675734-02EA-9141-85DC-2E557761523F}" type="doc">
      <dgm:prSet loTypeId="urn:microsoft.com/office/officeart/2008/layout/RadialCluster" loCatId="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99FBA3BE-7BF1-F347-B254-8B24D3E4E372}">
      <dgm:prSet phldrT="[文本]"/>
      <dgm:spPr/>
      <dgm:t>
        <a:bodyPr/>
        <a:lstStyle/>
        <a:p>
          <a:r>
            <a:rPr lang="zh-CN" altLang="en-US" dirty="0" smtClean="0"/>
            <a:t>消息触达</a:t>
          </a:r>
          <a:endParaRPr lang="zh-CN" altLang="en-US" dirty="0"/>
        </a:p>
      </dgm:t>
    </dgm:pt>
    <dgm:pt modelId="{CB8501C9-BCD2-6944-BBEA-5189E106DDE3}" type="parTrans" cxnId="{83B40423-1FE6-8D4B-9007-6D229E000CFD}">
      <dgm:prSet/>
      <dgm:spPr/>
      <dgm:t>
        <a:bodyPr/>
        <a:lstStyle/>
        <a:p>
          <a:endParaRPr lang="zh-CN" altLang="en-US"/>
        </a:p>
      </dgm:t>
    </dgm:pt>
    <dgm:pt modelId="{D5267258-2F73-944A-BBBF-6C3806B3C98F}" type="sibTrans" cxnId="{83B40423-1FE6-8D4B-9007-6D229E000CFD}">
      <dgm:prSet/>
      <dgm:spPr/>
      <dgm:t>
        <a:bodyPr/>
        <a:lstStyle/>
        <a:p>
          <a:endParaRPr lang="zh-CN" altLang="en-US"/>
        </a:p>
      </dgm:t>
    </dgm:pt>
    <dgm:pt modelId="{C84D614F-69B0-D346-898B-5A8A3B97947C}">
      <dgm:prSet phldrT="[文本]"/>
      <dgm:spPr/>
      <dgm:t>
        <a:bodyPr/>
        <a:lstStyle/>
        <a:p>
          <a:r>
            <a:rPr lang="zh-CN" altLang="en-US" dirty="0" smtClean="0"/>
            <a:t>模板消息</a:t>
          </a:r>
          <a:endParaRPr lang="zh-CN" altLang="en-US" dirty="0"/>
        </a:p>
      </dgm:t>
    </dgm:pt>
    <dgm:pt modelId="{DE837337-B045-1142-A783-9C8CB22782B3}" type="parTrans" cxnId="{3357A79E-657C-5744-B257-24F1A1864AF1}">
      <dgm:prSet/>
      <dgm:spPr/>
      <dgm:t>
        <a:bodyPr/>
        <a:lstStyle/>
        <a:p>
          <a:endParaRPr lang="zh-CN" altLang="en-US"/>
        </a:p>
      </dgm:t>
    </dgm:pt>
    <dgm:pt modelId="{EB436888-787C-CD4F-83A8-20270C118C6A}" type="sibTrans" cxnId="{3357A79E-657C-5744-B257-24F1A1864AF1}">
      <dgm:prSet/>
      <dgm:spPr/>
      <dgm:t>
        <a:bodyPr/>
        <a:lstStyle/>
        <a:p>
          <a:endParaRPr lang="zh-CN" altLang="en-US"/>
        </a:p>
      </dgm:t>
    </dgm:pt>
    <dgm:pt modelId="{290A35A9-3A77-7141-A710-DB0C5D4F0103}">
      <dgm:prSet phldrT="[文本]"/>
      <dgm:spPr/>
      <dgm:t>
        <a:bodyPr/>
        <a:lstStyle/>
        <a:p>
          <a:r>
            <a:rPr lang="zh-CN" altLang="en-US" dirty="0" smtClean="0"/>
            <a:t>被动响应消息</a:t>
          </a:r>
          <a:endParaRPr lang="zh-CN" altLang="en-US" dirty="0"/>
        </a:p>
      </dgm:t>
    </dgm:pt>
    <dgm:pt modelId="{2EBBD19E-C95B-1A46-92EF-4A9ED3BAB68A}" type="parTrans" cxnId="{34902186-A838-E74A-AD8F-D84D6E905B3E}">
      <dgm:prSet/>
      <dgm:spPr/>
      <dgm:t>
        <a:bodyPr/>
        <a:lstStyle/>
        <a:p>
          <a:endParaRPr lang="zh-CN" altLang="en-US"/>
        </a:p>
      </dgm:t>
    </dgm:pt>
    <dgm:pt modelId="{B772F26A-58F6-104F-8B0B-88DC6AB33B9D}" type="sibTrans" cxnId="{34902186-A838-E74A-AD8F-D84D6E905B3E}">
      <dgm:prSet/>
      <dgm:spPr/>
      <dgm:t>
        <a:bodyPr/>
        <a:lstStyle/>
        <a:p>
          <a:endParaRPr lang="zh-CN" altLang="en-US"/>
        </a:p>
      </dgm:t>
    </dgm:pt>
    <dgm:pt modelId="{B4D28246-B51F-E94D-BE41-160F478405F9}">
      <dgm:prSet phldrT="[文本]"/>
      <dgm:spPr/>
      <dgm:t>
        <a:bodyPr/>
        <a:lstStyle/>
        <a:p>
          <a:r>
            <a:rPr lang="zh-CN" altLang="en-US" dirty="0" smtClean="0"/>
            <a:t>客服消息</a:t>
          </a:r>
          <a:endParaRPr lang="zh-CN" altLang="en-US" dirty="0"/>
        </a:p>
      </dgm:t>
    </dgm:pt>
    <dgm:pt modelId="{F7E85DFF-BF13-7B4E-BC85-2A09928CF93C}" type="parTrans" cxnId="{76A7C06B-3025-B44B-9655-84991276F3F2}">
      <dgm:prSet/>
      <dgm:spPr/>
      <dgm:t>
        <a:bodyPr/>
        <a:lstStyle/>
        <a:p>
          <a:endParaRPr lang="zh-CN" altLang="en-US"/>
        </a:p>
      </dgm:t>
    </dgm:pt>
    <dgm:pt modelId="{2500AB15-9A90-974C-AFBF-0129D6A9851C}" type="sibTrans" cxnId="{76A7C06B-3025-B44B-9655-84991276F3F2}">
      <dgm:prSet/>
      <dgm:spPr/>
      <dgm:t>
        <a:bodyPr/>
        <a:lstStyle/>
        <a:p>
          <a:endParaRPr lang="zh-CN" altLang="en-US"/>
        </a:p>
      </dgm:t>
    </dgm:pt>
    <dgm:pt modelId="{7E8B2C60-E5CA-7C46-911D-CFFAD4076594}">
      <dgm:prSet phldrT="[文本]"/>
      <dgm:spPr/>
      <dgm:t>
        <a:bodyPr/>
        <a:lstStyle/>
        <a:p>
          <a:r>
            <a:rPr lang="zh-CN" altLang="en-US" smtClean="0"/>
            <a:t>群发</a:t>
          </a:r>
          <a:endParaRPr lang="zh-CN" altLang="en-US" dirty="0"/>
        </a:p>
      </dgm:t>
    </dgm:pt>
    <dgm:pt modelId="{1AC4D46A-D8E8-9F4D-AF97-D142FCBA2C28}" type="parTrans" cxnId="{F25BB886-4412-1A4C-A8AC-E70F78E8BA4A}">
      <dgm:prSet/>
      <dgm:spPr/>
      <dgm:t>
        <a:bodyPr/>
        <a:lstStyle/>
        <a:p>
          <a:endParaRPr lang="zh-CN" altLang="en-US"/>
        </a:p>
      </dgm:t>
    </dgm:pt>
    <dgm:pt modelId="{9D9B7F96-E993-BE4E-A968-53DF9C141077}" type="sibTrans" cxnId="{F25BB886-4412-1A4C-A8AC-E70F78E8BA4A}">
      <dgm:prSet/>
      <dgm:spPr/>
      <dgm:t>
        <a:bodyPr/>
        <a:lstStyle/>
        <a:p>
          <a:endParaRPr lang="zh-CN" altLang="en-US"/>
        </a:p>
      </dgm:t>
    </dgm:pt>
    <dgm:pt modelId="{1B1A58C5-34EA-F44A-BEEF-EF63C71E830B}" type="pres">
      <dgm:prSet presAssocID="{B1675734-02EA-9141-85DC-2E557761523F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zh-CN" altLang="en-US"/>
        </a:p>
      </dgm:t>
    </dgm:pt>
    <dgm:pt modelId="{4D8A71F4-39E5-7B44-8432-76C746281C6A}" type="pres">
      <dgm:prSet presAssocID="{99FBA3BE-7BF1-F347-B254-8B24D3E4E372}" presName="singleCycle" presStyleCnt="0"/>
      <dgm:spPr/>
    </dgm:pt>
    <dgm:pt modelId="{D99B7889-362E-7541-80CA-C7D47BD68964}" type="pres">
      <dgm:prSet presAssocID="{99FBA3BE-7BF1-F347-B254-8B24D3E4E372}" presName="singleCenter" presStyleLbl="node1" presStyleIdx="0" presStyleCnt="5" custLinFactNeighborX="-42825" custLinFactNeighborY="-525">
        <dgm:presLayoutVars>
          <dgm:chMax val="7"/>
          <dgm:chPref val="7"/>
        </dgm:presLayoutVars>
      </dgm:prSet>
      <dgm:spPr/>
      <dgm:t>
        <a:bodyPr/>
        <a:lstStyle/>
        <a:p>
          <a:endParaRPr lang="zh-CN" altLang="en-US"/>
        </a:p>
      </dgm:t>
    </dgm:pt>
    <dgm:pt modelId="{C0787EEA-E301-E445-88B4-56A417837D4E}" type="pres">
      <dgm:prSet presAssocID="{DE837337-B045-1142-A783-9C8CB22782B3}" presName="Name56" presStyleLbl="parChTrans1D2" presStyleIdx="0" presStyleCnt="4"/>
      <dgm:spPr/>
      <dgm:t>
        <a:bodyPr/>
        <a:lstStyle/>
        <a:p>
          <a:endParaRPr lang="zh-CN" altLang="en-US"/>
        </a:p>
      </dgm:t>
    </dgm:pt>
    <dgm:pt modelId="{BF166568-7B80-2546-9A63-A5903BDF91F9}" type="pres">
      <dgm:prSet presAssocID="{C84D614F-69B0-D346-898B-5A8A3B97947C}" presName="text0" presStyleLbl="node1" presStyleIdx="1" presStyleCnt="5" custRadScaleRad="113191" custRadScaleInc="14531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1AB6CA3-9C7B-3243-9F63-0C4C5B4ACA26}" type="pres">
      <dgm:prSet presAssocID="{2EBBD19E-C95B-1A46-92EF-4A9ED3BAB68A}" presName="Name56" presStyleLbl="parChTrans1D2" presStyleIdx="1" presStyleCnt="4"/>
      <dgm:spPr/>
      <dgm:t>
        <a:bodyPr/>
        <a:lstStyle/>
        <a:p>
          <a:endParaRPr lang="zh-CN" altLang="en-US"/>
        </a:p>
      </dgm:t>
    </dgm:pt>
    <dgm:pt modelId="{7B6EBF46-EE2D-D94E-8C15-6B1A3AAE33EC}" type="pres">
      <dgm:prSet presAssocID="{290A35A9-3A77-7141-A710-DB0C5D4F0103}" presName="text0" presStyleLbl="node1" presStyleIdx="2" presStyleCnt="5" custRadScaleRad="116879" custRadScaleInc="5718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BD93558-83C6-8B49-8FCA-D28B25284A6F}" type="pres">
      <dgm:prSet presAssocID="{F7E85DFF-BF13-7B4E-BC85-2A09928CF93C}" presName="Name56" presStyleLbl="parChTrans1D2" presStyleIdx="2" presStyleCnt="4"/>
      <dgm:spPr/>
      <dgm:t>
        <a:bodyPr/>
        <a:lstStyle/>
        <a:p>
          <a:endParaRPr lang="zh-CN" altLang="en-US"/>
        </a:p>
      </dgm:t>
    </dgm:pt>
    <dgm:pt modelId="{DAF7CFA9-2546-B74B-A52A-C513544F8F79}" type="pres">
      <dgm:prSet presAssocID="{B4D28246-B51F-E94D-BE41-160F478405F9}" presName="text0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1139D77-FA3E-714F-8BB7-F3A6CD01DAC6}" type="pres">
      <dgm:prSet presAssocID="{1AC4D46A-D8E8-9F4D-AF97-D142FCBA2C28}" presName="Name56" presStyleLbl="parChTrans1D2" presStyleIdx="3" presStyleCnt="4"/>
      <dgm:spPr/>
      <dgm:t>
        <a:bodyPr/>
        <a:lstStyle/>
        <a:p>
          <a:endParaRPr lang="zh-CN" altLang="en-US"/>
        </a:p>
      </dgm:t>
    </dgm:pt>
    <dgm:pt modelId="{0DDC65FF-0B3E-E44C-B1FF-56E6B5932342}" type="pres">
      <dgm:prSet presAssocID="{7E8B2C60-E5CA-7C46-911D-CFFAD4076594}" presName="text0" presStyleLbl="node1" presStyleIdx="4" presStyleCnt="5" custRadScaleRad="100022" custRadScaleInc="19963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06F7395F-1E8D-BF48-AA4D-2D92632BBF31}" type="presOf" srcId="{B4D28246-B51F-E94D-BE41-160F478405F9}" destId="{DAF7CFA9-2546-B74B-A52A-C513544F8F79}" srcOrd="0" destOrd="0" presId="urn:microsoft.com/office/officeart/2008/layout/RadialCluster"/>
    <dgm:cxn modelId="{EF4C51A2-2B64-364B-955A-AAB99298527E}" type="presOf" srcId="{DE837337-B045-1142-A783-9C8CB22782B3}" destId="{C0787EEA-E301-E445-88B4-56A417837D4E}" srcOrd="0" destOrd="0" presId="urn:microsoft.com/office/officeart/2008/layout/RadialCluster"/>
    <dgm:cxn modelId="{3357A79E-657C-5744-B257-24F1A1864AF1}" srcId="{99FBA3BE-7BF1-F347-B254-8B24D3E4E372}" destId="{C84D614F-69B0-D346-898B-5A8A3B97947C}" srcOrd="0" destOrd="0" parTransId="{DE837337-B045-1142-A783-9C8CB22782B3}" sibTransId="{EB436888-787C-CD4F-83A8-20270C118C6A}"/>
    <dgm:cxn modelId="{F3A91A21-D649-214B-AF5C-BEC16668968E}" type="presOf" srcId="{C84D614F-69B0-D346-898B-5A8A3B97947C}" destId="{BF166568-7B80-2546-9A63-A5903BDF91F9}" srcOrd="0" destOrd="0" presId="urn:microsoft.com/office/officeart/2008/layout/RadialCluster"/>
    <dgm:cxn modelId="{E8C204E9-36E1-6247-AE9B-393DF792F007}" type="presOf" srcId="{290A35A9-3A77-7141-A710-DB0C5D4F0103}" destId="{7B6EBF46-EE2D-D94E-8C15-6B1A3AAE33EC}" srcOrd="0" destOrd="0" presId="urn:microsoft.com/office/officeart/2008/layout/RadialCluster"/>
    <dgm:cxn modelId="{569B7112-31C7-9C47-A058-D0F2EC23D58E}" type="presOf" srcId="{2EBBD19E-C95B-1A46-92EF-4A9ED3BAB68A}" destId="{F1AB6CA3-9C7B-3243-9F63-0C4C5B4ACA26}" srcOrd="0" destOrd="0" presId="urn:microsoft.com/office/officeart/2008/layout/RadialCluster"/>
    <dgm:cxn modelId="{83B40423-1FE6-8D4B-9007-6D229E000CFD}" srcId="{B1675734-02EA-9141-85DC-2E557761523F}" destId="{99FBA3BE-7BF1-F347-B254-8B24D3E4E372}" srcOrd="0" destOrd="0" parTransId="{CB8501C9-BCD2-6944-BBEA-5189E106DDE3}" sibTransId="{D5267258-2F73-944A-BBBF-6C3806B3C98F}"/>
    <dgm:cxn modelId="{674B8EF8-841A-294C-AD9B-8C2870784EBC}" type="presOf" srcId="{7E8B2C60-E5CA-7C46-911D-CFFAD4076594}" destId="{0DDC65FF-0B3E-E44C-B1FF-56E6B5932342}" srcOrd="0" destOrd="0" presId="urn:microsoft.com/office/officeart/2008/layout/RadialCluster"/>
    <dgm:cxn modelId="{F60E93C9-2C54-ED4C-B51A-1A3391E4D0DA}" type="presOf" srcId="{F7E85DFF-BF13-7B4E-BC85-2A09928CF93C}" destId="{7BD93558-83C6-8B49-8FCA-D28B25284A6F}" srcOrd="0" destOrd="0" presId="urn:microsoft.com/office/officeart/2008/layout/RadialCluster"/>
    <dgm:cxn modelId="{76A7C06B-3025-B44B-9655-84991276F3F2}" srcId="{99FBA3BE-7BF1-F347-B254-8B24D3E4E372}" destId="{B4D28246-B51F-E94D-BE41-160F478405F9}" srcOrd="2" destOrd="0" parTransId="{F7E85DFF-BF13-7B4E-BC85-2A09928CF93C}" sibTransId="{2500AB15-9A90-974C-AFBF-0129D6A9851C}"/>
    <dgm:cxn modelId="{F25BB886-4412-1A4C-A8AC-E70F78E8BA4A}" srcId="{99FBA3BE-7BF1-F347-B254-8B24D3E4E372}" destId="{7E8B2C60-E5CA-7C46-911D-CFFAD4076594}" srcOrd="3" destOrd="0" parTransId="{1AC4D46A-D8E8-9F4D-AF97-D142FCBA2C28}" sibTransId="{9D9B7F96-E993-BE4E-A968-53DF9C141077}"/>
    <dgm:cxn modelId="{0330BE99-CB94-4D47-8EA0-3A060E94C1AA}" type="presOf" srcId="{99FBA3BE-7BF1-F347-B254-8B24D3E4E372}" destId="{D99B7889-362E-7541-80CA-C7D47BD68964}" srcOrd="0" destOrd="0" presId="urn:microsoft.com/office/officeart/2008/layout/RadialCluster"/>
    <dgm:cxn modelId="{7EFE535C-6279-6146-A578-98E08D201D41}" type="presOf" srcId="{B1675734-02EA-9141-85DC-2E557761523F}" destId="{1B1A58C5-34EA-F44A-BEEF-EF63C71E830B}" srcOrd="0" destOrd="0" presId="urn:microsoft.com/office/officeart/2008/layout/RadialCluster"/>
    <dgm:cxn modelId="{34902186-A838-E74A-AD8F-D84D6E905B3E}" srcId="{99FBA3BE-7BF1-F347-B254-8B24D3E4E372}" destId="{290A35A9-3A77-7141-A710-DB0C5D4F0103}" srcOrd="1" destOrd="0" parTransId="{2EBBD19E-C95B-1A46-92EF-4A9ED3BAB68A}" sibTransId="{B772F26A-58F6-104F-8B0B-88DC6AB33B9D}"/>
    <dgm:cxn modelId="{65CA5639-B1EE-F546-955E-5E249CC7D314}" type="presOf" srcId="{1AC4D46A-D8E8-9F4D-AF97-D142FCBA2C28}" destId="{91139D77-FA3E-714F-8BB7-F3A6CD01DAC6}" srcOrd="0" destOrd="0" presId="urn:microsoft.com/office/officeart/2008/layout/RadialCluster"/>
    <dgm:cxn modelId="{3A5F1069-A35D-614B-80A6-C34B2F43B373}" type="presParOf" srcId="{1B1A58C5-34EA-F44A-BEEF-EF63C71E830B}" destId="{4D8A71F4-39E5-7B44-8432-76C746281C6A}" srcOrd="0" destOrd="0" presId="urn:microsoft.com/office/officeart/2008/layout/RadialCluster"/>
    <dgm:cxn modelId="{5BAF97D3-60B7-8641-9E87-58CD16C53AC2}" type="presParOf" srcId="{4D8A71F4-39E5-7B44-8432-76C746281C6A}" destId="{D99B7889-362E-7541-80CA-C7D47BD68964}" srcOrd="0" destOrd="0" presId="urn:microsoft.com/office/officeart/2008/layout/RadialCluster"/>
    <dgm:cxn modelId="{960F23A2-D4B5-484E-B72E-48ECB37B08DE}" type="presParOf" srcId="{4D8A71F4-39E5-7B44-8432-76C746281C6A}" destId="{C0787EEA-E301-E445-88B4-56A417837D4E}" srcOrd="1" destOrd="0" presId="urn:microsoft.com/office/officeart/2008/layout/RadialCluster"/>
    <dgm:cxn modelId="{26016BD9-40CE-3143-90D8-E62022149035}" type="presParOf" srcId="{4D8A71F4-39E5-7B44-8432-76C746281C6A}" destId="{BF166568-7B80-2546-9A63-A5903BDF91F9}" srcOrd="2" destOrd="0" presId="urn:microsoft.com/office/officeart/2008/layout/RadialCluster"/>
    <dgm:cxn modelId="{AD1B1DBA-3738-4345-9AE6-6B08C511E33B}" type="presParOf" srcId="{4D8A71F4-39E5-7B44-8432-76C746281C6A}" destId="{F1AB6CA3-9C7B-3243-9F63-0C4C5B4ACA26}" srcOrd="3" destOrd="0" presId="urn:microsoft.com/office/officeart/2008/layout/RadialCluster"/>
    <dgm:cxn modelId="{D8098975-912E-2243-895B-ACB97E7A874C}" type="presParOf" srcId="{4D8A71F4-39E5-7B44-8432-76C746281C6A}" destId="{7B6EBF46-EE2D-D94E-8C15-6B1A3AAE33EC}" srcOrd="4" destOrd="0" presId="urn:microsoft.com/office/officeart/2008/layout/RadialCluster"/>
    <dgm:cxn modelId="{4DE7ECCC-36C6-3E4B-9DBD-68D1206505A7}" type="presParOf" srcId="{4D8A71F4-39E5-7B44-8432-76C746281C6A}" destId="{7BD93558-83C6-8B49-8FCA-D28B25284A6F}" srcOrd="5" destOrd="0" presId="urn:microsoft.com/office/officeart/2008/layout/RadialCluster"/>
    <dgm:cxn modelId="{28BDF3E9-6F4D-1D4A-B98A-F798DF1C7C91}" type="presParOf" srcId="{4D8A71F4-39E5-7B44-8432-76C746281C6A}" destId="{DAF7CFA9-2546-B74B-A52A-C513544F8F79}" srcOrd="6" destOrd="0" presId="urn:microsoft.com/office/officeart/2008/layout/RadialCluster"/>
    <dgm:cxn modelId="{81620309-001D-E745-BE5D-C06D3EDF2428}" type="presParOf" srcId="{4D8A71F4-39E5-7B44-8432-76C746281C6A}" destId="{91139D77-FA3E-714F-8BB7-F3A6CD01DAC6}" srcOrd="7" destOrd="0" presId="urn:microsoft.com/office/officeart/2008/layout/RadialCluster"/>
    <dgm:cxn modelId="{CFF01FB9-1A2A-E84C-A2EF-0635E9631D92}" type="presParOf" srcId="{4D8A71F4-39E5-7B44-8432-76C746281C6A}" destId="{0DDC65FF-0B3E-E44C-B1FF-56E6B5932342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1675734-02EA-9141-85DC-2E557761523F}" type="doc">
      <dgm:prSet loTypeId="urn:microsoft.com/office/officeart/2008/layout/RadialCluster" loCatId="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99FBA3BE-7BF1-F347-B254-8B24D3E4E372}">
      <dgm:prSet phldrT="[文本]"/>
      <dgm:spPr/>
      <dgm:t>
        <a:bodyPr/>
        <a:lstStyle/>
        <a:p>
          <a:r>
            <a:rPr lang="zh-CN" altLang="en-US" dirty="0" smtClean="0"/>
            <a:t>消息触达</a:t>
          </a:r>
          <a:endParaRPr lang="zh-CN" altLang="en-US" dirty="0"/>
        </a:p>
      </dgm:t>
    </dgm:pt>
    <dgm:pt modelId="{CB8501C9-BCD2-6944-BBEA-5189E106DDE3}" type="parTrans" cxnId="{83B40423-1FE6-8D4B-9007-6D229E000CFD}">
      <dgm:prSet/>
      <dgm:spPr/>
      <dgm:t>
        <a:bodyPr/>
        <a:lstStyle/>
        <a:p>
          <a:endParaRPr lang="zh-CN" altLang="en-US"/>
        </a:p>
      </dgm:t>
    </dgm:pt>
    <dgm:pt modelId="{D5267258-2F73-944A-BBBF-6C3806B3C98F}" type="sibTrans" cxnId="{83B40423-1FE6-8D4B-9007-6D229E000CFD}">
      <dgm:prSet/>
      <dgm:spPr/>
      <dgm:t>
        <a:bodyPr/>
        <a:lstStyle/>
        <a:p>
          <a:endParaRPr lang="zh-CN" altLang="en-US"/>
        </a:p>
      </dgm:t>
    </dgm:pt>
    <dgm:pt modelId="{C84D614F-69B0-D346-898B-5A8A3B97947C}">
      <dgm:prSet phldrT="[文本]"/>
      <dgm:spPr/>
      <dgm:t>
        <a:bodyPr/>
        <a:lstStyle/>
        <a:p>
          <a:r>
            <a:rPr lang="zh-CN" altLang="en-US" dirty="0" smtClean="0"/>
            <a:t>模板消息</a:t>
          </a:r>
          <a:endParaRPr lang="zh-CN" altLang="en-US" dirty="0"/>
        </a:p>
      </dgm:t>
    </dgm:pt>
    <dgm:pt modelId="{DE837337-B045-1142-A783-9C8CB22782B3}" type="parTrans" cxnId="{3357A79E-657C-5744-B257-24F1A1864AF1}">
      <dgm:prSet/>
      <dgm:spPr/>
      <dgm:t>
        <a:bodyPr/>
        <a:lstStyle/>
        <a:p>
          <a:endParaRPr lang="zh-CN" altLang="en-US"/>
        </a:p>
      </dgm:t>
    </dgm:pt>
    <dgm:pt modelId="{EB436888-787C-CD4F-83A8-20270C118C6A}" type="sibTrans" cxnId="{3357A79E-657C-5744-B257-24F1A1864AF1}">
      <dgm:prSet/>
      <dgm:spPr/>
      <dgm:t>
        <a:bodyPr/>
        <a:lstStyle/>
        <a:p>
          <a:endParaRPr lang="zh-CN" altLang="en-US"/>
        </a:p>
      </dgm:t>
    </dgm:pt>
    <dgm:pt modelId="{290A35A9-3A77-7141-A710-DB0C5D4F0103}">
      <dgm:prSet phldrT="[文本]"/>
      <dgm:spPr/>
      <dgm:t>
        <a:bodyPr/>
        <a:lstStyle/>
        <a:p>
          <a:r>
            <a:rPr lang="zh-CN" altLang="en-US" dirty="0" smtClean="0"/>
            <a:t>被动响应消息</a:t>
          </a:r>
          <a:endParaRPr lang="zh-CN" altLang="en-US" dirty="0"/>
        </a:p>
      </dgm:t>
    </dgm:pt>
    <dgm:pt modelId="{2EBBD19E-C95B-1A46-92EF-4A9ED3BAB68A}" type="parTrans" cxnId="{34902186-A838-E74A-AD8F-D84D6E905B3E}">
      <dgm:prSet/>
      <dgm:spPr/>
      <dgm:t>
        <a:bodyPr/>
        <a:lstStyle/>
        <a:p>
          <a:endParaRPr lang="zh-CN" altLang="en-US"/>
        </a:p>
      </dgm:t>
    </dgm:pt>
    <dgm:pt modelId="{B772F26A-58F6-104F-8B0B-88DC6AB33B9D}" type="sibTrans" cxnId="{34902186-A838-E74A-AD8F-D84D6E905B3E}">
      <dgm:prSet/>
      <dgm:spPr/>
      <dgm:t>
        <a:bodyPr/>
        <a:lstStyle/>
        <a:p>
          <a:endParaRPr lang="zh-CN" altLang="en-US"/>
        </a:p>
      </dgm:t>
    </dgm:pt>
    <dgm:pt modelId="{B4D28246-B51F-E94D-BE41-160F478405F9}">
      <dgm:prSet phldrT="[文本]"/>
      <dgm:spPr/>
      <dgm:t>
        <a:bodyPr/>
        <a:lstStyle/>
        <a:p>
          <a:r>
            <a:rPr lang="zh-CN" altLang="en-US" dirty="0" smtClean="0"/>
            <a:t>客服消息</a:t>
          </a:r>
          <a:endParaRPr lang="zh-CN" altLang="en-US" dirty="0"/>
        </a:p>
      </dgm:t>
    </dgm:pt>
    <dgm:pt modelId="{F7E85DFF-BF13-7B4E-BC85-2A09928CF93C}" type="parTrans" cxnId="{76A7C06B-3025-B44B-9655-84991276F3F2}">
      <dgm:prSet/>
      <dgm:spPr/>
      <dgm:t>
        <a:bodyPr/>
        <a:lstStyle/>
        <a:p>
          <a:endParaRPr lang="zh-CN" altLang="en-US"/>
        </a:p>
      </dgm:t>
    </dgm:pt>
    <dgm:pt modelId="{2500AB15-9A90-974C-AFBF-0129D6A9851C}" type="sibTrans" cxnId="{76A7C06B-3025-B44B-9655-84991276F3F2}">
      <dgm:prSet/>
      <dgm:spPr/>
      <dgm:t>
        <a:bodyPr/>
        <a:lstStyle/>
        <a:p>
          <a:endParaRPr lang="zh-CN" altLang="en-US"/>
        </a:p>
      </dgm:t>
    </dgm:pt>
    <dgm:pt modelId="{7E8B2C60-E5CA-7C46-911D-CFFAD4076594}">
      <dgm:prSet phldrT="[文本]"/>
      <dgm:spPr/>
      <dgm:t>
        <a:bodyPr/>
        <a:lstStyle/>
        <a:p>
          <a:r>
            <a:rPr lang="zh-CN" altLang="en-US" smtClean="0"/>
            <a:t>群发</a:t>
          </a:r>
          <a:endParaRPr lang="zh-CN" altLang="en-US" dirty="0"/>
        </a:p>
      </dgm:t>
    </dgm:pt>
    <dgm:pt modelId="{1AC4D46A-D8E8-9F4D-AF97-D142FCBA2C28}" type="parTrans" cxnId="{F25BB886-4412-1A4C-A8AC-E70F78E8BA4A}">
      <dgm:prSet/>
      <dgm:spPr/>
      <dgm:t>
        <a:bodyPr/>
        <a:lstStyle/>
        <a:p>
          <a:endParaRPr lang="zh-CN" altLang="en-US"/>
        </a:p>
      </dgm:t>
    </dgm:pt>
    <dgm:pt modelId="{9D9B7F96-E993-BE4E-A968-53DF9C141077}" type="sibTrans" cxnId="{F25BB886-4412-1A4C-A8AC-E70F78E8BA4A}">
      <dgm:prSet/>
      <dgm:spPr/>
      <dgm:t>
        <a:bodyPr/>
        <a:lstStyle/>
        <a:p>
          <a:endParaRPr lang="zh-CN" altLang="en-US"/>
        </a:p>
      </dgm:t>
    </dgm:pt>
    <dgm:pt modelId="{1B1A58C5-34EA-F44A-BEEF-EF63C71E830B}" type="pres">
      <dgm:prSet presAssocID="{B1675734-02EA-9141-85DC-2E557761523F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zh-CN" altLang="en-US"/>
        </a:p>
      </dgm:t>
    </dgm:pt>
    <dgm:pt modelId="{4D8A71F4-39E5-7B44-8432-76C746281C6A}" type="pres">
      <dgm:prSet presAssocID="{99FBA3BE-7BF1-F347-B254-8B24D3E4E372}" presName="singleCycle" presStyleCnt="0"/>
      <dgm:spPr/>
    </dgm:pt>
    <dgm:pt modelId="{D99B7889-362E-7541-80CA-C7D47BD68964}" type="pres">
      <dgm:prSet presAssocID="{99FBA3BE-7BF1-F347-B254-8B24D3E4E372}" presName="singleCenter" presStyleLbl="node1" presStyleIdx="0" presStyleCnt="5" custLinFactNeighborX="-42825" custLinFactNeighborY="-525">
        <dgm:presLayoutVars>
          <dgm:chMax val="7"/>
          <dgm:chPref val="7"/>
        </dgm:presLayoutVars>
      </dgm:prSet>
      <dgm:spPr/>
      <dgm:t>
        <a:bodyPr/>
        <a:lstStyle/>
        <a:p>
          <a:endParaRPr lang="zh-CN" altLang="en-US"/>
        </a:p>
      </dgm:t>
    </dgm:pt>
    <dgm:pt modelId="{C0787EEA-E301-E445-88B4-56A417837D4E}" type="pres">
      <dgm:prSet presAssocID="{DE837337-B045-1142-A783-9C8CB22782B3}" presName="Name56" presStyleLbl="parChTrans1D2" presStyleIdx="0" presStyleCnt="4"/>
      <dgm:spPr/>
      <dgm:t>
        <a:bodyPr/>
        <a:lstStyle/>
        <a:p>
          <a:endParaRPr lang="zh-CN" altLang="en-US"/>
        </a:p>
      </dgm:t>
    </dgm:pt>
    <dgm:pt modelId="{BF166568-7B80-2546-9A63-A5903BDF91F9}" type="pres">
      <dgm:prSet presAssocID="{C84D614F-69B0-D346-898B-5A8A3B97947C}" presName="text0" presStyleLbl="node1" presStyleIdx="1" presStyleCnt="5" custRadScaleRad="113191" custRadScaleInc="14531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1AB6CA3-9C7B-3243-9F63-0C4C5B4ACA26}" type="pres">
      <dgm:prSet presAssocID="{2EBBD19E-C95B-1A46-92EF-4A9ED3BAB68A}" presName="Name56" presStyleLbl="parChTrans1D2" presStyleIdx="1" presStyleCnt="4"/>
      <dgm:spPr/>
      <dgm:t>
        <a:bodyPr/>
        <a:lstStyle/>
        <a:p>
          <a:endParaRPr lang="zh-CN" altLang="en-US"/>
        </a:p>
      </dgm:t>
    </dgm:pt>
    <dgm:pt modelId="{7B6EBF46-EE2D-D94E-8C15-6B1A3AAE33EC}" type="pres">
      <dgm:prSet presAssocID="{290A35A9-3A77-7141-A710-DB0C5D4F0103}" presName="text0" presStyleLbl="node1" presStyleIdx="2" presStyleCnt="5" custRadScaleRad="116879" custRadScaleInc="5718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BD93558-83C6-8B49-8FCA-D28B25284A6F}" type="pres">
      <dgm:prSet presAssocID="{F7E85DFF-BF13-7B4E-BC85-2A09928CF93C}" presName="Name56" presStyleLbl="parChTrans1D2" presStyleIdx="2" presStyleCnt="4"/>
      <dgm:spPr/>
      <dgm:t>
        <a:bodyPr/>
        <a:lstStyle/>
        <a:p>
          <a:endParaRPr lang="zh-CN" altLang="en-US"/>
        </a:p>
      </dgm:t>
    </dgm:pt>
    <dgm:pt modelId="{DAF7CFA9-2546-B74B-A52A-C513544F8F79}" type="pres">
      <dgm:prSet presAssocID="{B4D28246-B51F-E94D-BE41-160F478405F9}" presName="text0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1139D77-FA3E-714F-8BB7-F3A6CD01DAC6}" type="pres">
      <dgm:prSet presAssocID="{1AC4D46A-D8E8-9F4D-AF97-D142FCBA2C28}" presName="Name56" presStyleLbl="parChTrans1D2" presStyleIdx="3" presStyleCnt="4"/>
      <dgm:spPr/>
      <dgm:t>
        <a:bodyPr/>
        <a:lstStyle/>
        <a:p>
          <a:endParaRPr lang="zh-CN" altLang="en-US"/>
        </a:p>
      </dgm:t>
    </dgm:pt>
    <dgm:pt modelId="{0DDC65FF-0B3E-E44C-B1FF-56E6B5932342}" type="pres">
      <dgm:prSet presAssocID="{7E8B2C60-E5CA-7C46-911D-CFFAD4076594}" presName="text0" presStyleLbl="node1" presStyleIdx="4" presStyleCnt="5" custRadScaleRad="100022" custRadScaleInc="19963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83B40423-1FE6-8D4B-9007-6D229E000CFD}" srcId="{B1675734-02EA-9141-85DC-2E557761523F}" destId="{99FBA3BE-7BF1-F347-B254-8B24D3E4E372}" srcOrd="0" destOrd="0" parTransId="{CB8501C9-BCD2-6944-BBEA-5189E106DDE3}" sibTransId="{D5267258-2F73-944A-BBBF-6C3806B3C98F}"/>
    <dgm:cxn modelId="{F25BB886-4412-1A4C-A8AC-E70F78E8BA4A}" srcId="{99FBA3BE-7BF1-F347-B254-8B24D3E4E372}" destId="{7E8B2C60-E5CA-7C46-911D-CFFAD4076594}" srcOrd="3" destOrd="0" parTransId="{1AC4D46A-D8E8-9F4D-AF97-D142FCBA2C28}" sibTransId="{9D9B7F96-E993-BE4E-A968-53DF9C141077}"/>
    <dgm:cxn modelId="{8E75BEBD-47EE-8844-97AB-53DD77A7A76A}" type="presOf" srcId="{2EBBD19E-C95B-1A46-92EF-4A9ED3BAB68A}" destId="{F1AB6CA3-9C7B-3243-9F63-0C4C5B4ACA26}" srcOrd="0" destOrd="0" presId="urn:microsoft.com/office/officeart/2008/layout/RadialCluster"/>
    <dgm:cxn modelId="{E0440297-C11A-FF4B-886C-5E913FFE3906}" type="presOf" srcId="{C84D614F-69B0-D346-898B-5A8A3B97947C}" destId="{BF166568-7B80-2546-9A63-A5903BDF91F9}" srcOrd="0" destOrd="0" presId="urn:microsoft.com/office/officeart/2008/layout/RadialCluster"/>
    <dgm:cxn modelId="{76A7C06B-3025-B44B-9655-84991276F3F2}" srcId="{99FBA3BE-7BF1-F347-B254-8B24D3E4E372}" destId="{B4D28246-B51F-E94D-BE41-160F478405F9}" srcOrd="2" destOrd="0" parTransId="{F7E85DFF-BF13-7B4E-BC85-2A09928CF93C}" sibTransId="{2500AB15-9A90-974C-AFBF-0129D6A9851C}"/>
    <dgm:cxn modelId="{59DA943D-191E-CA43-9544-BC291AB472E5}" type="presOf" srcId="{7E8B2C60-E5CA-7C46-911D-CFFAD4076594}" destId="{0DDC65FF-0B3E-E44C-B1FF-56E6B5932342}" srcOrd="0" destOrd="0" presId="urn:microsoft.com/office/officeart/2008/layout/RadialCluster"/>
    <dgm:cxn modelId="{34902186-A838-E74A-AD8F-D84D6E905B3E}" srcId="{99FBA3BE-7BF1-F347-B254-8B24D3E4E372}" destId="{290A35A9-3A77-7141-A710-DB0C5D4F0103}" srcOrd="1" destOrd="0" parTransId="{2EBBD19E-C95B-1A46-92EF-4A9ED3BAB68A}" sibTransId="{B772F26A-58F6-104F-8B0B-88DC6AB33B9D}"/>
    <dgm:cxn modelId="{CBF74B9E-D57E-314E-BA04-AD47E63EFBA2}" type="presOf" srcId="{DE837337-B045-1142-A783-9C8CB22782B3}" destId="{C0787EEA-E301-E445-88B4-56A417837D4E}" srcOrd="0" destOrd="0" presId="urn:microsoft.com/office/officeart/2008/layout/RadialCluster"/>
    <dgm:cxn modelId="{524CB658-6E6A-074B-AA18-174531701870}" type="presOf" srcId="{F7E85DFF-BF13-7B4E-BC85-2A09928CF93C}" destId="{7BD93558-83C6-8B49-8FCA-D28B25284A6F}" srcOrd="0" destOrd="0" presId="urn:microsoft.com/office/officeart/2008/layout/RadialCluster"/>
    <dgm:cxn modelId="{3357A79E-657C-5744-B257-24F1A1864AF1}" srcId="{99FBA3BE-7BF1-F347-B254-8B24D3E4E372}" destId="{C84D614F-69B0-D346-898B-5A8A3B97947C}" srcOrd="0" destOrd="0" parTransId="{DE837337-B045-1142-A783-9C8CB22782B3}" sibTransId="{EB436888-787C-CD4F-83A8-20270C118C6A}"/>
    <dgm:cxn modelId="{6CDCF295-256C-3F4F-ACA1-3CAE0891A17E}" type="presOf" srcId="{B4D28246-B51F-E94D-BE41-160F478405F9}" destId="{DAF7CFA9-2546-B74B-A52A-C513544F8F79}" srcOrd="0" destOrd="0" presId="urn:microsoft.com/office/officeart/2008/layout/RadialCluster"/>
    <dgm:cxn modelId="{9EE2F30B-9BA5-D948-B765-344487245721}" type="presOf" srcId="{B1675734-02EA-9141-85DC-2E557761523F}" destId="{1B1A58C5-34EA-F44A-BEEF-EF63C71E830B}" srcOrd="0" destOrd="0" presId="urn:microsoft.com/office/officeart/2008/layout/RadialCluster"/>
    <dgm:cxn modelId="{B751D7DB-F780-0A4F-B203-4ACC856D473D}" type="presOf" srcId="{1AC4D46A-D8E8-9F4D-AF97-D142FCBA2C28}" destId="{91139D77-FA3E-714F-8BB7-F3A6CD01DAC6}" srcOrd="0" destOrd="0" presId="urn:microsoft.com/office/officeart/2008/layout/RadialCluster"/>
    <dgm:cxn modelId="{FB1F0956-E0DA-DA45-B499-ED153F0EA652}" type="presOf" srcId="{99FBA3BE-7BF1-F347-B254-8B24D3E4E372}" destId="{D99B7889-362E-7541-80CA-C7D47BD68964}" srcOrd="0" destOrd="0" presId="urn:microsoft.com/office/officeart/2008/layout/RadialCluster"/>
    <dgm:cxn modelId="{000EE863-C338-C040-A26F-DC874158BC65}" type="presOf" srcId="{290A35A9-3A77-7141-A710-DB0C5D4F0103}" destId="{7B6EBF46-EE2D-D94E-8C15-6B1A3AAE33EC}" srcOrd="0" destOrd="0" presId="urn:microsoft.com/office/officeart/2008/layout/RadialCluster"/>
    <dgm:cxn modelId="{51CEBC0D-6EAF-9F40-9E4C-5B7FB109A4F9}" type="presParOf" srcId="{1B1A58C5-34EA-F44A-BEEF-EF63C71E830B}" destId="{4D8A71F4-39E5-7B44-8432-76C746281C6A}" srcOrd="0" destOrd="0" presId="urn:microsoft.com/office/officeart/2008/layout/RadialCluster"/>
    <dgm:cxn modelId="{2513CA31-E9E4-404C-8767-8886EF40084B}" type="presParOf" srcId="{4D8A71F4-39E5-7B44-8432-76C746281C6A}" destId="{D99B7889-362E-7541-80CA-C7D47BD68964}" srcOrd="0" destOrd="0" presId="urn:microsoft.com/office/officeart/2008/layout/RadialCluster"/>
    <dgm:cxn modelId="{4DDCC01D-879E-C740-9208-53A7E4DB793A}" type="presParOf" srcId="{4D8A71F4-39E5-7B44-8432-76C746281C6A}" destId="{C0787EEA-E301-E445-88B4-56A417837D4E}" srcOrd="1" destOrd="0" presId="urn:microsoft.com/office/officeart/2008/layout/RadialCluster"/>
    <dgm:cxn modelId="{40D89A22-0685-2B4F-9D63-2EB5966F51AB}" type="presParOf" srcId="{4D8A71F4-39E5-7B44-8432-76C746281C6A}" destId="{BF166568-7B80-2546-9A63-A5903BDF91F9}" srcOrd="2" destOrd="0" presId="urn:microsoft.com/office/officeart/2008/layout/RadialCluster"/>
    <dgm:cxn modelId="{1B43C805-E4B9-3244-92CF-8C432C1A7AA5}" type="presParOf" srcId="{4D8A71F4-39E5-7B44-8432-76C746281C6A}" destId="{F1AB6CA3-9C7B-3243-9F63-0C4C5B4ACA26}" srcOrd="3" destOrd="0" presId="urn:microsoft.com/office/officeart/2008/layout/RadialCluster"/>
    <dgm:cxn modelId="{ADE4F18B-CAD1-0341-A936-7D31F673D8D0}" type="presParOf" srcId="{4D8A71F4-39E5-7B44-8432-76C746281C6A}" destId="{7B6EBF46-EE2D-D94E-8C15-6B1A3AAE33EC}" srcOrd="4" destOrd="0" presId="urn:microsoft.com/office/officeart/2008/layout/RadialCluster"/>
    <dgm:cxn modelId="{6DD5DBD7-140D-1845-88EF-32691457E96F}" type="presParOf" srcId="{4D8A71F4-39E5-7B44-8432-76C746281C6A}" destId="{7BD93558-83C6-8B49-8FCA-D28B25284A6F}" srcOrd="5" destOrd="0" presId="urn:microsoft.com/office/officeart/2008/layout/RadialCluster"/>
    <dgm:cxn modelId="{CFE14A66-9231-9F4D-90D3-D6BF4A32ECF4}" type="presParOf" srcId="{4D8A71F4-39E5-7B44-8432-76C746281C6A}" destId="{DAF7CFA9-2546-B74B-A52A-C513544F8F79}" srcOrd="6" destOrd="0" presId="urn:microsoft.com/office/officeart/2008/layout/RadialCluster"/>
    <dgm:cxn modelId="{EEE99D18-D65D-914A-9545-F4598010A913}" type="presParOf" srcId="{4D8A71F4-39E5-7B44-8432-76C746281C6A}" destId="{91139D77-FA3E-714F-8BB7-F3A6CD01DAC6}" srcOrd="7" destOrd="0" presId="urn:microsoft.com/office/officeart/2008/layout/RadialCluster"/>
    <dgm:cxn modelId="{BA76AE64-58D9-C84C-B384-7B9A378265EF}" type="presParOf" srcId="{4D8A71F4-39E5-7B44-8432-76C746281C6A}" destId="{0DDC65FF-0B3E-E44C-B1FF-56E6B5932342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289D482-2981-D648-88FE-2DBD010B974E}" type="doc">
      <dgm:prSet loTypeId="urn:microsoft.com/office/officeart/2005/8/layout/cycle6" loCatId="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zh-CN" altLang="en-US"/>
        </a:p>
      </dgm:t>
    </dgm:pt>
    <dgm:pt modelId="{1A66D096-4AC3-C44A-A9C1-FB893E5A4AA5}">
      <dgm:prSet phldrT="[文本]"/>
      <dgm:spPr/>
      <dgm:t>
        <a:bodyPr/>
        <a:lstStyle/>
        <a:p>
          <a:r>
            <a:rPr lang="zh-CN" altLang="en-US" dirty="0" smtClean="0"/>
            <a:t>分享</a:t>
          </a:r>
          <a:endParaRPr lang="zh-CN" altLang="en-US" dirty="0"/>
        </a:p>
      </dgm:t>
    </dgm:pt>
    <dgm:pt modelId="{CA998527-C36C-AB43-88B2-E9D5473091AA}" type="parTrans" cxnId="{57108DD8-0F4E-F94E-87AC-BA6945F4D313}">
      <dgm:prSet/>
      <dgm:spPr/>
      <dgm:t>
        <a:bodyPr/>
        <a:lstStyle/>
        <a:p>
          <a:endParaRPr lang="zh-CN" altLang="en-US"/>
        </a:p>
      </dgm:t>
    </dgm:pt>
    <dgm:pt modelId="{46A87A62-8185-A449-88D2-A9CFB0900132}" type="sibTrans" cxnId="{57108DD8-0F4E-F94E-87AC-BA6945F4D313}">
      <dgm:prSet/>
      <dgm:spPr/>
      <dgm:t>
        <a:bodyPr/>
        <a:lstStyle/>
        <a:p>
          <a:endParaRPr lang="zh-CN" altLang="en-US"/>
        </a:p>
      </dgm:t>
    </dgm:pt>
    <dgm:pt modelId="{E743DA77-5026-2242-8D10-0FBD1105D2C2}">
      <dgm:prSet phldrT="[文本]"/>
      <dgm:spPr/>
      <dgm:t>
        <a:bodyPr/>
        <a:lstStyle/>
        <a:p>
          <a:r>
            <a:rPr lang="zh-CN" altLang="en-US" dirty="0" smtClean="0"/>
            <a:t>界面</a:t>
          </a:r>
          <a:endParaRPr lang="zh-CN" altLang="en-US" dirty="0"/>
        </a:p>
      </dgm:t>
    </dgm:pt>
    <dgm:pt modelId="{23D02992-EF68-374F-864F-520C50C2A11E}" type="parTrans" cxnId="{CC1DEA40-45FA-E449-8434-68AB4DE656D2}">
      <dgm:prSet/>
      <dgm:spPr/>
      <dgm:t>
        <a:bodyPr/>
        <a:lstStyle/>
        <a:p>
          <a:endParaRPr lang="zh-CN" altLang="en-US"/>
        </a:p>
      </dgm:t>
    </dgm:pt>
    <dgm:pt modelId="{4FE15DD2-8922-C144-B57D-A88FE7AD4EEE}" type="sibTrans" cxnId="{CC1DEA40-45FA-E449-8434-68AB4DE656D2}">
      <dgm:prSet/>
      <dgm:spPr/>
      <dgm:t>
        <a:bodyPr/>
        <a:lstStyle/>
        <a:p>
          <a:endParaRPr lang="zh-CN" altLang="en-US"/>
        </a:p>
      </dgm:t>
    </dgm:pt>
    <dgm:pt modelId="{5649FB41-FEBE-8740-A935-C0BF43731647}">
      <dgm:prSet phldrT="[文本]"/>
      <dgm:spPr/>
      <dgm:t>
        <a:bodyPr/>
        <a:lstStyle/>
        <a:p>
          <a:r>
            <a:rPr lang="zh-CN" altLang="en-US" dirty="0" smtClean="0"/>
            <a:t>音频</a:t>
          </a:r>
          <a:endParaRPr lang="zh-CN" altLang="en-US" dirty="0"/>
        </a:p>
      </dgm:t>
    </dgm:pt>
    <dgm:pt modelId="{47AB1D2D-11D4-2E44-AFE2-B26DA78E871D}" type="parTrans" cxnId="{CECBBCCC-8AEC-C04F-8DD3-32448B4A4FFE}">
      <dgm:prSet/>
      <dgm:spPr/>
      <dgm:t>
        <a:bodyPr/>
        <a:lstStyle/>
        <a:p>
          <a:endParaRPr lang="zh-CN" altLang="en-US"/>
        </a:p>
      </dgm:t>
    </dgm:pt>
    <dgm:pt modelId="{B34A104E-FA05-BF4C-8DA3-DF8E2825AC05}" type="sibTrans" cxnId="{CECBBCCC-8AEC-C04F-8DD3-32448B4A4FFE}">
      <dgm:prSet/>
      <dgm:spPr/>
      <dgm:t>
        <a:bodyPr/>
        <a:lstStyle/>
        <a:p>
          <a:endParaRPr lang="zh-CN" altLang="en-US"/>
        </a:p>
      </dgm:t>
    </dgm:pt>
    <dgm:pt modelId="{CE81D240-F94D-1947-9D10-E1BA9F370F39}">
      <dgm:prSet phldrT="[文本]"/>
      <dgm:spPr/>
      <dgm:t>
        <a:bodyPr/>
        <a:lstStyle/>
        <a:p>
          <a:r>
            <a:rPr lang="zh-CN" altLang="en-US" dirty="0" smtClean="0"/>
            <a:t>图像</a:t>
          </a:r>
          <a:endParaRPr lang="zh-CN" altLang="en-US" dirty="0"/>
        </a:p>
      </dgm:t>
    </dgm:pt>
    <dgm:pt modelId="{AB0805B7-2398-AB4F-9D11-3079A10B216F}" type="parTrans" cxnId="{2C6025F4-F171-D645-82D8-639D6D07F944}">
      <dgm:prSet/>
      <dgm:spPr/>
      <dgm:t>
        <a:bodyPr/>
        <a:lstStyle/>
        <a:p>
          <a:endParaRPr lang="zh-CN" altLang="en-US"/>
        </a:p>
      </dgm:t>
    </dgm:pt>
    <dgm:pt modelId="{D56A5592-970A-2D4A-A7AA-3BC2B6286831}" type="sibTrans" cxnId="{2C6025F4-F171-D645-82D8-639D6D07F944}">
      <dgm:prSet/>
      <dgm:spPr/>
      <dgm:t>
        <a:bodyPr/>
        <a:lstStyle/>
        <a:p>
          <a:endParaRPr lang="zh-CN" altLang="en-US"/>
        </a:p>
      </dgm:t>
    </dgm:pt>
    <dgm:pt modelId="{953206ED-8986-0442-8D11-A3A2BA38331F}">
      <dgm:prSet phldrT="[文本]"/>
      <dgm:spPr/>
      <dgm:t>
        <a:bodyPr/>
        <a:lstStyle/>
        <a:p>
          <a:r>
            <a:rPr lang="zh-CN" altLang="en-US" dirty="0" smtClean="0"/>
            <a:t>设备</a:t>
          </a:r>
          <a:endParaRPr lang="zh-CN" altLang="en-US" dirty="0"/>
        </a:p>
      </dgm:t>
    </dgm:pt>
    <dgm:pt modelId="{4A58A1E1-4D95-A847-BD0C-061C9743A6AB}" type="parTrans" cxnId="{68F87785-5EAC-9D47-9202-7D5434F53587}">
      <dgm:prSet/>
      <dgm:spPr/>
      <dgm:t>
        <a:bodyPr/>
        <a:lstStyle/>
        <a:p>
          <a:endParaRPr lang="zh-CN" altLang="en-US"/>
        </a:p>
      </dgm:t>
    </dgm:pt>
    <dgm:pt modelId="{06010647-DD4F-4448-9B27-0BEA8DD6B1FF}" type="sibTrans" cxnId="{68F87785-5EAC-9D47-9202-7D5434F53587}">
      <dgm:prSet/>
      <dgm:spPr/>
      <dgm:t>
        <a:bodyPr/>
        <a:lstStyle/>
        <a:p>
          <a:endParaRPr lang="zh-CN" altLang="en-US"/>
        </a:p>
      </dgm:t>
    </dgm:pt>
    <dgm:pt modelId="{58365A15-61E9-B54D-AA06-F0305F946EC5}">
      <dgm:prSet phldrT="[文本]"/>
      <dgm:spPr/>
      <dgm:t>
        <a:bodyPr/>
        <a:lstStyle/>
        <a:p>
          <a:r>
            <a:rPr lang="zh-CN" altLang="en-US" smtClean="0"/>
            <a:t>业务</a:t>
          </a:r>
          <a:endParaRPr lang="zh-CN" altLang="en-US"/>
        </a:p>
      </dgm:t>
    </dgm:pt>
    <dgm:pt modelId="{FB9230D0-2A8B-FB4B-B35F-FE88581AF2E0}" type="parTrans" cxnId="{727D3FEC-3E7A-BB42-BD1F-B2E00EF50FEE}">
      <dgm:prSet/>
      <dgm:spPr/>
      <dgm:t>
        <a:bodyPr/>
        <a:lstStyle/>
        <a:p>
          <a:endParaRPr lang="zh-CN" altLang="en-US"/>
        </a:p>
      </dgm:t>
    </dgm:pt>
    <dgm:pt modelId="{D4DC2468-95E9-7B48-98CF-9ABB4E289509}" type="sibTrans" cxnId="{727D3FEC-3E7A-BB42-BD1F-B2E00EF50FEE}">
      <dgm:prSet/>
      <dgm:spPr/>
      <dgm:t>
        <a:bodyPr/>
        <a:lstStyle/>
        <a:p>
          <a:endParaRPr lang="zh-CN" altLang="en-US"/>
        </a:p>
      </dgm:t>
    </dgm:pt>
    <dgm:pt modelId="{19D30688-04D9-F347-B761-6F809A3E77B0}" type="pres">
      <dgm:prSet presAssocID="{1289D482-2981-D648-88FE-2DBD010B974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C3BD9AA5-A8FA-4C45-AB30-9E164E6E62F2}" type="pres">
      <dgm:prSet presAssocID="{1A66D096-4AC3-C44A-A9C1-FB893E5A4AA5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0D03429-0ECF-1C46-B7EE-B68435FBBEBB}" type="pres">
      <dgm:prSet presAssocID="{1A66D096-4AC3-C44A-A9C1-FB893E5A4AA5}" presName="spNode" presStyleCnt="0"/>
      <dgm:spPr/>
    </dgm:pt>
    <dgm:pt modelId="{E07A915D-4B73-2A42-AC56-BFAA53326AD8}" type="pres">
      <dgm:prSet presAssocID="{46A87A62-8185-A449-88D2-A9CFB0900132}" presName="sibTrans" presStyleLbl="sibTrans1D1" presStyleIdx="0" presStyleCnt="6"/>
      <dgm:spPr/>
      <dgm:t>
        <a:bodyPr/>
        <a:lstStyle/>
        <a:p>
          <a:endParaRPr lang="zh-CN" altLang="en-US"/>
        </a:p>
      </dgm:t>
    </dgm:pt>
    <dgm:pt modelId="{D71954C7-C3D0-9E46-A123-927ADB5AB6D1}" type="pres">
      <dgm:prSet presAssocID="{E743DA77-5026-2242-8D10-0FBD1105D2C2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6329E17-8519-8F46-9E7A-8D5A50A33272}" type="pres">
      <dgm:prSet presAssocID="{E743DA77-5026-2242-8D10-0FBD1105D2C2}" presName="spNode" presStyleCnt="0"/>
      <dgm:spPr/>
    </dgm:pt>
    <dgm:pt modelId="{7F7DF3AB-C4C0-8847-BF42-8A1D2331F043}" type="pres">
      <dgm:prSet presAssocID="{4FE15DD2-8922-C144-B57D-A88FE7AD4EEE}" presName="sibTrans" presStyleLbl="sibTrans1D1" presStyleIdx="1" presStyleCnt="6"/>
      <dgm:spPr/>
      <dgm:t>
        <a:bodyPr/>
        <a:lstStyle/>
        <a:p>
          <a:endParaRPr lang="zh-CN" altLang="en-US"/>
        </a:p>
      </dgm:t>
    </dgm:pt>
    <dgm:pt modelId="{46898C88-E130-864D-B90D-CF279CA5A844}" type="pres">
      <dgm:prSet presAssocID="{5649FB41-FEBE-8740-A935-C0BF43731647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135436D-A992-2B43-8EBC-4048504F02E5}" type="pres">
      <dgm:prSet presAssocID="{5649FB41-FEBE-8740-A935-C0BF43731647}" presName="spNode" presStyleCnt="0"/>
      <dgm:spPr/>
    </dgm:pt>
    <dgm:pt modelId="{FF45363D-2BF0-F240-9FDB-F56967E5C85E}" type="pres">
      <dgm:prSet presAssocID="{B34A104E-FA05-BF4C-8DA3-DF8E2825AC05}" presName="sibTrans" presStyleLbl="sibTrans1D1" presStyleIdx="2" presStyleCnt="6"/>
      <dgm:spPr/>
      <dgm:t>
        <a:bodyPr/>
        <a:lstStyle/>
        <a:p>
          <a:endParaRPr lang="zh-CN" altLang="en-US"/>
        </a:p>
      </dgm:t>
    </dgm:pt>
    <dgm:pt modelId="{934363F4-19C2-6F49-98F7-BE6264CA3114}" type="pres">
      <dgm:prSet presAssocID="{CE81D240-F94D-1947-9D10-E1BA9F370F39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8ADAD0B-4A30-EC44-9E26-2D69BCCA6AED}" type="pres">
      <dgm:prSet presAssocID="{CE81D240-F94D-1947-9D10-E1BA9F370F39}" presName="spNode" presStyleCnt="0"/>
      <dgm:spPr/>
    </dgm:pt>
    <dgm:pt modelId="{A7D4D0CB-57B6-0E45-96F7-7B180798F8A7}" type="pres">
      <dgm:prSet presAssocID="{D56A5592-970A-2D4A-A7AA-3BC2B6286831}" presName="sibTrans" presStyleLbl="sibTrans1D1" presStyleIdx="3" presStyleCnt="6"/>
      <dgm:spPr/>
      <dgm:t>
        <a:bodyPr/>
        <a:lstStyle/>
        <a:p>
          <a:endParaRPr lang="zh-CN" altLang="en-US"/>
        </a:p>
      </dgm:t>
    </dgm:pt>
    <dgm:pt modelId="{FDCCDF02-0F9A-FF42-A411-7470604EC54D}" type="pres">
      <dgm:prSet presAssocID="{953206ED-8986-0442-8D11-A3A2BA38331F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CC5D762-C90A-B643-AA33-0951E5EC8FC0}" type="pres">
      <dgm:prSet presAssocID="{953206ED-8986-0442-8D11-A3A2BA38331F}" presName="spNode" presStyleCnt="0"/>
      <dgm:spPr/>
    </dgm:pt>
    <dgm:pt modelId="{15F2894A-7098-1841-AFBF-236B713A35FB}" type="pres">
      <dgm:prSet presAssocID="{06010647-DD4F-4448-9B27-0BEA8DD6B1FF}" presName="sibTrans" presStyleLbl="sibTrans1D1" presStyleIdx="4" presStyleCnt="6"/>
      <dgm:spPr/>
      <dgm:t>
        <a:bodyPr/>
        <a:lstStyle/>
        <a:p>
          <a:endParaRPr lang="zh-CN" altLang="en-US"/>
        </a:p>
      </dgm:t>
    </dgm:pt>
    <dgm:pt modelId="{108B45A9-4C2A-5A40-9834-2F21C7FF1689}" type="pres">
      <dgm:prSet presAssocID="{58365A15-61E9-B54D-AA06-F0305F946EC5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5D5CEEC-D178-C54F-A89C-EFB56407E097}" type="pres">
      <dgm:prSet presAssocID="{58365A15-61E9-B54D-AA06-F0305F946EC5}" presName="spNode" presStyleCnt="0"/>
      <dgm:spPr/>
    </dgm:pt>
    <dgm:pt modelId="{A7B1E462-DD20-6549-BC7E-835CC9C4D304}" type="pres">
      <dgm:prSet presAssocID="{D4DC2468-95E9-7B48-98CF-9ABB4E289509}" presName="sibTrans" presStyleLbl="sibTrans1D1" presStyleIdx="5" presStyleCnt="6"/>
      <dgm:spPr/>
      <dgm:t>
        <a:bodyPr/>
        <a:lstStyle/>
        <a:p>
          <a:endParaRPr lang="zh-CN" altLang="en-US"/>
        </a:p>
      </dgm:t>
    </dgm:pt>
  </dgm:ptLst>
  <dgm:cxnLst>
    <dgm:cxn modelId="{41BEB652-3DE3-BD47-A844-C9DCF677B430}" type="presOf" srcId="{1289D482-2981-D648-88FE-2DBD010B974E}" destId="{19D30688-04D9-F347-B761-6F809A3E77B0}" srcOrd="0" destOrd="0" presId="urn:microsoft.com/office/officeart/2005/8/layout/cycle6"/>
    <dgm:cxn modelId="{A7AC1732-DD5B-3C46-8E25-7DDB9AA2371B}" type="presOf" srcId="{953206ED-8986-0442-8D11-A3A2BA38331F}" destId="{FDCCDF02-0F9A-FF42-A411-7470604EC54D}" srcOrd="0" destOrd="0" presId="urn:microsoft.com/office/officeart/2005/8/layout/cycle6"/>
    <dgm:cxn modelId="{A06E240C-5885-B844-A2F4-F24B4A986059}" type="presOf" srcId="{CE81D240-F94D-1947-9D10-E1BA9F370F39}" destId="{934363F4-19C2-6F49-98F7-BE6264CA3114}" srcOrd="0" destOrd="0" presId="urn:microsoft.com/office/officeart/2005/8/layout/cycle6"/>
    <dgm:cxn modelId="{68F87785-5EAC-9D47-9202-7D5434F53587}" srcId="{1289D482-2981-D648-88FE-2DBD010B974E}" destId="{953206ED-8986-0442-8D11-A3A2BA38331F}" srcOrd="4" destOrd="0" parTransId="{4A58A1E1-4D95-A847-BD0C-061C9743A6AB}" sibTransId="{06010647-DD4F-4448-9B27-0BEA8DD6B1FF}"/>
    <dgm:cxn modelId="{CC1DEA40-45FA-E449-8434-68AB4DE656D2}" srcId="{1289D482-2981-D648-88FE-2DBD010B974E}" destId="{E743DA77-5026-2242-8D10-0FBD1105D2C2}" srcOrd="1" destOrd="0" parTransId="{23D02992-EF68-374F-864F-520C50C2A11E}" sibTransId="{4FE15DD2-8922-C144-B57D-A88FE7AD4EEE}"/>
    <dgm:cxn modelId="{4218AB90-9586-3443-A3CF-53ECDFDE77F8}" type="presOf" srcId="{D4DC2468-95E9-7B48-98CF-9ABB4E289509}" destId="{A7B1E462-DD20-6549-BC7E-835CC9C4D304}" srcOrd="0" destOrd="0" presId="urn:microsoft.com/office/officeart/2005/8/layout/cycle6"/>
    <dgm:cxn modelId="{0EB8FE1F-17CD-5444-B745-361D2B8034C1}" type="presOf" srcId="{06010647-DD4F-4448-9B27-0BEA8DD6B1FF}" destId="{15F2894A-7098-1841-AFBF-236B713A35FB}" srcOrd="0" destOrd="0" presId="urn:microsoft.com/office/officeart/2005/8/layout/cycle6"/>
    <dgm:cxn modelId="{981F702C-97C1-964C-9188-E8219C20E1CB}" type="presOf" srcId="{E743DA77-5026-2242-8D10-0FBD1105D2C2}" destId="{D71954C7-C3D0-9E46-A123-927ADB5AB6D1}" srcOrd="0" destOrd="0" presId="urn:microsoft.com/office/officeart/2005/8/layout/cycle6"/>
    <dgm:cxn modelId="{7FD80CC4-8A73-BD4A-9EE0-3442DB7B06F9}" type="presOf" srcId="{B34A104E-FA05-BF4C-8DA3-DF8E2825AC05}" destId="{FF45363D-2BF0-F240-9FDB-F56967E5C85E}" srcOrd="0" destOrd="0" presId="urn:microsoft.com/office/officeart/2005/8/layout/cycle6"/>
    <dgm:cxn modelId="{DAB9BB6F-0CFD-9C4E-94CB-4419DE7A1306}" type="presOf" srcId="{4FE15DD2-8922-C144-B57D-A88FE7AD4EEE}" destId="{7F7DF3AB-C4C0-8847-BF42-8A1D2331F043}" srcOrd="0" destOrd="0" presId="urn:microsoft.com/office/officeart/2005/8/layout/cycle6"/>
    <dgm:cxn modelId="{CECBBCCC-8AEC-C04F-8DD3-32448B4A4FFE}" srcId="{1289D482-2981-D648-88FE-2DBD010B974E}" destId="{5649FB41-FEBE-8740-A935-C0BF43731647}" srcOrd="2" destOrd="0" parTransId="{47AB1D2D-11D4-2E44-AFE2-B26DA78E871D}" sibTransId="{B34A104E-FA05-BF4C-8DA3-DF8E2825AC05}"/>
    <dgm:cxn modelId="{0BEFE8E1-2ECF-DF4B-BD4C-7A1072F45E23}" type="presOf" srcId="{D56A5592-970A-2D4A-A7AA-3BC2B6286831}" destId="{A7D4D0CB-57B6-0E45-96F7-7B180798F8A7}" srcOrd="0" destOrd="0" presId="urn:microsoft.com/office/officeart/2005/8/layout/cycle6"/>
    <dgm:cxn modelId="{0F86E7A0-D480-1940-BF21-E1E57707C1B0}" type="presOf" srcId="{5649FB41-FEBE-8740-A935-C0BF43731647}" destId="{46898C88-E130-864D-B90D-CF279CA5A844}" srcOrd="0" destOrd="0" presId="urn:microsoft.com/office/officeart/2005/8/layout/cycle6"/>
    <dgm:cxn modelId="{79DE8D84-04B3-7C45-A5B3-8179D9B4C0FA}" type="presOf" srcId="{58365A15-61E9-B54D-AA06-F0305F946EC5}" destId="{108B45A9-4C2A-5A40-9834-2F21C7FF1689}" srcOrd="0" destOrd="0" presId="urn:microsoft.com/office/officeart/2005/8/layout/cycle6"/>
    <dgm:cxn modelId="{2C6025F4-F171-D645-82D8-639D6D07F944}" srcId="{1289D482-2981-D648-88FE-2DBD010B974E}" destId="{CE81D240-F94D-1947-9D10-E1BA9F370F39}" srcOrd="3" destOrd="0" parTransId="{AB0805B7-2398-AB4F-9D11-3079A10B216F}" sibTransId="{D56A5592-970A-2D4A-A7AA-3BC2B6286831}"/>
    <dgm:cxn modelId="{57108DD8-0F4E-F94E-87AC-BA6945F4D313}" srcId="{1289D482-2981-D648-88FE-2DBD010B974E}" destId="{1A66D096-4AC3-C44A-A9C1-FB893E5A4AA5}" srcOrd="0" destOrd="0" parTransId="{CA998527-C36C-AB43-88B2-E9D5473091AA}" sibTransId="{46A87A62-8185-A449-88D2-A9CFB0900132}"/>
    <dgm:cxn modelId="{C9F89F71-909D-A645-9401-E88DEAECABE3}" type="presOf" srcId="{46A87A62-8185-A449-88D2-A9CFB0900132}" destId="{E07A915D-4B73-2A42-AC56-BFAA53326AD8}" srcOrd="0" destOrd="0" presId="urn:microsoft.com/office/officeart/2005/8/layout/cycle6"/>
    <dgm:cxn modelId="{DE4583A9-C67D-7C48-BFEA-D8114EF90AB6}" type="presOf" srcId="{1A66D096-4AC3-C44A-A9C1-FB893E5A4AA5}" destId="{C3BD9AA5-A8FA-4C45-AB30-9E164E6E62F2}" srcOrd="0" destOrd="0" presId="urn:microsoft.com/office/officeart/2005/8/layout/cycle6"/>
    <dgm:cxn modelId="{727D3FEC-3E7A-BB42-BD1F-B2E00EF50FEE}" srcId="{1289D482-2981-D648-88FE-2DBD010B974E}" destId="{58365A15-61E9-B54D-AA06-F0305F946EC5}" srcOrd="5" destOrd="0" parTransId="{FB9230D0-2A8B-FB4B-B35F-FE88581AF2E0}" sibTransId="{D4DC2468-95E9-7B48-98CF-9ABB4E289509}"/>
    <dgm:cxn modelId="{5BD84301-8691-D947-9FB1-F20ABA0C41F5}" type="presParOf" srcId="{19D30688-04D9-F347-B761-6F809A3E77B0}" destId="{C3BD9AA5-A8FA-4C45-AB30-9E164E6E62F2}" srcOrd="0" destOrd="0" presId="urn:microsoft.com/office/officeart/2005/8/layout/cycle6"/>
    <dgm:cxn modelId="{B2F5A0EA-195D-2B49-A798-3F4DBF104E8B}" type="presParOf" srcId="{19D30688-04D9-F347-B761-6F809A3E77B0}" destId="{10D03429-0ECF-1C46-B7EE-B68435FBBEBB}" srcOrd="1" destOrd="0" presId="urn:microsoft.com/office/officeart/2005/8/layout/cycle6"/>
    <dgm:cxn modelId="{33C94194-DEE7-E440-B8D6-90363859139F}" type="presParOf" srcId="{19D30688-04D9-F347-B761-6F809A3E77B0}" destId="{E07A915D-4B73-2A42-AC56-BFAA53326AD8}" srcOrd="2" destOrd="0" presId="urn:microsoft.com/office/officeart/2005/8/layout/cycle6"/>
    <dgm:cxn modelId="{EBDBE1E7-FE17-7446-BDA8-76445F5C7359}" type="presParOf" srcId="{19D30688-04D9-F347-B761-6F809A3E77B0}" destId="{D71954C7-C3D0-9E46-A123-927ADB5AB6D1}" srcOrd="3" destOrd="0" presId="urn:microsoft.com/office/officeart/2005/8/layout/cycle6"/>
    <dgm:cxn modelId="{CC232D67-C9A9-6649-AE83-EA035A5FF24F}" type="presParOf" srcId="{19D30688-04D9-F347-B761-6F809A3E77B0}" destId="{F6329E17-8519-8F46-9E7A-8D5A50A33272}" srcOrd="4" destOrd="0" presId="urn:microsoft.com/office/officeart/2005/8/layout/cycle6"/>
    <dgm:cxn modelId="{8BF5E3E0-50A3-9040-A83A-FC71FC4365CA}" type="presParOf" srcId="{19D30688-04D9-F347-B761-6F809A3E77B0}" destId="{7F7DF3AB-C4C0-8847-BF42-8A1D2331F043}" srcOrd="5" destOrd="0" presId="urn:microsoft.com/office/officeart/2005/8/layout/cycle6"/>
    <dgm:cxn modelId="{1CE107AA-FC80-E740-8172-E92FFDC9C7A6}" type="presParOf" srcId="{19D30688-04D9-F347-B761-6F809A3E77B0}" destId="{46898C88-E130-864D-B90D-CF279CA5A844}" srcOrd="6" destOrd="0" presId="urn:microsoft.com/office/officeart/2005/8/layout/cycle6"/>
    <dgm:cxn modelId="{DE51F489-B35C-5448-B548-18158637DDC5}" type="presParOf" srcId="{19D30688-04D9-F347-B761-6F809A3E77B0}" destId="{E135436D-A992-2B43-8EBC-4048504F02E5}" srcOrd="7" destOrd="0" presId="urn:microsoft.com/office/officeart/2005/8/layout/cycle6"/>
    <dgm:cxn modelId="{88C78CAA-ED79-5F47-8FD4-1637C7432952}" type="presParOf" srcId="{19D30688-04D9-F347-B761-6F809A3E77B0}" destId="{FF45363D-2BF0-F240-9FDB-F56967E5C85E}" srcOrd="8" destOrd="0" presId="urn:microsoft.com/office/officeart/2005/8/layout/cycle6"/>
    <dgm:cxn modelId="{C7D8670E-8FE6-BA45-838C-4FA26003B08B}" type="presParOf" srcId="{19D30688-04D9-F347-B761-6F809A3E77B0}" destId="{934363F4-19C2-6F49-98F7-BE6264CA3114}" srcOrd="9" destOrd="0" presId="urn:microsoft.com/office/officeart/2005/8/layout/cycle6"/>
    <dgm:cxn modelId="{436CBEDD-24DF-A047-A90C-F9C3E3AA17EC}" type="presParOf" srcId="{19D30688-04D9-F347-B761-6F809A3E77B0}" destId="{F8ADAD0B-4A30-EC44-9E26-2D69BCCA6AED}" srcOrd="10" destOrd="0" presId="urn:microsoft.com/office/officeart/2005/8/layout/cycle6"/>
    <dgm:cxn modelId="{150E18D2-2AC6-3D4F-9BD7-B5B7223DAFC4}" type="presParOf" srcId="{19D30688-04D9-F347-B761-6F809A3E77B0}" destId="{A7D4D0CB-57B6-0E45-96F7-7B180798F8A7}" srcOrd="11" destOrd="0" presId="urn:microsoft.com/office/officeart/2005/8/layout/cycle6"/>
    <dgm:cxn modelId="{1ADEDCA3-2661-754F-9209-3DF96334B34B}" type="presParOf" srcId="{19D30688-04D9-F347-B761-6F809A3E77B0}" destId="{FDCCDF02-0F9A-FF42-A411-7470604EC54D}" srcOrd="12" destOrd="0" presId="urn:microsoft.com/office/officeart/2005/8/layout/cycle6"/>
    <dgm:cxn modelId="{0DFA422C-A6E9-054E-857B-1E1172FA7517}" type="presParOf" srcId="{19D30688-04D9-F347-B761-6F809A3E77B0}" destId="{9CC5D762-C90A-B643-AA33-0951E5EC8FC0}" srcOrd="13" destOrd="0" presId="urn:microsoft.com/office/officeart/2005/8/layout/cycle6"/>
    <dgm:cxn modelId="{F247B372-594D-D642-8988-08A6C3E6CDEA}" type="presParOf" srcId="{19D30688-04D9-F347-B761-6F809A3E77B0}" destId="{15F2894A-7098-1841-AFBF-236B713A35FB}" srcOrd="14" destOrd="0" presId="urn:microsoft.com/office/officeart/2005/8/layout/cycle6"/>
    <dgm:cxn modelId="{47469306-F9C2-7E49-8890-E260FD307DF2}" type="presParOf" srcId="{19D30688-04D9-F347-B761-6F809A3E77B0}" destId="{108B45A9-4C2A-5A40-9834-2F21C7FF1689}" srcOrd="15" destOrd="0" presId="urn:microsoft.com/office/officeart/2005/8/layout/cycle6"/>
    <dgm:cxn modelId="{C3196808-956B-1843-99EB-95E44F34B6CB}" type="presParOf" srcId="{19D30688-04D9-F347-B761-6F809A3E77B0}" destId="{95D5CEEC-D178-C54F-A89C-EFB56407E097}" srcOrd="16" destOrd="0" presId="urn:microsoft.com/office/officeart/2005/8/layout/cycle6"/>
    <dgm:cxn modelId="{8AD8E110-324B-3C42-9365-40144936EE57}" type="presParOf" srcId="{19D30688-04D9-F347-B761-6F809A3E77B0}" destId="{A7B1E462-DD20-6549-BC7E-835CC9C4D304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9B7889-362E-7541-80CA-C7D47BD68964}">
      <dsp:nvSpPr>
        <dsp:cNvPr id="0" name=""/>
        <dsp:cNvSpPr/>
      </dsp:nvSpPr>
      <dsp:spPr>
        <a:xfrm>
          <a:off x="1048113" y="1405356"/>
          <a:ext cx="1219200" cy="1219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300" kern="1200" dirty="0" smtClean="0"/>
            <a:t>消息触达</a:t>
          </a:r>
          <a:endParaRPr lang="zh-CN" altLang="en-US" sz="3300" kern="1200" dirty="0"/>
        </a:p>
      </dsp:txBody>
      <dsp:txXfrm>
        <a:off x="1107629" y="1464872"/>
        <a:ext cx="1100168" cy="1100168"/>
      </dsp:txXfrm>
    </dsp:sp>
    <dsp:sp modelId="{C0787EEA-E301-E445-88B4-56A417837D4E}">
      <dsp:nvSpPr>
        <dsp:cNvPr id="0" name=""/>
        <dsp:cNvSpPr/>
      </dsp:nvSpPr>
      <dsp:spPr>
        <a:xfrm rot="20775893">
          <a:off x="2237246" y="1616315"/>
          <a:ext cx="210282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02820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166568-7B80-2546-9A63-A5903BDF91F9}">
      <dsp:nvSpPr>
        <dsp:cNvPr id="0" name=""/>
        <dsp:cNvSpPr/>
      </dsp:nvSpPr>
      <dsp:spPr>
        <a:xfrm>
          <a:off x="4310001" y="858413"/>
          <a:ext cx="816864" cy="81686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kern="1200" dirty="0" smtClean="0"/>
            <a:t>模板消息</a:t>
          </a:r>
          <a:endParaRPr lang="zh-CN" altLang="en-US" sz="2200" kern="1200" dirty="0"/>
        </a:p>
      </dsp:txBody>
      <dsp:txXfrm>
        <a:off x="4349877" y="898289"/>
        <a:ext cx="737112" cy="737112"/>
      </dsp:txXfrm>
    </dsp:sp>
    <dsp:sp modelId="{F1AB6CA3-9C7B-3243-9F63-0C4C5B4ACA26}">
      <dsp:nvSpPr>
        <dsp:cNvPr id="0" name=""/>
        <dsp:cNvSpPr/>
      </dsp:nvSpPr>
      <dsp:spPr>
        <a:xfrm rot="910661">
          <a:off x="2229701" y="2462629"/>
          <a:ext cx="215652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56524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6EBF46-EE2D-D94E-8C15-6B1A3AAE33EC}">
      <dsp:nvSpPr>
        <dsp:cNvPr id="0" name=""/>
        <dsp:cNvSpPr/>
      </dsp:nvSpPr>
      <dsp:spPr>
        <a:xfrm>
          <a:off x="4348615" y="2447298"/>
          <a:ext cx="816864" cy="81686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700" kern="1200" dirty="0" smtClean="0"/>
            <a:t>被动响应消息</a:t>
          </a:r>
          <a:endParaRPr lang="zh-CN" altLang="en-US" sz="1700" kern="1200" dirty="0"/>
        </a:p>
      </dsp:txBody>
      <dsp:txXfrm>
        <a:off x="4388491" y="2487174"/>
        <a:ext cx="737112" cy="737112"/>
      </dsp:txXfrm>
    </dsp:sp>
    <dsp:sp modelId="{7BD93558-83C6-8B49-8FCA-D28B25284A6F}">
      <dsp:nvSpPr>
        <dsp:cNvPr id="0" name=""/>
        <dsp:cNvSpPr/>
      </dsp:nvSpPr>
      <dsp:spPr>
        <a:xfrm rot="2982923">
          <a:off x="2030274" y="2935671"/>
          <a:ext cx="81567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15674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F7CFA9-2546-B74B-A52A-C513544F8F79}">
      <dsp:nvSpPr>
        <dsp:cNvPr id="0" name=""/>
        <dsp:cNvSpPr/>
      </dsp:nvSpPr>
      <dsp:spPr>
        <a:xfrm>
          <a:off x="2639568" y="3246786"/>
          <a:ext cx="816864" cy="81686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kern="1200" dirty="0" smtClean="0"/>
            <a:t>客服消息</a:t>
          </a:r>
          <a:endParaRPr lang="zh-CN" altLang="en-US" sz="2200" kern="1200" dirty="0"/>
        </a:p>
      </dsp:txBody>
      <dsp:txXfrm>
        <a:off x="2679444" y="3286662"/>
        <a:ext cx="737112" cy="737112"/>
      </dsp:txXfrm>
    </dsp:sp>
    <dsp:sp modelId="{91139D77-FA3E-714F-8BB7-F3A6CD01DAC6}">
      <dsp:nvSpPr>
        <dsp:cNvPr id="0" name=""/>
        <dsp:cNvSpPr/>
      </dsp:nvSpPr>
      <dsp:spPr>
        <a:xfrm rot="18646704">
          <a:off x="2048721" y="1111110"/>
          <a:ext cx="77715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77152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DC65FF-0B3E-E44C-B1FF-56E6B5932342}">
      <dsp:nvSpPr>
        <dsp:cNvPr id="0" name=""/>
        <dsp:cNvSpPr/>
      </dsp:nvSpPr>
      <dsp:spPr>
        <a:xfrm>
          <a:off x="2634939" y="0"/>
          <a:ext cx="816864" cy="816864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smtClean="0"/>
            <a:t>群发</a:t>
          </a:r>
          <a:endParaRPr lang="zh-CN" altLang="en-US" sz="2400" kern="1200" dirty="0"/>
        </a:p>
      </dsp:txBody>
      <dsp:txXfrm>
        <a:off x="2674815" y="39876"/>
        <a:ext cx="737112" cy="7371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9B7889-362E-7541-80CA-C7D47BD68964}">
      <dsp:nvSpPr>
        <dsp:cNvPr id="0" name=""/>
        <dsp:cNvSpPr/>
      </dsp:nvSpPr>
      <dsp:spPr>
        <a:xfrm>
          <a:off x="1048113" y="1405356"/>
          <a:ext cx="1219200" cy="1219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300" kern="1200" dirty="0" smtClean="0"/>
            <a:t>消息触达</a:t>
          </a:r>
          <a:endParaRPr lang="zh-CN" altLang="en-US" sz="3300" kern="1200" dirty="0"/>
        </a:p>
      </dsp:txBody>
      <dsp:txXfrm>
        <a:off x="1107629" y="1464872"/>
        <a:ext cx="1100168" cy="1100168"/>
      </dsp:txXfrm>
    </dsp:sp>
    <dsp:sp modelId="{C0787EEA-E301-E445-88B4-56A417837D4E}">
      <dsp:nvSpPr>
        <dsp:cNvPr id="0" name=""/>
        <dsp:cNvSpPr/>
      </dsp:nvSpPr>
      <dsp:spPr>
        <a:xfrm rot="20775893">
          <a:off x="2237246" y="1616315"/>
          <a:ext cx="210282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02820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166568-7B80-2546-9A63-A5903BDF91F9}">
      <dsp:nvSpPr>
        <dsp:cNvPr id="0" name=""/>
        <dsp:cNvSpPr/>
      </dsp:nvSpPr>
      <dsp:spPr>
        <a:xfrm>
          <a:off x="4310001" y="858413"/>
          <a:ext cx="816864" cy="81686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kern="1200" dirty="0" smtClean="0"/>
            <a:t>模板消息</a:t>
          </a:r>
          <a:endParaRPr lang="zh-CN" altLang="en-US" sz="2200" kern="1200" dirty="0"/>
        </a:p>
      </dsp:txBody>
      <dsp:txXfrm>
        <a:off x="4349877" y="898289"/>
        <a:ext cx="737112" cy="737112"/>
      </dsp:txXfrm>
    </dsp:sp>
    <dsp:sp modelId="{F1AB6CA3-9C7B-3243-9F63-0C4C5B4ACA26}">
      <dsp:nvSpPr>
        <dsp:cNvPr id="0" name=""/>
        <dsp:cNvSpPr/>
      </dsp:nvSpPr>
      <dsp:spPr>
        <a:xfrm rot="910661">
          <a:off x="2229701" y="2462629"/>
          <a:ext cx="215652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56524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6EBF46-EE2D-D94E-8C15-6B1A3AAE33EC}">
      <dsp:nvSpPr>
        <dsp:cNvPr id="0" name=""/>
        <dsp:cNvSpPr/>
      </dsp:nvSpPr>
      <dsp:spPr>
        <a:xfrm>
          <a:off x="4348615" y="2447298"/>
          <a:ext cx="816864" cy="81686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700" kern="1200" dirty="0" smtClean="0"/>
            <a:t>被动响应消息</a:t>
          </a:r>
          <a:endParaRPr lang="zh-CN" altLang="en-US" sz="1700" kern="1200" dirty="0"/>
        </a:p>
      </dsp:txBody>
      <dsp:txXfrm>
        <a:off x="4388491" y="2487174"/>
        <a:ext cx="737112" cy="737112"/>
      </dsp:txXfrm>
    </dsp:sp>
    <dsp:sp modelId="{7BD93558-83C6-8B49-8FCA-D28B25284A6F}">
      <dsp:nvSpPr>
        <dsp:cNvPr id="0" name=""/>
        <dsp:cNvSpPr/>
      </dsp:nvSpPr>
      <dsp:spPr>
        <a:xfrm rot="2982923">
          <a:off x="2030274" y="2935671"/>
          <a:ext cx="81567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15674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F7CFA9-2546-B74B-A52A-C513544F8F79}">
      <dsp:nvSpPr>
        <dsp:cNvPr id="0" name=""/>
        <dsp:cNvSpPr/>
      </dsp:nvSpPr>
      <dsp:spPr>
        <a:xfrm>
          <a:off x="2639568" y="3246786"/>
          <a:ext cx="816864" cy="81686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kern="1200" dirty="0" smtClean="0"/>
            <a:t>客服消息</a:t>
          </a:r>
          <a:endParaRPr lang="zh-CN" altLang="en-US" sz="2200" kern="1200" dirty="0"/>
        </a:p>
      </dsp:txBody>
      <dsp:txXfrm>
        <a:off x="2679444" y="3286662"/>
        <a:ext cx="737112" cy="737112"/>
      </dsp:txXfrm>
    </dsp:sp>
    <dsp:sp modelId="{91139D77-FA3E-714F-8BB7-F3A6CD01DAC6}">
      <dsp:nvSpPr>
        <dsp:cNvPr id="0" name=""/>
        <dsp:cNvSpPr/>
      </dsp:nvSpPr>
      <dsp:spPr>
        <a:xfrm rot="18646704">
          <a:off x="2048721" y="1111110"/>
          <a:ext cx="77715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77152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DC65FF-0B3E-E44C-B1FF-56E6B5932342}">
      <dsp:nvSpPr>
        <dsp:cNvPr id="0" name=""/>
        <dsp:cNvSpPr/>
      </dsp:nvSpPr>
      <dsp:spPr>
        <a:xfrm>
          <a:off x="2634939" y="0"/>
          <a:ext cx="816864" cy="816864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smtClean="0"/>
            <a:t>群发</a:t>
          </a:r>
          <a:endParaRPr lang="zh-CN" altLang="en-US" sz="2400" kern="1200" dirty="0"/>
        </a:p>
      </dsp:txBody>
      <dsp:txXfrm>
        <a:off x="2674815" y="39876"/>
        <a:ext cx="737112" cy="7371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BD9AA5-A8FA-4C45-AB30-9E164E6E62F2}">
      <dsp:nvSpPr>
        <dsp:cNvPr id="0" name=""/>
        <dsp:cNvSpPr/>
      </dsp:nvSpPr>
      <dsp:spPr>
        <a:xfrm>
          <a:off x="2101298" y="1288"/>
          <a:ext cx="928203" cy="603332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500" kern="1200" dirty="0" smtClean="0"/>
            <a:t>分享</a:t>
          </a:r>
          <a:endParaRPr lang="zh-CN" altLang="en-US" sz="2500" kern="1200" dirty="0"/>
        </a:p>
      </dsp:txBody>
      <dsp:txXfrm>
        <a:off x="2130750" y="30740"/>
        <a:ext cx="869299" cy="544428"/>
      </dsp:txXfrm>
    </dsp:sp>
    <dsp:sp modelId="{E07A915D-4B73-2A42-AC56-BFAA53326AD8}">
      <dsp:nvSpPr>
        <dsp:cNvPr id="0" name=""/>
        <dsp:cNvSpPr/>
      </dsp:nvSpPr>
      <dsp:spPr>
        <a:xfrm>
          <a:off x="1145388" y="302955"/>
          <a:ext cx="2840022" cy="2840022"/>
        </a:xfrm>
        <a:custGeom>
          <a:avLst/>
          <a:gdLst/>
          <a:ahLst/>
          <a:cxnLst/>
          <a:rect l="0" t="0" r="0" b="0"/>
          <a:pathLst>
            <a:path>
              <a:moveTo>
                <a:pt x="1890030" y="80043"/>
              </a:moveTo>
              <a:arcTo wR="1420011" hR="1420011" stAng="17359756" swAng="1499052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1954C7-C3D0-9E46-A123-927ADB5AB6D1}">
      <dsp:nvSpPr>
        <dsp:cNvPr id="0" name=""/>
        <dsp:cNvSpPr/>
      </dsp:nvSpPr>
      <dsp:spPr>
        <a:xfrm>
          <a:off x="3331064" y="711294"/>
          <a:ext cx="928203" cy="603332"/>
        </a:xfrm>
        <a:prstGeom prst="roundRect">
          <a:avLst/>
        </a:prstGeom>
        <a:gradFill rotWithShape="0">
          <a:gsLst>
            <a:gs pos="0">
              <a:schemeClr val="accent2">
                <a:hueOff val="936304"/>
                <a:satOff val="-1168"/>
                <a:lumOff val="27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936304"/>
                <a:satOff val="-1168"/>
                <a:lumOff val="27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500" kern="1200" dirty="0" smtClean="0"/>
            <a:t>界面</a:t>
          </a:r>
          <a:endParaRPr lang="zh-CN" altLang="en-US" sz="2500" kern="1200" dirty="0"/>
        </a:p>
      </dsp:txBody>
      <dsp:txXfrm>
        <a:off x="3360516" y="740746"/>
        <a:ext cx="869299" cy="544428"/>
      </dsp:txXfrm>
    </dsp:sp>
    <dsp:sp modelId="{7F7DF3AB-C4C0-8847-BF42-8A1D2331F043}">
      <dsp:nvSpPr>
        <dsp:cNvPr id="0" name=""/>
        <dsp:cNvSpPr/>
      </dsp:nvSpPr>
      <dsp:spPr>
        <a:xfrm>
          <a:off x="1145388" y="302955"/>
          <a:ext cx="2840022" cy="2840022"/>
        </a:xfrm>
        <a:custGeom>
          <a:avLst/>
          <a:gdLst/>
          <a:ahLst/>
          <a:cxnLst/>
          <a:rect l="0" t="0" r="0" b="0"/>
          <a:pathLst>
            <a:path>
              <a:moveTo>
                <a:pt x="2782370" y="1019500"/>
              </a:moveTo>
              <a:arcTo wR="1420011" hR="1420011" stAng="20617053" swAng="1965895"/>
            </a:path>
          </a:pathLst>
        </a:custGeom>
        <a:noFill/>
        <a:ln w="9525" cap="flat" cmpd="sng" algn="ctr">
          <a:solidFill>
            <a:schemeClr val="accent2">
              <a:hueOff val="936304"/>
              <a:satOff val="-1168"/>
              <a:lumOff val="27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898C88-E130-864D-B90D-CF279CA5A844}">
      <dsp:nvSpPr>
        <dsp:cNvPr id="0" name=""/>
        <dsp:cNvSpPr/>
      </dsp:nvSpPr>
      <dsp:spPr>
        <a:xfrm>
          <a:off x="3331064" y="2131305"/>
          <a:ext cx="928203" cy="603332"/>
        </a:xfrm>
        <a:prstGeom prst="roundRect">
          <a:avLst/>
        </a:prstGeom>
        <a:gradFill rotWithShape="0">
          <a:gsLst>
            <a:gs pos="0">
              <a:schemeClr val="accent2">
                <a:hueOff val="1872608"/>
                <a:satOff val="-2336"/>
                <a:lumOff val="54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1872608"/>
                <a:satOff val="-2336"/>
                <a:lumOff val="54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500" kern="1200" dirty="0" smtClean="0"/>
            <a:t>音频</a:t>
          </a:r>
          <a:endParaRPr lang="zh-CN" altLang="en-US" sz="2500" kern="1200" dirty="0"/>
        </a:p>
      </dsp:txBody>
      <dsp:txXfrm>
        <a:off x="3360516" y="2160757"/>
        <a:ext cx="869299" cy="544428"/>
      </dsp:txXfrm>
    </dsp:sp>
    <dsp:sp modelId="{FF45363D-2BF0-F240-9FDB-F56967E5C85E}">
      <dsp:nvSpPr>
        <dsp:cNvPr id="0" name=""/>
        <dsp:cNvSpPr/>
      </dsp:nvSpPr>
      <dsp:spPr>
        <a:xfrm>
          <a:off x="1145388" y="302955"/>
          <a:ext cx="2840022" cy="2840022"/>
        </a:xfrm>
        <a:custGeom>
          <a:avLst/>
          <a:gdLst/>
          <a:ahLst/>
          <a:cxnLst/>
          <a:rect l="0" t="0" r="0" b="0"/>
          <a:pathLst>
            <a:path>
              <a:moveTo>
                <a:pt x="2412007" y="2436070"/>
              </a:moveTo>
              <a:arcTo wR="1420011" hR="1420011" stAng="2741192" swAng="1499052"/>
            </a:path>
          </a:pathLst>
        </a:custGeom>
        <a:noFill/>
        <a:ln w="9525" cap="flat" cmpd="sng" algn="ctr">
          <a:solidFill>
            <a:schemeClr val="accent2">
              <a:hueOff val="1872608"/>
              <a:satOff val="-2336"/>
              <a:lumOff val="54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4363F4-19C2-6F49-98F7-BE6264CA3114}">
      <dsp:nvSpPr>
        <dsp:cNvPr id="0" name=""/>
        <dsp:cNvSpPr/>
      </dsp:nvSpPr>
      <dsp:spPr>
        <a:xfrm>
          <a:off x="2101298" y="2841311"/>
          <a:ext cx="928203" cy="603332"/>
        </a:xfrm>
        <a:prstGeom prst="roundRect">
          <a:avLst/>
        </a:prstGeom>
        <a:gradFill rotWithShape="0">
          <a:gsLst>
            <a:gs pos="0">
              <a:schemeClr val="accent2">
                <a:hueOff val="2808912"/>
                <a:satOff val="-3503"/>
                <a:lumOff val="824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808912"/>
                <a:satOff val="-3503"/>
                <a:lumOff val="824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500" kern="1200" dirty="0" smtClean="0"/>
            <a:t>图像</a:t>
          </a:r>
          <a:endParaRPr lang="zh-CN" altLang="en-US" sz="2500" kern="1200" dirty="0"/>
        </a:p>
      </dsp:txBody>
      <dsp:txXfrm>
        <a:off x="2130750" y="2870763"/>
        <a:ext cx="869299" cy="544428"/>
      </dsp:txXfrm>
    </dsp:sp>
    <dsp:sp modelId="{A7D4D0CB-57B6-0E45-96F7-7B180798F8A7}">
      <dsp:nvSpPr>
        <dsp:cNvPr id="0" name=""/>
        <dsp:cNvSpPr/>
      </dsp:nvSpPr>
      <dsp:spPr>
        <a:xfrm>
          <a:off x="1145388" y="302955"/>
          <a:ext cx="2840022" cy="2840022"/>
        </a:xfrm>
        <a:custGeom>
          <a:avLst/>
          <a:gdLst/>
          <a:ahLst/>
          <a:cxnLst/>
          <a:rect l="0" t="0" r="0" b="0"/>
          <a:pathLst>
            <a:path>
              <a:moveTo>
                <a:pt x="949992" y="2759979"/>
              </a:moveTo>
              <a:arcTo wR="1420011" hR="1420011" stAng="6559756" swAng="1499052"/>
            </a:path>
          </a:pathLst>
        </a:custGeom>
        <a:noFill/>
        <a:ln w="9525" cap="flat" cmpd="sng" algn="ctr">
          <a:solidFill>
            <a:schemeClr val="accent2">
              <a:hueOff val="2808912"/>
              <a:satOff val="-3503"/>
              <a:lumOff val="82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CCDF02-0F9A-FF42-A411-7470604EC54D}">
      <dsp:nvSpPr>
        <dsp:cNvPr id="0" name=""/>
        <dsp:cNvSpPr/>
      </dsp:nvSpPr>
      <dsp:spPr>
        <a:xfrm>
          <a:off x="871532" y="2131305"/>
          <a:ext cx="928203" cy="603332"/>
        </a:xfrm>
        <a:prstGeom prst="roundRect">
          <a:avLst/>
        </a:prstGeom>
        <a:gradFill rotWithShape="0">
          <a:gsLst>
            <a:gs pos="0">
              <a:schemeClr val="accent2">
                <a:hueOff val="3745216"/>
                <a:satOff val="-4671"/>
                <a:lumOff val="109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3745216"/>
                <a:satOff val="-4671"/>
                <a:lumOff val="109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500" kern="1200" dirty="0" smtClean="0"/>
            <a:t>设备</a:t>
          </a:r>
          <a:endParaRPr lang="zh-CN" altLang="en-US" sz="2500" kern="1200" dirty="0"/>
        </a:p>
      </dsp:txBody>
      <dsp:txXfrm>
        <a:off x="900984" y="2160757"/>
        <a:ext cx="869299" cy="544428"/>
      </dsp:txXfrm>
    </dsp:sp>
    <dsp:sp modelId="{15F2894A-7098-1841-AFBF-236B713A35FB}">
      <dsp:nvSpPr>
        <dsp:cNvPr id="0" name=""/>
        <dsp:cNvSpPr/>
      </dsp:nvSpPr>
      <dsp:spPr>
        <a:xfrm>
          <a:off x="1145388" y="302955"/>
          <a:ext cx="2840022" cy="2840022"/>
        </a:xfrm>
        <a:custGeom>
          <a:avLst/>
          <a:gdLst/>
          <a:ahLst/>
          <a:cxnLst/>
          <a:rect l="0" t="0" r="0" b="0"/>
          <a:pathLst>
            <a:path>
              <a:moveTo>
                <a:pt x="57651" y="1820522"/>
              </a:moveTo>
              <a:arcTo wR="1420011" hR="1420011" stAng="9817053" swAng="1965895"/>
            </a:path>
          </a:pathLst>
        </a:custGeom>
        <a:noFill/>
        <a:ln w="9525" cap="flat" cmpd="sng" algn="ctr">
          <a:solidFill>
            <a:schemeClr val="accent2">
              <a:hueOff val="3745216"/>
              <a:satOff val="-4671"/>
              <a:lumOff val="109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8B45A9-4C2A-5A40-9834-2F21C7FF1689}">
      <dsp:nvSpPr>
        <dsp:cNvPr id="0" name=""/>
        <dsp:cNvSpPr/>
      </dsp:nvSpPr>
      <dsp:spPr>
        <a:xfrm>
          <a:off x="871532" y="711294"/>
          <a:ext cx="928203" cy="603332"/>
        </a:xfrm>
        <a:prstGeom prst="roundRect">
          <a:avLst/>
        </a:prstGeom>
        <a:gradFill rotWithShape="0">
          <a:gsLst>
            <a:gs pos="0">
              <a:schemeClr val="accent2">
                <a:hueOff val="4681520"/>
                <a:satOff val="-5839"/>
                <a:lumOff val="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681520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500" kern="1200" smtClean="0"/>
            <a:t>业务</a:t>
          </a:r>
          <a:endParaRPr lang="zh-CN" altLang="en-US" sz="2500" kern="1200"/>
        </a:p>
      </dsp:txBody>
      <dsp:txXfrm>
        <a:off x="900984" y="740746"/>
        <a:ext cx="869299" cy="544428"/>
      </dsp:txXfrm>
    </dsp:sp>
    <dsp:sp modelId="{A7B1E462-DD20-6549-BC7E-835CC9C4D304}">
      <dsp:nvSpPr>
        <dsp:cNvPr id="0" name=""/>
        <dsp:cNvSpPr/>
      </dsp:nvSpPr>
      <dsp:spPr>
        <a:xfrm>
          <a:off x="1145388" y="302955"/>
          <a:ext cx="2840022" cy="2840022"/>
        </a:xfrm>
        <a:custGeom>
          <a:avLst/>
          <a:gdLst/>
          <a:ahLst/>
          <a:cxnLst/>
          <a:rect l="0" t="0" r="0" b="0"/>
          <a:pathLst>
            <a:path>
              <a:moveTo>
                <a:pt x="428014" y="403952"/>
              </a:moveTo>
              <a:arcTo wR="1420011" hR="1420011" stAng="13541192" swAng="1499052"/>
            </a:path>
          </a:pathLst>
        </a:custGeom>
        <a:noFill/>
        <a:ln w="9525" cap="flat" cmpd="sng" algn="ctr">
          <a:solidFill>
            <a:schemeClr val="accent2">
              <a:hueOff val="4681520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8E8D98-D767-E141-8F39-EEFDC6BBB0F8}" type="datetimeFigureOut">
              <a:rPr kumimoji="1" lang="zh-CN" altLang="en-US" smtClean="0"/>
              <a:t>15/4/21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41543B-8AD7-3F43-9FCD-251E948505C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0510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11</a:t>
            </a:r>
            <a:r>
              <a:rPr kumimoji="1" lang="zh-CN" altLang="en-US" dirty="0" smtClean="0"/>
              <a:t>/</a:t>
            </a:r>
            <a:r>
              <a:rPr kumimoji="1" lang="en-US" altLang="zh-CN" dirty="0" smtClean="0"/>
              <a:t>19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1543B-8AD7-3F43-9FCD-251E948505C3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079691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1543B-8AD7-3F43-9FCD-251E948505C3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104375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伸缩性差：</a:t>
            </a:r>
            <a:r>
              <a:rPr kumimoji="1" lang="en-US" altLang="zh-CN" dirty="0" smtClean="0"/>
              <a:t>hardcode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hash</a:t>
            </a:r>
            <a:r>
              <a:rPr kumimoji="1" lang="zh-CN" altLang="en-US" dirty="0" smtClean="0"/>
              <a:t> 的方式，使得分片容量不受控，分片实际容量粒度难以控制，原本处于一个</a:t>
            </a:r>
            <a:r>
              <a:rPr kumimoji="1" lang="en-US" altLang="zh-CN" dirty="0" smtClean="0"/>
              <a:t>hash</a:t>
            </a:r>
            <a:r>
              <a:rPr kumimoji="1" lang="zh-CN" altLang="en-US" dirty="0" smtClean="0"/>
              <a:t> 结点（分片）随</a:t>
            </a:r>
            <a:r>
              <a:rPr kumimoji="1" lang="en-US" altLang="zh-CN" dirty="0" smtClean="0"/>
              <a:t>app</a:t>
            </a:r>
            <a:r>
              <a:rPr kumimoji="1" lang="zh-CN" altLang="en-US" dirty="0" smtClean="0"/>
              <a:t>的活跃，甚至爆发增长，服务压力与日剧增。</a:t>
            </a:r>
            <a:endParaRPr kumimoji="1" lang="en-US" altLang="zh-CN" dirty="0" smtClean="0"/>
          </a:p>
          <a:p>
            <a:r>
              <a:rPr kumimoji="1" lang="zh-CN" altLang="en-US" dirty="0" smtClean="0"/>
              <a:t>隔离性差：分片容量容易过载，稳定性差，粉丝量级差异巨大的应用 处于 同一个分片中，过载的时候，无法对小应用服务质量保证</a:t>
            </a:r>
            <a:endParaRPr kumimoji="1" lang="en-US" altLang="zh-CN" dirty="0" smtClean="0"/>
          </a:p>
          <a:p>
            <a:r>
              <a:rPr kumimoji="1" lang="zh-CN" altLang="en-US" dirty="0" smtClean="0"/>
              <a:t>另外就是，痛苦的扩容 。。。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1543B-8AD7-3F43-9FCD-251E948505C3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104375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1543B-8AD7-3F43-9FCD-251E948505C3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104375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群发由于时间关系不在这里展开分享，有兴趣的同学，我们会后交流</a:t>
            </a:r>
            <a:r>
              <a:rPr kumimoji="1" lang="zh-CN" altLang="en-US" dirty="0" smtClean="0">
                <a:sym typeface="Wingdings"/>
              </a:rPr>
              <a:t>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1543B-8AD7-3F43-9FCD-251E948505C3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344605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群发由于时间关系不在这里展开分享，有兴趣的同学，我们会后交流</a:t>
            </a:r>
            <a:r>
              <a:rPr kumimoji="1" lang="zh-CN" altLang="en-US" dirty="0" smtClean="0">
                <a:sym typeface="Wingdings"/>
              </a:rPr>
              <a:t>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1543B-8AD7-3F43-9FCD-251E948505C3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344605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群发由于时间关系不在这里展开分享，有兴趣的同学，我们会后交流</a:t>
            </a:r>
            <a:r>
              <a:rPr kumimoji="1" lang="zh-CN" altLang="en-US" dirty="0" smtClean="0">
                <a:sym typeface="Wingdings"/>
              </a:rPr>
              <a:t>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1543B-8AD7-3F43-9FCD-251E948505C3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344605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群发由于时间关系不在这里展开分享，有兴趣的同学，我们会后交流</a:t>
            </a:r>
            <a:r>
              <a:rPr kumimoji="1" lang="zh-CN" altLang="en-US" dirty="0" smtClean="0">
                <a:sym typeface="Wingdings"/>
              </a:rPr>
              <a:t>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1543B-8AD7-3F43-9FCD-251E948505C3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344605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群发由于时间关系不在这里展开分享，有兴趣的同学，我们会后交流</a:t>
            </a:r>
            <a:r>
              <a:rPr kumimoji="1" lang="zh-CN" altLang="en-US" dirty="0" smtClean="0">
                <a:sym typeface="Wingdings"/>
              </a:rPr>
              <a:t>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1543B-8AD7-3F43-9FCD-251E948505C3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344605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1543B-8AD7-3F43-9FCD-251E948505C3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104375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1543B-8AD7-3F43-9FCD-251E948505C3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10437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1543B-8AD7-3F43-9FCD-251E948505C3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81435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关键方法是：</a:t>
            </a:r>
            <a:endParaRPr kumimoji="1" lang="en-US" altLang="zh-CN" dirty="0" smtClean="0"/>
          </a:p>
          <a:p>
            <a:r>
              <a:rPr kumimoji="1" lang="zh-CN" altLang="en-US" dirty="0" smtClean="0"/>
              <a:t>模板消息、被动响应消息、会保证在高优先级队列。其他比如客服消息，会在正常队列</a:t>
            </a:r>
            <a:endParaRPr kumimoji="1" lang="en-US" altLang="zh-CN" dirty="0" smtClean="0"/>
          </a:p>
          <a:p>
            <a:r>
              <a:rPr kumimoji="1" lang="zh-CN" altLang="en-US" dirty="0" smtClean="0"/>
              <a:t>当</a:t>
            </a:r>
            <a:r>
              <a:rPr kumimoji="1" lang="en-US" altLang="zh-CN" dirty="0" smtClean="0"/>
              <a:t>app</a:t>
            </a:r>
            <a:r>
              <a:rPr kumimoji="1" lang="zh-CN" altLang="en-US" dirty="0" smtClean="0"/>
              <a:t>的</a:t>
            </a:r>
            <a:r>
              <a:rPr kumimoji="1" lang="en-US" altLang="zh-CN" dirty="0" smtClean="0"/>
              <a:t>Quota</a:t>
            </a:r>
            <a:r>
              <a:rPr kumimoji="1" lang="zh-CN" altLang="en-US" dirty="0" smtClean="0"/>
              <a:t>耗光，则需要需要向系统资源申请，</a:t>
            </a:r>
            <a:r>
              <a:rPr kumimoji="1" lang="en-US" altLang="zh-CN" dirty="0" smtClean="0"/>
              <a:t>queue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bucket</a:t>
            </a:r>
            <a:r>
              <a:rPr kumimoji="1" lang="zh-CN" altLang="en-US" dirty="0" smtClean="0"/>
              <a:t> 会管理全局的队列发送资源，将超</a:t>
            </a:r>
            <a:r>
              <a:rPr kumimoji="1" lang="en-US" altLang="zh-CN" dirty="0" smtClean="0"/>
              <a:t>quota</a:t>
            </a:r>
            <a:r>
              <a:rPr kumimoji="1" lang="zh-CN" altLang="en-US" dirty="0" smtClean="0"/>
              <a:t>的消息，调度到空闲的队列中去。</a:t>
            </a:r>
            <a:endParaRPr kumimoji="1" lang="en-US" altLang="zh-CN" dirty="0" smtClean="0"/>
          </a:p>
          <a:p>
            <a:endParaRPr kumimoji="1" lang="en-US" altLang="zh-CN" dirty="0" smtClean="0"/>
          </a:p>
          <a:p>
            <a:endParaRPr kumimoji="1" lang="en-US" altLang="zh-CN" dirty="0" smtClean="0"/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1543B-8AD7-3F43-9FCD-251E948505C3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104375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1543B-8AD7-3F43-9FCD-251E948505C3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104375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 err="1" smtClean="0"/>
              <a:t>Wechat</a:t>
            </a:r>
            <a:r>
              <a:rPr kumimoji="1" lang="en-US" altLang="zh-CN" dirty="0" smtClean="0"/>
              <a:t> </a:t>
            </a:r>
            <a:r>
              <a:rPr kumimoji="1" lang="zh-CN" altLang="en-US" dirty="0" smtClean="0"/>
              <a:t>可以看成是一个</a:t>
            </a:r>
            <a:r>
              <a:rPr kumimoji="1" lang="en-US" altLang="zh-CN" dirty="0" smtClean="0"/>
              <a:t>OS APP</a:t>
            </a:r>
            <a:r>
              <a:rPr kumimoji="1" lang="zh-CN" altLang="en-US" dirty="0" smtClean="0"/>
              <a:t>，</a:t>
            </a:r>
            <a:r>
              <a:rPr kumimoji="1" lang="en-US" altLang="zh-CN" dirty="0" err="1" smtClean="0"/>
              <a:t>wechat</a:t>
            </a:r>
            <a:r>
              <a:rPr kumimoji="1" lang="en-US" altLang="zh-CN" dirty="0" smtClean="0"/>
              <a:t> </a:t>
            </a:r>
            <a:r>
              <a:rPr kumimoji="1" lang="zh-CN" altLang="en-US" dirty="0" smtClean="0"/>
              <a:t>上的语音录制</a:t>
            </a:r>
            <a:r>
              <a:rPr kumimoji="1" lang="en-US" altLang="zh-CN" dirty="0" smtClean="0"/>
              <a:t>/</a:t>
            </a:r>
            <a:r>
              <a:rPr kumimoji="1" lang="zh-CN" altLang="en-US" dirty="0" smtClean="0"/>
              <a:t>识别，</a:t>
            </a:r>
            <a:r>
              <a:rPr kumimoji="1" lang="en-US" altLang="zh-CN" dirty="0" err="1" smtClean="0"/>
              <a:t>Location</a:t>
            </a:r>
            <a:r>
              <a:rPr kumimoji="1" lang="en-US" altLang="en-US" dirty="0" err="1" smtClean="0"/>
              <a:t>，cdn传图技术等都整合到jsapi</a:t>
            </a:r>
            <a:r>
              <a:rPr kumimoji="1" lang="en-US" altLang="en-US" dirty="0" smtClean="0"/>
              <a:t>， 通过js</a:t>
            </a:r>
            <a:r>
              <a:rPr kumimoji="1" lang="en-US" altLang="zh-CN" dirty="0" smtClean="0"/>
              <a:t>api</a:t>
            </a:r>
            <a:r>
              <a:rPr kumimoji="1" lang="en-US" altLang="en-US" dirty="0" smtClean="0"/>
              <a:t>并提供给到公众号，公众号的Html5 </a:t>
            </a:r>
            <a:r>
              <a:rPr kumimoji="1" lang="en-US" altLang="en-US" dirty="0" err="1" smtClean="0"/>
              <a:t>可以Easy接入</a:t>
            </a:r>
            <a:r>
              <a:rPr kumimoji="1" lang="en-US" altLang="en-US" dirty="0" smtClean="0"/>
              <a:t> </a:t>
            </a:r>
            <a:endParaRPr kumimoji="1" lang="zh-CN" altLang="en-US" dirty="0" smtClean="0"/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1543B-8AD7-3F43-9FCD-251E948505C3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130602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此处添加一般</a:t>
            </a:r>
            <a:r>
              <a:rPr kumimoji="1" lang="en-US" altLang="zh-CN" dirty="0" smtClean="0"/>
              <a:t>h5</a:t>
            </a:r>
            <a:r>
              <a:rPr kumimoji="1" lang="zh-CN" altLang="en-US" dirty="0" smtClean="0"/>
              <a:t>自己开发语音识别接口的流程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1543B-8AD7-3F43-9FCD-251E948505C3}" type="slidenum">
              <a:rPr kumimoji="1" lang="zh-CN" altLang="en-US" smtClean="0"/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342514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zh-CN" altLang="en-US" sz="1200" dirty="0" smtClean="0">
                <a:latin typeface="微软雅黑" charset="0"/>
                <a:ea typeface="微软雅黑" charset="0"/>
                <a:cs typeface="微软雅黑" charset="0"/>
              </a:rPr>
              <a:t>微信</a:t>
            </a:r>
            <a:r>
              <a:rPr lang="en-US" altLang="zh-CN" sz="1200" dirty="0" smtClean="0">
                <a:latin typeface="微软雅黑" charset="0"/>
                <a:ea typeface="微软雅黑" charset="0"/>
                <a:cs typeface="微软雅黑" charset="0"/>
              </a:rPr>
              <a:t>JSSDK</a:t>
            </a:r>
            <a:r>
              <a:rPr lang="zh-CN" altLang="en-US" sz="1200" dirty="0" smtClean="0">
                <a:latin typeface="微软雅黑" charset="0"/>
                <a:ea typeface="微软雅黑" charset="0"/>
                <a:cs typeface="微软雅黑" charset="0"/>
              </a:rPr>
              <a:t>是面向微信Web服务开发者的开发工具包</a:t>
            </a:r>
            <a:r>
              <a:rPr lang="en-US" altLang="zh-CN" sz="1200" dirty="0" smtClean="0">
                <a:latin typeface="微软雅黑" charset="0"/>
                <a:ea typeface="微软雅黑" charset="0"/>
                <a:cs typeface="微软雅黑" charset="0"/>
              </a:rPr>
              <a:t/>
            </a:r>
            <a:br>
              <a:rPr lang="en-US" altLang="zh-CN" sz="1200" dirty="0" smtClean="0">
                <a:latin typeface="微软雅黑" charset="0"/>
                <a:ea typeface="微软雅黑" charset="0"/>
                <a:cs typeface="微软雅黑" charset="0"/>
              </a:rPr>
            </a:br>
            <a:r>
              <a:rPr kumimoji="0" lang="zh-CN" altLang="en-US" dirty="0" smtClean="0">
                <a:latin typeface="微软雅黑" charset="0"/>
                <a:ea typeface="微软雅黑" charset="0"/>
              </a:rPr>
              <a:t>5小时                     500公众号</a:t>
            </a:r>
          </a:p>
          <a:p>
            <a:pPr eaLnBrk="1" hangingPunct="1">
              <a:buFont typeface="Arial" charset="0"/>
              <a:buNone/>
            </a:pPr>
            <a:r>
              <a:rPr kumimoji="0" lang="zh-CN" altLang="en-US" dirty="0" smtClean="0">
                <a:latin typeface="微软雅黑" charset="0"/>
                <a:ea typeface="微软雅黑" charset="0"/>
              </a:rPr>
              <a:t>5天                         1w公众号</a:t>
            </a:r>
          </a:p>
          <a:p>
            <a:pPr eaLnBrk="1" hangingPunct="1">
              <a:buFont typeface="Arial" charset="0"/>
              <a:buNone/>
            </a:pPr>
            <a:r>
              <a:rPr kumimoji="0" lang="zh-CN" altLang="en-US" dirty="0" smtClean="0">
                <a:latin typeface="微软雅黑" charset="0"/>
                <a:ea typeface="微软雅黑" charset="0"/>
              </a:rPr>
              <a:t>5周                         1亿PV</a:t>
            </a:r>
          </a:p>
          <a:p>
            <a:pPr eaLnBrk="1" hangingPunct="1"/>
            <a:endParaRPr lang="zh-CN" altLang="en-US" sz="1200" dirty="0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1543B-8AD7-3F43-9FCD-251E948505C3}" type="slidenum">
              <a:rPr kumimoji="1" lang="zh-CN" altLang="en-US" smtClean="0"/>
              <a:t>28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342514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endParaRPr lang="en-US" altLang="zh-CN" b="1" dirty="0" smtClean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1543B-8AD7-3F43-9FCD-251E948505C3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342514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lang="zh-CN" altLang="en-US" b="1" dirty="0" smtClean="0">
                <a:latin typeface="微软雅黑"/>
                <a:ea typeface="微软雅黑"/>
                <a:cs typeface="微软雅黑"/>
              </a:rPr>
              <a:t>整合微信丰富的功能，与微信完美结合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lang="en-US" altLang="zh-CN" b="1" dirty="0" smtClean="0">
                <a:latin typeface="微软雅黑"/>
                <a:ea typeface="微软雅黑"/>
                <a:cs typeface="微软雅黑"/>
              </a:rPr>
              <a:t>≈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1543B-8AD7-3F43-9FCD-251E948505C3}" type="slidenum">
              <a:rPr kumimoji="1" lang="zh-CN" altLang="en-US" smtClean="0"/>
              <a:t>30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342514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lang="zh-CN" altLang="en-US" b="1" dirty="0" smtClean="0">
                <a:latin typeface="微软雅黑"/>
                <a:ea typeface="微软雅黑"/>
                <a:cs typeface="微软雅黑"/>
              </a:rPr>
              <a:t>不稳定的网络环境处理下 做图片上传，只是想实现一个小功能，处理复杂的网络情况</a:t>
            </a:r>
            <a:endParaRPr lang="en-US" altLang="zh-CN" b="1" dirty="0" smtClean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1543B-8AD7-3F43-9FCD-251E948505C3}" type="slidenum">
              <a:rPr kumimoji="1" lang="zh-CN" altLang="en-US" smtClean="0"/>
              <a:t>31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342514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endParaRPr lang="en-US" altLang="zh-CN" b="1" dirty="0" smtClean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1543B-8AD7-3F43-9FCD-251E948505C3}" type="slidenum">
              <a:rPr kumimoji="1" lang="zh-CN" altLang="en-US" smtClean="0"/>
              <a:t>32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342514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endParaRPr lang="en-US" altLang="zh-CN" b="1" dirty="0" smtClean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1543B-8AD7-3F43-9FCD-251E948505C3}" type="slidenum">
              <a:rPr kumimoji="1" lang="zh-CN" altLang="en-US" smtClean="0"/>
              <a:t>33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34251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传统企业，门店（公司地点）</a:t>
            </a:r>
            <a:r>
              <a:rPr kumimoji="1" lang="en-US" altLang="zh-CN" dirty="0" smtClean="0"/>
              <a:t>+</a:t>
            </a:r>
            <a:r>
              <a:rPr kumimoji="1" lang="zh-CN" altLang="en-US" dirty="0" smtClean="0"/>
              <a:t>传单</a:t>
            </a:r>
            <a:r>
              <a:rPr kumimoji="1" lang="en-US" altLang="zh-CN" dirty="0" smtClean="0"/>
              <a:t>+</a:t>
            </a:r>
            <a:r>
              <a:rPr kumimoji="1" lang="zh-CN" altLang="en-US" dirty="0" smtClean="0"/>
              <a:t>海报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1543B-8AD7-3F43-9FCD-251E948505C3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530063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endParaRPr lang="en-US" altLang="zh-CN" b="1" dirty="0" smtClean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1543B-8AD7-3F43-9FCD-251E948505C3}" type="slidenum">
              <a:rPr kumimoji="1" lang="zh-CN" altLang="en-US" smtClean="0"/>
              <a:t>34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342514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endParaRPr lang="en-US" altLang="zh-CN" b="1" dirty="0" smtClean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1543B-8AD7-3F43-9FCD-251E948505C3}" type="slidenum">
              <a:rPr kumimoji="1" lang="zh-CN" altLang="en-US" smtClean="0"/>
              <a:t>35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342514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endParaRPr lang="en-US" altLang="zh-CN" b="1" dirty="0" smtClean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1543B-8AD7-3F43-9FCD-251E948505C3}" type="slidenum">
              <a:rPr kumimoji="1" lang="zh-CN" altLang="en-US" smtClean="0"/>
              <a:t>36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34251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1543B-8AD7-3F43-9FCD-251E948505C3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53006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1543B-8AD7-3F43-9FCD-251E948505C3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53006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抛出问题：各种产品形态，我们如何来建立这个平台生态呢</a:t>
            </a:r>
            <a:r>
              <a:rPr kumimoji="1" lang="en-US" altLang="zh-CN" dirty="0" smtClean="0"/>
              <a:t>?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1543B-8AD7-3F43-9FCD-251E948505C3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24886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1543B-8AD7-3F43-9FCD-251E948505C3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96477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1543B-8AD7-3F43-9FCD-251E948505C3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96477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1543B-8AD7-3F43-9FCD-251E948505C3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10437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68C42-C07D-B745-AB5E-E43FB52A65C3}" type="datetimeFigureOut">
              <a:rPr kumimoji="1" lang="zh-CN" altLang="en-US" smtClean="0"/>
              <a:pPr/>
              <a:t>15/4/21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25BC6-F960-7E49-9DEA-DF63A07FAC1D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pic>
        <p:nvPicPr>
          <p:cNvPr id="7" name="图片 6" descr="20131228_PPT模板_QCon-0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448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68C42-C07D-B745-AB5E-E43FB52A65C3}" type="datetimeFigureOut">
              <a:rPr kumimoji="1" lang="zh-CN" altLang="en-US" smtClean="0"/>
              <a:pPr/>
              <a:t>15/4/21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25BC6-F960-7E49-9DEA-DF63A07FAC1D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pic>
        <p:nvPicPr>
          <p:cNvPr id="7" name="图片 6" descr="20131228_PPT模板_QCon-0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33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68C42-C07D-B745-AB5E-E43FB52A65C3}" type="datetimeFigureOut">
              <a:rPr kumimoji="1" lang="zh-CN" altLang="en-US" smtClean="0"/>
              <a:pPr/>
              <a:t>15/4/21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25BC6-F960-7E49-9DEA-DF63A07FAC1D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pic>
        <p:nvPicPr>
          <p:cNvPr id="7" name="图片 6" descr="20131228_PPT模板_QCon-04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525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68C42-C07D-B745-AB5E-E43FB52A65C3}" type="datetimeFigureOut">
              <a:rPr kumimoji="1" lang="zh-CN" altLang="en-US" smtClean="0"/>
              <a:pPr/>
              <a:t>15/4/21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B25BC6-F960-7E49-9DEA-DF63A07FAC1D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pic>
        <p:nvPicPr>
          <p:cNvPr id="7" name="图片 6" descr="20131228_PPT模板_QCon-01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82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3" r:id="rId2"/>
    <p:sldLayoutId id="2147483674" r:id="rId3"/>
    <p:sldLayoutId id="2147483675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jpg"/><Relationship Id="rId5" Type="http://schemas.openxmlformats.org/officeDocument/2006/relationships/image" Target="../media/image31.jpg"/><Relationship Id="rId6" Type="http://schemas.openxmlformats.org/officeDocument/2006/relationships/image" Target="../media/image32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open.weixin.qq.com" TargetMode="External"/><Relationship Id="rId4" Type="http://schemas.openxmlformats.org/officeDocument/2006/relationships/hyperlink" Target="http://mp.weixin.qq.com/wiki" TargetMode="External"/><Relationship Id="rId5" Type="http://schemas.openxmlformats.org/officeDocument/2006/relationships/hyperlink" Target="http://mp.weixin.qq.com/debug" TargetMode="External"/><Relationship Id="rId6" Type="http://schemas.openxmlformats.org/officeDocument/2006/relationships/hyperlink" Target="http://demo.open.weixin.qq.com/jssdk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hyperlink" Target="http://e.weibo.com/infoqchina" TargetMode="External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infoq.com/cn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85800" y="3782771"/>
            <a:ext cx="7772400" cy="1470025"/>
          </a:xfrm>
          <a:prstGeom prst="rect">
            <a:avLst/>
          </a:prstGeom>
        </p:spPr>
        <p:txBody>
          <a:bodyPr>
            <a:normAutofit fontScale="4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mtClean="0"/>
              <a:t/>
            </a:r>
            <a:br>
              <a:rPr lang="en-US" altLang="zh-CN" smtClean="0"/>
            </a:br>
            <a:r>
              <a:rPr lang="en-US" altLang="zh-CN" smtClean="0"/>
              <a:t/>
            </a:r>
            <a:br>
              <a:rPr lang="en-US" altLang="zh-CN" smtClean="0"/>
            </a:br>
            <a:r>
              <a:rPr lang="en-US" altLang="zh-CN" smtClean="0"/>
              <a:t/>
            </a:r>
            <a:br>
              <a:rPr lang="en-US" altLang="zh-CN" smtClean="0"/>
            </a:br>
            <a:r>
              <a:rPr lang="en-US" altLang="zh-CN" smtClean="0"/>
              <a:t/>
            </a:r>
            <a:br>
              <a:rPr lang="en-US" altLang="zh-CN" smtClean="0"/>
            </a:br>
            <a:endParaRPr lang="zh-CN" altLang="en-US" dirty="0"/>
          </a:p>
        </p:txBody>
      </p:sp>
      <p:sp>
        <p:nvSpPr>
          <p:cNvPr id="11" name="标题 1"/>
          <p:cNvSpPr txBox="1">
            <a:spLocks/>
          </p:cNvSpPr>
          <p:nvPr/>
        </p:nvSpPr>
        <p:spPr bwMode="auto">
          <a:xfrm>
            <a:off x="1376108" y="3430115"/>
            <a:ext cx="6595486" cy="1955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lnSpc>
                <a:spcPct val="150000"/>
              </a:lnSpc>
              <a:spcBef>
                <a:spcPts val="0"/>
              </a:spcBef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微信 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· </a:t>
            </a:r>
            <a:r>
              <a:rPr kumimoji="0" lang="zh-CN" alt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公众平台 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–</a:t>
            </a:r>
            <a:r>
              <a:rPr kumimoji="0" lang="zh-CN" alt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 </a:t>
            </a:r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移动轻应用之道</a:t>
            </a: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微软雅黑" pitchFamily="34" charset="-122"/>
            </a:endParaRPr>
          </a:p>
        </p:txBody>
      </p:sp>
      <p:sp>
        <p:nvSpPr>
          <p:cNvPr id="12" name="TextBox 3"/>
          <p:cNvSpPr txBox="1"/>
          <p:nvPr/>
        </p:nvSpPr>
        <p:spPr>
          <a:xfrm>
            <a:off x="2483768" y="5230316"/>
            <a:ext cx="4929222" cy="785818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r">
              <a:lnSpc>
                <a:spcPct val="210000"/>
              </a:lnSpc>
              <a:buFont typeface="Arial" pitchFamily="34" charset="0"/>
              <a:buNone/>
            </a:pPr>
            <a:endParaRPr lang="en-US" altLang="zh-CN" sz="2000" b="1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790270" y="549166"/>
            <a:ext cx="4666128" cy="510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微软雅黑"/>
              </a:rPr>
              <a:t>多平台账号体系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82" y="3130861"/>
            <a:ext cx="2184400" cy="1121212"/>
          </a:xfrm>
          <a:prstGeom prst="rect">
            <a:avLst/>
          </a:prstGeom>
        </p:spPr>
      </p:pic>
      <p:sp>
        <p:nvSpPr>
          <p:cNvPr id="25" name="圆角矩形 24"/>
          <p:cNvSpPr/>
          <p:nvPr/>
        </p:nvSpPr>
        <p:spPr>
          <a:xfrm>
            <a:off x="4131739" y="2116663"/>
            <a:ext cx="1798798" cy="457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 smtClean="0"/>
              <a:t>website</a:t>
            </a:r>
            <a:endParaRPr kumimoji="1" lang="zh-CN" altLang="en-US" dirty="0"/>
          </a:p>
        </p:txBody>
      </p:sp>
      <p:sp>
        <p:nvSpPr>
          <p:cNvPr id="26" name="圆角矩形 25"/>
          <p:cNvSpPr/>
          <p:nvPr/>
        </p:nvSpPr>
        <p:spPr>
          <a:xfrm>
            <a:off x="4131739" y="3445929"/>
            <a:ext cx="1798798" cy="457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 smtClean="0"/>
              <a:t>app</a:t>
            </a:r>
            <a:endParaRPr kumimoji="1" lang="zh-CN" altLang="en-US" dirty="0"/>
          </a:p>
        </p:txBody>
      </p:sp>
      <p:sp>
        <p:nvSpPr>
          <p:cNvPr id="27" name="圆角矩形 26"/>
          <p:cNvSpPr/>
          <p:nvPr/>
        </p:nvSpPr>
        <p:spPr>
          <a:xfrm>
            <a:off x="4131738" y="4404117"/>
            <a:ext cx="1841889" cy="457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 smtClean="0"/>
              <a:t>h5</a:t>
            </a:r>
            <a:endParaRPr kumimoji="1" lang="zh-CN" altLang="en-US" dirty="0"/>
          </a:p>
        </p:txBody>
      </p:sp>
      <p:cxnSp>
        <p:nvCxnSpPr>
          <p:cNvPr id="29" name="直线箭头连接符 28"/>
          <p:cNvCxnSpPr>
            <a:endCxn id="25" idx="1"/>
          </p:cNvCxnSpPr>
          <p:nvPr/>
        </p:nvCxnSpPr>
        <p:spPr>
          <a:xfrm flipV="1">
            <a:off x="2431019" y="2345263"/>
            <a:ext cx="1700720" cy="13292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线箭头连接符 30"/>
          <p:cNvCxnSpPr>
            <a:endCxn id="26" idx="1"/>
          </p:cNvCxnSpPr>
          <p:nvPr/>
        </p:nvCxnSpPr>
        <p:spPr>
          <a:xfrm>
            <a:off x="2431019" y="3674529"/>
            <a:ext cx="170072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线箭头连接符 32"/>
          <p:cNvCxnSpPr>
            <a:endCxn id="27" idx="1"/>
          </p:cNvCxnSpPr>
          <p:nvPr/>
        </p:nvCxnSpPr>
        <p:spPr>
          <a:xfrm>
            <a:off x="2421482" y="3674532"/>
            <a:ext cx="1710256" cy="9581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/>
        </p:nvSpPr>
        <p:spPr>
          <a:xfrm>
            <a:off x="5012266" y="5317066"/>
            <a:ext cx="247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/>
              <a:t>微信登陆</a:t>
            </a:r>
            <a:r>
              <a:rPr kumimoji="1" lang="en-US" altLang="zh-CN" dirty="0" smtClean="0"/>
              <a:t>(</a:t>
            </a:r>
            <a:r>
              <a:rPr kumimoji="1" lang="en-US" altLang="zh-CN" dirty="0" err="1" smtClean="0"/>
              <a:t>oauth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2.0)</a:t>
            </a:r>
          </a:p>
        </p:txBody>
      </p:sp>
      <p:sp>
        <p:nvSpPr>
          <p:cNvPr id="38" name="圆角矩形 37"/>
          <p:cNvSpPr/>
          <p:nvPr/>
        </p:nvSpPr>
        <p:spPr>
          <a:xfrm>
            <a:off x="7603067" y="1710266"/>
            <a:ext cx="863600" cy="3606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40" name="直线箭头连接符 39"/>
          <p:cNvCxnSpPr/>
          <p:nvPr/>
        </p:nvCxnSpPr>
        <p:spPr>
          <a:xfrm flipH="1">
            <a:off x="6112933" y="2345263"/>
            <a:ext cx="149013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直线箭头连接符 45"/>
          <p:cNvCxnSpPr/>
          <p:nvPr/>
        </p:nvCxnSpPr>
        <p:spPr>
          <a:xfrm flipH="1">
            <a:off x="6079067" y="3674533"/>
            <a:ext cx="1524000" cy="169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直线箭头连接符 52"/>
          <p:cNvCxnSpPr/>
          <p:nvPr/>
        </p:nvCxnSpPr>
        <p:spPr>
          <a:xfrm flipH="1">
            <a:off x="6112936" y="4639717"/>
            <a:ext cx="1524000" cy="169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文本框 55"/>
          <p:cNvSpPr txBox="1"/>
          <p:nvPr/>
        </p:nvSpPr>
        <p:spPr>
          <a:xfrm>
            <a:off x="1082301" y="463271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企业</a:t>
            </a:r>
            <a:endParaRPr kumimoji="1" lang="zh-CN" altLang="en-US" dirty="0"/>
          </a:p>
        </p:txBody>
      </p:sp>
      <p:sp>
        <p:nvSpPr>
          <p:cNvPr id="57" name="文本框 56"/>
          <p:cNvSpPr txBox="1"/>
          <p:nvPr/>
        </p:nvSpPr>
        <p:spPr>
          <a:xfrm>
            <a:off x="7315201" y="5503333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微信开放平台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92031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36" grpId="0"/>
      <p:bldP spid="38" grpId="0" animBg="1"/>
      <p:bldP spid="5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790270" y="549166"/>
            <a:ext cx="4666128" cy="510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微软雅黑"/>
              </a:rPr>
              <a:t>多平台账号体系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36550" y="2321145"/>
            <a:ext cx="8458200" cy="22621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lang="zh-CN" altLang="en-US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公众号 </a:t>
            </a:r>
            <a:r>
              <a:rPr lang="en-US" altLang="zh-CN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1000w</a:t>
            </a:r>
            <a:r>
              <a:rPr lang="zh-CN" altLang="en-US" b="1" dirty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+</a:t>
            </a:r>
            <a:endParaRPr lang="en-US" altLang="zh-CN" b="1" dirty="0" smtClean="0">
              <a:solidFill>
                <a:srgbClr val="000000"/>
              </a:solidFill>
              <a:latin typeface="微软雅黑"/>
              <a:ea typeface="微软雅黑"/>
              <a:cs typeface="微软雅黑"/>
            </a:endParaRPr>
          </a:p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lang="zh-CN" altLang="en-US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关注关</a:t>
            </a:r>
            <a:r>
              <a:rPr lang="zh-CN" altLang="en-US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系</a:t>
            </a:r>
            <a:r>
              <a:rPr lang="en-US" altLang="en-US" b="1" dirty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:</a:t>
            </a:r>
            <a:r>
              <a:rPr lang="zh-CN" altLang="en-US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 十亿</a:t>
            </a:r>
            <a:r>
              <a:rPr lang="zh-CN" altLang="en-US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量级</a:t>
            </a:r>
            <a:endParaRPr lang="en-US" altLang="zh-CN" b="1" dirty="0" smtClean="0">
              <a:solidFill>
                <a:srgbClr val="000000"/>
              </a:solidFill>
              <a:latin typeface="微软雅黑"/>
              <a:ea typeface="微软雅黑"/>
              <a:cs typeface="微软雅黑"/>
            </a:endParaRPr>
          </a:p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lang="en-US" altLang="zh-CN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H5</a:t>
            </a:r>
            <a:r>
              <a:rPr lang="zh-CN" altLang="en-US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OAuth</a:t>
            </a:r>
            <a:r>
              <a:rPr lang="zh-CN" altLang="en-US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授权关系</a:t>
            </a:r>
            <a:r>
              <a:rPr lang="en-US" altLang="zh-CN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:</a:t>
            </a:r>
            <a:r>
              <a:rPr lang="zh-CN" altLang="en-US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 </a:t>
            </a:r>
            <a:r>
              <a:rPr lang="zh-CN" altLang="en-US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十亿</a:t>
            </a:r>
            <a:r>
              <a:rPr lang="zh-CN" altLang="en-US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量级</a:t>
            </a:r>
            <a:endParaRPr lang="en-US" altLang="zh-CN" b="1" dirty="0" smtClean="0">
              <a:solidFill>
                <a:srgbClr val="000000"/>
              </a:solidFill>
              <a:latin typeface="微软雅黑"/>
              <a:ea typeface="微软雅黑"/>
              <a:cs typeface="微软雅黑"/>
            </a:endParaRPr>
          </a:p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lang="en-US" altLang="zh-CN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APP</a:t>
            </a:r>
            <a:r>
              <a:rPr lang="zh-CN" altLang="en-US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OAuth</a:t>
            </a:r>
            <a:r>
              <a:rPr lang="zh-CN" altLang="en-US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授权关系</a:t>
            </a:r>
            <a:r>
              <a:rPr lang="en-US" altLang="zh-CN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:</a:t>
            </a:r>
            <a:r>
              <a:rPr lang="zh-CN" altLang="en-US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 </a:t>
            </a:r>
            <a:r>
              <a:rPr lang="zh-CN" altLang="en-US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十亿</a:t>
            </a:r>
            <a:r>
              <a:rPr lang="zh-CN" altLang="en-US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量级</a:t>
            </a:r>
            <a:endParaRPr lang="en-US" altLang="zh-CN" b="1" dirty="0">
              <a:solidFill>
                <a:srgbClr val="000000"/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597518" y="2361152"/>
            <a:ext cx="8458200" cy="11541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lang="zh-CN" altLang="en-US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高性能</a:t>
            </a:r>
            <a:r>
              <a:rPr lang="zh-CN" altLang="zh-CN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，</a:t>
            </a:r>
            <a:r>
              <a:rPr lang="zh-CN" altLang="en-US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高可用</a:t>
            </a:r>
            <a:endParaRPr lang="en-US" altLang="zh-CN" b="1" dirty="0" smtClean="0">
              <a:solidFill>
                <a:srgbClr val="000000"/>
              </a:solidFill>
              <a:latin typeface="微软雅黑"/>
              <a:ea typeface="微软雅黑"/>
              <a:cs typeface="微软雅黑"/>
            </a:endParaRPr>
          </a:p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lang="zh-CN" altLang="en-US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快速横向扩展</a:t>
            </a:r>
            <a:endParaRPr lang="en-US" altLang="zh-CN" b="1" dirty="0" smtClean="0">
              <a:solidFill>
                <a:srgbClr val="000000"/>
              </a:solidFill>
              <a:latin typeface="微软雅黑"/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156393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790270" y="549166"/>
            <a:ext cx="4666128" cy="510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微软雅黑"/>
              </a:rPr>
              <a:t>多平台账号体系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07" y="1892707"/>
            <a:ext cx="5225391" cy="446763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784191" y="2025008"/>
            <a:ext cx="3123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b="1" dirty="0" smtClean="0"/>
              <a:t>高性能保障</a:t>
            </a:r>
            <a:endParaRPr kumimoji="1" lang="zh-CN" altLang="en-US" b="1" dirty="0">
              <a:solidFill>
                <a:srgbClr val="00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784191" y="2546740"/>
            <a:ext cx="31238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zh-CN" altLang="en-US" b="1" dirty="0" smtClean="0">
                <a:solidFill>
                  <a:srgbClr val="000000"/>
                </a:solidFill>
              </a:rPr>
              <a:t>多份内存镜像</a:t>
            </a:r>
            <a:endParaRPr kumimoji="1" lang="en-US" altLang="zh-CN" b="1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kumimoji="1" lang="zh-CN" altLang="en-US" b="1" dirty="0">
                <a:solidFill>
                  <a:srgbClr val="000000"/>
                </a:solidFill>
              </a:rPr>
              <a:t>异步广</a:t>
            </a:r>
            <a:r>
              <a:rPr kumimoji="1" lang="zh-CN" altLang="en-US" b="1" dirty="0" smtClean="0">
                <a:solidFill>
                  <a:srgbClr val="000000"/>
                </a:solidFill>
              </a:rPr>
              <a:t>播</a:t>
            </a:r>
            <a:endParaRPr kumimoji="1" lang="en-US" altLang="zh-CN" b="1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kumimoji="1" lang="zh-CN" altLang="en-US" b="1" dirty="0" smtClean="0">
                <a:solidFill>
                  <a:srgbClr val="000000"/>
                </a:solidFill>
              </a:rPr>
              <a:t>自动热加载数据</a:t>
            </a:r>
            <a:endParaRPr kumimoji="1" lang="en-US" altLang="zh-CN" b="1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075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790270" y="549166"/>
            <a:ext cx="4666128" cy="510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微软雅黑"/>
              </a:rPr>
              <a:t>多平台账号体系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90270" y="5032727"/>
            <a:ext cx="31238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zh-CN" altLang="en-US" b="1" dirty="0" smtClean="0">
                <a:solidFill>
                  <a:srgbClr val="000000"/>
                </a:solidFill>
              </a:rPr>
              <a:t>伸缩性差</a:t>
            </a:r>
            <a:endParaRPr kumimoji="1" lang="en-US" altLang="zh-CN" b="1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kumimoji="1" lang="zh-CN" altLang="en-US" b="1" dirty="0" smtClean="0">
                <a:solidFill>
                  <a:srgbClr val="000000"/>
                </a:solidFill>
              </a:rPr>
              <a:t>隔离性差</a:t>
            </a:r>
            <a:endParaRPr kumimoji="1" lang="en-US" altLang="zh-CN" b="1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kumimoji="1" lang="zh-CN" altLang="en-US" b="1" dirty="0" smtClean="0">
                <a:solidFill>
                  <a:srgbClr val="000000"/>
                </a:solidFill>
              </a:rPr>
              <a:t>稳定性差</a:t>
            </a:r>
            <a:endParaRPr kumimoji="1" lang="en-US" altLang="zh-CN" b="1" dirty="0" smtClean="0">
              <a:solidFill>
                <a:srgbClr val="00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270" y="1672167"/>
            <a:ext cx="7488407" cy="3170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0888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790270" y="549166"/>
            <a:ext cx="4666128" cy="510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微软雅黑"/>
              </a:rPr>
              <a:t>多平台账号体系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85235" y="5274809"/>
            <a:ext cx="3123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b="1" dirty="0" smtClean="0"/>
              <a:t>快速横向扩展</a:t>
            </a:r>
            <a:endParaRPr kumimoji="1" lang="zh-CN" altLang="en-US" b="1" dirty="0">
              <a:solidFill>
                <a:srgbClr val="00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600875" y="5202060"/>
            <a:ext cx="31238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zh-CN" b="1" dirty="0" err="1" smtClean="0">
                <a:solidFill>
                  <a:srgbClr val="000000"/>
                </a:solidFill>
              </a:rPr>
              <a:t>db</a:t>
            </a:r>
            <a:r>
              <a:rPr kumimoji="1" lang="zh-CN" altLang="en-US" b="1" dirty="0" smtClean="0">
                <a:solidFill>
                  <a:srgbClr val="000000"/>
                </a:solidFill>
              </a:rPr>
              <a:t>:</a:t>
            </a:r>
            <a:r>
              <a:rPr kumimoji="1" lang="en-US" altLang="zh-CN" b="1" dirty="0" smtClean="0">
                <a:solidFill>
                  <a:srgbClr val="000000"/>
                </a:solidFill>
              </a:rPr>
              <a:t>table</a:t>
            </a:r>
            <a:r>
              <a:rPr kumimoji="1" lang="zh-CN" altLang="en-US" b="1" dirty="0" smtClean="0">
                <a:solidFill>
                  <a:srgbClr val="000000"/>
                </a:solidFill>
              </a:rPr>
              <a:t>为资源管理单元</a:t>
            </a:r>
            <a:endParaRPr kumimoji="1" lang="en-US" altLang="zh-CN" b="1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kumimoji="1" lang="en-US" altLang="zh-CN" b="1" dirty="0" smtClean="0">
                <a:solidFill>
                  <a:srgbClr val="000000"/>
                </a:solidFill>
              </a:rPr>
              <a:t>router</a:t>
            </a:r>
            <a:r>
              <a:rPr kumimoji="1" lang="zh-CN" altLang="en-US" b="1" dirty="0">
                <a:solidFill>
                  <a:srgbClr val="000000"/>
                </a:solidFill>
              </a:rPr>
              <a:t>:</a:t>
            </a:r>
            <a:r>
              <a:rPr kumimoji="1" lang="zh-CN" altLang="en-US" b="1" dirty="0" smtClean="0">
                <a:solidFill>
                  <a:srgbClr val="000000"/>
                </a:solidFill>
              </a:rPr>
              <a:t>不同粒度哈希分布 </a:t>
            </a:r>
            <a:endParaRPr kumimoji="1" lang="en-US" altLang="zh-CN" b="1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kumimoji="1" lang="en-US" altLang="zh-CN" b="1" dirty="0">
                <a:solidFill>
                  <a:srgbClr val="000000"/>
                </a:solidFill>
              </a:rPr>
              <a:t>r</a:t>
            </a:r>
            <a:r>
              <a:rPr kumimoji="1" lang="en-US" altLang="zh-CN" b="1" dirty="0" smtClean="0">
                <a:solidFill>
                  <a:srgbClr val="000000"/>
                </a:solidFill>
              </a:rPr>
              <a:t>outer:</a:t>
            </a:r>
            <a:r>
              <a:rPr kumimoji="1" lang="zh-CN" altLang="en-US" b="1" dirty="0" smtClean="0">
                <a:solidFill>
                  <a:srgbClr val="000000"/>
                </a:solidFill>
              </a:rPr>
              <a:t>行级别的实时线上数据迁移</a:t>
            </a:r>
            <a:endParaRPr kumimoji="1" lang="en-US" altLang="zh-CN" b="1" dirty="0" smtClean="0">
              <a:solidFill>
                <a:srgbClr val="00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270" y="1673661"/>
            <a:ext cx="7749244" cy="3399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58062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790270" y="549166"/>
            <a:ext cx="4666128" cy="510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微软雅黑"/>
              </a:rPr>
              <a:t>进度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36550" y="1520529"/>
            <a:ext cx="8458200" cy="22621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lang="zh-CN" altLang="en-US" b="1" dirty="0" smtClean="0">
                <a:solidFill>
                  <a:schemeClr val="bg1">
                    <a:lumMod val="65000"/>
                  </a:schemeClr>
                </a:solidFill>
                <a:latin typeface="微软雅黑"/>
                <a:ea typeface="微软雅黑"/>
                <a:cs typeface="微软雅黑"/>
              </a:rPr>
              <a:t>公众号是什么</a:t>
            </a:r>
            <a:endParaRPr lang="en-US" altLang="zh-CN" b="1" dirty="0">
              <a:solidFill>
                <a:schemeClr val="bg1">
                  <a:lumMod val="65000"/>
                </a:schemeClr>
              </a:solidFill>
              <a:latin typeface="微软雅黑"/>
              <a:ea typeface="微软雅黑"/>
              <a:cs typeface="微软雅黑"/>
            </a:endParaRPr>
          </a:p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lang="zh-CN" altLang="en-US" b="1" dirty="0" smtClean="0">
                <a:solidFill>
                  <a:schemeClr val="bg1">
                    <a:lumMod val="65000"/>
                  </a:schemeClr>
                </a:solidFill>
                <a:latin typeface="微软雅黑"/>
                <a:ea typeface="微软雅黑"/>
                <a:cs typeface="微软雅黑"/>
              </a:rPr>
              <a:t>多平台账号体系</a:t>
            </a:r>
            <a:endParaRPr lang="en-US" altLang="zh-CN" b="1" dirty="0" smtClean="0">
              <a:solidFill>
                <a:schemeClr val="bg1">
                  <a:lumMod val="65000"/>
                </a:schemeClr>
              </a:solidFill>
              <a:latin typeface="微软雅黑"/>
              <a:ea typeface="微软雅黑"/>
              <a:cs typeface="微软雅黑"/>
            </a:endParaRPr>
          </a:p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lang="zh-CN" altLang="en-US" b="1" dirty="0" smtClean="0">
                <a:latin typeface="微软雅黑"/>
                <a:ea typeface="微软雅黑"/>
                <a:cs typeface="微软雅黑"/>
              </a:rPr>
              <a:t>消息触达的机制与策略</a:t>
            </a:r>
            <a:endParaRPr lang="en-US" altLang="zh-CN" b="1" dirty="0" smtClean="0">
              <a:latin typeface="微软雅黑"/>
              <a:ea typeface="微软雅黑"/>
              <a:cs typeface="微软雅黑"/>
            </a:endParaRPr>
          </a:p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lang="en-US" altLang="zh-CN" b="1" dirty="0" smtClean="0">
                <a:solidFill>
                  <a:schemeClr val="bg1">
                    <a:lumMod val="65000"/>
                  </a:schemeClr>
                </a:solidFill>
                <a:latin typeface="微软雅黑"/>
                <a:ea typeface="微软雅黑"/>
                <a:cs typeface="微软雅黑"/>
              </a:rPr>
              <a:t>H5</a:t>
            </a:r>
            <a:r>
              <a:rPr lang="zh-CN" altLang="en-US" b="1" dirty="0" smtClean="0">
                <a:solidFill>
                  <a:schemeClr val="bg1">
                    <a:lumMod val="65000"/>
                  </a:schemeClr>
                </a:solidFill>
                <a:latin typeface="微软雅黑"/>
                <a:ea typeface="微软雅黑"/>
                <a:cs typeface="微软雅黑"/>
              </a:rPr>
              <a:t>与</a:t>
            </a:r>
            <a:r>
              <a:rPr lang="en-US" altLang="zh-CN" b="1" dirty="0" smtClean="0">
                <a:solidFill>
                  <a:schemeClr val="bg1">
                    <a:lumMod val="65000"/>
                  </a:schemeClr>
                </a:solidFill>
                <a:latin typeface="微软雅黑"/>
                <a:ea typeface="微软雅黑"/>
                <a:cs typeface="微软雅黑"/>
              </a:rPr>
              <a:t>Native</a:t>
            </a:r>
            <a:r>
              <a:rPr lang="zh-CN" altLang="en-US" b="1" dirty="0" smtClean="0">
                <a:solidFill>
                  <a:schemeClr val="bg1">
                    <a:lumMod val="65000"/>
                  </a:schemeClr>
                </a:solidFill>
                <a:latin typeface="微软雅黑"/>
                <a:ea typeface="微软雅黑"/>
                <a:cs typeface="微软雅黑"/>
              </a:rPr>
              <a:t>的完美融合</a:t>
            </a:r>
            <a:endParaRPr lang="en-US" altLang="zh-CN" b="1" dirty="0">
              <a:solidFill>
                <a:schemeClr val="bg1">
                  <a:lumMod val="65000"/>
                </a:schemeClr>
              </a:solidFill>
              <a:latin typeface="微软雅黑"/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198798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790270" y="549166"/>
            <a:ext cx="4666128" cy="510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微软雅黑"/>
              </a:rPr>
              <a:t>消息的触达机制与策略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270" y="1619250"/>
            <a:ext cx="2766820" cy="4921250"/>
          </a:xfrm>
          <a:prstGeom prst="rect">
            <a:avLst/>
          </a:prstGeom>
        </p:spPr>
      </p:pic>
      <p:pic>
        <p:nvPicPr>
          <p:cNvPr id="2" name="图片 1" descr="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334" y="1619250"/>
            <a:ext cx="2723445" cy="4844101"/>
          </a:xfrm>
          <a:prstGeom prst="rect">
            <a:avLst/>
          </a:prstGeom>
        </p:spPr>
      </p:pic>
      <p:cxnSp>
        <p:nvCxnSpPr>
          <p:cNvPr id="5" name="直线箭头连接符 4"/>
          <p:cNvCxnSpPr/>
          <p:nvPr/>
        </p:nvCxnSpPr>
        <p:spPr>
          <a:xfrm flipV="1">
            <a:off x="3960620" y="4021667"/>
            <a:ext cx="1495778" cy="141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6551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790270" y="549166"/>
            <a:ext cx="4666128" cy="510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微软雅黑"/>
              </a:rPr>
              <a:t>消息的触达机制与策略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2" name="图表 1"/>
          <p:cNvGraphicFramePr/>
          <p:nvPr>
            <p:extLst>
              <p:ext uri="{D42A27DB-BD31-4B8C-83A1-F6EECF244321}">
                <p14:modId xmlns:p14="http://schemas.microsoft.com/office/powerpoint/2010/main" val="1546367576"/>
              </p:ext>
            </p:extLst>
          </p:nvPr>
        </p:nvGraphicFramePr>
        <p:xfrm>
          <a:off x="2776955" y="203196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组 4"/>
          <p:cNvGrpSpPr/>
          <p:nvPr/>
        </p:nvGrpSpPr>
        <p:grpSpPr>
          <a:xfrm>
            <a:off x="198734" y="3318969"/>
            <a:ext cx="1620624" cy="1269704"/>
            <a:chOff x="2634938" y="0"/>
            <a:chExt cx="816864" cy="816864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7" name="圆角矩形 6"/>
            <p:cNvSpPr/>
            <p:nvPr/>
          </p:nvSpPr>
          <p:spPr>
            <a:xfrm>
              <a:off x="2634938" y="0"/>
              <a:ext cx="816864" cy="816864"/>
            </a:xfrm>
            <a:prstGeom prst="roundRect">
              <a:avLst/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圆角矩形 4"/>
            <p:cNvSpPr/>
            <p:nvPr/>
          </p:nvSpPr>
          <p:spPr>
            <a:xfrm>
              <a:off x="2674815" y="39876"/>
              <a:ext cx="737112" cy="73711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400" kern="1200" dirty="0" smtClean="0"/>
                <a:t>微信会话列表</a:t>
              </a:r>
              <a:endParaRPr lang="zh-CN" altLang="en-US" sz="2400" kern="1200" dirty="0"/>
            </a:p>
          </p:txBody>
        </p:sp>
      </p:grpSp>
      <p:sp>
        <p:nvSpPr>
          <p:cNvPr id="4" name="右箭头 3"/>
          <p:cNvSpPr/>
          <p:nvPr/>
        </p:nvSpPr>
        <p:spPr>
          <a:xfrm>
            <a:off x="2141895" y="3746475"/>
            <a:ext cx="1270119" cy="60708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85360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790270" y="549166"/>
            <a:ext cx="4666128" cy="510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微软雅黑"/>
              </a:rPr>
              <a:t>消息的触达机制与策略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74045" y="1948591"/>
            <a:ext cx="2160239" cy="3842346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9348" y="1948589"/>
            <a:ext cx="5688632" cy="38215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9364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790270" y="549166"/>
            <a:ext cx="4666128" cy="510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微软雅黑"/>
              </a:rPr>
              <a:t>消息的触达机制与策略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2" name="图表 1"/>
          <p:cNvGraphicFramePr/>
          <p:nvPr>
            <p:extLst>
              <p:ext uri="{D42A27DB-BD31-4B8C-83A1-F6EECF244321}">
                <p14:modId xmlns:p14="http://schemas.microsoft.com/office/powerpoint/2010/main" val="1091933090"/>
              </p:ext>
            </p:extLst>
          </p:nvPr>
        </p:nvGraphicFramePr>
        <p:xfrm>
          <a:off x="2776955" y="203196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组 4"/>
          <p:cNvGrpSpPr/>
          <p:nvPr/>
        </p:nvGrpSpPr>
        <p:grpSpPr>
          <a:xfrm>
            <a:off x="198734" y="3318969"/>
            <a:ext cx="1620624" cy="1269704"/>
            <a:chOff x="2634938" y="0"/>
            <a:chExt cx="816864" cy="816864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7" name="圆角矩形 6"/>
            <p:cNvSpPr/>
            <p:nvPr/>
          </p:nvSpPr>
          <p:spPr>
            <a:xfrm>
              <a:off x="2634938" y="0"/>
              <a:ext cx="816864" cy="816864"/>
            </a:xfrm>
            <a:prstGeom prst="roundRect">
              <a:avLst/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圆角矩形 4"/>
            <p:cNvSpPr/>
            <p:nvPr/>
          </p:nvSpPr>
          <p:spPr>
            <a:xfrm>
              <a:off x="2674815" y="39876"/>
              <a:ext cx="737112" cy="73711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400" kern="1200" dirty="0" smtClean="0"/>
                <a:t>微信会话列表</a:t>
              </a:r>
              <a:endParaRPr lang="zh-CN" altLang="en-US" sz="2400" kern="1200" dirty="0"/>
            </a:p>
          </p:txBody>
        </p:sp>
      </p:grpSp>
      <p:sp>
        <p:nvSpPr>
          <p:cNvPr id="4" name="右箭头 3"/>
          <p:cNvSpPr/>
          <p:nvPr/>
        </p:nvSpPr>
        <p:spPr>
          <a:xfrm>
            <a:off x="2141895" y="3746475"/>
            <a:ext cx="1270119" cy="60708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66234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853770" y="549166"/>
            <a:ext cx="4666128" cy="510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微软雅黑"/>
              </a:rPr>
              <a:t>讲师介绍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357607" y="1609257"/>
            <a:ext cx="5069034" cy="3485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/>
                <a:ea typeface="微软雅黑"/>
                <a:cs typeface="微软雅黑"/>
              </a:rPr>
              <a:t>Dirk Cai(</a:t>
            </a: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/>
                <a:ea typeface="微软雅黑"/>
                <a:cs typeface="微软雅黑"/>
              </a:rPr>
              <a:t>蔡润达</a:t>
            </a:r>
            <a:r>
              <a:rPr lang="en-US" altLang="zh-CN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/>
                <a:ea typeface="微软雅黑"/>
                <a:cs typeface="微软雅黑"/>
              </a:rPr>
              <a:t>)</a:t>
            </a: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/>
                <a:ea typeface="微软雅黑"/>
                <a:cs typeface="微软雅黑"/>
              </a:rPr>
              <a:t> </a:t>
            </a:r>
            <a:r>
              <a:rPr lang="zh-CN" altLang="zh-CN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/>
                <a:ea typeface="微软雅黑"/>
                <a:cs typeface="微软雅黑"/>
              </a:rPr>
              <a:t> </a:t>
            </a: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/>
                <a:ea typeface="微软雅黑"/>
                <a:cs typeface="微软雅黑"/>
              </a:rPr>
              <a:t>  </a:t>
            </a:r>
            <a:endParaRPr lang="en-US" altLang="zh-CN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/>
              <a:ea typeface="微软雅黑"/>
              <a:cs typeface="微软雅黑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/>
                <a:ea typeface="微软雅黑"/>
                <a:cs typeface="微软雅黑"/>
              </a:rPr>
              <a:t>现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/>
                <a:ea typeface="微软雅黑"/>
                <a:cs typeface="微软雅黑"/>
              </a:rPr>
              <a:t>微信开放平台</a:t>
            </a: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/>
                <a:ea typeface="微软雅黑"/>
                <a:cs typeface="微软雅黑"/>
              </a:rPr>
              <a:t>/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/>
                <a:ea typeface="微软雅黑"/>
                <a:cs typeface="微软雅黑"/>
              </a:rPr>
              <a:t>公众平台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/>
                <a:ea typeface="微软雅黑"/>
                <a:cs typeface="微软雅黑"/>
              </a:rPr>
              <a:t>后端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/>
                <a:ea typeface="微软雅黑"/>
                <a:cs typeface="微软雅黑"/>
              </a:rPr>
              <a:t>系统负责人</a:t>
            </a: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/>
                <a:ea typeface="微软雅黑"/>
                <a:cs typeface="微软雅黑"/>
              </a:rPr>
              <a:t>,</a:t>
            </a:r>
          </a:p>
          <a:p>
            <a:pPr>
              <a:lnSpc>
                <a:spcPct val="150000"/>
              </a:lnSpc>
              <a:defRPr/>
            </a:pPr>
            <a:endParaRPr lang="en-US" altLang="zh-CN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/>
              <a:ea typeface="微软雅黑"/>
              <a:cs typeface="微软雅黑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/>
                <a:ea typeface="微软雅黑"/>
                <a:cs typeface="微软雅黑"/>
              </a:rPr>
              <a:t>曾经从事</a:t>
            </a:r>
            <a:endParaRPr lang="en-US" altLang="zh-CN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/>
              <a:ea typeface="微软雅黑"/>
              <a:cs typeface="微软雅黑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/>
                <a:ea typeface="微软雅黑"/>
                <a:cs typeface="微软雅黑"/>
              </a:rPr>
              <a:t> </a:t>
            </a:r>
            <a:r>
              <a:rPr lang="en-US" altLang="zh-CN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/>
                <a:ea typeface="微软雅黑"/>
                <a:cs typeface="微软雅黑"/>
              </a:rPr>
              <a:t>QQMail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/>
                <a:ea typeface="微软雅黑"/>
                <a:cs typeface="微软雅黑"/>
              </a:rPr>
              <a:t> </a:t>
            </a: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/>
                <a:ea typeface="微软雅黑"/>
                <a:cs typeface="微软雅黑"/>
              </a:rPr>
              <a:t>(2009.0</a:t>
            </a:r>
            <a:r>
              <a:rPr lang="zh-CN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/>
                <a:ea typeface="微软雅黑"/>
                <a:cs typeface="微软雅黑"/>
              </a:rPr>
              <a:t>7</a:t>
            </a: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/>
                <a:ea typeface="微软雅黑"/>
                <a:cs typeface="微软雅黑"/>
              </a:rPr>
              <a:t>~2011)</a:t>
            </a:r>
            <a:endParaRPr lang="en-US" altLang="zh-CN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/>
              <a:ea typeface="微软雅黑"/>
              <a:cs typeface="微软雅黑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/>
                <a:ea typeface="微软雅黑"/>
                <a:cs typeface="微软雅黑"/>
              </a:rPr>
              <a:t> 微信后台开发（</a:t>
            </a: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/>
                <a:ea typeface="微软雅黑"/>
                <a:cs typeface="微软雅黑"/>
              </a:rPr>
              <a:t>2011~2012.08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/>
                <a:ea typeface="微软雅黑"/>
                <a:cs typeface="微软雅黑"/>
              </a:rPr>
              <a:t>）</a:t>
            </a:r>
            <a:endParaRPr lang="en-US" altLang="zh-CN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/>
              <a:ea typeface="微软雅黑"/>
              <a:cs typeface="微软雅黑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/>
                <a:ea typeface="微软雅黑"/>
                <a:cs typeface="微软雅黑"/>
              </a:rPr>
              <a:t> 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/>
                <a:ea typeface="微软雅黑"/>
                <a:cs typeface="微软雅黑"/>
              </a:rPr>
              <a:t> 微信开放平台</a:t>
            </a:r>
            <a:r>
              <a:rPr lang="zh-CN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/>
                <a:ea typeface="微软雅黑"/>
                <a:cs typeface="微软雅黑"/>
              </a:rPr>
              <a:t>/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/>
                <a:ea typeface="微软雅黑"/>
                <a:cs typeface="微软雅黑"/>
              </a:rPr>
              <a:t>公众平台（</a:t>
            </a: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/>
                <a:ea typeface="微软雅黑"/>
                <a:cs typeface="微软雅黑"/>
              </a:rPr>
              <a:t>2012.08~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/>
                <a:ea typeface="微软雅黑"/>
                <a:cs typeface="微软雅黑"/>
              </a:rPr>
              <a:t>至今）</a:t>
            </a:r>
            <a:endParaRPr lang="en-US" altLang="zh-CN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/>
              <a:ea typeface="微软雅黑"/>
              <a:cs typeface="微软雅黑"/>
            </a:endParaRPr>
          </a:p>
          <a:p>
            <a:pPr>
              <a:lnSpc>
                <a:spcPct val="150000"/>
              </a:lnSpc>
              <a:defRPr/>
            </a:pPr>
            <a:endParaRPr lang="en-US" altLang="zh-CN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/>
              <a:ea typeface="微软雅黑"/>
              <a:cs typeface="微软雅黑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565" y="1697438"/>
            <a:ext cx="3563176" cy="44557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790270" y="549166"/>
            <a:ext cx="4666128" cy="510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微软雅黑"/>
              </a:rPr>
              <a:t>消息的触达机制与策略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70" y="1948591"/>
            <a:ext cx="2160240" cy="3842346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31018" y="1948591"/>
            <a:ext cx="2160240" cy="3842348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96158" y="1948590"/>
            <a:ext cx="2160240" cy="38423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11325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790270" y="549166"/>
            <a:ext cx="4666128" cy="510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微软雅黑"/>
              </a:rPr>
              <a:t>消息的触达机制与策略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36550" y="1831089"/>
            <a:ext cx="8458200" cy="17081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lang="zh-CN" altLang="en-US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公众号 </a:t>
            </a:r>
            <a:r>
              <a:rPr lang="en-US" altLang="zh-CN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1000w</a:t>
            </a:r>
            <a:r>
              <a:rPr lang="zh-CN" altLang="en-US" b="1" dirty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+</a:t>
            </a:r>
            <a:endParaRPr lang="en-US" altLang="zh-CN" b="1" dirty="0" smtClean="0">
              <a:solidFill>
                <a:srgbClr val="000000"/>
              </a:solidFill>
              <a:latin typeface="微软雅黑"/>
              <a:ea typeface="微软雅黑"/>
              <a:cs typeface="微软雅黑"/>
            </a:endParaRPr>
          </a:p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lang="zh-CN" altLang="en-US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公众号下行</a:t>
            </a:r>
            <a:r>
              <a:rPr lang="zh-CN" altLang="en-US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消息</a:t>
            </a:r>
            <a:r>
              <a:rPr lang="en-US" altLang="en-US" b="1" dirty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:</a:t>
            </a:r>
            <a:r>
              <a:rPr lang="zh-CN" altLang="en-US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 十亿</a:t>
            </a:r>
            <a:r>
              <a:rPr lang="zh-CN" altLang="en-US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量级</a:t>
            </a:r>
            <a:endParaRPr lang="en-US" altLang="zh-CN" b="1" dirty="0" smtClean="0">
              <a:solidFill>
                <a:srgbClr val="000000"/>
              </a:solidFill>
              <a:latin typeface="微软雅黑"/>
              <a:ea typeface="微软雅黑"/>
              <a:cs typeface="微软雅黑"/>
            </a:endParaRPr>
          </a:p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lang="zh-CN" altLang="en-US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用户上行消息</a:t>
            </a:r>
            <a:r>
              <a:rPr lang="en-US" altLang="zh-CN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:</a:t>
            </a:r>
            <a:r>
              <a:rPr lang="zh-CN" altLang="en-US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 </a:t>
            </a:r>
            <a:r>
              <a:rPr lang="zh-CN" altLang="en-US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亿</a:t>
            </a:r>
            <a:r>
              <a:rPr lang="zh-CN" altLang="en-US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量级</a:t>
            </a:r>
            <a:endParaRPr lang="en-US" altLang="zh-CN" b="1" dirty="0" smtClean="0">
              <a:solidFill>
                <a:srgbClr val="000000"/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315686" y="1810058"/>
            <a:ext cx="8458200" cy="17081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lang="zh-CN" altLang="en-US" b="1" dirty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不同级别的送达速度</a:t>
            </a:r>
            <a:r>
              <a:rPr lang="zh-CN" altLang="en-US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要求</a:t>
            </a:r>
            <a:endParaRPr lang="en-US" altLang="zh-CN" b="1" dirty="0" smtClean="0">
              <a:solidFill>
                <a:srgbClr val="000000"/>
              </a:solidFill>
              <a:latin typeface="微软雅黑"/>
              <a:ea typeface="微软雅黑"/>
              <a:cs typeface="微软雅黑"/>
            </a:endParaRPr>
          </a:p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lang="zh-CN" altLang="en-US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消息瞬时尖峰</a:t>
            </a:r>
            <a:r>
              <a:rPr lang="en-US" altLang="zh-CN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,</a:t>
            </a:r>
            <a:r>
              <a:rPr lang="zh-CN" altLang="en-US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 应用过载保护</a:t>
            </a:r>
            <a:endParaRPr lang="en-US" altLang="zh-CN" b="1" dirty="0" smtClean="0">
              <a:solidFill>
                <a:srgbClr val="000000"/>
              </a:solidFill>
              <a:latin typeface="微软雅黑"/>
              <a:ea typeface="微软雅黑"/>
              <a:cs typeface="微软雅黑"/>
            </a:endParaRPr>
          </a:p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lang="zh-CN" altLang="en-US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应用间隔离</a:t>
            </a:r>
            <a:endParaRPr lang="en-US" altLang="zh-CN" b="1" dirty="0" smtClean="0">
              <a:solidFill>
                <a:srgbClr val="000000"/>
              </a:solidFill>
              <a:latin typeface="微软雅黑"/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562243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790270" y="549166"/>
            <a:ext cx="4666128" cy="510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微软雅黑"/>
              </a:rPr>
              <a:t>消息的触达机制与策略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图片 2" descr="IMG_146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17" y="1716108"/>
            <a:ext cx="2539502" cy="4516928"/>
          </a:xfrm>
          <a:prstGeom prst="rect">
            <a:avLst/>
          </a:prstGeom>
        </p:spPr>
      </p:pic>
      <p:pic>
        <p:nvPicPr>
          <p:cNvPr id="5" name="图片 4" descr="IMG_146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485" y="1716108"/>
            <a:ext cx="2539502" cy="451692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304761" y="2196619"/>
            <a:ext cx="2839239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zh-CN" altLang="en-US" dirty="0" smtClean="0"/>
              <a:t>大号通过群发触达</a:t>
            </a:r>
            <a:r>
              <a:rPr kumimoji="1" lang="en-US" altLang="zh-CN" dirty="0" smtClean="0"/>
              <a:t>;</a:t>
            </a:r>
            <a:br>
              <a:rPr kumimoji="1" lang="en-US" altLang="zh-CN" dirty="0" smtClean="0"/>
            </a:br>
            <a:endParaRPr kumimoji="1" lang="en-US" altLang="zh-CN" dirty="0" smtClean="0"/>
          </a:p>
          <a:p>
            <a:pPr marL="285750" indent="-285750">
              <a:buFont typeface="Arial"/>
              <a:buChar char="•"/>
            </a:pPr>
            <a:r>
              <a:rPr kumimoji="1" lang="zh-CN" altLang="en-US" dirty="0" smtClean="0"/>
              <a:t>瞬间粉丝大量消息上行</a:t>
            </a:r>
            <a:r>
              <a:rPr kumimoji="1" lang="en-US" altLang="zh-CN" dirty="0" smtClean="0"/>
              <a:t>;</a:t>
            </a:r>
            <a:br>
              <a:rPr kumimoji="1" lang="en-US" altLang="zh-CN" dirty="0" smtClean="0"/>
            </a:br>
            <a:endParaRPr kumimoji="1" lang="en-US" altLang="zh-CN" dirty="0" smtClean="0"/>
          </a:p>
          <a:p>
            <a:pPr marL="285750" indent="-285750">
              <a:buFont typeface="Arial"/>
              <a:buChar char="•"/>
            </a:pPr>
            <a:r>
              <a:rPr kumimoji="1" lang="zh-CN" altLang="en-US" dirty="0" smtClean="0"/>
              <a:t>开发者服务器过载</a:t>
            </a:r>
            <a:r>
              <a:rPr kumimoji="1" lang="en-US" altLang="zh-CN" dirty="0" smtClean="0"/>
              <a:t>;</a:t>
            </a:r>
          </a:p>
          <a:p>
            <a:endParaRPr kumimoji="1"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221259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790270" y="549166"/>
            <a:ext cx="4666128" cy="510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微软雅黑"/>
              </a:rPr>
              <a:t>消息的触达机制与策略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638801" y="1947333"/>
            <a:ext cx="3339376" cy="9002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kumimoji="1" lang="zh-CN" altLang="en-US" dirty="0" smtClean="0"/>
              <a:t>多级优先消息队列</a:t>
            </a:r>
            <a:endParaRPr kumimoji="1" lang="en-US" altLang="zh-CN" dirty="0"/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kumimoji="1" lang="zh-CN" altLang="en-US" dirty="0" smtClean="0"/>
              <a:t>资源调度分布式漏水桶服务。</a:t>
            </a:r>
            <a:endParaRPr kumimoji="1" lang="en-US" altLang="zh-CN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64" y="1642533"/>
            <a:ext cx="4868334" cy="4803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059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790270" y="549166"/>
            <a:ext cx="4666128" cy="510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微软雅黑"/>
              </a:rPr>
              <a:t>消息的触达机制与策略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36550" y="1520529"/>
            <a:ext cx="8458200" cy="6001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/>
                <a:ea typeface="微软雅黑"/>
                <a:cs typeface="微软雅黑"/>
              </a:rPr>
              <a:t>开发者服务器过载</a:t>
            </a:r>
            <a:r>
              <a:rPr lang="zh-CN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/>
                <a:ea typeface="微软雅黑"/>
                <a:cs typeface="微软雅黑"/>
              </a:rPr>
              <a:t>，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/>
                <a:ea typeface="微软雅黑"/>
                <a:cs typeface="微软雅黑"/>
              </a:rPr>
              <a:t>如何自动发现，灾难隔离，过载保护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/>
                <a:ea typeface="微软雅黑"/>
                <a:cs typeface="微软雅黑"/>
              </a:rPr>
              <a:t>?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latin typeface="微软雅黑"/>
              <a:ea typeface="微软雅黑"/>
              <a:cs typeface="微软雅黑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50" y="2374900"/>
            <a:ext cx="6810687" cy="3077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文本框 8"/>
          <p:cNvSpPr txBox="1"/>
          <p:nvPr/>
        </p:nvSpPr>
        <p:spPr>
          <a:xfrm>
            <a:off x="524935" y="5520266"/>
            <a:ext cx="5057795" cy="9002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kumimoji="1" lang="zh-CN" altLang="en-US" dirty="0" smtClean="0"/>
              <a:t>漏水桶 </a:t>
            </a:r>
            <a:r>
              <a:rPr kumimoji="1" lang="en-US" altLang="zh-CN" dirty="0" smtClean="0"/>
              <a:t>auto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Mark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fail</a:t>
            </a:r>
            <a:r>
              <a:rPr kumimoji="1" lang="zh-CN" altLang="en-US" dirty="0" smtClean="0"/>
              <a:t> 机制</a:t>
            </a:r>
            <a:endParaRPr kumimoji="1" lang="en-US" altLang="zh-CN" dirty="0" smtClean="0"/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kumimoji="1" lang="zh-CN" altLang="en-US" dirty="0" smtClean="0"/>
              <a:t>过载降级，丢弃低优先级消息，按比例流控</a:t>
            </a:r>
            <a:endParaRPr kumimoji="1"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35469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790270" y="549166"/>
            <a:ext cx="4666128" cy="510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微软雅黑"/>
              </a:rPr>
              <a:t>进度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36550" y="1520529"/>
            <a:ext cx="8458200" cy="22621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lang="zh-CN" altLang="en-US" b="1" dirty="0" smtClean="0">
                <a:solidFill>
                  <a:schemeClr val="bg1">
                    <a:lumMod val="65000"/>
                  </a:schemeClr>
                </a:solidFill>
                <a:latin typeface="微软雅黑"/>
                <a:ea typeface="微软雅黑"/>
                <a:cs typeface="微软雅黑"/>
              </a:rPr>
              <a:t>公众号是什么</a:t>
            </a:r>
            <a:endParaRPr lang="en-US" altLang="zh-CN" b="1" dirty="0">
              <a:solidFill>
                <a:schemeClr val="bg1">
                  <a:lumMod val="65000"/>
                </a:schemeClr>
              </a:solidFill>
              <a:latin typeface="微软雅黑"/>
              <a:ea typeface="微软雅黑"/>
              <a:cs typeface="微软雅黑"/>
            </a:endParaRPr>
          </a:p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lang="zh-CN" altLang="en-US" b="1" dirty="0" smtClean="0">
                <a:solidFill>
                  <a:schemeClr val="bg1">
                    <a:lumMod val="65000"/>
                  </a:schemeClr>
                </a:solidFill>
                <a:latin typeface="微软雅黑"/>
                <a:ea typeface="微软雅黑"/>
                <a:cs typeface="微软雅黑"/>
              </a:rPr>
              <a:t>多平台账号体系</a:t>
            </a:r>
            <a:endParaRPr lang="en-US" altLang="zh-CN" b="1" dirty="0" smtClean="0">
              <a:solidFill>
                <a:schemeClr val="bg1">
                  <a:lumMod val="65000"/>
                </a:schemeClr>
              </a:solidFill>
              <a:latin typeface="微软雅黑"/>
              <a:ea typeface="微软雅黑"/>
              <a:cs typeface="微软雅黑"/>
            </a:endParaRPr>
          </a:p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lang="zh-CN" altLang="en-US" b="1" dirty="0" smtClean="0">
                <a:solidFill>
                  <a:schemeClr val="bg1">
                    <a:lumMod val="65000"/>
                  </a:schemeClr>
                </a:solidFill>
                <a:latin typeface="微软雅黑"/>
                <a:ea typeface="微软雅黑"/>
                <a:cs typeface="微软雅黑"/>
              </a:rPr>
              <a:t>消息触达的机制与策略</a:t>
            </a:r>
            <a:endParaRPr lang="en-US" altLang="zh-CN" b="1" dirty="0" smtClean="0">
              <a:solidFill>
                <a:schemeClr val="bg1">
                  <a:lumMod val="65000"/>
                </a:schemeClr>
              </a:solidFill>
              <a:latin typeface="微软雅黑"/>
              <a:ea typeface="微软雅黑"/>
              <a:cs typeface="微软雅黑"/>
            </a:endParaRPr>
          </a:p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lang="en-US" altLang="zh-CN" b="1" dirty="0" smtClean="0">
                <a:latin typeface="微软雅黑"/>
                <a:ea typeface="微软雅黑"/>
                <a:cs typeface="微软雅黑"/>
              </a:rPr>
              <a:t>H5</a:t>
            </a:r>
            <a:r>
              <a:rPr lang="zh-CN" altLang="en-US" b="1" dirty="0" smtClean="0">
                <a:latin typeface="微软雅黑"/>
                <a:ea typeface="微软雅黑"/>
                <a:cs typeface="微软雅黑"/>
              </a:rPr>
              <a:t>与</a:t>
            </a:r>
            <a:r>
              <a:rPr lang="en-US" altLang="zh-CN" b="1" dirty="0" smtClean="0">
                <a:latin typeface="微软雅黑"/>
                <a:ea typeface="微软雅黑"/>
                <a:cs typeface="微软雅黑"/>
              </a:rPr>
              <a:t>Native</a:t>
            </a:r>
            <a:r>
              <a:rPr lang="zh-CN" altLang="en-US" b="1" dirty="0" smtClean="0">
                <a:latin typeface="微软雅黑"/>
                <a:ea typeface="微软雅黑"/>
                <a:cs typeface="微软雅黑"/>
              </a:rPr>
              <a:t>的完美融合</a:t>
            </a:r>
            <a:endParaRPr lang="en-US" altLang="zh-CN" b="1" dirty="0">
              <a:latin typeface="微软雅黑"/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700300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790270" y="549166"/>
            <a:ext cx="4666128" cy="510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微软雅黑"/>
              </a:rPr>
              <a:t>H5</a:t>
            </a:r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微软雅黑"/>
              </a:rPr>
              <a:t>与</a:t>
            </a:r>
            <a:r>
              <a:rPr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微软雅黑"/>
              </a:rPr>
              <a:t>Native</a:t>
            </a:r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微软雅黑"/>
              </a:rPr>
              <a:t>的完美融合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2007" y="2106096"/>
            <a:ext cx="1983729" cy="3528392"/>
          </a:xfrm>
          <a:prstGeom prst="rect">
            <a:avLst/>
          </a:prstGeom>
          <a:noFill/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44256" y="2106096"/>
            <a:ext cx="1983728" cy="3528392"/>
          </a:xfrm>
          <a:prstGeom prst="rect">
            <a:avLst/>
          </a:prstGeom>
          <a:noFill/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6503" y="2106097"/>
            <a:ext cx="1983729" cy="3528392"/>
          </a:xfrm>
          <a:prstGeom prst="rect">
            <a:avLst/>
          </a:prstGeom>
          <a:noFill/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08751" y="2106097"/>
            <a:ext cx="1983728" cy="35283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8764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790270" y="549166"/>
            <a:ext cx="4666128" cy="510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微软雅黑"/>
              </a:rPr>
              <a:t>H5</a:t>
            </a:r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微软雅黑"/>
              </a:rPr>
              <a:t>与</a:t>
            </a:r>
            <a:r>
              <a:rPr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微软雅黑"/>
              </a:rPr>
              <a:t>Native</a:t>
            </a:r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微软雅黑"/>
              </a:rPr>
              <a:t>的完美融合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36550" y="1842812"/>
            <a:ext cx="8458200" cy="22621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lang="en-US" altLang="zh-CN" b="1" dirty="0" smtClean="0">
                <a:latin typeface="微软雅黑"/>
                <a:ea typeface="微软雅黑"/>
                <a:cs typeface="微软雅黑"/>
              </a:rPr>
              <a:t>Html5</a:t>
            </a:r>
            <a:r>
              <a:rPr lang="zh-CN" altLang="en-US" b="1" dirty="0" smtClean="0">
                <a:latin typeface="微软雅黑"/>
                <a:ea typeface="微软雅黑"/>
                <a:cs typeface="微软雅黑"/>
              </a:rPr>
              <a:t> 自己开发录制语音</a:t>
            </a:r>
            <a:endParaRPr lang="en-US" altLang="zh-CN" b="1" dirty="0">
              <a:latin typeface="微软雅黑"/>
              <a:ea typeface="微软雅黑"/>
              <a:cs typeface="微软雅黑"/>
            </a:endParaRPr>
          </a:p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lang="zh-CN" altLang="en-US" b="1" dirty="0" smtClean="0">
                <a:latin typeface="微软雅黑"/>
                <a:ea typeface="微软雅黑"/>
                <a:cs typeface="微软雅黑"/>
              </a:rPr>
              <a:t>传输语音</a:t>
            </a:r>
            <a:endParaRPr lang="en-US" altLang="zh-CN" b="1" dirty="0" smtClean="0">
              <a:latin typeface="微软雅黑"/>
              <a:ea typeface="微软雅黑"/>
              <a:cs typeface="微软雅黑"/>
            </a:endParaRPr>
          </a:p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lang="zh-CN" altLang="en-US" b="1" dirty="0" smtClean="0">
                <a:latin typeface="微软雅黑"/>
                <a:ea typeface="微软雅黑"/>
                <a:cs typeface="微软雅黑"/>
              </a:rPr>
              <a:t>云端 自己调用库做语音识别</a:t>
            </a:r>
            <a:endParaRPr lang="en-US" altLang="zh-CN" b="1" dirty="0" smtClean="0">
              <a:latin typeface="微软雅黑"/>
              <a:ea typeface="微软雅黑"/>
              <a:cs typeface="微软雅黑"/>
            </a:endParaRPr>
          </a:p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lang="zh-CN" altLang="en-US" b="1" dirty="0" smtClean="0">
                <a:latin typeface="微软雅黑"/>
                <a:ea typeface="微软雅黑"/>
                <a:cs typeface="微软雅黑"/>
              </a:rPr>
              <a:t>前端等待</a:t>
            </a:r>
            <a:r>
              <a:rPr lang="zh-CN" altLang="en-US" b="1" dirty="0" smtClean="0">
                <a:latin typeface="微软雅黑"/>
                <a:ea typeface="微软雅黑"/>
                <a:cs typeface="微软雅黑"/>
              </a:rPr>
              <a:t>获取</a:t>
            </a:r>
            <a:r>
              <a:rPr lang="zh-CN" altLang="en-US" b="1" dirty="0" smtClean="0">
                <a:latin typeface="微软雅黑"/>
                <a:ea typeface="微软雅黑"/>
                <a:cs typeface="微软雅黑"/>
              </a:rPr>
              <a:t>识别结果</a:t>
            </a:r>
            <a:endParaRPr lang="en-US" altLang="zh-CN" b="1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88950" y="4322288"/>
            <a:ext cx="8458200" cy="6001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zh-CN" altLang="en-US" b="1" dirty="0" smtClean="0">
                <a:latin typeface="微软雅黑"/>
                <a:ea typeface="微软雅黑"/>
                <a:cs typeface="微软雅黑"/>
              </a:rPr>
              <a:t>我们尝试做点改变，提升开发者效率，将微信的能力封装释放</a:t>
            </a:r>
            <a:endParaRPr lang="en-US" altLang="zh-CN" b="1" dirty="0">
              <a:latin typeface="微软雅黑"/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4086461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790270" y="549166"/>
            <a:ext cx="4666128" cy="510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微软雅黑"/>
              </a:rPr>
              <a:t>JSSDK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12" y="1682464"/>
            <a:ext cx="6415719" cy="4365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文本框 3"/>
          <p:cNvSpPr txBox="1"/>
          <p:nvPr/>
        </p:nvSpPr>
        <p:spPr>
          <a:xfrm>
            <a:off x="6806231" y="1964266"/>
            <a:ext cx="1620957" cy="1731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kumimoji="1" lang="zh-CN" altLang="en-US" dirty="0" smtClean="0"/>
              <a:t>能力的延伸</a:t>
            </a:r>
            <a:endParaRPr kumimoji="1" lang="en-US" altLang="zh-CN" dirty="0"/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kumimoji="1" lang="zh-CN" altLang="en-US" dirty="0" smtClean="0"/>
              <a:t>简单</a:t>
            </a:r>
            <a:endParaRPr kumimoji="1" lang="en-US" altLang="zh-CN" dirty="0" smtClean="0"/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kumimoji="1" lang="zh-CN" altLang="en-US" dirty="0" smtClean="0"/>
              <a:t>标准化</a:t>
            </a:r>
            <a:endParaRPr kumimoji="1" lang="en-US" altLang="zh-CN" dirty="0"/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kumimoji="1"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69870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790270" y="549166"/>
            <a:ext cx="4666128" cy="510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简单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99" y="2328334"/>
            <a:ext cx="9144000" cy="131757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66" y="4018447"/>
            <a:ext cx="9144000" cy="231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388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790270" y="549166"/>
            <a:ext cx="4666128" cy="510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微软雅黑"/>
              </a:rPr>
              <a:t>大纲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36550" y="1520529"/>
            <a:ext cx="8458200" cy="22621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lang="zh-CN" altLang="en-US" dirty="0" smtClean="0">
                <a:latin typeface="微软雅黑"/>
                <a:ea typeface="微软雅黑"/>
                <a:cs typeface="微软雅黑"/>
              </a:rPr>
              <a:t>公众号是什么</a:t>
            </a:r>
            <a:endParaRPr lang="en-US" altLang="zh-CN" dirty="0">
              <a:latin typeface="微软雅黑"/>
              <a:ea typeface="微软雅黑"/>
              <a:cs typeface="微软雅黑"/>
            </a:endParaRPr>
          </a:p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lang="zh-CN" altLang="en-US" b="1" dirty="0" smtClean="0">
                <a:solidFill>
                  <a:schemeClr val="bg1">
                    <a:lumMod val="65000"/>
                  </a:schemeClr>
                </a:solidFill>
                <a:latin typeface="微软雅黑"/>
                <a:ea typeface="微软雅黑"/>
                <a:cs typeface="微软雅黑"/>
              </a:rPr>
              <a:t>多平台账号体系</a:t>
            </a:r>
            <a:endParaRPr lang="en-US" altLang="zh-CN" b="1" dirty="0" smtClean="0">
              <a:solidFill>
                <a:schemeClr val="bg1">
                  <a:lumMod val="65000"/>
                </a:schemeClr>
              </a:solidFill>
              <a:latin typeface="微软雅黑"/>
              <a:ea typeface="微软雅黑"/>
              <a:cs typeface="微软雅黑"/>
            </a:endParaRPr>
          </a:p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lang="zh-CN" altLang="en-US" b="1" dirty="0" smtClean="0">
                <a:solidFill>
                  <a:schemeClr val="bg1">
                    <a:lumMod val="65000"/>
                  </a:schemeClr>
                </a:solidFill>
                <a:latin typeface="微软雅黑"/>
                <a:ea typeface="微软雅黑"/>
                <a:cs typeface="微软雅黑"/>
              </a:rPr>
              <a:t>消息触达的机制与策略</a:t>
            </a:r>
            <a:endParaRPr lang="en-US" altLang="zh-CN" b="1" dirty="0" smtClean="0">
              <a:solidFill>
                <a:schemeClr val="bg1">
                  <a:lumMod val="65000"/>
                </a:schemeClr>
              </a:solidFill>
              <a:latin typeface="微软雅黑"/>
              <a:ea typeface="微软雅黑"/>
              <a:cs typeface="微软雅黑"/>
            </a:endParaRPr>
          </a:p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lang="en-US" altLang="zh-CN" b="1" dirty="0" smtClean="0">
                <a:solidFill>
                  <a:schemeClr val="bg1">
                    <a:lumMod val="65000"/>
                  </a:schemeClr>
                </a:solidFill>
                <a:latin typeface="微软雅黑"/>
                <a:ea typeface="微软雅黑"/>
                <a:cs typeface="微软雅黑"/>
              </a:rPr>
              <a:t>H5</a:t>
            </a:r>
            <a:r>
              <a:rPr lang="zh-CN" altLang="en-US" b="1" dirty="0" smtClean="0">
                <a:solidFill>
                  <a:schemeClr val="bg1">
                    <a:lumMod val="65000"/>
                  </a:schemeClr>
                </a:solidFill>
                <a:latin typeface="微软雅黑"/>
                <a:ea typeface="微软雅黑"/>
                <a:cs typeface="微软雅黑"/>
              </a:rPr>
              <a:t>与</a:t>
            </a:r>
            <a:r>
              <a:rPr lang="en-US" altLang="zh-CN" b="1" dirty="0" smtClean="0">
                <a:solidFill>
                  <a:schemeClr val="bg1">
                    <a:lumMod val="65000"/>
                  </a:schemeClr>
                </a:solidFill>
                <a:latin typeface="微软雅黑"/>
                <a:ea typeface="微软雅黑"/>
                <a:cs typeface="微软雅黑"/>
              </a:rPr>
              <a:t>Native</a:t>
            </a:r>
            <a:r>
              <a:rPr lang="zh-CN" altLang="en-US" b="1" dirty="0" smtClean="0">
                <a:solidFill>
                  <a:schemeClr val="bg1">
                    <a:lumMod val="65000"/>
                  </a:schemeClr>
                </a:solidFill>
                <a:latin typeface="微软雅黑"/>
                <a:ea typeface="微软雅黑"/>
                <a:cs typeface="微软雅黑"/>
              </a:rPr>
              <a:t>的完美融合</a:t>
            </a:r>
            <a:endParaRPr lang="en-US" altLang="zh-CN" b="1" dirty="0">
              <a:solidFill>
                <a:schemeClr val="bg1">
                  <a:lumMod val="65000"/>
                </a:schemeClr>
              </a:solidFill>
              <a:latin typeface="微软雅黑"/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693306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790270" y="549166"/>
            <a:ext cx="4666128" cy="510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简单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99" y="1998632"/>
            <a:ext cx="9144000" cy="285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47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790270" y="549166"/>
            <a:ext cx="4666128" cy="510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高效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826" y="2643011"/>
            <a:ext cx="6030116" cy="2549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文本框 7"/>
          <p:cNvSpPr txBox="1"/>
          <p:nvPr/>
        </p:nvSpPr>
        <p:spPr>
          <a:xfrm>
            <a:off x="685800" y="1702390"/>
            <a:ext cx="8458200" cy="6001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lang="zh-CN" altLang="en-US" b="1" dirty="0" smtClean="0">
                <a:latin typeface="微软雅黑"/>
                <a:ea typeface="微软雅黑"/>
                <a:cs typeface="微软雅黑"/>
              </a:rPr>
              <a:t>举例，传图应用</a:t>
            </a:r>
            <a:r>
              <a:rPr lang="en-US" altLang="zh-CN" b="1" dirty="0" smtClean="0">
                <a:latin typeface="微软雅黑"/>
                <a:ea typeface="微软雅黑"/>
                <a:cs typeface="微软雅黑"/>
              </a:rPr>
              <a:t>:</a:t>
            </a:r>
            <a:endParaRPr lang="zh-CN" altLang="en-US" b="1" dirty="0">
              <a:latin typeface="微软雅黑"/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891724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790270" y="549166"/>
            <a:ext cx="4666128" cy="510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高效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270" y="1994818"/>
            <a:ext cx="7301722" cy="386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634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790270" y="549166"/>
            <a:ext cx="4666128" cy="510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高效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7489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Arial" charset="0"/>
              <a:buNone/>
            </a:pPr>
            <a:r>
              <a:rPr lang="zh-CN" altLang="en-US" sz="1400" dirty="0" smtClean="0"/>
              <a:t>1. 拍照或从手机相册中选图接口：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zh-CN" altLang="en-US" sz="1400" dirty="0" smtClean="0"/>
              <a:t>wx.chooseImage({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zh-CN" altLang="en-US" sz="1400" dirty="0" smtClean="0"/>
              <a:t>    success: function (res) {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zh-CN" altLang="en-US" sz="1400" dirty="0" smtClean="0"/>
              <a:t>        var localIds = res.localIds; // 返回选定照片的本地Id列表，其中的每个localId可以作为img标签的src属性直接显示图片，如：</a:t>
            </a:r>
            <a:r>
              <a:rPr lang="zh-CN" altLang="en-US" sz="1400" dirty="0" smtClean="0">
                <a:solidFill>
                  <a:srgbClr val="FF0000"/>
                </a:solidFill>
              </a:rPr>
              <a:t>&lt;img src="wxLocalResource://4513739204314197"&gt;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zh-CN" altLang="en-US" sz="1400" dirty="0" smtClean="0"/>
              <a:t>    }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zh-CN" altLang="en-US" sz="1400" dirty="0" smtClean="0"/>
              <a:t>});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zh-CN" altLang="en-US" sz="1400" dirty="0" smtClean="0"/>
              <a:t>2. 上传图片接口：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zh-CN" altLang="en-US" sz="1400" dirty="0" smtClean="0"/>
              <a:t>wx.uploadImage({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zh-CN" altLang="en-US" sz="1400" dirty="0" smtClean="0"/>
              <a:t>    localId: '', // 需要上传的图片的本地Id，由chooseImage接口获得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zh-CN" altLang="en-US" sz="1400" dirty="0" smtClean="0"/>
              <a:t>    success: function (res) {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zh-CN" altLang="en-US" sz="1400" dirty="0" smtClean="0"/>
              <a:t>        var </a:t>
            </a:r>
            <a:r>
              <a:rPr lang="zh-CN" altLang="en-US" sz="1400" dirty="0" smtClean="0">
                <a:solidFill>
                  <a:srgbClr val="FF0000"/>
                </a:solidFill>
              </a:rPr>
              <a:t>serverId</a:t>
            </a:r>
            <a:r>
              <a:rPr lang="zh-CN" altLang="en-US" sz="1400" dirty="0" smtClean="0"/>
              <a:t> = res.serverId; // 返回图片的服务器端Id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zh-CN" altLang="en-US" sz="1400" dirty="0" smtClean="0"/>
              <a:t>    }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zh-CN" altLang="en-US" sz="1400" dirty="0" smtClean="0"/>
              <a:t>});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zh-CN" altLang="en-US" sz="1400" dirty="0" smtClean="0"/>
              <a:t>3. 下载图片接口：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zh-CN" altLang="en-US" sz="1400" dirty="0" smtClean="0"/>
              <a:t>wx.downloadImage({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zh-CN" altLang="en-US" sz="1400" dirty="0" smtClean="0"/>
              <a:t>    serverId: '', // 需要下载的图片的服务器端Id，由uploadImage接口获得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zh-CN" altLang="en-US" sz="1400" dirty="0" smtClean="0"/>
              <a:t>    success: function (res) {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zh-CN" altLang="en-US" sz="1400" dirty="0" smtClean="0"/>
              <a:t>        var localId = res.localId; // 返回图片下载后的本地Id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zh-CN" altLang="en-US" sz="1400" dirty="0" smtClean="0"/>
              <a:t>    }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zh-CN" altLang="en-US" sz="1400" dirty="0" smtClean="0"/>
              <a:t>});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249076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790270" y="549166"/>
            <a:ext cx="4666128" cy="510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微软雅黑"/>
              </a:rPr>
              <a:t>能力延伸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36550" y="1842812"/>
            <a:ext cx="8458200" cy="6001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lang="zh-CN" altLang="en-US" b="1" dirty="0">
                <a:latin typeface="微软雅黑"/>
                <a:ea typeface="微软雅黑"/>
                <a:cs typeface="微软雅黑"/>
              </a:rPr>
              <a:t>整合微信丰富的功能，</a:t>
            </a:r>
            <a:r>
              <a:rPr lang="zh-CN" altLang="en-US" b="1" dirty="0" smtClean="0">
                <a:latin typeface="微软雅黑"/>
                <a:ea typeface="微软雅黑"/>
                <a:cs typeface="微软雅黑"/>
              </a:rPr>
              <a:t>与微信完美结合</a:t>
            </a:r>
            <a:endParaRPr lang="zh-CN" altLang="en-US" b="1" dirty="0">
              <a:latin typeface="微软雅黑"/>
              <a:ea typeface="微软雅黑"/>
              <a:cs typeface="微软雅黑"/>
            </a:endParaRPr>
          </a:p>
        </p:txBody>
      </p:sp>
      <p:graphicFrame>
        <p:nvGraphicFramePr>
          <p:cNvPr id="8" name="图表 7"/>
          <p:cNvGraphicFramePr/>
          <p:nvPr>
            <p:extLst>
              <p:ext uri="{D42A27DB-BD31-4B8C-83A1-F6EECF244321}">
                <p14:modId xmlns:p14="http://schemas.microsoft.com/office/powerpoint/2010/main" val="2436990161"/>
              </p:ext>
            </p:extLst>
          </p:nvPr>
        </p:nvGraphicFramePr>
        <p:xfrm>
          <a:off x="790270" y="3022601"/>
          <a:ext cx="5130800" cy="3445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06679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790270" y="549166"/>
            <a:ext cx="4666128" cy="510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相关资料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36550" y="1842812"/>
            <a:ext cx="8458200" cy="281615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lang="en-US" altLang="zh-CN" b="1" dirty="0" smtClean="0">
                <a:latin typeface="微软雅黑"/>
                <a:ea typeface="微软雅黑"/>
                <a:cs typeface="微软雅黑"/>
                <a:hlinkClick r:id="rId3"/>
              </a:rPr>
              <a:t>http://open.weixin.qq.com</a:t>
            </a:r>
            <a:endParaRPr lang="en-US" altLang="zh-CN" b="1" dirty="0" smtClean="0">
              <a:latin typeface="微软雅黑"/>
              <a:ea typeface="微软雅黑"/>
              <a:cs typeface="微软雅黑"/>
            </a:endParaRPr>
          </a:p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lang="en-US" altLang="zh-CN" b="1" dirty="0" smtClean="0">
                <a:latin typeface="微软雅黑"/>
                <a:ea typeface="微软雅黑"/>
                <a:cs typeface="微软雅黑"/>
                <a:hlinkClick r:id="rId4"/>
              </a:rPr>
              <a:t>http://mp.weixin.qq.com/wiki</a:t>
            </a:r>
            <a:endParaRPr lang="en-US" altLang="zh-CN" b="1" dirty="0" smtClean="0">
              <a:latin typeface="微软雅黑"/>
              <a:ea typeface="微软雅黑"/>
              <a:cs typeface="微软雅黑"/>
            </a:endParaRPr>
          </a:p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lang="en-US" altLang="zh-CN" b="1" dirty="0" smtClean="0">
                <a:latin typeface="微软雅黑"/>
                <a:ea typeface="微软雅黑"/>
                <a:cs typeface="微软雅黑"/>
                <a:hlinkClick r:id="rId5"/>
              </a:rPr>
              <a:t>http://mp.weixin.qq.com/debug</a:t>
            </a:r>
            <a:endParaRPr lang="en-US" altLang="zh-CN" b="1" dirty="0" smtClean="0">
              <a:latin typeface="微软雅黑"/>
              <a:ea typeface="微软雅黑"/>
              <a:cs typeface="微软雅黑"/>
            </a:endParaRPr>
          </a:p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lang="en-US" altLang="zh-CN" b="1" dirty="0">
                <a:latin typeface="微软雅黑"/>
                <a:ea typeface="微软雅黑"/>
                <a:cs typeface="微软雅黑"/>
                <a:hlinkClick r:id="rId6"/>
              </a:rPr>
              <a:t>http://demo.open.weixin.qq.com/</a:t>
            </a:r>
            <a:r>
              <a:rPr lang="en-US" altLang="zh-CN" b="1" dirty="0" smtClean="0">
                <a:latin typeface="微软雅黑"/>
                <a:ea typeface="微软雅黑"/>
                <a:cs typeface="微软雅黑"/>
                <a:hlinkClick r:id="rId6"/>
              </a:rPr>
              <a:t>jssdk</a:t>
            </a:r>
            <a:endParaRPr lang="en-US" altLang="zh-CN" b="1" dirty="0" smtClean="0">
              <a:latin typeface="微软雅黑"/>
              <a:ea typeface="微软雅黑"/>
              <a:cs typeface="微软雅黑"/>
            </a:endParaRPr>
          </a:p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endParaRPr lang="zh-CN" altLang="en-US" b="1" dirty="0">
              <a:latin typeface="微软雅黑"/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92673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790270" y="549166"/>
            <a:ext cx="4666128" cy="510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Q&amp;A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0270" y="1975380"/>
            <a:ext cx="7772400" cy="1500187"/>
          </a:xfrm>
        </p:spPr>
        <p:txBody>
          <a:bodyPr>
            <a:normAutofit/>
          </a:bodyPr>
          <a:lstStyle/>
          <a:p>
            <a:r>
              <a:rPr kumimoji="1" lang="zh-CN" altLang="en-US" sz="4000" b="1" dirty="0" smtClean="0">
                <a:solidFill>
                  <a:schemeClr val="tx1"/>
                </a:solidFill>
                <a:latin typeface="微软雅黑"/>
                <a:ea typeface="微软雅黑"/>
                <a:cs typeface="微软雅黑"/>
              </a:rPr>
              <a:t>谢谢大家</a:t>
            </a:r>
            <a:endParaRPr kumimoji="1" lang="zh-CN" altLang="en-US" sz="4000" b="1" dirty="0">
              <a:solidFill>
                <a:schemeClr val="tx1"/>
              </a:solidFill>
              <a:latin typeface="微软雅黑"/>
              <a:ea typeface="微软雅黑"/>
              <a:cs typeface="微软雅黑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5437" y="1337734"/>
            <a:ext cx="4456343" cy="452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72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hlinkClick r:id="rId2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02177" y="-387424"/>
            <a:ext cx="9446177" cy="7268345"/>
          </a:xfrm>
          <a:prstGeom prst="rect">
            <a:avLst/>
          </a:prstGeom>
        </p:spPr>
      </p:pic>
      <p:sp>
        <p:nvSpPr>
          <p:cNvPr id="9" name="TextBox 8">
            <a:hlinkClick r:id="rId4"/>
          </p:cNvPr>
          <p:cNvSpPr txBox="1"/>
          <p:nvPr/>
        </p:nvSpPr>
        <p:spPr>
          <a:xfrm>
            <a:off x="5652120" y="3068960"/>
            <a:ext cx="983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@</a:t>
            </a:r>
            <a:r>
              <a:rPr lang="en-US" altLang="zh-CN" dirty="0" err="1" smtClean="0"/>
              <a:t>InfoQ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76256" y="2996952"/>
            <a:ext cx="596467" cy="5040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452320" y="3068960"/>
            <a:ext cx="1237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/>
              <a:t>infoqchina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48064" y="2996953"/>
            <a:ext cx="530585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6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806145" y="549166"/>
            <a:ext cx="4666128" cy="510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企业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264" y="2180184"/>
            <a:ext cx="4624009" cy="31707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4917" y="1557866"/>
            <a:ext cx="2210816" cy="518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592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806145" y="549166"/>
            <a:ext cx="4666128" cy="510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网站</a:t>
            </a:r>
            <a:r>
              <a:rPr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/APP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6626" y="1913466"/>
            <a:ext cx="2462001" cy="43349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777" y="2065867"/>
            <a:ext cx="4914496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84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4.pi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301" y="1723923"/>
            <a:ext cx="2185285" cy="3783930"/>
          </a:xfrm>
          <a:prstGeom prst="rect">
            <a:avLst/>
          </a:prstGeom>
        </p:spPr>
      </p:pic>
      <p:pic>
        <p:nvPicPr>
          <p:cNvPr id="8" name="图片 7" descr="3.pi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353" y="2065866"/>
            <a:ext cx="2127397" cy="3783930"/>
          </a:xfrm>
          <a:prstGeom prst="rect">
            <a:avLst/>
          </a:prstGeom>
        </p:spPr>
      </p:pic>
      <p:pic>
        <p:nvPicPr>
          <p:cNvPr id="4" name="图片 3" descr="2.pi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760" y="2438399"/>
            <a:ext cx="2127397" cy="3783930"/>
          </a:xfrm>
          <a:prstGeom prst="rect">
            <a:avLst/>
          </a:prstGeom>
        </p:spPr>
      </p:pic>
      <p:sp>
        <p:nvSpPr>
          <p:cNvPr id="6" name="标题 1"/>
          <p:cNvSpPr txBox="1">
            <a:spLocks/>
          </p:cNvSpPr>
          <p:nvPr/>
        </p:nvSpPr>
        <p:spPr>
          <a:xfrm>
            <a:off x="806145" y="549166"/>
            <a:ext cx="4666128" cy="510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公众号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694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806145" y="549166"/>
            <a:ext cx="4666128" cy="510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公众号是什么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6810009" y="2057399"/>
            <a:ext cx="2215460" cy="69426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 smtClean="0"/>
              <a:t>多平台账号</a:t>
            </a:r>
            <a:endParaRPr kumimoji="1" lang="en-US" altLang="zh-CN" dirty="0" smtClean="0"/>
          </a:p>
        </p:txBody>
      </p:sp>
      <p:sp>
        <p:nvSpPr>
          <p:cNvPr id="8" name="圆角矩形 7"/>
          <p:cNvSpPr/>
          <p:nvPr/>
        </p:nvSpPr>
        <p:spPr>
          <a:xfrm>
            <a:off x="5993679" y="5139267"/>
            <a:ext cx="2784130" cy="69426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 smtClean="0"/>
              <a:t>H5</a:t>
            </a:r>
            <a:r>
              <a:rPr kumimoji="1" lang="zh-CN" altLang="en-US" dirty="0" smtClean="0"/>
              <a:t>增强</a:t>
            </a:r>
            <a:endParaRPr kumimoji="1" lang="en-US" altLang="zh-CN" dirty="0" smtClean="0"/>
          </a:p>
        </p:txBody>
      </p:sp>
      <p:sp>
        <p:nvSpPr>
          <p:cNvPr id="10" name="圆角矩形 9"/>
          <p:cNvSpPr/>
          <p:nvPr/>
        </p:nvSpPr>
        <p:spPr>
          <a:xfrm>
            <a:off x="321733" y="3022599"/>
            <a:ext cx="2215460" cy="69426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 smtClean="0"/>
              <a:t>消息触达</a:t>
            </a:r>
            <a:endParaRPr kumimoji="1" lang="en-US" altLang="zh-CN" dirty="0" smtClean="0"/>
          </a:p>
        </p:txBody>
      </p:sp>
      <p:sp>
        <p:nvSpPr>
          <p:cNvPr id="11" name="圆角矩形 10"/>
          <p:cNvSpPr/>
          <p:nvPr/>
        </p:nvSpPr>
        <p:spPr>
          <a:xfrm>
            <a:off x="3901730" y="3369733"/>
            <a:ext cx="1063994" cy="101600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 smtClean="0"/>
              <a:t>公众号</a:t>
            </a:r>
            <a:endParaRPr kumimoji="1" lang="zh-CN" altLang="en-US" dirty="0"/>
          </a:p>
        </p:txBody>
      </p:sp>
      <p:cxnSp>
        <p:nvCxnSpPr>
          <p:cNvPr id="13" name="肘形连接符 12"/>
          <p:cNvCxnSpPr/>
          <p:nvPr/>
        </p:nvCxnSpPr>
        <p:spPr>
          <a:xfrm flipV="1">
            <a:off x="5134334" y="2404533"/>
            <a:ext cx="927076" cy="1151467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线连接符 17"/>
          <p:cNvCxnSpPr/>
          <p:nvPr/>
        </p:nvCxnSpPr>
        <p:spPr>
          <a:xfrm flipH="1">
            <a:off x="6075537" y="2404533"/>
            <a:ext cx="60253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线连接符 27"/>
          <p:cNvCxnSpPr/>
          <p:nvPr/>
        </p:nvCxnSpPr>
        <p:spPr>
          <a:xfrm>
            <a:off x="2675467" y="3369733"/>
            <a:ext cx="54186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线连接符 29"/>
          <p:cNvCxnSpPr/>
          <p:nvPr/>
        </p:nvCxnSpPr>
        <p:spPr>
          <a:xfrm>
            <a:off x="3217333" y="3369733"/>
            <a:ext cx="541867" cy="3471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直线连接符 35"/>
          <p:cNvCxnSpPr/>
          <p:nvPr/>
        </p:nvCxnSpPr>
        <p:spPr>
          <a:xfrm>
            <a:off x="5134334" y="4131733"/>
            <a:ext cx="2180866" cy="4402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线连接符 37"/>
          <p:cNvCxnSpPr/>
          <p:nvPr/>
        </p:nvCxnSpPr>
        <p:spPr>
          <a:xfrm>
            <a:off x="7315200" y="4572000"/>
            <a:ext cx="0" cy="3217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7082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790270" y="549166"/>
            <a:ext cx="4666128" cy="510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微软雅黑"/>
              </a:rPr>
              <a:t>进度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36550" y="1520529"/>
            <a:ext cx="8458200" cy="22621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lang="zh-CN" altLang="en-US" b="1" dirty="0" smtClean="0">
                <a:solidFill>
                  <a:schemeClr val="bg1">
                    <a:lumMod val="65000"/>
                  </a:schemeClr>
                </a:solidFill>
                <a:latin typeface="微软雅黑"/>
                <a:ea typeface="微软雅黑"/>
                <a:cs typeface="微软雅黑"/>
              </a:rPr>
              <a:t>公众号是什么</a:t>
            </a:r>
            <a:endParaRPr lang="en-US" altLang="zh-CN" b="1" dirty="0">
              <a:solidFill>
                <a:schemeClr val="bg1">
                  <a:lumMod val="65000"/>
                </a:schemeClr>
              </a:solidFill>
              <a:latin typeface="微软雅黑"/>
              <a:ea typeface="微软雅黑"/>
              <a:cs typeface="微软雅黑"/>
            </a:endParaRPr>
          </a:p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lang="zh-CN" altLang="en-US" b="1" dirty="0" smtClean="0">
                <a:latin typeface="微软雅黑"/>
                <a:ea typeface="微软雅黑"/>
                <a:cs typeface="微软雅黑"/>
              </a:rPr>
              <a:t>多平台账号体系</a:t>
            </a:r>
            <a:endParaRPr lang="en-US" altLang="zh-CN" b="1" dirty="0" smtClean="0">
              <a:latin typeface="微软雅黑"/>
              <a:ea typeface="微软雅黑"/>
              <a:cs typeface="微软雅黑"/>
            </a:endParaRPr>
          </a:p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lang="zh-CN" altLang="en-US" b="1" dirty="0" smtClean="0">
                <a:solidFill>
                  <a:schemeClr val="bg1">
                    <a:lumMod val="65000"/>
                  </a:schemeClr>
                </a:solidFill>
                <a:latin typeface="微软雅黑"/>
                <a:ea typeface="微软雅黑"/>
                <a:cs typeface="微软雅黑"/>
              </a:rPr>
              <a:t>消息触达的机制与策略</a:t>
            </a:r>
            <a:endParaRPr lang="en-US" altLang="zh-CN" b="1" dirty="0" smtClean="0">
              <a:solidFill>
                <a:schemeClr val="bg1">
                  <a:lumMod val="65000"/>
                </a:schemeClr>
              </a:solidFill>
              <a:latin typeface="微软雅黑"/>
              <a:ea typeface="微软雅黑"/>
              <a:cs typeface="微软雅黑"/>
            </a:endParaRPr>
          </a:p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lang="en-US" altLang="zh-CN" b="1" dirty="0" smtClean="0">
                <a:solidFill>
                  <a:schemeClr val="bg1">
                    <a:lumMod val="65000"/>
                  </a:schemeClr>
                </a:solidFill>
                <a:latin typeface="微软雅黑"/>
                <a:ea typeface="微软雅黑"/>
                <a:cs typeface="微软雅黑"/>
              </a:rPr>
              <a:t>H5</a:t>
            </a:r>
            <a:r>
              <a:rPr lang="zh-CN" altLang="en-US" b="1" dirty="0" smtClean="0">
                <a:solidFill>
                  <a:schemeClr val="bg1">
                    <a:lumMod val="65000"/>
                  </a:schemeClr>
                </a:solidFill>
                <a:latin typeface="微软雅黑"/>
                <a:ea typeface="微软雅黑"/>
                <a:cs typeface="微软雅黑"/>
              </a:rPr>
              <a:t>与</a:t>
            </a:r>
            <a:r>
              <a:rPr lang="en-US" altLang="zh-CN" b="1" dirty="0" smtClean="0">
                <a:solidFill>
                  <a:schemeClr val="bg1">
                    <a:lumMod val="65000"/>
                  </a:schemeClr>
                </a:solidFill>
                <a:latin typeface="微软雅黑"/>
                <a:ea typeface="微软雅黑"/>
                <a:cs typeface="微软雅黑"/>
              </a:rPr>
              <a:t>Native</a:t>
            </a:r>
            <a:r>
              <a:rPr lang="zh-CN" altLang="en-US" b="1" dirty="0" smtClean="0">
                <a:solidFill>
                  <a:schemeClr val="bg1">
                    <a:lumMod val="65000"/>
                  </a:schemeClr>
                </a:solidFill>
                <a:latin typeface="微软雅黑"/>
                <a:ea typeface="微软雅黑"/>
                <a:cs typeface="微软雅黑"/>
              </a:rPr>
              <a:t>的完美融合</a:t>
            </a:r>
            <a:endParaRPr lang="en-US" altLang="zh-CN" b="1" dirty="0">
              <a:solidFill>
                <a:schemeClr val="bg1">
                  <a:lumMod val="65000"/>
                </a:schemeClr>
              </a:solidFill>
              <a:latin typeface="微软雅黑"/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250511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790270" y="549166"/>
            <a:ext cx="4666128" cy="510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微软雅黑"/>
              </a:rPr>
              <a:t>多平台账号体系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202" y="3057921"/>
            <a:ext cx="1244599" cy="124459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8930" y="3004940"/>
            <a:ext cx="3070936" cy="1576254"/>
          </a:xfrm>
          <a:prstGeom prst="rect">
            <a:avLst/>
          </a:prstGeom>
        </p:spPr>
      </p:pic>
      <p:sp>
        <p:nvSpPr>
          <p:cNvPr id="21" name="右箭头 20"/>
          <p:cNvSpPr/>
          <p:nvPr/>
        </p:nvSpPr>
        <p:spPr>
          <a:xfrm>
            <a:off x="1879600" y="3471333"/>
            <a:ext cx="3576798" cy="32173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2940165" y="303339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关注</a:t>
            </a:r>
            <a:endParaRPr kumimoji="1" lang="zh-CN" altLang="en-US" dirty="0"/>
          </a:p>
        </p:txBody>
      </p:sp>
      <p:sp>
        <p:nvSpPr>
          <p:cNvPr id="23" name="文本框 22"/>
          <p:cNvSpPr txBox="1"/>
          <p:nvPr/>
        </p:nvSpPr>
        <p:spPr>
          <a:xfrm>
            <a:off x="2889366" y="38823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发消息</a:t>
            </a:r>
            <a:endParaRPr kumimoji="1" lang="zh-CN" altLang="en-US" dirty="0"/>
          </a:p>
        </p:txBody>
      </p:sp>
      <p:sp>
        <p:nvSpPr>
          <p:cNvPr id="24" name="文本框 23"/>
          <p:cNvSpPr txBox="1"/>
          <p:nvPr/>
        </p:nvSpPr>
        <p:spPr>
          <a:xfrm>
            <a:off x="5469466" y="4826000"/>
            <a:ext cx="1992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拿到用户的</a:t>
            </a:r>
            <a:r>
              <a:rPr kumimoji="1" lang="en-US" altLang="zh-CN" dirty="0" err="1" smtClean="0"/>
              <a:t>openid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16168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自定义设计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8382</TotalTime>
  <Words>873</Words>
  <Application>Microsoft Macintosh PowerPoint</Application>
  <PresentationFormat>全屏显示(4:3)</PresentationFormat>
  <Paragraphs>214</Paragraphs>
  <Slides>37</Slides>
  <Notes>32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38" baseType="lpstr">
      <vt:lpstr>自定义设计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dido du</dc:creator>
  <cp:lastModifiedBy>cai runda</cp:lastModifiedBy>
  <cp:revision>375</cp:revision>
  <dcterms:created xsi:type="dcterms:W3CDTF">2014-03-12T03:26:46Z</dcterms:created>
  <dcterms:modified xsi:type="dcterms:W3CDTF">2015-04-23T17:23:53Z</dcterms:modified>
</cp:coreProperties>
</file>