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92" r:id="rId6"/>
    <p:sldId id="259" r:id="rId7"/>
    <p:sldId id="267" r:id="rId8"/>
    <p:sldId id="261" r:id="rId9"/>
    <p:sldId id="268" r:id="rId10"/>
    <p:sldId id="270" r:id="rId11"/>
    <p:sldId id="262" r:id="rId12"/>
    <p:sldId id="269" r:id="rId13"/>
    <p:sldId id="271" r:id="rId14"/>
    <p:sldId id="263" r:id="rId15"/>
    <p:sldId id="274" r:id="rId16"/>
    <p:sldId id="275" r:id="rId17"/>
    <p:sldId id="276" r:id="rId18"/>
    <p:sldId id="279" r:id="rId19"/>
    <p:sldId id="280" r:id="rId20"/>
    <p:sldId id="277" r:id="rId21"/>
    <p:sldId id="278" r:id="rId22"/>
    <p:sldId id="272" r:id="rId23"/>
    <p:sldId id="264" r:id="rId24"/>
    <p:sldId id="281" r:id="rId25"/>
    <p:sldId id="273" r:id="rId26"/>
    <p:sldId id="265" r:id="rId27"/>
    <p:sldId id="282" r:id="rId28"/>
    <p:sldId id="283" r:id="rId29"/>
    <p:sldId id="266" r:id="rId30"/>
    <p:sldId id="289" r:id="rId31"/>
    <p:sldId id="286" r:id="rId32"/>
    <p:sldId id="287" r:id="rId33"/>
    <p:sldId id="288" r:id="rId34"/>
    <p:sldId id="290" r:id="rId35"/>
    <p:sldId id="291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0" autoAdjust="0"/>
  </p:normalViewPr>
  <p:slideViewPr>
    <p:cSldViewPr snapToGrid="0" snapToObjects="1"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08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89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69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33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88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10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08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09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95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AD90-013F-4F46-9549-EEA48DC70222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F7BB-F2C8-2646-A156-D4712D958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8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我已在云环境中，现在应该做什么</a:t>
            </a:r>
            <a:r>
              <a:rPr lang="en-US" sz="44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i="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Kevin </a:t>
            </a:r>
            <a:r>
              <a:rPr lang="en-US" b="0" i="0" dirty="0" err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Nilson</a:t>
            </a:r>
            <a:endParaRPr lang="en-US" b="0" i="0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0" i="0" dirty="0" err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just.me</a:t>
            </a:r>
            <a:r>
              <a:rPr lang="en-US" b="0" i="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工程副总裁</a:t>
            </a:r>
            <a:endParaRPr lang="en-US" b="0" i="0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733973"/>
            <a:ext cx="1625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3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我的 API 表现如何？</a:t>
            </a:r>
          </a:p>
        </p:txBody>
      </p:sp>
    </p:spTree>
    <p:extLst>
      <p:ext uri="{BB962C8B-B14F-4D97-AF65-F5344CB8AC3E}">
        <p14:creationId xmlns:p14="http://schemas.microsoft.com/office/powerpoint/2010/main" xmlns="" val="38820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Yammer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仪表、计数器、计量表、柱状图、计时器</a:t>
            </a: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计时器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调用速率代码 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持续时间的分布。</a:t>
            </a: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" name="Picture 4" descr="Screen Shot 2013-07-14 at 11.0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139" y="0"/>
            <a:ext cx="2021797" cy="20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7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计时器 － Yammer Metrics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urier New"/>
                <a:cs typeface="Courier New"/>
              </a:rPr>
              <a:t>web.index</a:t>
            </a:r>
            <a:r>
              <a:rPr lang="en-US" b="1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            count = 15029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        </a:t>
            </a:r>
            <a:r>
              <a:rPr lang="en-US" b="1" dirty="0">
                <a:latin typeface="Courier New"/>
                <a:cs typeface="Courier New"/>
              </a:rPr>
              <a:t>mean rate = 4.10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1-minute rate = 3.07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5-minute rate = 4.02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15-minute rate = 4.25 calls/m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 min = 0.56ms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 max = 1559.16ms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mean = 2.19ms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err="1">
                <a:latin typeface="Courier New"/>
                <a:cs typeface="Courier New"/>
              </a:rPr>
              <a:t>stddev</a:t>
            </a:r>
            <a:r>
              <a:rPr lang="en-US" b="1" dirty="0">
                <a:latin typeface="Courier New"/>
                <a:cs typeface="Courier New"/>
              </a:rPr>
              <a:t> = 13.42ms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median = 2.38ms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75% &lt;= 2.62ms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95% &lt;= 7.32ms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98% &lt;= 8.93ms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  99% &lt;= 9.39ms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    99.9% &lt;= 163.62ms</a:t>
            </a:r>
          </a:p>
        </p:txBody>
      </p:sp>
    </p:spTree>
    <p:extLst>
      <p:ext uri="{BB962C8B-B14F-4D97-AF65-F5344CB8AC3E}">
        <p14:creationId xmlns:p14="http://schemas.microsoft.com/office/powerpoint/2010/main" xmlns="" val="6080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我的趋势是什么？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我如何可视化此数据？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在我的服务器终止服务后，我如何查看我的数据？</a:t>
            </a:r>
          </a:p>
        </p:txBody>
      </p:sp>
    </p:spTree>
    <p:extLst>
      <p:ext uri="{BB962C8B-B14F-4D97-AF65-F5344CB8AC3E}">
        <p14:creationId xmlns:p14="http://schemas.microsoft.com/office/powerpoint/2010/main" xmlns="" val="19388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14 at 11.1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61" y="149425"/>
            <a:ext cx="8433936" cy="65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3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信息板</a:t>
            </a:r>
          </a:p>
        </p:txBody>
      </p:sp>
      <p:pic>
        <p:nvPicPr>
          <p:cNvPr id="4" name="Picture 3" descr="Screen Shot 2013-07-14 at 11.3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14" y="1681811"/>
            <a:ext cx="9144000" cy="19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8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我如何支持多个环境？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我如何“放大”？</a:t>
            </a:r>
          </a:p>
        </p:txBody>
      </p:sp>
    </p:spTree>
    <p:extLst>
      <p:ext uri="{BB962C8B-B14F-4D97-AF65-F5344CB8AC3E}">
        <p14:creationId xmlns:p14="http://schemas.microsoft.com/office/powerpoint/2010/main" xmlns="" val="22577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Graphite API + JSON </a:t>
            </a:r>
            <a:r>
              <a:rPr lang="en-US" sz="44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配置</a:t>
            </a:r>
            <a:r>
              <a:rPr lang="en-US" sz="44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4400" b="0" i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400" b="0" i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400" b="0" i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+</a:t>
            </a:r>
            <a:r>
              <a:rPr lang="en-US" sz="44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jQuery</a:t>
            </a:r>
            <a:r>
              <a:rPr lang="en-US" sz="44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UI</a:t>
            </a:r>
          </a:p>
        </p:txBody>
      </p:sp>
      <p:pic>
        <p:nvPicPr>
          <p:cNvPr id="6" name="Content Placeholder 5" descr="Screen Shot 2013-07-14 at 11.46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6209" b="-26209"/>
          <a:stretch>
            <a:fillRect/>
          </a:stretch>
        </p:blipFill>
        <p:spPr>
          <a:xfrm>
            <a:off x="161868" y="840621"/>
            <a:ext cx="8778240" cy="4762829"/>
          </a:xfrm>
        </p:spPr>
      </p:pic>
    </p:spTree>
    <p:extLst>
      <p:ext uri="{BB962C8B-B14F-4D97-AF65-F5344CB8AC3E}">
        <p14:creationId xmlns:p14="http://schemas.microsoft.com/office/powerpoint/2010/main" xmlns="" val="29690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缩放</a:t>
            </a:r>
          </a:p>
        </p:txBody>
      </p:sp>
      <p:pic>
        <p:nvPicPr>
          <p:cNvPr id="4" name="Content Placeholder 3" descr="Screen Shot 2013-07-15 at 12.07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6770" b="-36770"/>
          <a:stretch>
            <a:fillRect/>
          </a:stretch>
        </p:blipFill>
        <p:spPr>
          <a:xfrm>
            <a:off x="457200" y="5666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25648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我如何聚合多台服务器中的数据？</a:t>
            </a:r>
          </a:p>
        </p:txBody>
      </p:sp>
    </p:spTree>
    <p:extLst>
      <p:ext uri="{BB962C8B-B14F-4D97-AF65-F5344CB8AC3E}">
        <p14:creationId xmlns:p14="http://schemas.microsoft.com/office/powerpoint/2010/main" xmlns="" val="18239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359" r="5359"/>
          <a:stretch>
            <a:fillRect/>
          </a:stretch>
        </p:blipFill>
        <p:spPr>
          <a:xfrm>
            <a:off x="2402556" y="1033074"/>
            <a:ext cx="2320595" cy="1276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56" y="1356812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203" y="1300477"/>
            <a:ext cx="1145410" cy="1125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376" y="2556087"/>
            <a:ext cx="771987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工程副总裁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－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just.me</a:t>
            </a:r>
            <a:endParaRPr lang="en-US" sz="2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Java Champion</a:t>
            </a:r>
          </a:p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3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次被评为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JavaOne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Rock Star</a:t>
            </a:r>
          </a:p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《Web 2.0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Fundamentals》的作者之一</a:t>
            </a:r>
            <a:endParaRPr lang="en-US" sz="2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硅谷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Java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用户组的领袖</a:t>
            </a:r>
            <a:endParaRPr lang="en-US" sz="2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硅谷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JavaScript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见面会的领袖</a:t>
            </a:r>
            <a:endParaRPr lang="en-US" sz="2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硅谷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Google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开发者社区的领袖</a:t>
            </a:r>
            <a:endParaRPr lang="en-US" sz="2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83464" indent="-283464" algn="l" defTabSz="457200">
              <a:buFont typeface="Arial"/>
              <a:buChar char="•"/>
            </a:pP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在圣马特奥学院讲授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7 门 CIS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课程</a:t>
            </a:r>
            <a:endParaRPr lang="en-US" sz="2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34" y="1300477"/>
            <a:ext cx="1037995" cy="885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关于</a:t>
            </a:r>
            <a:r>
              <a:rPr lang="en-US" sz="44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Kevin </a:t>
            </a:r>
            <a:r>
              <a:rPr lang="en-US" sz="44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Nilson</a:t>
            </a:r>
            <a:endParaRPr lang="en-US" sz="44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3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3464" indent="-283464"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已经注册了多少个设备？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1" y="2837670"/>
            <a:ext cx="3671316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84" y="2837670"/>
            <a:ext cx="46355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715" y="1417639"/>
            <a:ext cx="404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3464" indent="-283464" algn="l" defTabSz="457200">
              <a:buFont typeface="Arial"/>
              <a:buChar char="•"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第 1 台服务器重启了一次</a:t>
            </a:r>
            <a:r>
              <a:rPr lang="en-US" sz="1800" b="0" i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（蓝色）</a:t>
            </a:r>
          </a:p>
          <a:p>
            <a:pPr marL="283464" indent="-283464" algn="l" defTabSz="457200">
              <a:buFont typeface="Arial"/>
              <a:buChar char="•"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第 2 台服务器重启了两次</a:t>
            </a:r>
            <a:r>
              <a:rPr lang="en-US" sz="1800" b="0" i="0">
                <a:solidFill>
                  <a:srgbClr val="008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（绿色）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151" y="2480791"/>
            <a:ext cx="114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原始数据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4184" y="24807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所需报告</a:t>
            </a:r>
          </a:p>
        </p:txBody>
      </p:sp>
    </p:spTree>
    <p:extLst>
      <p:ext uri="{BB962C8B-B14F-4D97-AF65-F5344CB8AC3E}">
        <p14:creationId xmlns:p14="http://schemas.microsoft.com/office/powerpoint/2010/main" xmlns="" val="42318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Graphite API 函数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949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lias(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integral</a:t>
            </a:r>
            <a:r>
              <a:rPr lang="en-US" dirty="0" smtClean="0"/>
              <a:t>(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sumSeries</a:t>
            </a:r>
            <a:r>
              <a:rPr lang="en-US" dirty="0" smtClean="0"/>
              <a:t>(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err="1" smtClean="0"/>
              <a:t>nonNegativeDerivative</a:t>
            </a:r>
            <a:r>
              <a:rPr lang="en-US" dirty="0" smtClean="0"/>
              <a:t>(device</a:t>
            </a:r>
            <a:r>
              <a:rPr lang="en-US" dirty="0"/>
              <a:t>-</a:t>
            </a:r>
            <a:r>
              <a:rPr lang="en-US" dirty="0" err="1"/>
              <a:t>register.count</a:t>
            </a:r>
            <a:r>
              <a:rPr lang="en-US" dirty="0"/>
              <a:t>))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,</a:t>
            </a:r>
            <a:r>
              <a:rPr lang="en-US" dirty="0"/>
              <a:t>'New%20Device')</a:t>
            </a:r>
          </a:p>
        </p:txBody>
      </p:sp>
    </p:spTree>
    <p:extLst>
      <p:ext uri="{BB962C8B-B14F-4D97-AF65-F5344CB8AC3E}">
        <p14:creationId xmlns:p14="http://schemas.microsoft.com/office/powerpoint/2010/main" xmlns="" val="32300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我没有监视这些指标会怎样？</a:t>
            </a:r>
          </a:p>
        </p:txBody>
      </p:sp>
    </p:spTree>
    <p:extLst>
      <p:ext uri="{BB962C8B-B14F-4D97-AF65-F5344CB8AC3E}">
        <p14:creationId xmlns:p14="http://schemas.microsoft.com/office/powerpoint/2010/main" xmlns="" val="20962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Nagios</a:t>
            </a:r>
          </a:p>
        </p:txBody>
      </p:sp>
      <p:pic>
        <p:nvPicPr>
          <p:cNvPr id="4" name="Picture 3" descr="Screen Shot 2013-07-15 at 12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20" y="1417638"/>
            <a:ext cx="7684033" cy="47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4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908" cy="4525963"/>
          </a:xfrm>
        </p:spPr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Nagios 如何了解我的所有服务器？</a:t>
            </a:r>
          </a:p>
        </p:txBody>
      </p:sp>
      <p:pic>
        <p:nvPicPr>
          <p:cNvPr id="4" name="Picture 3" descr="Screen Shot 2013-07-15 at 12.1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58" y="2141019"/>
            <a:ext cx="3992621" cy="45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2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我如何看到概览和详细信息？</a:t>
            </a:r>
          </a:p>
        </p:txBody>
      </p:sp>
    </p:spTree>
    <p:extLst>
      <p:ext uri="{BB962C8B-B14F-4D97-AF65-F5344CB8AC3E}">
        <p14:creationId xmlns:p14="http://schemas.microsoft.com/office/powerpoint/2010/main" xmlns="" val="35569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方块式 Cubism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575351"/>
            <a:ext cx="849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en-US" sz="2800" b="1" i="0" dirty="0">
                <a:latin typeface="Arial" pitchFamily="34" charset="0"/>
                <a:ea typeface="黑体" pitchFamily="49" charset="-122"/>
                <a:cs typeface="Arial" pitchFamily="34" charset="0"/>
              </a:rPr>
              <a:t>Cubism.js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是一个用于可视化时间序列的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>
                <a:latin typeface="Arial" pitchFamily="34" charset="0"/>
                <a:ea typeface="黑体" pitchFamily="49" charset="-122"/>
                <a:cs typeface="Arial" pitchFamily="34" charset="0"/>
              </a:rPr>
              <a:t>D3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插件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Cubism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可以构造更好的实时信息板，提取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Graphite、Cube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和其他来源中的数据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可从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GitHub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上的“Apache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License”下获得</a:t>
            </a:r>
            <a:r>
              <a:rPr lang="en-US" sz="2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Cubism。</a:t>
            </a:r>
          </a:p>
        </p:txBody>
      </p:sp>
    </p:spTree>
    <p:extLst>
      <p:ext uri="{BB962C8B-B14F-4D97-AF65-F5344CB8AC3E}">
        <p14:creationId xmlns:p14="http://schemas.microsoft.com/office/powerpoint/2010/main" xmlns="" val="4832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Cubism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5" y="274638"/>
            <a:ext cx="7020048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为什么比较慢？</a:t>
            </a:r>
          </a:p>
        </p:txBody>
      </p:sp>
    </p:spTree>
    <p:extLst>
      <p:ext uri="{BB962C8B-B14F-4D97-AF65-F5344CB8AC3E}">
        <p14:creationId xmlns:p14="http://schemas.microsoft.com/office/powerpoint/2010/main" xmlns="" val="41934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New Relic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755" r="-23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013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在云环境中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关于 just.me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AWS 监视和通知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Yammer Metrics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Graphite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Nagios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Cubism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New Relic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Google Analytics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jMeter</a:t>
            </a:r>
          </a:p>
        </p:txBody>
      </p:sp>
    </p:spTree>
    <p:extLst>
      <p:ext uri="{BB962C8B-B14F-4D97-AF65-F5344CB8AC3E}">
        <p14:creationId xmlns:p14="http://schemas.microsoft.com/office/powerpoint/2010/main" xmlns="" val="11071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Content Placeholder 3" descr="Screen Shot 2013-06-23 at 10.0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4" r="8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886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6-23 at 10.04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72" r="27072"/>
          <a:stretch>
            <a:fillRect/>
          </a:stretch>
        </p:blipFill>
        <p:spPr>
          <a:xfrm>
            <a:off x="457200" y="7482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25996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6-23 at 10.03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446" r="-30446"/>
          <a:stretch>
            <a:fillRect/>
          </a:stretch>
        </p:blipFill>
        <p:spPr>
          <a:xfrm>
            <a:off x="0" y="273276"/>
            <a:ext cx="9144000" cy="6584724"/>
          </a:xfrm>
        </p:spPr>
      </p:pic>
    </p:spTree>
    <p:extLst>
      <p:ext uri="{BB962C8B-B14F-4D97-AF65-F5344CB8AC3E}">
        <p14:creationId xmlns:p14="http://schemas.microsoft.com/office/powerpoint/2010/main" xmlns="" val="4845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Content Placeholder 3" descr="Screen Shot 2013-06-23 at 9.27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5" r="5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493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Google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475"/>
            <a:ext cx="8229600" cy="4525963"/>
          </a:xfrm>
        </p:spPr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应用速度</a:t>
            </a:r>
          </a:p>
        </p:txBody>
      </p:sp>
      <p:pic>
        <p:nvPicPr>
          <p:cNvPr id="4" name="Picture 3" descr="Screen Shot 2013-07-15 at 12.4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54051"/>
            <a:ext cx="8318222" cy="47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将会怎样？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2781300"/>
            <a:ext cx="28067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384" y="2832100"/>
            <a:ext cx="5080000" cy="118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2933" y="2957801"/>
            <a:ext cx="707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en-US" sz="6000" b="0" i="0">
                <a:latin typeface="Calibri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1049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关于监视，just.me 的下一步是什么？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我们正在招聘……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14690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谢谢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Kevin </a:t>
            </a: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Nilson</a:t>
            </a:r>
            <a:endParaRPr lang="en-US" sz="32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Just.me</a:t>
            </a:r>
            <a:r>
              <a:rPr lang="en-US" sz="28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工程副总裁</a:t>
            </a:r>
            <a:endParaRPr lang="en-US" sz="28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@</a:t>
            </a: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javaclimber</a:t>
            </a:r>
            <a:endParaRPr lang="en-US" sz="28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043475"/>
            <a:ext cx="1625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关于 just.me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85000" lnSpcReduction="20000"/>
          </a:bodyPr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移动社交领域的创业公司</a:t>
            </a:r>
            <a:endParaRPr lang="en-US" sz="32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由 </a:t>
            </a: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Khosla（Sun</a:t>
            </a:r>
            <a:r>
              <a:rPr lang="en-US" sz="32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的共同创始人</a:t>
            </a:r>
            <a:r>
              <a:rPr lang="en-US" sz="32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）、Google </a:t>
            </a: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Ventures、True</a:t>
            </a:r>
            <a:r>
              <a:rPr lang="en-US" sz="32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Ventures、SV</a:t>
            </a:r>
            <a:r>
              <a:rPr lang="en-US" sz="32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Angel</a:t>
            </a:r>
            <a:r>
              <a:rPr lang="en-US" sz="3200" b="0" i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None/>
            </a:pPr>
            <a:r>
              <a:rPr lang="en-US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   </a:t>
            </a:r>
            <a:r>
              <a:rPr lang="en-US" sz="3200" b="0" i="0" dirty="0" err="1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Betaworks、Mike</a:t>
            </a:r>
            <a:r>
              <a:rPr lang="en-US" sz="3200" b="0" i="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Arrington、Don</a:t>
            </a:r>
            <a:r>
              <a:rPr lang="en-US" sz="32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Dodge </a:t>
            </a: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等共同出资成立</a:t>
            </a:r>
            <a:endParaRPr lang="en-US" sz="32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体系</a:t>
            </a:r>
            <a:endParaRPr lang="en-US" sz="32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AWS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DynamoDB、RDS</a:t>
            </a:r>
            <a:r>
              <a:rPr lang="en-US" sz="28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/ MySQL、Neo4j、Apache </a:t>
            </a: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Solr</a:t>
            </a:r>
            <a:endParaRPr lang="en-US" sz="28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SpringMVC</a:t>
            </a:r>
            <a:endParaRPr lang="en-US" sz="28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Graphite、Nagios、CloudWatch、New</a:t>
            </a:r>
            <a:r>
              <a:rPr lang="en-US" sz="2800" b="0" i="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Relic、Nagios</a:t>
            </a:r>
            <a:endParaRPr lang="en-US" sz="2800" b="0" i="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0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Just.me 办公室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从我的办公桌上就能看到监控电视</a:t>
            </a:r>
          </a:p>
        </p:txBody>
      </p:sp>
    </p:spTree>
    <p:extLst>
      <p:ext uri="{BB962C8B-B14F-4D97-AF65-F5344CB8AC3E}">
        <p14:creationId xmlns:p14="http://schemas.microsoft.com/office/powerpoint/2010/main" xmlns="" val="2941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在云环境中（优势）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降低进入门槛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事半功倍。AWS 比我做得更好。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按需支付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在需要时可使用更多的基础架构。</a:t>
            </a:r>
          </a:p>
        </p:txBody>
      </p:sp>
    </p:spTree>
    <p:extLst>
      <p:ext uri="{BB962C8B-B14F-4D97-AF65-F5344CB8AC3E}">
        <p14:creationId xmlns:p14="http://schemas.microsoft.com/office/powerpoint/2010/main" xmlns="" val="7427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在云环境中（挑战）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我的 API 性能如何？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有多少台服务器正在运行？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哪些服务器表现不佳？</a:t>
            </a:r>
          </a:p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如何回答一些假设性问题？</a:t>
            </a:r>
          </a:p>
        </p:txBody>
      </p:sp>
    </p:spTree>
    <p:extLst>
      <p:ext uri="{BB962C8B-B14F-4D97-AF65-F5344CB8AC3E}">
        <p14:creationId xmlns:p14="http://schemas.microsoft.com/office/powerpoint/2010/main" xmlns="" val="2081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AWS 监视和通知</a:t>
            </a:r>
          </a:p>
        </p:txBody>
      </p:sp>
      <p:pic>
        <p:nvPicPr>
          <p:cNvPr id="4" name="Picture 3" descr="Screen Shot 2013-07-14 at 10.4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36071"/>
            <a:ext cx="9144000" cy="312901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-174320" y="2801725"/>
            <a:ext cx="3374331" cy="734675"/>
          </a:xfrm>
          <a:prstGeom prst="donut">
            <a:avLst>
              <a:gd name="adj" fmla="val 80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34256" y="3772990"/>
            <a:ext cx="1257591" cy="1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32689" y="4665081"/>
            <a:ext cx="1" cy="821839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13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4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AWS 监视和通知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algn="l" defTabSz="457200">
              <a:spcBef>
                <a:spcPts val="768"/>
              </a:spcBef>
              <a:buClr>
                <a:schemeClr val="tx1"/>
              </a:buClr>
              <a:buFont typeface="Arial"/>
              <a:buChar char="•"/>
            </a:pPr>
            <a:r>
              <a:rPr lang="en-US" sz="32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CloudWatch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CPUUtilization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DiskReadBytes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DiskReadOps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DiskWriteBytes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DiskWriteOps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NetworkIn</a:t>
            </a:r>
          </a:p>
          <a:p>
            <a:pPr marL="740664" lvl="1" indent="-283464" algn="l" defTabSz="457200">
              <a:spcBef>
                <a:spcPts val="672"/>
              </a:spcBef>
              <a:buClr>
                <a:schemeClr val="tx1"/>
              </a:buClr>
              <a:buFont typeface="Arial"/>
              <a:buChar char="–"/>
            </a:pPr>
            <a:r>
              <a:rPr lang="en-US" sz="2800" b="0" i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NetworkOut</a:t>
            </a:r>
          </a:p>
        </p:txBody>
      </p:sp>
    </p:spTree>
    <p:extLst>
      <p:ext uri="{BB962C8B-B14F-4D97-AF65-F5344CB8AC3E}">
        <p14:creationId xmlns:p14="http://schemas.microsoft.com/office/powerpoint/2010/main" xmlns="" val="34126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347</Words>
  <Application>Microsoft Macintosh PowerPoint</Application>
  <PresentationFormat>全屏显示(4:3)</PresentationFormat>
  <Paragraphs>131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Theme</vt:lpstr>
      <vt:lpstr>我已在云环境中，现在应该做什么？</vt:lpstr>
      <vt:lpstr>关于 Kevin Nilson</vt:lpstr>
      <vt:lpstr>议题</vt:lpstr>
      <vt:lpstr>关于 just.me</vt:lpstr>
      <vt:lpstr>Just.me 办公室</vt:lpstr>
      <vt:lpstr>在云环境中（优势）</vt:lpstr>
      <vt:lpstr>在云环境中（挑战）</vt:lpstr>
      <vt:lpstr>AWS 监视和通知</vt:lpstr>
      <vt:lpstr>AWS 监视和通知</vt:lpstr>
      <vt:lpstr>问题</vt:lpstr>
      <vt:lpstr>Yammer Metrics</vt:lpstr>
      <vt:lpstr>计时器 － Yammer Metrics</vt:lpstr>
      <vt:lpstr>问题</vt:lpstr>
      <vt:lpstr>幻灯片 14</vt:lpstr>
      <vt:lpstr>信息板</vt:lpstr>
      <vt:lpstr>问题</vt:lpstr>
      <vt:lpstr>Graphite API + JSON 配置  +jQuery UI</vt:lpstr>
      <vt:lpstr>缩放</vt:lpstr>
      <vt:lpstr>问题</vt:lpstr>
      <vt:lpstr>已经注册了多少个设备？</vt:lpstr>
      <vt:lpstr>Graphite API 函数</vt:lpstr>
      <vt:lpstr>问题</vt:lpstr>
      <vt:lpstr>Nagios</vt:lpstr>
      <vt:lpstr>问题</vt:lpstr>
      <vt:lpstr>问题</vt:lpstr>
      <vt:lpstr>方块式 Cubism</vt:lpstr>
      <vt:lpstr>Cubism</vt:lpstr>
      <vt:lpstr>问题</vt:lpstr>
      <vt:lpstr>New Relic</vt:lpstr>
      <vt:lpstr>幻灯片 30</vt:lpstr>
      <vt:lpstr>幻灯片 31</vt:lpstr>
      <vt:lpstr>幻灯片 32</vt:lpstr>
      <vt:lpstr>幻灯片 33</vt:lpstr>
      <vt:lpstr>Google Analytics</vt:lpstr>
      <vt:lpstr>问题</vt:lpstr>
      <vt:lpstr>关于监视，just.me 的下一步是什么？</vt:lpstr>
      <vt:lpstr>谢谢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in the Cloud. Now What?</dc:title>
  <dc:creator>Kevin Nilson</dc:creator>
  <cp:lastModifiedBy>wanggz</cp:lastModifiedBy>
  <cp:revision>19</cp:revision>
  <dcterms:created xsi:type="dcterms:W3CDTF">2013-07-15T05:10:25Z</dcterms:created>
  <dcterms:modified xsi:type="dcterms:W3CDTF">2013-07-17T01:54:56Z</dcterms:modified>
</cp:coreProperties>
</file>