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92" r:id="rId6"/>
    <p:sldId id="259" r:id="rId7"/>
    <p:sldId id="267" r:id="rId8"/>
    <p:sldId id="261" r:id="rId9"/>
    <p:sldId id="268" r:id="rId10"/>
    <p:sldId id="270" r:id="rId11"/>
    <p:sldId id="262" r:id="rId12"/>
    <p:sldId id="269" r:id="rId13"/>
    <p:sldId id="271" r:id="rId14"/>
    <p:sldId id="263" r:id="rId15"/>
    <p:sldId id="274" r:id="rId16"/>
    <p:sldId id="275" r:id="rId17"/>
    <p:sldId id="276" r:id="rId18"/>
    <p:sldId id="279" r:id="rId19"/>
    <p:sldId id="280" r:id="rId20"/>
    <p:sldId id="277" r:id="rId21"/>
    <p:sldId id="278" r:id="rId22"/>
    <p:sldId id="272" r:id="rId23"/>
    <p:sldId id="264" r:id="rId24"/>
    <p:sldId id="281" r:id="rId25"/>
    <p:sldId id="273" r:id="rId26"/>
    <p:sldId id="265" r:id="rId27"/>
    <p:sldId id="282" r:id="rId28"/>
    <p:sldId id="283" r:id="rId29"/>
    <p:sldId id="266" r:id="rId30"/>
    <p:sldId id="289" r:id="rId31"/>
    <p:sldId id="286" r:id="rId32"/>
    <p:sldId id="287" r:id="rId33"/>
    <p:sldId id="288" r:id="rId34"/>
    <p:sldId id="290" r:id="rId35"/>
    <p:sldId id="291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AD90-013F-4F46-9549-EEA48DC70222}" type="datetimeFigureOut">
              <a:rPr lang="en-US" smtClean="0"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F7BB-F2C8-2646-A156-D4712D95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I’m in the </a:t>
            </a:r>
            <a:r>
              <a:rPr lang="en-US" dirty="0" smtClean="0"/>
              <a:t>Cloud, </a:t>
            </a:r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Nilson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ust.me</a:t>
            </a:r>
            <a:r>
              <a:rPr lang="en-US" dirty="0" smtClean="0"/>
              <a:t> </a:t>
            </a:r>
            <a:r>
              <a:rPr lang="en-US" dirty="0" smtClean="0"/>
              <a:t>VP of Engineering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733973"/>
            <a:ext cx="1625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my APIs performing?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Yammer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</a:t>
            </a:r>
          </a:p>
          <a:p>
            <a:r>
              <a:rPr lang="en-US" dirty="0" smtClean="0"/>
              <a:t>Gauges, </a:t>
            </a:r>
            <a:r>
              <a:rPr lang="en-US" dirty="0" smtClean="0"/>
              <a:t>Counters</a:t>
            </a:r>
            <a:r>
              <a:rPr lang="en-US" dirty="0" smtClean="0"/>
              <a:t>, Meters, Histograms, Timers</a:t>
            </a:r>
          </a:p>
          <a:p>
            <a:endParaRPr lang="en-US" dirty="0"/>
          </a:p>
          <a:p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Rate code </a:t>
            </a:r>
            <a:r>
              <a:rPr lang="en-US" dirty="0"/>
              <a:t>is </a:t>
            </a:r>
            <a:r>
              <a:rPr lang="en-US" dirty="0" smtClean="0"/>
              <a:t>Called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dirty="0"/>
              <a:t>of its </a:t>
            </a:r>
            <a:r>
              <a:rPr lang="en-US" dirty="0" smtClean="0"/>
              <a:t>Duration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07-14 at 11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39" y="0"/>
            <a:ext cx="2021797" cy="20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- Yammer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/>
                <a:cs typeface="Courier New"/>
              </a:rPr>
              <a:t>web.index</a:t>
            </a:r>
            <a:r>
              <a:rPr lang="en-US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     count = 15029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mean rate = 4.10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1-minute rate = 3.07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5-minute rate = 4.02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15-minute rate = 4.25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 min = 0.56ms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 max = 1559.16ms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mean = 2.19ms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stddev</a:t>
            </a:r>
            <a:r>
              <a:rPr lang="en-US" b="1" dirty="0">
                <a:latin typeface="Courier New"/>
                <a:cs typeface="Courier New"/>
              </a:rPr>
              <a:t> = 13.42ms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median = 2.38ms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75% &lt;= 2.62ms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95% &lt;= 7.32ms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98% &lt;= 8.93ms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99% &lt;= 9.39ms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99.9% &lt;= 163.62ms</a:t>
            </a:r>
          </a:p>
        </p:txBody>
      </p:sp>
    </p:spTree>
    <p:extLst>
      <p:ext uri="{BB962C8B-B14F-4D97-AF65-F5344CB8AC3E}">
        <p14:creationId xmlns:p14="http://schemas.microsoft.com/office/powerpoint/2010/main" val="60801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my trends?</a:t>
            </a:r>
          </a:p>
          <a:p>
            <a:r>
              <a:rPr lang="en-US" dirty="0" smtClean="0"/>
              <a:t>How can I visualize this data?</a:t>
            </a:r>
          </a:p>
          <a:p>
            <a:r>
              <a:rPr lang="en-US" dirty="0" smtClean="0"/>
              <a:t>How do I see my data after my server is terminated?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14 at 11.1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1" y="149425"/>
            <a:ext cx="8433936" cy="65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Dashbaord</a:t>
            </a:r>
            <a:endParaRPr lang="en-US" dirty="0"/>
          </a:p>
        </p:txBody>
      </p:sp>
      <p:pic>
        <p:nvPicPr>
          <p:cNvPr id="4" name="Picture 3" descr="Screen Shot 2013-07-14 at 11.3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" y="1681811"/>
            <a:ext cx="9144000" cy="19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support multiple Environments?</a:t>
            </a:r>
          </a:p>
          <a:p>
            <a:r>
              <a:rPr lang="en-US" dirty="0" smtClean="0"/>
              <a:t>How do I “zoom-in”?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3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Graphite API + JSON </a:t>
            </a:r>
            <a:r>
              <a:rPr lang="en-US" dirty="0" err="1" smtClean="0"/>
              <a:t>Config</a:t>
            </a:r>
            <a:r>
              <a:rPr lang="en-US" dirty="0" smtClean="0"/>
              <a:t> +</a:t>
            </a:r>
            <a:r>
              <a:rPr lang="en-US" dirty="0" err="1" smtClean="0"/>
              <a:t>jQuery</a:t>
            </a:r>
            <a:r>
              <a:rPr lang="en-US" dirty="0" smtClean="0"/>
              <a:t> UI</a:t>
            </a:r>
            <a:endParaRPr lang="en-US" dirty="0"/>
          </a:p>
        </p:txBody>
      </p:sp>
      <p:pic>
        <p:nvPicPr>
          <p:cNvPr id="6" name="Content Placeholder 5" descr="Screen Shot 2013-07-14 at 11.46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09" b="-26209"/>
          <a:stretch>
            <a:fillRect/>
          </a:stretch>
        </p:blipFill>
        <p:spPr>
          <a:xfrm>
            <a:off x="161868" y="840621"/>
            <a:ext cx="8778240" cy="4762829"/>
          </a:xfrm>
        </p:spPr>
      </p:pic>
    </p:spTree>
    <p:extLst>
      <p:ext uri="{BB962C8B-B14F-4D97-AF65-F5344CB8AC3E}">
        <p14:creationId xmlns:p14="http://schemas.microsoft.com/office/powerpoint/2010/main" val="296907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</a:t>
            </a:r>
            <a:endParaRPr lang="en-US" dirty="0"/>
          </a:p>
        </p:txBody>
      </p:sp>
      <p:pic>
        <p:nvPicPr>
          <p:cNvPr id="4" name="Content Placeholder 3" descr="Screen Shot 2013-07-15 at 12.07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70" b="-36770"/>
          <a:stretch>
            <a:fillRect/>
          </a:stretch>
        </p:blipFill>
        <p:spPr>
          <a:xfrm>
            <a:off x="457200" y="5666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6481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I aggregate data from multiple servers?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7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359" r="5359"/>
          <a:stretch>
            <a:fillRect/>
          </a:stretch>
        </p:blipFill>
        <p:spPr>
          <a:xfrm>
            <a:off x="2402556" y="1033074"/>
            <a:ext cx="2320595" cy="1276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56" y="1356812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203" y="1300477"/>
            <a:ext cx="1145410" cy="112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76" y="2556087"/>
            <a:ext cx="771987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VP of Engineering - </a:t>
            </a:r>
            <a:r>
              <a:rPr lang="en-US" sz="2800" dirty="0" err="1" smtClean="0"/>
              <a:t>just.me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Java Champion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3 Time </a:t>
            </a:r>
            <a:r>
              <a:rPr lang="en-US" sz="2800" dirty="0" err="1" smtClean="0"/>
              <a:t>JavaOne</a:t>
            </a:r>
            <a:r>
              <a:rPr lang="en-US" sz="2800" dirty="0" smtClean="0"/>
              <a:t> Rock Star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Co-Author of Web 2.0 Fundamentals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Leader Silicon Valley Java User Group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Leader Silicon Valley JavaScript </a:t>
            </a:r>
            <a:r>
              <a:rPr lang="en-US" sz="2800" dirty="0" err="1" smtClean="0"/>
              <a:t>Meetup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Leader Silicon Valley Google Developer Group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Taught 7 Course @ College of San Mateo, CIS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4" y="1300477"/>
            <a:ext cx="1037995" cy="885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Kevin Nilson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How many Devices registered?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1" y="2837670"/>
            <a:ext cx="3671316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84" y="2837670"/>
            <a:ext cx="46355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715" y="141763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server rebooted once </a:t>
            </a:r>
            <a:r>
              <a:rPr lang="en-US" dirty="0" smtClean="0">
                <a:solidFill>
                  <a:srgbClr val="0000FF"/>
                </a:solidFill>
              </a:rPr>
              <a:t>(Blue)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server rebooted twice </a:t>
            </a:r>
            <a:r>
              <a:rPr lang="en-US" dirty="0" smtClean="0">
                <a:solidFill>
                  <a:srgbClr val="008000"/>
                </a:solidFill>
              </a:rPr>
              <a:t>(Green)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51" y="2480791"/>
            <a:ext cx="114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4184" y="24807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Desired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 API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49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lias(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integral</a:t>
            </a: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sumSeries</a:t>
            </a: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nonNegativeDerivative</a:t>
            </a:r>
            <a:r>
              <a:rPr lang="en-US" dirty="0" smtClean="0"/>
              <a:t>(device</a:t>
            </a:r>
            <a:r>
              <a:rPr lang="en-US" dirty="0"/>
              <a:t>-</a:t>
            </a:r>
            <a:r>
              <a:rPr lang="en-US" dirty="0" err="1"/>
              <a:t>register.count</a:t>
            </a:r>
            <a:r>
              <a:rPr lang="en-US" dirty="0"/>
              <a:t>))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,</a:t>
            </a:r>
            <a:r>
              <a:rPr lang="en-US" dirty="0"/>
              <a:t>'New%20Device')</a:t>
            </a:r>
          </a:p>
        </p:txBody>
      </p:sp>
    </p:spTree>
    <p:extLst>
      <p:ext uri="{BB962C8B-B14F-4D97-AF65-F5344CB8AC3E}">
        <p14:creationId xmlns:p14="http://schemas.microsoft.com/office/powerpoint/2010/main" val="323002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 am not watching the metrics?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2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Nagios</a:t>
            </a:r>
            <a:endParaRPr lang="en-US" dirty="0"/>
          </a:p>
        </p:txBody>
      </p:sp>
      <p:pic>
        <p:nvPicPr>
          <p:cNvPr id="4" name="Picture 3" descr="Screen Shot 2013-07-15 at 12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" y="1417638"/>
            <a:ext cx="7684033" cy="47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908" cy="4525963"/>
          </a:xfrm>
        </p:spPr>
        <p:txBody>
          <a:bodyPr/>
          <a:lstStyle/>
          <a:p>
            <a:r>
              <a:rPr lang="en-US" dirty="0" smtClean="0"/>
              <a:t>How can I </a:t>
            </a:r>
            <a:r>
              <a:rPr lang="en-US" dirty="0" err="1"/>
              <a:t>N</a:t>
            </a:r>
            <a:r>
              <a:rPr lang="en-US" dirty="0" err="1" smtClean="0"/>
              <a:t>agios</a:t>
            </a:r>
            <a:r>
              <a:rPr lang="en-US" dirty="0" smtClean="0"/>
              <a:t> know about all my servers?</a:t>
            </a:r>
            <a:endParaRPr lang="en-US" dirty="0"/>
          </a:p>
        </p:txBody>
      </p:sp>
      <p:pic>
        <p:nvPicPr>
          <p:cNvPr id="4" name="Picture 3" descr="Screen Shot 2013-07-15 at 12.1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8" y="2141019"/>
            <a:ext cx="3992621" cy="45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0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I see </a:t>
            </a:r>
            <a:r>
              <a:rPr lang="en-US" dirty="0" smtClean="0"/>
              <a:t>overview and details?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2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 by Square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75351"/>
            <a:ext cx="8079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Cubism.js</a:t>
            </a:r>
            <a:r>
              <a:rPr lang="en-US" sz="2800" dirty="0"/>
              <a:t> is a </a:t>
            </a:r>
            <a:r>
              <a:rPr lang="en-US" sz="2800" b="1" dirty="0"/>
              <a:t>D3</a:t>
            </a:r>
            <a:r>
              <a:rPr lang="en-US" sz="2800" dirty="0"/>
              <a:t> plugin for visualizing time series. Use Cubism to construct better </a:t>
            </a:r>
            <a:r>
              <a:rPr lang="en-US" sz="2800" dirty="0" smtClean="0"/>
              <a:t>real-time </a:t>
            </a:r>
            <a:r>
              <a:rPr lang="en-US" sz="2800" dirty="0"/>
              <a:t>dashboards, pulling data from Graphite, Cube and other sources. Cubism is available under the Apache License on </a:t>
            </a:r>
            <a:r>
              <a:rPr lang="en-US" sz="2800" dirty="0" err="1"/>
              <a:t>GitHub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23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5" y="274638"/>
            <a:ext cx="7020048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slow?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55" r="-23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13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Being in the Cloud</a:t>
            </a:r>
          </a:p>
          <a:p>
            <a:r>
              <a:rPr lang="en-US" dirty="0" smtClean="0"/>
              <a:t>About </a:t>
            </a:r>
            <a:r>
              <a:rPr lang="en-US" dirty="0" err="1"/>
              <a:t>j</a:t>
            </a:r>
            <a:r>
              <a:rPr lang="en-US" dirty="0" err="1" smtClean="0"/>
              <a:t>ust.me</a:t>
            </a:r>
            <a:endParaRPr lang="en-US" dirty="0" smtClean="0"/>
          </a:p>
          <a:p>
            <a:r>
              <a:rPr lang="en-US" dirty="0" smtClean="0"/>
              <a:t>AWS Monitoring and Notifications</a:t>
            </a:r>
          </a:p>
          <a:p>
            <a:r>
              <a:rPr lang="en-US" dirty="0" smtClean="0"/>
              <a:t>Yammer Metrics</a:t>
            </a:r>
          </a:p>
          <a:p>
            <a:r>
              <a:rPr lang="en-US" dirty="0" smtClean="0"/>
              <a:t>Graphite</a:t>
            </a:r>
          </a:p>
          <a:p>
            <a:r>
              <a:rPr lang="en-US" dirty="0" err="1" smtClean="0"/>
              <a:t>Nagios</a:t>
            </a:r>
            <a:endParaRPr lang="en-US" dirty="0" smtClean="0"/>
          </a:p>
          <a:p>
            <a:r>
              <a:rPr lang="en-US" dirty="0" smtClean="0"/>
              <a:t>Cubism</a:t>
            </a:r>
          </a:p>
          <a:p>
            <a:r>
              <a:rPr lang="en-US" dirty="0" smtClean="0"/>
              <a:t>New Relic</a:t>
            </a:r>
          </a:p>
          <a:p>
            <a:r>
              <a:rPr lang="en-US" dirty="0" smtClean="0"/>
              <a:t>Google Analytics</a:t>
            </a:r>
          </a:p>
          <a:p>
            <a:r>
              <a:rPr lang="en-US" dirty="0" err="1" smtClean="0"/>
              <a:t>jMeter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6-23 at 10.0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8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869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23 at 10.04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r="27072"/>
          <a:stretch>
            <a:fillRect/>
          </a:stretch>
        </p:blipFill>
        <p:spPr>
          <a:xfrm>
            <a:off x="457200" y="7482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996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23 at 10.03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46" r="-30446"/>
          <a:stretch>
            <a:fillRect/>
          </a:stretch>
        </p:blipFill>
        <p:spPr>
          <a:xfrm>
            <a:off x="0" y="273276"/>
            <a:ext cx="9144000" cy="6584724"/>
          </a:xfrm>
        </p:spPr>
      </p:pic>
    </p:spTree>
    <p:extLst>
      <p:ext uri="{BB962C8B-B14F-4D97-AF65-F5344CB8AC3E}">
        <p14:creationId xmlns:p14="http://schemas.microsoft.com/office/powerpoint/2010/main" val="4845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6-23 at 9.27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3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475"/>
            <a:ext cx="8229600" cy="4525963"/>
          </a:xfrm>
        </p:spPr>
        <p:txBody>
          <a:bodyPr/>
          <a:lstStyle/>
          <a:p>
            <a:r>
              <a:rPr lang="en-US" dirty="0" smtClean="0"/>
              <a:t>App Speed</a:t>
            </a:r>
            <a:endParaRPr lang="en-US" dirty="0"/>
          </a:p>
        </p:txBody>
      </p:sp>
      <p:pic>
        <p:nvPicPr>
          <p:cNvPr id="4" name="Picture 3" descr="Screen Shot 2013-07-15 at 12.4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051"/>
            <a:ext cx="8318222" cy="47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2781300"/>
            <a:ext cx="28067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84" y="2832100"/>
            <a:ext cx="5080000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933" y="2957801"/>
            <a:ext cx="70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49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Next for </a:t>
            </a:r>
            <a:r>
              <a:rPr lang="en-US" dirty="0"/>
              <a:t>M</a:t>
            </a:r>
            <a:r>
              <a:rPr lang="en-US" dirty="0" smtClean="0"/>
              <a:t>onitoring  at </a:t>
            </a:r>
            <a:r>
              <a:rPr lang="en-US" dirty="0" err="1" smtClean="0"/>
              <a:t>just.me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hiring…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Nilson</a:t>
            </a:r>
          </a:p>
          <a:p>
            <a:pPr lvl="1"/>
            <a:r>
              <a:rPr lang="en-US" dirty="0" err="1" smtClean="0"/>
              <a:t>Just.me</a:t>
            </a:r>
            <a:r>
              <a:rPr lang="en-US" dirty="0" smtClean="0"/>
              <a:t> VP of Engineering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javaclimber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043475"/>
            <a:ext cx="1625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just.me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Mobile Social Startup</a:t>
            </a:r>
          </a:p>
          <a:p>
            <a:r>
              <a:rPr lang="en-US" dirty="0" smtClean="0"/>
              <a:t>Funded by </a:t>
            </a:r>
            <a:r>
              <a:rPr lang="en-US" dirty="0" err="1" smtClean="0"/>
              <a:t>Khosla</a:t>
            </a:r>
            <a:r>
              <a:rPr lang="en-US" dirty="0" smtClean="0"/>
              <a:t> (co-founder of Sun), Google Ventures, True Ventures, SV Angel, </a:t>
            </a:r>
            <a:r>
              <a:rPr lang="en-US" dirty="0" err="1" smtClean="0"/>
              <a:t>Betaworks</a:t>
            </a:r>
            <a:r>
              <a:rPr lang="en-US" dirty="0" smtClean="0"/>
              <a:t>, Mike Arrington, Don Dodge, ...</a:t>
            </a:r>
          </a:p>
          <a:p>
            <a:endParaRPr lang="en-US" dirty="0" smtClean="0"/>
          </a:p>
          <a:p>
            <a:r>
              <a:rPr lang="en-US" dirty="0" smtClean="0"/>
              <a:t>Stack</a:t>
            </a:r>
            <a:endParaRPr lang="en-US" dirty="0" smtClean="0"/>
          </a:p>
          <a:p>
            <a:pPr lvl="1"/>
            <a:r>
              <a:rPr lang="en-US" dirty="0" smtClean="0"/>
              <a:t>AWS</a:t>
            </a:r>
          </a:p>
          <a:p>
            <a:pPr lvl="1"/>
            <a:r>
              <a:rPr lang="en-US" dirty="0" err="1" smtClean="0"/>
              <a:t>DynamoDB</a:t>
            </a:r>
            <a:r>
              <a:rPr lang="en-US" dirty="0" smtClean="0"/>
              <a:t>, RDS / MySQL, Neo4j, Apache </a:t>
            </a:r>
            <a:r>
              <a:rPr lang="en-US" dirty="0" err="1" smtClean="0"/>
              <a:t>Solr</a:t>
            </a:r>
            <a:endParaRPr lang="en-US" dirty="0" smtClean="0"/>
          </a:p>
          <a:p>
            <a:pPr lvl="1"/>
            <a:r>
              <a:rPr lang="en-US" dirty="0" err="1" smtClean="0"/>
              <a:t>SpringMVC</a:t>
            </a:r>
            <a:endParaRPr lang="en-US" dirty="0" smtClean="0"/>
          </a:p>
          <a:p>
            <a:pPr lvl="1"/>
            <a:r>
              <a:rPr lang="en-US" dirty="0" smtClean="0"/>
              <a:t>Graphite, </a:t>
            </a:r>
            <a:r>
              <a:rPr lang="en-US" dirty="0" err="1" smtClean="0"/>
              <a:t>Nagios</a:t>
            </a:r>
            <a:r>
              <a:rPr lang="en-US" dirty="0" smtClean="0"/>
              <a:t>, </a:t>
            </a:r>
            <a:r>
              <a:rPr lang="en-US" dirty="0" err="1" smtClean="0"/>
              <a:t>CloudWatch</a:t>
            </a:r>
            <a:r>
              <a:rPr lang="en-US" dirty="0" smtClean="0"/>
              <a:t>, New Relic, </a:t>
            </a:r>
            <a:r>
              <a:rPr lang="en-US" dirty="0" err="1" smtClean="0"/>
              <a:t>Nagios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0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Just.me</a:t>
            </a:r>
            <a:r>
              <a:rPr lang="en-US" dirty="0" smtClean="0"/>
              <a:t>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TVs with monitoring visible from my desk.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3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 the Cloud (Advantages)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Lowers the Barrier to Entry</a:t>
            </a:r>
          </a:p>
          <a:p>
            <a:pPr lvl="1"/>
            <a:r>
              <a:rPr lang="en-US" dirty="0" smtClean="0"/>
              <a:t>More with less.  AWS can do it better than me.</a:t>
            </a:r>
          </a:p>
          <a:p>
            <a:r>
              <a:rPr lang="en-US" dirty="0" smtClean="0"/>
              <a:t>Pay is based on demand</a:t>
            </a:r>
          </a:p>
          <a:p>
            <a:r>
              <a:rPr lang="en-US" dirty="0" smtClean="0"/>
              <a:t>More infrastructure </a:t>
            </a:r>
            <a:r>
              <a:rPr lang="en-US" dirty="0"/>
              <a:t>r</a:t>
            </a:r>
            <a:r>
              <a:rPr lang="en-US" dirty="0" smtClean="0"/>
              <a:t>eady when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6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 the Cloud (Challenges)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my API performance?</a:t>
            </a:r>
          </a:p>
          <a:p>
            <a:r>
              <a:rPr lang="en-US" dirty="0"/>
              <a:t>How many servers are running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servers are not performing?</a:t>
            </a:r>
          </a:p>
          <a:p>
            <a:r>
              <a:rPr lang="en-US" dirty="0" smtClean="0"/>
              <a:t>How do I answer the what if </a:t>
            </a: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Monitoring and Notifications</a:t>
            </a:r>
            <a:endParaRPr lang="en-US" dirty="0"/>
          </a:p>
        </p:txBody>
      </p:sp>
      <p:pic>
        <p:nvPicPr>
          <p:cNvPr id="4" name="Picture 3" descr="Screen Shot 2013-07-14 at 10.4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071"/>
            <a:ext cx="9144000" cy="312901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-174320" y="2801725"/>
            <a:ext cx="3374331" cy="734675"/>
          </a:xfrm>
          <a:prstGeom prst="donut">
            <a:avLst>
              <a:gd name="adj" fmla="val 80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4256" y="3772990"/>
            <a:ext cx="1257591" cy="1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32689" y="4665081"/>
            <a:ext cx="1" cy="821839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9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Monitoring and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CloudWatch</a:t>
            </a:r>
            <a:endParaRPr lang="en-US" dirty="0" smtClean="0"/>
          </a:p>
          <a:p>
            <a:pPr lvl="1"/>
            <a:r>
              <a:rPr lang="en-US" dirty="0" err="1" smtClean="0"/>
              <a:t>CPUUtilization</a:t>
            </a:r>
            <a:endParaRPr lang="en-US" dirty="0" smtClean="0"/>
          </a:p>
          <a:p>
            <a:pPr lvl="1"/>
            <a:r>
              <a:rPr lang="en-US" dirty="0" err="1" smtClean="0"/>
              <a:t>DiskReadBytes</a:t>
            </a:r>
            <a:endParaRPr lang="en-US" dirty="0" smtClean="0"/>
          </a:p>
          <a:p>
            <a:pPr lvl="1"/>
            <a:r>
              <a:rPr lang="en-US" dirty="0" err="1" smtClean="0"/>
              <a:t>DiskReadOps</a:t>
            </a:r>
            <a:endParaRPr lang="en-US" dirty="0" smtClean="0"/>
          </a:p>
          <a:p>
            <a:pPr lvl="1"/>
            <a:r>
              <a:rPr lang="en-US" dirty="0" err="1" smtClean="0"/>
              <a:t>DiskWriteBytes</a:t>
            </a:r>
            <a:endParaRPr lang="en-US" dirty="0" smtClean="0"/>
          </a:p>
          <a:p>
            <a:pPr lvl="1"/>
            <a:r>
              <a:rPr lang="en-US" dirty="0" err="1" smtClean="0"/>
              <a:t>DiskWriteOps</a:t>
            </a:r>
            <a:endParaRPr lang="en-US" dirty="0" smtClean="0"/>
          </a:p>
          <a:p>
            <a:pPr lvl="1"/>
            <a:r>
              <a:rPr lang="en-US" dirty="0" err="1" smtClean="0"/>
              <a:t>NetworkIn</a:t>
            </a:r>
            <a:endParaRPr lang="en-US" dirty="0" smtClean="0"/>
          </a:p>
          <a:p>
            <a:pPr lvl="1"/>
            <a:r>
              <a:rPr lang="en-US" dirty="0" err="1" smtClean="0"/>
              <a:t>NetworkOut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588</Words>
  <Application>Microsoft Macintosh PowerPoint</Application>
  <PresentationFormat>On-screen Show (4:3)</PresentationFormat>
  <Paragraphs>130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I’m in the Cloud, Now What?</vt:lpstr>
      <vt:lpstr>About Kevin Nilson</vt:lpstr>
      <vt:lpstr>Outline</vt:lpstr>
      <vt:lpstr>About just.me</vt:lpstr>
      <vt:lpstr>Just.me Office</vt:lpstr>
      <vt:lpstr>Being in the Cloud (Advantages)</vt:lpstr>
      <vt:lpstr>Being in the Cloud (Challenges)</vt:lpstr>
      <vt:lpstr>AWS Monitoring and Notifications</vt:lpstr>
      <vt:lpstr>AWS Monitoring and Notifications</vt:lpstr>
      <vt:lpstr>Problem</vt:lpstr>
      <vt:lpstr>Yammer Metrics</vt:lpstr>
      <vt:lpstr>Timer - Yammer Metrics</vt:lpstr>
      <vt:lpstr>Problem</vt:lpstr>
      <vt:lpstr>PowerPoint Presentation</vt:lpstr>
      <vt:lpstr>Dashbaord</vt:lpstr>
      <vt:lpstr>Problem</vt:lpstr>
      <vt:lpstr>Graphite API + JSON Config +jQuery UI</vt:lpstr>
      <vt:lpstr>Zoom</vt:lpstr>
      <vt:lpstr>Problem</vt:lpstr>
      <vt:lpstr>How many Devices registered?</vt:lpstr>
      <vt:lpstr>Graphite API Functions</vt:lpstr>
      <vt:lpstr>Problem</vt:lpstr>
      <vt:lpstr>Nagios</vt:lpstr>
      <vt:lpstr>Problem</vt:lpstr>
      <vt:lpstr>Problem</vt:lpstr>
      <vt:lpstr>Cubism by Square</vt:lpstr>
      <vt:lpstr>Cubism</vt:lpstr>
      <vt:lpstr>Problem</vt:lpstr>
      <vt:lpstr>New Relic</vt:lpstr>
      <vt:lpstr>PowerPoint Presentation</vt:lpstr>
      <vt:lpstr>PowerPoint Presentation</vt:lpstr>
      <vt:lpstr>PowerPoint Presentation</vt:lpstr>
      <vt:lpstr>PowerPoint Presentation</vt:lpstr>
      <vt:lpstr>Google Analytics</vt:lpstr>
      <vt:lpstr>Problem</vt:lpstr>
      <vt:lpstr>What’s Next for Monitoring  at just.me?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in the Cloud. Now What?</dc:title>
  <dc:creator>Kevin Nilson</dc:creator>
  <cp:lastModifiedBy>Kevin Nilson</cp:lastModifiedBy>
  <cp:revision>18</cp:revision>
  <dcterms:created xsi:type="dcterms:W3CDTF">2013-07-15T05:10:25Z</dcterms:created>
  <dcterms:modified xsi:type="dcterms:W3CDTF">2013-07-15T07:54:19Z</dcterms:modified>
</cp:coreProperties>
</file>