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65" r:id="rId4"/>
    <p:sldId id="258" r:id="rId5"/>
    <p:sldId id="264" r:id="rId6"/>
    <p:sldId id="266" r:id="rId7"/>
    <p:sldId id="273" r:id="rId8"/>
    <p:sldId id="267" r:id="rId9"/>
    <p:sldId id="259" r:id="rId10"/>
    <p:sldId id="269" r:id="rId11"/>
    <p:sldId id="268" r:id="rId12"/>
    <p:sldId id="270" r:id="rId13"/>
    <p:sldId id="260" r:id="rId14"/>
    <p:sldId id="271" r:id="rId15"/>
    <p:sldId id="274" r:id="rId16"/>
    <p:sldId id="275" r:id="rId17"/>
    <p:sldId id="277" r:id="rId18"/>
    <p:sldId id="279" r:id="rId19"/>
    <p:sldId id="276" r:id="rId20"/>
    <p:sldId id="261" r:id="rId21"/>
    <p:sldId id="262" r:id="rId22"/>
    <p:sldId id="263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04" y="-4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D95CFB-BC2D-CC4C-A883-5318F23A4C09}" type="doc">
      <dgm:prSet loTypeId="urn:microsoft.com/office/officeart/2005/8/layout/StepDown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EB0A261-B234-3144-9984-D5E732A9462A}">
      <dgm:prSet phldrT="[Text]" custT="1"/>
      <dgm:spPr/>
      <dgm:t>
        <a:bodyPr/>
        <a:lstStyle/>
        <a:p>
          <a:r>
            <a:rPr lang="en-US" sz="2400" dirty="0" smtClean="0"/>
            <a:t>Code, Compile &amp; test</a:t>
          </a:r>
          <a:endParaRPr lang="en-US" sz="2400" dirty="0"/>
        </a:p>
      </dgm:t>
    </dgm:pt>
    <dgm:pt modelId="{F2ED2132-B7EB-1942-A00B-91E89B52794A}" type="parTrans" cxnId="{DAE2F6E4-4FD8-7C4D-9432-747BEE4932E0}">
      <dgm:prSet/>
      <dgm:spPr/>
      <dgm:t>
        <a:bodyPr/>
        <a:lstStyle/>
        <a:p>
          <a:endParaRPr lang="en-US"/>
        </a:p>
      </dgm:t>
    </dgm:pt>
    <dgm:pt modelId="{2DBD0C96-1E2E-3246-B0DE-B5BF5E28B414}" type="sibTrans" cxnId="{DAE2F6E4-4FD8-7C4D-9432-747BEE4932E0}">
      <dgm:prSet/>
      <dgm:spPr/>
      <dgm:t>
        <a:bodyPr/>
        <a:lstStyle/>
        <a:p>
          <a:endParaRPr lang="en-US"/>
        </a:p>
      </dgm:t>
    </dgm:pt>
    <dgm:pt modelId="{B7B12EBC-8341-3143-A5DD-B998D60B6664}">
      <dgm:prSet phldrT="[Text]" custT="1"/>
      <dgm:spPr/>
      <dgm:t>
        <a:bodyPr/>
        <a:lstStyle/>
        <a:p>
          <a:r>
            <a:rPr lang="en-US" sz="1800" dirty="0" smtClean="0"/>
            <a:t>Target code, unit test code, functional test code, support code</a:t>
          </a:r>
          <a:endParaRPr lang="en-US" sz="1800" dirty="0"/>
        </a:p>
      </dgm:t>
    </dgm:pt>
    <dgm:pt modelId="{504A4A28-8E9A-D142-80E2-E4BFD5E395C5}" type="parTrans" cxnId="{A2DAC7AF-830D-884C-A8B4-4198C3465AAB}">
      <dgm:prSet/>
      <dgm:spPr/>
      <dgm:t>
        <a:bodyPr/>
        <a:lstStyle/>
        <a:p>
          <a:endParaRPr lang="en-US"/>
        </a:p>
      </dgm:t>
    </dgm:pt>
    <dgm:pt modelId="{95E06A4F-31F4-4A4A-AA61-F28885865C25}" type="sibTrans" cxnId="{A2DAC7AF-830D-884C-A8B4-4198C3465AAB}">
      <dgm:prSet/>
      <dgm:spPr/>
      <dgm:t>
        <a:bodyPr/>
        <a:lstStyle/>
        <a:p>
          <a:endParaRPr lang="en-US"/>
        </a:p>
      </dgm:t>
    </dgm:pt>
    <dgm:pt modelId="{6B5BCE9F-A570-9144-8788-2AF20B724B95}">
      <dgm:prSet phldrT="[Text]" custT="1"/>
      <dgm:spPr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n-US" sz="2400" dirty="0" smtClean="0">
              <a:solidFill>
                <a:schemeClr val="accent2">
                  <a:lumMod val="75000"/>
                </a:schemeClr>
              </a:solidFill>
            </a:rPr>
            <a:t>Compile</a:t>
          </a:r>
          <a:endParaRPr lang="en-US" sz="2400" dirty="0">
            <a:solidFill>
              <a:schemeClr val="accent2">
                <a:lumMod val="75000"/>
              </a:schemeClr>
            </a:solidFill>
          </a:endParaRPr>
        </a:p>
      </dgm:t>
    </dgm:pt>
    <dgm:pt modelId="{E6794837-A1C7-644A-B922-A8E9ACC23947}" type="parTrans" cxnId="{005AFF57-883F-1345-BE33-AE1A6C11E0DD}">
      <dgm:prSet/>
      <dgm:spPr/>
      <dgm:t>
        <a:bodyPr/>
        <a:lstStyle/>
        <a:p>
          <a:endParaRPr lang="en-US"/>
        </a:p>
      </dgm:t>
    </dgm:pt>
    <dgm:pt modelId="{2CDFF295-9B4F-7541-B5BC-DCC2FF266528}" type="sibTrans" cxnId="{005AFF57-883F-1345-BE33-AE1A6C11E0DD}">
      <dgm:prSet/>
      <dgm:spPr/>
      <dgm:t>
        <a:bodyPr/>
        <a:lstStyle/>
        <a:p>
          <a:endParaRPr lang="en-US"/>
        </a:p>
      </dgm:t>
    </dgm:pt>
    <dgm:pt modelId="{D7227069-FFAC-B947-98C3-985A5767B482}">
      <dgm:prSet phldrT="[Text]" custT="1"/>
      <dgm:spPr/>
      <dgm:t>
        <a:bodyPr/>
        <a:lstStyle/>
        <a:p>
          <a:r>
            <a:rPr lang="en-US" sz="1800" dirty="0" smtClean="0"/>
            <a:t>Restricted Platform runtime</a:t>
          </a:r>
          <a:endParaRPr lang="en-US" sz="1800" dirty="0"/>
        </a:p>
      </dgm:t>
    </dgm:pt>
    <dgm:pt modelId="{DD5FB2F7-4B6B-F84E-83A1-5D8ED4BE3628}" type="parTrans" cxnId="{6BF0A80D-333F-3E45-86B7-506DAF05DCBA}">
      <dgm:prSet/>
      <dgm:spPr/>
      <dgm:t>
        <a:bodyPr/>
        <a:lstStyle/>
        <a:p>
          <a:endParaRPr lang="en-US"/>
        </a:p>
      </dgm:t>
    </dgm:pt>
    <dgm:pt modelId="{343E2BD3-529B-7040-8914-E3BEF4FB6FF1}" type="sibTrans" cxnId="{6BF0A80D-333F-3E45-86B7-506DAF05DCBA}">
      <dgm:prSet/>
      <dgm:spPr/>
      <dgm:t>
        <a:bodyPr/>
        <a:lstStyle/>
        <a:p>
          <a:endParaRPr lang="en-US"/>
        </a:p>
      </dgm:t>
    </dgm:pt>
    <dgm:pt modelId="{E5F67D25-99C1-1F4C-9934-B1A811145F82}">
      <dgm:prSet phldrT="[Text]" custT="1"/>
      <dgm:spPr/>
      <dgm:t>
        <a:bodyPr/>
        <a:lstStyle/>
        <a:p>
          <a:r>
            <a:rPr lang="en-US" sz="2400" dirty="0" smtClean="0"/>
            <a:t>Test on target platform</a:t>
          </a:r>
          <a:endParaRPr lang="en-US" sz="2400" dirty="0"/>
        </a:p>
      </dgm:t>
    </dgm:pt>
    <dgm:pt modelId="{E0BFF332-1644-B64D-8853-18B17DB31ED5}" type="parTrans" cxnId="{E4C91A18-776B-6F4A-9984-53325CF42187}">
      <dgm:prSet/>
      <dgm:spPr/>
      <dgm:t>
        <a:bodyPr/>
        <a:lstStyle/>
        <a:p>
          <a:endParaRPr lang="en-US"/>
        </a:p>
      </dgm:t>
    </dgm:pt>
    <dgm:pt modelId="{2446FDA3-85AA-3B47-A226-41C2314292F5}" type="sibTrans" cxnId="{E4C91A18-776B-6F4A-9984-53325CF42187}">
      <dgm:prSet/>
      <dgm:spPr/>
      <dgm:t>
        <a:bodyPr/>
        <a:lstStyle/>
        <a:p>
          <a:endParaRPr lang="en-US"/>
        </a:p>
      </dgm:t>
    </dgm:pt>
    <dgm:pt modelId="{6E1D106C-CB30-3447-A213-59C3C90C5C07}">
      <dgm:prSet phldrT="[Text]" custT="1"/>
      <dgm:spPr/>
      <dgm:t>
        <a:bodyPr/>
        <a:lstStyle/>
        <a:p>
          <a:r>
            <a:rPr lang="en-US" sz="1800" dirty="0" smtClean="0"/>
            <a:t>Post compile (convert)</a:t>
          </a:r>
          <a:endParaRPr lang="en-US" sz="1800" dirty="0"/>
        </a:p>
      </dgm:t>
    </dgm:pt>
    <dgm:pt modelId="{16982620-7D8B-3E4C-93AD-CB1329115582}" type="parTrans" cxnId="{D150549A-D573-394C-B20A-A6E2E215DE58}">
      <dgm:prSet/>
      <dgm:spPr/>
      <dgm:t>
        <a:bodyPr/>
        <a:lstStyle/>
        <a:p>
          <a:endParaRPr lang="en-US"/>
        </a:p>
      </dgm:t>
    </dgm:pt>
    <dgm:pt modelId="{84E14DA5-B68A-E947-B040-EE43D361DA46}" type="sibTrans" cxnId="{D150549A-D573-394C-B20A-A6E2E215DE58}">
      <dgm:prSet/>
      <dgm:spPr/>
      <dgm:t>
        <a:bodyPr/>
        <a:lstStyle/>
        <a:p>
          <a:endParaRPr lang="en-US"/>
        </a:p>
      </dgm:t>
    </dgm:pt>
    <dgm:pt modelId="{B7CD09E6-7F35-B849-9D21-933390ED40A0}">
      <dgm:prSet phldrT="[Text]" custT="1"/>
      <dgm:spPr/>
      <dgm:t>
        <a:bodyPr/>
        <a:lstStyle/>
        <a:p>
          <a:r>
            <a:rPr lang="en-US" sz="1800" dirty="0" smtClean="0"/>
            <a:t>Restricted Platform runtime as library</a:t>
          </a:r>
          <a:endParaRPr lang="en-US" sz="1800" dirty="0"/>
        </a:p>
      </dgm:t>
    </dgm:pt>
    <dgm:pt modelId="{D5EEF288-C4BD-2C49-B07B-258592D9D73E}" type="parTrans" cxnId="{5FA698A0-3910-9C4B-9479-ECFB834DEC7B}">
      <dgm:prSet/>
      <dgm:spPr/>
      <dgm:t>
        <a:bodyPr/>
        <a:lstStyle/>
        <a:p>
          <a:endParaRPr lang="en-US"/>
        </a:p>
      </dgm:t>
    </dgm:pt>
    <dgm:pt modelId="{A1E15E3A-C437-DE47-8C19-FB958336C0E2}" type="sibTrans" cxnId="{5FA698A0-3910-9C4B-9479-ECFB834DEC7B}">
      <dgm:prSet/>
      <dgm:spPr/>
      <dgm:t>
        <a:bodyPr/>
        <a:lstStyle/>
        <a:p>
          <a:endParaRPr lang="en-US"/>
        </a:p>
      </dgm:t>
    </dgm:pt>
    <dgm:pt modelId="{7B8928BF-F4FE-6948-AC26-AB08FCAD855E}">
      <dgm:prSet phldrT="[Text]" custT="1"/>
      <dgm:spPr/>
      <dgm:t>
        <a:bodyPr/>
        <a:lstStyle/>
        <a:p>
          <a:r>
            <a:rPr lang="en-US" sz="1800" dirty="0" smtClean="0"/>
            <a:t>(Unit) tests</a:t>
          </a:r>
          <a:endParaRPr lang="en-US" sz="1800" dirty="0"/>
        </a:p>
      </dgm:t>
    </dgm:pt>
    <dgm:pt modelId="{57627F76-6369-2242-9C8D-5BC0CE751B93}" type="parTrans" cxnId="{CD7D5149-8E51-8B4D-82C3-78E048F509E1}">
      <dgm:prSet/>
      <dgm:spPr/>
      <dgm:t>
        <a:bodyPr/>
        <a:lstStyle/>
        <a:p>
          <a:endParaRPr lang="en-US"/>
        </a:p>
      </dgm:t>
    </dgm:pt>
    <dgm:pt modelId="{58954BA2-9AC2-CA4F-B9B2-564D7553E0F9}" type="sibTrans" cxnId="{CD7D5149-8E51-8B4D-82C3-78E048F509E1}">
      <dgm:prSet/>
      <dgm:spPr/>
      <dgm:t>
        <a:bodyPr/>
        <a:lstStyle/>
        <a:p>
          <a:endParaRPr lang="en-US"/>
        </a:p>
      </dgm:t>
    </dgm:pt>
    <dgm:pt modelId="{CC6C056A-4251-374E-8913-283D880F6296}">
      <dgm:prSet phldrT="[Text]" custT="1"/>
      <dgm:spPr/>
      <dgm:t>
        <a:bodyPr/>
        <a:lstStyle/>
        <a:p>
          <a:r>
            <a:rPr lang="en-US" sz="1800" dirty="0" smtClean="0"/>
            <a:t>Java SE runtime</a:t>
          </a:r>
          <a:endParaRPr lang="en-US" sz="1800" dirty="0"/>
        </a:p>
      </dgm:t>
    </dgm:pt>
    <dgm:pt modelId="{5F84A3E4-C23F-2048-933E-E38FA913AD77}" type="parTrans" cxnId="{32018FFA-A968-3C4F-9EAD-AB1D5442F388}">
      <dgm:prSet/>
      <dgm:spPr/>
      <dgm:t>
        <a:bodyPr/>
        <a:lstStyle/>
        <a:p>
          <a:endParaRPr lang="en-US"/>
        </a:p>
      </dgm:t>
    </dgm:pt>
    <dgm:pt modelId="{EC3BD39A-BF17-D84A-9F54-117D0209CDB2}" type="sibTrans" cxnId="{32018FFA-A968-3C4F-9EAD-AB1D5442F388}">
      <dgm:prSet/>
      <dgm:spPr/>
      <dgm:t>
        <a:bodyPr/>
        <a:lstStyle/>
        <a:p>
          <a:endParaRPr lang="en-US"/>
        </a:p>
      </dgm:t>
    </dgm:pt>
    <dgm:pt modelId="{0BE6CC73-A4FE-4644-9CDE-546CEF20A5D4}">
      <dgm:prSet phldrT="[Text]" custT="1"/>
      <dgm:spPr/>
      <dgm:t>
        <a:bodyPr/>
        <a:lstStyle/>
        <a:p>
          <a:r>
            <a:rPr lang="en-US" sz="1600" dirty="0" smtClean="0">
              <a:latin typeface="Courier New"/>
            </a:rPr>
            <a:t>+</a:t>
          </a:r>
          <a:r>
            <a:rPr lang="en-US" sz="1600" dirty="0" err="1" smtClean="0">
              <a:latin typeface="Courier New"/>
            </a:rPr>
            <a:t>java.lang.annotation</a:t>
          </a:r>
          <a:endParaRPr lang="en-US" sz="1600" dirty="0">
            <a:latin typeface="Courier New"/>
          </a:endParaRPr>
        </a:p>
      </dgm:t>
    </dgm:pt>
    <dgm:pt modelId="{ACC0301A-4FCF-624E-859E-CB0EAA8FCF64}" type="parTrans" cxnId="{597E130F-DB32-FD4F-90F4-7C5382D0EC49}">
      <dgm:prSet/>
      <dgm:spPr/>
      <dgm:t>
        <a:bodyPr/>
        <a:lstStyle/>
        <a:p>
          <a:endParaRPr lang="en-US"/>
        </a:p>
      </dgm:t>
    </dgm:pt>
    <dgm:pt modelId="{41EF0446-4063-8D45-ABBC-E33A63B09990}" type="sibTrans" cxnId="{597E130F-DB32-FD4F-90F4-7C5382D0EC49}">
      <dgm:prSet/>
      <dgm:spPr/>
      <dgm:t>
        <a:bodyPr/>
        <a:lstStyle/>
        <a:p>
          <a:endParaRPr lang="en-US"/>
        </a:p>
      </dgm:t>
    </dgm:pt>
    <dgm:pt modelId="{9F5F00CF-0EFD-5E4B-B684-FD1CC277DBF0}">
      <dgm:prSet phldrT="[Text]" custT="1"/>
      <dgm:spPr/>
      <dgm:t>
        <a:bodyPr/>
        <a:lstStyle/>
        <a:p>
          <a:r>
            <a:rPr lang="en-US" sz="1800" dirty="0" smtClean="0"/>
            <a:t>Functional tests</a:t>
          </a:r>
          <a:endParaRPr lang="en-US" sz="1800" dirty="0"/>
        </a:p>
      </dgm:t>
    </dgm:pt>
    <dgm:pt modelId="{9CD4DE66-B062-9E44-87B6-F37CFBC08A9C}" type="parTrans" cxnId="{F961345C-74DF-8E42-A9F1-DCBE849D602A}">
      <dgm:prSet/>
      <dgm:spPr/>
      <dgm:t>
        <a:bodyPr/>
        <a:lstStyle/>
        <a:p>
          <a:endParaRPr lang="en-US"/>
        </a:p>
      </dgm:t>
    </dgm:pt>
    <dgm:pt modelId="{43E1764E-792E-1C4D-931E-820718E30F94}" type="sibTrans" cxnId="{F961345C-74DF-8E42-A9F1-DCBE849D602A}">
      <dgm:prSet/>
      <dgm:spPr/>
      <dgm:t>
        <a:bodyPr/>
        <a:lstStyle/>
        <a:p>
          <a:endParaRPr lang="en-US"/>
        </a:p>
      </dgm:t>
    </dgm:pt>
    <dgm:pt modelId="{89CF2C2E-08D7-0A4E-9E8A-D63AD802086B}">
      <dgm:prSet phldrT="[Text]" custT="1"/>
      <dgm:spPr/>
      <dgm:t>
        <a:bodyPr/>
        <a:lstStyle/>
        <a:p>
          <a:r>
            <a:rPr lang="en-US" sz="1800" dirty="0" smtClean="0"/>
            <a:t>Reveals Restricted Platform Java subset errors</a:t>
          </a:r>
          <a:endParaRPr lang="en-US" sz="1800" dirty="0"/>
        </a:p>
      </dgm:t>
    </dgm:pt>
    <dgm:pt modelId="{6CF5D582-250B-E348-8B82-EA8CA86B5C6A}" type="parTrans" cxnId="{60E00848-E9A1-954C-821C-A89F4E532967}">
      <dgm:prSet/>
      <dgm:spPr/>
      <dgm:t>
        <a:bodyPr/>
        <a:lstStyle/>
        <a:p>
          <a:endParaRPr lang="en-US"/>
        </a:p>
      </dgm:t>
    </dgm:pt>
    <dgm:pt modelId="{5908E0F3-ABE6-4643-8E6A-F2B57656C4C1}" type="sibTrans" cxnId="{60E00848-E9A1-954C-821C-A89F4E532967}">
      <dgm:prSet/>
      <dgm:spPr/>
      <dgm:t>
        <a:bodyPr/>
        <a:lstStyle/>
        <a:p>
          <a:endParaRPr lang="en-US"/>
        </a:p>
      </dgm:t>
    </dgm:pt>
    <dgm:pt modelId="{ABF815CC-5361-0F49-9E87-1DF175D474CD}">
      <dgm:prSet phldrT="[Text]" custT="1"/>
      <dgm:spPr/>
      <dgm:t>
        <a:bodyPr/>
        <a:lstStyle/>
        <a:p>
          <a:r>
            <a:rPr lang="en-US" sz="1800" dirty="0" smtClean="0"/>
            <a:t>Reuse test and support code</a:t>
          </a:r>
          <a:endParaRPr lang="en-US" sz="1800" dirty="0"/>
        </a:p>
      </dgm:t>
    </dgm:pt>
    <dgm:pt modelId="{9B84B120-55B6-314B-BE76-887A6687374D}" type="parTrans" cxnId="{CAEC257F-9C78-974C-ABDB-8004D3D1CC80}">
      <dgm:prSet/>
      <dgm:spPr/>
      <dgm:t>
        <a:bodyPr/>
        <a:lstStyle/>
        <a:p>
          <a:endParaRPr lang="en-US"/>
        </a:p>
      </dgm:t>
    </dgm:pt>
    <dgm:pt modelId="{EC75B0EB-FE65-C34E-83E6-06D8184D3F11}" type="sibTrans" cxnId="{CAEC257F-9C78-974C-ABDB-8004D3D1CC80}">
      <dgm:prSet/>
      <dgm:spPr/>
      <dgm:t>
        <a:bodyPr/>
        <a:lstStyle/>
        <a:p>
          <a:endParaRPr lang="en-US"/>
        </a:p>
      </dgm:t>
    </dgm:pt>
    <dgm:pt modelId="{FBD1C1FE-3A61-4949-8E95-21246F84E9C6}">
      <dgm:prSet phldrT="[Text]" custT="1"/>
      <dgm:spPr/>
      <dgm:t>
        <a:bodyPr/>
        <a:lstStyle/>
        <a:p>
          <a:r>
            <a:rPr lang="en-US" sz="1800" dirty="0" smtClean="0"/>
            <a:t>Load</a:t>
          </a:r>
          <a:endParaRPr lang="en-US" sz="1800" dirty="0"/>
        </a:p>
      </dgm:t>
    </dgm:pt>
    <dgm:pt modelId="{5E01911C-7A50-0148-A622-AB70E3411974}" type="parTrans" cxnId="{C905E963-3419-8841-AB44-C8558162C95A}">
      <dgm:prSet/>
      <dgm:spPr/>
      <dgm:t>
        <a:bodyPr/>
        <a:lstStyle/>
        <a:p>
          <a:endParaRPr lang="en-US"/>
        </a:p>
      </dgm:t>
    </dgm:pt>
    <dgm:pt modelId="{0AD22606-4085-9441-A90E-D6B409A8B103}" type="sibTrans" cxnId="{C905E963-3419-8841-AB44-C8558162C95A}">
      <dgm:prSet/>
      <dgm:spPr/>
      <dgm:t>
        <a:bodyPr/>
        <a:lstStyle/>
        <a:p>
          <a:endParaRPr lang="en-US"/>
        </a:p>
      </dgm:t>
    </dgm:pt>
    <dgm:pt modelId="{E1D2BAF8-B40B-0A49-8C66-A2059192F78C}">
      <dgm:prSet phldrT="[Text]" custT="1"/>
      <dgm:spPr/>
      <dgm:t>
        <a:bodyPr/>
        <a:lstStyle/>
        <a:p>
          <a:r>
            <a:rPr lang="en-US" sz="1800" dirty="0" smtClean="0"/>
            <a:t>Function tests</a:t>
          </a:r>
          <a:endParaRPr lang="en-US" sz="1800" dirty="0"/>
        </a:p>
      </dgm:t>
    </dgm:pt>
    <dgm:pt modelId="{F09F20B8-9762-4E47-AF2A-D4B070297184}" type="parTrans" cxnId="{C1659ABB-6134-5A43-9FE7-4C7110CDFEA3}">
      <dgm:prSet/>
      <dgm:spPr/>
      <dgm:t>
        <a:bodyPr/>
        <a:lstStyle/>
        <a:p>
          <a:endParaRPr lang="en-US"/>
        </a:p>
      </dgm:t>
    </dgm:pt>
    <dgm:pt modelId="{8F533ADB-7119-064C-BB58-0887626B69CF}" type="sibTrans" cxnId="{C1659ABB-6134-5A43-9FE7-4C7110CDFEA3}">
      <dgm:prSet/>
      <dgm:spPr/>
      <dgm:t>
        <a:bodyPr/>
        <a:lstStyle/>
        <a:p>
          <a:endParaRPr lang="en-US"/>
        </a:p>
      </dgm:t>
    </dgm:pt>
    <dgm:pt modelId="{54B025A7-BA6A-F948-82AD-46578D4D39E5}">
      <dgm:prSet phldrT="[Text]" custT="1"/>
      <dgm:spPr/>
      <dgm:t>
        <a:bodyPr/>
        <a:lstStyle/>
        <a:p>
          <a:r>
            <a:rPr lang="en-US" sz="1800" dirty="0" smtClean="0"/>
            <a:t>Includes generated code</a:t>
          </a:r>
          <a:endParaRPr lang="en-US" sz="1800" dirty="0"/>
        </a:p>
      </dgm:t>
    </dgm:pt>
    <dgm:pt modelId="{74D697B3-DD26-F54C-BE02-DB4ADFE49354}" type="parTrans" cxnId="{F963EA81-275E-8446-88A0-65007111E915}">
      <dgm:prSet/>
      <dgm:spPr/>
      <dgm:t>
        <a:bodyPr/>
        <a:lstStyle/>
        <a:p>
          <a:endParaRPr lang="en-US"/>
        </a:p>
      </dgm:t>
    </dgm:pt>
    <dgm:pt modelId="{E6119F9A-4700-7A48-8A7B-5F3B55D1EEAE}" type="sibTrans" cxnId="{F963EA81-275E-8446-88A0-65007111E915}">
      <dgm:prSet/>
      <dgm:spPr/>
      <dgm:t>
        <a:bodyPr/>
        <a:lstStyle/>
        <a:p>
          <a:endParaRPr lang="en-US"/>
        </a:p>
      </dgm:t>
    </dgm:pt>
    <dgm:pt modelId="{6FE7B8F8-FA88-FB46-AF9E-786C826EB02D}">
      <dgm:prSet phldrT="[Text]" custT="1"/>
      <dgm:spPr/>
      <dgm:t>
        <a:bodyPr/>
        <a:lstStyle/>
        <a:p>
          <a:r>
            <a:rPr lang="en-US" sz="1800" dirty="0" smtClean="0"/>
            <a:t>Processes annotations</a:t>
          </a:r>
          <a:endParaRPr lang="en-US" sz="1800" dirty="0"/>
        </a:p>
      </dgm:t>
    </dgm:pt>
    <dgm:pt modelId="{1B01FC88-72C2-1C4A-9D80-C938EC681DF3}" type="parTrans" cxnId="{BF8DA506-C22B-C64B-B4C7-4AD2D44C6C9E}">
      <dgm:prSet/>
      <dgm:spPr/>
      <dgm:t>
        <a:bodyPr/>
        <a:lstStyle/>
        <a:p>
          <a:endParaRPr lang="en-US"/>
        </a:p>
      </dgm:t>
    </dgm:pt>
    <dgm:pt modelId="{56151B14-6442-D346-B22F-8052A508588E}" type="sibTrans" cxnId="{BF8DA506-C22B-C64B-B4C7-4AD2D44C6C9E}">
      <dgm:prSet/>
      <dgm:spPr/>
      <dgm:t>
        <a:bodyPr/>
        <a:lstStyle/>
        <a:p>
          <a:endParaRPr lang="en-US"/>
        </a:p>
      </dgm:t>
    </dgm:pt>
    <dgm:pt modelId="{889B1BFA-4E20-1144-AA06-D28554BDF65B}" type="pres">
      <dgm:prSet presAssocID="{70D95CFB-BC2D-CC4C-A883-5318F23A4C09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E9B18BC-F17D-4C41-A53B-8DCB37492550}" type="pres">
      <dgm:prSet presAssocID="{0EB0A261-B234-3144-9984-D5E732A9462A}" presName="composite" presStyleCnt="0"/>
      <dgm:spPr/>
      <dgm:t>
        <a:bodyPr/>
        <a:lstStyle/>
        <a:p>
          <a:endParaRPr lang="en-US"/>
        </a:p>
      </dgm:t>
    </dgm:pt>
    <dgm:pt modelId="{B0F32731-BCAE-634A-A968-4093033D96C1}" type="pres">
      <dgm:prSet presAssocID="{0EB0A261-B234-3144-9984-D5E732A9462A}" presName="bentUpArrow1" presStyleLbl="alignImgPlace1" presStyleIdx="0" presStyleCnt="2" custScaleX="102730" custScaleY="229724" custLinFactNeighborX="-30354" custLinFactNeighborY="23071"/>
      <dgm:spPr/>
      <dgm:t>
        <a:bodyPr/>
        <a:lstStyle/>
        <a:p>
          <a:endParaRPr lang="en-US"/>
        </a:p>
      </dgm:t>
    </dgm:pt>
    <dgm:pt modelId="{B6003F9E-70B4-1949-B0A0-A793C3F037E2}" type="pres">
      <dgm:prSet presAssocID="{0EB0A261-B234-3144-9984-D5E732A9462A}" presName="ParentText" presStyleLbl="node1" presStyleIdx="0" presStyleCnt="3" custScaleX="125745" custScaleY="127745" custLinFactNeighborX="-27230" custLinFactNeighborY="-4917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820F4B-8B65-7E40-8485-DD031D6AF302}" type="pres">
      <dgm:prSet presAssocID="{0EB0A261-B234-3144-9984-D5E732A9462A}" presName="ChildText" presStyleLbl="revTx" presStyleIdx="0" presStyleCnt="3" custScaleX="592335" custScaleY="239047" custLinFactX="100000" custLinFactNeighborX="137215" custLinFactNeighborY="-4404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A96AB4-C481-334A-9C1F-1EE83ECBAFCD}" type="pres">
      <dgm:prSet presAssocID="{2DBD0C96-1E2E-3246-B0DE-B5BF5E28B414}" presName="sibTrans" presStyleCnt="0"/>
      <dgm:spPr/>
      <dgm:t>
        <a:bodyPr/>
        <a:lstStyle/>
        <a:p>
          <a:endParaRPr lang="en-US"/>
        </a:p>
      </dgm:t>
    </dgm:pt>
    <dgm:pt modelId="{F3FE6BC1-AFBD-0E47-842C-CCB6F7721BAF}" type="pres">
      <dgm:prSet presAssocID="{6B5BCE9F-A570-9144-8788-2AF20B724B95}" presName="composite" presStyleCnt="0"/>
      <dgm:spPr/>
      <dgm:t>
        <a:bodyPr/>
        <a:lstStyle/>
        <a:p>
          <a:endParaRPr lang="en-US"/>
        </a:p>
      </dgm:t>
    </dgm:pt>
    <dgm:pt modelId="{39674F70-BFA8-E34E-B4AD-5EC53059E9FB}" type="pres">
      <dgm:prSet presAssocID="{6B5BCE9F-A570-9144-8788-2AF20B724B95}" presName="bentUpArrow1" presStyleLbl="alignImgPlace1" presStyleIdx="1" presStyleCnt="2" custScaleY="167604" custLinFactNeighborX="-99616" custLinFactNeighborY="28323"/>
      <dgm:spPr/>
      <dgm:t>
        <a:bodyPr/>
        <a:lstStyle/>
        <a:p>
          <a:endParaRPr lang="en-US"/>
        </a:p>
      </dgm:t>
    </dgm:pt>
    <dgm:pt modelId="{8B64CD7D-0573-6D4E-84C7-29B591D4939A}" type="pres">
      <dgm:prSet presAssocID="{6B5BCE9F-A570-9144-8788-2AF20B724B95}" presName="ParentText" presStyleLbl="node1" presStyleIdx="1" presStyleCnt="3" custScaleX="120553" custLinFactX="-2361" custLinFactNeighborX="-100000" custLinFactNeighborY="-286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D6FF96-AF93-0C48-861F-8A101FD98CD9}" type="pres">
      <dgm:prSet presAssocID="{6B5BCE9F-A570-9144-8788-2AF20B724B95}" presName="ChildText" presStyleLbl="revTx" presStyleIdx="1" presStyleCnt="3" custScaleX="516139" custScaleY="196701" custLinFactX="6105" custLinFactNeighborX="100000" custLinFactNeighborY="-1379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43EFE4-D941-9749-9A58-B432511D9DE1}" type="pres">
      <dgm:prSet presAssocID="{2CDFF295-9B4F-7541-B5BC-DCC2FF266528}" presName="sibTrans" presStyleCnt="0"/>
      <dgm:spPr/>
      <dgm:t>
        <a:bodyPr/>
        <a:lstStyle/>
        <a:p>
          <a:endParaRPr lang="en-US"/>
        </a:p>
      </dgm:t>
    </dgm:pt>
    <dgm:pt modelId="{A9E02F07-302F-1B4F-A66C-48AE0239CD68}" type="pres">
      <dgm:prSet presAssocID="{E5F67D25-99C1-1F4C-9934-B1A811145F82}" presName="composite" presStyleCnt="0"/>
      <dgm:spPr/>
      <dgm:t>
        <a:bodyPr/>
        <a:lstStyle/>
        <a:p>
          <a:endParaRPr lang="en-US"/>
        </a:p>
      </dgm:t>
    </dgm:pt>
    <dgm:pt modelId="{C913D739-0214-A240-978D-C645EF5BC26C}" type="pres">
      <dgm:prSet presAssocID="{E5F67D25-99C1-1F4C-9934-B1A811145F82}" presName="ParentText" presStyleLbl="node1" presStyleIdx="2" presStyleCnt="3" custScaleX="167947" custLinFactX="-41921" custLinFactNeighborX="-100000" custLinFactNeighborY="1620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D2757F-D33F-764D-AEEC-40206061726C}" type="pres">
      <dgm:prSet presAssocID="{E5F67D25-99C1-1F4C-9934-B1A811145F82}" presName="FinalChildText" presStyleLbl="revTx" presStyleIdx="2" presStyleCnt="3" custScaleX="347809" custScaleY="122804" custLinFactNeighborX="-11498" custLinFactNeighborY="2018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F8DA506-C22B-C64B-B4C7-4AD2D44C6C9E}" srcId="{0EB0A261-B234-3144-9984-D5E732A9462A}" destId="{6FE7B8F8-FA88-FB46-AF9E-786C826EB02D}" srcOrd="2" destOrd="0" parTransId="{1B01FC88-72C2-1C4A-9D80-C938EC681DF3}" sibTransId="{56151B14-6442-D346-B22F-8052A508588E}"/>
    <dgm:cxn modelId="{32018FFA-A968-3C4F-9EAD-AB1D5442F388}" srcId="{0EB0A261-B234-3144-9984-D5E732A9462A}" destId="{CC6C056A-4251-374E-8913-283D880F6296}" srcOrd="1" destOrd="0" parTransId="{5F84A3E4-C23F-2048-933E-E38FA913AD77}" sibTransId="{EC3BD39A-BF17-D84A-9F54-117D0209CDB2}"/>
    <dgm:cxn modelId="{1EA505B3-777A-7547-A36D-3B90C5F210AA}" type="presOf" srcId="{6FE7B8F8-FA88-FB46-AF9E-786C826EB02D}" destId="{D3820F4B-8B65-7E40-8485-DD031D6AF302}" srcOrd="0" destOrd="2" presId="urn:microsoft.com/office/officeart/2005/8/layout/StepDownProcess"/>
    <dgm:cxn modelId="{FCEE78AE-8C57-AD47-843C-A3382705CB4E}" type="presOf" srcId="{6E1D106C-CB30-3447-A213-59C3C90C5C07}" destId="{7DD2757F-D33F-764D-AEEC-40206061726C}" srcOrd="0" destOrd="0" presId="urn:microsoft.com/office/officeart/2005/8/layout/StepDownProcess"/>
    <dgm:cxn modelId="{B48B6FD0-01FE-E344-96EA-D34FF74E7D20}" type="presOf" srcId="{0EB0A261-B234-3144-9984-D5E732A9462A}" destId="{B6003F9E-70B4-1949-B0A0-A793C3F037E2}" srcOrd="0" destOrd="0" presId="urn:microsoft.com/office/officeart/2005/8/layout/StepDownProcess"/>
    <dgm:cxn modelId="{47B35668-9FBE-584C-9CD3-9309B9A1424E}" type="presOf" srcId="{E1D2BAF8-B40B-0A49-8C66-A2059192F78C}" destId="{7DD2757F-D33F-764D-AEEC-40206061726C}" srcOrd="0" destOrd="2" presId="urn:microsoft.com/office/officeart/2005/8/layout/StepDownProcess"/>
    <dgm:cxn modelId="{F963EA81-275E-8446-88A0-65007111E915}" srcId="{6B5BCE9F-A570-9144-8788-2AF20B724B95}" destId="{54B025A7-BA6A-F948-82AD-46578D4D39E5}" srcOrd="2" destOrd="0" parTransId="{74D697B3-DD26-F54C-BE02-DB4ADFE49354}" sibTransId="{E6119F9A-4700-7A48-8A7B-5F3B55D1EEAE}"/>
    <dgm:cxn modelId="{D150549A-D573-394C-B20A-A6E2E215DE58}" srcId="{E5F67D25-99C1-1F4C-9934-B1A811145F82}" destId="{6E1D106C-CB30-3447-A213-59C3C90C5C07}" srcOrd="0" destOrd="0" parTransId="{16982620-7D8B-3E4C-93AD-CB1329115582}" sibTransId="{84E14DA5-B68A-E947-B040-EE43D361DA46}"/>
    <dgm:cxn modelId="{CAEC257F-9C78-974C-ABDB-8004D3D1CC80}" srcId="{E5F67D25-99C1-1F4C-9934-B1A811145F82}" destId="{ABF815CC-5361-0F49-9E87-1DF175D474CD}" srcOrd="3" destOrd="0" parTransId="{9B84B120-55B6-314B-BE76-887A6687374D}" sibTransId="{EC75B0EB-FE65-C34E-83E6-06D8184D3F11}"/>
    <dgm:cxn modelId="{49FE8FE6-5BF7-F040-AB9F-11D86985872D}" type="presOf" srcId="{B7B12EBC-8341-3143-A5DD-B998D60B6664}" destId="{D3820F4B-8B65-7E40-8485-DD031D6AF302}" srcOrd="0" destOrd="0" presId="urn:microsoft.com/office/officeart/2005/8/layout/StepDownProcess"/>
    <dgm:cxn modelId="{E1BB58E5-938C-4D48-A84B-2E1C37D125DB}" type="presOf" srcId="{E5F67D25-99C1-1F4C-9934-B1A811145F82}" destId="{C913D739-0214-A240-978D-C645EF5BC26C}" srcOrd="0" destOrd="0" presId="urn:microsoft.com/office/officeart/2005/8/layout/StepDownProcess"/>
    <dgm:cxn modelId="{1D04B653-971D-C646-BC09-F06FC0A1CE87}" type="presOf" srcId="{89CF2C2E-08D7-0A4E-9E8A-D63AD802086B}" destId="{60D6FF96-AF93-0C48-861F-8A101FD98CD9}" srcOrd="0" destOrd="2" presId="urn:microsoft.com/office/officeart/2005/8/layout/StepDownProcess"/>
    <dgm:cxn modelId="{F961345C-74DF-8E42-A9F1-DCBE849D602A}" srcId="{0EB0A261-B234-3144-9984-D5E732A9462A}" destId="{9F5F00CF-0EFD-5E4B-B684-FD1CC277DBF0}" srcOrd="5" destOrd="0" parTransId="{9CD4DE66-B062-9E44-87B6-F37CFBC08A9C}" sibTransId="{43E1764E-792E-1C4D-931E-820718E30F94}"/>
    <dgm:cxn modelId="{B31CD733-BB7C-5F43-9D5E-CF4910566B88}" type="presOf" srcId="{0BE6CC73-A4FE-4644-9CDE-546CEF20A5D4}" destId="{60D6FF96-AF93-0C48-861F-8A101FD98CD9}" srcOrd="0" destOrd="1" presId="urn:microsoft.com/office/officeart/2005/8/layout/StepDownProcess"/>
    <dgm:cxn modelId="{F4FA72AF-A938-484D-A13F-A353BD305031}" type="presOf" srcId="{7B8928BF-F4FE-6948-AC26-AB08FCAD855E}" destId="{D3820F4B-8B65-7E40-8485-DD031D6AF302}" srcOrd="0" destOrd="4" presId="urn:microsoft.com/office/officeart/2005/8/layout/StepDownProcess"/>
    <dgm:cxn modelId="{0835EEF8-34BA-0A49-B022-6F3DE24A7B17}" type="presOf" srcId="{9F5F00CF-0EFD-5E4B-B684-FD1CC277DBF0}" destId="{D3820F4B-8B65-7E40-8485-DD031D6AF302}" srcOrd="0" destOrd="5" presId="urn:microsoft.com/office/officeart/2005/8/layout/StepDownProcess"/>
    <dgm:cxn modelId="{1384EBD5-179C-8545-85FE-79B55ADB3781}" type="presOf" srcId="{6B5BCE9F-A570-9144-8788-2AF20B724B95}" destId="{8B64CD7D-0573-6D4E-84C7-29B591D4939A}" srcOrd="0" destOrd="0" presId="urn:microsoft.com/office/officeart/2005/8/layout/StepDownProcess"/>
    <dgm:cxn modelId="{65F78238-A7E2-F94C-BBBD-CCE2AC7E0D1E}" type="presOf" srcId="{B7CD09E6-7F35-B849-9D21-933390ED40A0}" destId="{D3820F4B-8B65-7E40-8485-DD031D6AF302}" srcOrd="0" destOrd="3" presId="urn:microsoft.com/office/officeart/2005/8/layout/StepDownProcess"/>
    <dgm:cxn modelId="{005AFF57-883F-1345-BE33-AE1A6C11E0DD}" srcId="{70D95CFB-BC2D-CC4C-A883-5318F23A4C09}" destId="{6B5BCE9F-A570-9144-8788-2AF20B724B95}" srcOrd="1" destOrd="0" parTransId="{E6794837-A1C7-644A-B922-A8E9ACC23947}" sibTransId="{2CDFF295-9B4F-7541-B5BC-DCC2FF266528}"/>
    <dgm:cxn modelId="{6BF0A80D-333F-3E45-86B7-506DAF05DCBA}" srcId="{6B5BCE9F-A570-9144-8788-2AF20B724B95}" destId="{D7227069-FFAC-B947-98C3-985A5767B482}" srcOrd="0" destOrd="0" parTransId="{DD5FB2F7-4B6B-F84E-83A1-5D8ED4BE3628}" sibTransId="{343E2BD3-529B-7040-8914-E3BEF4FB6FF1}"/>
    <dgm:cxn modelId="{A2DAC7AF-830D-884C-A8B4-4198C3465AAB}" srcId="{0EB0A261-B234-3144-9984-D5E732A9462A}" destId="{B7B12EBC-8341-3143-A5DD-B998D60B6664}" srcOrd="0" destOrd="0" parTransId="{504A4A28-8E9A-D142-80E2-E4BFD5E395C5}" sibTransId="{95E06A4F-31F4-4A4A-AA61-F28885865C25}"/>
    <dgm:cxn modelId="{27B8CCB0-A8EF-0045-8DB3-B1395B172F48}" type="presOf" srcId="{FBD1C1FE-3A61-4949-8E95-21246F84E9C6}" destId="{7DD2757F-D33F-764D-AEEC-40206061726C}" srcOrd="0" destOrd="1" presId="urn:microsoft.com/office/officeart/2005/8/layout/StepDownProcess"/>
    <dgm:cxn modelId="{60E00848-E9A1-954C-821C-A89F4E532967}" srcId="{6B5BCE9F-A570-9144-8788-2AF20B724B95}" destId="{89CF2C2E-08D7-0A4E-9E8A-D63AD802086B}" srcOrd="1" destOrd="0" parTransId="{6CF5D582-250B-E348-8B82-EA8CA86B5C6A}" sibTransId="{5908E0F3-ABE6-4643-8E6A-F2B57656C4C1}"/>
    <dgm:cxn modelId="{597E130F-DB32-FD4F-90F4-7C5382D0EC49}" srcId="{D7227069-FFAC-B947-98C3-985A5767B482}" destId="{0BE6CC73-A4FE-4644-9CDE-546CEF20A5D4}" srcOrd="0" destOrd="0" parTransId="{ACC0301A-4FCF-624E-859E-CB0EAA8FCF64}" sibTransId="{41EF0446-4063-8D45-ABBC-E33A63B09990}"/>
    <dgm:cxn modelId="{0568E648-F701-2449-90E6-624DC428DA26}" type="presOf" srcId="{54B025A7-BA6A-F948-82AD-46578D4D39E5}" destId="{60D6FF96-AF93-0C48-861F-8A101FD98CD9}" srcOrd="0" destOrd="3" presId="urn:microsoft.com/office/officeart/2005/8/layout/StepDownProcess"/>
    <dgm:cxn modelId="{DAE2F6E4-4FD8-7C4D-9432-747BEE4932E0}" srcId="{70D95CFB-BC2D-CC4C-A883-5318F23A4C09}" destId="{0EB0A261-B234-3144-9984-D5E732A9462A}" srcOrd="0" destOrd="0" parTransId="{F2ED2132-B7EB-1942-A00B-91E89B52794A}" sibTransId="{2DBD0C96-1E2E-3246-B0DE-B5BF5E28B414}"/>
    <dgm:cxn modelId="{C1659ABB-6134-5A43-9FE7-4C7110CDFEA3}" srcId="{E5F67D25-99C1-1F4C-9934-B1A811145F82}" destId="{E1D2BAF8-B40B-0A49-8C66-A2059192F78C}" srcOrd="2" destOrd="0" parTransId="{F09F20B8-9762-4E47-AF2A-D4B070297184}" sibTransId="{8F533ADB-7119-064C-BB58-0887626B69CF}"/>
    <dgm:cxn modelId="{E4C91A18-776B-6F4A-9984-53325CF42187}" srcId="{70D95CFB-BC2D-CC4C-A883-5318F23A4C09}" destId="{E5F67D25-99C1-1F4C-9934-B1A811145F82}" srcOrd="2" destOrd="0" parTransId="{E0BFF332-1644-B64D-8853-18B17DB31ED5}" sibTransId="{2446FDA3-85AA-3B47-A226-41C2314292F5}"/>
    <dgm:cxn modelId="{CD7D5149-8E51-8B4D-82C3-78E048F509E1}" srcId="{0EB0A261-B234-3144-9984-D5E732A9462A}" destId="{7B8928BF-F4FE-6948-AC26-AB08FCAD855E}" srcOrd="4" destOrd="0" parTransId="{57627F76-6369-2242-9C8D-5BC0CE751B93}" sibTransId="{58954BA2-9AC2-CA4F-B9B2-564D7553E0F9}"/>
    <dgm:cxn modelId="{C905E963-3419-8841-AB44-C8558162C95A}" srcId="{E5F67D25-99C1-1F4C-9934-B1A811145F82}" destId="{FBD1C1FE-3A61-4949-8E95-21246F84E9C6}" srcOrd="1" destOrd="0" parTransId="{5E01911C-7A50-0148-A622-AB70E3411974}" sibTransId="{0AD22606-4085-9441-A90E-D6B409A8B103}"/>
    <dgm:cxn modelId="{33F3C0C0-84F6-9847-9C61-AD7A7AF3850C}" type="presOf" srcId="{D7227069-FFAC-B947-98C3-985A5767B482}" destId="{60D6FF96-AF93-0C48-861F-8A101FD98CD9}" srcOrd="0" destOrd="0" presId="urn:microsoft.com/office/officeart/2005/8/layout/StepDownProcess"/>
    <dgm:cxn modelId="{5FA698A0-3910-9C4B-9479-ECFB834DEC7B}" srcId="{0EB0A261-B234-3144-9984-D5E732A9462A}" destId="{B7CD09E6-7F35-B849-9D21-933390ED40A0}" srcOrd="3" destOrd="0" parTransId="{D5EEF288-C4BD-2C49-B07B-258592D9D73E}" sibTransId="{A1E15E3A-C437-DE47-8C19-FB958336C0E2}"/>
    <dgm:cxn modelId="{E9B7BDAC-D282-6441-B3E3-128E905DD260}" type="presOf" srcId="{70D95CFB-BC2D-CC4C-A883-5318F23A4C09}" destId="{889B1BFA-4E20-1144-AA06-D28554BDF65B}" srcOrd="0" destOrd="0" presId="urn:microsoft.com/office/officeart/2005/8/layout/StepDownProcess"/>
    <dgm:cxn modelId="{E7CB76E5-E6F8-014B-B859-89F10D385607}" type="presOf" srcId="{ABF815CC-5361-0F49-9E87-1DF175D474CD}" destId="{7DD2757F-D33F-764D-AEEC-40206061726C}" srcOrd="0" destOrd="3" presId="urn:microsoft.com/office/officeart/2005/8/layout/StepDownProcess"/>
    <dgm:cxn modelId="{5C76EADE-60F3-7346-9723-6C38B1457CFE}" type="presOf" srcId="{CC6C056A-4251-374E-8913-283D880F6296}" destId="{D3820F4B-8B65-7E40-8485-DD031D6AF302}" srcOrd="0" destOrd="1" presId="urn:microsoft.com/office/officeart/2005/8/layout/StepDownProcess"/>
    <dgm:cxn modelId="{DB5356FE-19FF-3A4D-9158-5D3CA7C49D8A}" type="presParOf" srcId="{889B1BFA-4E20-1144-AA06-D28554BDF65B}" destId="{9E9B18BC-F17D-4C41-A53B-8DCB37492550}" srcOrd="0" destOrd="0" presId="urn:microsoft.com/office/officeart/2005/8/layout/StepDownProcess"/>
    <dgm:cxn modelId="{34CA164D-D3BD-654D-AEB8-D9B96739B56D}" type="presParOf" srcId="{9E9B18BC-F17D-4C41-A53B-8DCB37492550}" destId="{B0F32731-BCAE-634A-A968-4093033D96C1}" srcOrd="0" destOrd="0" presId="urn:microsoft.com/office/officeart/2005/8/layout/StepDownProcess"/>
    <dgm:cxn modelId="{6BEA319E-2D34-E148-9643-80CECB7D5CB9}" type="presParOf" srcId="{9E9B18BC-F17D-4C41-A53B-8DCB37492550}" destId="{B6003F9E-70B4-1949-B0A0-A793C3F037E2}" srcOrd="1" destOrd="0" presId="urn:microsoft.com/office/officeart/2005/8/layout/StepDownProcess"/>
    <dgm:cxn modelId="{355569A4-FA66-4B4D-963A-95C980EE7606}" type="presParOf" srcId="{9E9B18BC-F17D-4C41-A53B-8DCB37492550}" destId="{D3820F4B-8B65-7E40-8485-DD031D6AF302}" srcOrd="2" destOrd="0" presId="urn:microsoft.com/office/officeart/2005/8/layout/StepDownProcess"/>
    <dgm:cxn modelId="{F46E577B-11BD-4041-9237-BAE99F3356B8}" type="presParOf" srcId="{889B1BFA-4E20-1144-AA06-D28554BDF65B}" destId="{7FA96AB4-C481-334A-9C1F-1EE83ECBAFCD}" srcOrd="1" destOrd="0" presId="urn:microsoft.com/office/officeart/2005/8/layout/StepDownProcess"/>
    <dgm:cxn modelId="{90DA8A54-0D08-9C48-A20C-04F25B93DF6D}" type="presParOf" srcId="{889B1BFA-4E20-1144-AA06-D28554BDF65B}" destId="{F3FE6BC1-AFBD-0E47-842C-CCB6F7721BAF}" srcOrd="2" destOrd="0" presId="urn:microsoft.com/office/officeart/2005/8/layout/StepDownProcess"/>
    <dgm:cxn modelId="{1BBE1752-E2D2-D446-B7D9-BF8E4070854A}" type="presParOf" srcId="{F3FE6BC1-AFBD-0E47-842C-CCB6F7721BAF}" destId="{39674F70-BFA8-E34E-B4AD-5EC53059E9FB}" srcOrd="0" destOrd="0" presId="urn:microsoft.com/office/officeart/2005/8/layout/StepDownProcess"/>
    <dgm:cxn modelId="{8C6A3249-715D-DC4B-87EF-2E810586D250}" type="presParOf" srcId="{F3FE6BC1-AFBD-0E47-842C-CCB6F7721BAF}" destId="{8B64CD7D-0573-6D4E-84C7-29B591D4939A}" srcOrd="1" destOrd="0" presId="urn:microsoft.com/office/officeart/2005/8/layout/StepDownProcess"/>
    <dgm:cxn modelId="{7EC6518E-5715-6842-8320-C952D53BE4DB}" type="presParOf" srcId="{F3FE6BC1-AFBD-0E47-842C-CCB6F7721BAF}" destId="{60D6FF96-AF93-0C48-861F-8A101FD98CD9}" srcOrd="2" destOrd="0" presId="urn:microsoft.com/office/officeart/2005/8/layout/StepDownProcess"/>
    <dgm:cxn modelId="{B190FA28-9B92-1D44-979E-F70F3CA00333}" type="presParOf" srcId="{889B1BFA-4E20-1144-AA06-D28554BDF65B}" destId="{A343EFE4-D941-9749-9A58-B432511D9DE1}" srcOrd="3" destOrd="0" presId="urn:microsoft.com/office/officeart/2005/8/layout/StepDownProcess"/>
    <dgm:cxn modelId="{6413EFB5-C7ED-FA43-BA42-BF092938E508}" type="presParOf" srcId="{889B1BFA-4E20-1144-AA06-D28554BDF65B}" destId="{A9E02F07-302F-1B4F-A66C-48AE0239CD68}" srcOrd="4" destOrd="0" presId="urn:microsoft.com/office/officeart/2005/8/layout/StepDownProcess"/>
    <dgm:cxn modelId="{65198EBD-D675-B447-9CC4-768C23CD227D}" type="presParOf" srcId="{A9E02F07-302F-1B4F-A66C-48AE0239CD68}" destId="{C913D739-0214-A240-978D-C645EF5BC26C}" srcOrd="0" destOrd="0" presId="urn:microsoft.com/office/officeart/2005/8/layout/StepDownProcess"/>
    <dgm:cxn modelId="{07CCC386-64B8-C149-AA73-B2292BE418F3}" type="presParOf" srcId="{A9E02F07-302F-1B4F-A66C-48AE0239CD68}" destId="{7DD2757F-D33F-764D-AEEC-40206061726C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D95CFB-BC2D-CC4C-A883-5318F23A4C09}" type="doc">
      <dgm:prSet loTypeId="urn:microsoft.com/office/officeart/2005/8/layout/StepDown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EB0A261-B234-3144-9984-D5E732A9462A}">
      <dgm:prSet phldrT="[Text]" custT="1"/>
      <dgm:spPr/>
      <dgm:t>
        <a:bodyPr/>
        <a:lstStyle/>
        <a:p>
          <a:r>
            <a:rPr lang="en-US" sz="2000" dirty="0" smtClean="0"/>
            <a:t>Femto</a:t>
          </a:r>
          <a:r>
            <a:rPr lang="en-US" sz="2000" baseline="0" dirty="0" smtClean="0"/>
            <a:t> core modules</a:t>
          </a:r>
          <a:endParaRPr lang="en-US" sz="2000" dirty="0"/>
        </a:p>
      </dgm:t>
    </dgm:pt>
    <dgm:pt modelId="{F2ED2132-B7EB-1942-A00B-91E89B52794A}" type="parTrans" cxnId="{DAE2F6E4-4FD8-7C4D-9432-747BEE4932E0}">
      <dgm:prSet/>
      <dgm:spPr/>
      <dgm:t>
        <a:bodyPr/>
        <a:lstStyle/>
        <a:p>
          <a:endParaRPr lang="en-US"/>
        </a:p>
      </dgm:t>
    </dgm:pt>
    <dgm:pt modelId="{2DBD0C96-1E2E-3246-B0DE-B5BF5E28B414}" type="sibTrans" cxnId="{DAE2F6E4-4FD8-7C4D-9432-747BEE4932E0}">
      <dgm:prSet/>
      <dgm:spPr/>
      <dgm:t>
        <a:bodyPr/>
        <a:lstStyle/>
        <a:p>
          <a:endParaRPr lang="en-US"/>
        </a:p>
      </dgm:t>
    </dgm:pt>
    <dgm:pt modelId="{B7B12EBC-8341-3143-A5DD-B998D60B6664}">
      <dgm:prSet phldrT="[Text]" custT="1"/>
      <dgm:spPr/>
      <dgm:t>
        <a:bodyPr/>
        <a:lstStyle/>
        <a:p>
          <a:r>
            <a:rPr lang="en-US" sz="1800" dirty="0" smtClean="0"/>
            <a:t>Mark packages for sub project type processing </a:t>
          </a:r>
          <a:endParaRPr lang="en-US" sz="1800" dirty="0"/>
        </a:p>
      </dgm:t>
    </dgm:pt>
    <dgm:pt modelId="{504A4A28-8E9A-D142-80E2-E4BFD5E395C5}" type="parTrans" cxnId="{A2DAC7AF-830D-884C-A8B4-4198C3465AAB}">
      <dgm:prSet/>
      <dgm:spPr/>
      <dgm:t>
        <a:bodyPr/>
        <a:lstStyle/>
        <a:p>
          <a:endParaRPr lang="en-US"/>
        </a:p>
      </dgm:t>
    </dgm:pt>
    <dgm:pt modelId="{95E06A4F-31F4-4A4A-AA61-F28885865C25}" type="sibTrans" cxnId="{A2DAC7AF-830D-884C-A8B4-4198C3465AAB}">
      <dgm:prSet/>
      <dgm:spPr/>
      <dgm:t>
        <a:bodyPr/>
        <a:lstStyle/>
        <a:p>
          <a:endParaRPr lang="en-US"/>
        </a:p>
      </dgm:t>
    </dgm:pt>
    <dgm:pt modelId="{6B5BCE9F-A570-9144-8788-2AF20B724B95}">
      <dgm:prSet phldrT="[Text]" custT="1"/>
      <dgm:spPr/>
      <dgm:t>
        <a:bodyPr/>
        <a:lstStyle/>
        <a:p>
          <a:r>
            <a:rPr lang="en-US" sz="2000" dirty="0" smtClean="0"/>
            <a:t>Restricted Platform I</a:t>
          </a:r>
          <a:endParaRPr lang="en-US" sz="2000" dirty="0"/>
        </a:p>
      </dgm:t>
    </dgm:pt>
    <dgm:pt modelId="{E6794837-A1C7-644A-B922-A8E9ACC23947}" type="parTrans" cxnId="{005AFF57-883F-1345-BE33-AE1A6C11E0DD}">
      <dgm:prSet/>
      <dgm:spPr/>
      <dgm:t>
        <a:bodyPr/>
        <a:lstStyle/>
        <a:p>
          <a:endParaRPr lang="en-US"/>
        </a:p>
      </dgm:t>
    </dgm:pt>
    <dgm:pt modelId="{2CDFF295-9B4F-7541-B5BC-DCC2FF266528}" type="sibTrans" cxnId="{005AFF57-883F-1345-BE33-AE1A6C11E0DD}">
      <dgm:prSet/>
      <dgm:spPr/>
      <dgm:t>
        <a:bodyPr/>
        <a:lstStyle/>
        <a:p>
          <a:endParaRPr lang="en-US"/>
        </a:p>
      </dgm:t>
    </dgm:pt>
    <dgm:pt modelId="{D7227069-FFAC-B947-98C3-985A5767B482}">
      <dgm:prSet phldrT="[Text]" custT="1"/>
      <dgm:spPr/>
      <dgm:t>
        <a:bodyPr/>
        <a:lstStyle/>
        <a:p>
          <a:r>
            <a:rPr lang="en-US" sz="1800" dirty="0" smtClean="0"/>
            <a:t>e.g. Java card</a:t>
          </a:r>
          <a:endParaRPr lang="en-US" sz="1800" dirty="0"/>
        </a:p>
      </dgm:t>
    </dgm:pt>
    <dgm:pt modelId="{DD5FB2F7-4B6B-F84E-83A1-5D8ED4BE3628}" type="parTrans" cxnId="{6BF0A80D-333F-3E45-86B7-506DAF05DCBA}">
      <dgm:prSet/>
      <dgm:spPr/>
      <dgm:t>
        <a:bodyPr/>
        <a:lstStyle/>
        <a:p>
          <a:endParaRPr lang="en-US"/>
        </a:p>
      </dgm:t>
    </dgm:pt>
    <dgm:pt modelId="{343E2BD3-529B-7040-8914-E3BEF4FB6FF1}" type="sibTrans" cxnId="{6BF0A80D-333F-3E45-86B7-506DAF05DCBA}">
      <dgm:prSet/>
      <dgm:spPr/>
      <dgm:t>
        <a:bodyPr/>
        <a:lstStyle/>
        <a:p>
          <a:endParaRPr lang="en-US"/>
        </a:p>
      </dgm:t>
    </dgm:pt>
    <dgm:pt modelId="{6E1D106C-CB30-3447-A213-59C3C90C5C07}">
      <dgm:prSet phldrT="[Text]" custT="1"/>
      <dgm:spPr/>
      <dgm:t>
        <a:bodyPr/>
        <a:lstStyle/>
        <a:p>
          <a:r>
            <a:rPr lang="en-US" sz="1800" dirty="0" smtClean="0"/>
            <a:t>e.g. Embedded Java for smart card terminal</a:t>
          </a:r>
          <a:endParaRPr lang="en-US" sz="1800" dirty="0"/>
        </a:p>
      </dgm:t>
    </dgm:pt>
    <dgm:pt modelId="{16982620-7D8B-3E4C-93AD-CB1329115582}" type="parTrans" cxnId="{D150549A-D573-394C-B20A-A6E2E215DE58}">
      <dgm:prSet/>
      <dgm:spPr/>
      <dgm:t>
        <a:bodyPr/>
        <a:lstStyle/>
        <a:p>
          <a:endParaRPr lang="en-US"/>
        </a:p>
      </dgm:t>
    </dgm:pt>
    <dgm:pt modelId="{84E14DA5-B68A-E947-B040-EE43D361DA46}" type="sibTrans" cxnId="{D150549A-D573-394C-B20A-A6E2E215DE58}">
      <dgm:prSet/>
      <dgm:spPr/>
      <dgm:t>
        <a:bodyPr/>
        <a:lstStyle/>
        <a:p>
          <a:endParaRPr lang="en-US"/>
        </a:p>
      </dgm:t>
    </dgm:pt>
    <dgm:pt modelId="{B7CD09E6-7F35-B849-9D21-933390ED40A0}">
      <dgm:prSet phldrT="[Text]" custT="1"/>
      <dgm:spPr/>
      <dgm:t>
        <a:bodyPr/>
        <a:lstStyle/>
        <a:p>
          <a:r>
            <a:rPr lang="en-US" sz="1800" dirty="0" smtClean="0"/>
            <a:t>Perform Restricted Platform runtime compilation</a:t>
          </a:r>
          <a:endParaRPr lang="en-US" sz="1800" dirty="0"/>
        </a:p>
      </dgm:t>
    </dgm:pt>
    <dgm:pt modelId="{D5EEF288-C4BD-2C49-B07B-258592D9D73E}" type="parTrans" cxnId="{5FA698A0-3910-9C4B-9479-ECFB834DEC7B}">
      <dgm:prSet/>
      <dgm:spPr/>
      <dgm:t>
        <a:bodyPr/>
        <a:lstStyle/>
        <a:p>
          <a:endParaRPr lang="en-US"/>
        </a:p>
      </dgm:t>
    </dgm:pt>
    <dgm:pt modelId="{A1E15E3A-C437-DE47-8C19-FB958336C0E2}" type="sibTrans" cxnId="{5FA698A0-3910-9C4B-9479-ECFB834DEC7B}">
      <dgm:prSet/>
      <dgm:spPr/>
      <dgm:t>
        <a:bodyPr/>
        <a:lstStyle/>
        <a:p>
          <a:endParaRPr lang="en-US"/>
        </a:p>
      </dgm:t>
    </dgm:pt>
    <dgm:pt modelId="{E5F67D25-99C1-1F4C-9934-B1A811145F82}">
      <dgm:prSet phldrT="[Text]" custT="1"/>
      <dgm:spPr/>
      <dgm:t>
        <a:bodyPr/>
        <a:lstStyle/>
        <a:p>
          <a:r>
            <a:rPr lang="en-US" sz="2000" dirty="0" smtClean="0"/>
            <a:t>Restricted Platform II </a:t>
          </a:r>
          <a:endParaRPr lang="en-US" sz="2000" dirty="0"/>
        </a:p>
      </dgm:t>
    </dgm:pt>
    <dgm:pt modelId="{2446FDA3-85AA-3B47-A226-41C2314292F5}" type="sibTrans" cxnId="{E4C91A18-776B-6F4A-9984-53325CF42187}">
      <dgm:prSet/>
      <dgm:spPr/>
      <dgm:t>
        <a:bodyPr/>
        <a:lstStyle/>
        <a:p>
          <a:endParaRPr lang="en-US"/>
        </a:p>
      </dgm:t>
    </dgm:pt>
    <dgm:pt modelId="{E0BFF332-1644-B64D-8853-18B17DB31ED5}" type="parTrans" cxnId="{E4C91A18-776B-6F4A-9984-53325CF42187}">
      <dgm:prSet/>
      <dgm:spPr/>
      <dgm:t>
        <a:bodyPr/>
        <a:lstStyle/>
        <a:p>
          <a:endParaRPr lang="en-US"/>
        </a:p>
      </dgm:t>
    </dgm:pt>
    <dgm:pt modelId="{889B1BFA-4E20-1144-AA06-D28554BDF65B}" type="pres">
      <dgm:prSet presAssocID="{70D95CFB-BC2D-CC4C-A883-5318F23A4C09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E9B18BC-F17D-4C41-A53B-8DCB37492550}" type="pres">
      <dgm:prSet presAssocID="{0EB0A261-B234-3144-9984-D5E732A9462A}" presName="composite" presStyleCnt="0"/>
      <dgm:spPr/>
    </dgm:pt>
    <dgm:pt modelId="{B0F32731-BCAE-634A-A968-4093033D96C1}" type="pres">
      <dgm:prSet presAssocID="{0EB0A261-B234-3144-9984-D5E732A9462A}" presName="bentUpArrow1" presStyleLbl="alignImgPlace1" presStyleIdx="0" presStyleCnt="2" custScaleX="88545" custScaleY="107377" custLinFactNeighborX="-51371" custLinFactNeighborY="-10481"/>
      <dgm:spPr/>
    </dgm:pt>
    <dgm:pt modelId="{B6003F9E-70B4-1949-B0A0-A793C3F037E2}" type="pres">
      <dgm:prSet presAssocID="{0EB0A261-B234-3144-9984-D5E732A9462A}" presName="ParentText" presStyleLbl="node1" presStyleIdx="0" presStyleCnt="3" custScaleX="181543" custScaleY="133232" custLinFactNeighborX="-16874" custLinFactNeighborY="-1161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820F4B-8B65-7E40-8485-DD031D6AF302}" type="pres">
      <dgm:prSet presAssocID="{0EB0A261-B234-3144-9984-D5E732A9462A}" presName="ChildText" presStyleLbl="revTx" presStyleIdx="0" presStyleCnt="3" custScaleX="533217" custScaleY="157600" custLinFactX="100000" custLinFactNeighborX="157871" custLinFactNeighborY="-475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A96AB4-C481-334A-9C1F-1EE83ECBAFCD}" type="pres">
      <dgm:prSet presAssocID="{2DBD0C96-1E2E-3246-B0DE-B5BF5E28B414}" presName="sibTrans" presStyleCnt="0"/>
      <dgm:spPr/>
    </dgm:pt>
    <dgm:pt modelId="{F3FE6BC1-AFBD-0E47-842C-CCB6F7721BAF}" type="pres">
      <dgm:prSet presAssocID="{6B5BCE9F-A570-9144-8788-2AF20B724B95}" presName="composite" presStyleCnt="0"/>
      <dgm:spPr/>
    </dgm:pt>
    <dgm:pt modelId="{39674F70-BFA8-E34E-B4AD-5EC53059E9FB}" type="pres">
      <dgm:prSet presAssocID="{6B5BCE9F-A570-9144-8788-2AF20B724B95}" presName="bentUpArrow1" presStyleLbl="alignImgPlace1" presStyleIdx="1" presStyleCnt="2" custScaleX="88817" custScaleY="123673" custLinFactX="-151790" custLinFactNeighborX="-200000" custLinFactNeighborY="-7722"/>
      <dgm:spPr/>
    </dgm:pt>
    <dgm:pt modelId="{8B64CD7D-0573-6D4E-84C7-29B591D4939A}" type="pres">
      <dgm:prSet presAssocID="{6B5BCE9F-A570-9144-8788-2AF20B724B95}" presName="ParentText" presStyleLbl="node1" presStyleIdx="1" presStyleCnt="3" custScaleX="251588" custScaleY="48512" custLinFactNeighborX="-74437" custLinFactNeighborY="2423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D6FF96-AF93-0C48-861F-8A101FD98CD9}" type="pres">
      <dgm:prSet presAssocID="{6B5BCE9F-A570-9144-8788-2AF20B724B95}" presName="ChildText" presStyleLbl="revTx" presStyleIdx="1" presStyleCnt="3" custScaleX="303335" custScaleY="47091" custLinFactX="35530" custLinFactNeighborX="100000" custLinFactNeighborY="3110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43EFE4-D941-9749-9A58-B432511D9DE1}" type="pres">
      <dgm:prSet presAssocID="{2CDFF295-9B4F-7541-B5BC-DCC2FF266528}" presName="sibTrans" presStyleCnt="0"/>
      <dgm:spPr/>
    </dgm:pt>
    <dgm:pt modelId="{A9E02F07-302F-1B4F-A66C-48AE0239CD68}" type="pres">
      <dgm:prSet presAssocID="{E5F67D25-99C1-1F4C-9934-B1A811145F82}" presName="composite" presStyleCnt="0"/>
      <dgm:spPr/>
    </dgm:pt>
    <dgm:pt modelId="{C913D739-0214-A240-978D-C645EF5BC26C}" type="pres">
      <dgm:prSet presAssocID="{E5F67D25-99C1-1F4C-9934-B1A811145F82}" presName="ParentText" presStyleLbl="node1" presStyleIdx="2" presStyleCnt="3" custScaleX="237504" custScaleY="52731" custLinFactX="-100000" custLinFactNeighborX="-157727" custLinFactNeighborY="380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D2757F-D33F-764D-AEEC-40206061726C}" type="pres">
      <dgm:prSet presAssocID="{E5F67D25-99C1-1F4C-9934-B1A811145F82}" presName="FinalChildText" presStyleLbl="revTx" presStyleIdx="2" presStyleCnt="3" custScaleX="505967" custLinFactNeighborX="-24160" custLinFactNeighborY="63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4C91A18-776B-6F4A-9984-53325CF42187}" srcId="{70D95CFB-BC2D-CC4C-A883-5318F23A4C09}" destId="{E5F67D25-99C1-1F4C-9934-B1A811145F82}" srcOrd="2" destOrd="0" parTransId="{E0BFF332-1644-B64D-8853-18B17DB31ED5}" sibTransId="{2446FDA3-85AA-3B47-A226-41C2314292F5}"/>
    <dgm:cxn modelId="{5BD4193A-F2D9-8A4B-9D03-AFBD548D2C6A}" type="presOf" srcId="{B7CD09E6-7F35-B849-9D21-933390ED40A0}" destId="{D3820F4B-8B65-7E40-8485-DD031D6AF302}" srcOrd="0" destOrd="1" presId="urn:microsoft.com/office/officeart/2005/8/layout/StepDownProcess"/>
    <dgm:cxn modelId="{D150549A-D573-394C-B20A-A6E2E215DE58}" srcId="{E5F67D25-99C1-1F4C-9934-B1A811145F82}" destId="{6E1D106C-CB30-3447-A213-59C3C90C5C07}" srcOrd="0" destOrd="0" parTransId="{16982620-7D8B-3E4C-93AD-CB1329115582}" sibTransId="{84E14DA5-B68A-E947-B040-EE43D361DA46}"/>
    <dgm:cxn modelId="{5FA698A0-3910-9C4B-9479-ECFB834DEC7B}" srcId="{0EB0A261-B234-3144-9984-D5E732A9462A}" destId="{B7CD09E6-7F35-B849-9D21-933390ED40A0}" srcOrd="1" destOrd="0" parTransId="{D5EEF288-C4BD-2C49-B07B-258592D9D73E}" sibTransId="{A1E15E3A-C437-DE47-8C19-FB958336C0E2}"/>
    <dgm:cxn modelId="{35F2B32D-597D-8E4C-89B3-CDC4C51FE831}" type="presOf" srcId="{6E1D106C-CB30-3447-A213-59C3C90C5C07}" destId="{7DD2757F-D33F-764D-AEEC-40206061726C}" srcOrd="0" destOrd="0" presId="urn:microsoft.com/office/officeart/2005/8/layout/StepDownProcess"/>
    <dgm:cxn modelId="{47631F65-5772-A54E-AD14-3E2389D95572}" type="presOf" srcId="{B7B12EBC-8341-3143-A5DD-B998D60B6664}" destId="{D3820F4B-8B65-7E40-8485-DD031D6AF302}" srcOrd="0" destOrd="0" presId="urn:microsoft.com/office/officeart/2005/8/layout/StepDownProcess"/>
    <dgm:cxn modelId="{DAE2F6E4-4FD8-7C4D-9432-747BEE4932E0}" srcId="{70D95CFB-BC2D-CC4C-A883-5318F23A4C09}" destId="{0EB0A261-B234-3144-9984-D5E732A9462A}" srcOrd="0" destOrd="0" parTransId="{F2ED2132-B7EB-1942-A00B-91E89B52794A}" sibTransId="{2DBD0C96-1E2E-3246-B0DE-B5BF5E28B414}"/>
    <dgm:cxn modelId="{A2DAC7AF-830D-884C-A8B4-4198C3465AAB}" srcId="{0EB0A261-B234-3144-9984-D5E732A9462A}" destId="{B7B12EBC-8341-3143-A5DD-B998D60B6664}" srcOrd="0" destOrd="0" parTransId="{504A4A28-8E9A-D142-80E2-E4BFD5E395C5}" sibTransId="{95E06A4F-31F4-4A4A-AA61-F28885865C25}"/>
    <dgm:cxn modelId="{2424291C-2B2E-2944-A3F0-327276FB80DE}" type="presOf" srcId="{6B5BCE9F-A570-9144-8788-2AF20B724B95}" destId="{8B64CD7D-0573-6D4E-84C7-29B591D4939A}" srcOrd="0" destOrd="0" presId="urn:microsoft.com/office/officeart/2005/8/layout/StepDownProcess"/>
    <dgm:cxn modelId="{FE40D97B-89BB-694D-A7E2-EFE436C4414C}" type="presOf" srcId="{0EB0A261-B234-3144-9984-D5E732A9462A}" destId="{B6003F9E-70B4-1949-B0A0-A793C3F037E2}" srcOrd="0" destOrd="0" presId="urn:microsoft.com/office/officeart/2005/8/layout/StepDownProcess"/>
    <dgm:cxn modelId="{D308FC19-D6A4-AE49-A11B-F5ABFF927C6E}" type="presOf" srcId="{70D95CFB-BC2D-CC4C-A883-5318F23A4C09}" destId="{889B1BFA-4E20-1144-AA06-D28554BDF65B}" srcOrd="0" destOrd="0" presId="urn:microsoft.com/office/officeart/2005/8/layout/StepDownProcess"/>
    <dgm:cxn modelId="{2CAE2CBA-A14E-F84E-9C0A-7297D486FEE7}" type="presOf" srcId="{D7227069-FFAC-B947-98C3-985A5767B482}" destId="{60D6FF96-AF93-0C48-861F-8A101FD98CD9}" srcOrd="0" destOrd="0" presId="urn:microsoft.com/office/officeart/2005/8/layout/StepDownProcess"/>
    <dgm:cxn modelId="{6BF0A80D-333F-3E45-86B7-506DAF05DCBA}" srcId="{6B5BCE9F-A570-9144-8788-2AF20B724B95}" destId="{D7227069-FFAC-B947-98C3-985A5767B482}" srcOrd="0" destOrd="0" parTransId="{DD5FB2F7-4B6B-F84E-83A1-5D8ED4BE3628}" sibTransId="{343E2BD3-529B-7040-8914-E3BEF4FB6FF1}"/>
    <dgm:cxn modelId="{005AFF57-883F-1345-BE33-AE1A6C11E0DD}" srcId="{70D95CFB-BC2D-CC4C-A883-5318F23A4C09}" destId="{6B5BCE9F-A570-9144-8788-2AF20B724B95}" srcOrd="1" destOrd="0" parTransId="{E6794837-A1C7-644A-B922-A8E9ACC23947}" sibTransId="{2CDFF295-9B4F-7541-B5BC-DCC2FF266528}"/>
    <dgm:cxn modelId="{08639355-6B4C-F843-AACE-00679F014ACB}" type="presOf" srcId="{E5F67D25-99C1-1F4C-9934-B1A811145F82}" destId="{C913D739-0214-A240-978D-C645EF5BC26C}" srcOrd="0" destOrd="0" presId="urn:microsoft.com/office/officeart/2005/8/layout/StepDownProcess"/>
    <dgm:cxn modelId="{CB9F506D-26A2-6742-8106-B763490E8A17}" type="presParOf" srcId="{889B1BFA-4E20-1144-AA06-D28554BDF65B}" destId="{9E9B18BC-F17D-4C41-A53B-8DCB37492550}" srcOrd="0" destOrd="0" presId="urn:microsoft.com/office/officeart/2005/8/layout/StepDownProcess"/>
    <dgm:cxn modelId="{F9FE3319-2A24-FD44-8823-8B87588E1A7F}" type="presParOf" srcId="{9E9B18BC-F17D-4C41-A53B-8DCB37492550}" destId="{B0F32731-BCAE-634A-A968-4093033D96C1}" srcOrd="0" destOrd="0" presId="urn:microsoft.com/office/officeart/2005/8/layout/StepDownProcess"/>
    <dgm:cxn modelId="{07223F13-A6E3-8A4E-BB02-6619A85012D4}" type="presParOf" srcId="{9E9B18BC-F17D-4C41-A53B-8DCB37492550}" destId="{B6003F9E-70B4-1949-B0A0-A793C3F037E2}" srcOrd="1" destOrd="0" presId="urn:microsoft.com/office/officeart/2005/8/layout/StepDownProcess"/>
    <dgm:cxn modelId="{BFAA70C4-F006-7B43-B393-051010FD71EF}" type="presParOf" srcId="{9E9B18BC-F17D-4C41-A53B-8DCB37492550}" destId="{D3820F4B-8B65-7E40-8485-DD031D6AF302}" srcOrd="2" destOrd="0" presId="urn:microsoft.com/office/officeart/2005/8/layout/StepDownProcess"/>
    <dgm:cxn modelId="{8E72C253-382E-BA4F-8D17-96EBB232032A}" type="presParOf" srcId="{889B1BFA-4E20-1144-AA06-D28554BDF65B}" destId="{7FA96AB4-C481-334A-9C1F-1EE83ECBAFCD}" srcOrd="1" destOrd="0" presId="urn:microsoft.com/office/officeart/2005/8/layout/StepDownProcess"/>
    <dgm:cxn modelId="{EB7812A9-01BF-F943-A779-7924B80241B7}" type="presParOf" srcId="{889B1BFA-4E20-1144-AA06-D28554BDF65B}" destId="{F3FE6BC1-AFBD-0E47-842C-CCB6F7721BAF}" srcOrd="2" destOrd="0" presId="urn:microsoft.com/office/officeart/2005/8/layout/StepDownProcess"/>
    <dgm:cxn modelId="{3E3148C5-289A-6547-A86A-F2C7FF8B2654}" type="presParOf" srcId="{F3FE6BC1-AFBD-0E47-842C-CCB6F7721BAF}" destId="{39674F70-BFA8-E34E-B4AD-5EC53059E9FB}" srcOrd="0" destOrd="0" presId="urn:microsoft.com/office/officeart/2005/8/layout/StepDownProcess"/>
    <dgm:cxn modelId="{717E0235-5ECF-5046-BD35-B6AA2BD230A4}" type="presParOf" srcId="{F3FE6BC1-AFBD-0E47-842C-CCB6F7721BAF}" destId="{8B64CD7D-0573-6D4E-84C7-29B591D4939A}" srcOrd="1" destOrd="0" presId="urn:microsoft.com/office/officeart/2005/8/layout/StepDownProcess"/>
    <dgm:cxn modelId="{3B4124D7-2078-CE4E-A85B-DFE3C0638952}" type="presParOf" srcId="{F3FE6BC1-AFBD-0E47-842C-CCB6F7721BAF}" destId="{60D6FF96-AF93-0C48-861F-8A101FD98CD9}" srcOrd="2" destOrd="0" presId="urn:microsoft.com/office/officeart/2005/8/layout/StepDownProcess"/>
    <dgm:cxn modelId="{5A2A2719-4CF0-4E41-B6DB-7F3FE678136E}" type="presParOf" srcId="{889B1BFA-4E20-1144-AA06-D28554BDF65B}" destId="{A343EFE4-D941-9749-9A58-B432511D9DE1}" srcOrd="3" destOrd="0" presId="urn:microsoft.com/office/officeart/2005/8/layout/StepDownProcess"/>
    <dgm:cxn modelId="{62801D15-ADD3-7646-9AA0-B8E54AD81140}" type="presParOf" srcId="{889B1BFA-4E20-1144-AA06-D28554BDF65B}" destId="{A9E02F07-302F-1B4F-A66C-48AE0239CD68}" srcOrd="4" destOrd="0" presId="urn:microsoft.com/office/officeart/2005/8/layout/StepDownProcess"/>
    <dgm:cxn modelId="{190593E9-EE28-6948-AF95-EBC4EC54384B}" type="presParOf" srcId="{A9E02F07-302F-1B4F-A66C-48AE0239CD68}" destId="{C913D739-0214-A240-978D-C645EF5BC26C}" srcOrd="0" destOrd="0" presId="urn:microsoft.com/office/officeart/2005/8/layout/StepDownProcess"/>
    <dgm:cxn modelId="{99A12C0D-A8CB-CF46-828D-76403E8DC06A}" type="presParOf" srcId="{A9E02F07-302F-1B4F-A66C-48AE0239CD68}" destId="{7DD2757F-D33F-764D-AEEC-40206061726C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F32731-BCAE-634A-A968-4093033D96C1}">
      <dsp:nvSpPr>
        <dsp:cNvPr id="0" name=""/>
        <dsp:cNvSpPr/>
      </dsp:nvSpPr>
      <dsp:spPr>
        <a:xfrm rot="5400000">
          <a:off x="430695" y="1711876"/>
          <a:ext cx="1629045" cy="82936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6003F9E-70B4-1949-B0A0-A793C3F037E2}">
      <dsp:nvSpPr>
        <dsp:cNvPr id="0" name=""/>
        <dsp:cNvSpPr/>
      </dsp:nvSpPr>
      <dsp:spPr>
        <a:xfrm>
          <a:off x="469102" y="246401"/>
          <a:ext cx="1501094" cy="1067429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Code, Compile &amp; test</a:t>
          </a:r>
          <a:endParaRPr lang="en-US" sz="2400" kern="1200" dirty="0"/>
        </a:p>
      </dsp:txBody>
      <dsp:txXfrm>
        <a:off x="521219" y="298518"/>
        <a:ext cx="1396860" cy="963195"/>
      </dsp:txXfrm>
    </dsp:sp>
    <dsp:sp modelId="{D3820F4B-8B65-7E40-8485-DD031D6AF302}">
      <dsp:nvSpPr>
        <dsp:cNvPr id="0" name=""/>
        <dsp:cNvSpPr/>
      </dsp:nvSpPr>
      <dsp:spPr>
        <a:xfrm>
          <a:off x="2063862" y="85871"/>
          <a:ext cx="5142815" cy="16144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Target code, unit test code, functional test code, support code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Java SE runtime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Processes annotations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Restricted Platform runtime as library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(Unit) tests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Functional tests</a:t>
          </a:r>
          <a:endParaRPr lang="en-US" sz="1800" kern="1200" dirty="0"/>
        </a:p>
      </dsp:txBody>
      <dsp:txXfrm>
        <a:off x="2063862" y="85871"/>
        <a:ext cx="5142815" cy="1614436"/>
      </dsp:txXfrm>
    </dsp:sp>
    <dsp:sp modelId="{39674F70-BFA8-E34E-B4AD-5EC53059E9FB}">
      <dsp:nvSpPr>
        <dsp:cNvPr id="0" name=""/>
        <dsp:cNvSpPr/>
      </dsp:nvSpPr>
      <dsp:spPr>
        <a:xfrm rot="5400000">
          <a:off x="2229559" y="3405593"/>
          <a:ext cx="1188533" cy="80732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B64CD7D-0573-6D4E-84C7-29B591D4939A}">
      <dsp:nvSpPr>
        <dsp:cNvPr id="0" name=""/>
        <dsp:cNvSpPr/>
      </dsp:nvSpPr>
      <dsp:spPr>
        <a:xfrm>
          <a:off x="1740982" y="2394761"/>
          <a:ext cx="1439113" cy="835593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solidFill>
            <a:schemeClr val="accent2">
              <a:lumMod val="60000"/>
              <a:lumOff val="40000"/>
            </a:schemeClr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accent2">
                  <a:lumMod val="75000"/>
                </a:schemeClr>
              </a:solidFill>
            </a:rPr>
            <a:t>Compile</a:t>
          </a:r>
          <a:endParaRPr lang="en-US" sz="24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1781780" y="2435559"/>
        <a:ext cx="1357517" cy="753997"/>
      </dsp:txXfrm>
    </dsp:sp>
    <dsp:sp modelId="{60D6FF96-AF93-0C48-861F-8A101FD98CD9}">
      <dsp:nvSpPr>
        <dsp:cNvPr id="0" name=""/>
        <dsp:cNvSpPr/>
      </dsp:nvSpPr>
      <dsp:spPr>
        <a:xfrm>
          <a:off x="3394080" y="2078630"/>
          <a:ext cx="4481261" cy="13284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Restricted Platform runtime</a:t>
          </a:r>
          <a:endParaRPr lang="en-US" sz="18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Courier New"/>
            </a:rPr>
            <a:t>+</a:t>
          </a:r>
          <a:r>
            <a:rPr lang="en-US" sz="1600" kern="1200" dirty="0" err="1" smtClean="0">
              <a:latin typeface="Courier New"/>
            </a:rPr>
            <a:t>java.lang.annotation</a:t>
          </a:r>
          <a:endParaRPr lang="en-US" sz="1600" kern="1200" dirty="0">
            <a:latin typeface="Courier New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Reveals Restricted Platform Java subset errors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Includes generated code</a:t>
          </a:r>
          <a:endParaRPr lang="en-US" sz="1800" kern="1200" dirty="0"/>
        </a:p>
      </dsp:txBody>
      <dsp:txXfrm>
        <a:off x="3394080" y="2078630"/>
        <a:ext cx="4481261" cy="1328446"/>
      </dsp:txXfrm>
    </dsp:sp>
    <dsp:sp modelId="{C913D739-0214-A240-978D-C645EF5BC26C}">
      <dsp:nvSpPr>
        <dsp:cNvPr id="0" name=""/>
        <dsp:cNvSpPr/>
      </dsp:nvSpPr>
      <dsp:spPr>
        <a:xfrm>
          <a:off x="3247202" y="3732414"/>
          <a:ext cx="2004884" cy="835593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Test on target platform</a:t>
          </a:r>
          <a:endParaRPr lang="en-US" sz="2400" kern="1200" dirty="0"/>
        </a:p>
      </dsp:txBody>
      <dsp:txXfrm>
        <a:off x="3288000" y="3773212"/>
        <a:ext cx="1923288" cy="753997"/>
      </dsp:txXfrm>
    </dsp:sp>
    <dsp:sp modelId="{7DD2757F-D33F-764D-AEEC-40206061726C}">
      <dsp:nvSpPr>
        <dsp:cNvPr id="0" name=""/>
        <dsp:cNvSpPr/>
      </dsp:nvSpPr>
      <dsp:spPr>
        <a:xfrm>
          <a:off x="5365120" y="3736023"/>
          <a:ext cx="3019773" cy="8293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Post compile (convert)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Load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Function tests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Reuse test and support code</a:t>
          </a:r>
          <a:endParaRPr lang="en-US" sz="1800" kern="1200" dirty="0"/>
        </a:p>
      </dsp:txBody>
      <dsp:txXfrm>
        <a:off x="5365120" y="3736023"/>
        <a:ext cx="3019773" cy="8293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F32731-BCAE-634A-A968-4093033D96C1}">
      <dsp:nvSpPr>
        <dsp:cNvPr id="0" name=""/>
        <dsp:cNvSpPr/>
      </dsp:nvSpPr>
      <dsp:spPr>
        <a:xfrm rot="5400000">
          <a:off x="391659" y="973268"/>
          <a:ext cx="685354" cy="64340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6003F9E-70B4-1949-B0A0-A793C3F037E2}">
      <dsp:nvSpPr>
        <dsp:cNvPr id="0" name=""/>
        <dsp:cNvSpPr/>
      </dsp:nvSpPr>
      <dsp:spPr>
        <a:xfrm>
          <a:off x="2" y="78711"/>
          <a:ext cx="1950624" cy="1002029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Femto</a:t>
          </a:r>
          <a:r>
            <a:rPr lang="en-US" sz="2000" kern="1200" baseline="0" dirty="0" smtClean="0"/>
            <a:t> core modules</a:t>
          </a:r>
          <a:endParaRPr lang="en-US" sz="2000" kern="1200" dirty="0"/>
        </a:p>
      </dsp:txBody>
      <dsp:txXfrm>
        <a:off x="48926" y="127635"/>
        <a:ext cx="1852776" cy="904181"/>
      </dsp:txXfrm>
    </dsp:sp>
    <dsp:sp modelId="{D3820F4B-8B65-7E40-8485-DD031D6AF302}">
      <dsp:nvSpPr>
        <dsp:cNvPr id="0" name=""/>
        <dsp:cNvSpPr/>
      </dsp:nvSpPr>
      <dsp:spPr>
        <a:xfrm>
          <a:off x="2016308" y="158757"/>
          <a:ext cx="4166914" cy="9580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Mark packages for sub project type processing 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Perform Restricted Platform runtime compilation</a:t>
          </a:r>
          <a:endParaRPr lang="en-US" sz="1800" kern="1200" dirty="0"/>
        </a:p>
      </dsp:txBody>
      <dsp:txXfrm>
        <a:off x="2016308" y="158757"/>
        <a:ext cx="4166914" cy="958011"/>
      </dsp:txXfrm>
    </dsp:sp>
    <dsp:sp modelId="{39674F70-BFA8-E34E-B4AD-5EC53059E9FB}">
      <dsp:nvSpPr>
        <dsp:cNvPr id="0" name=""/>
        <dsp:cNvSpPr/>
      </dsp:nvSpPr>
      <dsp:spPr>
        <a:xfrm rot="5400000">
          <a:off x="352916" y="1664663"/>
          <a:ext cx="789366" cy="64538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B64CD7D-0573-6D4E-84C7-29B591D4939A}">
      <dsp:nvSpPr>
        <dsp:cNvPr id="0" name=""/>
        <dsp:cNvSpPr/>
      </dsp:nvSpPr>
      <dsp:spPr>
        <a:xfrm>
          <a:off x="1201447" y="1341705"/>
          <a:ext cx="2703237" cy="364855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Restricted Platform I</a:t>
          </a:r>
          <a:endParaRPr lang="en-US" sz="2000" kern="1200" dirty="0"/>
        </a:p>
      </dsp:txBody>
      <dsp:txXfrm>
        <a:off x="1219261" y="1359519"/>
        <a:ext cx="2667609" cy="329227"/>
      </dsp:txXfrm>
    </dsp:sp>
    <dsp:sp modelId="{60D6FF96-AF93-0C48-861F-8A101FD98CD9}">
      <dsp:nvSpPr>
        <dsp:cNvPr id="0" name=""/>
        <dsp:cNvSpPr/>
      </dsp:nvSpPr>
      <dsp:spPr>
        <a:xfrm>
          <a:off x="4154728" y="1387423"/>
          <a:ext cx="2370462" cy="2862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e.g. Java card</a:t>
          </a:r>
          <a:endParaRPr lang="en-US" sz="1800" kern="1200" dirty="0"/>
        </a:p>
      </dsp:txBody>
      <dsp:txXfrm>
        <a:off x="4154728" y="1387423"/>
        <a:ext cx="2370462" cy="286254"/>
      </dsp:txXfrm>
    </dsp:sp>
    <dsp:sp modelId="{C913D739-0214-A240-978D-C645EF5BC26C}">
      <dsp:nvSpPr>
        <dsp:cNvPr id="0" name=""/>
        <dsp:cNvSpPr/>
      </dsp:nvSpPr>
      <dsp:spPr>
        <a:xfrm>
          <a:off x="1232171" y="2020803"/>
          <a:ext cx="2551908" cy="396586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Restricted Platform II </a:t>
          </a:r>
          <a:endParaRPr lang="en-US" sz="2000" kern="1200" dirty="0"/>
        </a:p>
      </dsp:txBody>
      <dsp:txXfrm>
        <a:off x="1251534" y="2040166"/>
        <a:ext cx="2513182" cy="357860"/>
      </dsp:txXfrm>
    </dsp:sp>
    <dsp:sp modelId="{7DD2757F-D33F-764D-AEEC-40206061726C}">
      <dsp:nvSpPr>
        <dsp:cNvPr id="0" name=""/>
        <dsp:cNvSpPr/>
      </dsp:nvSpPr>
      <dsp:spPr>
        <a:xfrm>
          <a:off x="4039507" y="1924875"/>
          <a:ext cx="3953965" cy="607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e.g. Embedded Java for smart card terminal</a:t>
          </a:r>
          <a:endParaRPr lang="en-US" sz="1800" kern="1200" dirty="0"/>
        </a:p>
      </dsp:txBody>
      <dsp:txXfrm>
        <a:off x="4039507" y="1924875"/>
        <a:ext cx="3953965" cy="607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6C93B-C50F-7748-A986-9A66EE0C5396}" type="datetimeFigureOut">
              <a:rPr lang="en-US" smtClean="0"/>
              <a:t>27-09-14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88AAD-A30A-E54B-8A35-DC829A92B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994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4C0C8-A953-E843-A69B-9F8E7064216A}" type="datetimeFigureOut">
              <a:rPr lang="en-US" smtClean="0"/>
              <a:t>27-09-14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F8ED7-8FC3-4E47-88FB-672FBAD2B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0484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tif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62914" y="6356350"/>
            <a:ext cx="1415924" cy="365125"/>
          </a:xfrm>
        </p:spPr>
        <p:txBody>
          <a:bodyPr/>
          <a:lstStyle/>
          <a:p>
            <a:fld id="{D9C8B06B-817F-DA45-A37C-D64BF1479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30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038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238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35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05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8878680" y="21600"/>
            <a:ext cx="265320" cy="7559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418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137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842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71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240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220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tiff"/><Relationship Id="rId14" Type="http://schemas.openxmlformats.org/officeDocument/2006/relationships/image" Target="../media/image2.tiff"/><Relationship Id="rId15" Type="http://schemas.openxmlformats.org/officeDocument/2006/relationships/image" Target="../media/image3.tiff"/><Relationship Id="rId16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1440" y="274638"/>
            <a:ext cx="796535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441" y="1600200"/>
            <a:ext cx="813487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59999" y="6356350"/>
            <a:ext cx="1956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29-09-14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89686" y="6356350"/>
            <a:ext cx="2254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62914" y="6356350"/>
            <a:ext cx="14159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8B06B-817F-DA45-A37C-D64BF1479BF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2170" y="-3966"/>
            <a:ext cx="329940" cy="6865201"/>
          </a:xfrm>
          <a:prstGeom prst="rect">
            <a:avLst/>
          </a:prstGeom>
        </p:spPr>
      </p:pic>
      <p:pic>
        <p:nvPicPr>
          <p:cNvPr id="8" name="Picture 7"/>
          <p:cNvPicPr/>
          <p:nvPr userDrawn="1"/>
        </p:nvPicPr>
        <p:blipFill>
          <a:blip r:embed="rId14"/>
          <a:stretch>
            <a:fillRect/>
          </a:stretch>
        </p:blipFill>
        <p:spPr>
          <a:xfrm>
            <a:off x="417240" y="6216665"/>
            <a:ext cx="1742760" cy="590040"/>
          </a:xfrm>
          <a:prstGeom prst="rect">
            <a:avLst/>
          </a:prstGeom>
        </p:spPr>
      </p:pic>
      <p:pic>
        <p:nvPicPr>
          <p:cNvPr id="9" name="Picture 8"/>
          <p:cNvPicPr/>
          <p:nvPr userDrawn="1"/>
        </p:nvPicPr>
        <p:blipFill>
          <a:blip r:embed="rId15"/>
          <a:stretch>
            <a:fillRect/>
          </a:stretch>
        </p:blipFill>
        <p:spPr>
          <a:xfrm>
            <a:off x="8896076" y="0"/>
            <a:ext cx="265320" cy="6861236"/>
          </a:xfrm>
          <a:prstGeom prst="rect">
            <a:avLst/>
          </a:prstGeom>
        </p:spPr>
      </p:pic>
      <p:pic>
        <p:nvPicPr>
          <p:cNvPr id="10" name="Picture 9" descr="QC logo.eps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7583" y="6159500"/>
            <a:ext cx="622980" cy="665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288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14929"/>
            <a:ext cx="7772400" cy="2085521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5300" dirty="0" smtClean="0"/>
              <a:t>Femto Java</a:t>
            </a:r>
            <a:br>
              <a:rPr lang="en-US" sz="5300" dirty="0" smtClean="0"/>
            </a:br>
            <a:r>
              <a:rPr lang="en-US" sz="3100" dirty="0" smtClean="0"/>
              <a:t>Developing Java applications </a:t>
            </a:r>
            <a:br>
              <a:rPr lang="en-US" sz="3100" dirty="0" smtClean="0"/>
            </a:br>
            <a:r>
              <a:rPr lang="en-US" sz="3100" dirty="0" smtClean="0"/>
              <a:t>for tiny  footprint platforms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4815114" cy="1955800"/>
          </a:xfrm>
        </p:spPr>
        <p:txBody>
          <a:bodyPr/>
          <a:lstStyle/>
          <a:p>
            <a:r>
              <a:rPr lang="en-US" dirty="0" smtClean="0"/>
              <a:t>Eduard de Jong</a:t>
            </a:r>
          </a:p>
          <a:p>
            <a:r>
              <a:rPr lang="en-US" sz="1800" dirty="0" smtClean="0"/>
              <a:t>QC Technology B.V.</a:t>
            </a:r>
          </a:p>
          <a:p>
            <a:r>
              <a:rPr lang="en-US" sz="1800" dirty="0" smtClean="0"/>
              <a:t>BOF 2187</a:t>
            </a:r>
          </a:p>
          <a:p>
            <a:endParaRPr lang="en-US" sz="1800" dirty="0"/>
          </a:p>
          <a:p>
            <a:r>
              <a:rPr lang="en-US" sz="1800" dirty="0" smtClean="0"/>
              <a:t>http://</a:t>
            </a:r>
            <a:r>
              <a:rPr lang="en-US" sz="1800" dirty="0" err="1" smtClean="0"/>
              <a:t>java.net</a:t>
            </a:r>
            <a:r>
              <a:rPr lang="en-US" sz="1800" dirty="0"/>
              <a:t>/projects/</a:t>
            </a:r>
            <a:r>
              <a:rPr lang="en-US" sz="1800" dirty="0" err="1"/>
              <a:t>femto</a:t>
            </a:r>
            <a:r>
              <a:rPr lang="en-US" sz="1800" dirty="0"/>
              <a:t>-java</a:t>
            </a:r>
            <a:endParaRPr lang="en-US" sz="1800" dirty="0" smtClean="0"/>
          </a:p>
          <a:p>
            <a:endParaRPr lang="en-US" dirty="0"/>
          </a:p>
        </p:txBody>
      </p:sp>
      <p:pic>
        <p:nvPicPr>
          <p:cNvPr id="4" name="Picture 3" descr="QC logo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7931" y="3668485"/>
            <a:ext cx="2958630" cy="316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091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Femto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 smtClean="0"/>
              <a:t>Femto Java: </a:t>
            </a:r>
          </a:p>
          <a:p>
            <a:pPr marL="400050" lvl="1" indent="0">
              <a:buNone/>
            </a:pPr>
            <a:r>
              <a:rPr lang="en-US" sz="3200" dirty="0" smtClean="0"/>
              <a:t>Principles &amp; tools for developing Java code, programs and libraries, on restricted computing platforms:</a:t>
            </a:r>
          </a:p>
          <a:p>
            <a:pPr marL="857250" lvl="1" indent="-457200"/>
            <a:r>
              <a:rPr lang="en-US" sz="2400" dirty="0" smtClean="0"/>
              <a:t>Not the full Java runtime environment</a:t>
            </a:r>
          </a:p>
          <a:p>
            <a:pPr marL="857250" lvl="1" indent="-457200"/>
            <a:r>
              <a:rPr lang="en-US" sz="2400" dirty="0" smtClean="0"/>
              <a:t>Modified runtime functions</a:t>
            </a:r>
          </a:p>
          <a:p>
            <a:pPr marL="857250" lvl="1" indent="-457200"/>
            <a:r>
              <a:rPr lang="en-US" sz="2400" dirty="0" smtClean="0"/>
              <a:t>Java API with framework dedicated to platform purpose</a:t>
            </a:r>
          </a:p>
          <a:p>
            <a:pPr marL="857250" lvl="1" indent="-457200"/>
            <a:r>
              <a:rPr lang="en-US" sz="2400" dirty="0" smtClean="0"/>
              <a:t>Written in Java</a:t>
            </a:r>
          </a:p>
          <a:p>
            <a:pPr marL="1257300" lvl="2" indent="-457200"/>
            <a:r>
              <a:rPr lang="en-US" sz="2000" dirty="0" smtClean="0"/>
              <a:t>Executed </a:t>
            </a:r>
            <a:r>
              <a:rPr lang="en-US" sz="2000" dirty="0" smtClean="0"/>
              <a:t>using a Java-like interpreter</a:t>
            </a:r>
          </a:p>
          <a:p>
            <a:pPr marL="1257300" lvl="2" indent="-457200"/>
            <a:r>
              <a:rPr lang="en-US" sz="2000" dirty="0" smtClean="0"/>
              <a:t>Executable code created with post-compilation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794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440" y="274638"/>
            <a:ext cx="7965359" cy="938205"/>
          </a:xfrm>
        </p:spPr>
        <p:txBody>
          <a:bodyPr/>
          <a:lstStyle/>
          <a:p>
            <a:r>
              <a:rPr lang="en-US" dirty="0" smtClean="0"/>
              <a:t>Femto Java Development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793567987"/>
              </p:ext>
            </p:extLst>
          </p:nvPr>
        </p:nvGraphicFramePr>
        <p:xfrm>
          <a:off x="446188" y="1339789"/>
          <a:ext cx="8489019" cy="481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99002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Femto in </a:t>
            </a:r>
            <a:r>
              <a:rPr lang="en-US" dirty="0" err="1" smtClean="0"/>
              <a:t>NetBeans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798221861"/>
              </p:ext>
            </p:extLst>
          </p:nvPr>
        </p:nvGraphicFramePr>
        <p:xfrm>
          <a:off x="503392" y="3529973"/>
          <a:ext cx="8183407" cy="26601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21441" y="1600200"/>
            <a:ext cx="8134878" cy="2088529"/>
          </a:xfrm>
        </p:spPr>
        <p:txBody>
          <a:bodyPr>
            <a:normAutofit/>
          </a:bodyPr>
          <a:lstStyle/>
          <a:p>
            <a:r>
              <a:rPr lang="en-US" sz="2600" dirty="0" smtClean="0"/>
              <a:t>NB Code development project for Java SE project</a:t>
            </a:r>
          </a:p>
          <a:p>
            <a:r>
              <a:rPr lang="en-US" sz="2600" dirty="0" smtClean="0"/>
              <a:t>Code for restricted platform is in one or more ear-marked packages</a:t>
            </a:r>
          </a:p>
          <a:p>
            <a:r>
              <a:rPr lang="en-US" sz="2600" dirty="0" smtClean="0"/>
              <a:t>Creates a </a:t>
            </a:r>
            <a:r>
              <a:rPr lang="en-US" sz="2600" i="1" dirty="0" smtClean="0"/>
              <a:t>sub project type </a:t>
            </a:r>
            <a:r>
              <a:rPr lang="en-US" sz="2600" dirty="0" smtClean="0"/>
              <a:t>within the NB project</a:t>
            </a:r>
          </a:p>
        </p:txBody>
      </p:sp>
    </p:spTree>
    <p:extLst>
      <p:ext uri="{BB962C8B-B14F-4D97-AF65-F5344CB8AC3E}">
        <p14:creationId xmlns:p14="http://schemas.microsoft.com/office/powerpoint/2010/main" val="60963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 of this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ü"/>
            </a:pPr>
            <a:r>
              <a:rPr lang="en-US" dirty="0" smtClean="0">
                <a:solidFill>
                  <a:srgbClr val="7F7F7F"/>
                </a:solidFill>
              </a:rPr>
              <a:t>Background</a:t>
            </a:r>
          </a:p>
          <a:p>
            <a:pPr>
              <a:buFont typeface="Wingdings" charset="2"/>
              <a:buChar char="ü"/>
            </a:pPr>
            <a:r>
              <a:rPr lang="en-US" dirty="0" smtClean="0">
                <a:solidFill>
                  <a:srgbClr val="7F7F7F"/>
                </a:solidFill>
              </a:rPr>
              <a:t>Femto Java basics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Femto Java Card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Java Card tools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Java Card emulator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Runtime reference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Unit test support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Demo</a:t>
            </a:r>
          </a:p>
          <a:p>
            <a:r>
              <a:rPr lang="en-US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723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Femto Java Card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Tools need to support multiple packages</a:t>
            </a:r>
          </a:p>
          <a:p>
            <a:pPr lvl="2"/>
            <a:r>
              <a:rPr lang="en-US" dirty="0" smtClean="0"/>
              <a:t>Rethink CAP file </a:t>
            </a:r>
            <a:endParaRPr lang="en-US" dirty="0"/>
          </a:p>
          <a:p>
            <a:pPr lvl="2"/>
            <a:r>
              <a:rPr lang="en-US" dirty="0" smtClean="0"/>
              <a:t>Java Card Converter</a:t>
            </a:r>
          </a:p>
          <a:p>
            <a:pPr lvl="3"/>
            <a:r>
              <a:rPr lang="en-US" dirty="0" smtClean="0"/>
              <a:t>Wrapper around current tool</a:t>
            </a:r>
          </a:p>
          <a:p>
            <a:pPr lvl="3"/>
            <a:r>
              <a:rPr lang="en-US" dirty="0" smtClean="0"/>
              <a:t>Calling order constraints enforced.</a:t>
            </a:r>
            <a:endParaRPr lang="en-US" dirty="0"/>
          </a:p>
          <a:p>
            <a:pPr lvl="2"/>
            <a:r>
              <a:rPr lang="en-US" dirty="0"/>
              <a:t>CAP </a:t>
            </a:r>
            <a:r>
              <a:rPr lang="en-US" dirty="0" smtClean="0"/>
              <a:t>tools</a:t>
            </a:r>
          </a:p>
          <a:p>
            <a:pPr lvl="3"/>
            <a:r>
              <a:rPr lang="en-US" dirty="0" smtClean="0"/>
              <a:t>Load APDU scripts generated in proper package calling order</a:t>
            </a:r>
          </a:p>
          <a:p>
            <a:pPr lvl="2"/>
            <a:r>
              <a:rPr lang="en-US" dirty="0" smtClean="0"/>
              <a:t>Dependency importer</a:t>
            </a:r>
          </a:p>
          <a:p>
            <a:pPr lvl="3"/>
            <a:r>
              <a:rPr lang="en-US" dirty="0" smtClean="0"/>
              <a:t>Recognizes multi-package CAP files</a:t>
            </a:r>
          </a:p>
          <a:p>
            <a:r>
              <a:rPr lang="en-US" dirty="0" smtClean="0"/>
              <a:t>On-card platform enhancements</a:t>
            </a:r>
          </a:p>
          <a:p>
            <a:pPr lvl="1"/>
            <a:r>
              <a:rPr lang="en-US" dirty="0" err="1" smtClean="0"/>
              <a:t>AbstractApplet</a:t>
            </a:r>
            <a:endParaRPr lang="en-US" dirty="0" smtClean="0"/>
          </a:p>
          <a:p>
            <a:pPr lvl="2"/>
            <a:r>
              <a:rPr lang="en-US" dirty="0" err="1" smtClean="0"/>
              <a:t>Overridable</a:t>
            </a:r>
            <a:r>
              <a:rPr lang="en-US" dirty="0" smtClean="0"/>
              <a:t> initialization code</a:t>
            </a:r>
          </a:p>
          <a:p>
            <a:pPr lvl="2"/>
            <a:r>
              <a:rPr lang="en-US" dirty="0" err="1" smtClean="0"/>
              <a:t>TestApplet</a:t>
            </a:r>
            <a:endParaRPr lang="en-US" dirty="0" smtClean="0"/>
          </a:p>
          <a:p>
            <a:pPr lvl="1"/>
            <a:r>
              <a:rPr lang="en-US" dirty="0" smtClean="0"/>
              <a:t>On-card debugging support</a:t>
            </a:r>
            <a:endParaRPr lang="en-US" dirty="0" smtClean="0">
              <a:solidFill>
                <a:srgbClr val="FF0000"/>
              </a:solidFill>
            </a:endParaRPr>
          </a:p>
          <a:p>
            <a:pPr marL="400050" lvl="1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934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Femto Java Card emulator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Java Card platform API reference library</a:t>
            </a:r>
          </a:p>
          <a:p>
            <a:r>
              <a:rPr lang="en-US" dirty="0" smtClean="0"/>
              <a:t>Java Card platform implementation</a:t>
            </a:r>
          </a:p>
          <a:p>
            <a:pPr lvl="1"/>
            <a:r>
              <a:rPr lang="en-US" dirty="0" smtClean="0"/>
              <a:t>In Java</a:t>
            </a:r>
          </a:p>
          <a:p>
            <a:pPr lvl="2"/>
            <a:r>
              <a:rPr lang="en-US" dirty="0" smtClean="0"/>
              <a:t>Implements almost all Java Card features</a:t>
            </a:r>
          </a:p>
          <a:p>
            <a:pPr lvl="1"/>
            <a:r>
              <a:rPr lang="en-US" dirty="0" smtClean="0"/>
              <a:t>For (unit) testing</a:t>
            </a:r>
          </a:p>
          <a:p>
            <a:pPr lvl="2"/>
            <a:r>
              <a:rPr lang="en-US" dirty="0" smtClean="0"/>
              <a:t>Platform runtime environment instantiated per test</a:t>
            </a:r>
          </a:p>
          <a:p>
            <a:pPr lvl="2"/>
            <a:r>
              <a:rPr lang="en-US" dirty="0" smtClean="0"/>
              <a:t>External access to runtime static data  </a:t>
            </a:r>
          </a:p>
          <a:p>
            <a:pPr marL="1371600" lvl="3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400050" lvl="1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883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440" y="274638"/>
            <a:ext cx="7965359" cy="903880"/>
          </a:xfrm>
        </p:spPr>
        <p:txBody>
          <a:bodyPr/>
          <a:lstStyle/>
          <a:p>
            <a:r>
              <a:rPr lang="en-US" dirty="0" smtClean="0"/>
              <a:t>Unit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596" y="1407357"/>
            <a:ext cx="8295723" cy="457676"/>
          </a:xfrm>
        </p:spPr>
        <p:txBody>
          <a:bodyPr>
            <a:normAutofit fontScale="85000" lnSpcReduction="10000"/>
          </a:bodyPr>
          <a:lstStyle/>
          <a:p>
            <a:pPr marL="400050" lvl="1" indent="0">
              <a:buNone/>
            </a:pPr>
            <a:r>
              <a:rPr lang="en-US" dirty="0" smtClean="0"/>
              <a:t>The Java card runtime is instantiated at the start of each test.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16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60596" y="2002337"/>
            <a:ext cx="829572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urier New"/>
                <a:cs typeface="Courier New"/>
              </a:rPr>
              <a:t>class </a:t>
            </a:r>
            <a:r>
              <a:rPr lang="en-US" sz="2000" dirty="0" err="1" smtClean="0">
                <a:latin typeface="Courier New"/>
                <a:cs typeface="Courier New"/>
              </a:rPr>
              <a:t>ShowFemtoUnitTest</a:t>
            </a:r>
            <a:r>
              <a:rPr lang="en-US" sz="2000" dirty="0" smtClean="0">
                <a:latin typeface="Courier New"/>
                <a:cs typeface="Courier New"/>
              </a:rPr>
              <a:t> {</a:t>
            </a:r>
          </a:p>
          <a:p>
            <a:endParaRPr lang="en-US" sz="2000" dirty="0" smtClean="0">
              <a:latin typeface="Courier New"/>
              <a:cs typeface="Courier New"/>
            </a:endParaRPr>
          </a:p>
          <a:p>
            <a:r>
              <a:rPr lang="en-US" sz="2000" dirty="0" smtClean="0">
                <a:latin typeface="Courier New"/>
                <a:cs typeface="Courier New"/>
              </a:rPr>
              <a:t>  @Before void </a:t>
            </a:r>
            <a:r>
              <a:rPr lang="en-US" sz="2000" dirty="0" err="1" smtClean="0">
                <a:latin typeface="Courier New"/>
                <a:cs typeface="Courier New"/>
              </a:rPr>
              <a:t>initJavaCardRuntime</a:t>
            </a:r>
            <a:r>
              <a:rPr lang="en-US" sz="2000" dirty="0" smtClean="0">
                <a:latin typeface="Courier New"/>
                <a:cs typeface="Courier New"/>
              </a:rPr>
              <a:t>() {</a:t>
            </a:r>
          </a:p>
          <a:p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  <a:latin typeface="Courier New"/>
                <a:cs typeface="Courier New"/>
              </a:rPr>
              <a:t>//Create the runtime for the current test (Thread)</a:t>
            </a:r>
          </a:p>
          <a:p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smtClean="0">
                <a:latin typeface="Courier New"/>
                <a:cs typeface="Courier New"/>
              </a:rPr>
              <a:t>   </a:t>
            </a:r>
            <a:r>
              <a:rPr lang="en-US" sz="2000" b="1" dirty="0" err="1" smtClean="0">
                <a:solidFill>
                  <a:srgbClr val="77933C"/>
                </a:solidFill>
                <a:latin typeface="Courier New"/>
                <a:cs typeface="Courier New"/>
              </a:rPr>
              <a:t>JavaCardTestContext.getInstance</a:t>
            </a:r>
            <a:r>
              <a:rPr lang="en-US" sz="2000" b="1" dirty="0" smtClean="0">
                <a:solidFill>
                  <a:srgbClr val="77933C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sz="2000" dirty="0" smtClean="0">
                <a:latin typeface="Courier New"/>
                <a:cs typeface="Courier New"/>
              </a:rPr>
              <a:t>  }</a:t>
            </a:r>
          </a:p>
          <a:p>
            <a:endParaRPr lang="en-US" sz="2000" dirty="0" smtClean="0">
              <a:latin typeface="Courier New"/>
              <a:cs typeface="Courier New"/>
            </a:endParaRPr>
          </a:p>
          <a:p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smtClean="0">
                <a:latin typeface="Courier New"/>
                <a:cs typeface="Courier New"/>
              </a:rPr>
              <a:t> @Test void </a:t>
            </a:r>
            <a:r>
              <a:rPr lang="en-US" sz="2000" dirty="0" err="1" smtClean="0">
                <a:latin typeface="Courier New"/>
                <a:cs typeface="Courier New"/>
              </a:rPr>
              <a:t>aMethodTest</a:t>
            </a:r>
            <a:r>
              <a:rPr lang="en-US" sz="2000" dirty="0" smtClean="0">
                <a:latin typeface="Courier New"/>
                <a:cs typeface="Courier New"/>
              </a:rPr>
              <a:t>(){</a:t>
            </a:r>
          </a:p>
          <a:p>
            <a:r>
              <a:rPr lang="en-US" sz="2000" dirty="0" smtClean="0">
                <a:solidFill>
                  <a:srgbClr val="77933C"/>
                </a:solidFill>
                <a:latin typeface="Courier New"/>
                <a:cs typeface="Courier New"/>
              </a:rPr>
              <a:t>//e.g. </a:t>
            </a:r>
            <a:r>
              <a:rPr lang="en-US" sz="2000" dirty="0">
                <a:solidFill>
                  <a:srgbClr val="77933C"/>
                </a:solidFill>
                <a:latin typeface="Courier New"/>
                <a:cs typeface="Courier New"/>
              </a:rPr>
              <a:t>c</a:t>
            </a:r>
            <a:r>
              <a:rPr lang="en-US" sz="2000" dirty="0" smtClean="0">
                <a:solidFill>
                  <a:srgbClr val="77933C"/>
                </a:solidFill>
                <a:latin typeface="Courier New"/>
                <a:cs typeface="Courier New"/>
              </a:rPr>
              <a:t>all a runtime static method</a:t>
            </a:r>
          </a:p>
          <a:p>
            <a:r>
              <a:rPr lang="en-US" sz="2000" dirty="0">
                <a:solidFill>
                  <a:srgbClr val="77933C"/>
                </a:solidFill>
                <a:latin typeface="Courier New"/>
                <a:cs typeface="Courier New"/>
              </a:rPr>
              <a:t>	</a:t>
            </a:r>
            <a:r>
              <a:rPr lang="en-US" sz="2000" dirty="0" smtClean="0">
                <a:solidFill>
                  <a:srgbClr val="77933C"/>
                </a:solidFill>
                <a:latin typeface="Courier New"/>
                <a:cs typeface="Courier New"/>
              </a:rPr>
              <a:t>	</a:t>
            </a:r>
            <a:r>
              <a:rPr lang="en-US" sz="2000" b="1" dirty="0" smtClean="0">
                <a:solidFill>
                  <a:srgbClr val="77933C"/>
                </a:solidFill>
                <a:latin typeface="Courier New"/>
                <a:cs typeface="Courier New"/>
              </a:rPr>
              <a:t>byte[] </a:t>
            </a:r>
            <a:r>
              <a:rPr lang="en-US" sz="2000" b="1" dirty="0" err="1" smtClean="0">
                <a:solidFill>
                  <a:srgbClr val="77933C"/>
                </a:solidFill>
                <a:latin typeface="Courier New"/>
                <a:cs typeface="Courier New"/>
              </a:rPr>
              <a:t>bArr</a:t>
            </a:r>
            <a:r>
              <a:rPr lang="en-US" sz="2000" b="1" dirty="0" smtClean="0">
                <a:solidFill>
                  <a:srgbClr val="77933C"/>
                </a:solidFill>
                <a:latin typeface="Courier New"/>
                <a:cs typeface="Courier New"/>
              </a:rPr>
              <a:t> =</a:t>
            </a:r>
            <a:br>
              <a:rPr lang="en-US" sz="2000" b="1" dirty="0" smtClean="0">
                <a:solidFill>
                  <a:srgbClr val="77933C"/>
                </a:solidFill>
                <a:latin typeface="Courier New"/>
                <a:cs typeface="Courier New"/>
              </a:rPr>
            </a:br>
            <a:r>
              <a:rPr lang="en-US" sz="2000" b="1" dirty="0" smtClean="0">
                <a:solidFill>
                  <a:srgbClr val="77933C"/>
                </a:solidFill>
                <a:latin typeface="Courier New"/>
                <a:cs typeface="Courier New"/>
              </a:rPr>
              <a:t>        </a:t>
            </a:r>
            <a:r>
              <a:rPr lang="en-US" sz="2000" b="1" dirty="0" err="1" smtClean="0">
                <a:solidFill>
                  <a:srgbClr val="77933C"/>
                </a:solidFill>
                <a:latin typeface="Courier New"/>
                <a:cs typeface="Courier New"/>
              </a:rPr>
              <a:t>JCSystem.makeTransientByteArray</a:t>
            </a:r>
            <a:r>
              <a:rPr lang="en-US" sz="2000" b="1" dirty="0" smtClean="0">
                <a:solidFill>
                  <a:srgbClr val="77933C"/>
                </a:solidFill>
                <a:latin typeface="Courier New"/>
                <a:cs typeface="Courier New"/>
              </a:rPr>
              <a:t>(10, 1);</a:t>
            </a:r>
          </a:p>
          <a:p>
            <a:r>
              <a:rPr lang="en-US" sz="2000" dirty="0" smtClean="0">
                <a:solidFill>
                  <a:srgbClr val="77933C"/>
                </a:solidFill>
                <a:latin typeface="Courier New"/>
                <a:cs typeface="Courier New"/>
              </a:rPr>
              <a:t>//Dispatched to the current runtime instance</a:t>
            </a:r>
          </a:p>
          <a:p>
            <a:r>
              <a:rPr lang="en-US" sz="2000" dirty="0" smtClean="0">
                <a:solidFill>
                  <a:srgbClr val="77933C"/>
                </a:solidFill>
                <a:latin typeface="Courier New"/>
                <a:cs typeface="Courier New"/>
              </a:rPr>
              <a:t>//test code </a:t>
            </a:r>
            <a:r>
              <a:rPr lang="en-US" sz="2000" b="1" dirty="0" smtClean="0">
                <a:solidFill>
                  <a:srgbClr val="77933C"/>
                </a:solidFill>
                <a:latin typeface="Courier New"/>
                <a:cs typeface="Courier New"/>
              </a:rPr>
              <a:t>…</a:t>
            </a:r>
          </a:p>
          <a:p>
            <a:r>
              <a:rPr lang="en-US" sz="2000" dirty="0" smtClean="0">
                <a:latin typeface="Courier New"/>
                <a:cs typeface="Courier New"/>
              </a:rPr>
              <a:t>  }</a:t>
            </a:r>
          </a:p>
          <a:p>
            <a:r>
              <a:rPr lang="en-US" sz="2000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99343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440" y="274638"/>
            <a:ext cx="7965359" cy="812344"/>
          </a:xfrm>
        </p:spPr>
        <p:txBody>
          <a:bodyPr/>
          <a:lstStyle/>
          <a:p>
            <a:r>
              <a:rPr lang="en-US" dirty="0" smtClean="0"/>
              <a:t>APDU Unit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441" y="1307598"/>
            <a:ext cx="8134878" cy="585206"/>
          </a:xfrm>
        </p:spPr>
        <p:txBody>
          <a:bodyPr>
            <a:normAutofit fontScale="85000" lnSpcReduction="10000"/>
          </a:bodyPr>
          <a:lstStyle/>
          <a:p>
            <a:pPr marL="400050" lvl="1" indent="0">
              <a:buNone/>
            </a:pPr>
            <a:r>
              <a:rPr lang="en-US" dirty="0" smtClean="0"/>
              <a:t>Explicit reference to Java card runtime to access APDU buffer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17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12292" y="1892804"/>
            <a:ext cx="779113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urier New"/>
                <a:cs typeface="Courier New"/>
              </a:rPr>
              <a:t>class </a:t>
            </a:r>
            <a:r>
              <a:rPr lang="en-US" sz="2000" dirty="0" err="1">
                <a:latin typeface="Courier New"/>
                <a:cs typeface="Courier New"/>
              </a:rPr>
              <a:t>ShowFemtoUnitTest</a:t>
            </a:r>
            <a:r>
              <a:rPr lang="en-US" sz="2000" dirty="0">
                <a:latin typeface="Courier New"/>
                <a:cs typeface="Courier New"/>
              </a:rPr>
              <a:t> {</a:t>
            </a:r>
          </a:p>
          <a:p>
            <a:r>
              <a:rPr lang="en-US" sz="2000" b="1" dirty="0" smtClean="0">
                <a:solidFill>
                  <a:srgbClr val="77933C"/>
                </a:solidFill>
                <a:latin typeface="Courier New"/>
                <a:cs typeface="Courier New"/>
              </a:rPr>
              <a:t>	</a:t>
            </a:r>
            <a:r>
              <a:rPr lang="en-US" sz="2000" b="1" dirty="0" err="1" smtClean="0">
                <a:solidFill>
                  <a:srgbClr val="77933C"/>
                </a:solidFill>
                <a:latin typeface="Courier New"/>
                <a:cs typeface="Courier New"/>
              </a:rPr>
              <a:t>JavaCardTestContext</a:t>
            </a:r>
            <a:r>
              <a:rPr lang="en-US" sz="2000" b="1" dirty="0" smtClean="0">
                <a:solidFill>
                  <a:srgbClr val="77933C"/>
                </a:solidFill>
                <a:latin typeface="Courier New"/>
                <a:cs typeface="Courier New"/>
              </a:rPr>
              <a:t> context;</a:t>
            </a:r>
            <a:endParaRPr lang="en-US" sz="2000" dirty="0">
              <a:latin typeface="Courier New"/>
              <a:cs typeface="Courier New"/>
            </a:endParaRPr>
          </a:p>
          <a:p>
            <a:r>
              <a:rPr lang="en-US" sz="2000" dirty="0">
                <a:latin typeface="Courier New"/>
                <a:cs typeface="Courier New"/>
              </a:rPr>
              <a:t>  @Before void </a:t>
            </a:r>
            <a:r>
              <a:rPr lang="en-US" sz="2000" dirty="0" err="1">
                <a:latin typeface="Courier New"/>
                <a:cs typeface="Courier New"/>
              </a:rPr>
              <a:t>initJavaCardRuntime</a:t>
            </a:r>
            <a:r>
              <a:rPr lang="en-US" sz="2000" dirty="0">
                <a:latin typeface="Courier New"/>
                <a:cs typeface="Courier New"/>
              </a:rPr>
              <a:t>() {</a:t>
            </a:r>
          </a:p>
          <a:p>
            <a:r>
              <a:rPr lang="en-US" sz="2000" dirty="0">
                <a:solidFill>
                  <a:schemeClr val="accent3">
                    <a:lumMod val="75000"/>
                  </a:schemeClr>
                </a:solidFill>
                <a:latin typeface="Courier New"/>
                <a:cs typeface="Courier New"/>
              </a:rPr>
              <a:t>/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  <a:latin typeface="Courier New"/>
                <a:cs typeface="Courier New"/>
              </a:rPr>
              <a:t>/Keep reference to runtime context</a:t>
            </a:r>
            <a:endParaRPr lang="en-US" sz="2000" dirty="0">
              <a:solidFill>
                <a:schemeClr val="accent3">
                  <a:lumMod val="75000"/>
                </a:schemeClr>
              </a:solidFill>
              <a:latin typeface="Courier New"/>
              <a:cs typeface="Courier New"/>
            </a:endParaRPr>
          </a:p>
          <a:p>
            <a:r>
              <a:rPr lang="en-US" sz="2000" dirty="0">
                <a:latin typeface="Courier New"/>
                <a:cs typeface="Courier New"/>
              </a:rPr>
              <a:t>    </a:t>
            </a:r>
            <a:r>
              <a:rPr lang="en-US" sz="2000" b="1" dirty="0" smtClean="0">
                <a:solidFill>
                  <a:srgbClr val="77933C"/>
                </a:solidFill>
                <a:latin typeface="Courier New"/>
                <a:cs typeface="Courier New"/>
              </a:rPr>
              <a:t>context = </a:t>
            </a:r>
            <a:r>
              <a:rPr lang="en-US" sz="2000" b="1" dirty="0" err="1" smtClean="0">
                <a:solidFill>
                  <a:srgbClr val="77933C"/>
                </a:solidFill>
                <a:latin typeface="Courier New"/>
                <a:cs typeface="Courier New"/>
              </a:rPr>
              <a:t>JavaCardTestContext.getInstance</a:t>
            </a:r>
            <a:r>
              <a:rPr lang="en-US" sz="2000" b="1" dirty="0">
                <a:solidFill>
                  <a:srgbClr val="77933C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sz="2000" dirty="0">
                <a:latin typeface="Courier New"/>
                <a:cs typeface="Courier New"/>
              </a:rPr>
              <a:t>  }</a:t>
            </a:r>
          </a:p>
          <a:p>
            <a:endParaRPr lang="en-US" sz="2000" dirty="0">
              <a:latin typeface="Courier New"/>
              <a:cs typeface="Courier New"/>
            </a:endParaRPr>
          </a:p>
          <a:p>
            <a:r>
              <a:rPr lang="en-US" sz="2000" dirty="0">
                <a:latin typeface="Courier New"/>
                <a:cs typeface="Courier New"/>
              </a:rPr>
              <a:t>  @Test void </a:t>
            </a:r>
            <a:r>
              <a:rPr lang="en-US" sz="2000" dirty="0" err="1">
                <a:latin typeface="Courier New"/>
                <a:cs typeface="Courier New"/>
              </a:rPr>
              <a:t>aMethodTest</a:t>
            </a:r>
            <a:r>
              <a:rPr lang="en-US" sz="2000" dirty="0">
                <a:latin typeface="Courier New"/>
                <a:cs typeface="Courier New"/>
              </a:rPr>
              <a:t>(){</a:t>
            </a:r>
          </a:p>
          <a:p>
            <a:r>
              <a:rPr lang="en-US" sz="2000" dirty="0">
                <a:solidFill>
                  <a:srgbClr val="77933C"/>
                </a:solidFill>
                <a:latin typeface="Courier New"/>
                <a:cs typeface="Courier New"/>
              </a:rPr>
              <a:t>/</a:t>
            </a:r>
            <a:r>
              <a:rPr lang="en-US" sz="2000" dirty="0" smtClean="0">
                <a:solidFill>
                  <a:srgbClr val="77933C"/>
                </a:solidFill>
                <a:latin typeface="Courier New"/>
                <a:cs typeface="Courier New"/>
              </a:rPr>
              <a:t>/Set the current APDU.</a:t>
            </a:r>
            <a:endParaRPr lang="en-US" sz="2000" dirty="0">
              <a:solidFill>
                <a:srgbClr val="77933C"/>
              </a:solidFill>
              <a:latin typeface="Courier New"/>
              <a:cs typeface="Courier New"/>
            </a:endParaRPr>
          </a:p>
          <a:p>
            <a:r>
              <a:rPr lang="en-US" sz="2000" dirty="0">
                <a:solidFill>
                  <a:srgbClr val="77933C"/>
                </a:solidFill>
                <a:latin typeface="Courier New"/>
                <a:cs typeface="Courier New"/>
              </a:rPr>
              <a:t>		</a:t>
            </a:r>
            <a:r>
              <a:rPr lang="en-US" sz="2000" b="1" dirty="0" smtClean="0">
                <a:solidFill>
                  <a:srgbClr val="77933C"/>
                </a:solidFill>
                <a:latin typeface="Courier New"/>
                <a:cs typeface="Courier New"/>
              </a:rPr>
              <a:t>APDU </a:t>
            </a:r>
            <a:r>
              <a:rPr lang="en-US" sz="2000" b="1" dirty="0" err="1" smtClean="0">
                <a:solidFill>
                  <a:srgbClr val="77933C"/>
                </a:solidFill>
                <a:latin typeface="Courier New"/>
                <a:cs typeface="Courier New"/>
              </a:rPr>
              <a:t>apdu</a:t>
            </a:r>
            <a:r>
              <a:rPr lang="en-US" sz="2000" b="1" dirty="0" smtClean="0">
                <a:solidFill>
                  <a:srgbClr val="77933C"/>
                </a:solidFill>
                <a:latin typeface="Courier New"/>
                <a:cs typeface="Courier New"/>
              </a:rPr>
              <a:t> </a:t>
            </a:r>
            <a:r>
              <a:rPr lang="en-US" sz="2000" b="1" dirty="0">
                <a:solidFill>
                  <a:srgbClr val="77933C"/>
                </a:solidFill>
                <a:latin typeface="Courier New"/>
                <a:cs typeface="Courier New"/>
              </a:rPr>
              <a:t>=</a:t>
            </a:r>
            <a:br>
              <a:rPr lang="en-US" sz="2000" b="1" dirty="0">
                <a:solidFill>
                  <a:srgbClr val="77933C"/>
                </a:solidFill>
                <a:latin typeface="Courier New"/>
                <a:cs typeface="Courier New"/>
              </a:rPr>
            </a:br>
            <a:r>
              <a:rPr lang="en-US" sz="2000" b="1" dirty="0">
                <a:solidFill>
                  <a:srgbClr val="77933C"/>
                </a:solidFill>
                <a:latin typeface="Courier New"/>
                <a:cs typeface="Courier New"/>
              </a:rPr>
              <a:t>        </a:t>
            </a:r>
            <a:r>
              <a:rPr lang="en-US" sz="2000" b="1" dirty="0" err="1" smtClean="0">
                <a:solidFill>
                  <a:srgbClr val="77933C"/>
                </a:solidFill>
                <a:latin typeface="Courier New"/>
                <a:cs typeface="Courier New"/>
              </a:rPr>
              <a:t>context.makeApdu</a:t>
            </a:r>
            <a:r>
              <a:rPr lang="en-US" sz="2000" b="1" dirty="0" smtClean="0">
                <a:solidFill>
                  <a:srgbClr val="77933C"/>
                </a:solidFill>
                <a:latin typeface="Courier New"/>
                <a:cs typeface="Courier New"/>
              </a:rPr>
              <a:t>(</a:t>
            </a:r>
            <a:r>
              <a:rPr lang="en-US" sz="2000" b="1" dirty="0">
                <a:solidFill>
                  <a:srgbClr val="77933C"/>
                </a:solidFill>
                <a:latin typeface="Courier New"/>
                <a:cs typeface="Courier New"/>
              </a:rPr>
              <a:t>10, </a:t>
            </a:r>
            <a:r>
              <a:rPr lang="en-US" sz="2000" b="1" dirty="0" smtClean="0">
                <a:solidFill>
                  <a:srgbClr val="77933C"/>
                </a:solidFill>
                <a:latin typeface="Courier New"/>
                <a:cs typeface="Courier New"/>
              </a:rPr>
              <a:t>0x80, 4, 0, 0, …)</a:t>
            </a:r>
            <a:r>
              <a:rPr lang="en-US" sz="2000" b="1" dirty="0">
                <a:solidFill>
                  <a:srgbClr val="77933C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2000" dirty="0" smtClean="0">
                <a:solidFill>
                  <a:srgbClr val="77933C"/>
                </a:solidFill>
                <a:latin typeface="Courier New"/>
                <a:cs typeface="Courier New"/>
              </a:rPr>
              <a:t>/</a:t>
            </a:r>
            <a:r>
              <a:rPr lang="en-US" sz="2000" dirty="0">
                <a:solidFill>
                  <a:srgbClr val="77933C"/>
                </a:solidFill>
                <a:latin typeface="Courier New"/>
                <a:cs typeface="Courier New"/>
              </a:rPr>
              <a:t>/test code </a:t>
            </a:r>
            <a:r>
              <a:rPr lang="en-US" sz="2000" b="1" dirty="0" smtClean="0">
                <a:solidFill>
                  <a:srgbClr val="77933C"/>
                </a:solidFill>
                <a:latin typeface="Courier New"/>
                <a:cs typeface="Courier New"/>
              </a:rPr>
              <a:t>…</a:t>
            </a:r>
          </a:p>
          <a:p>
            <a:r>
              <a:rPr lang="en-US" sz="2000" b="1" dirty="0">
                <a:solidFill>
                  <a:srgbClr val="77933C"/>
                </a:solidFill>
                <a:latin typeface="Courier New"/>
                <a:cs typeface="Courier New"/>
              </a:rPr>
              <a:t>	</a:t>
            </a:r>
            <a:r>
              <a:rPr lang="en-US" sz="2000" b="1" dirty="0" smtClean="0">
                <a:solidFill>
                  <a:srgbClr val="77933C"/>
                </a:solidFill>
                <a:latin typeface="Courier New"/>
                <a:cs typeface="Courier New"/>
              </a:rPr>
              <a:t>	</a:t>
            </a:r>
            <a:r>
              <a:rPr lang="en-US" sz="2000" b="1" dirty="0" err="1" smtClean="0">
                <a:solidFill>
                  <a:srgbClr val="77933C"/>
                </a:solidFill>
                <a:latin typeface="Courier New"/>
                <a:cs typeface="Courier New"/>
              </a:rPr>
              <a:t>assertEquals</a:t>
            </a:r>
            <a:r>
              <a:rPr lang="en-US" sz="2000" b="1" dirty="0" smtClean="0">
                <a:solidFill>
                  <a:srgbClr val="77933C"/>
                </a:solidFill>
                <a:latin typeface="Courier New"/>
                <a:cs typeface="Courier New"/>
              </a:rPr>
              <a:t>(</a:t>
            </a:r>
            <a:r>
              <a:rPr lang="en-US" sz="2000" b="1" dirty="0" err="1" smtClean="0">
                <a:solidFill>
                  <a:srgbClr val="77933C"/>
                </a:solidFill>
                <a:latin typeface="Courier New"/>
                <a:cs typeface="Courier New"/>
              </a:rPr>
              <a:t>apdu</a:t>
            </a:r>
            <a:r>
              <a:rPr lang="en-US" sz="2000" b="1" dirty="0" smtClean="0">
                <a:solidFill>
                  <a:srgbClr val="77933C"/>
                </a:solidFill>
                <a:latin typeface="Courier New"/>
                <a:cs typeface="Courier New"/>
              </a:rPr>
              <a:t>, </a:t>
            </a:r>
            <a:r>
              <a:rPr lang="en-US" sz="2000" b="1" dirty="0" err="1" smtClean="0">
                <a:solidFill>
                  <a:srgbClr val="77933C"/>
                </a:solidFill>
                <a:latin typeface="Courier New"/>
                <a:cs typeface="Courier New"/>
              </a:rPr>
              <a:t>APDU.getCurrentAPDU</a:t>
            </a:r>
            <a:r>
              <a:rPr lang="en-US" sz="2000" b="1" dirty="0" smtClean="0">
                <a:solidFill>
                  <a:srgbClr val="77933C"/>
                </a:solidFill>
                <a:latin typeface="Courier New"/>
                <a:cs typeface="Courier New"/>
              </a:rPr>
              <a:t>());</a:t>
            </a:r>
            <a:endParaRPr lang="en-US" sz="2000" b="1" dirty="0">
              <a:solidFill>
                <a:srgbClr val="77933C"/>
              </a:solidFill>
              <a:latin typeface="Courier New"/>
              <a:cs typeface="Courier New"/>
            </a:endParaRPr>
          </a:p>
          <a:p>
            <a:r>
              <a:rPr lang="en-US" sz="2000" dirty="0">
                <a:latin typeface="Courier New"/>
                <a:cs typeface="Courier New"/>
              </a:rPr>
              <a:t>  }</a:t>
            </a:r>
          </a:p>
          <a:p>
            <a:r>
              <a:rPr lang="en-US" sz="2000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32029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440" y="274638"/>
            <a:ext cx="7965359" cy="812344"/>
          </a:xfrm>
        </p:spPr>
        <p:txBody>
          <a:bodyPr/>
          <a:lstStyle/>
          <a:p>
            <a:r>
              <a:rPr lang="en-US" dirty="0" smtClean="0"/>
              <a:t>APDU level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441" y="1307597"/>
            <a:ext cx="8134878" cy="4527782"/>
          </a:xfrm>
        </p:spPr>
        <p:txBody>
          <a:bodyPr>
            <a:noAutofit/>
          </a:bodyPr>
          <a:lstStyle/>
          <a:p>
            <a:pPr marL="400050" lvl="1" indent="0">
              <a:buNone/>
            </a:pPr>
            <a:r>
              <a:rPr lang="en-US" sz="3200" dirty="0" smtClean="0"/>
              <a:t>The emulated Java Card runtime  supports</a:t>
            </a:r>
          </a:p>
          <a:p>
            <a:pPr marL="857250" lvl="1" indent="-457200"/>
            <a:r>
              <a:rPr lang="en-US" dirty="0" smtClean="0"/>
              <a:t>Loading Java Card Applet instance</a:t>
            </a:r>
          </a:p>
          <a:p>
            <a:pPr marL="857250" lvl="1" indent="-457200"/>
            <a:r>
              <a:rPr lang="en-US" dirty="0" smtClean="0"/>
              <a:t>Specifying AID</a:t>
            </a:r>
            <a:r>
              <a:rPr lang="en-US" dirty="0"/>
              <a:t> </a:t>
            </a:r>
            <a:r>
              <a:rPr lang="en-US" dirty="0" smtClean="0"/>
              <a:t>for the applet under test.</a:t>
            </a:r>
          </a:p>
          <a:p>
            <a:pPr marL="857250" lvl="1" indent="-457200"/>
            <a:r>
              <a:rPr lang="en-US" dirty="0" smtClean="0"/>
              <a:t>Specifying Shareable interface implementations</a:t>
            </a:r>
          </a:p>
          <a:p>
            <a:pPr marL="857250" lvl="1" indent="-457200"/>
            <a:r>
              <a:rPr lang="en-US" dirty="0" smtClean="0"/>
              <a:t>Initiating a session with an Applet</a:t>
            </a:r>
          </a:p>
          <a:p>
            <a:pPr marL="1257300" lvl="2" indent="-457200"/>
            <a:r>
              <a:rPr lang="en-US" dirty="0" smtClean="0"/>
              <a:t>With answer to SELECT command</a:t>
            </a:r>
          </a:p>
          <a:p>
            <a:pPr marL="857250" lvl="1" indent="-457200"/>
            <a:r>
              <a:rPr lang="en-US" dirty="0" smtClean="0"/>
              <a:t>Manufacturing APDUs for Applet session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/>
              <a:t>	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27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Opening a Java SE Project</a:t>
            </a:r>
          </a:p>
          <a:p>
            <a:pPr lvl="1"/>
            <a:r>
              <a:rPr lang="en-US" dirty="0" smtClean="0"/>
              <a:t>Project prepared with Femto plugin modules</a:t>
            </a:r>
          </a:p>
          <a:p>
            <a:pPr lvl="1"/>
            <a:r>
              <a:rPr lang="en-US" dirty="0" smtClean="0"/>
              <a:t>Marking packages for Java Card processing</a:t>
            </a:r>
          </a:p>
          <a:p>
            <a:r>
              <a:rPr lang="en-US" dirty="0" smtClean="0"/>
              <a:t>Run unit tests for Java Card library</a:t>
            </a:r>
          </a:p>
          <a:p>
            <a:pPr lvl="1"/>
            <a:r>
              <a:rPr lang="en-US" dirty="0" smtClean="0"/>
              <a:t>Existing Java Card development with deployed code</a:t>
            </a:r>
          </a:p>
          <a:p>
            <a:pPr marL="1371600" lvl="3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400050" lvl="1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830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</a:t>
            </a:r>
            <a:r>
              <a:rPr lang="en-US" dirty="0" err="1" smtClean="0"/>
              <a:t>BoF</a:t>
            </a:r>
            <a:r>
              <a:rPr lang="en-US" dirty="0" smtClean="0"/>
              <a:t>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441" y="1600201"/>
            <a:ext cx="8134878" cy="2590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Learn about a different way to develop Java code for tiny platforms e.g. smart cards</a:t>
            </a:r>
          </a:p>
          <a:p>
            <a:pPr lvl="1"/>
            <a:r>
              <a:rPr lang="en-US" dirty="0" smtClean="0"/>
              <a:t>With unit testing of on-platform code</a:t>
            </a:r>
          </a:p>
          <a:p>
            <a:pPr lvl="1"/>
            <a:r>
              <a:rPr lang="en-US" dirty="0" smtClean="0"/>
              <a:t>In multiple packages in the same project</a:t>
            </a:r>
          </a:p>
          <a:p>
            <a:r>
              <a:rPr lang="en-US" dirty="0" smtClean="0"/>
              <a:t>See it used for Java </a:t>
            </a:r>
            <a:r>
              <a:rPr lang="en-US" dirty="0" err="1" smtClean="0"/>
              <a:t>Card</a:t>
            </a:r>
            <a:r>
              <a:rPr lang="en-US" sz="2200" baseline="60000" dirty="0" err="1" smtClean="0"/>
              <a:t>tm</a:t>
            </a:r>
            <a:r>
              <a:rPr lang="en-US" sz="2200" baseline="60000" dirty="0" smtClean="0"/>
              <a:t> </a:t>
            </a:r>
            <a:r>
              <a:rPr lang="en-US" dirty="0" smtClean="0"/>
              <a:t>platform code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03805" y="4517096"/>
            <a:ext cx="5360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u="sng" dirty="0" smtClean="0"/>
              <a:t>Tiny Java platform</a:t>
            </a:r>
            <a:r>
              <a:rPr lang="en-US" sz="2000" i="1" dirty="0" smtClean="0"/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sz="2000" i="1" dirty="0" smtClean="0"/>
              <a:t>A Java programmable platform with a restricted and/or modified run time</a:t>
            </a:r>
          </a:p>
          <a:p>
            <a:pPr marL="285750" indent="-285750">
              <a:buFont typeface="Arial"/>
              <a:buChar char="•"/>
            </a:pPr>
            <a:r>
              <a:rPr lang="en-US" sz="2000" i="1" dirty="0" smtClean="0"/>
              <a:t>Deployment of Java code by optional pre-load processing of class files  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3466960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 of this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ü"/>
            </a:pPr>
            <a:r>
              <a:rPr lang="en-US" dirty="0" smtClean="0">
                <a:solidFill>
                  <a:srgbClr val="7F7F7F"/>
                </a:solidFill>
              </a:rPr>
              <a:t>Background</a:t>
            </a:r>
          </a:p>
          <a:p>
            <a:pPr>
              <a:buFont typeface="Wingdings" charset="2"/>
              <a:buChar char="ü"/>
            </a:pPr>
            <a:r>
              <a:rPr lang="en-US" dirty="0" smtClean="0">
                <a:solidFill>
                  <a:srgbClr val="7F7F7F"/>
                </a:solidFill>
              </a:rPr>
              <a:t>Femto Java basics</a:t>
            </a:r>
          </a:p>
          <a:p>
            <a:pPr>
              <a:buFont typeface="Wingdings" charset="2"/>
              <a:buChar char="ü"/>
            </a:pPr>
            <a:r>
              <a:rPr lang="en-US" dirty="0" smtClean="0">
                <a:solidFill>
                  <a:srgbClr val="7F7F7F"/>
                </a:solidFill>
              </a:rPr>
              <a:t>Femto Java Card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Conclusion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21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 smtClean="0"/>
              <a:t>With the “</a:t>
            </a:r>
            <a:r>
              <a:rPr lang="en-US" sz="3600" i="1" dirty="0" smtClean="0"/>
              <a:t>Femto</a:t>
            </a:r>
            <a:r>
              <a:rPr lang="en-US" sz="3600" dirty="0" smtClean="0"/>
              <a:t>” principle development of code for the Java Card platform can benefit from all the powerful present day development tools in an IDE such as unit testing and refactoring. </a:t>
            </a:r>
          </a:p>
          <a:p>
            <a:pPr marL="400050" lvl="1" indent="0">
              <a:buNone/>
            </a:pPr>
            <a:r>
              <a:rPr lang="en-US" dirty="0"/>
              <a:t>	</a:t>
            </a:r>
            <a:r>
              <a:rPr lang="en-US" dirty="0" smtClean="0"/>
              <a:t>Principle applicable to a range of constrained Java platforms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540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441" y="2013857"/>
            <a:ext cx="8134878" cy="41123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/>
              <a:t>Questions?</a:t>
            </a:r>
            <a:endParaRPr lang="en-US" sz="5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244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441" y="2013857"/>
            <a:ext cx="8134878" cy="1109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/>
              <a:t>Femto Java</a:t>
            </a:r>
            <a:endParaRPr lang="en-US" sz="5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23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039744" y="5005702"/>
            <a:ext cx="35231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java.net</a:t>
            </a:r>
            <a:r>
              <a:rPr lang="en-US" dirty="0"/>
              <a:t>/projects/</a:t>
            </a:r>
            <a:r>
              <a:rPr lang="en-US" dirty="0" err="1"/>
              <a:t>femto</a:t>
            </a:r>
            <a:r>
              <a:rPr lang="en-US" dirty="0"/>
              <a:t>-java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718235" y="3338248"/>
            <a:ext cx="2178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Eduard de Jong</a:t>
            </a:r>
          </a:p>
          <a:p>
            <a:pPr algn="ctr"/>
            <a:r>
              <a:rPr lang="en-US" dirty="0" err="1" smtClean="0"/>
              <a:t>eduard@dejongfrz.nl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923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Eduard de Jong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441" y="1600200"/>
            <a:ext cx="8134878" cy="3634013"/>
          </a:xfrm>
        </p:spPr>
        <p:txBody>
          <a:bodyPr>
            <a:normAutofit fontScale="62500" lnSpcReduction="20000"/>
          </a:bodyPr>
          <a:lstStyle/>
          <a:p>
            <a:endParaRPr lang="en-US" sz="2800" dirty="0" smtClean="0"/>
          </a:p>
          <a:p>
            <a:r>
              <a:rPr lang="en-US" sz="3000" dirty="0" smtClean="0"/>
              <a:t>Invented </a:t>
            </a:r>
            <a:r>
              <a:rPr lang="en-US" sz="3000" smtClean="0"/>
              <a:t>&amp; patented core </a:t>
            </a:r>
            <a:r>
              <a:rPr lang="en-US" sz="3000" dirty="0" smtClean="0"/>
              <a:t>technology used in Java Card</a:t>
            </a:r>
          </a:p>
          <a:p>
            <a:pPr lvl="1"/>
            <a:r>
              <a:rPr lang="en-US" sz="2400" dirty="0" smtClean="0"/>
              <a:t>1994</a:t>
            </a:r>
          </a:p>
          <a:p>
            <a:r>
              <a:rPr lang="en-US" sz="3000" dirty="0" smtClean="0"/>
              <a:t>Designed Java Card 2.0  </a:t>
            </a:r>
          </a:p>
          <a:p>
            <a:pPr lvl="1"/>
            <a:r>
              <a:rPr lang="en-US" sz="2400" dirty="0" smtClean="0"/>
              <a:t>1996</a:t>
            </a:r>
          </a:p>
          <a:p>
            <a:r>
              <a:rPr lang="en-US" sz="3000" dirty="0" smtClean="0"/>
              <a:t>With the Java Card team at Sun </a:t>
            </a:r>
            <a:r>
              <a:rPr lang="en-US" sz="3000" dirty="0" err="1" smtClean="0"/>
              <a:t>Mircosystems</a:t>
            </a:r>
            <a:r>
              <a:rPr lang="en-US" sz="3000" dirty="0" smtClean="0"/>
              <a:t> Inc.</a:t>
            </a:r>
          </a:p>
          <a:p>
            <a:pPr lvl="1"/>
            <a:r>
              <a:rPr lang="en-US" sz="2600" dirty="0" smtClean="0"/>
              <a:t>Architect for DMDC deployment of smart cards (CAC)</a:t>
            </a:r>
          </a:p>
          <a:p>
            <a:pPr lvl="1"/>
            <a:r>
              <a:rPr lang="en-US" sz="2400" dirty="0" smtClean="0"/>
              <a:t>Till 2006</a:t>
            </a:r>
          </a:p>
          <a:p>
            <a:r>
              <a:rPr lang="en-US" sz="3000" dirty="0" smtClean="0"/>
              <a:t>Active in ISO smart card standardization</a:t>
            </a:r>
          </a:p>
          <a:p>
            <a:pPr lvl="1"/>
            <a:r>
              <a:rPr lang="en-US" sz="2600" dirty="0" smtClean="0"/>
              <a:t>Since 1994</a:t>
            </a:r>
          </a:p>
          <a:p>
            <a:r>
              <a:rPr lang="en-US" sz="3000" dirty="0" smtClean="0"/>
              <a:t>Designed electronic cash system for smart cards and mobile phones</a:t>
            </a:r>
          </a:p>
          <a:p>
            <a:pPr lvl="1"/>
            <a:r>
              <a:rPr lang="en-US" sz="2600" dirty="0" smtClean="0"/>
              <a:t>Implemented in UK with Java for Android and the Java Card Platform</a:t>
            </a:r>
          </a:p>
          <a:p>
            <a:pPr lvl="1"/>
            <a:r>
              <a:rPr lang="en-US" sz="2600" dirty="0" smtClean="0"/>
              <a:t>Deployments soon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04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Plan for this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Femto Java basics</a:t>
            </a:r>
          </a:p>
          <a:p>
            <a:r>
              <a:rPr lang="en-US" dirty="0" smtClean="0"/>
              <a:t>Femto Java Card </a:t>
            </a:r>
          </a:p>
          <a:p>
            <a:r>
              <a:rPr lang="en-US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627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Background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Java Card vision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Java Card practices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Small Java</a:t>
            </a:r>
          </a:p>
          <a:p>
            <a:r>
              <a:rPr lang="en-US" dirty="0" smtClean="0"/>
              <a:t>Femto Java basics</a:t>
            </a:r>
          </a:p>
          <a:p>
            <a:r>
              <a:rPr lang="en-US" dirty="0" smtClean="0"/>
              <a:t>Femto Java Card </a:t>
            </a:r>
          </a:p>
          <a:p>
            <a:r>
              <a:rPr lang="en-US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6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Card 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441" y="1417638"/>
            <a:ext cx="8134878" cy="4708525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Run java applications in a very restricted device</a:t>
            </a:r>
          </a:p>
          <a:p>
            <a:pPr lvl="1"/>
            <a:r>
              <a:rPr lang="en-US" dirty="0" smtClean="0"/>
              <a:t>Initial constraints:</a:t>
            </a:r>
          </a:p>
          <a:p>
            <a:pPr lvl="2"/>
            <a:r>
              <a:rPr lang="en-US" dirty="0" smtClean="0"/>
              <a:t>8 bit CPU</a:t>
            </a:r>
          </a:p>
          <a:p>
            <a:pPr lvl="2"/>
            <a:r>
              <a:rPr lang="en-US" dirty="0" smtClean="0"/>
              <a:t>&lt;64K Program</a:t>
            </a:r>
          </a:p>
          <a:p>
            <a:pPr lvl="2"/>
            <a:r>
              <a:rPr lang="en-US" dirty="0" smtClean="0"/>
              <a:t>&lt;16K Non-volatile memory</a:t>
            </a:r>
          </a:p>
          <a:p>
            <a:pPr lvl="2"/>
            <a:r>
              <a:rPr lang="en-US" dirty="0" smtClean="0"/>
              <a:t>&lt;1K RAM</a:t>
            </a:r>
          </a:p>
          <a:p>
            <a:r>
              <a:rPr lang="en-US" dirty="0" smtClean="0"/>
              <a:t>Specify a framework for smart card application generic operations</a:t>
            </a:r>
          </a:p>
          <a:p>
            <a:pPr lvl="1"/>
            <a:r>
              <a:rPr lang="en-US" dirty="0" smtClean="0"/>
              <a:t>IO</a:t>
            </a:r>
          </a:p>
          <a:p>
            <a:pPr lvl="1"/>
            <a:r>
              <a:rPr lang="en-US" dirty="0" smtClean="0"/>
              <a:t>Crypto</a:t>
            </a:r>
          </a:p>
          <a:p>
            <a:pPr lvl="1"/>
            <a:r>
              <a:rPr lang="en-US" dirty="0" smtClean="0"/>
              <a:t>Memory transactions</a:t>
            </a:r>
          </a:p>
          <a:p>
            <a:r>
              <a:rPr lang="en-US" dirty="0" smtClean="0"/>
              <a:t>Develop code for both sides at the same time</a:t>
            </a:r>
          </a:p>
          <a:p>
            <a:pPr lvl="1"/>
            <a:r>
              <a:rPr lang="en-US" dirty="0" smtClean="0"/>
              <a:t>Communication code generated from </a:t>
            </a:r>
            <a:r>
              <a:rPr lang="en-US" dirty="0"/>
              <a:t>same </a:t>
            </a:r>
            <a:r>
              <a:rPr lang="en-US" dirty="0" smtClean="0"/>
              <a:t>source</a:t>
            </a:r>
          </a:p>
          <a:p>
            <a:pPr lvl="2"/>
            <a:r>
              <a:rPr lang="en-US" dirty="0" smtClean="0"/>
              <a:t>Card </a:t>
            </a:r>
            <a:r>
              <a:rPr lang="en-US" dirty="0"/>
              <a:t>Applet</a:t>
            </a:r>
          </a:p>
          <a:p>
            <a:pPr lvl="2"/>
            <a:r>
              <a:rPr lang="en-US" dirty="0"/>
              <a:t>Card terminal </a:t>
            </a:r>
            <a:r>
              <a:rPr lang="en-US" dirty="0" smtClean="0"/>
              <a:t>application</a:t>
            </a:r>
          </a:p>
          <a:p>
            <a:pPr lvl="2"/>
            <a:r>
              <a:rPr lang="en-US" dirty="0" smtClean="0"/>
              <a:t>Bypass explicit use of APDUs</a:t>
            </a:r>
            <a:endParaRPr lang="en-US" dirty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013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JC Development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441" y="1417638"/>
            <a:ext cx="8134878" cy="4708525"/>
          </a:xfrm>
        </p:spPr>
        <p:txBody>
          <a:bodyPr>
            <a:normAutofit/>
          </a:bodyPr>
          <a:lstStyle/>
          <a:p>
            <a:r>
              <a:rPr lang="en-US" dirty="0" smtClean="0"/>
              <a:t>IDE project for Java Card platform one package at a time</a:t>
            </a:r>
          </a:p>
          <a:p>
            <a:pPr lvl="1"/>
            <a:r>
              <a:rPr lang="en-US" dirty="0" smtClean="0"/>
              <a:t>All tools aimed at single-package development</a:t>
            </a:r>
          </a:p>
          <a:p>
            <a:pPr lvl="2"/>
            <a:r>
              <a:rPr lang="en-US" dirty="0" smtClean="0"/>
              <a:t>Design </a:t>
            </a:r>
            <a:r>
              <a:rPr lang="en-US" dirty="0" smtClean="0"/>
              <a:t>choice in </a:t>
            </a:r>
            <a:r>
              <a:rPr lang="en-US" dirty="0" smtClean="0"/>
              <a:t>Java Card to equate Java Card’s “fire wall” with a Java package</a:t>
            </a:r>
          </a:p>
          <a:p>
            <a:r>
              <a:rPr lang="en-US" dirty="0" smtClean="0"/>
              <a:t>No support for unit testing</a:t>
            </a:r>
          </a:p>
          <a:p>
            <a:pPr lvl="1"/>
            <a:r>
              <a:rPr lang="en-US" dirty="0" smtClean="0"/>
              <a:t>No test driven development</a:t>
            </a:r>
          </a:p>
          <a:p>
            <a:pPr lvl="1"/>
            <a:r>
              <a:rPr lang="en-US" dirty="0" smtClean="0"/>
              <a:t>Marginal support for refactoring</a:t>
            </a:r>
          </a:p>
          <a:p>
            <a:r>
              <a:rPr lang="en-US" dirty="0" smtClean="0"/>
              <a:t>No compile on save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929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small Java efforts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57250" lvl="1" indent="-457200"/>
            <a:r>
              <a:rPr lang="en-US" dirty="0" smtClean="0"/>
              <a:t>Java Card (1996)</a:t>
            </a:r>
          </a:p>
          <a:p>
            <a:pPr marL="1257300" lvl="2" indent="-457200"/>
            <a:r>
              <a:rPr lang="en-US" dirty="0" smtClean="0"/>
              <a:t>JC 2.0 (1997)</a:t>
            </a:r>
          </a:p>
          <a:p>
            <a:pPr marL="857250" lvl="1" indent="-457200"/>
            <a:r>
              <a:rPr lang="en-US" dirty="0" smtClean="0"/>
              <a:t>Femto Java I (1997)</a:t>
            </a:r>
          </a:p>
          <a:p>
            <a:pPr marL="857250" lvl="1" indent="-457200"/>
            <a:r>
              <a:rPr lang="en-US" dirty="0" smtClean="0"/>
              <a:t>Pico Java (1999)</a:t>
            </a:r>
          </a:p>
          <a:p>
            <a:pPr marL="857250" lvl="1" indent="-457200"/>
            <a:r>
              <a:rPr lang="en-US" dirty="0" smtClean="0"/>
              <a:t>Spotless (1999)</a:t>
            </a:r>
            <a:endParaRPr lang="en-US" dirty="0"/>
          </a:p>
          <a:p>
            <a:pPr marL="1257300" lvl="2" indent="-457200"/>
            <a:r>
              <a:rPr lang="en-US" dirty="0" smtClean="0"/>
              <a:t>KVM</a:t>
            </a:r>
          </a:p>
          <a:p>
            <a:pPr marL="1257300" lvl="2" indent="-457200"/>
            <a:r>
              <a:rPr lang="en-US" dirty="0" smtClean="0"/>
              <a:t>Java ME</a:t>
            </a:r>
          </a:p>
          <a:p>
            <a:pPr marL="857250" lvl="1" indent="-457200"/>
            <a:r>
              <a:rPr lang="en-US" dirty="0" smtClean="0"/>
              <a:t>Femto Java II (2000)</a:t>
            </a:r>
          </a:p>
          <a:p>
            <a:pPr marL="857250" lvl="1" indent="-457200"/>
            <a:r>
              <a:rPr lang="en-US" dirty="0" smtClean="0"/>
              <a:t>Squawk (2003)</a:t>
            </a:r>
          </a:p>
          <a:p>
            <a:pPr marL="857250" lvl="1" indent="-457200"/>
            <a:r>
              <a:rPr lang="en-US" dirty="0" smtClean="0"/>
              <a:t>Embedded Java (2011)</a:t>
            </a:r>
          </a:p>
          <a:p>
            <a:pPr marL="857250" lvl="1" indent="-457200"/>
            <a:r>
              <a:rPr lang="en-US" dirty="0" smtClean="0"/>
              <a:t>Femto Java III (2014)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33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 of this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ü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Background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Femto Java basics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Femto Java platform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Femto Java Code development process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Net Beans integration</a:t>
            </a:r>
          </a:p>
          <a:p>
            <a:r>
              <a:rPr lang="en-US" dirty="0" smtClean="0"/>
              <a:t>Femto Java Card </a:t>
            </a:r>
          </a:p>
          <a:p>
            <a:r>
              <a:rPr lang="en-US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29-09-14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Femto Java—BOF 2187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8B06B-817F-DA45-A37C-D64BF1479B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569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12031</TotalTime>
  <Words>1172</Words>
  <Application>Microsoft Macintosh PowerPoint</Application>
  <PresentationFormat>On-screen Show (4:3)</PresentationFormat>
  <Paragraphs>285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Femto Java Developing Java applications  for tiny  footprint platforms  </vt:lpstr>
      <vt:lpstr>This BoF session</vt:lpstr>
      <vt:lpstr>Eduard de Jong</vt:lpstr>
      <vt:lpstr>The Plan for this session</vt:lpstr>
      <vt:lpstr>Progress</vt:lpstr>
      <vt:lpstr>Java Card vision</vt:lpstr>
      <vt:lpstr>JC Development practice</vt:lpstr>
      <vt:lpstr>History of small Java efforts</vt:lpstr>
      <vt:lpstr>Progress of this session</vt:lpstr>
      <vt:lpstr>Femto Java</vt:lpstr>
      <vt:lpstr>Femto Java Development</vt:lpstr>
      <vt:lpstr>Femto in NetBeans</vt:lpstr>
      <vt:lpstr>Progress of this session</vt:lpstr>
      <vt:lpstr>Femto Java Card tools</vt:lpstr>
      <vt:lpstr>Femto Java Card emulator</vt:lpstr>
      <vt:lpstr>Unit testing</vt:lpstr>
      <vt:lpstr>APDU Unit testing</vt:lpstr>
      <vt:lpstr>APDU level testing</vt:lpstr>
      <vt:lpstr>Demo Time</vt:lpstr>
      <vt:lpstr>Progress of this session</vt:lpstr>
      <vt:lpstr>Conclusion</vt:lpstr>
      <vt:lpstr>PowerPoint Presentation</vt:lpstr>
      <vt:lpstr>PowerPoint Presentation</vt:lpstr>
    </vt:vector>
  </TitlesOfParts>
  <Company>E K de Jong Frz b.v.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Eduard de Jong</dc:creator>
  <cp:lastModifiedBy>Eduard de Jong</cp:lastModifiedBy>
  <cp:revision>44</cp:revision>
  <dcterms:created xsi:type="dcterms:W3CDTF">2014-09-16T11:49:06Z</dcterms:created>
  <dcterms:modified xsi:type="dcterms:W3CDTF">2014-09-27T21:25:48Z</dcterms:modified>
</cp:coreProperties>
</file>