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handoutMasterIdLst>
    <p:handoutMasterId r:id="rId32"/>
  </p:handoutMasterIdLst>
  <p:sldIdLst>
    <p:sldId id="354" r:id="rId2"/>
    <p:sldId id="256" r:id="rId3"/>
    <p:sldId id="260" r:id="rId4"/>
    <p:sldId id="344" r:id="rId5"/>
    <p:sldId id="426" r:id="rId6"/>
    <p:sldId id="263" r:id="rId7"/>
    <p:sldId id="425" r:id="rId8"/>
    <p:sldId id="420" r:id="rId9"/>
    <p:sldId id="378" r:id="rId10"/>
    <p:sldId id="390" r:id="rId11"/>
    <p:sldId id="413" r:id="rId12"/>
    <p:sldId id="414" r:id="rId13"/>
    <p:sldId id="415" r:id="rId14"/>
    <p:sldId id="379" r:id="rId15"/>
    <p:sldId id="393" r:id="rId16"/>
    <p:sldId id="416" r:id="rId17"/>
    <p:sldId id="417" r:id="rId18"/>
    <p:sldId id="380" r:id="rId19"/>
    <p:sldId id="396" r:id="rId20"/>
    <p:sldId id="418" r:id="rId21"/>
    <p:sldId id="381" r:id="rId22"/>
    <p:sldId id="421" r:id="rId23"/>
    <p:sldId id="382" r:id="rId24"/>
    <p:sldId id="422" r:id="rId25"/>
    <p:sldId id="423" r:id="rId26"/>
    <p:sldId id="424" r:id="rId27"/>
    <p:sldId id="402" r:id="rId28"/>
    <p:sldId id="411" r:id="rId29"/>
    <p:sldId id="289" r:id="rId30"/>
  </p:sldIdLst>
  <p:sldSz cx="12188825" cy="6858000"/>
  <p:notesSz cx="6985000" cy="9283700"/>
  <p:custDataLst>
    <p:tags r:id="rId3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orient="horz" pos="3744">
          <p15:clr>
            <a:srgbClr val="A4A3A4"/>
          </p15:clr>
        </p15:guide>
        <p15:guide id="3" orient="horz" pos="960">
          <p15:clr>
            <a:srgbClr val="A4A3A4"/>
          </p15:clr>
        </p15:guide>
        <p15:guide id="4" orient="horz" pos="1248">
          <p15:clr>
            <a:srgbClr val="A4A3A4"/>
          </p15:clr>
        </p15:guide>
        <p15:guide id="5" pos="3839">
          <p15:clr>
            <a:srgbClr val="A4A3A4"/>
          </p15:clr>
        </p15:guide>
        <p15:guide id="6" pos="7343">
          <p15:clr>
            <a:srgbClr val="A4A3A4"/>
          </p15:clr>
        </p15:guide>
        <p15:guide id="7" pos="335">
          <p15:clr>
            <a:srgbClr val="A4A3A4"/>
          </p15:clr>
        </p15:guide>
      </p15:sldGuideLst>
    </p:ext>
    <p:ext uri="{2D200454-40CA-4A62-9FC3-DE9A4176ACB9}">
      <p15:notesGuideLst xmlns:p15="http://schemas.microsoft.com/office/powerpoint/2012/main" xmlns="">
        <p15:guide id="1" orient="horz" pos="2924" userDrawn="1">
          <p15:clr>
            <a:srgbClr val="A4A3A4"/>
          </p15:clr>
        </p15:guide>
        <p15:guide id="2" pos="220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555E"/>
    <a:srgbClr val="46575E"/>
    <a:srgbClr val="5382A1"/>
    <a:srgbClr val="8DA6B1"/>
    <a:srgbClr val="61808E"/>
    <a:srgbClr val="BBCAD0"/>
    <a:srgbClr val="D1DBE0"/>
    <a:srgbClr val="E8EDEF"/>
    <a:srgbClr val="232C2F"/>
    <a:srgbClr val="3541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C083E6E3-FA7D-4D7B-A595-EF9225AFEA8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82" autoAdjust="0"/>
    <p:restoredTop sz="59184" autoAdjust="0"/>
  </p:normalViewPr>
  <p:slideViewPr>
    <p:cSldViewPr snapToGrid="0">
      <p:cViewPr varScale="1">
        <p:scale>
          <a:sx n="70" d="100"/>
          <a:sy n="70" d="100"/>
        </p:scale>
        <p:origin x="-2184" y="-112"/>
      </p:cViewPr>
      <p:guideLst>
        <p:guide orient="horz" pos="2160"/>
        <p:guide orient="horz" pos="3744"/>
        <p:guide orient="horz" pos="960"/>
        <p:guide orient="horz" pos="1248"/>
        <p:guide pos="3928"/>
        <p:guide pos="7343"/>
        <p:guide pos="4378"/>
      </p:guideLst>
    </p:cSldViewPr>
  </p:slideViewPr>
  <p:outlineViewPr>
    <p:cViewPr>
      <p:scale>
        <a:sx n="33" d="100"/>
        <a:sy n="33" d="100"/>
      </p:scale>
      <p:origin x="0" y="19746"/>
    </p:cViewPr>
  </p:outlineViewPr>
  <p:notesTextViewPr>
    <p:cViewPr>
      <p:scale>
        <a:sx n="1" d="1"/>
        <a:sy n="1" d="1"/>
      </p:scale>
      <p:origin x="0" y="0"/>
    </p:cViewPr>
  </p:notesTextViewPr>
  <p:sorterViewPr>
    <p:cViewPr>
      <p:scale>
        <a:sx n="75" d="100"/>
        <a:sy n="75" d="100"/>
      </p:scale>
      <p:origin x="0" y="0"/>
    </p:cViewPr>
  </p:sorterViewPr>
  <p:notesViewPr>
    <p:cSldViewPr snapToGrid="0">
      <p:cViewPr varScale="1">
        <p:scale>
          <a:sx n="70" d="100"/>
          <a:sy n="70" d="100"/>
        </p:scale>
        <p:origin x="-2094" y="-120"/>
      </p:cViewPr>
      <p:guideLst>
        <p:guide orient="horz" pos="2924"/>
        <p:guide pos="2200"/>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notesMaster" Target="notesMasters/notesMaster1.xml"/><Relationship Id="rId32" Type="http://schemas.openxmlformats.org/officeDocument/2006/relationships/handoutMaster" Target="handoutMasters/handout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interSettings" Target="printerSettings/printerSettings1.bin"/><Relationship Id="rId34" Type="http://schemas.openxmlformats.org/officeDocument/2006/relationships/tags" Target="tags/tag1.xml"/><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heme" Target="theme/theme1.xml"/><Relationship Id="rId3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951" tIns="46476" rIns="92951" bIns="46476" rtlCol="0"/>
          <a:lstStyle>
            <a:lvl1pPr algn="l">
              <a:defRPr sz="1200"/>
            </a:lvl1pPr>
          </a:lstStyle>
          <a:p>
            <a:endParaRPr/>
          </a:p>
        </p:txBody>
      </p:sp>
      <p:sp>
        <p:nvSpPr>
          <p:cNvPr id="3" name="Date Placeholder 2"/>
          <p:cNvSpPr>
            <a:spLocks noGrp="1"/>
          </p:cNvSpPr>
          <p:nvPr>
            <p:ph type="dt" sz="quarter" idx="1"/>
          </p:nvPr>
        </p:nvSpPr>
        <p:spPr>
          <a:xfrm>
            <a:off x="3956550" y="0"/>
            <a:ext cx="3026833" cy="464185"/>
          </a:xfrm>
          <a:prstGeom prst="rect">
            <a:avLst/>
          </a:prstGeom>
        </p:spPr>
        <p:txBody>
          <a:bodyPr vert="horz" lIns="92951" tIns="46476" rIns="92951" bIns="46476" rtlCol="0"/>
          <a:lstStyle>
            <a:lvl1pPr algn="r">
              <a:defRPr sz="1200"/>
            </a:lvl1pPr>
          </a:lstStyle>
          <a:p>
            <a:fld id="{1E821AA6-70BE-4FDE-A8DC-DB381A688FD8}" type="datetimeFigureOut">
              <a:rPr lang="en-US"/>
              <a:pPr/>
              <a:t>29/09/14</a:t>
            </a:fld>
            <a:endParaRPr/>
          </a:p>
        </p:txBody>
      </p:sp>
      <p:sp>
        <p:nvSpPr>
          <p:cNvPr id="4" name="Footer Placeholder 3"/>
          <p:cNvSpPr>
            <a:spLocks noGrp="1"/>
          </p:cNvSpPr>
          <p:nvPr>
            <p:ph type="ftr" sz="quarter" idx="2"/>
          </p:nvPr>
        </p:nvSpPr>
        <p:spPr>
          <a:xfrm>
            <a:off x="0" y="8817905"/>
            <a:ext cx="3026833" cy="464185"/>
          </a:xfrm>
          <a:prstGeom prst="rect">
            <a:avLst/>
          </a:prstGeom>
        </p:spPr>
        <p:txBody>
          <a:bodyPr vert="horz" lIns="92951" tIns="46476" rIns="92951" bIns="46476" rtlCol="0" anchor="b"/>
          <a:lstStyle>
            <a:lvl1pPr algn="l">
              <a:defRPr sz="1200"/>
            </a:lvl1pPr>
          </a:lstStyle>
          <a:p>
            <a:endParaRPr/>
          </a:p>
        </p:txBody>
      </p:sp>
      <p:sp>
        <p:nvSpPr>
          <p:cNvPr id="5" name="Slide Number Placeholder 4"/>
          <p:cNvSpPr>
            <a:spLocks noGrp="1"/>
          </p:cNvSpPr>
          <p:nvPr>
            <p:ph type="sldNum" sz="quarter" idx="3"/>
          </p:nvPr>
        </p:nvSpPr>
        <p:spPr>
          <a:xfrm>
            <a:off x="3956550" y="8817905"/>
            <a:ext cx="3026833" cy="464185"/>
          </a:xfrm>
          <a:prstGeom prst="rect">
            <a:avLst/>
          </a:prstGeom>
        </p:spPr>
        <p:txBody>
          <a:bodyPr vert="horz" lIns="92951" tIns="46476" rIns="92951" bIns="46476" rtlCol="0" anchor="b"/>
          <a:lstStyle>
            <a:lvl1pPr algn="r">
              <a:defRPr sz="1200"/>
            </a:lvl1pPr>
          </a:lstStyle>
          <a:p>
            <a:fld id="{197E47EA-D299-42CE-88BF-4E1035596DA5}" type="slidenum">
              <a:rPr/>
              <a:pPr/>
              <a:t>‹#›</a:t>
            </a:fld>
            <a:endParaRPr/>
          </a:p>
        </p:txBody>
      </p:sp>
    </p:spTree>
    <p:extLst>
      <p:ext uri="{BB962C8B-B14F-4D97-AF65-F5344CB8AC3E}">
        <p14:creationId xmlns:p14="http://schemas.microsoft.com/office/powerpoint/2010/main" val="19668118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396875" y="387350"/>
            <a:ext cx="4640263" cy="2611438"/>
          </a:xfrm>
          <a:prstGeom prst="rect">
            <a:avLst/>
          </a:prstGeom>
          <a:noFill/>
          <a:ln w="12700">
            <a:solidFill>
              <a:prstClr val="black"/>
            </a:solidFill>
          </a:ln>
        </p:spPr>
        <p:txBody>
          <a:bodyPr vert="horz" lIns="92951" tIns="46476" rIns="92951" bIns="46476" rtlCol="0" anchor="ctr"/>
          <a:lstStyle/>
          <a:p>
            <a:endParaRPr/>
          </a:p>
        </p:txBody>
      </p:sp>
      <p:sp>
        <p:nvSpPr>
          <p:cNvPr id="5" name="Notes Placeholder 4"/>
          <p:cNvSpPr>
            <a:spLocks noGrp="1"/>
          </p:cNvSpPr>
          <p:nvPr>
            <p:ph type="body" sz="quarter" idx="3"/>
          </p:nvPr>
        </p:nvSpPr>
        <p:spPr>
          <a:xfrm>
            <a:off x="388057" y="3171931"/>
            <a:ext cx="6208889" cy="5415492"/>
          </a:xfrm>
          <a:prstGeom prst="rect">
            <a:avLst/>
          </a:prstGeom>
        </p:spPr>
        <p:txBody>
          <a:bodyPr vert="horz" lIns="0" tIns="0" rIns="0" bIns="92951" rtlCol="0">
            <a:normAutofit/>
          </a:body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388055" y="8742152"/>
            <a:ext cx="4734278" cy="230481"/>
          </a:xfrm>
          <a:prstGeom prst="rect">
            <a:avLst/>
          </a:prstGeom>
        </p:spPr>
        <p:txBody>
          <a:bodyPr vert="horz" lIns="92951" tIns="46476" rIns="92951" bIns="46476" rtlCol="0" anchor="b"/>
          <a:lstStyle>
            <a:lvl1pPr algn="l">
              <a:defRPr sz="1200"/>
            </a:lvl1pPr>
          </a:lstStyle>
          <a:p>
            <a:endParaRPr/>
          </a:p>
        </p:txBody>
      </p:sp>
      <p:sp>
        <p:nvSpPr>
          <p:cNvPr id="7" name="Slide Number Placeholder 6"/>
          <p:cNvSpPr>
            <a:spLocks noGrp="1"/>
          </p:cNvSpPr>
          <p:nvPr>
            <p:ph type="sldNum" sz="quarter" idx="5"/>
          </p:nvPr>
        </p:nvSpPr>
        <p:spPr>
          <a:xfrm>
            <a:off x="5820833" y="8742152"/>
            <a:ext cx="776111" cy="230481"/>
          </a:xfrm>
          <a:prstGeom prst="rect">
            <a:avLst/>
          </a:prstGeom>
        </p:spPr>
        <p:txBody>
          <a:bodyPr vert="horz" lIns="92951" tIns="46476" rIns="92951" bIns="46476" rtlCol="0" anchor="b"/>
          <a:lstStyle>
            <a:lvl1pPr algn="r">
              <a:defRPr sz="1200"/>
            </a:lvl1pPr>
          </a:lstStyle>
          <a:p>
            <a:fld id="{8C72D9AE-7182-4680-8F79-479C4181FF08}" type="slidenum">
              <a:rPr/>
              <a:pPr/>
              <a:t>‹#›</a:t>
            </a:fld>
            <a:endParaRPr/>
          </a:p>
        </p:txBody>
      </p:sp>
    </p:spTree>
    <p:extLst>
      <p:ext uri="{BB962C8B-B14F-4D97-AF65-F5344CB8AC3E}">
        <p14:creationId xmlns:p14="http://schemas.microsoft.com/office/powerpoint/2010/main" val="973114905"/>
      </p:ext>
    </p:extLst>
  </p:cSld>
  <p:clrMap bg1="lt1" tx1="dk1" bg2="lt2" tx2="dk2" accent1="accent1" accent2="accent2" accent3="accent3" accent4="accent4" accent5="accent5" accent6="accent6" hlink="hlink" folHlink="folHlink"/>
  <p:notesStyle>
    <a:lvl1pPr marL="0" algn="l" defTabSz="914400" rtl="0" eaLnBrk="1" latinLnBrk="0" hangingPunct="1">
      <a:spcBef>
        <a:spcPts val="600"/>
      </a:spcBef>
      <a:defRPr sz="1100" kern="1200">
        <a:solidFill>
          <a:schemeClr val="tx1"/>
        </a:solidFill>
        <a:latin typeface="+mn-lt"/>
        <a:ea typeface="+mn-ea"/>
        <a:cs typeface="+mn-cs"/>
      </a:defRPr>
    </a:lvl1pPr>
    <a:lvl2pPr marL="228600" indent="-114300" algn="l" defTabSz="914400" rtl="0" eaLnBrk="1" latinLnBrk="0" hangingPunct="1">
      <a:spcBef>
        <a:spcPts val="600"/>
      </a:spcBef>
      <a:buFont typeface="Arial" panose="020B0604020202020204" pitchFamily="34" charset="0"/>
      <a:buChar char="•"/>
      <a:defRPr sz="1050" kern="1200">
        <a:solidFill>
          <a:schemeClr val="tx1"/>
        </a:solidFill>
        <a:latin typeface="+mn-lt"/>
        <a:ea typeface="+mn-ea"/>
        <a:cs typeface="+mn-cs"/>
      </a:defRPr>
    </a:lvl2pPr>
    <a:lvl3pPr marL="400050" indent="-114300" algn="l" defTabSz="914400" rtl="0" eaLnBrk="1" latinLnBrk="0" hangingPunct="1">
      <a:spcBef>
        <a:spcPts val="600"/>
      </a:spcBef>
      <a:buFont typeface="Arial" panose="020B0604020202020204" pitchFamily="34" charset="0"/>
      <a:buChar char="–"/>
      <a:defRPr sz="900" kern="1200">
        <a:solidFill>
          <a:schemeClr val="tx1"/>
        </a:solidFill>
        <a:latin typeface="+mn-lt"/>
        <a:ea typeface="+mn-ea"/>
        <a:cs typeface="+mn-cs"/>
      </a:defRPr>
    </a:lvl3pPr>
    <a:lvl4pPr marL="571500" indent="-114300" algn="l" defTabSz="914400" rtl="0" eaLnBrk="1" latinLnBrk="0" hangingPunct="1">
      <a:spcBef>
        <a:spcPts val="600"/>
      </a:spcBef>
      <a:buFont typeface="Arial" panose="020B0604020202020204" pitchFamily="34" charset="0"/>
      <a:buChar char="•"/>
      <a:defRPr sz="900" kern="1200">
        <a:solidFill>
          <a:schemeClr val="tx1"/>
        </a:solidFill>
        <a:latin typeface="+mn-lt"/>
        <a:ea typeface="+mn-ea"/>
        <a:cs typeface="+mn-cs"/>
      </a:defRPr>
    </a:lvl4pPr>
    <a:lvl5pPr marL="742950" indent="-114300" algn="l" defTabSz="914400" rtl="0" eaLnBrk="1" latinLnBrk="0" hangingPunct="1">
      <a:spcBef>
        <a:spcPts val="600"/>
      </a:spcBef>
      <a:buFont typeface="Arial" panose="020B0604020202020204" pitchFamily="34" charset="0"/>
      <a:buChar char="–"/>
      <a:defRPr sz="8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3" Type="http://schemas.openxmlformats.org/officeDocument/2006/relationships/hyperlink" Target="mailto:Revrec-americasiebc_us@oracle.com" TargetMode="External"/><Relationship Id="rId4" Type="http://schemas.openxmlformats.org/officeDocument/2006/relationships/hyperlink" Target="http://my.oracle.com/site/fin/gfo/GlobalProcesses/cnt452504.pdf" TargetMode="External"/><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1</a:t>
            </a:fld>
            <a:endParaRPr lang="en-US"/>
          </a:p>
        </p:txBody>
      </p:sp>
    </p:spTree>
    <p:extLst>
      <p:ext uri="{BB962C8B-B14F-4D97-AF65-F5344CB8AC3E}">
        <p14:creationId xmlns:p14="http://schemas.microsoft.com/office/powerpoint/2010/main" val="12427561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10</a:t>
            </a:fld>
            <a:endParaRPr lang="en-US"/>
          </a:p>
        </p:txBody>
      </p:sp>
    </p:spTree>
    <p:extLst>
      <p:ext uri="{BB962C8B-B14F-4D97-AF65-F5344CB8AC3E}">
        <p14:creationId xmlns:p14="http://schemas.microsoft.com/office/powerpoint/2010/main" val="4741157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11</a:t>
            </a:fld>
            <a:endParaRPr lang="en-US"/>
          </a:p>
        </p:txBody>
      </p:sp>
    </p:spTree>
    <p:extLst>
      <p:ext uri="{BB962C8B-B14F-4D97-AF65-F5344CB8AC3E}">
        <p14:creationId xmlns:p14="http://schemas.microsoft.com/office/powerpoint/2010/main" val="4741157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12</a:t>
            </a:fld>
            <a:endParaRPr lang="en-US"/>
          </a:p>
        </p:txBody>
      </p:sp>
    </p:spTree>
    <p:extLst>
      <p:ext uri="{BB962C8B-B14F-4D97-AF65-F5344CB8AC3E}">
        <p14:creationId xmlns:p14="http://schemas.microsoft.com/office/powerpoint/2010/main" val="4741157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13</a:t>
            </a:fld>
            <a:endParaRPr lang="en-US"/>
          </a:p>
        </p:txBody>
      </p:sp>
    </p:spTree>
    <p:extLst>
      <p:ext uri="{BB962C8B-B14F-4D97-AF65-F5344CB8AC3E}">
        <p14:creationId xmlns:p14="http://schemas.microsoft.com/office/powerpoint/2010/main" val="4741157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r>
              <a:rPr lang="en-US" smtClean="0"/>
              <a:t>This slide can also be used as a </a:t>
            </a:r>
            <a:r>
              <a:rPr lang="en-US" b="1" smtClean="0"/>
              <a:t>Q and A slide</a:t>
            </a:r>
            <a:endParaRPr lang="en-US" b="1"/>
          </a:p>
        </p:txBody>
      </p:sp>
      <p:sp>
        <p:nvSpPr>
          <p:cNvPr id="4" name="Slide Number Placeholder 3"/>
          <p:cNvSpPr>
            <a:spLocks noGrp="1"/>
          </p:cNvSpPr>
          <p:nvPr>
            <p:ph type="sldNum" sz="quarter" idx="10"/>
          </p:nvPr>
        </p:nvSpPr>
        <p:spPr/>
        <p:txBody>
          <a:bodyPr/>
          <a:lstStyle/>
          <a:p>
            <a:fld id="{8C72D9AE-7182-4680-8F79-479C4181FF08}" type="slidenum">
              <a:rPr lang="en-US" smtClean="0"/>
              <a:pPr/>
              <a:t>14</a:t>
            </a:fld>
            <a:endParaRPr lang="en-US"/>
          </a:p>
        </p:txBody>
      </p:sp>
    </p:spTree>
    <p:extLst>
      <p:ext uri="{BB962C8B-B14F-4D97-AF65-F5344CB8AC3E}">
        <p14:creationId xmlns:p14="http://schemas.microsoft.com/office/powerpoint/2010/main" val="19115752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15</a:t>
            </a:fld>
            <a:endParaRPr lang="en-US"/>
          </a:p>
        </p:txBody>
      </p:sp>
    </p:spTree>
    <p:extLst>
      <p:ext uri="{BB962C8B-B14F-4D97-AF65-F5344CB8AC3E}">
        <p14:creationId xmlns:p14="http://schemas.microsoft.com/office/powerpoint/2010/main" val="4741157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16</a:t>
            </a:fld>
            <a:endParaRPr lang="en-US"/>
          </a:p>
        </p:txBody>
      </p:sp>
    </p:spTree>
    <p:extLst>
      <p:ext uri="{BB962C8B-B14F-4D97-AF65-F5344CB8AC3E}">
        <p14:creationId xmlns:p14="http://schemas.microsoft.com/office/powerpoint/2010/main" val="4741157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17</a:t>
            </a:fld>
            <a:endParaRPr lang="en-US"/>
          </a:p>
        </p:txBody>
      </p:sp>
    </p:spTree>
    <p:extLst>
      <p:ext uri="{BB962C8B-B14F-4D97-AF65-F5344CB8AC3E}">
        <p14:creationId xmlns:p14="http://schemas.microsoft.com/office/powerpoint/2010/main" val="4741157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r>
              <a:rPr lang="en-US" smtClean="0"/>
              <a:t>This slide can also be used as a </a:t>
            </a:r>
            <a:r>
              <a:rPr lang="en-US" b="1" smtClean="0"/>
              <a:t>Q and A slide</a:t>
            </a:r>
            <a:endParaRPr lang="en-US" b="1"/>
          </a:p>
        </p:txBody>
      </p:sp>
      <p:sp>
        <p:nvSpPr>
          <p:cNvPr id="4" name="Slide Number Placeholder 3"/>
          <p:cNvSpPr>
            <a:spLocks noGrp="1"/>
          </p:cNvSpPr>
          <p:nvPr>
            <p:ph type="sldNum" sz="quarter" idx="10"/>
          </p:nvPr>
        </p:nvSpPr>
        <p:spPr/>
        <p:txBody>
          <a:bodyPr/>
          <a:lstStyle/>
          <a:p>
            <a:fld id="{8C72D9AE-7182-4680-8F79-479C4181FF08}" type="slidenum">
              <a:rPr lang="en-US" smtClean="0"/>
              <a:pPr/>
              <a:t>18</a:t>
            </a:fld>
            <a:endParaRPr lang="en-US"/>
          </a:p>
        </p:txBody>
      </p:sp>
    </p:spTree>
    <p:extLst>
      <p:ext uri="{BB962C8B-B14F-4D97-AF65-F5344CB8AC3E}">
        <p14:creationId xmlns:p14="http://schemas.microsoft.com/office/powerpoint/2010/main" val="19115752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19</a:t>
            </a:fld>
            <a:endParaRPr lang="en-US"/>
          </a:p>
        </p:txBody>
      </p:sp>
    </p:spTree>
    <p:extLst>
      <p:ext uri="{BB962C8B-B14F-4D97-AF65-F5344CB8AC3E}">
        <p14:creationId xmlns:p14="http://schemas.microsoft.com/office/powerpoint/2010/main" val="4741157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2</a:t>
            </a:fld>
            <a:endParaRPr lang="en-US"/>
          </a:p>
        </p:txBody>
      </p:sp>
    </p:spTree>
    <p:extLst>
      <p:ext uri="{BB962C8B-B14F-4D97-AF65-F5344CB8AC3E}">
        <p14:creationId xmlns:p14="http://schemas.microsoft.com/office/powerpoint/2010/main" val="42505555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20</a:t>
            </a:fld>
            <a:endParaRPr lang="en-US"/>
          </a:p>
        </p:txBody>
      </p:sp>
    </p:spTree>
    <p:extLst>
      <p:ext uri="{BB962C8B-B14F-4D97-AF65-F5344CB8AC3E}">
        <p14:creationId xmlns:p14="http://schemas.microsoft.com/office/powerpoint/2010/main" val="4741157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r>
              <a:rPr lang="en-US" smtClean="0"/>
              <a:t>This slide can also be used as a </a:t>
            </a:r>
            <a:r>
              <a:rPr lang="en-US" b="1" smtClean="0"/>
              <a:t>Q and A slide</a:t>
            </a:r>
            <a:endParaRPr lang="en-US" b="1"/>
          </a:p>
        </p:txBody>
      </p:sp>
      <p:sp>
        <p:nvSpPr>
          <p:cNvPr id="4" name="Slide Number Placeholder 3"/>
          <p:cNvSpPr>
            <a:spLocks noGrp="1"/>
          </p:cNvSpPr>
          <p:nvPr>
            <p:ph type="sldNum" sz="quarter" idx="10"/>
          </p:nvPr>
        </p:nvSpPr>
        <p:spPr/>
        <p:txBody>
          <a:bodyPr/>
          <a:lstStyle/>
          <a:p>
            <a:fld id="{8C72D9AE-7182-4680-8F79-479C4181FF08}" type="slidenum">
              <a:rPr lang="en-US" smtClean="0"/>
              <a:pPr/>
              <a:t>21</a:t>
            </a:fld>
            <a:endParaRPr lang="en-US"/>
          </a:p>
        </p:txBody>
      </p:sp>
    </p:spTree>
    <p:extLst>
      <p:ext uri="{BB962C8B-B14F-4D97-AF65-F5344CB8AC3E}">
        <p14:creationId xmlns:p14="http://schemas.microsoft.com/office/powerpoint/2010/main" val="19115752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22</a:t>
            </a:fld>
            <a:endParaRPr lang="en-US"/>
          </a:p>
        </p:txBody>
      </p:sp>
    </p:spTree>
    <p:extLst>
      <p:ext uri="{BB962C8B-B14F-4D97-AF65-F5344CB8AC3E}">
        <p14:creationId xmlns:p14="http://schemas.microsoft.com/office/powerpoint/2010/main" val="4741157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r>
              <a:rPr lang="en-US" smtClean="0"/>
              <a:t>This slide can also be used as a </a:t>
            </a:r>
            <a:r>
              <a:rPr lang="en-US" b="1" smtClean="0"/>
              <a:t>Q and A slide</a:t>
            </a:r>
            <a:endParaRPr lang="en-US" b="1"/>
          </a:p>
        </p:txBody>
      </p:sp>
      <p:sp>
        <p:nvSpPr>
          <p:cNvPr id="4" name="Slide Number Placeholder 3"/>
          <p:cNvSpPr>
            <a:spLocks noGrp="1"/>
          </p:cNvSpPr>
          <p:nvPr>
            <p:ph type="sldNum" sz="quarter" idx="10"/>
          </p:nvPr>
        </p:nvSpPr>
        <p:spPr/>
        <p:txBody>
          <a:bodyPr/>
          <a:lstStyle/>
          <a:p>
            <a:fld id="{8C72D9AE-7182-4680-8F79-479C4181FF08}" type="slidenum">
              <a:rPr lang="en-US" smtClean="0"/>
              <a:pPr/>
              <a:t>23</a:t>
            </a:fld>
            <a:endParaRPr lang="en-US"/>
          </a:p>
        </p:txBody>
      </p:sp>
    </p:spTree>
    <p:extLst>
      <p:ext uri="{BB962C8B-B14F-4D97-AF65-F5344CB8AC3E}">
        <p14:creationId xmlns:p14="http://schemas.microsoft.com/office/powerpoint/2010/main" val="19115752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24</a:t>
            </a:fld>
            <a:endParaRPr lang="en-US"/>
          </a:p>
        </p:txBody>
      </p:sp>
    </p:spTree>
    <p:extLst>
      <p:ext uri="{BB962C8B-B14F-4D97-AF65-F5344CB8AC3E}">
        <p14:creationId xmlns:p14="http://schemas.microsoft.com/office/powerpoint/2010/main" val="4741157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25</a:t>
            </a:fld>
            <a:endParaRPr lang="en-US"/>
          </a:p>
        </p:txBody>
      </p:sp>
    </p:spTree>
    <p:extLst>
      <p:ext uri="{BB962C8B-B14F-4D97-AF65-F5344CB8AC3E}">
        <p14:creationId xmlns:p14="http://schemas.microsoft.com/office/powerpoint/2010/main" val="4741157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26</a:t>
            </a:fld>
            <a:endParaRPr lang="en-US"/>
          </a:p>
        </p:txBody>
      </p:sp>
    </p:spTree>
    <p:extLst>
      <p:ext uri="{BB962C8B-B14F-4D97-AF65-F5344CB8AC3E}">
        <p14:creationId xmlns:p14="http://schemas.microsoft.com/office/powerpoint/2010/main" val="4741157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29</a:t>
            </a:fld>
            <a:endParaRPr lang="en-US"/>
          </a:p>
        </p:txBody>
      </p:sp>
    </p:spTree>
    <p:extLst>
      <p:ext uri="{BB962C8B-B14F-4D97-AF65-F5344CB8AC3E}">
        <p14:creationId xmlns:p14="http://schemas.microsoft.com/office/powerpoint/2010/main" val="12427561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r>
              <a:rPr lang="en-US" smtClean="0"/>
              <a:t>This</a:t>
            </a:r>
            <a:r>
              <a:rPr lang="en-US" baseline="0" smtClean="0"/>
              <a:t> is a </a:t>
            </a:r>
            <a:r>
              <a:rPr lang="en-US" b="1" baseline="0" smtClean="0"/>
              <a:t>Safe Harbor Front </a:t>
            </a:r>
            <a:r>
              <a:rPr lang="en-US" baseline="0" smtClean="0"/>
              <a:t>slide, one of two Safe Harbor Statement slides included in this template. </a:t>
            </a:r>
          </a:p>
          <a:p>
            <a:endParaRPr lang="en-US" baseline="0" smtClean="0"/>
          </a:p>
          <a:p>
            <a:r>
              <a:rPr lang="en-US" smtClean="0"/>
              <a:t>One of the Safe Harbor slides must be used if your presentation covers material affected by Oracle’s Revenue Recognition Policy </a:t>
            </a:r>
          </a:p>
          <a:p>
            <a:endParaRPr lang="en-US" smtClean="0"/>
          </a:p>
          <a:p>
            <a:r>
              <a:rPr lang="en-US" smtClean="0"/>
              <a:t>To learn more about this policy, e-mail: </a:t>
            </a:r>
            <a:r>
              <a:rPr lang="en-US" smtClean="0">
                <a:hlinkClick r:id="rId3"/>
              </a:rPr>
              <a:t>Revrec-americasiebc_us@oracle.com </a:t>
            </a:r>
            <a:endParaRPr lang="en-US" smtClean="0"/>
          </a:p>
          <a:p>
            <a:endParaRPr lang="en-US" smtClean="0"/>
          </a:p>
          <a:p>
            <a:r>
              <a:rPr lang="en-US"/>
              <a:t>For internal communication, Safe Harbor Statements are not required. However, there is an applicable disclaimer (Exhibit E) that should be used, found in the Oracle Revenue Recognition Policy for Future Product Communications. Copy and paste this link into a web browser, to find out more information.</a:t>
            </a:r>
          </a:p>
          <a:p>
            <a:endParaRPr lang="en-US" u="sng">
              <a:hlinkClick r:id="rId4"/>
            </a:endParaRPr>
          </a:p>
          <a:p>
            <a:r>
              <a:rPr lang="en-US" u="sng">
                <a:hlinkClick r:id="rId4"/>
              </a:rPr>
              <a:t>http://my.oracle.com/site/fin/gfo/GlobalProcesses/cnt452504.pdf</a:t>
            </a:r>
            <a:endParaRPr lang="en-US" u="sng"/>
          </a:p>
          <a:p>
            <a:endParaRPr lang="en-US" u="sng"/>
          </a:p>
          <a:p>
            <a:pPr defTabSz="929512">
              <a:defRPr/>
            </a:pPr>
            <a:r>
              <a:rPr lang="en-US"/>
              <a:t>For all external communications such as press release, roadmaps, PowerPoint presentations, Safe Harbor Statements are required. You can refer to the link mentioned above to find out additional information/disclaimers required depending on your audience.</a:t>
            </a:r>
          </a:p>
        </p:txBody>
      </p:sp>
      <p:sp>
        <p:nvSpPr>
          <p:cNvPr id="4" name="Slide Number Placeholder 3"/>
          <p:cNvSpPr>
            <a:spLocks noGrp="1"/>
          </p:cNvSpPr>
          <p:nvPr>
            <p:ph type="sldNum" sz="quarter" idx="10"/>
          </p:nvPr>
        </p:nvSpPr>
        <p:spPr/>
        <p:txBody>
          <a:bodyPr/>
          <a:lstStyle/>
          <a:p>
            <a:fld id="{8C72D9AE-7182-4680-8F79-479C4181FF08}" type="slidenum">
              <a:rPr lang="en-US" smtClean="0"/>
              <a:pPr/>
              <a:t>3</a:t>
            </a:fld>
            <a:endParaRPr lang="en-US"/>
          </a:p>
        </p:txBody>
      </p:sp>
    </p:spTree>
    <p:extLst>
      <p:ext uri="{BB962C8B-B14F-4D97-AF65-F5344CB8AC3E}">
        <p14:creationId xmlns:p14="http://schemas.microsoft.com/office/powerpoint/2010/main" val="11312676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4</a:t>
            </a:fld>
            <a:endParaRPr lang="en-US"/>
          </a:p>
        </p:txBody>
      </p:sp>
    </p:spTree>
    <p:extLst>
      <p:ext uri="{BB962C8B-B14F-4D97-AF65-F5344CB8AC3E}">
        <p14:creationId xmlns:p14="http://schemas.microsoft.com/office/powerpoint/2010/main" val="29947163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2D9AE-7182-4680-8F79-479C4181FF08}" type="slidenum">
              <a:rPr lang="en-US" smtClean="0"/>
              <a:pPr/>
              <a:t>5</a:t>
            </a:fld>
            <a:endParaRPr lang="en-US"/>
          </a:p>
        </p:txBody>
      </p:sp>
    </p:spTree>
    <p:extLst>
      <p:ext uri="{BB962C8B-B14F-4D97-AF65-F5344CB8AC3E}">
        <p14:creationId xmlns:p14="http://schemas.microsoft.com/office/powerpoint/2010/main" val="22794329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r>
              <a:rPr lang="en-US" smtClean="0"/>
              <a:t>This slide can also be used as a </a:t>
            </a:r>
            <a:r>
              <a:rPr lang="en-US" b="1" smtClean="0"/>
              <a:t>Q and A slide</a:t>
            </a:r>
            <a:endParaRPr lang="en-US" b="1"/>
          </a:p>
        </p:txBody>
      </p:sp>
      <p:sp>
        <p:nvSpPr>
          <p:cNvPr id="4" name="Slide Number Placeholder 3"/>
          <p:cNvSpPr>
            <a:spLocks noGrp="1"/>
          </p:cNvSpPr>
          <p:nvPr>
            <p:ph type="sldNum" sz="quarter" idx="10"/>
          </p:nvPr>
        </p:nvSpPr>
        <p:spPr/>
        <p:txBody>
          <a:bodyPr/>
          <a:lstStyle/>
          <a:p>
            <a:fld id="{8C72D9AE-7182-4680-8F79-479C4181FF08}" type="slidenum">
              <a:rPr lang="en-US" smtClean="0"/>
              <a:pPr/>
              <a:t>6</a:t>
            </a:fld>
            <a:endParaRPr lang="en-US"/>
          </a:p>
        </p:txBody>
      </p:sp>
    </p:spTree>
    <p:extLst>
      <p:ext uri="{BB962C8B-B14F-4D97-AF65-F5344CB8AC3E}">
        <p14:creationId xmlns:p14="http://schemas.microsoft.com/office/powerpoint/2010/main" val="19115752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7</a:t>
            </a:fld>
            <a:endParaRPr lang="en-US"/>
          </a:p>
        </p:txBody>
      </p:sp>
    </p:spTree>
    <p:extLst>
      <p:ext uri="{BB962C8B-B14F-4D97-AF65-F5344CB8AC3E}">
        <p14:creationId xmlns:p14="http://schemas.microsoft.com/office/powerpoint/2010/main" val="4741157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8</a:t>
            </a:fld>
            <a:endParaRPr lang="en-US"/>
          </a:p>
        </p:txBody>
      </p:sp>
    </p:spTree>
    <p:extLst>
      <p:ext uri="{BB962C8B-B14F-4D97-AF65-F5344CB8AC3E}">
        <p14:creationId xmlns:p14="http://schemas.microsoft.com/office/powerpoint/2010/main" val="4741157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r>
              <a:rPr lang="en-US" smtClean="0"/>
              <a:t>This slide can also be used as a </a:t>
            </a:r>
            <a:r>
              <a:rPr lang="en-US" b="1" smtClean="0"/>
              <a:t>Q and A slide</a:t>
            </a:r>
            <a:endParaRPr lang="en-US" b="1"/>
          </a:p>
        </p:txBody>
      </p:sp>
      <p:sp>
        <p:nvSpPr>
          <p:cNvPr id="4" name="Slide Number Placeholder 3"/>
          <p:cNvSpPr>
            <a:spLocks noGrp="1"/>
          </p:cNvSpPr>
          <p:nvPr>
            <p:ph type="sldNum" sz="quarter" idx="10"/>
          </p:nvPr>
        </p:nvSpPr>
        <p:spPr/>
        <p:txBody>
          <a:bodyPr/>
          <a:lstStyle/>
          <a:p>
            <a:fld id="{8C72D9AE-7182-4680-8F79-479C4181FF08}" type="slidenum">
              <a:rPr lang="en-US" smtClean="0"/>
              <a:pPr/>
              <a:t>9</a:t>
            </a:fld>
            <a:endParaRPr lang="en-US"/>
          </a:p>
        </p:txBody>
      </p:sp>
    </p:spTree>
    <p:extLst>
      <p:ext uri="{BB962C8B-B14F-4D97-AF65-F5344CB8AC3E}">
        <p14:creationId xmlns:p14="http://schemas.microsoft.com/office/powerpoint/2010/main" val="19115752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 Id="rId3"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8.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7.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 Id="rId3" Type="http://schemas.openxmlformats.org/officeDocument/2006/relationships/image" Target="../media/image1.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13.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without Picture">
    <p:bg bwMode="ltGray">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31813" y="739775"/>
            <a:ext cx="11125199" cy="1470025"/>
          </a:xfrm>
        </p:spPr>
        <p:txBody>
          <a:bodyPr/>
          <a:lstStyle>
            <a:lvl1pPr>
              <a:lnSpc>
                <a:spcPct val="80000"/>
              </a:lnSpc>
              <a:defRPr sz="4800"/>
            </a:lvl1pPr>
          </a:lstStyle>
          <a:p>
            <a:r>
              <a:rPr lang="en-US" smtClean="0"/>
              <a:t>Click to edit Master title style</a:t>
            </a:r>
            <a:endParaRPr dirty="0"/>
          </a:p>
        </p:txBody>
      </p:sp>
      <p:sp>
        <p:nvSpPr>
          <p:cNvPr id="3" name="Subtitle 2"/>
          <p:cNvSpPr>
            <a:spLocks noGrp="1"/>
          </p:cNvSpPr>
          <p:nvPr>
            <p:ph type="subTitle" idx="1"/>
          </p:nvPr>
        </p:nvSpPr>
        <p:spPr>
          <a:xfrm>
            <a:off x="531763" y="2286000"/>
            <a:ext cx="11126648"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13" name="Text Placeholder 12"/>
          <p:cNvSpPr>
            <a:spLocks noGrp="1"/>
          </p:cNvSpPr>
          <p:nvPr>
            <p:ph type="body" sz="quarter" idx="13" hasCustomPrompt="1"/>
          </p:nvPr>
        </p:nvSpPr>
        <p:spPr>
          <a:xfrm>
            <a:off x="531813" y="3429451"/>
            <a:ext cx="11125199"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presenter’s name, title, division/business unit/organization and date</a:t>
            </a:r>
          </a:p>
        </p:txBody>
      </p:sp>
      <p:sp>
        <p:nvSpPr>
          <p:cNvPr id="9" name="Date Placeholder 8"/>
          <p:cNvSpPr>
            <a:spLocks noGrp="1"/>
          </p:cNvSpPr>
          <p:nvPr>
            <p:ph type="dt" sz="half" idx="14"/>
          </p:nvPr>
        </p:nvSpPr>
        <p:spPr/>
        <p:txBody>
          <a:bodyPr/>
          <a:lstStyle>
            <a:lvl1pPr>
              <a:defRPr>
                <a:solidFill>
                  <a:schemeClr val="tx1"/>
                </a:solidFill>
              </a:defRPr>
            </a:lvl1pPr>
          </a:lstStyle>
          <a:p>
            <a:fld id="{7FE50438-93D3-4B0D-8290-A83490D098D0}" type="datetime1">
              <a:rPr lang="en-US" smtClean="0"/>
              <a:t>29/09/14</a:t>
            </a:fld>
            <a:endParaRPr lang="en-US"/>
          </a:p>
        </p:txBody>
      </p:sp>
      <p:sp>
        <p:nvSpPr>
          <p:cNvPr id="10" name="Footer Placeholder 9"/>
          <p:cNvSpPr>
            <a:spLocks noGrp="1"/>
          </p:cNvSpPr>
          <p:nvPr>
            <p:ph type="ftr" sz="quarter" idx="15"/>
          </p:nvPr>
        </p:nvSpPr>
        <p:spPr>
          <a:xfrm>
            <a:off x="8622792" y="6556248"/>
            <a:ext cx="2743200" cy="182880"/>
          </a:xfrm>
          <a:prstGeom prst="rect">
            <a:avLst/>
          </a:prstGeom>
        </p:spPr>
        <p:txBody>
          <a:bodyPr/>
          <a:lstStyle>
            <a:lvl1pPr>
              <a:defRPr>
                <a:solidFill>
                  <a:schemeClr val="tx1"/>
                </a:solidFill>
              </a:defRPr>
            </a:lvl1pPr>
          </a:lstStyle>
          <a:p>
            <a:endParaRPr lang="en-US"/>
          </a:p>
        </p:txBody>
      </p:sp>
      <p:sp>
        <p:nvSpPr>
          <p:cNvPr id="12" name="TextBox 11"/>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a:r>
              <a:rPr sz="850" dirty="0">
                <a:solidFill>
                  <a:schemeClr val="tx1"/>
                </a:solidFill>
              </a:rPr>
              <a:t>Copyright © </a:t>
            </a:r>
            <a:r>
              <a:rPr sz="850" dirty="0" smtClean="0">
                <a:solidFill>
                  <a:schemeClr val="tx1"/>
                </a:solidFill>
              </a:rPr>
              <a:t>2014</a:t>
            </a:r>
            <a:r>
              <a:rPr lang="en-US" sz="850" dirty="0" smtClean="0">
                <a:solidFill>
                  <a:schemeClr val="tx1"/>
                </a:solidFill>
              </a:rPr>
              <a:t>,</a:t>
            </a:r>
            <a:r>
              <a:rPr sz="850" dirty="0" smtClean="0">
                <a:solidFill>
                  <a:schemeClr val="tx1"/>
                </a:solidFill>
              </a:rPr>
              <a:t> </a:t>
            </a:r>
            <a:r>
              <a:rPr sz="850" dirty="0">
                <a:solidFill>
                  <a:schemeClr val="tx1"/>
                </a:solidFill>
              </a:rPr>
              <a:t>Oracle and/or its affiliates. All rights reserved.  </a:t>
            </a:r>
            <a:r>
              <a:rPr sz="850" dirty="0" smtClean="0">
                <a:solidFill>
                  <a:schemeClr val="tx1"/>
                </a:solidFill>
              </a:rPr>
              <a:t>|</a:t>
            </a:r>
            <a:endParaRPr sz="850" dirty="0">
              <a:solidFill>
                <a:schemeClr val="tx1"/>
              </a:solidFill>
            </a:endParaRPr>
          </a:p>
        </p:txBody>
      </p:sp>
      <p:pic>
        <p:nvPicPr>
          <p:cNvPr id="11" name="Picture 10" descr="Horizontal JavaOne-Oracle co-branded logo in white on blue staging background."/>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30352" y="6263640"/>
            <a:ext cx="1889615" cy="594360"/>
          </a:xfrm>
          <a:prstGeom prst="rect">
            <a:avLst/>
          </a:prstGeom>
        </p:spPr>
      </p:pic>
    </p:spTree>
    <p:extLst>
      <p:ext uri="{BB962C8B-B14F-4D97-AF65-F5344CB8AC3E}">
        <p14:creationId xmlns:p14="http://schemas.microsoft.com/office/powerpoint/2010/main" val="3993200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reserve="1">
  <p:cSld name="Section Header with Picture">
    <p:bg bwMode="ltGray">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8" name="Rectangle 17" descr="Full bleed 4-color photo can be inserted here"/>
          <p:cNvSpPr/>
          <p:nvPr/>
        </p:nvSpPr>
        <p:spPr bwMode="hidden">
          <a:xfrm>
            <a:off x="0" y="0"/>
            <a:ext cx="12188825" cy="6858000"/>
          </a:xfrm>
          <a:prstGeom prst="rect">
            <a:avLst/>
          </a:prstGeom>
          <a:solidFill>
            <a:srgbClr val="46575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17" name="Group 16"/>
          <p:cNvGrpSpPr/>
          <p:nvPr userDrawn="1"/>
        </p:nvGrpSpPr>
        <p:grpSpPr>
          <a:xfrm>
            <a:off x="0" y="0"/>
            <a:ext cx="12189398" cy="6858000"/>
            <a:chOff x="0" y="0"/>
            <a:chExt cx="12189398" cy="6858000"/>
          </a:xfrm>
        </p:grpSpPr>
        <p:sp>
          <p:nvSpPr>
            <p:cNvPr id="19" name="Rectangle 18"/>
            <p:cNvSpPr/>
            <p:nvPr/>
          </p:nvSpPr>
          <p:spPr bwMode="gray">
            <a:xfrm>
              <a:off x="0" y="0"/>
              <a:ext cx="193962"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0" name="Rectangle 19"/>
            <p:cNvSpPr/>
            <p:nvPr/>
          </p:nvSpPr>
          <p:spPr bwMode="gray">
            <a:xfrm>
              <a:off x="11995438" y="0"/>
              <a:ext cx="1939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1" name="Rectangle 20"/>
            <p:cNvSpPr/>
            <p:nvPr/>
          </p:nvSpPr>
          <p:spPr bwMode="gray">
            <a:xfrm>
              <a:off x="0" y="6400800"/>
              <a:ext cx="12189396" cy="4572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2" name="Rectangle 21"/>
            <p:cNvSpPr/>
            <p:nvPr/>
          </p:nvSpPr>
          <p:spPr bwMode="gray">
            <a:xfrm>
              <a:off x="0" y="0"/>
              <a:ext cx="12189398" cy="19202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531813" y="2600324"/>
            <a:ext cx="11125200" cy="1371600"/>
          </a:xfrm>
        </p:spPr>
        <p:txBody>
          <a:bodyPr anchor="b"/>
          <a:lstStyle>
            <a:lvl1pPr algn="l">
              <a:lnSpc>
                <a:spcPct val="80000"/>
              </a:lnSpc>
              <a:defRPr sz="4800" b="0" cap="none" baseline="0"/>
            </a:lvl1pPr>
          </a:lstStyle>
          <a:p>
            <a:r>
              <a:rPr lang="en-US" smtClean="0"/>
              <a:t>Click to edit Master title style</a:t>
            </a:r>
            <a:endParaRPr dirty="0"/>
          </a:p>
        </p:txBody>
      </p:sp>
      <p:sp>
        <p:nvSpPr>
          <p:cNvPr id="3" name="Text Placeholder 2"/>
          <p:cNvSpPr>
            <a:spLocks noGrp="1"/>
          </p:cNvSpPr>
          <p:nvPr>
            <p:ph type="body" idx="1"/>
          </p:nvPr>
        </p:nvSpPr>
        <p:spPr>
          <a:xfrm>
            <a:off x="531813" y="4038598"/>
            <a:ext cx="11125200" cy="914400"/>
          </a:xfrm>
        </p:spPr>
        <p:txBody>
          <a:bodyPr anchor="t">
            <a:noAutofit/>
          </a:bodyPr>
          <a:lstStyle>
            <a:lvl1pPr marL="0" indent="0">
              <a:spcBef>
                <a:spcPts val="0"/>
              </a:spcBef>
              <a:buNone/>
              <a:defRPr sz="2400" b="1">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6"/>
          <p:cNvSpPr>
            <a:spLocks noGrp="1"/>
          </p:cNvSpPr>
          <p:nvPr>
            <p:ph type="dt" sz="half" idx="10"/>
          </p:nvPr>
        </p:nvSpPr>
        <p:spPr/>
        <p:txBody>
          <a:bodyPr/>
          <a:lstStyle>
            <a:lvl1pPr>
              <a:defRPr>
                <a:solidFill>
                  <a:schemeClr val="bg1"/>
                </a:solidFill>
              </a:defRPr>
            </a:lvl1pPr>
          </a:lstStyle>
          <a:p>
            <a:fld id="{B2B2A7CA-AFC5-4A12-A183-22CC400B54C1}" type="datetime1">
              <a:rPr lang="en-US" smtClean="0"/>
              <a:t>29/09/14</a:t>
            </a:fld>
            <a:endParaRPr lang="en-US"/>
          </a:p>
        </p:txBody>
      </p:sp>
      <p:sp>
        <p:nvSpPr>
          <p:cNvPr id="8" name="Footer Placeholder 7"/>
          <p:cNvSpPr>
            <a:spLocks noGrp="1"/>
          </p:cNvSpPr>
          <p:nvPr>
            <p:ph type="ftr" sz="quarter" idx="11"/>
          </p:nvPr>
        </p:nvSpPr>
        <p:spPr>
          <a:xfrm>
            <a:off x="8622792" y="6556248"/>
            <a:ext cx="2743200" cy="182880"/>
          </a:xfrm>
          <a:prstGeom prst="rect">
            <a:avLst/>
          </a:prstGeom>
        </p:spPr>
        <p:txBody>
          <a:bodyPr/>
          <a:lstStyle>
            <a:lvl1pPr>
              <a:defRPr>
                <a:solidFill>
                  <a:schemeClr val="bg1"/>
                </a:solidFill>
              </a:defRPr>
            </a:lvl1pPr>
          </a:lstStyle>
          <a:p>
            <a:endParaRPr lang="en-US"/>
          </a:p>
        </p:txBody>
      </p:sp>
      <p:sp>
        <p:nvSpPr>
          <p:cNvPr id="9" name="Slide Number Placeholder 8"/>
          <p:cNvSpPr>
            <a:spLocks noGrp="1"/>
          </p:cNvSpPr>
          <p:nvPr>
            <p:ph type="sldNum" sz="quarter" idx="12"/>
          </p:nvPr>
        </p:nvSpPr>
        <p:spPr/>
        <p:txBody>
          <a:bodyPr/>
          <a:lstStyle>
            <a:lvl1pPr>
              <a:defRPr>
                <a:solidFill>
                  <a:schemeClr val="bg1"/>
                </a:solidFill>
              </a:defRPr>
            </a:lvl1pPr>
          </a:lstStyle>
          <a:p>
            <a:fld id="{C51EAA63-D034-42AE-91FA-B13B9518C7BE}" type="slidenum">
              <a:rPr lang="en-US" smtClean="0"/>
              <a:pPr/>
              <a:t>‹#›</a:t>
            </a:fld>
            <a:endParaRPr lang="en-US"/>
          </a:p>
        </p:txBody>
      </p:sp>
      <p:sp>
        <p:nvSpPr>
          <p:cNvPr id="23" name="TextBox 22"/>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a:r>
              <a:rPr sz="850" dirty="0">
                <a:solidFill>
                  <a:schemeClr val="bg1"/>
                </a:solidFill>
              </a:rPr>
              <a:t>Copyright © </a:t>
            </a:r>
            <a:r>
              <a:rPr sz="850" dirty="0" smtClean="0">
                <a:solidFill>
                  <a:schemeClr val="bg1"/>
                </a:solidFill>
              </a:rPr>
              <a:t>2014</a:t>
            </a:r>
            <a:r>
              <a:rPr lang="en-US" sz="850" dirty="0" smtClean="0">
                <a:solidFill>
                  <a:schemeClr val="bg1"/>
                </a:solidFill>
              </a:rPr>
              <a:t>,</a:t>
            </a:r>
            <a:r>
              <a:rPr sz="850" dirty="0" smtClean="0">
                <a:solidFill>
                  <a:schemeClr val="bg1"/>
                </a:solidFill>
              </a:rPr>
              <a:t> </a:t>
            </a:r>
            <a:r>
              <a:rPr sz="850" dirty="0">
                <a:solidFill>
                  <a:schemeClr val="bg1"/>
                </a:solidFill>
              </a:rPr>
              <a:t>Oracle and/or its affiliates. All rights reserved.  </a:t>
            </a:r>
            <a:r>
              <a:rPr sz="850" dirty="0" smtClean="0">
                <a:solidFill>
                  <a:schemeClr val="bg1"/>
                </a:solidFill>
              </a:rPr>
              <a:t>|</a:t>
            </a:r>
            <a:endParaRPr sz="850" dirty="0">
              <a:solidFill>
                <a:schemeClr val="bg1"/>
              </a:solidFill>
            </a:endParaRPr>
          </a:p>
        </p:txBody>
      </p:sp>
      <p:pic>
        <p:nvPicPr>
          <p:cNvPr id="15" name="Picture 14" descr="Horizontal JavaOne-Oracle co-branded logo in white on blue staging background."/>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30352" y="6263640"/>
            <a:ext cx="1889615" cy="594360"/>
          </a:xfrm>
          <a:prstGeom prst="rect">
            <a:avLst/>
          </a:prstGeom>
        </p:spPr>
      </p:pic>
    </p:spTree>
    <p:extLst>
      <p:ext uri="{BB962C8B-B14F-4D97-AF65-F5344CB8AC3E}">
        <p14:creationId xmlns:p14="http://schemas.microsoft.com/office/powerpoint/2010/main" val="111766733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Announcement">
    <p:spTree>
      <p:nvGrpSpPr>
        <p:cNvPr id="1" name=""/>
        <p:cNvGrpSpPr/>
        <p:nvPr/>
      </p:nvGrpSpPr>
      <p:grpSpPr>
        <a:xfrm>
          <a:off x="0" y="0"/>
          <a:ext cx="0" cy="0"/>
          <a:chOff x="0" y="0"/>
          <a:chExt cx="0" cy="0"/>
        </a:xfrm>
      </p:grpSpPr>
      <p:sp>
        <p:nvSpPr>
          <p:cNvPr id="2" name="Title 1"/>
          <p:cNvSpPr>
            <a:spLocks noGrp="1"/>
          </p:cNvSpPr>
          <p:nvPr>
            <p:ph type="title"/>
          </p:nvPr>
        </p:nvSpPr>
        <p:spPr>
          <a:xfrm>
            <a:off x="531812" y="1905000"/>
            <a:ext cx="4800600" cy="1645920"/>
          </a:xfrm>
        </p:spPr>
        <p:txBody>
          <a:bodyPr anchor="b"/>
          <a:lstStyle>
            <a:lvl1pPr algn="l">
              <a:lnSpc>
                <a:spcPct val="80000"/>
              </a:lnSpc>
              <a:defRPr sz="4800" b="0"/>
            </a:lvl1pPr>
          </a:lstStyle>
          <a:p>
            <a:r>
              <a:rPr lang="en-US" smtClean="0"/>
              <a:t>Click to edit Master title style</a:t>
            </a:r>
            <a:endParaRPr dirty="0"/>
          </a:p>
        </p:txBody>
      </p:sp>
      <p:sp>
        <p:nvSpPr>
          <p:cNvPr id="3" name="Picture Placeholder 2"/>
          <p:cNvSpPr>
            <a:spLocks noGrp="1"/>
          </p:cNvSpPr>
          <p:nvPr>
            <p:ph type="pic" idx="1"/>
          </p:nvPr>
        </p:nvSpPr>
        <p:spPr>
          <a:xfrm>
            <a:off x="5588456" y="533400"/>
            <a:ext cx="6068558" cy="5410200"/>
          </a:xfrm>
          <a:noFill/>
        </p:spPr>
        <p:txBody>
          <a:bodyPr tIns="18288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531812" y="3657600"/>
            <a:ext cx="4800599" cy="1645920"/>
          </a:xfrm>
        </p:spPr>
        <p:txBody>
          <a:bodyPr>
            <a:noAutofit/>
          </a:bodyPr>
          <a:lstStyle>
            <a:lvl1pPr marL="0" indent="0">
              <a:spcBef>
                <a:spcPts val="0"/>
              </a:spcBef>
              <a:buNone/>
              <a:defRPr sz="2400" b="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D1E79C-7E9F-478E-A2E7-DC09404434F3}" type="datetime1">
              <a:rPr lang="en-US" smtClean="0"/>
              <a:t>29/09/14</a:t>
            </a:fld>
            <a:endParaRPr/>
          </a:p>
        </p:txBody>
      </p:sp>
      <p:sp>
        <p:nvSpPr>
          <p:cNvPr id="6" name="Footer Placeholder 5"/>
          <p:cNvSpPr>
            <a:spLocks noGrp="1"/>
          </p:cNvSpPr>
          <p:nvPr>
            <p:ph type="ftr" sz="quarter" idx="11"/>
          </p:nvPr>
        </p:nvSpPr>
        <p:spPr>
          <a:xfrm>
            <a:off x="8622792" y="6556248"/>
            <a:ext cx="2743200" cy="182880"/>
          </a:xfrm>
          <a:prstGeom prst="rect">
            <a:avLst/>
          </a:prstGeom>
        </p:spPr>
        <p:txBody>
          <a:bodyPr/>
          <a:lstStyle/>
          <a:p>
            <a:endParaRPr/>
          </a:p>
        </p:txBody>
      </p:sp>
      <p:sp>
        <p:nvSpPr>
          <p:cNvPr id="7" name="Slide Number Placeholder 6"/>
          <p:cNvSpPr>
            <a:spLocks noGrp="1"/>
          </p:cNvSpPr>
          <p:nvPr>
            <p:ph type="sldNum" sz="quarter" idx="12"/>
          </p:nvPr>
        </p:nvSpPr>
        <p:spPr/>
        <p:txBody>
          <a:bodyPr/>
          <a:lstStyle/>
          <a:p>
            <a:fld id="{C51EAA63-D034-42AE-91FA-B13B9518C7BE}" type="slidenum">
              <a:rPr/>
              <a:pPr/>
              <a:t>‹#›</a:t>
            </a:fld>
            <a:endParaRPr/>
          </a:p>
        </p:txBody>
      </p:sp>
    </p:spTree>
    <p:extLst>
      <p:ext uri="{BB962C8B-B14F-4D97-AF65-F5344CB8AC3E}">
        <p14:creationId xmlns:p14="http://schemas.microsoft.com/office/powerpoint/2010/main" val="2670370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emote Speaker Picture">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D1F85190-D28D-4680-A6D6-0A61543AC7E0}" type="datetime1">
              <a:rPr lang="en-US" smtClean="0"/>
              <a:t>29/09/14</a:t>
            </a:fld>
            <a:endParaRPr/>
          </a:p>
        </p:txBody>
      </p:sp>
      <p:sp>
        <p:nvSpPr>
          <p:cNvPr id="6" name="Footer Placeholder 5"/>
          <p:cNvSpPr>
            <a:spLocks noGrp="1"/>
          </p:cNvSpPr>
          <p:nvPr>
            <p:ph type="ftr" sz="quarter" idx="11"/>
          </p:nvPr>
        </p:nvSpPr>
        <p:spPr>
          <a:xfrm>
            <a:off x="8622792" y="6556248"/>
            <a:ext cx="2743200" cy="182880"/>
          </a:xfrm>
          <a:prstGeom prst="rect">
            <a:avLst/>
          </a:prstGeom>
        </p:spPr>
        <p:txBody>
          <a:bodyPr/>
          <a:lstStyle/>
          <a:p>
            <a:endParaRPr/>
          </a:p>
        </p:txBody>
      </p:sp>
      <p:sp>
        <p:nvSpPr>
          <p:cNvPr id="7" name="Slide Number Placeholder 6"/>
          <p:cNvSpPr>
            <a:spLocks noGrp="1"/>
          </p:cNvSpPr>
          <p:nvPr>
            <p:ph type="sldNum" sz="quarter" idx="12"/>
          </p:nvPr>
        </p:nvSpPr>
        <p:spPr/>
        <p:txBody>
          <a:bodyPr/>
          <a:lstStyle/>
          <a:p>
            <a:fld id="{C51EAA63-D034-42AE-91FA-B13B9518C7BE}" type="slidenum">
              <a:rPr/>
              <a:pPr/>
              <a:t>‹#›</a:t>
            </a:fld>
            <a:endParaRPr/>
          </a:p>
        </p:txBody>
      </p:sp>
      <p:sp>
        <p:nvSpPr>
          <p:cNvPr id="3" name="Title 2"/>
          <p:cNvSpPr>
            <a:spLocks noGrp="1"/>
          </p:cNvSpPr>
          <p:nvPr>
            <p:ph type="title"/>
          </p:nvPr>
        </p:nvSpPr>
        <p:spPr/>
        <p:txBody>
          <a:bodyPr/>
          <a:lstStyle/>
          <a:p>
            <a:r>
              <a:rPr lang="en-US" smtClean="0"/>
              <a:t>Click to edit Master title style</a:t>
            </a:r>
            <a:endParaRPr lang="en-US"/>
          </a:p>
        </p:txBody>
      </p:sp>
      <p:sp>
        <p:nvSpPr>
          <p:cNvPr id="9" name="Picture Placeholder 15" descr="If presenting remotely, you can insert your photo here"/>
          <p:cNvSpPr>
            <a:spLocks noGrp="1"/>
          </p:cNvSpPr>
          <p:nvPr>
            <p:ph type="pic" sz="quarter" idx="15" hasCustomPrompt="1"/>
          </p:nvPr>
        </p:nvSpPr>
        <p:spPr>
          <a:xfrm>
            <a:off x="2286000" y="1828800"/>
            <a:ext cx="3474720" cy="3840480"/>
          </a:xfrm>
          <a:solidFill>
            <a:schemeClr val="bg2"/>
          </a:solidFill>
        </p:spPr>
        <p:txBody>
          <a:bodyPr tIns="91440">
            <a:noAutofit/>
          </a:bodyPr>
          <a:lstStyle>
            <a:lvl1pPr marL="0" indent="0" algn="ctr">
              <a:spcBef>
                <a:spcPts val="0"/>
              </a:spcBef>
              <a:buNone/>
              <a:defRPr sz="1800" baseline="0">
                <a:solidFill>
                  <a:schemeClr val="tx1"/>
                </a:solidFill>
              </a:defRPr>
            </a:lvl1pPr>
          </a:lstStyle>
          <a:p>
            <a:r>
              <a:rPr/>
              <a:t>Click icon to insert picture</a:t>
            </a:r>
          </a:p>
        </p:txBody>
      </p:sp>
      <p:sp>
        <p:nvSpPr>
          <p:cNvPr id="10" name="Text Placeholder 10"/>
          <p:cNvSpPr>
            <a:spLocks noGrp="1"/>
          </p:cNvSpPr>
          <p:nvPr>
            <p:ph type="body" sz="quarter" idx="16"/>
          </p:nvPr>
        </p:nvSpPr>
        <p:spPr>
          <a:xfrm>
            <a:off x="6035040" y="1828799"/>
            <a:ext cx="5623560" cy="3840480"/>
          </a:xfrm>
        </p:spPr>
        <p:txBody>
          <a:bodyPr anchor="ctr" anchorCtr="0"/>
          <a:lstStyle>
            <a:lvl1pPr>
              <a:spcBef>
                <a:spcPts val="0"/>
              </a:spcBef>
              <a:spcAft>
                <a:spcPts val="800"/>
              </a:spcAft>
              <a:buClr>
                <a:schemeClr val="bg1"/>
              </a:buClr>
              <a:defRPr b="1"/>
            </a:lvl1pPr>
            <a:lvl2pPr marL="228600">
              <a:spcBef>
                <a:spcPts val="0"/>
              </a:spcBef>
              <a:buClr>
                <a:schemeClr val="bg1"/>
              </a:buClr>
              <a:defRPr/>
            </a:lvl2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2298185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with Log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98812" y="1905000"/>
            <a:ext cx="8456613" cy="2209800"/>
          </a:xfrm>
        </p:spPr>
        <p:txBody>
          <a:bodyPr anchor="t"/>
          <a:lstStyle>
            <a:lvl1pPr marL="228600" indent="-228600" algn="l">
              <a:defRPr sz="4000" b="0"/>
            </a:lvl1pPr>
          </a:lstStyle>
          <a:p>
            <a:r>
              <a:rPr dirty="0"/>
              <a:t>“Click to type customer or partner quote surrounded by quotation marks.”</a:t>
            </a:r>
          </a:p>
        </p:txBody>
      </p:sp>
      <p:sp>
        <p:nvSpPr>
          <p:cNvPr id="4" name="Text Placeholder 3"/>
          <p:cNvSpPr>
            <a:spLocks noGrp="1"/>
          </p:cNvSpPr>
          <p:nvPr>
            <p:ph type="body" sz="half" idx="2" hasCustomPrompt="1"/>
          </p:nvPr>
        </p:nvSpPr>
        <p:spPr>
          <a:xfrm>
            <a:off x="3503611" y="4191000"/>
            <a:ext cx="8151813" cy="762000"/>
          </a:xfrm>
        </p:spPr>
        <p:txBody>
          <a:bodyPr>
            <a:noAutofit/>
          </a:bodyPr>
          <a:lstStyle>
            <a:lvl1pPr marL="292100" indent="-292100">
              <a:spcBef>
                <a:spcPts val="0"/>
              </a:spcBef>
              <a:buClr>
                <a:schemeClr val="tx1"/>
              </a:buClr>
              <a:buFont typeface="Arial" panose="020B0604020202020204" pitchFamily="34" charset="0"/>
              <a:buChar char="–"/>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dirty="0"/>
              <a:t>Click to add Name, Title, Company</a:t>
            </a:r>
          </a:p>
        </p:txBody>
      </p:sp>
      <p:sp>
        <p:nvSpPr>
          <p:cNvPr id="5" name="Date Placeholder 4"/>
          <p:cNvSpPr>
            <a:spLocks noGrp="1"/>
          </p:cNvSpPr>
          <p:nvPr>
            <p:ph type="dt" sz="half" idx="10"/>
          </p:nvPr>
        </p:nvSpPr>
        <p:spPr/>
        <p:txBody>
          <a:bodyPr/>
          <a:lstStyle/>
          <a:p>
            <a:fld id="{86932CE0-E3C2-4BBD-8643-4D3FF082A9E6}" type="datetime1">
              <a:rPr lang="en-US" smtClean="0"/>
              <a:t>29/09/14</a:t>
            </a:fld>
            <a:endParaRPr/>
          </a:p>
        </p:txBody>
      </p:sp>
      <p:sp>
        <p:nvSpPr>
          <p:cNvPr id="6" name="Footer Placeholder 5"/>
          <p:cNvSpPr>
            <a:spLocks noGrp="1"/>
          </p:cNvSpPr>
          <p:nvPr>
            <p:ph type="ftr" sz="quarter" idx="11"/>
          </p:nvPr>
        </p:nvSpPr>
        <p:spPr>
          <a:xfrm>
            <a:off x="8622792" y="6556248"/>
            <a:ext cx="2743200" cy="182880"/>
          </a:xfrm>
          <a:prstGeom prst="rect">
            <a:avLst/>
          </a:prstGeom>
        </p:spPr>
        <p:txBody>
          <a:bodyPr/>
          <a:lstStyle/>
          <a:p>
            <a:endParaRPr/>
          </a:p>
        </p:txBody>
      </p:sp>
      <p:sp>
        <p:nvSpPr>
          <p:cNvPr id="7" name="Slide Number Placeholder 6"/>
          <p:cNvSpPr>
            <a:spLocks noGrp="1"/>
          </p:cNvSpPr>
          <p:nvPr>
            <p:ph type="sldNum" sz="quarter" idx="12"/>
          </p:nvPr>
        </p:nvSpPr>
        <p:spPr/>
        <p:txBody>
          <a:bodyPr/>
          <a:lstStyle/>
          <a:p>
            <a:fld id="{C51EAA63-D034-42AE-91FA-B13B9518C7BE}" type="slidenum">
              <a:rPr/>
              <a:pPr/>
              <a:t>‹#›</a:t>
            </a:fld>
            <a:endParaRPr/>
          </a:p>
        </p:txBody>
      </p:sp>
    </p:spTree>
    <p:extLst>
      <p:ext uri="{BB962C8B-B14F-4D97-AF65-F5344CB8AC3E}">
        <p14:creationId xmlns:p14="http://schemas.microsoft.com/office/powerpoint/2010/main" val="945098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with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98812" y="1905000"/>
            <a:ext cx="8456613" cy="2209800"/>
          </a:xfrm>
        </p:spPr>
        <p:txBody>
          <a:bodyPr anchor="t"/>
          <a:lstStyle>
            <a:lvl1pPr marL="228600" indent="-228600" algn="l">
              <a:defRPr sz="4000" b="0"/>
            </a:lvl1pPr>
          </a:lstStyle>
          <a:p>
            <a:r>
              <a:rPr/>
              <a:t>“Click to type customer or partner quote surrounded by quotation marks.”</a:t>
            </a:r>
          </a:p>
        </p:txBody>
      </p:sp>
      <p:sp>
        <p:nvSpPr>
          <p:cNvPr id="4" name="Text Placeholder 3"/>
          <p:cNvSpPr>
            <a:spLocks noGrp="1"/>
          </p:cNvSpPr>
          <p:nvPr>
            <p:ph type="body" sz="half" idx="2" hasCustomPrompt="1"/>
          </p:nvPr>
        </p:nvSpPr>
        <p:spPr>
          <a:xfrm>
            <a:off x="3503611" y="4191000"/>
            <a:ext cx="8151813" cy="762000"/>
          </a:xfrm>
        </p:spPr>
        <p:txBody>
          <a:bodyPr>
            <a:noAutofit/>
          </a:bodyPr>
          <a:lstStyle>
            <a:lvl1pPr marL="292100" indent="-292100">
              <a:spcBef>
                <a:spcPts val="0"/>
              </a:spcBef>
              <a:buClr>
                <a:schemeClr val="tx1"/>
              </a:buClr>
              <a:buFont typeface="Arial" panose="020B0604020202020204" pitchFamily="34" charset="0"/>
              <a:buChar char="–"/>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dirty="0"/>
              <a:t>Click to add Name, Title, Company</a:t>
            </a:r>
          </a:p>
        </p:txBody>
      </p:sp>
      <p:sp>
        <p:nvSpPr>
          <p:cNvPr id="5" name="Date Placeholder 4"/>
          <p:cNvSpPr>
            <a:spLocks noGrp="1"/>
          </p:cNvSpPr>
          <p:nvPr>
            <p:ph type="dt" sz="half" idx="10"/>
          </p:nvPr>
        </p:nvSpPr>
        <p:spPr/>
        <p:txBody>
          <a:bodyPr/>
          <a:lstStyle/>
          <a:p>
            <a:fld id="{14C55D04-056A-4B3C-B337-58812732CB86}" type="datetime1">
              <a:rPr lang="en-US" smtClean="0"/>
              <a:t>29/09/14</a:t>
            </a:fld>
            <a:endParaRPr/>
          </a:p>
        </p:txBody>
      </p:sp>
      <p:sp>
        <p:nvSpPr>
          <p:cNvPr id="6" name="Footer Placeholder 5"/>
          <p:cNvSpPr>
            <a:spLocks noGrp="1"/>
          </p:cNvSpPr>
          <p:nvPr>
            <p:ph type="ftr" sz="quarter" idx="11"/>
          </p:nvPr>
        </p:nvSpPr>
        <p:spPr>
          <a:xfrm>
            <a:off x="8622792" y="6556248"/>
            <a:ext cx="2743200" cy="182880"/>
          </a:xfrm>
          <a:prstGeom prst="rect">
            <a:avLst/>
          </a:prstGeom>
        </p:spPr>
        <p:txBody>
          <a:bodyPr/>
          <a:lstStyle/>
          <a:p>
            <a:endParaRPr/>
          </a:p>
        </p:txBody>
      </p:sp>
      <p:sp>
        <p:nvSpPr>
          <p:cNvPr id="7" name="Slide Number Placeholder 6"/>
          <p:cNvSpPr>
            <a:spLocks noGrp="1"/>
          </p:cNvSpPr>
          <p:nvPr>
            <p:ph type="sldNum" sz="quarter" idx="12"/>
          </p:nvPr>
        </p:nvSpPr>
        <p:spPr/>
        <p:txBody>
          <a:bodyPr/>
          <a:lstStyle/>
          <a:p>
            <a:fld id="{C51EAA63-D034-42AE-91FA-B13B9518C7BE}" type="slidenum">
              <a:rPr/>
              <a:pPr/>
              <a:t>‹#›</a:t>
            </a:fld>
            <a:endParaRPr/>
          </a:p>
        </p:txBody>
      </p:sp>
      <p:sp>
        <p:nvSpPr>
          <p:cNvPr id="8" name="Picture Placeholder 15"/>
          <p:cNvSpPr>
            <a:spLocks noGrp="1" noChangeAspect="1"/>
          </p:cNvSpPr>
          <p:nvPr>
            <p:ph type="pic" sz="quarter" idx="14" hasCustomPrompt="1"/>
          </p:nvPr>
        </p:nvSpPr>
        <p:spPr>
          <a:xfrm>
            <a:off x="531812" y="1905000"/>
            <a:ext cx="2194560" cy="3072384"/>
          </a:xfrm>
          <a:noFill/>
        </p:spPr>
        <p:txBody>
          <a:bodyPr tIns="91440">
            <a:noAutofit/>
          </a:bodyPr>
          <a:lstStyle>
            <a:lvl1pPr marL="0" indent="0" algn="ctr">
              <a:spcBef>
                <a:spcPts val="0"/>
              </a:spcBef>
              <a:buNone/>
              <a:defRPr sz="1800" baseline="0">
                <a:solidFill>
                  <a:schemeClr val="tx1"/>
                </a:solidFill>
              </a:defRPr>
            </a:lvl1pPr>
          </a:lstStyle>
          <a:p>
            <a:r>
              <a:rPr/>
              <a:t>Click icon to insert picture</a:t>
            </a:r>
          </a:p>
        </p:txBody>
      </p:sp>
    </p:spTree>
    <p:extLst>
      <p:ext uri="{BB962C8B-B14F-4D97-AF65-F5344CB8AC3E}">
        <p14:creationId xmlns:p14="http://schemas.microsoft.com/office/powerpoint/2010/main" val="1027766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cxnSp>
        <p:nvCxnSpPr>
          <p:cNvPr id="9" name="Straight Connector 8"/>
          <p:cNvCxnSpPr/>
          <p:nvPr/>
        </p:nvCxnSpPr>
        <p:spPr bwMode="ltGray">
          <a:xfrm>
            <a:off x="6094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531813" y="1524001"/>
            <a:ext cx="5410199" cy="4419600"/>
          </a:xfrm>
        </p:spPr>
        <p:txBody>
          <a:bodyPr>
            <a:no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Content Placeholder 3"/>
          <p:cNvSpPr>
            <a:spLocks noGrp="1"/>
          </p:cNvSpPr>
          <p:nvPr>
            <p:ph sz="half" idx="2"/>
          </p:nvPr>
        </p:nvSpPr>
        <p:spPr>
          <a:xfrm>
            <a:off x="6246814" y="1524001"/>
            <a:ext cx="5410198" cy="4419600"/>
          </a:xfrm>
        </p:spPr>
        <p:txBody>
          <a:bodyPr>
            <a:no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3CAF46AC-949C-47A3-907E-B9033D55F11D}" type="datetime1">
              <a:rPr lang="en-US" smtClean="0"/>
              <a:t>29/09/14</a:t>
            </a:fld>
            <a:endParaRPr/>
          </a:p>
        </p:txBody>
      </p:sp>
      <p:sp>
        <p:nvSpPr>
          <p:cNvPr id="6" name="Footer Placeholder 5"/>
          <p:cNvSpPr>
            <a:spLocks noGrp="1"/>
          </p:cNvSpPr>
          <p:nvPr>
            <p:ph type="ftr" sz="quarter" idx="11"/>
          </p:nvPr>
        </p:nvSpPr>
        <p:spPr>
          <a:xfrm>
            <a:off x="8622792" y="6556248"/>
            <a:ext cx="2743200" cy="182880"/>
          </a:xfrm>
          <a:prstGeom prst="rect">
            <a:avLst/>
          </a:prstGeom>
        </p:spPr>
        <p:txBody>
          <a:bodyPr/>
          <a:lstStyle/>
          <a:p>
            <a:endParaRPr dirty="0"/>
          </a:p>
        </p:txBody>
      </p:sp>
      <p:sp>
        <p:nvSpPr>
          <p:cNvPr id="7" name="Slide Number Placeholder 6"/>
          <p:cNvSpPr>
            <a:spLocks noGrp="1"/>
          </p:cNvSpPr>
          <p:nvPr>
            <p:ph type="sldNum" sz="quarter" idx="12"/>
          </p:nvPr>
        </p:nvSpPr>
        <p:spPr/>
        <p:txBody>
          <a:bodyPr/>
          <a:lstStyle/>
          <a:p>
            <a:fld id="{C51EAA63-D034-42AE-91FA-B13B9518C7BE}" type="slidenum">
              <a:rPr/>
              <a:pPr/>
              <a:t>‹#›</a:t>
            </a:fld>
            <a:endParaRPr/>
          </a:p>
        </p:txBody>
      </p:sp>
      <p:sp>
        <p:nvSpPr>
          <p:cNvPr id="8" name="Title 7"/>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520166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cxnSp>
        <p:nvCxnSpPr>
          <p:cNvPr id="9" name="Straight Connector 8"/>
          <p:cNvCxnSpPr/>
          <p:nvPr/>
        </p:nvCxnSpPr>
        <p:spPr bwMode="ltGray">
          <a:xfrm>
            <a:off x="4189412"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bwMode="ltGray">
          <a:xfrm>
            <a:off x="7999412"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531814" y="1524001"/>
            <a:ext cx="3474720" cy="4419600"/>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Content Placeholder 3"/>
          <p:cNvSpPr>
            <a:spLocks noGrp="1"/>
          </p:cNvSpPr>
          <p:nvPr>
            <p:ph sz="half" idx="2"/>
          </p:nvPr>
        </p:nvSpPr>
        <p:spPr>
          <a:xfrm>
            <a:off x="4357052" y="1524001"/>
            <a:ext cx="3474720" cy="4419600"/>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5750B9B8-F93C-4E55-B71A-949CC837709A}" type="datetime1">
              <a:rPr lang="en-US" smtClean="0"/>
              <a:t>29/09/14</a:t>
            </a:fld>
            <a:endParaRPr/>
          </a:p>
        </p:txBody>
      </p:sp>
      <p:sp>
        <p:nvSpPr>
          <p:cNvPr id="6" name="Footer Placeholder 5"/>
          <p:cNvSpPr>
            <a:spLocks noGrp="1"/>
          </p:cNvSpPr>
          <p:nvPr>
            <p:ph type="ftr" sz="quarter" idx="11"/>
          </p:nvPr>
        </p:nvSpPr>
        <p:spPr>
          <a:xfrm>
            <a:off x="8622792" y="6556248"/>
            <a:ext cx="2743200" cy="182880"/>
          </a:xfrm>
          <a:prstGeom prst="rect">
            <a:avLst/>
          </a:prstGeom>
        </p:spPr>
        <p:txBody>
          <a:bodyPr/>
          <a:lstStyle/>
          <a:p>
            <a:endParaRPr/>
          </a:p>
        </p:txBody>
      </p:sp>
      <p:sp>
        <p:nvSpPr>
          <p:cNvPr id="7" name="Slide Number Placeholder 6"/>
          <p:cNvSpPr>
            <a:spLocks noGrp="1"/>
          </p:cNvSpPr>
          <p:nvPr>
            <p:ph type="sldNum" sz="quarter" idx="12"/>
          </p:nvPr>
        </p:nvSpPr>
        <p:spPr/>
        <p:txBody>
          <a:bodyPr/>
          <a:lstStyle/>
          <a:p>
            <a:fld id="{C51EAA63-D034-42AE-91FA-B13B9518C7BE}" type="slidenum">
              <a:rPr/>
              <a:pPr/>
              <a:t>‹#›</a:t>
            </a:fld>
            <a:endParaRPr/>
          </a:p>
        </p:txBody>
      </p:sp>
      <p:sp>
        <p:nvSpPr>
          <p:cNvPr id="8" name="Content Placeholder 3"/>
          <p:cNvSpPr>
            <a:spLocks noGrp="1"/>
          </p:cNvSpPr>
          <p:nvPr>
            <p:ph sz="half" idx="13"/>
          </p:nvPr>
        </p:nvSpPr>
        <p:spPr>
          <a:xfrm>
            <a:off x="8182292" y="1524001"/>
            <a:ext cx="3474720" cy="4419600"/>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1" name="Title 10"/>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53371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Four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31813" y="1524001"/>
            <a:ext cx="5410199" cy="2133599"/>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Content Placeholder 3"/>
          <p:cNvSpPr>
            <a:spLocks noGrp="1"/>
          </p:cNvSpPr>
          <p:nvPr>
            <p:ph sz="half" idx="2"/>
          </p:nvPr>
        </p:nvSpPr>
        <p:spPr>
          <a:xfrm>
            <a:off x="6246814" y="1524001"/>
            <a:ext cx="5410198" cy="2133599"/>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241D5648-4F34-47DF-BD58-993491A918EC}" type="datetime1">
              <a:rPr lang="en-US" smtClean="0"/>
              <a:t>29/09/14</a:t>
            </a:fld>
            <a:endParaRPr/>
          </a:p>
        </p:txBody>
      </p:sp>
      <p:sp>
        <p:nvSpPr>
          <p:cNvPr id="6" name="Footer Placeholder 5"/>
          <p:cNvSpPr>
            <a:spLocks noGrp="1"/>
          </p:cNvSpPr>
          <p:nvPr>
            <p:ph type="ftr" sz="quarter" idx="11"/>
          </p:nvPr>
        </p:nvSpPr>
        <p:spPr>
          <a:xfrm>
            <a:off x="8622792" y="6556248"/>
            <a:ext cx="2743200" cy="182880"/>
          </a:xfrm>
          <a:prstGeom prst="rect">
            <a:avLst/>
          </a:prstGeom>
        </p:spPr>
        <p:txBody>
          <a:bodyPr/>
          <a:lstStyle/>
          <a:p>
            <a:endParaRPr/>
          </a:p>
        </p:txBody>
      </p:sp>
      <p:sp>
        <p:nvSpPr>
          <p:cNvPr id="7" name="Slide Number Placeholder 6"/>
          <p:cNvSpPr>
            <a:spLocks noGrp="1"/>
          </p:cNvSpPr>
          <p:nvPr>
            <p:ph type="sldNum" sz="quarter" idx="12"/>
          </p:nvPr>
        </p:nvSpPr>
        <p:spPr/>
        <p:txBody>
          <a:bodyPr/>
          <a:lstStyle/>
          <a:p>
            <a:fld id="{C51EAA63-D034-42AE-91FA-B13B9518C7BE}" type="slidenum">
              <a:rPr/>
              <a:pPr/>
              <a:t>‹#›</a:t>
            </a:fld>
            <a:endParaRPr/>
          </a:p>
        </p:txBody>
      </p:sp>
      <p:sp>
        <p:nvSpPr>
          <p:cNvPr id="8" name="Content Placeholder 2"/>
          <p:cNvSpPr>
            <a:spLocks noGrp="1"/>
          </p:cNvSpPr>
          <p:nvPr>
            <p:ph sz="half" idx="13"/>
          </p:nvPr>
        </p:nvSpPr>
        <p:spPr>
          <a:xfrm>
            <a:off x="531813" y="3810001"/>
            <a:ext cx="5410199" cy="2133599"/>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9" name="Content Placeholder 3"/>
          <p:cNvSpPr>
            <a:spLocks noGrp="1"/>
          </p:cNvSpPr>
          <p:nvPr>
            <p:ph sz="half" idx="14"/>
          </p:nvPr>
        </p:nvSpPr>
        <p:spPr>
          <a:xfrm>
            <a:off x="6246814" y="3810001"/>
            <a:ext cx="5410198" cy="2133599"/>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cxnSp>
        <p:nvCxnSpPr>
          <p:cNvPr id="10" name="Straight Connector 9"/>
          <p:cNvCxnSpPr/>
          <p:nvPr/>
        </p:nvCxnSpPr>
        <p:spPr bwMode="ltGray">
          <a:xfrm>
            <a:off x="6094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11" name="Title 10"/>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1226334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Quadrant for Infographics">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FFEACAAA-F4CC-4DCC-9DE7-1CA34AA9B46C}" type="datetime1">
              <a:rPr lang="en-US" smtClean="0"/>
              <a:t>29/09/14</a:t>
            </a:fld>
            <a:endParaRPr/>
          </a:p>
        </p:txBody>
      </p:sp>
      <p:sp>
        <p:nvSpPr>
          <p:cNvPr id="6" name="Footer Placeholder 5"/>
          <p:cNvSpPr>
            <a:spLocks noGrp="1"/>
          </p:cNvSpPr>
          <p:nvPr>
            <p:ph type="ftr" sz="quarter" idx="11"/>
          </p:nvPr>
        </p:nvSpPr>
        <p:spPr>
          <a:xfrm>
            <a:off x="8622792" y="6556248"/>
            <a:ext cx="2743200" cy="182880"/>
          </a:xfrm>
          <a:prstGeom prst="rect">
            <a:avLst/>
          </a:prstGeom>
        </p:spPr>
        <p:txBody>
          <a:bodyPr/>
          <a:lstStyle/>
          <a:p>
            <a:endParaRPr/>
          </a:p>
        </p:txBody>
      </p:sp>
      <p:sp>
        <p:nvSpPr>
          <p:cNvPr id="7" name="Slide Number Placeholder 6"/>
          <p:cNvSpPr>
            <a:spLocks noGrp="1"/>
          </p:cNvSpPr>
          <p:nvPr>
            <p:ph type="sldNum" sz="quarter" idx="12"/>
          </p:nvPr>
        </p:nvSpPr>
        <p:spPr/>
        <p:txBody>
          <a:bodyPr/>
          <a:lstStyle/>
          <a:p>
            <a:fld id="{C51EAA63-D034-42AE-91FA-B13B9518C7BE}" type="slidenum">
              <a:rPr/>
              <a:pPr/>
              <a:t>‹#›</a:t>
            </a:fld>
            <a:endParaRPr/>
          </a:p>
        </p:txBody>
      </p:sp>
      <p:cxnSp>
        <p:nvCxnSpPr>
          <p:cNvPr id="10" name="Straight Connector 9"/>
          <p:cNvCxnSpPr/>
          <p:nvPr/>
        </p:nvCxnSpPr>
        <p:spPr bwMode="ltGray">
          <a:xfrm>
            <a:off x="6094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12" name="Text Placeholder 11"/>
          <p:cNvSpPr>
            <a:spLocks noGrp="1"/>
          </p:cNvSpPr>
          <p:nvPr>
            <p:ph type="body" sz="quarter" idx="15"/>
          </p:nvPr>
        </p:nvSpPr>
        <p:spPr>
          <a:xfrm>
            <a:off x="2436811" y="1524001"/>
            <a:ext cx="3505201" cy="2011680"/>
          </a:xfrm>
        </p:spPr>
        <p:txBody>
          <a:bodyPr anchor="ctr">
            <a:noAutofit/>
          </a:bodyPr>
          <a:lstStyle>
            <a:lvl1pPr marL="0" indent="0">
              <a:spcBef>
                <a:spcPts val="1200"/>
              </a:spcBef>
              <a:buFont typeface="Arial" panose="020B0604020202020204" pitchFamily="34" charset="0"/>
              <a:buNone/>
              <a:defRPr sz="2400"/>
            </a:lvl1pPr>
            <a:lvl2pPr marL="171450" indent="-171450">
              <a:spcBef>
                <a:spcPts val="1200"/>
              </a:spcBef>
              <a:buFont typeface="Arial" panose="020B0604020202020204" pitchFamily="34" charset="0"/>
              <a:buChar char="•"/>
              <a:defRPr sz="2000"/>
            </a:lvl2pPr>
            <a:lvl3pPr marL="171450" indent="-171450">
              <a:spcBef>
                <a:spcPts val="1200"/>
              </a:spcBef>
              <a:buFont typeface="Arial" panose="020B0604020202020204" pitchFamily="34" charset="0"/>
              <a:buChar char="•"/>
              <a:defRPr sz="2000"/>
            </a:lvl3pPr>
            <a:lvl4pPr marL="171450" indent="-171450">
              <a:spcBef>
                <a:spcPts val="1200"/>
              </a:spcBef>
              <a:buFont typeface="Arial" panose="020B0604020202020204" pitchFamily="34" charset="0"/>
              <a:buChar char="•"/>
              <a:defRPr sz="2000"/>
            </a:lvl4pPr>
            <a:lvl5pPr marL="171450" indent="-171450">
              <a:spcBef>
                <a:spcPts val="1200"/>
              </a:spcBef>
              <a:buFont typeface="Arial" panose="020B0604020202020204" pitchFamily="34" charset="0"/>
              <a:buChar char="•"/>
              <a:defRPr sz="2000"/>
            </a:lvl5pPr>
            <a:lvl6pPr marL="171450" indent="-171450">
              <a:spcBef>
                <a:spcPts val="1200"/>
              </a:spcBef>
              <a:buFont typeface="Arial" panose="020B0604020202020204" pitchFamily="34" charset="0"/>
              <a:buChar char="•"/>
              <a:defRPr sz="2000"/>
            </a:lvl6pPr>
            <a:lvl7pPr marL="171450" indent="-171450">
              <a:spcBef>
                <a:spcPts val="1200"/>
              </a:spcBef>
              <a:buFont typeface="Arial" panose="020B0604020202020204" pitchFamily="34" charset="0"/>
              <a:buChar char="•"/>
              <a:defRPr sz="2000"/>
            </a:lvl7pPr>
            <a:lvl8pPr marL="171450" indent="-171450">
              <a:spcBef>
                <a:spcPts val="1200"/>
              </a:spcBef>
              <a:buFont typeface="Arial" panose="020B0604020202020204" pitchFamily="34" charset="0"/>
              <a:buChar char="•"/>
              <a:defRPr sz="2000"/>
            </a:lvl8pPr>
            <a:lvl9pPr marL="171450" indent="-171450">
              <a:spcBef>
                <a:spcPts val="1200"/>
              </a:spcBef>
              <a:buFont typeface="Arial" panose="020B0604020202020204" pitchFamily="34" charset="0"/>
              <a:buChar char="•"/>
              <a:defRPr sz="2000"/>
            </a:lvl9pPr>
          </a:lstStyle>
          <a:p>
            <a:pPr lvl="0"/>
            <a:r>
              <a:rPr lang="en-US" smtClean="0"/>
              <a:t>Click to edit Master text styles</a:t>
            </a:r>
          </a:p>
        </p:txBody>
      </p:sp>
      <p:cxnSp>
        <p:nvCxnSpPr>
          <p:cNvPr id="13" name="Straight Connector 12"/>
          <p:cNvCxnSpPr/>
          <p:nvPr/>
        </p:nvCxnSpPr>
        <p:spPr bwMode="ltGray">
          <a:xfrm flipH="1">
            <a:off x="531813" y="3733800"/>
            <a:ext cx="11125201" cy="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16" name="Text Placeholder 11"/>
          <p:cNvSpPr>
            <a:spLocks noGrp="1"/>
          </p:cNvSpPr>
          <p:nvPr>
            <p:ph type="body" sz="quarter" idx="16"/>
          </p:nvPr>
        </p:nvSpPr>
        <p:spPr>
          <a:xfrm>
            <a:off x="8151812" y="1524001"/>
            <a:ext cx="3505201" cy="2011680"/>
          </a:xfrm>
        </p:spPr>
        <p:txBody>
          <a:bodyPr anchor="ctr">
            <a:noAutofit/>
          </a:bodyPr>
          <a:lstStyle>
            <a:lvl1pPr marL="0" indent="0">
              <a:spcBef>
                <a:spcPts val="1200"/>
              </a:spcBef>
              <a:buFont typeface="Arial" panose="020B0604020202020204" pitchFamily="34" charset="0"/>
              <a:buNone/>
              <a:defRPr sz="2400"/>
            </a:lvl1pPr>
            <a:lvl2pPr marL="171450" indent="-171450">
              <a:spcBef>
                <a:spcPts val="1200"/>
              </a:spcBef>
              <a:buFont typeface="Arial" panose="020B0604020202020204" pitchFamily="34" charset="0"/>
              <a:buChar char="•"/>
              <a:defRPr sz="2000"/>
            </a:lvl2pPr>
            <a:lvl3pPr marL="171450" indent="-171450">
              <a:spcBef>
                <a:spcPts val="1200"/>
              </a:spcBef>
              <a:buFont typeface="Arial" panose="020B0604020202020204" pitchFamily="34" charset="0"/>
              <a:buChar char="•"/>
              <a:defRPr sz="2000"/>
            </a:lvl3pPr>
            <a:lvl4pPr marL="171450" indent="-171450">
              <a:spcBef>
                <a:spcPts val="1200"/>
              </a:spcBef>
              <a:buFont typeface="Arial" panose="020B0604020202020204" pitchFamily="34" charset="0"/>
              <a:buChar char="•"/>
              <a:defRPr sz="2000"/>
            </a:lvl4pPr>
            <a:lvl5pPr marL="171450" indent="-171450">
              <a:spcBef>
                <a:spcPts val="1200"/>
              </a:spcBef>
              <a:buFont typeface="Arial" panose="020B0604020202020204" pitchFamily="34" charset="0"/>
              <a:buChar char="•"/>
              <a:defRPr sz="2000"/>
            </a:lvl5pPr>
            <a:lvl6pPr marL="171450" indent="-171450">
              <a:spcBef>
                <a:spcPts val="1200"/>
              </a:spcBef>
              <a:buFont typeface="Arial" panose="020B0604020202020204" pitchFamily="34" charset="0"/>
              <a:buChar char="•"/>
              <a:defRPr sz="2000"/>
            </a:lvl6pPr>
            <a:lvl7pPr marL="171450" indent="-171450">
              <a:spcBef>
                <a:spcPts val="1200"/>
              </a:spcBef>
              <a:buFont typeface="Arial" panose="020B0604020202020204" pitchFamily="34" charset="0"/>
              <a:buChar char="•"/>
              <a:defRPr sz="2000"/>
            </a:lvl7pPr>
            <a:lvl8pPr marL="171450" indent="-171450">
              <a:spcBef>
                <a:spcPts val="1200"/>
              </a:spcBef>
              <a:buFont typeface="Arial" panose="020B0604020202020204" pitchFamily="34" charset="0"/>
              <a:buChar char="•"/>
              <a:defRPr sz="2000"/>
            </a:lvl8pPr>
            <a:lvl9pPr marL="171450" indent="-171450">
              <a:spcBef>
                <a:spcPts val="1200"/>
              </a:spcBef>
              <a:buFont typeface="Arial" panose="020B0604020202020204" pitchFamily="34" charset="0"/>
              <a:buChar char="•"/>
              <a:defRPr sz="2000"/>
            </a:lvl9pPr>
          </a:lstStyle>
          <a:p>
            <a:pPr lvl="0"/>
            <a:r>
              <a:rPr lang="en-US" smtClean="0"/>
              <a:t>Click to edit Master text styles</a:t>
            </a:r>
          </a:p>
        </p:txBody>
      </p:sp>
      <p:sp>
        <p:nvSpPr>
          <p:cNvPr id="17" name="Text Placeholder 11"/>
          <p:cNvSpPr>
            <a:spLocks noGrp="1"/>
          </p:cNvSpPr>
          <p:nvPr>
            <p:ph type="body" sz="quarter" idx="17"/>
          </p:nvPr>
        </p:nvSpPr>
        <p:spPr>
          <a:xfrm>
            <a:off x="2436811" y="3931920"/>
            <a:ext cx="3505201" cy="2011680"/>
          </a:xfrm>
        </p:spPr>
        <p:txBody>
          <a:bodyPr anchor="ctr">
            <a:noAutofit/>
          </a:bodyPr>
          <a:lstStyle>
            <a:lvl1pPr marL="0" indent="0">
              <a:spcBef>
                <a:spcPts val="1200"/>
              </a:spcBef>
              <a:buFont typeface="Arial" panose="020B0604020202020204" pitchFamily="34" charset="0"/>
              <a:buNone/>
              <a:defRPr sz="2400"/>
            </a:lvl1pPr>
            <a:lvl2pPr marL="171450" indent="-171450">
              <a:spcBef>
                <a:spcPts val="1200"/>
              </a:spcBef>
              <a:buFont typeface="Arial" panose="020B0604020202020204" pitchFamily="34" charset="0"/>
              <a:buChar char="•"/>
              <a:defRPr sz="2000"/>
            </a:lvl2pPr>
            <a:lvl3pPr marL="171450" indent="-171450">
              <a:spcBef>
                <a:spcPts val="1200"/>
              </a:spcBef>
              <a:buFont typeface="Arial" panose="020B0604020202020204" pitchFamily="34" charset="0"/>
              <a:buChar char="•"/>
              <a:defRPr sz="2000"/>
            </a:lvl3pPr>
            <a:lvl4pPr marL="171450" indent="-171450">
              <a:spcBef>
                <a:spcPts val="1200"/>
              </a:spcBef>
              <a:buFont typeface="Arial" panose="020B0604020202020204" pitchFamily="34" charset="0"/>
              <a:buChar char="•"/>
              <a:defRPr sz="2000"/>
            </a:lvl4pPr>
            <a:lvl5pPr marL="171450" indent="-171450">
              <a:spcBef>
                <a:spcPts val="1200"/>
              </a:spcBef>
              <a:buFont typeface="Arial" panose="020B0604020202020204" pitchFamily="34" charset="0"/>
              <a:buChar char="•"/>
              <a:defRPr sz="2000"/>
            </a:lvl5pPr>
            <a:lvl6pPr marL="171450" indent="-171450">
              <a:spcBef>
                <a:spcPts val="1200"/>
              </a:spcBef>
              <a:buFont typeface="Arial" panose="020B0604020202020204" pitchFamily="34" charset="0"/>
              <a:buChar char="•"/>
              <a:defRPr sz="2000"/>
            </a:lvl6pPr>
            <a:lvl7pPr marL="171450" indent="-171450">
              <a:spcBef>
                <a:spcPts val="1200"/>
              </a:spcBef>
              <a:buFont typeface="Arial" panose="020B0604020202020204" pitchFamily="34" charset="0"/>
              <a:buChar char="•"/>
              <a:defRPr sz="2000"/>
            </a:lvl7pPr>
            <a:lvl8pPr marL="171450" indent="-171450">
              <a:spcBef>
                <a:spcPts val="1200"/>
              </a:spcBef>
              <a:buFont typeface="Arial" panose="020B0604020202020204" pitchFamily="34" charset="0"/>
              <a:buChar char="•"/>
              <a:defRPr sz="2000"/>
            </a:lvl8pPr>
            <a:lvl9pPr marL="171450" indent="-171450">
              <a:spcBef>
                <a:spcPts val="1200"/>
              </a:spcBef>
              <a:buFont typeface="Arial" panose="020B0604020202020204" pitchFamily="34" charset="0"/>
              <a:buChar char="•"/>
              <a:defRPr sz="2000"/>
            </a:lvl9pPr>
          </a:lstStyle>
          <a:p>
            <a:pPr lvl="0"/>
            <a:r>
              <a:rPr lang="en-US" smtClean="0"/>
              <a:t>Click to edit Master text styles</a:t>
            </a:r>
          </a:p>
        </p:txBody>
      </p:sp>
      <p:sp>
        <p:nvSpPr>
          <p:cNvPr id="18" name="Text Placeholder 11"/>
          <p:cNvSpPr>
            <a:spLocks noGrp="1"/>
          </p:cNvSpPr>
          <p:nvPr>
            <p:ph type="body" sz="quarter" idx="18"/>
          </p:nvPr>
        </p:nvSpPr>
        <p:spPr>
          <a:xfrm>
            <a:off x="8151812" y="3931920"/>
            <a:ext cx="3505201" cy="2011680"/>
          </a:xfrm>
        </p:spPr>
        <p:txBody>
          <a:bodyPr anchor="ctr">
            <a:noAutofit/>
          </a:bodyPr>
          <a:lstStyle>
            <a:lvl1pPr marL="0" indent="0">
              <a:spcBef>
                <a:spcPts val="1200"/>
              </a:spcBef>
              <a:buFont typeface="Arial" panose="020B0604020202020204" pitchFamily="34" charset="0"/>
              <a:buNone/>
              <a:defRPr sz="2400"/>
            </a:lvl1pPr>
            <a:lvl2pPr marL="171450" indent="-171450">
              <a:spcBef>
                <a:spcPts val="1200"/>
              </a:spcBef>
              <a:buFont typeface="Arial" panose="020B0604020202020204" pitchFamily="34" charset="0"/>
              <a:buChar char="•"/>
              <a:defRPr sz="2000"/>
            </a:lvl2pPr>
            <a:lvl3pPr marL="171450" indent="-171450">
              <a:spcBef>
                <a:spcPts val="1200"/>
              </a:spcBef>
              <a:buFont typeface="Arial" panose="020B0604020202020204" pitchFamily="34" charset="0"/>
              <a:buChar char="•"/>
              <a:defRPr sz="2000"/>
            </a:lvl3pPr>
            <a:lvl4pPr marL="171450" indent="-171450">
              <a:spcBef>
                <a:spcPts val="1200"/>
              </a:spcBef>
              <a:buFont typeface="Arial" panose="020B0604020202020204" pitchFamily="34" charset="0"/>
              <a:buChar char="•"/>
              <a:defRPr sz="2000"/>
            </a:lvl4pPr>
            <a:lvl5pPr marL="171450" indent="-171450">
              <a:spcBef>
                <a:spcPts val="1200"/>
              </a:spcBef>
              <a:buFont typeface="Arial" panose="020B0604020202020204" pitchFamily="34" charset="0"/>
              <a:buChar char="•"/>
              <a:defRPr sz="2000"/>
            </a:lvl5pPr>
            <a:lvl6pPr marL="171450" indent="-171450">
              <a:spcBef>
                <a:spcPts val="1200"/>
              </a:spcBef>
              <a:buFont typeface="Arial" panose="020B0604020202020204" pitchFamily="34" charset="0"/>
              <a:buChar char="•"/>
              <a:defRPr sz="2000"/>
            </a:lvl6pPr>
            <a:lvl7pPr marL="171450" indent="-171450">
              <a:spcBef>
                <a:spcPts val="1200"/>
              </a:spcBef>
              <a:buFont typeface="Arial" panose="020B0604020202020204" pitchFamily="34" charset="0"/>
              <a:buChar char="•"/>
              <a:defRPr sz="2000"/>
            </a:lvl7pPr>
            <a:lvl8pPr marL="171450" indent="-171450">
              <a:spcBef>
                <a:spcPts val="1200"/>
              </a:spcBef>
              <a:buFont typeface="Arial" panose="020B0604020202020204" pitchFamily="34" charset="0"/>
              <a:buChar char="•"/>
              <a:defRPr sz="2000"/>
            </a:lvl8pPr>
            <a:lvl9pPr marL="171450" indent="-171450">
              <a:spcBef>
                <a:spcPts val="1200"/>
              </a:spcBef>
              <a:buFont typeface="Arial" panose="020B0604020202020204" pitchFamily="34" charset="0"/>
              <a:buChar char="•"/>
              <a:defRPr sz="2000"/>
            </a:lvl9pPr>
          </a:lstStyle>
          <a:p>
            <a:pPr lvl="0"/>
            <a:r>
              <a:rPr lang="en-US" smtClean="0"/>
              <a:t>Click to edit Master text styles</a:t>
            </a:r>
          </a:p>
        </p:txBody>
      </p:sp>
      <p:sp>
        <p:nvSpPr>
          <p:cNvPr id="3" name="Title 2"/>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2428125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Metric">
    <p:spTree>
      <p:nvGrpSpPr>
        <p:cNvPr id="1" name=""/>
        <p:cNvGrpSpPr/>
        <p:nvPr/>
      </p:nvGrpSpPr>
      <p:grpSpPr>
        <a:xfrm>
          <a:off x="0" y="0"/>
          <a:ext cx="0" cy="0"/>
          <a:chOff x="0" y="0"/>
          <a:chExt cx="0" cy="0"/>
        </a:xfrm>
      </p:grpSpPr>
      <p:sp>
        <p:nvSpPr>
          <p:cNvPr id="12" name="Text Placeholder 11"/>
          <p:cNvSpPr>
            <a:spLocks noGrp="1"/>
          </p:cNvSpPr>
          <p:nvPr>
            <p:ph type="body" sz="quarter" idx="15"/>
          </p:nvPr>
        </p:nvSpPr>
        <p:spPr>
          <a:xfrm>
            <a:off x="5256213" y="1524000"/>
            <a:ext cx="5486400" cy="2743200"/>
          </a:xfrm>
        </p:spPr>
        <p:txBody>
          <a:bodyPr anchor="ctr">
            <a:noAutofit/>
          </a:bodyPr>
          <a:lstStyle>
            <a:lvl1pPr marL="0" indent="0">
              <a:spcBef>
                <a:spcPts val="1200"/>
              </a:spcBef>
              <a:buFont typeface="Arial" panose="020B0604020202020204" pitchFamily="34" charset="0"/>
              <a:buNone/>
              <a:defRPr sz="2800"/>
            </a:lvl1pPr>
            <a:lvl2pPr marL="171450" indent="-171450">
              <a:spcBef>
                <a:spcPts val="1200"/>
              </a:spcBef>
              <a:buFont typeface="Arial" panose="020B0604020202020204" pitchFamily="34" charset="0"/>
              <a:buChar char="•"/>
              <a:defRPr sz="2000"/>
            </a:lvl2pPr>
            <a:lvl3pPr marL="171450" indent="-171450">
              <a:spcBef>
                <a:spcPts val="1200"/>
              </a:spcBef>
              <a:buFont typeface="Arial" panose="020B0604020202020204" pitchFamily="34" charset="0"/>
              <a:buChar char="•"/>
              <a:defRPr sz="2000"/>
            </a:lvl3pPr>
            <a:lvl4pPr marL="171450" indent="-171450">
              <a:spcBef>
                <a:spcPts val="1200"/>
              </a:spcBef>
              <a:buFont typeface="Arial" panose="020B0604020202020204" pitchFamily="34" charset="0"/>
              <a:buChar char="•"/>
              <a:defRPr sz="2000"/>
            </a:lvl4pPr>
            <a:lvl5pPr marL="171450" indent="-171450">
              <a:spcBef>
                <a:spcPts val="1200"/>
              </a:spcBef>
              <a:buFont typeface="Arial" panose="020B0604020202020204" pitchFamily="34" charset="0"/>
              <a:buChar char="•"/>
              <a:defRPr sz="2000"/>
            </a:lvl5pPr>
            <a:lvl6pPr marL="171450" indent="-171450">
              <a:spcBef>
                <a:spcPts val="1200"/>
              </a:spcBef>
              <a:buFont typeface="Arial" panose="020B0604020202020204" pitchFamily="34" charset="0"/>
              <a:buChar char="•"/>
              <a:defRPr sz="2000"/>
            </a:lvl6pPr>
            <a:lvl7pPr marL="171450" indent="-171450">
              <a:spcBef>
                <a:spcPts val="1200"/>
              </a:spcBef>
              <a:buFont typeface="Arial" panose="020B0604020202020204" pitchFamily="34" charset="0"/>
              <a:buChar char="•"/>
              <a:defRPr sz="2000"/>
            </a:lvl7pPr>
            <a:lvl8pPr marL="171450" indent="-171450">
              <a:spcBef>
                <a:spcPts val="1200"/>
              </a:spcBef>
              <a:buFont typeface="Arial" panose="020B0604020202020204" pitchFamily="34" charset="0"/>
              <a:buChar char="•"/>
              <a:defRPr sz="2000"/>
            </a:lvl8pPr>
            <a:lvl9pPr marL="171450" indent="-171450">
              <a:spcBef>
                <a:spcPts val="1200"/>
              </a:spcBef>
              <a:buFont typeface="Arial" panose="020B0604020202020204" pitchFamily="34" charset="0"/>
              <a:buChar char="•"/>
              <a:defRPr sz="2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7DD0DDC-F850-4491-8743-FE0812721C47}" type="datetime1">
              <a:rPr lang="en-US" smtClean="0"/>
              <a:t>29/09/14</a:t>
            </a:fld>
            <a:endParaRPr/>
          </a:p>
        </p:txBody>
      </p:sp>
      <p:sp>
        <p:nvSpPr>
          <p:cNvPr id="6" name="Footer Placeholder 5"/>
          <p:cNvSpPr>
            <a:spLocks noGrp="1"/>
          </p:cNvSpPr>
          <p:nvPr>
            <p:ph type="ftr" sz="quarter" idx="11"/>
          </p:nvPr>
        </p:nvSpPr>
        <p:spPr>
          <a:xfrm>
            <a:off x="8622792" y="6556248"/>
            <a:ext cx="2743200" cy="182880"/>
          </a:xfrm>
          <a:prstGeom prst="rect">
            <a:avLst/>
          </a:prstGeom>
        </p:spPr>
        <p:txBody>
          <a:bodyPr/>
          <a:lstStyle/>
          <a:p>
            <a:endParaRPr/>
          </a:p>
        </p:txBody>
      </p:sp>
      <p:sp>
        <p:nvSpPr>
          <p:cNvPr id="7" name="Slide Number Placeholder 6"/>
          <p:cNvSpPr>
            <a:spLocks noGrp="1"/>
          </p:cNvSpPr>
          <p:nvPr>
            <p:ph type="sldNum" sz="quarter" idx="12"/>
          </p:nvPr>
        </p:nvSpPr>
        <p:spPr/>
        <p:txBody>
          <a:bodyPr/>
          <a:lstStyle/>
          <a:p>
            <a:fld id="{C51EAA63-D034-42AE-91FA-B13B9518C7BE}" type="slidenum">
              <a:rPr/>
              <a:pPr/>
              <a:t>‹#›</a:t>
            </a:fld>
            <a:endParaRPr/>
          </a:p>
        </p:txBody>
      </p:sp>
      <p:sp>
        <p:nvSpPr>
          <p:cNvPr id="2" name="Title 1"/>
          <p:cNvSpPr>
            <a:spLocks noGrp="1"/>
          </p:cNvSpPr>
          <p:nvPr>
            <p:ph type="title" hasCustomPrompt="1"/>
          </p:nvPr>
        </p:nvSpPr>
        <p:spPr>
          <a:xfrm>
            <a:off x="760412" y="1524000"/>
            <a:ext cx="4076700" cy="2743200"/>
          </a:xfrm>
        </p:spPr>
        <p:txBody>
          <a:bodyPr anchor="ctr"/>
          <a:lstStyle>
            <a:lvl1pPr algn="r">
              <a:defRPr sz="16600" b="1">
                <a:solidFill>
                  <a:schemeClr val="accent3"/>
                </a:solidFill>
              </a:defRPr>
            </a:lvl1pPr>
          </a:lstStyle>
          <a:p>
            <a:r>
              <a:rPr lang="en-US" dirty="0" smtClean="0"/>
              <a:t>XX</a:t>
            </a:r>
            <a:endParaRPr lang="en-US" dirty="0"/>
          </a:p>
        </p:txBody>
      </p:sp>
    </p:spTree>
    <p:extLst>
      <p:ext uri="{BB962C8B-B14F-4D97-AF65-F5344CB8AC3E}">
        <p14:creationId xmlns:p14="http://schemas.microsoft.com/office/powerpoint/2010/main" val="3739386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auto">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31813" y="739775"/>
            <a:ext cx="11125199" cy="1470025"/>
          </a:xfrm>
        </p:spPr>
        <p:txBody>
          <a:bodyPr/>
          <a:lstStyle>
            <a:lvl1pPr>
              <a:lnSpc>
                <a:spcPct val="80000"/>
              </a:lnSpc>
              <a:defRPr sz="4800"/>
            </a:lvl1pPr>
          </a:lstStyle>
          <a:p>
            <a:r>
              <a:rPr lang="en-US" smtClean="0"/>
              <a:t>Click to edit Master title style</a:t>
            </a:r>
            <a:endParaRPr dirty="0"/>
          </a:p>
        </p:txBody>
      </p:sp>
      <p:sp>
        <p:nvSpPr>
          <p:cNvPr id="3" name="Subtitle 2"/>
          <p:cNvSpPr>
            <a:spLocks noGrp="1"/>
          </p:cNvSpPr>
          <p:nvPr>
            <p:ph type="subTitle" idx="1"/>
          </p:nvPr>
        </p:nvSpPr>
        <p:spPr>
          <a:xfrm>
            <a:off x="531763" y="2286000"/>
            <a:ext cx="11126648"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lvl1pPr>
              <a:defRPr>
                <a:solidFill>
                  <a:schemeClr val="tx1"/>
                </a:solidFill>
              </a:defRPr>
            </a:lvl1pPr>
          </a:lstStyle>
          <a:p>
            <a:fld id="{63B3CBE7-A590-456E-BA9E-468336E5D46D}" type="datetime1">
              <a:rPr lang="en-US" smtClean="0"/>
              <a:t>29/09/14</a:t>
            </a:fld>
            <a:endParaRPr lang="en-US"/>
          </a:p>
        </p:txBody>
      </p:sp>
      <p:sp>
        <p:nvSpPr>
          <p:cNvPr id="5" name="Footer Placeholder 4"/>
          <p:cNvSpPr>
            <a:spLocks noGrp="1"/>
          </p:cNvSpPr>
          <p:nvPr>
            <p:ph type="ftr" sz="quarter" idx="11"/>
          </p:nvPr>
        </p:nvSpPr>
        <p:spPr>
          <a:xfrm>
            <a:off x="8622792" y="6556248"/>
            <a:ext cx="2743200" cy="182880"/>
          </a:xfrm>
          <a:prstGeom prst="rect">
            <a:avLst/>
          </a:prstGeom>
        </p:spPr>
        <p:txBody>
          <a:bodyPr/>
          <a:lstStyle>
            <a:lvl1pPr>
              <a:defRPr>
                <a:solidFill>
                  <a:schemeClr val="tx1"/>
                </a:solidFill>
              </a:defRPr>
            </a:lvl1pPr>
          </a:lstStyle>
          <a:p>
            <a:endParaRPr lang="en-US" dirty="0"/>
          </a:p>
        </p:txBody>
      </p:sp>
      <p:sp>
        <p:nvSpPr>
          <p:cNvPr id="9" name="TextBox 8"/>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a:r>
              <a:rPr sz="850" dirty="0">
                <a:solidFill>
                  <a:schemeClr val="tx1"/>
                </a:solidFill>
              </a:rPr>
              <a:t>Copyright © </a:t>
            </a:r>
            <a:r>
              <a:rPr sz="850" dirty="0" smtClean="0">
                <a:solidFill>
                  <a:schemeClr val="tx1"/>
                </a:solidFill>
              </a:rPr>
              <a:t>2014</a:t>
            </a:r>
            <a:r>
              <a:rPr lang="en-US" sz="850" dirty="0" smtClean="0">
                <a:solidFill>
                  <a:schemeClr val="tx1"/>
                </a:solidFill>
              </a:rPr>
              <a:t>,</a:t>
            </a:r>
            <a:r>
              <a:rPr sz="850" dirty="0" smtClean="0">
                <a:solidFill>
                  <a:schemeClr val="tx1"/>
                </a:solidFill>
              </a:rPr>
              <a:t> </a:t>
            </a:r>
            <a:r>
              <a:rPr sz="850" dirty="0">
                <a:solidFill>
                  <a:schemeClr val="tx1"/>
                </a:solidFill>
              </a:rPr>
              <a:t>Oracle and/or its affiliates. All rights reserved.  </a:t>
            </a:r>
            <a:r>
              <a:rPr sz="850" dirty="0" smtClean="0">
                <a:solidFill>
                  <a:schemeClr val="tx1"/>
                </a:solidFill>
              </a:rPr>
              <a:t>|</a:t>
            </a:r>
            <a:endParaRPr sz="850" dirty="0">
              <a:solidFill>
                <a:schemeClr val="tx1"/>
              </a:solidFill>
            </a:endParaRPr>
          </a:p>
        </p:txBody>
      </p:sp>
      <p:pic>
        <p:nvPicPr>
          <p:cNvPr id="8" name="Picture 7" descr="Horizontal JavaOne-Oracle co-branded logo in white on blue staging background."/>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30352" y="6263640"/>
            <a:ext cx="1889615" cy="594360"/>
          </a:xfrm>
          <a:prstGeom prst="rect">
            <a:avLst/>
          </a:prstGeom>
        </p:spPr>
      </p:pic>
    </p:spTree>
    <p:extLst>
      <p:ext uri="{BB962C8B-B14F-4D97-AF65-F5344CB8AC3E}">
        <p14:creationId xmlns:p14="http://schemas.microsoft.com/office/powerpoint/2010/main" val="2404157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cxnSp>
        <p:nvCxnSpPr>
          <p:cNvPr id="10" name="Straight Connector 9"/>
          <p:cNvCxnSpPr/>
          <p:nvPr/>
        </p:nvCxnSpPr>
        <p:spPr bwMode="ltGray">
          <a:xfrm>
            <a:off x="6094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531812" y="1524000"/>
            <a:ext cx="5413248" cy="762000"/>
          </a:xfrm>
        </p:spPr>
        <p:txBody>
          <a:bodyPr anchor="ctr">
            <a:noAutofit/>
          </a:bodyPr>
          <a:lstStyle>
            <a:lvl1pPr marL="0" indent="0">
              <a:spcBef>
                <a:spcPts val="0"/>
              </a:spcBef>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31812" y="2362200"/>
            <a:ext cx="5413248" cy="3581400"/>
          </a:xfrm>
        </p:spPr>
        <p:txBody>
          <a:bodyPr>
            <a:no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Text Placeholder 4"/>
          <p:cNvSpPr>
            <a:spLocks noGrp="1"/>
          </p:cNvSpPr>
          <p:nvPr>
            <p:ph type="body" sz="quarter" idx="3"/>
          </p:nvPr>
        </p:nvSpPr>
        <p:spPr>
          <a:xfrm>
            <a:off x="6243764" y="1524000"/>
            <a:ext cx="5413248" cy="762000"/>
          </a:xfrm>
        </p:spPr>
        <p:txBody>
          <a:bodyPr anchor="ctr">
            <a:noAutofit/>
          </a:bodyPr>
          <a:lstStyle>
            <a:lvl1pPr marL="0" indent="0">
              <a:spcBef>
                <a:spcPts val="0"/>
              </a:spcBef>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43764" y="2362200"/>
            <a:ext cx="5413248" cy="3581400"/>
          </a:xfrm>
        </p:spPr>
        <p:txBody>
          <a:bodyPr>
            <a:no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7" name="Date Placeholder 6"/>
          <p:cNvSpPr>
            <a:spLocks noGrp="1"/>
          </p:cNvSpPr>
          <p:nvPr>
            <p:ph type="dt" sz="half" idx="10"/>
          </p:nvPr>
        </p:nvSpPr>
        <p:spPr/>
        <p:txBody>
          <a:bodyPr/>
          <a:lstStyle/>
          <a:p>
            <a:fld id="{BA04A06C-87A1-4AB6-93FC-3711F163FB1F}" type="datetime1">
              <a:rPr lang="en-US" smtClean="0"/>
              <a:t>29/09/14</a:t>
            </a:fld>
            <a:endParaRPr/>
          </a:p>
        </p:txBody>
      </p:sp>
      <p:sp>
        <p:nvSpPr>
          <p:cNvPr id="8" name="Footer Placeholder 7"/>
          <p:cNvSpPr>
            <a:spLocks noGrp="1"/>
          </p:cNvSpPr>
          <p:nvPr>
            <p:ph type="ftr" sz="quarter" idx="11"/>
          </p:nvPr>
        </p:nvSpPr>
        <p:spPr>
          <a:xfrm>
            <a:off x="8622792" y="6556248"/>
            <a:ext cx="2743200" cy="182880"/>
          </a:xfrm>
          <a:prstGeom prst="rect">
            <a:avLst/>
          </a:prstGeom>
        </p:spPr>
        <p:txBody>
          <a:bodyPr/>
          <a:lstStyle/>
          <a:p>
            <a:endParaRPr/>
          </a:p>
        </p:txBody>
      </p:sp>
      <p:sp>
        <p:nvSpPr>
          <p:cNvPr id="9" name="Slide Number Placeholder 8"/>
          <p:cNvSpPr>
            <a:spLocks noGrp="1"/>
          </p:cNvSpPr>
          <p:nvPr>
            <p:ph type="sldNum" sz="quarter" idx="12"/>
          </p:nvPr>
        </p:nvSpPr>
        <p:spPr/>
        <p:txBody>
          <a:bodyPr/>
          <a:lstStyle/>
          <a:p>
            <a:fld id="{C51EAA63-D034-42AE-91FA-B13B9518C7BE}" type="slidenum">
              <a:rPr/>
              <a:pPr/>
              <a:t>‹#›</a:t>
            </a:fld>
            <a:endParaRPr/>
          </a:p>
        </p:txBody>
      </p:sp>
      <p:sp>
        <p:nvSpPr>
          <p:cNvPr id="11" name="Title 10"/>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3787001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C6D6326B-FD75-443C-830B-8A46F52AE2F9}" type="datetime1">
              <a:rPr lang="en-US" smtClean="0"/>
              <a:t>29/09/14</a:t>
            </a:fld>
            <a:endParaRPr/>
          </a:p>
        </p:txBody>
      </p:sp>
      <p:sp>
        <p:nvSpPr>
          <p:cNvPr id="4" name="Footer Placeholder 3"/>
          <p:cNvSpPr>
            <a:spLocks noGrp="1"/>
          </p:cNvSpPr>
          <p:nvPr>
            <p:ph type="ftr" sz="quarter" idx="11"/>
          </p:nvPr>
        </p:nvSpPr>
        <p:spPr>
          <a:xfrm>
            <a:off x="8622792" y="6556248"/>
            <a:ext cx="2743200" cy="182880"/>
          </a:xfrm>
          <a:prstGeom prst="rect">
            <a:avLst/>
          </a:prstGeom>
        </p:spPr>
        <p:txBody>
          <a:bodyPr/>
          <a:lstStyle/>
          <a:p>
            <a:endParaRPr/>
          </a:p>
        </p:txBody>
      </p:sp>
      <p:sp>
        <p:nvSpPr>
          <p:cNvPr id="5" name="Slide Number Placeholder 4"/>
          <p:cNvSpPr>
            <a:spLocks noGrp="1"/>
          </p:cNvSpPr>
          <p:nvPr>
            <p:ph type="sldNum" sz="quarter" idx="12"/>
          </p:nvPr>
        </p:nvSpPr>
        <p:spPr/>
        <p:txBody>
          <a:bodyPr/>
          <a:lstStyle/>
          <a:p>
            <a:fld id="{C51EAA63-D034-42AE-91FA-B13B9518C7BE}" type="slidenum">
              <a:rPr/>
              <a:pPr/>
              <a:t>‹#›</a:t>
            </a:fld>
            <a:endParaRP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37699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731182D-042D-4E7A-97B4-98339EB7A1A7}" type="datetime1">
              <a:rPr lang="en-US" smtClean="0"/>
              <a:t>29/09/14</a:t>
            </a:fld>
            <a:endParaRPr/>
          </a:p>
        </p:txBody>
      </p:sp>
      <p:sp>
        <p:nvSpPr>
          <p:cNvPr id="4" name="Footer Placeholder 3"/>
          <p:cNvSpPr>
            <a:spLocks noGrp="1"/>
          </p:cNvSpPr>
          <p:nvPr>
            <p:ph type="ftr" sz="quarter" idx="11"/>
          </p:nvPr>
        </p:nvSpPr>
        <p:spPr>
          <a:xfrm>
            <a:off x="8622792" y="6556248"/>
            <a:ext cx="2743200" cy="182880"/>
          </a:xfrm>
          <a:prstGeom prst="rect">
            <a:avLst/>
          </a:prstGeom>
        </p:spPr>
        <p:txBody>
          <a:bodyPr/>
          <a:lstStyle/>
          <a:p>
            <a:endParaRPr/>
          </a:p>
        </p:txBody>
      </p:sp>
      <p:sp>
        <p:nvSpPr>
          <p:cNvPr id="5" name="Slide Number Placeholder 4"/>
          <p:cNvSpPr>
            <a:spLocks noGrp="1"/>
          </p:cNvSpPr>
          <p:nvPr>
            <p:ph type="sldNum" sz="quarter" idx="12"/>
          </p:nvPr>
        </p:nvSpPr>
        <p:spPr/>
        <p:txBody>
          <a:bodyPr/>
          <a:lstStyle/>
          <a:p>
            <a:fld id="{C51EAA63-D034-42AE-91FA-B13B9518C7BE}" type="slidenum">
              <a:rPr/>
              <a:pPr/>
              <a:t>‹#›</a:t>
            </a:fld>
            <a:endParaRPr/>
          </a:p>
        </p:txBody>
      </p:sp>
      <p:sp>
        <p:nvSpPr>
          <p:cNvPr id="6" name="Text Placeholder 12"/>
          <p:cNvSpPr>
            <a:spLocks noGrp="1"/>
          </p:cNvSpPr>
          <p:nvPr>
            <p:ph type="body" sz="quarter" idx="13" hasCustomPrompt="1"/>
          </p:nvPr>
        </p:nvSpPr>
        <p:spPr>
          <a:xfrm>
            <a:off x="531814" y="1373741"/>
            <a:ext cx="11125198" cy="343299"/>
          </a:xfrm>
        </p:spPr>
        <p:txBody>
          <a:bodyPr>
            <a:noAutofit/>
          </a:bodyPr>
          <a:lstStyle>
            <a:lvl1pPr marL="1588" indent="0">
              <a:spcBef>
                <a:spcPts val="0"/>
              </a:spcBef>
              <a:buFontTx/>
              <a:buNone/>
              <a:defRPr sz="2400" b="1"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subtitle</a:t>
            </a:r>
          </a:p>
        </p:txBody>
      </p:sp>
      <p:sp>
        <p:nvSpPr>
          <p:cNvPr id="7" name="Title 6"/>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4163620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d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B5F8FC8-5D15-430C-9736-C32A561BD064}" type="datetime1">
              <a:rPr lang="en-US" smtClean="0"/>
              <a:t>29/09/14</a:t>
            </a:fld>
            <a:endParaRPr/>
          </a:p>
        </p:txBody>
      </p:sp>
      <p:sp>
        <p:nvSpPr>
          <p:cNvPr id="4" name="Footer Placeholder 3"/>
          <p:cNvSpPr>
            <a:spLocks noGrp="1"/>
          </p:cNvSpPr>
          <p:nvPr>
            <p:ph type="ftr" sz="quarter" idx="11"/>
          </p:nvPr>
        </p:nvSpPr>
        <p:spPr>
          <a:xfrm>
            <a:off x="8622792" y="6556248"/>
            <a:ext cx="2743200" cy="182880"/>
          </a:xfrm>
          <a:prstGeom prst="rect">
            <a:avLst/>
          </a:prstGeom>
        </p:spPr>
        <p:txBody>
          <a:bodyPr/>
          <a:lstStyle/>
          <a:p>
            <a:endParaRPr/>
          </a:p>
        </p:txBody>
      </p:sp>
      <p:sp>
        <p:nvSpPr>
          <p:cNvPr id="5" name="Slide Number Placeholder 4"/>
          <p:cNvSpPr>
            <a:spLocks noGrp="1"/>
          </p:cNvSpPr>
          <p:nvPr>
            <p:ph type="sldNum" sz="quarter" idx="12"/>
          </p:nvPr>
        </p:nvSpPr>
        <p:spPr/>
        <p:txBody>
          <a:bodyPr/>
          <a:lstStyle/>
          <a:p>
            <a:fld id="{C51EAA63-D034-42AE-91FA-B13B9518C7BE}" type="slidenum">
              <a:rPr/>
              <a:pPr/>
              <a:t>‹#›</a:t>
            </a:fld>
            <a:endParaRPr/>
          </a:p>
        </p:txBody>
      </p:sp>
      <p:sp>
        <p:nvSpPr>
          <p:cNvPr id="6" name="Content Placeholder 2"/>
          <p:cNvSpPr>
            <a:spLocks noGrp="1"/>
          </p:cNvSpPr>
          <p:nvPr>
            <p:ph idx="1"/>
          </p:nvPr>
        </p:nvSpPr>
        <p:spPr>
          <a:xfrm>
            <a:off x="531151" y="1524000"/>
            <a:ext cx="11126522" cy="4648200"/>
          </a:xfrm>
        </p:spPr>
        <p:txBody>
          <a:bodyPr>
            <a:normAutofit/>
          </a:bodyPr>
          <a:lstStyle>
            <a:lvl1pPr marL="182880" indent="-182880">
              <a:lnSpc>
                <a:spcPct val="90000"/>
              </a:lnSpc>
              <a:spcBef>
                <a:spcPts val="0"/>
              </a:spcBef>
              <a:buClr>
                <a:schemeClr val="bg2"/>
              </a:buClr>
              <a:buFont typeface="Arial" panose="020B0604020202020204" pitchFamily="34" charset="0"/>
              <a:buChar char="•"/>
              <a:defRPr sz="1800">
                <a:latin typeface="Consolas" panose="020B0609020204030204" pitchFamily="49" charset="0"/>
                <a:cs typeface="Consolas" panose="020B0609020204030204" pitchFamily="49" charset="0"/>
              </a:defRPr>
            </a:lvl1pPr>
            <a:lvl2pPr marL="640080" indent="-182880">
              <a:lnSpc>
                <a:spcPct val="90000"/>
              </a:lnSpc>
              <a:spcBef>
                <a:spcPts val="0"/>
              </a:spcBef>
              <a:buClr>
                <a:schemeClr val="bg2"/>
              </a:buClr>
              <a:buFont typeface="Arial" panose="020B0604020202020204" pitchFamily="34" charset="0"/>
              <a:buChar char="•"/>
              <a:defRPr sz="1800">
                <a:latin typeface="Consolas" panose="020B0609020204030204" pitchFamily="49" charset="0"/>
                <a:cs typeface="Consolas" panose="020B0609020204030204" pitchFamily="49" charset="0"/>
              </a:defRPr>
            </a:lvl2pPr>
            <a:lvl3pPr marL="1097280" indent="-182880">
              <a:lnSpc>
                <a:spcPct val="90000"/>
              </a:lnSpc>
              <a:spcBef>
                <a:spcPts val="0"/>
              </a:spcBef>
              <a:buClr>
                <a:schemeClr val="bg2"/>
              </a:buClr>
              <a:buFont typeface="Arial" panose="020B0604020202020204" pitchFamily="34" charset="0"/>
              <a:buChar char="•"/>
              <a:defRPr sz="1800">
                <a:latin typeface="Consolas" panose="020B0609020204030204" pitchFamily="49" charset="0"/>
                <a:cs typeface="Consolas" panose="020B0609020204030204" pitchFamily="49" charset="0"/>
              </a:defRPr>
            </a:lvl3pPr>
            <a:lvl4pPr marL="1554480" indent="-182880">
              <a:lnSpc>
                <a:spcPct val="90000"/>
              </a:lnSpc>
              <a:spcBef>
                <a:spcPts val="0"/>
              </a:spcBef>
              <a:buClr>
                <a:schemeClr val="bg2"/>
              </a:buClr>
              <a:buFont typeface="Arial" panose="020B0604020202020204" pitchFamily="34" charset="0"/>
              <a:buChar char="•"/>
              <a:defRPr sz="1800">
                <a:latin typeface="Consolas" panose="020B0609020204030204" pitchFamily="49" charset="0"/>
                <a:cs typeface="Consolas" panose="020B0609020204030204" pitchFamily="49" charset="0"/>
              </a:defRPr>
            </a:lvl4pPr>
            <a:lvl5pPr marL="2011680" indent="-182880">
              <a:lnSpc>
                <a:spcPct val="90000"/>
              </a:lnSpc>
              <a:spcBef>
                <a:spcPts val="0"/>
              </a:spcBef>
              <a:buClr>
                <a:schemeClr val="bg2"/>
              </a:buClr>
              <a:buFont typeface="Arial" panose="020B0604020202020204" pitchFamily="34" charset="0"/>
              <a:buChar char="•"/>
              <a:defRPr sz="1800">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Title 6"/>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04265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156F61-F165-454F-8EC6-0D351025077E}" type="datetime1">
              <a:rPr lang="en-US" smtClean="0"/>
              <a:t>29/09/14</a:t>
            </a:fld>
            <a:endParaRPr/>
          </a:p>
        </p:txBody>
      </p:sp>
      <p:sp>
        <p:nvSpPr>
          <p:cNvPr id="3" name="Footer Placeholder 2"/>
          <p:cNvSpPr>
            <a:spLocks noGrp="1"/>
          </p:cNvSpPr>
          <p:nvPr>
            <p:ph type="ftr" sz="quarter" idx="11"/>
          </p:nvPr>
        </p:nvSpPr>
        <p:spPr>
          <a:xfrm>
            <a:off x="8622792" y="6556248"/>
            <a:ext cx="2743200" cy="182880"/>
          </a:xfrm>
          <a:prstGeom prst="rect">
            <a:avLst/>
          </a:prstGeom>
        </p:spPr>
        <p:txBody>
          <a:bodyPr/>
          <a:lstStyle/>
          <a:p>
            <a:endParaRPr/>
          </a:p>
        </p:txBody>
      </p:sp>
      <p:sp>
        <p:nvSpPr>
          <p:cNvPr id="4" name="Slide Number Placeholder 3"/>
          <p:cNvSpPr>
            <a:spLocks noGrp="1"/>
          </p:cNvSpPr>
          <p:nvPr>
            <p:ph type="sldNum" sz="quarter" idx="12"/>
          </p:nvPr>
        </p:nvSpPr>
        <p:spPr/>
        <p:txBody>
          <a:bodyPr/>
          <a:lstStyle/>
          <a:p>
            <a:fld id="{C51EAA63-D034-42AE-91FA-B13B9518C7BE}" type="slidenum">
              <a:rPr/>
              <a:pPr/>
              <a:t>‹#›</a:t>
            </a:fld>
            <a:endParaRPr/>
          </a:p>
        </p:txBody>
      </p:sp>
    </p:spTree>
    <p:extLst>
      <p:ext uri="{BB962C8B-B14F-4D97-AF65-F5344CB8AC3E}">
        <p14:creationId xmlns:p14="http://schemas.microsoft.com/office/powerpoint/2010/main" val="3608229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31661" y="1524000"/>
            <a:ext cx="7772400" cy="4419600"/>
          </a:xfrm>
        </p:spPr>
        <p:txBody>
          <a:bodyPr>
            <a:no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Text Placeholder 3"/>
          <p:cNvSpPr>
            <a:spLocks noGrp="1"/>
          </p:cNvSpPr>
          <p:nvPr>
            <p:ph type="body" sz="half" idx="2"/>
          </p:nvPr>
        </p:nvSpPr>
        <p:spPr>
          <a:xfrm>
            <a:off x="8778240" y="1524001"/>
            <a:ext cx="2971800" cy="4419600"/>
          </a:xfrm>
        </p:spPr>
        <p:txBody>
          <a:bodyPr>
            <a:no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AA4369C-A8EB-4802-B6CC-0D395A5AEBE6}" type="datetime1">
              <a:rPr lang="en-US" smtClean="0"/>
              <a:t>29/09/14</a:t>
            </a:fld>
            <a:endParaRPr/>
          </a:p>
        </p:txBody>
      </p:sp>
      <p:sp>
        <p:nvSpPr>
          <p:cNvPr id="6" name="Footer Placeholder 5"/>
          <p:cNvSpPr>
            <a:spLocks noGrp="1"/>
          </p:cNvSpPr>
          <p:nvPr>
            <p:ph type="ftr" sz="quarter" idx="11"/>
          </p:nvPr>
        </p:nvSpPr>
        <p:spPr>
          <a:xfrm>
            <a:off x="8622792" y="6556248"/>
            <a:ext cx="2743200" cy="182880"/>
          </a:xfrm>
          <a:prstGeom prst="rect">
            <a:avLst/>
          </a:prstGeom>
        </p:spPr>
        <p:txBody>
          <a:bodyPr/>
          <a:lstStyle/>
          <a:p>
            <a:endParaRPr/>
          </a:p>
        </p:txBody>
      </p:sp>
      <p:sp>
        <p:nvSpPr>
          <p:cNvPr id="7" name="Slide Number Placeholder 6"/>
          <p:cNvSpPr>
            <a:spLocks noGrp="1"/>
          </p:cNvSpPr>
          <p:nvPr>
            <p:ph type="sldNum" sz="quarter" idx="12"/>
          </p:nvPr>
        </p:nvSpPr>
        <p:spPr/>
        <p:txBody>
          <a:bodyPr/>
          <a:lstStyle/>
          <a:p>
            <a:fld id="{C51EAA63-D034-42AE-91FA-B13B9518C7BE}" type="slidenum">
              <a:rPr/>
              <a:pPr/>
              <a:t>‹#›</a:t>
            </a:fld>
            <a:endParaRPr/>
          </a:p>
        </p:txBody>
      </p:sp>
      <p:sp>
        <p:nvSpPr>
          <p:cNvPr id="8" name="Title 7"/>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3457850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bwMode="gray">
          <a:xfrm>
            <a:off x="531813" y="1524000"/>
            <a:ext cx="6095999" cy="4416725"/>
          </a:xfrm>
          <a:solidFill>
            <a:schemeClr val="bg2"/>
          </a:solidFill>
        </p:spPr>
        <p:txBody>
          <a:bodyPr tIns="18288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7008812" y="1524000"/>
            <a:ext cx="4648201" cy="4419600"/>
          </a:xfrm>
        </p:spPr>
        <p:txBody>
          <a:bodyPr>
            <a:no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31DA07D-F36D-4C83-A9E0-26C39FAF557B}" type="datetime1">
              <a:rPr lang="en-US" smtClean="0"/>
              <a:t>29/09/14</a:t>
            </a:fld>
            <a:endParaRPr/>
          </a:p>
        </p:txBody>
      </p:sp>
      <p:sp>
        <p:nvSpPr>
          <p:cNvPr id="6" name="Footer Placeholder 5"/>
          <p:cNvSpPr>
            <a:spLocks noGrp="1"/>
          </p:cNvSpPr>
          <p:nvPr>
            <p:ph type="ftr" sz="quarter" idx="11"/>
          </p:nvPr>
        </p:nvSpPr>
        <p:spPr>
          <a:xfrm>
            <a:off x="8622792" y="6556248"/>
            <a:ext cx="2743200" cy="182880"/>
          </a:xfrm>
          <a:prstGeom prst="rect">
            <a:avLst/>
          </a:prstGeom>
        </p:spPr>
        <p:txBody>
          <a:bodyPr/>
          <a:lstStyle/>
          <a:p>
            <a:endParaRPr/>
          </a:p>
        </p:txBody>
      </p:sp>
      <p:sp>
        <p:nvSpPr>
          <p:cNvPr id="7" name="Slide Number Placeholder 6"/>
          <p:cNvSpPr>
            <a:spLocks noGrp="1"/>
          </p:cNvSpPr>
          <p:nvPr>
            <p:ph type="sldNum" sz="quarter" idx="12"/>
          </p:nvPr>
        </p:nvSpPr>
        <p:spPr/>
        <p:txBody>
          <a:bodyPr/>
          <a:lstStyle/>
          <a:p>
            <a:fld id="{C51EAA63-D034-42AE-91FA-B13B9518C7BE}" type="slidenum">
              <a:rPr/>
              <a:pPr/>
              <a:t>‹#›</a:t>
            </a:fld>
            <a:endParaRPr/>
          </a:p>
        </p:txBody>
      </p:sp>
      <p:sp>
        <p:nvSpPr>
          <p:cNvPr id="8" name="Title 7"/>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3058274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wo Pictures with Captions">
    <p:spTree>
      <p:nvGrpSpPr>
        <p:cNvPr id="1" name=""/>
        <p:cNvGrpSpPr/>
        <p:nvPr/>
      </p:nvGrpSpPr>
      <p:grpSpPr>
        <a:xfrm>
          <a:off x="0" y="0"/>
          <a:ext cx="0" cy="0"/>
          <a:chOff x="0" y="0"/>
          <a:chExt cx="0" cy="0"/>
        </a:xfrm>
      </p:grpSpPr>
      <p:cxnSp>
        <p:nvCxnSpPr>
          <p:cNvPr id="8" name="Straight Connector 7"/>
          <p:cNvCxnSpPr/>
          <p:nvPr/>
        </p:nvCxnSpPr>
        <p:spPr bwMode="ltGray">
          <a:xfrm>
            <a:off x="6094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3" name="Picture Placeholder 2"/>
          <p:cNvSpPr>
            <a:spLocks noGrp="1"/>
          </p:cNvSpPr>
          <p:nvPr>
            <p:ph type="pic" idx="1"/>
          </p:nvPr>
        </p:nvSpPr>
        <p:spPr bwMode="gray">
          <a:xfrm>
            <a:off x="531813" y="1524000"/>
            <a:ext cx="5413248" cy="3474720"/>
          </a:xfrm>
          <a:solidFill>
            <a:schemeClr val="bg2"/>
          </a:solidFill>
        </p:spPr>
        <p:txBody>
          <a:bodyPr tIns="18288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531812" y="5105400"/>
            <a:ext cx="5410200" cy="838200"/>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6FCD863-7518-44F8-B5EA-087CE6C7D00D}" type="datetime1">
              <a:rPr lang="en-US" smtClean="0"/>
              <a:t>29/09/14</a:t>
            </a:fld>
            <a:endParaRPr/>
          </a:p>
        </p:txBody>
      </p:sp>
      <p:sp>
        <p:nvSpPr>
          <p:cNvPr id="6" name="Footer Placeholder 5"/>
          <p:cNvSpPr>
            <a:spLocks noGrp="1"/>
          </p:cNvSpPr>
          <p:nvPr>
            <p:ph type="ftr" sz="quarter" idx="11"/>
          </p:nvPr>
        </p:nvSpPr>
        <p:spPr>
          <a:xfrm>
            <a:off x="8622792" y="6556248"/>
            <a:ext cx="2743200" cy="182880"/>
          </a:xfrm>
          <a:prstGeom prst="rect">
            <a:avLst/>
          </a:prstGeom>
        </p:spPr>
        <p:txBody>
          <a:bodyPr/>
          <a:lstStyle/>
          <a:p>
            <a:endParaRPr/>
          </a:p>
        </p:txBody>
      </p:sp>
      <p:sp>
        <p:nvSpPr>
          <p:cNvPr id="7" name="Slide Number Placeholder 6"/>
          <p:cNvSpPr>
            <a:spLocks noGrp="1"/>
          </p:cNvSpPr>
          <p:nvPr>
            <p:ph type="sldNum" sz="quarter" idx="12"/>
          </p:nvPr>
        </p:nvSpPr>
        <p:spPr/>
        <p:txBody>
          <a:bodyPr/>
          <a:lstStyle/>
          <a:p>
            <a:fld id="{C51EAA63-D034-42AE-91FA-B13B9518C7BE}" type="slidenum">
              <a:rPr/>
              <a:pPr/>
              <a:t>‹#›</a:t>
            </a:fld>
            <a:endParaRPr/>
          </a:p>
        </p:txBody>
      </p:sp>
      <p:sp>
        <p:nvSpPr>
          <p:cNvPr id="9" name="Picture Placeholder 2"/>
          <p:cNvSpPr>
            <a:spLocks noGrp="1"/>
          </p:cNvSpPr>
          <p:nvPr>
            <p:ph type="pic" idx="13"/>
          </p:nvPr>
        </p:nvSpPr>
        <p:spPr bwMode="gray">
          <a:xfrm>
            <a:off x="6246812" y="1524000"/>
            <a:ext cx="5413248" cy="3474720"/>
          </a:xfrm>
          <a:solidFill>
            <a:schemeClr val="bg2"/>
          </a:solidFill>
        </p:spPr>
        <p:txBody>
          <a:bodyPr tIns="18288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10" name="Text Placeholder 3"/>
          <p:cNvSpPr>
            <a:spLocks noGrp="1"/>
          </p:cNvSpPr>
          <p:nvPr>
            <p:ph type="body" sz="half" idx="14"/>
          </p:nvPr>
        </p:nvSpPr>
        <p:spPr>
          <a:xfrm>
            <a:off x="6246811" y="5105400"/>
            <a:ext cx="5410200" cy="838200"/>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itle 10"/>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908982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hree Pictures with Captions">
    <p:spTree>
      <p:nvGrpSpPr>
        <p:cNvPr id="1" name=""/>
        <p:cNvGrpSpPr/>
        <p:nvPr/>
      </p:nvGrpSpPr>
      <p:grpSpPr>
        <a:xfrm>
          <a:off x="0" y="0"/>
          <a:ext cx="0" cy="0"/>
          <a:chOff x="0" y="0"/>
          <a:chExt cx="0" cy="0"/>
        </a:xfrm>
      </p:grpSpPr>
      <p:cxnSp>
        <p:nvCxnSpPr>
          <p:cNvPr id="11" name="Straight Connector 10"/>
          <p:cNvCxnSpPr/>
          <p:nvPr/>
        </p:nvCxnSpPr>
        <p:spPr bwMode="ltGray">
          <a:xfrm>
            <a:off x="4189412"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bwMode="ltGray">
          <a:xfrm>
            <a:off x="7999412"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3" name="Picture Placeholder 2"/>
          <p:cNvSpPr>
            <a:spLocks noGrp="1"/>
          </p:cNvSpPr>
          <p:nvPr>
            <p:ph type="pic" idx="1"/>
          </p:nvPr>
        </p:nvSpPr>
        <p:spPr bwMode="gray">
          <a:xfrm>
            <a:off x="531813" y="1524000"/>
            <a:ext cx="3474720" cy="3048000"/>
          </a:xfrm>
          <a:solidFill>
            <a:schemeClr val="bg2"/>
          </a:solidFill>
        </p:spPr>
        <p:txBody>
          <a:bodyPr tIns="18288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531812" y="4701396"/>
            <a:ext cx="3474720" cy="1242204"/>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AB322C-08FD-428F-839F-967667FACBF7}" type="datetime1">
              <a:rPr lang="en-US" smtClean="0"/>
              <a:t>29/09/14</a:t>
            </a:fld>
            <a:endParaRPr/>
          </a:p>
        </p:txBody>
      </p:sp>
      <p:sp>
        <p:nvSpPr>
          <p:cNvPr id="6" name="Footer Placeholder 5"/>
          <p:cNvSpPr>
            <a:spLocks noGrp="1"/>
          </p:cNvSpPr>
          <p:nvPr>
            <p:ph type="ftr" sz="quarter" idx="11"/>
          </p:nvPr>
        </p:nvSpPr>
        <p:spPr>
          <a:xfrm>
            <a:off x="8622792" y="6556248"/>
            <a:ext cx="2743200" cy="182880"/>
          </a:xfrm>
          <a:prstGeom prst="rect">
            <a:avLst/>
          </a:prstGeom>
        </p:spPr>
        <p:txBody>
          <a:bodyPr/>
          <a:lstStyle/>
          <a:p>
            <a:endParaRPr/>
          </a:p>
        </p:txBody>
      </p:sp>
      <p:sp>
        <p:nvSpPr>
          <p:cNvPr id="7" name="Slide Number Placeholder 6"/>
          <p:cNvSpPr>
            <a:spLocks noGrp="1"/>
          </p:cNvSpPr>
          <p:nvPr>
            <p:ph type="sldNum" sz="quarter" idx="12"/>
          </p:nvPr>
        </p:nvSpPr>
        <p:spPr/>
        <p:txBody>
          <a:bodyPr/>
          <a:lstStyle/>
          <a:p>
            <a:fld id="{C51EAA63-D034-42AE-91FA-B13B9518C7BE}" type="slidenum">
              <a:rPr/>
              <a:pPr/>
              <a:t>‹#›</a:t>
            </a:fld>
            <a:endParaRPr/>
          </a:p>
        </p:txBody>
      </p:sp>
      <p:sp>
        <p:nvSpPr>
          <p:cNvPr id="9" name="Picture Placeholder 2"/>
          <p:cNvSpPr>
            <a:spLocks noGrp="1"/>
          </p:cNvSpPr>
          <p:nvPr>
            <p:ph type="pic" idx="13"/>
          </p:nvPr>
        </p:nvSpPr>
        <p:spPr bwMode="gray">
          <a:xfrm>
            <a:off x="4357052" y="1524000"/>
            <a:ext cx="3474720" cy="3048000"/>
          </a:xfrm>
          <a:solidFill>
            <a:schemeClr val="bg2"/>
          </a:solidFill>
        </p:spPr>
        <p:txBody>
          <a:bodyPr tIns="18288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10" name="Text Placeholder 3"/>
          <p:cNvSpPr>
            <a:spLocks noGrp="1"/>
          </p:cNvSpPr>
          <p:nvPr>
            <p:ph type="body" sz="half" idx="14"/>
          </p:nvPr>
        </p:nvSpPr>
        <p:spPr>
          <a:xfrm>
            <a:off x="4357052" y="4701396"/>
            <a:ext cx="3474720" cy="1242204"/>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3" name="Picture Placeholder 2"/>
          <p:cNvSpPr>
            <a:spLocks noGrp="1"/>
          </p:cNvSpPr>
          <p:nvPr>
            <p:ph type="pic" idx="15"/>
          </p:nvPr>
        </p:nvSpPr>
        <p:spPr bwMode="gray">
          <a:xfrm>
            <a:off x="8182292" y="1524000"/>
            <a:ext cx="3474720" cy="3048000"/>
          </a:xfrm>
          <a:solidFill>
            <a:schemeClr val="bg2"/>
          </a:solidFill>
        </p:spPr>
        <p:txBody>
          <a:bodyPr tIns="18288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14" name="Text Placeholder 3"/>
          <p:cNvSpPr>
            <a:spLocks noGrp="1"/>
          </p:cNvSpPr>
          <p:nvPr>
            <p:ph type="body" sz="half" idx="16"/>
          </p:nvPr>
        </p:nvSpPr>
        <p:spPr>
          <a:xfrm>
            <a:off x="8182292" y="4701396"/>
            <a:ext cx="3474720" cy="1242204"/>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Title 7"/>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2790854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iOS Smartphone and Tablet: Horizontal">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916717" y="1522826"/>
            <a:ext cx="6495366" cy="4567423"/>
          </a:xfrm>
          <a:prstGeom prst="rect">
            <a:avLst/>
          </a:prstGeom>
        </p:spPr>
      </p:pic>
      <p:pic>
        <p:nvPicPr>
          <p:cNvPr id="15" name="Picture 1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770494" y="1827861"/>
            <a:ext cx="1840875" cy="3887139"/>
          </a:xfrm>
          <a:prstGeom prst="rect">
            <a:avLst/>
          </a:prstGeom>
        </p:spPr>
      </p:pic>
      <p:sp>
        <p:nvSpPr>
          <p:cNvPr id="3" name="Picture Placeholder 2"/>
          <p:cNvSpPr>
            <a:spLocks noGrp="1"/>
          </p:cNvSpPr>
          <p:nvPr>
            <p:ph type="pic" idx="1"/>
          </p:nvPr>
        </p:nvSpPr>
        <p:spPr bwMode="gray">
          <a:xfrm>
            <a:off x="1889122" y="2364583"/>
            <a:ext cx="1618488" cy="2833684"/>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5" name="Date Placeholder 4"/>
          <p:cNvSpPr>
            <a:spLocks noGrp="1"/>
          </p:cNvSpPr>
          <p:nvPr>
            <p:ph type="dt" sz="half" idx="10"/>
          </p:nvPr>
        </p:nvSpPr>
        <p:spPr/>
        <p:txBody>
          <a:bodyPr/>
          <a:lstStyle/>
          <a:p>
            <a:fld id="{5BBFACC8-42B5-4693-8490-21A868DB8C33}" type="datetime1">
              <a:rPr lang="en-US" smtClean="0"/>
              <a:t>29/09/14</a:t>
            </a:fld>
            <a:endParaRPr/>
          </a:p>
        </p:txBody>
      </p:sp>
      <p:sp>
        <p:nvSpPr>
          <p:cNvPr id="6" name="Footer Placeholder 5"/>
          <p:cNvSpPr>
            <a:spLocks noGrp="1"/>
          </p:cNvSpPr>
          <p:nvPr>
            <p:ph type="ftr" sz="quarter" idx="11"/>
          </p:nvPr>
        </p:nvSpPr>
        <p:spPr>
          <a:xfrm>
            <a:off x="8622792" y="6556248"/>
            <a:ext cx="2743200" cy="182880"/>
          </a:xfrm>
          <a:prstGeom prst="rect">
            <a:avLst/>
          </a:prstGeom>
        </p:spPr>
        <p:txBody>
          <a:bodyPr/>
          <a:lstStyle/>
          <a:p>
            <a:endParaRPr/>
          </a:p>
        </p:txBody>
      </p:sp>
      <p:sp>
        <p:nvSpPr>
          <p:cNvPr id="7" name="Slide Number Placeholder 6"/>
          <p:cNvSpPr>
            <a:spLocks noGrp="1"/>
          </p:cNvSpPr>
          <p:nvPr>
            <p:ph type="sldNum" sz="quarter" idx="12"/>
          </p:nvPr>
        </p:nvSpPr>
        <p:spPr/>
        <p:txBody>
          <a:bodyPr/>
          <a:lstStyle/>
          <a:p>
            <a:fld id="{C51EAA63-D034-42AE-91FA-B13B9518C7BE}" type="slidenum">
              <a:rPr/>
              <a:pPr/>
              <a:t>‹#›</a:t>
            </a:fld>
            <a:endParaRPr/>
          </a:p>
        </p:txBody>
      </p:sp>
      <p:sp>
        <p:nvSpPr>
          <p:cNvPr id="9" name="Picture Placeholder 2"/>
          <p:cNvSpPr>
            <a:spLocks noGrp="1"/>
          </p:cNvSpPr>
          <p:nvPr>
            <p:ph type="pic" idx="13"/>
          </p:nvPr>
        </p:nvSpPr>
        <p:spPr bwMode="gray">
          <a:xfrm>
            <a:off x="4532312" y="1850231"/>
            <a:ext cx="5246688" cy="3969544"/>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itle 3"/>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745444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with Picture">
    <p:bg bwMode="ltGray">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Rectangle 9" descr="Full slide 4-color photo can be inserted here"/>
          <p:cNvSpPr/>
          <p:nvPr/>
        </p:nvSpPr>
        <p:spPr bwMode="hidden">
          <a:xfrm>
            <a:off x="0" y="0"/>
            <a:ext cx="12188825" cy="6858000"/>
          </a:xfrm>
          <a:prstGeom prst="rect">
            <a:avLst/>
          </a:prstGeom>
          <a:solidFill>
            <a:srgbClr val="46575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531814" y="739775"/>
            <a:ext cx="9601200" cy="1470025"/>
          </a:xfrm>
        </p:spPr>
        <p:txBody>
          <a:bodyPr/>
          <a:lstStyle>
            <a:lvl1pPr>
              <a:lnSpc>
                <a:spcPct val="80000"/>
              </a:lnSpc>
              <a:defRPr sz="4800"/>
            </a:lvl1pPr>
          </a:lstStyle>
          <a:p>
            <a:r>
              <a:rPr lang="en-US" smtClean="0"/>
              <a:t>Click to edit Master title style</a:t>
            </a:r>
            <a:endParaRPr/>
          </a:p>
        </p:txBody>
      </p:sp>
      <p:sp>
        <p:nvSpPr>
          <p:cNvPr id="3" name="Subtitle 2"/>
          <p:cNvSpPr>
            <a:spLocks noGrp="1"/>
          </p:cNvSpPr>
          <p:nvPr>
            <p:ph type="subTitle" idx="1"/>
          </p:nvPr>
        </p:nvSpPr>
        <p:spPr>
          <a:xfrm>
            <a:off x="531762" y="2286000"/>
            <a:ext cx="9601200"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9CD410A0-4EDF-44C5-9855-FB7F2CCDADCE}" type="datetime1">
              <a:rPr lang="en-US" smtClean="0"/>
              <a:t>29/09/14</a:t>
            </a:fld>
            <a:endParaRPr/>
          </a:p>
        </p:txBody>
      </p:sp>
      <p:sp>
        <p:nvSpPr>
          <p:cNvPr id="5" name="Footer Placeholder 4"/>
          <p:cNvSpPr>
            <a:spLocks noGrp="1"/>
          </p:cNvSpPr>
          <p:nvPr>
            <p:ph type="ftr" sz="quarter" idx="11"/>
          </p:nvPr>
        </p:nvSpPr>
        <p:spPr>
          <a:xfrm>
            <a:off x="8622792" y="6556248"/>
            <a:ext cx="2743200" cy="182880"/>
          </a:xfrm>
          <a:prstGeom prst="rect">
            <a:avLst/>
          </a:prstGeom>
        </p:spPr>
        <p:txBody>
          <a:bodyPr/>
          <a:lstStyle/>
          <a:p>
            <a:endParaRPr dirty="0"/>
          </a:p>
        </p:txBody>
      </p:sp>
      <p:sp>
        <p:nvSpPr>
          <p:cNvPr id="13" name="Text Placeholder 12"/>
          <p:cNvSpPr>
            <a:spLocks noGrp="1"/>
          </p:cNvSpPr>
          <p:nvPr>
            <p:ph type="body" sz="quarter" idx="13" hasCustomPrompt="1"/>
          </p:nvPr>
        </p:nvSpPr>
        <p:spPr>
          <a:xfrm>
            <a:off x="531814" y="3429451"/>
            <a:ext cx="9601200"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presenter’s name, title, division/business unit/organization and date</a:t>
            </a:r>
          </a:p>
        </p:txBody>
      </p:sp>
      <p:sp>
        <p:nvSpPr>
          <p:cNvPr id="11" name="TextBox 10"/>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a:r>
              <a:rPr sz="850" dirty="0">
                <a:solidFill>
                  <a:schemeClr val="tx1"/>
                </a:solidFill>
              </a:rPr>
              <a:t>Copyright © </a:t>
            </a:r>
            <a:r>
              <a:rPr sz="850" dirty="0" smtClean="0">
                <a:solidFill>
                  <a:schemeClr val="tx1"/>
                </a:solidFill>
              </a:rPr>
              <a:t>2014</a:t>
            </a:r>
            <a:r>
              <a:rPr lang="en-US" sz="850" dirty="0" smtClean="0">
                <a:solidFill>
                  <a:schemeClr val="tx1"/>
                </a:solidFill>
              </a:rPr>
              <a:t>,</a:t>
            </a:r>
            <a:r>
              <a:rPr sz="850" dirty="0" smtClean="0">
                <a:solidFill>
                  <a:schemeClr val="tx1"/>
                </a:solidFill>
              </a:rPr>
              <a:t> </a:t>
            </a:r>
            <a:r>
              <a:rPr sz="850" dirty="0">
                <a:solidFill>
                  <a:schemeClr val="tx1"/>
                </a:solidFill>
              </a:rPr>
              <a:t>Oracle and/or its affiliates. All rights reserved.  </a:t>
            </a:r>
            <a:r>
              <a:rPr sz="850" dirty="0" smtClean="0">
                <a:solidFill>
                  <a:schemeClr val="tx1"/>
                </a:solidFill>
              </a:rPr>
              <a:t>|</a:t>
            </a:r>
            <a:endParaRPr sz="850" dirty="0">
              <a:solidFill>
                <a:schemeClr val="tx1"/>
              </a:solidFill>
            </a:endParaRPr>
          </a:p>
        </p:txBody>
      </p:sp>
      <p:pic>
        <p:nvPicPr>
          <p:cNvPr id="12" name="Picture 11" descr="Horizontal JavaOne-Oracle co-branded logo in white on blue staging background."/>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30352" y="6263640"/>
            <a:ext cx="1889615" cy="594360"/>
          </a:xfrm>
          <a:prstGeom prst="rect">
            <a:avLst/>
          </a:prstGeom>
        </p:spPr>
      </p:pic>
    </p:spTree>
    <p:extLst>
      <p:ext uri="{BB962C8B-B14F-4D97-AF65-F5344CB8AC3E}">
        <p14:creationId xmlns:p14="http://schemas.microsoft.com/office/powerpoint/2010/main" val="26878214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iOS Smartphone and Tablet: Vertical">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a:ext>
            </a:extLst>
          </a:blip>
          <a:srcRect r="7518"/>
          <a:stretch/>
        </p:blipFill>
        <p:spPr>
          <a:xfrm rot="5400000">
            <a:off x="5748377" y="1113567"/>
            <a:ext cx="6007047" cy="4567423"/>
          </a:xfrm>
          <a:prstGeom prst="rect">
            <a:avLst/>
          </a:prstGeom>
        </p:spPr>
      </p:pic>
      <p:sp>
        <p:nvSpPr>
          <p:cNvPr id="2" name="Title 1"/>
          <p:cNvSpPr>
            <a:spLocks noGrp="1"/>
          </p:cNvSpPr>
          <p:nvPr>
            <p:ph type="title"/>
          </p:nvPr>
        </p:nvSpPr>
        <p:spPr>
          <a:xfrm>
            <a:off x="531812" y="406400"/>
            <a:ext cx="5852160" cy="889000"/>
          </a:xfrm>
        </p:spPr>
        <p:txBody>
          <a:bodyPr anchor="b"/>
          <a:lstStyle>
            <a:lvl1pPr algn="l">
              <a:defRPr sz="3600" b="0"/>
            </a:lvl1pPr>
          </a:lstStyle>
          <a:p>
            <a:r>
              <a:rPr lang="en-US" smtClean="0"/>
              <a:t>Click to edit Master title style</a:t>
            </a:r>
            <a:endParaRPr dirty="0"/>
          </a:p>
        </p:txBody>
      </p:sp>
      <p:sp>
        <p:nvSpPr>
          <p:cNvPr id="5" name="Date Placeholder 4"/>
          <p:cNvSpPr>
            <a:spLocks noGrp="1"/>
          </p:cNvSpPr>
          <p:nvPr>
            <p:ph type="dt" sz="half" idx="10"/>
          </p:nvPr>
        </p:nvSpPr>
        <p:spPr/>
        <p:txBody>
          <a:bodyPr/>
          <a:lstStyle/>
          <a:p>
            <a:fld id="{B9CCBAA0-098B-4198-82BD-50138678F413}" type="datetime1">
              <a:rPr lang="en-US" smtClean="0"/>
              <a:t>29/09/14</a:t>
            </a:fld>
            <a:endParaRPr/>
          </a:p>
        </p:txBody>
      </p:sp>
      <p:sp>
        <p:nvSpPr>
          <p:cNvPr id="6" name="Footer Placeholder 5"/>
          <p:cNvSpPr>
            <a:spLocks noGrp="1"/>
          </p:cNvSpPr>
          <p:nvPr>
            <p:ph type="ftr" sz="quarter" idx="11"/>
          </p:nvPr>
        </p:nvSpPr>
        <p:spPr>
          <a:xfrm>
            <a:off x="8622792" y="6556248"/>
            <a:ext cx="2743200" cy="182880"/>
          </a:xfrm>
          <a:prstGeom prst="rect">
            <a:avLst/>
          </a:prstGeom>
        </p:spPr>
        <p:txBody>
          <a:bodyPr/>
          <a:lstStyle/>
          <a:p>
            <a:endParaRPr/>
          </a:p>
        </p:txBody>
      </p:sp>
      <p:sp>
        <p:nvSpPr>
          <p:cNvPr id="7" name="Slide Number Placeholder 6"/>
          <p:cNvSpPr>
            <a:spLocks noGrp="1"/>
          </p:cNvSpPr>
          <p:nvPr>
            <p:ph type="sldNum" sz="quarter" idx="12"/>
          </p:nvPr>
        </p:nvSpPr>
        <p:spPr/>
        <p:txBody>
          <a:bodyPr/>
          <a:lstStyle/>
          <a:p>
            <a:fld id="{C51EAA63-D034-42AE-91FA-B13B9518C7BE}" type="slidenum">
              <a:rPr/>
              <a:pPr/>
              <a:t>‹#›</a:t>
            </a:fld>
            <a:endParaRPr/>
          </a:p>
        </p:txBody>
      </p:sp>
      <p:sp>
        <p:nvSpPr>
          <p:cNvPr id="9" name="Picture Placeholder 2"/>
          <p:cNvSpPr>
            <a:spLocks noGrp="1"/>
          </p:cNvSpPr>
          <p:nvPr>
            <p:ph type="pic" idx="13"/>
          </p:nvPr>
        </p:nvSpPr>
        <p:spPr bwMode="gray">
          <a:xfrm>
            <a:off x="6747673" y="1013144"/>
            <a:ext cx="3962137" cy="5252348"/>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pic>
        <p:nvPicPr>
          <p:cNvPr id="13" name="Picture 1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960812" y="1905000"/>
            <a:ext cx="1840875" cy="3887139"/>
          </a:xfrm>
          <a:prstGeom prst="rect">
            <a:avLst/>
          </a:prstGeom>
        </p:spPr>
      </p:pic>
      <p:sp>
        <p:nvSpPr>
          <p:cNvPr id="14" name="Picture Placeholder 2"/>
          <p:cNvSpPr>
            <a:spLocks noGrp="1"/>
          </p:cNvSpPr>
          <p:nvPr>
            <p:ph type="pic" idx="1"/>
          </p:nvPr>
        </p:nvSpPr>
        <p:spPr bwMode="gray">
          <a:xfrm>
            <a:off x="4079443" y="2448864"/>
            <a:ext cx="1618488" cy="2834640"/>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Tree>
    <p:extLst>
      <p:ext uri="{BB962C8B-B14F-4D97-AF65-F5344CB8AC3E}">
        <p14:creationId xmlns:p14="http://schemas.microsoft.com/office/powerpoint/2010/main" val="2720634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ndroid Smartphone and Tablet: Horizontal">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A6DEFA2-377B-4E31-8CC9-417765AA93B3}" type="datetime1">
              <a:rPr lang="en-US" smtClean="0"/>
              <a:t>29/09/14</a:t>
            </a:fld>
            <a:endParaRPr/>
          </a:p>
        </p:txBody>
      </p:sp>
      <p:sp>
        <p:nvSpPr>
          <p:cNvPr id="6" name="Footer Placeholder 5"/>
          <p:cNvSpPr>
            <a:spLocks noGrp="1"/>
          </p:cNvSpPr>
          <p:nvPr>
            <p:ph type="ftr" sz="quarter" idx="11"/>
          </p:nvPr>
        </p:nvSpPr>
        <p:spPr>
          <a:xfrm>
            <a:off x="8622792" y="6556248"/>
            <a:ext cx="2743200" cy="182880"/>
          </a:xfrm>
          <a:prstGeom prst="rect">
            <a:avLst/>
          </a:prstGeom>
        </p:spPr>
        <p:txBody>
          <a:bodyPr/>
          <a:lstStyle/>
          <a:p>
            <a:endParaRPr/>
          </a:p>
        </p:txBody>
      </p:sp>
      <p:sp>
        <p:nvSpPr>
          <p:cNvPr id="7" name="Slide Number Placeholder 6"/>
          <p:cNvSpPr>
            <a:spLocks noGrp="1"/>
          </p:cNvSpPr>
          <p:nvPr>
            <p:ph type="sldNum" sz="quarter" idx="12"/>
          </p:nvPr>
        </p:nvSpPr>
        <p:spPr/>
        <p:txBody>
          <a:bodyPr/>
          <a:lstStyle/>
          <a:p>
            <a:fld id="{C51EAA63-D034-42AE-91FA-B13B9518C7BE}" type="slidenum">
              <a:rPr/>
              <a:pPr/>
              <a:t>‹#›</a:t>
            </a:fld>
            <a:endParaRPr/>
          </a:p>
        </p:txBody>
      </p:sp>
      <p:sp>
        <p:nvSpPr>
          <p:cNvPr id="4" name="Title 3"/>
          <p:cNvSpPr>
            <a:spLocks noGrp="1"/>
          </p:cNvSpPr>
          <p:nvPr>
            <p:ph type="title"/>
          </p:nvPr>
        </p:nvSpPr>
        <p:spPr/>
        <p:txBody>
          <a:bodyPr/>
          <a:lstStyle/>
          <a:p>
            <a:r>
              <a:rPr lang="en-US" smtClean="0"/>
              <a:t>Click to edit Master title style</a:t>
            </a:r>
            <a:endParaRPr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86728" y="2011145"/>
            <a:ext cx="1819656" cy="3522853"/>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241990" y="1585322"/>
            <a:ext cx="5829300" cy="4107283"/>
          </a:xfrm>
          <a:prstGeom prst="rect">
            <a:avLst/>
          </a:prstGeom>
        </p:spPr>
      </p:pic>
      <p:sp>
        <p:nvSpPr>
          <p:cNvPr id="12" name="Picture Placeholder 2"/>
          <p:cNvSpPr>
            <a:spLocks noGrp="1"/>
          </p:cNvSpPr>
          <p:nvPr>
            <p:ph type="pic" idx="1"/>
          </p:nvPr>
        </p:nvSpPr>
        <p:spPr bwMode="gray">
          <a:xfrm>
            <a:off x="1910171" y="2364583"/>
            <a:ext cx="1572768" cy="2833684"/>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13" name="Picture Placeholder 2"/>
          <p:cNvSpPr>
            <a:spLocks noGrp="1"/>
          </p:cNvSpPr>
          <p:nvPr>
            <p:ph type="pic" idx="13"/>
          </p:nvPr>
        </p:nvSpPr>
        <p:spPr bwMode="gray">
          <a:xfrm>
            <a:off x="4532312" y="1975104"/>
            <a:ext cx="5248656" cy="3328416"/>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Tree>
    <p:extLst>
      <p:ext uri="{BB962C8B-B14F-4D97-AF65-F5344CB8AC3E}">
        <p14:creationId xmlns:p14="http://schemas.microsoft.com/office/powerpoint/2010/main" val="1520491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ndroid Smartphone and Tablet: Vertical">
    <p:spTree>
      <p:nvGrpSpPr>
        <p:cNvPr id="1" name=""/>
        <p:cNvGrpSpPr/>
        <p:nvPr/>
      </p:nvGrpSpPr>
      <p:grpSpPr>
        <a:xfrm>
          <a:off x="0" y="0"/>
          <a:ext cx="0" cy="0"/>
          <a:chOff x="0" y="0"/>
          <a:chExt cx="0" cy="0"/>
        </a:xfrm>
      </p:grpSpPr>
      <p:sp>
        <p:nvSpPr>
          <p:cNvPr id="2" name="Title 1"/>
          <p:cNvSpPr>
            <a:spLocks noGrp="1"/>
          </p:cNvSpPr>
          <p:nvPr>
            <p:ph type="title"/>
          </p:nvPr>
        </p:nvSpPr>
        <p:spPr>
          <a:xfrm>
            <a:off x="531812" y="406400"/>
            <a:ext cx="5852160" cy="889000"/>
          </a:xfrm>
        </p:spPr>
        <p:txBody>
          <a:bodyPr anchor="b"/>
          <a:lstStyle>
            <a:lvl1pPr algn="l">
              <a:defRPr sz="3600" b="0"/>
            </a:lvl1pPr>
          </a:lstStyle>
          <a:p>
            <a:r>
              <a:rPr lang="en-US" smtClean="0"/>
              <a:t>Click to edit Master title style</a:t>
            </a:r>
            <a:endParaRPr dirty="0"/>
          </a:p>
        </p:txBody>
      </p:sp>
      <p:sp>
        <p:nvSpPr>
          <p:cNvPr id="5" name="Date Placeholder 4"/>
          <p:cNvSpPr>
            <a:spLocks noGrp="1"/>
          </p:cNvSpPr>
          <p:nvPr>
            <p:ph type="dt" sz="half" idx="10"/>
          </p:nvPr>
        </p:nvSpPr>
        <p:spPr/>
        <p:txBody>
          <a:bodyPr/>
          <a:lstStyle/>
          <a:p>
            <a:fld id="{5A8595F7-C563-465E-A5E7-173D41132280}" type="datetime1">
              <a:rPr lang="en-US" smtClean="0"/>
              <a:t>29/09/14</a:t>
            </a:fld>
            <a:endParaRPr/>
          </a:p>
        </p:txBody>
      </p:sp>
      <p:sp>
        <p:nvSpPr>
          <p:cNvPr id="6" name="Footer Placeholder 5"/>
          <p:cNvSpPr>
            <a:spLocks noGrp="1"/>
          </p:cNvSpPr>
          <p:nvPr>
            <p:ph type="ftr" sz="quarter" idx="11"/>
          </p:nvPr>
        </p:nvSpPr>
        <p:spPr>
          <a:xfrm>
            <a:off x="8622792" y="6556248"/>
            <a:ext cx="2743200" cy="182880"/>
          </a:xfrm>
          <a:prstGeom prst="rect">
            <a:avLst/>
          </a:prstGeom>
        </p:spPr>
        <p:txBody>
          <a:bodyPr/>
          <a:lstStyle/>
          <a:p>
            <a:endParaRPr/>
          </a:p>
        </p:txBody>
      </p:sp>
      <p:sp>
        <p:nvSpPr>
          <p:cNvPr id="7" name="Slide Number Placeholder 6"/>
          <p:cNvSpPr>
            <a:spLocks noGrp="1"/>
          </p:cNvSpPr>
          <p:nvPr>
            <p:ph type="sldNum" sz="quarter" idx="12"/>
          </p:nvPr>
        </p:nvSpPr>
        <p:spPr/>
        <p:txBody>
          <a:bodyPr/>
          <a:lstStyle/>
          <a:p>
            <a:fld id="{C51EAA63-D034-42AE-91FA-B13B9518C7BE}" type="slidenum">
              <a:rPr/>
              <a:pPr/>
              <a:t>‹#›</a:t>
            </a:fld>
            <a:endParaRPr/>
          </a:p>
        </p:txBody>
      </p:sp>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a:ext>
            </a:extLst>
          </a:blip>
          <a:srcRect r="2901"/>
          <a:stretch/>
        </p:blipFill>
        <p:spPr>
          <a:xfrm rot="5400000">
            <a:off x="5891726" y="1502667"/>
            <a:ext cx="5674025" cy="4117325"/>
          </a:xfrm>
          <a:prstGeom prst="rect">
            <a:avLst/>
          </a:prstGeom>
        </p:spPr>
      </p:pic>
      <p:sp>
        <p:nvSpPr>
          <p:cNvPr id="12" name="Picture Placeholder 2"/>
          <p:cNvSpPr>
            <a:spLocks noGrp="1"/>
          </p:cNvSpPr>
          <p:nvPr>
            <p:ph type="pic" idx="13"/>
          </p:nvPr>
        </p:nvSpPr>
        <p:spPr bwMode="gray">
          <a:xfrm>
            <a:off x="7061703" y="1013144"/>
            <a:ext cx="3313567" cy="5252348"/>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pic>
        <p:nvPicPr>
          <p:cNvPr id="15" name="Picture 14" descr="Photos, screen captures, graphics can be inserted in a white mobile phone and tablet"/>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969956" y="2096382"/>
            <a:ext cx="1819656" cy="3522853"/>
          </a:xfrm>
          <a:prstGeom prst="rect">
            <a:avLst/>
          </a:prstGeom>
        </p:spPr>
      </p:pic>
      <p:sp>
        <p:nvSpPr>
          <p:cNvPr id="16" name="Picture Placeholder 2"/>
          <p:cNvSpPr>
            <a:spLocks noGrp="1"/>
          </p:cNvSpPr>
          <p:nvPr>
            <p:ph type="pic" idx="1"/>
          </p:nvPr>
        </p:nvSpPr>
        <p:spPr bwMode="gray">
          <a:xfrm>
            <a:off x="4093399" y="2449820"/>
            <a:ext cx="1572768" cy="2833684"/>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Tree>
    <p:extLst>
      <p:ext uri="{BB962C8B-B14F-4D97-AF65-F5344CB8AC3E}">
        <p14:creationId xmlns:p14="http://schemas.microsoft.com/office/powerpoint/2010/main" val="26778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Metric with Picture">
    <p:bg bwMode="ltGray">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Rectangle 7" descr="A large metric, brief statement, and 4-color photo can be included here"/>
          <p:cNvSpPr/>
          <p:nvPr userDrawn="1"/>
        </p:nvSpPr>
        <p:spPr bwMode="hidden">
          <a:xfrm>
            <a:off x="0" y="0"/>
            <a:ext cx="12188825" cy="6858000"/>
          </a:xfrm>
          <a:prstGeom prst="rect">
            <a:avLst/>
          </a:prstGeom>
          <a:solidFill>
            <a:srgbClr val="46575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23" name="Group 22"/>
          <p:cNvGrpSpPr/>
          <p:nvPr userDrawn="1"/>
        </p:nvGrpSpPr>
        <p:grpSpPr>
          <a:xfrm>
            <a:off x="0" y="0"/>
            <a:ext cx="12189398" cy="6858000"/>
            <a:chOff x="0" y="0"/>
            <a:chExt cx="12189398" cy="6858000"/>
          </a:xfrm>
        </p:grpSpPr>
        <p:sp>
          <p:nvSpPr>
            <p:cNvPr id="24" name="Rectangle 23"/>
            <p:cNvSpPr/>
            <p:nvPr/>
          </p:nvSpPr>
          <p:spPr bwMode="gray">
            <a:xfrm>
              <a:off x="0" y="0"/>
              <a:ext cx="193962"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5" name="Rectangle 24"/>
            <p:cNvSpPr/>
            <p:nvPr/>
          </p:nvSpPr>
          <p:spPr bwMode="gray">
            <a:xfrm>
              <a:off x="11995438" y="0"/>
              <a:ext cx="1939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6" name="Rectangle 25"/>
            <p:cNvSpPr/>
            <p:nvPr/>
          </p:nvSpPr>
          <p:spPr bwMode="gray">
            <a:xfrm>
              <a:off x="0" y="6400800"/>
              <a:ext cx="12189396" cy="4572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7" name="Rectangle 26"/>
            <p:cNvSpPr/>
            <p:nvPr/>
          </p:nvSpPr>
          <p:spPr bwMode="gray">
            <a:xfrm>
              <a:off x="0" y="0"/>
              <a:ext cx="12189398" cy="19202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grpSp>
      <p:sp>
        <p:nvSpPr>
          <p:cNvPr id="22" name="Text Placeholder 12"/>
          <p:cNvSpPr>
            <a:spLocks noGrp="1"/>
          </p:cNvSpPr>
          <p:nvPr>
            <p:ph type="body" sz="quarter" idx="13" hasCustomPrompt="1"/>
          </p:nvPr>
        </p:nvSpPr>
        <p:spPr>
          <a:xfrm>
            <a:off x="760412" y="2666999"/>
            <a:ext cx="4572000" cy="1960881"/>
          </a:xfrm>
        </p:spPr>
        <p:txBody>
          <a:bodyPr>
            <a:noAutofit/>
          </a:bodyPr>
          <a:lstStyle>
            <a:lvl1pPr marL="1588" indent="0">
              <a:spcBef>
                <a:spcPts val="0"/>
              </a:spcBef>
              <a:buFontTx/>
              <a:buNone/>
              <a:defRPr sz="28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text</a:t>
            </a:r>
          </a:p>
        </p:txBody>
      </p:sp>
      <p:sp>
        <p:nvSpPr>
          <p:cNvPr id="3" name="Title 2"/>
          <p:cNvSpPr>
            <a:spLocks noGrp="1"/>
          </p:cNvSpPr>
          <p:nvPr>
            <p:ph type="title" hasCustomPrompt="1"/>
          </p:nvPr>
        </p:nvSpPr>
        <p:spPr>
          <a:xfrm>
            <a:off x="760412" y="609600"/>
            <a:ext cx="4572000" cy="2044700"/>
          </a:xfrm>
        </p:spPr>
        <p:txBody>
          <a:bodyPr/>
          <a:lstStyle>
            <a:lvl1pPr>
              <a:defRPr sz="13800" b="1"/>
            </a:lvl1pPr>
          </a:lstStyle>
          <a:p>
            <a:r>
              <a:rPr lang="en-US" smtClean="0"/>
              <a:t>XX</a:t>
            </a:r>
            <a:endParaRPr lang="en-US" dirty="0"/>
          </a:p>
        </p:txBody>
      </p:sp>
      <p:sp>
        <p:nvSpPr>
          <p:cNvPr id="2" name="Date Placeholder 1"/>
          <p:cNvSpPr>
            <a:spLocks noGrp="1"/>
          </p:cNvSpPr>
          <p:nvPr>
            <p:ph type="dt" sz="half" idx="14"/>
          </p:nvPr>
        </p:nvSpPr>
        <p:spPr/>
        <p:txBody>
          <a:bodyPr/>
          <a:lstStyle>
            <a:lvl1pPr>
              <a:defRPr>
                <a:solidFill>
                  <a:schemeClr val="bg1"/>
                </a:solidFill>
              </a:defRPr>
            </a:lvl1pPr>
          </a:lstStyle>
          <a:p>
            <a:fld id="{54C05915-6BE6-41A7-B731-6C9E6D439DC4}" type="datetime1">
              <a:rPr lang="en-US" smtClean="0"/>
              <a:t>29/09/14</a:t>
            </a:fld>
            <a:endParaRPr lang="en-US"/>
          </a:p>
        </p:txBody>
      </p:sp>
      <p:sp>
        <p:nvSpPr>
          <p:cNvPr id="4" name="Footer Placeholder 3"/>
          <p:cNvSpPr>
            <a:spLocks noGrp="1"/>
          </p:cNvSpPr>
          <p:nvPr>
            <p:ph type="ftr" sz="quarter" idx="15"/>
          </p:nvPr>
        </p:nvSpPr>
        <p:spPr>
          <a:xfrm>
            <a:off x="8622792" y="6556248"/>
            <a:ext cx="2743200" cy="182880"/>
          </a:xfrm>
          <a:prstGeom prst="rect">
            <a:avLst/>
          </a:prstGeom>
        </p:spPr>
        <p:txBody>
          <a:bodyPr/>
          <a:lstStyle>
            <a:lvl1pPr>
              <a:defRPr>
                <a:solidFill>
                  <a:schemeClr val="bg1"/>
                </a:solidFill>
              </a:defRPr>
            </a:lvl1pPr>
          </a:lstStyle>
          <a:p>
            <a:endParaRPr lang="en-US"/>
          </a:p>
        </p:txBody>
      </p:sp>
      <p:sp>
        <p:nvSpPr>
          <p:cNvPr id="9" name="Slide Number Placeholder 8"/>
          <p:cNvSpPr>
            <a:spLocks noGrp="1"/>
          </p:cNvSpPr>
          <p:nvPr>
            <p:ph type="sldNum" sz="quarter" idx="16"/>
          </p:nvPr>
        </p:nvSpPr>
        <p:spPr/>
        <p:txBody>
          <a:bodyPr/>
          <a:lstStyle>
            <a:lvl1pPr>
              <a:defRPr>
                <a:solidFill>
                  <a:schemeClr val="bg1"/>
                </a:solidFill>
              </a:defRPr>
            </a:lvl1pPr>
          </a:lstStyle>
          <a:p>
            <a:fld id="{C51EAA63-D034-42AE-91FA-B13B9518C7BE}" type="slidenum">
              <a:rPr lang="en-US" smtClean="0"/>
              <a:pPr/>
              <a:t>‹#›</a:t>
            </a:fld>
            <a:endParaRPr lang="en-US"/>
          </a:p>
        </p:txBody>
      </p:sp>
      <p:sp>
        <p:nvSpPr>
          <p:cNvPr id="16" name="TextBox 15"/>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a:r>
              <a:rPr sz="850" dirty="0">
                <a:solidFill>
                  <a:schemeClr val="bg1"/>
                </a:solidFill>
              </a:rPr>
              <a:t>Copyright © </a:t>
            </a:r>
            <a:r>
              <a:rPr sz="850" dirty="0" smtClean="0">
                <a:solidFill>
                  <a:schemeClr val="bg1"/>
                </a:solidFill>
              </a:rPr>
              <a:t>2014</a:t>
            </a:r>
            <a:r>
              <a:rPr lang="en-US" sz="850" dirty="0" smtClean="0">
                <a:solidFill>
                  <a:schemeClr val="bg1"/>
                </a:solidFill>
              </a:rPr>
              <a:t>,</a:t>
            </a:r>
            <a:r>
              <a:rPr sz="850" dirty="0" smtClean="0">
                <a:solidFill>
                  <a:schemeClr val="bg1"/>
                </a:solidFill>
              </a:rPr>
              <a:t> </a:t>
            </a:r>
            <a:r>
              <a:rPr sz="850" dirty="0">
                <a:solidFill>
                  <a:schemeClr val="bg1"/>
                </a:solidFill>
              </a:rPr>
              <a:t>Oracle and/or its affiliates. All rights reserved.  </a:t>
            </a:r>
            <a:r>
              <a:rPr sz="850" dirty="0" smtClean="0">
                <a:solidFill>
                  <a:schemeClr val="bg1"/>
                </a:solidFill>
              </a:rPr>
              <a:t>|</a:t>
            </a:r>
            <a:endParaRPr sz="850" dirty="0">
              <a:solidFill>
                <a:schemeClr val="bg1"/>
              </a:solidFill>
            </a:endParaRPr>
          </a:p>
        </p:txBody>
      </p:sp>
      <p:pic>
        <p:nvPicPr>
          <p:cNvPr id="15" name="Picture 14" descr="Horizontal JavaOne-Oracle co-branded logo in white on blue staging background."/>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30352" y="6263640"/>
            <a:ext cx="1889615" cy="594360"/>
          </a:xfrm>
          <a:prstGeom prst="rect">
            <a:avLst/>
          </a:prstGeom>
        </p:spPr>
      </p:pic>
    </p:spTree>
    <p:extLst>
      <p:ext uri="{BB962C8B-B14F-4D97-AF65-F5344CB8AC3E}">
        <p14:creationId xmlns:p14="http://schemas.microsoft.com/office/powerpoint/2010/main" val="13818175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Safe Harbor Fron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2A3C31-48F6-4A2C-B78B-BD66C13CD7C7}" type="datetime1">
              <a:rPr lang="en-US" smtClean="0"/>
              <a:t>29/09/14</a:t>
            </a:fld>
            <a:endParaRPr/>
          </a:p>
        </p:txBody>
      </p:sp>
      <p:sp>
        <p:nvSpPr>
          <p:cNvPr id="3" name="Footer Placeholder 2"/>
          <p:cNvSpPr>
            <a:spLocks noGrp="1"/>
          </p:cNvSpPr>
          <p:nvPr>
            <p:ph type="ftr" sz="quarter" idx="11"/>
          </p:nvPr>
        </p:nvSpPr>
        <p:spPr>
          <a:xfrm>
            <a:off x="8622792" y="6556248"/>
            <a:ext cx="2743200" cy="182880"/>
          </a:xfrm>
          <a:prstGeom prst="rect">
            <a:avLst/>
          </a:prstGeom>
        </p:spPr>
        <p:txBody>
          <a:bodyPr/>
          <a:lstStyle/>
          <a:p>
            <a:endParaRPr/>
          </a:p>
        </p:txBody>
      </p:sp>
      <p:sp>
        <p:nvSpPr>
          <p:cNvPr id="4" name="Slide Number Placeholder 3"/>
          <p:cNvSpPr>
            <a:spLocks noGrp="1"/>
          </p:cNvSpPr>
          <p:nvPr>
            <p:ph type="sldNum" sz="quarter" idx="12"/>
          </p:nvPr>
        </p:nvSpPr>
        <p:spPr/>
        <p:txBody>
          <a:bodyPr/>
          <a:lstStyle/>
          <a:p>
            <a:fld id="{C51EAA63-D034-42AE-91FA-B13B9518C7BE}" type="slidenum">
              <a:rPr/>
              <a:pPr/>
              <a:t>‹#›</a:t>
            </a:fld>
            <a:endParaRPr/>
          </a:p>
        </p:txBody>
      </p:sp>
      <p:sp>
        <p:nvSpPr>
          <p:cNvPr id="5" name="TextBox 4"/>
          <p:cNvSpPr txBox="1"/>
          <p:nvPr/>
        </p:nvSpPr>
        <p:spPr>
          <a:xfrm>
            <a:off x="531812" y="1371600"/>
            <a:ext cx="11125200" cy="889000"/>
          </a:xfrm>
          <a:prstGeom prst="rect">
            <a:avLst/>
          </a:prstGeom>
          <a:noFill/>
        </p:spPr>
        <p:txBody>
          <a:bodyPr wrap="none" lIns="0" tIns="0" rIns="0" bIns="0" rtlCol="0" anchor="b">
            <a:noAutofit/>
          </a:bodyPr>
          <a:lstStyle/>
          <a:p>
            <a:pPr>
              <a:lnSpc>
                <a:spcPct val="90000"/>
              </a:lnSpc>
            </a:pPr>
            <a:r>
              <a:rPr sz="3200">
                <a:latin typeface="+mj-lt"/>
              </a:rPr>
              <a:t>Safe Harbor</a:t>
            </a:r>
            <a:r>
              <a:rPr sz="3200" baseline="0">
                <a:latin typeface="+mj-lt"/>
              </a:rPr>
              <a:t> Statement</a:t>
            </a:r>
            <a:endParaRPr sz="3200">
              <a:latin typeface="+mj-lt"/>
            </a:endParaRPr>
          </a:p>
        </p:txBody>
      </p:sp>
      <p:sp>
        <p:nvSpPr>
          <p:cNvPr id="6" name="TextBox 5"/>
          <p:cNvSpPr txBox="1"/>
          <p:nvPr/>
        </p:nvSpPr>
        <p:spPr>
          <a:xfrm>
            <a:off x="531812" y="2514600"/>
            <a:ext cx="11125200" cy="2286000"/>
          </a:xfrm>
          <a:prstGeom prst="rect">
            <a:avLst/>
          </a:prstGeom>
          <a:noFill/>
        </p:spPr>
        <p:txBody>
          <a:bodyPr wrap="square" lIns="0" tIns="0" rIns="0" bIns="0" rtlCol="0" anchor="t">
            <a:noAutofit/>
          </a:bodyPr>
          <a:lstStyle/>
          <a:p>
            <a:pPr>
              <a:lnSpc>
                <a:spcPct val="90000"/>
              </a:lnSpc>
            </a:pPr>
            <a:r>
              <a:rPr sz="2400">
                <a:latin typeface="+mn-lt"/>
              </a:rPr>
              <a:t>The following is intended to outline our general product direction. It is intended for information purposes only, and may not be incorporated into any contract. It is not a commitment to deliver any material, code, or functionality, and should not be relied upon in making purchasing decisions. The development, release, and timing of any features or functionality described for Oracle’s products remains at the sole discretion of Oracle.</a:t>
            </a:r>
          </a:p>
        </p:txBody>
      </p:sp>
    </p:spTree>
    <p:extLst>
      <p:ext uri="{BB962C8B-B14F-4D97-AF65-F5344CB8AC3E}">
        <p14:creationId xmlns:p14="http://schemas.microsoft.com/office/powerpoint/2010/main" val="2597889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Safe Harbor Bac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9266FC-D535-4359-A43F-141971018769}" type="datetime1">
              <a:rPr lang="en-US" smtClean="0"/>
              <a:t>29/09/14</a:t>
            </a:fld>
            <a:endParaRPr/>
          </a:p>
        </p:txBody>
      </p:sp>
      <p:sp>
        <p:nvSpPr>
          <p:cNvPr id="3" name="Footer Placeholder 2"/>
          <p:cNvSpPr>
            <a:spLocks noGrp="1"/>
          </p:cNvSpPr>
          <p:nvPr>
            <p:ph type="ftr" sz="quarter" idx="11"/>
          </p:nvPr>
        </p:nvSpPr>
        <p:spPr>
          <a:xfrm>
            <a:off x="8622792" y="6556248"/>
            <a:ext cx="2743200" cy="182880"/>
          </a:xfrm>
          <a:prstGeom prst="rect">
            <a:avLst/>
          </a:prstGeom>
        </p:spPr>
        <p:txBody>
          <a:bodyPr/>
          <a:lstStyle/>
          <a:p>
            <a:endParaRPr/>
          </a:p>
        </p:txBody>
      </p:sp>
      <p:sp>
        <p:nvSpPr>
          <p:cNvPr id="4" name="Slide Number Placeholder 3"/>
          <p:cNvSpPr>
            <a:spLocks noGrp="1"/>
          </p:cNvSpPr>
          <p:nvPr>
            <p:ph type="sldNum" sz="quarter" idx="12"/>
          </p:nvPr>
        </p:nvSpPr>
        <p:spPr/>
        <p:txBody>
          <a:bodyPr/>
          <a:lstStyle/>
          <a:p>
            <a:fld id="{C51EAA63-D034-42AE-91FA-B13B9518C7BE}" type="slidenum">
              <a:rPr/>
              <a:pPr/>
              <a:t>‹#›</a:t>
            </a:fld>
            <a:endParaRPr/>
          </a:p>
        </p:txBody>
      </p:sp>
      <p:sp>
        <p:nvSpPr>
          <p:cNvPr id="5" name="TextBox 4"/>
          <p:cNvSpPr txBox="1"/>
          <p:nvPr/>
        </p:nvSpPr>
        <p:spPr>
          <a:xfrm>
            <a:off x="531812" y="1371600"/>
            <a:ext cx="11125200" cy="889000"/>
          </a:xfrm>
          <a:prstGeom prst="rect">
            <a:avLst/>
          </a:prstGeom>
          <a:noFill/>
        </p:spPr>
        <p:txBody>
          <a:bodyPr wrap="none" lIns="0" tIns="0" rIns="0" bIns="0" rtlCol="0" anchor="b">
            <a:noAutofit/>
          </a:bodyPr>
          <a:lstStyle/>
          <a:p>
            <a:pPr>
              <a:lnSpc>
                <a:spcPct val="90000"/>
              </a:lnSpc>
            </a:pPr>
            <a:r>
              <a:rPr sz="3200">
                <a:latin typeface="+mj-lt"/>
              </a:rPr>
              <a:t>Safe Harbor</a:t>
            </a:r>
            <a:r>
              <a:rPr sz="3200" baseline="0">
                <a:latin typeface="+mj-lt"/>
              </a:rPr>
              <a:t> Statement</a:t>
            </a:r>
            <a:endParaRPr sz="3200">
              <a:latin typeface="+mj-lt"/>
            </a:endParaRPr>
          </a:p>
        </p:txBody>
      </p:sp>
      <p:sp>
        <p:nvSpPr>
          <p:cNvPr id="6" name="TextBox 5"/>
          <p:cNvSpPr txBox="1"/>
          <p:nvPr/>
        </p:nvSpPr>
        <p:spPr>
          <a:xfrm>
            <a:off x="531812" y="2514600"/>
            <a:ext cx="11125200" cy="2286000"/>
          </a:xfrm>
          <a:prstGeom prst="rect">
            <a:avLst/>
          </a:prstGeom>
          <a:noFill/>
        </p:spPr>
        <p:txBody>
          <a:bodyPr wrap="square" lIns="0" tIns="0" rIns="0" bIns="0" rtlCol="0" anchor="t">
            <a:noAutofit/>
          </a:bodyPr>
          <a:lstStyle/>
          <a:p>
            <a:pPr>
              <a:lnSpc>
                <a:spcPct val="90000"/>
              </a:lnSpc>
            </a:pPr>
            <a:r>
              <a:rPr sz="2400">
                <a:latin typeface="+mn-lt"/>
              </a:rPr>
              <a:t>The preceding is intended to outline our general product direction. It is intended for information purposes only, and may not be incorporated into any contract. It is not a commitment to deliver any material, code, or functionality, and should not be relied upon in making purchasing decisions. The development, release, and timing of any features or functionality described for Oracle’s products remains at the sole discretion of Oracle.</a:t>
            </a:r>
          </a:p>
        </p:txBody>
      </p:sp>
    </p:spTree>
    <p:extLst>
      <p:ext uri="{BB962C8B-B14F-4D97-AF65-F5344CB8AC3E}">
        <p14:creationId xmlns:p14="http://schemas.microsoft.com/office/powerpoint/2010/main" val="2358871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Positioning Statement">
    <p:spTree>
      <p:nvGrpSpPr>
        <p:cNvPr id="1" name=""/>
        <p:cNvGrpSpPr/>
        <p:nvPr/>
      </p:nvGrpSpPr>
      <p:grpSpPr>
        <a:xfrm>
          <a:off x="0" y="0"/>
          <a:ext cx="0" cy="0"/>
          <a:chOff x="0" y="0"/>
          <a:chExt cx="0" cy="0"/>
        </a:xfrm>
      </p:grpSpPr>
      <p:pic>
        <p:nvPicPr>
          <p:cNvPr id="6" name="Picture 5" descr="&quot;Hardware and Software Engineered to work together&quot; tagline in red and black"/>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860" y="2313432"/>
            <a:ext cx="6547104" cy="1832339"/>
          </a:xfrm>
          <a:prstGeom prst="rect">
            <a:avLst/>
          </a:prstGeom>
        </p:spPr>
      </p:pic>
      <p:sp>
        <p:nvSpPr>
          <p:cNvPr id="2" name="Date Placeholder 1"/>
          <p:cNvSpPr>
            <a:spLocks noGrp="1"/>
          </p:cNvSpPr>
          <p:nvPr>
            <p:ph type="dt" sz="half" idx="10"/>
          </p:nvPr>
        </p:nvSpPr>
        <p:spPr/>
        <p:txBody>
          <a:bodyPr/>
          <a:lstStyle/>
          <a:p>
            <a:fld id="{3B9CD769-DDC9-4B93-B0D7-CFD0FC58775E}" type="datetime1">
              <a:rPr lang="en-US" smtClean="0"/>
              <a:t>29/09/14</a:t>
            </a:fld>
            <a:endParaRPr/>
          </a:p>
        </p:txBody>
      </p:sp>
      <p:sp>
        <p:nvSpPr>
          <p:cNvPr id="3" name="Footer Placeholder 2"/>
          <p:cNvSpPr>
            <a:spLocks noGrp="1"/>
          </p:cNvSpPr>
          <p:nvPr>
            <p:ph type="ftr" sz="quarter" idx="11"/>
          </p:nvPr>
        </p:nvSpPr>
        <p:spPr>
          <a:xfrm>
            <a:off x="8622792" y="6556248"/>
            <a:ext cx="2743200" cy="182880"/>
          </a:xfrm>
          <a:prstGeom prst="rect">
            <a:avLst/>
          </a:prstGeom>
        </p:spPr>
        <p:txBody>
          <a:bodyPr/>
          <a:lstStyle/>
          <a:p>
            <a:endParaRPr/>
          </a:p>
        </p:txBody>
      </p:sp>
      <p:sp>
        <p:nvSpPr>
          <p:cNvPr id="4" name="Slide Number Placeholder 3"/>
          <p:cNvSpPr>
            <a:spLocks noGrp="1"/>
          </p:cNvSpPr>
          <p:nvPr>
            <p:ph type="sldNum" sz="quarter" idx="12"/>
          </p:nvPr>
        </p:nvSpPr>
        <p:spPr/>
        <p:txBody>
          <a:bodyPr/>
          <a:lstStyle/>
          <a:p>
            <a:fld id="{C51EAA63-D034-42AE-91FA-B13B9518C7BE}" type="slidenum">
              <a:rPr/>
              <a:pPr/>
              <a:t>‹#›</a:t>
            </a:fld>
            <a:endParaRPr/>
          </a:p>
        </p:txBody>
      </p:sp>
    </p:spTree>
    <p:extLst>
      <p:ext uri="{BB962C8B-B14F-4D97-AF65-F5344CB8AC3E}">
        <p14:creationId xmlns:p14="http://schemas.microsoft.com/office/powerpoint/2010/main" val="3709137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blank" preserve="1">
  <p:cSld name="Oracle Signature">
    <p:spTree>
      <p:nvGrpSpPr>
        <p:cNvPr id="1" name=""/>
        <p:cNvGrpSpPr/>
        <p:nvPr/>
      </p:nvGrpSpPr>
      <p:grpSpPr>
        <a:xfrm>
          <a:off x="0" y="0"/>
          <a:ext cx="0" cy="0"/>
          <a:chOff x="0" y="0"/>
          <a:chExt cx="0" cy="0"/>
        </a:xfrm>
      </p:grpSpPr>
      <p:pic>
        <p:nvPicPr>
          <p:cNvPr id="6" name="Picture 5" descr="Oracle Signature in red on white background. Light blue frame around perimete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03904" y="2808154"/>
            <a:ext cx="4581144" cy="641359"/>
          </a:xfrm>
          <a:prstGeom prst="rect">
            <a:avLst/>
          </a:prstGeom>
        </p:spPr>
      </p:pic>
      <p:grpSp>
        <p:nvGrpSpPr>
          <p:cNvPr id="12" name="Group 11"/>
          <p:cNvGrpSpPr/>
          <p:nvPr userDrawn="1"/>
        </p:nvGrpSpPr>
        <p:grpSpPr>
          <a:xfrm>
            <a:off x="0" y="0"/>
            <a:ext cx="12189398" cy="6858000"/>
            <a:chOff x="0" y="0"/>
            <a:chExt cx="12189398" cy="6858000"/>
          </a:xfrm>
        </p:grpSpPr>
        <p:sp>
          <p:nvSpPr>
            <p:cNvPr id="13" name="Rectangle 12"/>
            <p:cNvSpPr/>
            <p:nvPr/>
          </p:nvSpPr>
          <p:spPr bwMode="gray">
            <a:xfrm>
              <a:off x="0" y="0"/>
              <a:ext cx="193962"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4" name="Rectangle 13"/>
            <p:cNvSpPr/>
            <p:nvPr/>
          </p:nvSpPr>
          <p:spPr bwMode="gray">
            <a:xfrm>
              <a:off x="11995438" y="0"/>
              <a:ext cx="193960"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5" name="Rectangle 14"/>
            <p:cNvSpPr/>
            <p:nvPr/>
          </p:nvSpPr>
          <p:spPr bwMode="gray">
            <a:xfrm>
              <a:off x="0" y="6400800"/>
              <a:ext cx="12189396" cy="4572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6" name="Rectangle 15"/>
            <p:cNvSpPr/>
            <p:nvPr/>
          </p:nvSpPr>
          <p:spPr bwMode="gray">
            <a:xfrm>
              <a:off x="0" y="0"/>
              <a:ext cx="12189398" cy="19202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grpSp>
    </p:spTree>
    <p:extLst>
      <p:ext uri="{BB962C8B-B14F-4D97-AF65-F5344CB8AC3E}">
        <p14:creationId xmlns:p14="http://schemas.microsoft.com/office/powerpoint/2010/main" val="3436642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blank" preserve="1">
  <p:cSld name="Java-Oracle Cobrand Logo">
    <p:bg bwMode="auto">
      <p:bgRef idx="1001">
        <a:schemeClr val="bg1"/>
      </p:bgRef>
    </p:bg>
    <p:spTree>
      <p:nvGrpSpPr>
        <p:cNvPr id="1" name=""/>
        <p:cNvGrpSpPr/>
        <p:nvPr/>
      </p:nvGrpSpPr>
      <p:grpSpPr>
        <a:xfrm>
          <a:off x="0" y="0"/>
          <a:ext cx="0" cy="0"/>
          <a:chOff x="0" y="0"/>
          <a:chExt cx="0" cy="0"/>
        </a:xfrm>
      </p:grpSpPr>
      <p:pic>
        <p:nvPicPr>
          <p:cNvPr id="4" name="Picture 3" descr="Horizontal Java-Oracle co-branded logo in white on blue staging background. Light blue frame around perimete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white">
          <a:xfrm>
            <a:off x="111124" y="63403"/>
            <a:ext cx="11966576" cy="6731196"/>
          </a:xfrm>
          <a:prstGeom prst="rect">
            <a:avLst/>
          </a:prstGeom>
        </p:spPr>
      </p:pic>
      <p:grpSp>
        <p:nvGrpSpPr>
          <p:cNvPr id="10" name="Group 9"/>
          <p:cNvGrpSpPr/>
          <p:nvPr userDrawn="1"/>
        </p:nvGrpSpPr>
        <p:grpSpPr>
          <a:xfrm>
            <a:off x="0" y="0"/>
            <a:ext cx="12189398" cy="6858000"/>
            <a:chOff x="0" y="0"/>
            <a:chExt cx="12189398" cy="6858000"/>
          </a:xfrm>
        </p:grpSpPr>
        <p:sp>
          <p:nvSpPr>
            <p:cNvPr id="12" name="Rectangle 11"/>
            <p:cNvSpPr/>
            <p:nvPr/>
          </p:nvSpPr>
          <p:spPr bwMode="gray">
            <a:xfrm>
              <a:off x="0" y="0"/>
              <a:ext cx="193962"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3" name="Rectangle 12"/>
            <p:cNvSpPr/>
            <p:nvPr/>
          </p:nvSpPr>
          <p:spPr bwMode="gray">
            <a:xfrm>
              <a:off x="11995438" y="0"/>
              <a:ext cx="193960"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4" name="Rectangle 13"/>
            <p:cNvSpPr/>
            <p:nvPr/>
          </p:nvSpPr>
          <p:spPr bwMode="gray">
            <a:xfrm>
              <a:off x="0" y="6400800"/>
              <a:ext cx="12189396" cy="4572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5" name="Rectangle 14"/>
            <p:cNvSpPr/>
            <p:nvPr/>
          </p:nvSpPr>
          <p:spPr bwMode="gray">
            <a:xfrm>
              <a:off x="0" y="0"/>
              <a:ext cx="12189398" cy="19202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grpSp>
      <p:pic>
        <p:nvPicPr>
          <p:cNvPr id="9" name="Picture 8" descr="java-oracle-cobrand-logo-ppt-2.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589212" y="1570252"/>
            <a:ext cx="6781588" cy="2546850"/>
          </a:xfrm>
          <a:prstGeom prst="rect">
            <a:avLst/>
          </a:prstGeom>
        </p:spPr>
      </p:pic>
    </p:spTree>
    <p:extLst>
      <p:ext uri="{BB962C8B-B14F-4D97-AF65-F5344CB8AC3E}">
        <p14:creationId xmlns:p14="http://schemas.microsoft.com/office/powerpoint/2010/main" val="1065755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31151" y="1524001"/>
            <a:ext cx="11126522" cy="441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B839A54-0ED4-4AEB-B78E-E32E67A60EC0}" type="datetime1">
              <a:rPr lang="en-US" smtClean="0"/>
              <a:t>29/09/14</a:t>
            </a:fld>
            <a:endParaRPr lang="en-US"/>
          </a:p>
        </p:txBody>
      </p:sp>
      <p:sp>
        <p:nvSpPr>
          <p:cNvPr id="8" name="Footer Placeholder 7"/>
          <p:cNvSpPr>
            <a:spLocks noGrp="1"/>
          </p:cNvSpPr>
          <p:nvPr>
            <p:ph type="ftr" sz="quarter" idx="11"/>
          </p:nvPr>
        </p:nvSpPr>
        <p:spPr>
          <a:xfrm>
            <a:off x="8622792" y="6556248"/>
            <a:ext cx="2743200" cy="182880"/>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C51EAA63-D034-42AE-91FA-B13B9518C7BE}" type="slidenum">
              <a:rPr lang="en-US" smtClean="0"/>
              <a:pPr/>
              <a:t>‹#›</a:t>
            </a:fld>
            <a:endParaRPr lang="en-US"/>
          </a:p>
        </p:txBody>
      </p:sp>
    </p:spTree>
    <p:extLst>
      <p:ext uri="{BB962C8B-B14F-4D97-AF65-F5344CB8AC3E}">
        <p14:creationId xmlns:p14="http://schemas.microsoft.com/office/powerpoint/2010/main" val="3862187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le Slide with Picture and Logo">
    <p:bg bwMode="ltGray">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2" name="Rectangle 21" descr="Full slide 4-color photo can be inserted here. Customer/Partner logo can be included"/>
          <p:cNvSpPr/>
          <p:nvPr/>
        </p:nvSpPr>
        <p:spPr bwMode="hidden">
          <a:xfrm>
            <a:off x="0" y="0"/>
            <a:ext cx="12188825" cy="6858000"/>
          </a:xfrm>
          <a:prstGeom prst="rect">
            <a:avLst/>
          </a:prstGeom>
          <a:solidFill>
            <a:srgbClr val="46575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531814" y="739775"/>
            <a:ext cx="9144000" cy="1470025"/>
          </a:xfrm>
        </p:spPr>
        <p:txBody>
          <a:bodyPr/>
          <a:lstStyle>
            <a:lvl1pPr>
              <a:lnSpc>
                <a:spcPct val="80000"/>
              </a:lnSpc>
              <a:defRPr sz="4800"/>
            </a:lvl1pPr>
          </a:lstStyle>
          <a:p>
            <a:r>
              <a:rPr lang="en-US" smtClean="0"/>
              <a:t>Click to edit Master title style</a:t>
            </a:r>
            <a:endParaRPr/>
          </a:p>
        </p:txBody>
      </p:sp>
      <p:sp>
        <p:nvSpPr>
          <p:cNvPr id="3" name="Subtitle 2"/>
          <p:cNvSpPr>
            <a:spLocks noGrp="1"/>
          </p:cNvSpPr>
          <p:nvPr>
            <p:ph type="subTitle" idx="1"/>
          </p:nvPr>
        </p:nvSpPr>
        <p:spPr>
          <a:xfrm>
            <a:off x="531762" y="2286000"/>
            <a:ext cx="9144000"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94A4D8FE-5780-4EDA-B725-5B82C1F25258}" type="datetime1">
              <a:rPr lang="en-US" smtClean="0"/>
              <a:t>29/09/14</a:t>
            </a:fld>
            <a:endParaRPr/>
          </a:p>
        </p:txBody>
      </p:sp>
      <p:sp>
        <p:nvSpPr>
          <p:cNvPr id="5" name="Footer Placeholder 4"/>
          <p:cNvSpPr>
            <a:spLocks noGrp="1"/>
          </p:cNvSpPr>
          <p:nvPr>
            <p:ph type="ftr" sz="quarter" idx="11"/>
          </p:nvPr>
        </p:nvSpPr>
        <p:spPr>
          <a:xfrm>
            <a:off x="8622792" y="6556248"/>
            <a:ext cx="2743200" cy="182880"/>
          </a:xfrm>
          <a:prstGeom prst="rect">
            <a:avLst/>
          </a:prstGeom>
        </p:spPr>
        <p:txBody>
          <a:bodyPr/>
          <a:lstStyle/>
          <a:p>
            <a:endParaRPr/>
          </a:p>
        </p:txBody>
      </p:sp>
      <p:sp>
        <p:nvSpPr>
          <p:cNvPr id="13" name="Text Placeholder 12"/>
          <p:cNvSpPr>
            <a:spLocks noGrp="1"/>
          </p:cNvSpPr>
          <p:nvPr>
            <p:ph type="body" sz="quarter" idx="13" hasCustomPrompt="1"/>
          </p:nvPr>
        </p:nvSpPr>
        <p:spPr>
          <a:xfrm>
            <a:off x="531814" y="3429451"/>
            <a:ext cx="9144000"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presenter’s name, title, division/business unit/organization and date</a:t>
            </a:r>
          </a:p>
        </p:txBody>
      </p:sp>
      <p:sp>
        <p:nvSpPr>
          <p:cNvPr id="12" name="Rectangle 11"/>
          <p:cNvSpPr/>
          <p:nvPr/>
        </p:nvSpPr>
        <p:spPr bwMode="white">
          <a:xfrm>
            <a:off x="9828212" y="0"/>
            <a:ext cx="1828800"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1" name="Text Placeholder 12"/>
          <p:cNvSpPr>
            <a:spLocks noGrp="1"/>
          </p:cNvSpPr>
          <p:nvPr>
            <p:ph type="body" sz="quarter" idx="15" hasCustomPrompt="1"/>
          </p:nvPr>
        </p:nvSpPr>
        <p:spPr>
          <a:xfrm>
            <a:off x="9904412" y="228600"/>
            <a:ext cx="1676400" cy="228600"/>
          </a:xfrm>
        </p:spPr>
        <p:txBody>
          <a:bodyPr anchor="b">
            <a:normAutofit/>
          </a:bodyPr>
          <a:lstStyle>
            <a:lvl1pPr marL="1588" indent="0" algn="ctr">
              <a:spcBef>
                <a:spcPts val="0"/>
              </a:spcBef>
              <a:buFontTx/>
              <a:buNone/>
              <a:defRPr sz="1400" baseline="0">
                <a:solidFill>
                  <a:schemeClr val="bg1"/>
                </a:solidFill>
              </a:defRPr>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a:t>Click to add text</a:t>
            </a:r>
          </a:p>
        </p:txBody>
      </p:sp>
      <p:sp>
        <p:nvSpPr>
          <p:cNvPr id="16" name="TextBox 15"/>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a:r>
              <a:rPr sz="850" dirty="0">
                <a:solidFill>
                  <a:schemeClr val="tx1"/>
                </a:solidFill>
              </a:rPr>
              <a:t>Copyright © </a:t>
            </a:r>
            <a:r>
              <a:rPr sz="850" dirty="0" smtClean="0">
                <a:solidFill>
                  <a:schemeClr val="tx1"/>
                </a:solidFill>
              </a:rPr>
              <a:t>2014</a:t>
            </a:r>
            <a:r>
              <a:rPr lang="en-US" sz="850" dirty="0" smtClean="0">
                <a:solidFill>
                  <a:schemeClr val="tx1"/>
                </a:solidFill>
              </a:rPr>
              <a:t>,</a:t>
            </a:r>
            <a:r>
              <a:rPr sz="850" dirty="0" smtClean="0">
                <a:solidFill>
                  <a:schemeClr val="tx1"/>
                </a:solidFill>
              </a:rPr>
              <a:t> </a:t>
            </a:r>
            <a:r>
              <a:rPr sz="850" dirty="0">
                <a:solidFill>
                  <a:schemeClr val="tx1"/>
                </a:solidFill>
              </a:rPr>
              <a:t>Oracle and/or its affiliates. All rights reserved.  </a:t>
            </a:r>
            <a:r>
              <a:rPr sz="850" dirty="0" smtClean="0">
                <a:solidFill>
                  <a:schemeClr val="tx1"/>
                </a:solidFill>
              </a:rPr>
              <a:t>|</a:t>
            </a:r>
            <a:endParaRPr sz="850" dirty="0">
              <a:solidFill>
                <a:schemeClr val="tx1"/>
              </a:solidFill>
            </a:endParaRPr>
          </a:p>
        </p:txBody>
      </p:sp>
      <p:pic>
        <p:nvPicPr>
          <p:cNvPr id="14" name="Picture 13" descr="Horizontal JavaOne-Oracle co-branded logo in white on blue staging background."/>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30352" y="6263640"/>
            <a:ext cx="1889615" cy="594360"/>
          </a:xfrm>
          <a:prstGeom prst="rect">
            <a:avLst/>
          </a:prstGeom>
        </p:spPr>
      </p:pic>
    </p:spTree>
    <p:extLst>
      <p:ext uri="{BB962C8B-B14F-4D97-AF65-F5344CB8AC3E}">
        <p14:creationId xmlns:p14="http://schemas.microsoft.com/office/powerpoint/2010/main" val="25589805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285413" y="533400"/>
            <a:ext cx="1371600" cy="5410200"/>
          </a:xfrm>
        </p:spPr>
        <p:txBody>
          <a:bodyPr vert="eaVert"/>
          <a:lstStyle>
            <a:lvl1pPr>
              <a:defRPr/>
            </a:lvl1pPr>
          </a:lstStyle>
          <a:p>
            <a:r>
              <a:rPr lang="en-US" smtClean="0"/>
              <a:t>Click to edit Master title style</a:t>
            </a:r>
            <a:endParaRPr/>
          </a:p>
        </p:txBody>
      </p:sp>
      <p:sp>
        <p:nvSpPr>
          <p:cNvPr id="3" name="Vertical Text Placeholder 2"/>
          <p:cNvSpPr>
            <a:spLocks noGrp="1"/>
          </p:cNvSpPr>
          <p:nvPr>
            <p:ph type="body" orient="vert" idx="1"/>
          </p:nvPr>
        </p:nvSpPr>
        <p:spPr>
          <a:xfrm>
            <a:off x="531813" y="533400"/>
            <a:ext cx="9524999"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35068617-2DA7-459C-BF7A-87AF5B189447}" type="datetime1">
              <a:rPr lang="en-US" smtClean="0"/>
              <a:t>29/09/14</a:t>
            </a:fld>
            <a:endParaRPr/>
          </a:p>
        </p:txBody>
      </p:sp>
      <p:sp>
        <p:nvSpPr>
          <p:cNvPr id="5" name="Footer Placeholder 4"/>
          <p:cNvSpPr>
            <a:spLocks noGrp="1"/>
          </p:cNvSpPr>
          <p:nvPr>
            <p:ph type="ftr" sz="quarter" idx="11"/>
          </p:nvPr>
        </p:nvSpPr>
        <p:spPr>
          <a:xfrm>
            <a:off x="8622792" y="6556248"/>
            <a:ext cx="2743200" cy="182880"/>
          </a:xfrm>
          <a:prstGeom prst="rect">
            <a:avLst/>
          </a:prstGeom>
        </p:spPr>
        <p:txBody>
          <a:bodyPr/>
          <a:lstStyle/>
          <a:p>
            <a:endParaRPr/>
          </a:p>
        </p:txBody>
      </p:sp>
      <p:sp>
        <p:nvSpPr>
          <p:cNvPr id="6" name="Slide Number Placeholder 5"/>
          <p:cNvSpPr>
            <a:spLocks noGrp="1"/>
          </p:cNvSpPr>
          <p:nvPr>
            <p:ph type="sldNum" sz="quarter" idx="12"/>
          </p:nvPr>
        </p:nvSpPr>
        <p:spPr/>
        <p:txBody>
          <a:bodyPr/>
          <a:lstStyle/>
          <a:p>
            <a:fld id="{C51EAA63-D034-42AE-91FA-B13B9518C7BE}" type="slidenum">
              <a:rPr/>
              <a:pPr/>
              <a:t>‹#›</a:t>
            </a:fld>
            <a:endParaRPr/>
          </a:p>
        </p:txBody>
      </p:sp>
    </p:spTree>
    <p:extLst>
      <p:ext uri="{BB962C8B-B14F-4D97-AF65-F5344CB8AC3E}">
        <p14:creationId xmlns:p14="http://schemas.microsoft.com/office/powerpoint/2010/main" val="2173454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Title Slide with Picture and 2 Logos">
    <p:bg bwMode="ltGray">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2" name="Rectangle 21" descr="Full slide 4-color photo can be inserted here. Customer/Partner logo can be included"/>
          <p:cNvSpPr/>
          <p:nvPr/>
        </p:nvSpPr>
        <p:spPr bwMode="hidden">
          <a:xfrm>
            <a:off x="0" y="0"/>
            <a:ext cx="12188825" cy="6858000"/>
          </a:xfrm>
          <a:prstGeom prst="rect">
            <a:avLst/>
          </a:prstGeom>
          <a:solidFill>
            <a:srgbClr val="46575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531814" y="739775"/>
            <a:ext cx="9144000" cy="1470025"/>
          </a:xfrm>
        </p:spPr>
        <p:txBody>
          <a:bodyPr/>
          <a:lstStyle>
            <a:lvl1pPr>
              <a:lnSpc>
                <a:spcPct val="80000"/>
              </a:lnSpc>
              <a:defRPr sz="4800"/>
            </a:lvl1pPr>
          </a:lstStyle>
          <a:p>
            <a:r>
              <a:rPr lang="en-US" smtClean="0"/>
              <a:t>Click to edit Master title style</a:t>
            </a:r>
            <a:endParaRPr/>
          </a:p>
        </p:txBody>
      </p:sp>
      <p:sp>
        <p:nvSpPr>
          <p:cNvPr id="3" name="Subtitle 2"/>
          <p:cNvSpPr>
            <a:spLocks noGrp="1"/>
          </p:cNvSpPr>
          <p:nvPr>
            <p:ph type="subTitle" idx="1"/>
          </p:nvPr>
        </p:nvSpPr>
        <p:spPr>
          <a:xfrm>
            <a:off x="531762" y="2286000"/>
            <a:ext cx="9144000"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942DDB42-3959-4393-A6A2-0F5FB3CA66BD}" type="datetime1">
              <a:rPr lang="en-US" smtClean="0"/>
              <a:t>29/09/14</a:t>
            </a:fld>
            <a:endParaRPr/>
          </a:p>
        </p:txBody>
      </p:sp>
      <p:sp>
        <p:nvSpPr>
          <p:cNvPr id="5" name="Footer Placeholder 4"/>
          <p:cNvSpPr>
            <a:spLocks noGrp="1"/>
          </p:cNvSpPr>
          <p:nvPr>
            <p:ph type="ftr" sz="quarter" idx="11"/>
          </p:nvPr>
        </p:nvSpPr>
        <p:spPr>
          <a:xfrm>
            <a:off x="8622792" y="6556248"/>
            <a:ext cx="2743200" cy="182880"/>
          </a:xfrm>
          <a:prstGeom prst="rect">
            <a:avLst/>
          </a:prstGeom>
        </p:spPr>
        <p:txBody>
          <a:bodyPr/>
          <a:lstStyle/>
          <a:p>
            <a:endParaRPr/>
          </a:p>
        </p:txBody>
      </p:sp>
      <p:sp>
        <p:nvSpPr>
          <p:cNvPr id="13" name="Text Placeholder 12"/>
          <p:cNvSpPr>
            <a:spLocks noGrp="1"/>
          </p:cNvSpPr>
          <p:nvPr>
            <p:ph type="body" sz="quarter" idx="13" hasCustomPrompt="1"/>
          </p:nvPr>
        </p:nvSpPr>
        <p:spPr>
          <a:xfrm>
            <a:off x="531814" y="3429451"/>
            <a:ext cx="9144000"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presenter’s name, title, division/business unit/organization and date</a:t>
            </a:r>
          </a:p>
        </p:txBody>
      </p:sp>
      <p:sp>
        <p:nvSpPr>
          <p:cNvPr id="12" name="Rectangle 11"/>
          <p:cNvSpPr/>
          <p:nvPr/>
        </p:nvSpPr>
        <p:spPr bwMode="white">
          <a:xfrm>
            <a:off x="9828212" y="0"/>
            <a:ext cx="1828800"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1" name="Text Placeholder 12"/>
          <p:cNvSpPr>
            <a:spLocks noGrp="1"/>
          </p:cNvSpPr>
          <p:nvPr>
            <p:ph type="body" sz="quarter" idx="15" hasCustomPrompt="1"/>
          </p:nvPr>
        </p:nvSpPr>
        <p:spPr>
          <a:xfrm>
            <a:off x="9904412" y="228600"/>
            <a:ext cx="1676400" cy="228600"/>
          </a:xfrm>
        </p:spPr>
        <p:txBody>
          <a:bodyPr anchor="b">
            <a:normAutofit/>
          </a:bodyPr>
          <a:lstStyle>
            <a:lvl1pPr marL="1588" indent="0" algn="ctr">
              <a:spcBef>
                <a:spcPts val="0"/>
              </a:spcBef>
              <a:buFontTx/>
              <a:buNone/>
              <a:defRPr sz="1400" baseline="0">
                <a:solidFill>
                  <a:schemeClr val="bg1"/>
                </a:solidFill>
              </a:defRPr>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a:t>Click to add text</a:t>
            </a:r>
          </a:p>
        </p:txBody>
      </p:sp>
      <p:sp>
        <p:nvSpPr>
          <p:cNvPr id="15" name="Rectangle 14"/>
          <p:cNvSpPr/>
          <p:nvPr userDrawn="1"/>
        </p:nvSpPr>
        <p:spPr>
          <a:xfrm>
            <a:off x="9823443" y="5409983"/>
            <a:ext cx="1828800" cy="850392"/>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p>
        </p:txBody>
      </p:sp>
      <p:sp>
        <p:nvSpPr>
          <p:cNvPr id="17" name="TextBox 16"/>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a:r>
              <a:rPr sz="850" dirty="0">
                <a:solidFill>
                  <a:schemeClr val="tx1"/>
                </a:solidFill>
              </a:rPr>
              <a:t>Copyright © </a:t>
            </a:r>
            <a:r>
              <a:rPr sz="850" dirty="0" smtClean="0">
                <a:solidFill>
                  <a:schemeClr val="tx1"/>
                </a:solidFill>
              </a:rPr>
              <a:t>2014</a:t>
            </a:r>
            <a:r>
              <a:rPr lang="en-US" sz="850" dirty="0" smtClean="0">
                <a:solidFill>
                  <a:schemeClr val="tx1"/>
                </a:solidFill>
              </a:rPr>
              <a:t>,</a:t>
            </a:r>
            <a:r>
              <a:rPr sz="850" dirty="0" smtClean="0">
                <a:solidFill>
                  <a:schemeClr val="tx1"/>
                </a:solidFill>
              </a:rPr>
              <a:t> </a:t>
            </a:r>
            <a:r>
              <a:rPr sz="850" dirty="0">
                <a:solidFill>
                  <a:schemeClr val="tx1"/>
                </a:solidFill>
              </a:rPr>
              <a:t>Oracle and/or its affiliates. All rights reserved.  </a:t>
            </a:r>
            <a:r>
              <a:rPr sz="850" dirty="0" smtClean="0">
                <a:solidFill>
                  <a:schemeClr val="tx1"/>
                </a:solidFill>
              </a:rPr>
              <a:t>|</a:t>
            </a:r>
            <a:endParaRPr sz="850" dirty="0">
              <a:solidFill>
                <a:schemeClr val="tx1"/>
              </a:solidFill>
            </a:endParaRPr>
          </a:p>
        </p:txBody>
      </p:sp>
      <p:pic>
        <p:nvPicPr>
          <p:cNvPr id="14" name="Picture 13" descr="Horizontal JavaOne-Oracle co-branded logo in white on blue staging background."/>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30352" y="6263640"/>
            <a:ext cx="1889615" cy="594360"/>
          </a:xfrm>
          <a:prstGeom prst="rect">
            <a:avLst/>
          </a:prstGeom>
        </p:spPr>
      </p:pic>
    </p:spTree>
    <p:extLst>
      <p:ext uri="{BB962C8B-B14F-4D97-AF65-F5344CB8AC3E}">
        <p14:creationId xmlns:p14="http://schemas.microsoft.com/office/powerpoint/2010/main" val="40700034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dirty="0"/>
          </a:p>
        </p:txBody>
      </p:sp>
      <p:sp>
        <p:nvSpPr>
          <p:cNvPr id="3" name="Content Placeholder 2"/>
          <p:cNvSpPr>
            <a:spLocks noGrp="1"/>
          </p:cNvSpPr>
          <p:nvPr>
            <p:ph idx="1"/>
          </p:nvPr>
        </p:nvSpPr>
        <p:spPr>
          <a:xfrm>
            <a:off x="531151" y="1524001"/>
            <a:ext cx="11126522"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E682EE48-89F3-4299-812D-43B6E9BD509D}" type="datetime1">
              <a:rPr lang="en-US" smtClean="0"/>
              <a:t>29/09/14</a:t>
            </a:fld>
            <a:endParaRPr lang="en-US"/>
          </a:p>
        </p:txBody>
      </p:sp>
      <p:sp>
        <p:nvSpPr>
          <p:cNvPr id="8" name="Footer Placeholder 7"/>
          <p:cNvSpPr>
            <a:spLocks noGrp="1"/>
          </p:cNvSpPr>
          <p:nvPr>
            <p:ph type="ftr" sz="quarter" idx="11"/>
          </p:nvPr>
        </p:nvSpPr>
        <p:spPr>
          <a:xfrm>
            <a:off x="8622792" y="6556248"/>
            <a:ext cx="2743200" cy="182880"/>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C51EAA63-D034-42AE-91FA-B13B9518C7BE}" type="slidenum">
              <a:rPr lang="en-US" smtClean="0"/>
              <a:pPr/>
              <a:t>‹#›</a:t>
            </a:fld>
            <a:endParaRPr lang="en-US"/>
          </a:p>
        </p:txBody>
      </p:sp>
    </p:spTree>
    <p:extLst>
      <p:ext uri="{BB962C8B-B14F-4D97-AF65-F5344CB8AC3E}">
        <p14:creationId xmlns:p14="http://schemas.microsoft.com/office/powerpoint/2010/main" val="207523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dirty="0"/>
          </a:p>
        </p:txBody>
      </p:sp>
      <p:sp>
        <p:nvSpPr>
          <p:cNvPr id="3" name="Content Placeholder 2"/>
          <p:cNvSpPr>
            <a:spLocks noGrp="1"/>
          </p:cNvSpPr>
          <p:nvPr>
            <p:ph idx="1"/>
          </p:nvPr>
        </p:nvSpPr>
        <p:spPr>
          <a:xfrm>
            <a:off x="531151" y="1981200"/>
            <a:ext cx="11126522" cy="3962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127B3B7E-6F97-4AF8-88B7-A60971ACD665}" type="datetime1">
              <a:rPr lang="en-US" smtClean="0"/>
              <a:t>29/09/14</a:t>
            </a:fld>
            <a:endParaRPr/>
          </a:p>
        </p:txBody>
      </p:sp>
      <p:sp>
        <p:nvSpPr>
          <p:cNvPr id="5" name="Footer Placeholder 4"/>
          <p:cNvSpPr>
            <a:spLocks noGrp="1"/>
          </p:cNvSpPr>
          <p:nvPr>
            <p:ph type="ftr" sz="quarter" idx="11"/>
          </p:nvPr>
        </p:nvSpPr>
        <p:spPr>
          <a:xfrm>
            <a:off x="8622792" y="6556248"/>
            <a:ext cx="2743200" cy="182880"/>
          </a:xfrm>
          <a:prstGeom prst="rect">
            <a:avLst/>
          </a:prstGeom>
        </p:spPr>
        <p:txBody>
          <a:bodyPr/>
          <a:lstStyle/>
          <a:p>
            <a:endParaRPr/>
          </a:p>
        </p:txBody>
      </p:sp>
      <p:sp>
        <p:nvSpPr>
          <p:cNvPr id="6" name="Slide Number Placeholder 5"/>
          <p:cNvSpPr>
            <a:spLocks noGrp="1"/>
          </p:cNvSpPr>
          <p:nvPr>
            <p:ph type="sldNum" sz="quarter" idx="12"/>
          </p:nvPr>
        </p:nvSpPr>
        <p:spPr/>
        <p:txBody>
          <a:bodyPr/>
          <a:lstStyle/>
          <a:p>
            <a:fld id="{C51EAA63-D034-42AE-91FA-B13B9518C7BE}" type="slidenum">
              <a:rPr/>
              <a:pPr/>
              <a:t>‹#›</a:t>
            </a:fld>
            <a:endParaRPr/>
          </a:p>
        </p:txBody>
      </p:sp>
      <p:sp>
        <p:nvSpPr>
          <p:cNvPr id="7" name="Text Placeholder 12"/>
          <p:cNvSpPr>
            <a:spLocks noGrp="1"/>
          </p:cNvSpPr>
          <p:nvPr>
            <p:ph type="body" sz="quarter" idx="13" hasCustomPrompt="1"/>
          </p:nvPr>
        </p:nvSpPr>
        <p:spPr>
          <a:xfrm>
            <a:off x="531813" y="1373741"/>
            <a:ext cx="11125199" cy="343299"/>
          </a:xfrm>
        </p:spPr>
        <p:txBody>
          <a:bodyPr>
            <a:noAutofit/>
          </a:bodyPr>
          <a:lstStyle>
            <a:lvl1pPr marL="1588" indent="0">
              <a:spcBef>
                <a:spcPts val="0"/>
              </a:spcBef>
              <a:buFontTx/>
              <a:buNone/>
              <a:defRPr sz="2400" b="1"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subtitle</a:t>
            </a:r>
          </a:p>
        </p:txBody>
      </p:sp>
    </p:spTree>
    <p:extLst>
      <p:ext uri="{BB962C8B-B14F-4D97-AF65-F5344CB8AC3E}">
        <p14:creationId xmlns:p14="http://schemas.microsoft.com/office/powerpoint/2010/main" val="3371768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Program Agend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dirty="0"/>
          </a:p>
        </p:txBody>
      </p:sp>
      <p:sp>
        <p:nvSpPr>
          <p:cNvPr id="4" name="Date Placeholder 3"/>
          <p:cNvSpPr>
            <a:spLocks noGrp="1"/>
          </p:cNvSpPr>
          <p:nvPr>
            <p:ph type="dt" sz="half" idx="10"/>
          </p:nvPr>
        </p:nvSpPr>
        <p:spPr/>
        <p:txBody>
          <a:bodyPr/>
          <a:lstStyle/>
          <a:p>
            <a:fld id="{AD52A452-FC36-44D5-91C6-99F6B29A8DF4}" type="datetime1">
              <a:rPr lang="en-US" smtClean="0"/>
              <a:t>29/09/14</a:t>
            </a:fld>
            <a:endParaRPr/>
          </a:p>
        </p:txBody>
      </p:sp>
      <p:sp>
        <p:nvSpPr>
          <p:cNvPr id="5" name="Footer Placeholder 4"/>
          <p:cNvSpPr>
            <a:spLocks noGrp="1"/>
          </p:cNvSpPr>
          <p:nvPr>
            <p:ph type="ftr" sz="quarter" idx="11"/>
          </p:nvPr>
        </p:nvSpPr>
        <p:spPr>
          <a:xfrm>
            <a:off x="8622792" y="6556248"/>
            <a:ext cx="2743200" cy="182880"/>
          </a:xfrm>
          <a:prstGeom prst="rect">
            <a:avLst/>
          </a:prstGeom>
        </p:spPr>
        <p:txBody>
          <a:bodyPr/>
          <a:lstStyle/>
          <a:p>
            <a:endParaRPr/>
          </a:p>
        </p:txBody>
      </p:sp>
      <p:sp>
        <p:nvSpPr>
          <p:cNvPr id="6" name="Slide Number Placeholder 5"/>
          <p:cNvSpPr>
            <a:spLocks noGrp="1"/>
          </p:cNvSpPr>
          <p:nvPr>
            <p:ph type="sldNum" sz="quarter" idx="12"/>
          </p:nvPr>
        </p:nvSpPr>
        <p:spPr/>
        <p:txBody>
          <a:bodyPr/>
          <a:lstStyle/>
          <a:p>
            <a:fld id="{C51EAA63-D034-42AE-91FA-B13B9518C7BE}" type="slidenum">
              <a:rPr/>
              <a:pPr/>
              <a:t>‹#›</a:t>
            </a:fld>
            <a:endParaRPr/>
          </a:p>
        </p:txBody>
      </p:sp>
      <p:sp>
        <p:nvSpPr>
          <p:cNvPr id="8" name="Text Placeholder 7"/>
          <p:cNvSpPr>
            <a:spLocks noGrp="1"/>
          </p:cNvSpPr>
          <p:nvPr>
            <p:ph type="body" sz="quarter" idx="13"/>
          </p:nvPr>
        </p:nvSpPr>
        <p:spPr>
          <a:xfrm>
            <a:off x="2795931" y="1981199"/>
            <a:ext cx="8861082" cy="3962401"/>
          </a:xfrm>
        </p:spPr>
        <p:txBody>
          <a:bodyPr>
            <a:noAutofit/>
          </a:bodyPr>
          <a:lstStyle>
            <a:lvl1pPr marL="1588" indent="0">
              <a:spcBef>
                <a:spcPts val="2400"/>
              </a:spcBef>
              <a:buNone/>
              <a:defRPr sz="2800"/>
            </a:lvl1pPr>
            <a:lvl2pPr marL="1588" indent="0">
              <a:spcBef>
                <a:spcPts val="2400"/>
              </a:spcBef>
              <a:buNone/>
              <a:defRPr sz="2800"/>
            </a:lvl2pPr>
            <a:lvl3pPr marL="1588" indent="0">
              <a:spcBef>
                <a:spcPts val="2400"/>
              </a:spcBef>
              <a:buNone/>
              <a:defRPr sz="2800"/>
            </a:lvl3pPr>
            <a:lvl4pPr marL="1588" indent="0">
              <a:spcBef>
                <a:spcPts val="2400"/>
              </a:spcBef>
              <a:buNone/>
              <a:defRPr sz="2800"/>
            </a:lvl4pPr>
            <a:lvl5pPr marL="1588" indent="0">
              <a:spcBef>
                <a:spcPts val="2400"/>
              </a:spcBef>
              <a:buNone/>
              <a:defRPr sz="2800"/>
            </a:lvl5pPr>
            <a:lvl6pPr marL="1588" indent="0">
              <a:spcBef>
                <a:spcPts val="2400"/>
              </a:spcBef>
              <a:buNone/>
              <a:defRPr sz="2800"/>
            </a:lvl6pPr>
            <a:lvl7pPr marL="1588" indent="0">
              <a:spcBef>
                <a:spcPts val="2400"/>
              </a:spcBef>
              <a:buNone/>
              <a:defRPr sz="2800"/>
            </a:lvl7pPr>
            <a:lvl8pPr marL="1588" indent="0">
              <a:spcBef>
                <a:spcPts val="2400"/>
              </a:spcBef>
              <a:buNone/>
              <a:defRPr sz="2800"/>
            </a:lvl8pPr>
            <a:lvl9pPr marL="1588" indent="0">
              <a:spcBef>
                <a:spcPts val="2400"/>
              </a:spcBef>
              <a:buNone/>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Tree>
    <p:extLst>
      <p:ext uri="{BB962C8B-B14F-4D97-AF65-F5344CB8AC3E}">
        <p14:creationId xmlns:p14="http://schemas.microsoft.com/office/powerpoint/2010/main" val="681229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without Picture">
    <p:spTree>
      <p:nvGrpSpPr>
        <p:cNvPr id="1" name=""/>
        <p:cNvGrpSpPr/>
        <p:nvPr/>
      </p:nvGrpSpPr>
      <p:grpSpPr>
        <a:xfrm>
          <a:off x="0" y="0"/>
          <a:ext cx="0" cy="0"/>
          <a:chOff x="0" y="0"/>
          <a:chExt cx="0" cy="0"/>
        </a:xfrm>
      </p:grpSpPr>
      <p:sp>
        <p:nvSpPr>
          <p:cNvPr id="2" name="Title 1"/>
          <p:cNvSpPr>
            <a:spLocks noGrp="1"/>
          </p:cNvSpPr>
          <p:nvPr>
            <p:ph type="title"/>
          </p:nvPr>
        </p:nvSpPr>
        <p:spPr>
          <a:xfrm>
            <a:off x="531813" y="2600324"/>
            <a:ext cx="11125200" cy="1371600"/>
          </a:xfrm>
        </p:spPr>
        <p:txBody>
          <a:bodyPr anchor="b"/>
          <a:lstStyle>
            <a:lvl1pPr algn="l">
              <a:lnSpc>
                <a:spcPct val="80000"/>
              </a:lnSpc>
              <a:defRPr sz="4800" b="0" cap="none" baseline="0"/>
            </a:lvl1pPr>
          </a:lstStyle>
          <a:p>
            <a:r>
              <a:rPr lang="en-US" smtClean="0"/>
              <a:t>Click to edit Master title style</a:t>
            </a:r>
            <a:endParaRPr/>
          </a:p>
        </p:txBody>
      </p:sp>
      <p:sp>
        <p:nvSpPr>
          <p:cNvPr id="3" name="Text Placeholder 2"/>
          <p:cNvSpPr>
            <a:spLocks noGrp="1"/>
          </p:cNvSpPr>
          <p:nvPr>
            <p:ph type="body" idx="1"/>
          </p:nvPr>
        </p:nvSpPr>
        <p:spPr>
          <a:xfrm>
            <a:off x="531813" y="4038598"/>
            <a:ext cx="11125200" cy="914400"/>
          </a:xfrm>
        </p:spPr>
        <p:txBody>
          <a:bodyPr anchor="t">
            <a:noAutofit/>
          </a:bodyPr>
          <a:lstStyle>
            <a:lvl1pPr marL="0" indent="0">
              <a:spcBef>
                <a:spcPts val="0"/>
              </a:spcBef>
              <a:buNone/>
              <a:defRPr sz="2400" b="1">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3BF6B1B-B5E1-4DB0-B475-A055600DFBEE}" type="datetime1">
              <a:rPr lang="en-US" smtClean="0"/>
              <a:t>29/09/14</a:t>
            </a:fld>
            <a:endParaRPr/>
          </a:p>
        </p:txBody>
      </p:sp>
      <p:sp>
        <p:nvSpPr>
          <p:cNvPr id="5" name="Footer Placeholder 4"/>
          <p:cNvSpPr>
            <a:spLocks noGrp="1"/>
          </p:cNvSpPr>
          <p:nvPr>
            <p:ph type="ftr" sz="quarter" idx="11"/>
          </p:nvPr>
        </p:nvSpPr>
        <p:spPr>
          <a:xfrm>
            <a:off x="8622792" y="6556248"/>
            <a:ext cx="2743200" cy="182880"/>
          </a:xfrm>
          <a:prstGeom prst="rect">
            <a:avLst/>
          </a:prstGeom>
        </p:spPr>
        <p:txBody>
          <a:bodyPr/>
          <a:lstStyle/>
          <a:p>
            <a:endParaRPr/>
          </a:p>
        </p:txBody>
      </p:sp>
      <p:sp>
        <p:nvSpPr>
          <p:cNvPr id="6" name="Slide Number Placeholder 5"/>
          <p:cNvSpPr>
            <a:spLocks noGrp="1"/>
          </p:cNvSpPr>
          <p:nvPr>
            <p:ph type="sldNum" sz="quarter" idx="12"/>
          </p:nvPr>
        </p:nvSpPr>
        <p:spPr/>
        <p:txBody>
          <a:bodyPr/>
          <a:lstStyle/>
          <a:p>
            <a:fld id="{C51EAA63-D034-42AE-91FA-B13B9518C7BE}" type="slidenum">
              <a:rPr/>
              <a:pPr/>
              <a:t>‹#›</a:t>
            </a:fld>
            <a:endParaRPr/>
          </a:p>
        </p:txBody>
      </p:sp>
    </p:spTree>
    <p:extLst>
      <p:ext uri="{BB962C8B-B14F-4D97-AF65-F5344CB8AC3E}">
        <p14:creationId xmlns:p14="http://schemas.microsoft.com/office/powerpoint/2010/main" val="1513853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9" Type="http://schemas.openxmlformats.org/officeDocument/2006/relationships/slideLayout" Target="../slideLayouts/slideLayout9.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slideLayout" Target="../slideLayouts/slideLayout35.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37" Type="http://schemas.openxmlformats.org/officeDocument/2006/relationships/slideLayout" Target="../slideLayouts/slideLayout37.xml"/><Relationship Id="rId38" Type="http://schemas.openxmlformats.org/officeDocument/2006/relationships/slideLayout" Target="../slideLayouts/slideLayout38.xml"/><Relationship Id="rId39" Type="http://schemas.openxmlformats.org/officeDocument/2006/relationships/slideLayout" Target="../slideLayouts/slideLayout39.xml"/><Relationship Id="rId40" Type="http://schemas.openxmlformats.org/officeDocument/2006/relationships/slideLayout" Target="../slideLayouts/slideLayout40.xml"/><Relationship Id="rId41" Type="http://schemas.openxmlformats.org/officeDocument/2006/relationships/theme" Target="../theme/theme1.xml"/><Relationship Id="rId4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0"/>
            <a:ext cx="12189398" cy="6858000"/>
            <a:chOff x="0" y="0"/>
            <a:chExt cx="12189398" cy="6858000"/>
          </a:xfrm>
        </p:grpSpPr>
        <p:sp>
          <p:nvSpPr>
            <p:cNvPr id="8" name="Rectangle 7"/>
            <p:cNvSpPr/>
            <p:nvPr/>
          </p:nvSpPr>
          <p:spPr bwMode="gray">
            <a:xfrm>
              <a:off x="0" y="0"/>
              <a:ext cx="193962"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9" name="Rectangle 8"/>
            <p:cNvSpPr/>
            <p:nvPr/>
          </p:nvSpPr>
          <p:spPr bwMode="gray">
            <a:xfrm>
              <a:off x="11995438" y="0"/>
              <a:ext cx="193960"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0" name="Rectangle 9"/>
            <p:cNvSpPr/>
            <p:nvPr/>
          </p:nvSpPr>
          <p:spPr bwMode="gray">
            <a:xfrm>
              <a:off x="0" y="6400800"/>
              <a:ext cx="12189396" cy="4572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1" name="Rectangle 10"/>
            <p:cNvSpPr/>
            <p:nvPr/>
          </p:nvSpPr>
          <p:spPr bwMode="gray">
            <a:xfrm>
              <a:off x="0" y="0"/>
              <a:ext cx="12189398" cy="19202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grpSp>
      <p:sp>
        <p:nvSpPr>
          <p:cNvPr id="2" name="Title Placeholder 1"/>
          <p:cNvSpPr>
            <a:spLocks noGrp="1"/>
          </p:cNvSpPr>
          <p:nvPr>
            <p:ph type="title"/>
          </p:nvPr>
        </p:nvSpPr>
        <p:spPr>
          <a:xfrm>
            <a:off x="531812" y="406400"/>
            <a:ext cx="11125200" cy="889000"/>
          </a:xfrm>
          <a:prstGeom prst="rect">
            <a:avLst/>
          </a:prstGeom>
        </p:spPr>
        <p:txBody>
          <a:bodyPr vert="horz" lIns="0" tIns="0" rIns="0" bIns="0" rtlCol="0" anchor="b">
            <a:noAutofit/>
          </a:bodyPr>
          <a:lstStyle/>
          <a:p>
            <a:r>
              <a:rPr lang="en-US" smtClean="0"/>
              <a:t>Click to edit Master title style</a:t>
            </a:r>
            <a:endParaRPr dirty="0"/>
          </a:p>
        </p:txBody>
      </p:sp>
      <p:sp>
        <p:nvSpPr>
          <p:cNvPr id="3" name="Text Placeholder 2"/>
          <p:cNvSpPr>
            <a:spLocks noGrp="1"/>
          </p:cNvSpPr>
          <p:nvPr>
            <p:ph type="body" idx="1"/>
          </p:nvPr>
        </p:nvSpPr>
        <p:spPr>
          <a:xfrm>
            <a:off x="531151" y="1524001"/>
            <a:ext cx="11126522" cy="4419600"/>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Date Placeholder 3"/>
          <p:cNvSpPr>
            <a:spLocks noGrp="1"/>
          </p:cNvSpPr>
          <p:nvPr>
            <p:ph type="dt" sz="half" idx="2"/>
          </p:nvPr>
        </p:nvSpPr>
        <p:spPr>
          <a:xfrm>
            <a:off x="4178808" y="6556248"/>
            <a:ext cx="1226398" cy="182880"/>
          </a:xfrm>
          <a:prstGeom prst="rect">
            <a:avLst/>
          </a:prstGeom>
        </p:spPr>
        <p:txBody>
          <a:bodyPr vert="horz" wrap="none" lIns="0" tIns="0" rIns="0" bIns="0" rtlCol="0" anchor="ctr" anchorCtr="0">
            <a:noAutofit/>
          </a:bodyPr>
          <a:lstStyle>
            <a:lvl1pPr algn="r">
              <a:defRPr sz="850">
                <a:solidFill>
                  <a:schemeClr val="tx1"/>
                </a:solidFill>
              </a:defRPr>
            </a:lvl1pPr>
          </a:lstStyle>
          <a:p>
            <a:fld id="{3B2078A3-C13D-4F92-8FF0-3089FEF7C14B}" type="datetime1">
              <a:rPr lang="en-US" smtClean="0"/>
              <a:t>29/09/14</a:t>
            </a:fld>
            <a:endParaRPr lang="en-US"/>
          </a:p>
        </p:txBody>
      </p:sp>
      <p:sp>
        <p:nvSpPr>
          <p:cNvPr id="6" name="Slide Number Placeholder 5"/>
          <p:cNvSpPr>
            <a:spLocks noGrp="1"/>
          </p:cNvSpPr>
          <p:nvPr>
            <p:ph type="sldNum" sz="quarter" idx="4"/>
          </p:nvPr>
        </p:nvSpPr>
        <p:spPr>
          <a:xfrm>
            <a:off x="11276011" y="6556248"/>
            <a:ext cx="381661" cy="182880"/>
          </a:xfrm>
          <a:prstGeom prst="rect">
            <a:avLst/>
          </a:prstGeom>
        </p:spPr>
        <p:txBody>
          <a:bodyPr vert="horz" wrap="none" lIns="0" tIns="0" rIns="0" bIns="0" rtlCol="0" anchor="ctr" anchorCtr="0">
            <a:noAutofit/>
          </a:bodyPr>
          <a:lstStyle>
            <a:lvl1pPr algn="r">
              <a:defRPr sz="850">
                <a:solidFill>
                  <a:schemeClr val="tx1"/>
                </a:solidFill>
              </a:defRPr>
            </a:lvl1pPr>
          </a:lstStyle>
          <a:p>
            <a:fld id="{C51EAA63-D034-42AE-91FA-B13B9518C7BE}" type="slidenum">
              <a:rPr lang="en-US" smtClean="0"/>
              <a:pPr/>
              <a:t>‹#›</a:t>
            </a:fld>
            <a:endParaRPr lang="en-US" dirty="0"/>
          </a:p>
        </p:txBody>
      </p:sp>
      <p:sp>
        <p:nvSpPr>
          <p:cNvPr id="14" name="TextBox 13"/>
          <p:cNvSpPr txBox="1"/>
          <p:nvPr/>
        </p:nvSpPr>
        <p:spPr>
          <a:xfrm>
            <a:off x="5376672" y="6556248"/>
            <a:ext cx="3200400" cy="182880"/>
          </a:xfrm>
          <a:prstGeom prst="rect">
            <a:avLst/>
          </a:prstGeom>
          <a:noFill/>
        </p:spPr>
        <p:txBody>
          <a:bodyPr vert="horz" wrap="none" lIns="0" tIns="0" rIns="0" bIns="0" rtlCol="0" anchor="ctr" anchorCtr="0">
            <a:noAutofit/>
          </a:bodyPr>
          <a:lstStyle/>
          <a:p>
            <a:pPr algn="r"/>
            <a:r>
              <a:rPr sz="850" dirty="0">
                <a:solidFill>
                  <a:schemeClr val="tx1"/>
                </a:solidFill>
              </a:rPr>
              <a:t>Copyright © </a:t>
            </a:r>
            <a:r>
              <a:rPr sz="850" dirty="0" smtClean="0">
                <a:solidFill>
                  <a:schemeClr val="tx1"/>
                </a:solidFill>
              </a:rPr>
              <a:t>2014</a:t>
            </a:r>
            <a:r>
              <a:rPr lang="en-US" sz="850" dirty="0" smtClean="0">
                <a:solidFill>
                  <a:schemeClr val="tx1"/>
                </a:solidFill>
              </a:rPr>
              <a:t>,</a:t>
            </a:r>
            <a:r>
              <a:rPr sz="850" dirty="0" smtClean="0">
                <a:solidFill>
                  <a:schemeClr val="tx1"/>
                </a:solidFill>
              </a:rPr>
              <a:t> </a:t>
            </a:r>
            <a:r>
              <a:rPr sz="850" dirty="0">
                <a:solidFill>
                  <a:schemeClr val="tx1"/>
                </a:solidFill>
              </a:rPr>
              <a:t>Oracle and/or its affiliates. All rights reserved.  </a:t>
            </a:r>
            <a:r>
              <a:rPr sz="850" dirty="0" smtClean="0">
                <a:solidFill>
                  <a:schemeClr val="tx1"/>
                </a:solidFill>
              </a:rPr>
              <a:t>|</a:t>
            </a:r>
            <a:endParaRPr sz="850" dirty="0">
              <a:solidFill>
                <a:schemeClr val="tx1"/>
              </a:solidFill>
            </a:endParaRPr>
          </a:p>
        </p:txBody>
      </p:sp>
      <p:pic>
        <p:nvPicPr>
          <p:cNvPr id="17" name="Picture 16" descr="Horizontal JavaOne-Oracle co-branded logo in white on blue staging background."/>
          <p:cNvPicPr>
            <a:picLocks noChangeAspect="1"/>
          </p:cNvPicPr>
          <p:nvPr/>
        </p:nvPicPr>
        <p:blipFill>
          <a:blip r:embed="rId42" cstate="print">
            <a:extLst>
              <a:ext uri="{28A0092B-C50C-407E-A947-70E740481C1C}">
                <a14:useLocalDpi xmlns:a14="http://schemas.microsoft.com/office/drawing/2010/main"/>
              </a:ext>
            </a:extLst>
          </a:blip>
          <a:stretch>
            <a:fillRect/>
          </a:stretch>
        </p:blipFill>
        <p:spPr>
          <a:xfrm>
            <a:off x="530352" y="6263640"/>
            <a:ext cx="1889615" cy="594360"/>
          </a:xfrm>
          <a:prstGeom prst="rect">
            <a:avLst/>
          </a:prstGeom>
        </p:spPr>
      </p:pic>
    </p:spTree>
    <p:extLst>
      <p:ext uri="{BB962C8B-B14F-4D97-AF65-F5344CB8AC3E}">
        <p14:creationId xmlns:p14="http://schemas.microsoft.com/office/powerpoint/2010/main" val="3193062027"/>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62" r:id="rId3"/>
    <p:sldLayoutId id="2147483664" r:id="rId4"/>
    <p:sldLayoutId id="2147483692" r:id="rId5"/>
    <p:sldLayoutId id="2147483650" r:id="rId6"/>
    <p:sldLayoutId id="2147483663" r:id="rId7"/>
    <p:sldLayoutId id="2147483686" r:id="rId8"/>
    <p:sldLayoutId id="2147483651" r:id="rId9"/>
    <p:sldLayoutId id="2147483665" r:id="rId10"/>
    <p:sldLayoutId id="2147483669" r:id="rId11"/>
    <p:sldLayoutId id="2147483689" r:id="rId12"/>
    <p:sldLayoutId id="2147483683" r:id="rId13"/>
    <p:sldLayoutId id="2147483670" r:id="rId14"/>
    <p:sldLayoutId id="2147483652" r:id="rId15"/>
    <p:sldLayoutId id="2147483671" r:id="rId16"/>
    <p:sldLayoutId id="2147483672" r:id="rId17"/>
    <p:sldLayoutId id="2147483679" r:id="rId18"/>
    <p:sldLayoutId id="2147483685" r:id="rId19"/>
    <p:sldLayoutId id="2147483688" r:id="rId20"/>
    <p:sldLayoutId id="2147483654" r:id="rId21"/>
    <p:sldLayoutId id="2147483666" r:id="rId22"/>
    <p:sldLayoutId id="2147483693" r:id="rId23"/>
    <p:sldLayoutId id="2147483655" r:id="rId24"/>
    <p:sldLayoutId id="2147483656" r:id="rId25"/>
    <p:sldLayoutId id="2147483657" r:id="rId26"/>
    <p:sldLayoutId id="2147483673" r:id="rId27"/>
    <p:sldLayoutId id="2147483674" r:id="rId28"/>
    <p:sldLayoutId id="2147483682" r:id="rId29"/>
    <p:sldLayoutId id="2147483684" r:id="rId30"/>
    <p:sldLayoutId id="2147483690" r:id="rId31"/>
    <p:sldLayoutId id="2147483691" r:id="rId32"/>
    <p:sldLayoutId id="2147483668" r:id="rId33"/>
    <p:sldLayoutId id="2147483675" r:id="rId34"/>
    <p:sldLayoutId id="2147483676" r:id="rId35"/>
    <p:sldLayoutId id="2147483667" r:id="rId36"/>
    <p:sldLayoutId id="2147483694" r:id="rId37"/>
    <p:sldLayoutId id="2147483661" r:id="rId38"/>
    <p:sldLayoutId id="2147483687" r:id="rId39"/>
    <p:sldLayoutId id="2147483659" r:id="rId4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hf sldNum="0" hdr="0" ftr="0" dt="0"/>
  <p:txStyles>
    <p:titleStyle>
      <a:lvl1pPr algn="l" defTabSz="914400" rtl="0" eaLnBrk="1" latinLnBrk="0" hangingPunct="1">
        <a:lnSpc>
          <a:spcPct val="8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200"/>
        </a:spcBef>
        <a:buClr>
          <a:schemeClr val="tx1">
            <a:lumMod val="60000"/>
            <a:lumOff val="40000"/>
          </a:schemeClr>
        </a:buClr>
        <a:buFont typeface="Arial" panose="020B0604020202020204" pitchFamily="34" charset="0"/>
        <a:buChar char="•"/>
        <a:defRPr sz="2800" kern="1200">
          <a:solidFill>
            <a:schemeClr val="tx1"/>
          </a:solidFill>
          <a:latin typeface="+mn-lt"/>
          <a:ea typeface="+mn-ea"/>
          <a:cs typeface="+mn-cs"/>
        </a:defRPr>
      </a:lvl1pPr>
      <a:lvl2pPr marL="502920" indent="-228600" algn="l" defTabSz="914400" rtl="0" eaLnBrk="1" latinLnBrk="0" hangingPunct="1">
        <a:lnSpc>
          <a:spcPct val="90000"/>
        </a:lnSpc>
        <a:spcBef>
          <a:spcPts val="800"/>
        </a:spcBef>
        <a:buClr>
          <a:schemeClr val="tx1">
            <a:lumMod val="60000"/>
            <a:lumOff val="40000"/>
          </a:schemeClr>
        </a:buClr>
        <a:buFont typeface="Arial" panose="020B0604020202020204" pitchFamily="34" charset="0"/>
        <a:buChar char="–"/>
        <a:defRPr sz="2400" kern="1200">
          <a:solidFill>
            <a:schemeClr val="tx1"/>
          </a:solidFill>
          <a:latin typeface="+mn-lt"/>
          <a:ea typeface="+mn-ea"/>
          <a:cs typeface="+mn-cs"/>
        </a:defRPr>
      </a:lvl2pPr>
      <a:lvl3pPr marL="7315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2000" kern="1200">
          <a:solidFill>
            <a:schemeClr val="tx1"/>
          </a:solidFill>
          <a:latin typeface="+mn-lt"/>
          <a:ea typeface="+mn-ea"/>
          <a:cs typeface="+mn-cs"/>
        </a:defRPr>
      </a:lvl3pPr>
      <a:lvl4pPr marL="9601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800" kern="1200">
          <a:solidFill>
            <a:schemeClr val="tx1"/>
          </a:solidFill>
          <a:latin typeface="+mn-lt"/>
          <a:ea typeface="+mn-ea"/>
          <a:cs typeface="+mn-cs"/>
        </a:defRPr>
      </a:lvl4pPr>
      <a:lvl5pPr marL="11887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5pPr>
      <a:lvl6pPr marL="14173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4.xml"/><Relationship Id="rId3" Type="http://schemas.openxmlformats.org/officeDocument/2006/relationships/image" Target="../media/image17.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8.xml"/><Relationship Id="rId3" Type="http://schemas.openxmlformats.org/officeDocument/2006/relationships/image" Target="../media/image18.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1.xml"/><Relationship Id="rId3" Type="http://schemas.openxmlformats.org/officeDocument/2006/relationships/image" Target="../media/image19.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3.xml"/><Relationship Id="rId3" Type="http://schemas.openxmlformats.org/officeDocument/2006/relationships/image" Target="../media/image20.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21.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hyperlink" Target="https://www.flickr.com/photos/walkingsf/6635655755"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xml"/><Relationship Id="rId3" Type="http://schemas.openxmlformats.org/officeDocument/2006/relationships/image" Target="../media/image1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 Id="rId3"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5056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Dedicated workspace</a:t>
            </a:r>
          </a:p>
        </p:txBody>
      </p:sp>
      <p:sp>
        <p:nvSpPr>
          <p:cNvPr id="6" name="Text Placeholder 5"/>
          <p:cNvSpPr>
            <a:spLocks noGrp="1"/>
          </p:cNvSpPr>
          <p:nvPr>
            <p:ph type="body" sz="quarter" idx="13"/>
          </p:nvPr>
        </p:nvSpPr>
        <p:spPr/>
        <p:txBody>
          <a:bodyPr/>
          <a:lstStyle/>
          <a:p>
            <a:r>
              <a:rPr lang="en-US" dirty="0" smtClean="0"/>
              <a:t>One does not simply work on </a:t>
            </a:r>
            <a:r>
              <a:rPr lang="en-US" dirty="0"/>
              <a:t>the couch</a:t>
            </a:r>
          </a:p>
        </p:txBody>
      </p:sp>
      <p:sp>
        <p:nvSpPr>
          <p:cNvPr id="4" name="Content Placeholder 3"/>
          <p:cNvSpPr>
            <a:spLocks noGrp="1"/>
          </p:cNvSpPr>
          <p:nvPr>
            <p:ph idx="1"/>
          </p:nvPr>
        </p:nvSpPr>
        <p:spPr/>
        <p:txBody>
          <a:bodyPr anchor="t"/>
          <a:lstStyle/>
          <a:p>
            <a:r>
              <a:rPr lang="en-US" dirty="0" smtClean="0"/>
              <a:t>A dedicated office space</a:t>
            </a:r>
          </a:p>
          <a:p>
            <a:pPr lvl="1"/>
            <a:r>
              <a:rPr lang="en-US" dirty="0" smtClean="0"/>
              <a:t>Separate room</a:t>
            </a:r>
          </a:p>
          <a:p>
            <a:pPr lvl="1"/>
            <a:r>
              <a:rPr lang="en-US" dirty="0" smtClean="0"/>
              <a:t>Dedicated square meters in the hall</a:t>
            </a:r>
          </a:p>
          <a:p>
            <a:r>
              <a:rPr lang="en-US" dirty="0" smtClean="0"/>
              <a:t>Somewhere more isolated when/if needed</a:t>
            </a:r>
          </a:p>
          <a:p>
            <a:pPr lvl="1"/>
            <a:r>
              <a:rPr lang="en-US" dirty="0" smtClean="0"/>
              <a:t>To think</a:t>
            </a:r>
          </a:p>
          <a:p>
            <a:pPr lvl="1"/>
            <a:r>
              <a:rPr lang="en-US" dirty="0" smtClean="0"/>
              <a:t>To have the conference calls</a:t>
            </a:r>
          </a:p>
        </p:txBody>
      </p:sp>
    </p:spTree>
    <p:extLst>
      <p:ext uri="{BB962C8B-B14F-4D97-AF65-F5344CB8AC3E}">
        <p14:creationId xmlns:p14="http://schemas.microsoft.com/office/powerpoint/2010/main" val="3114056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Office furniture</a:t>
            </a:r>
          </a:p>
        </p:txBody>
      </p:sp>
      <p:sp>
        <p:nvSpPr>
          <p:cNvPr id="3" name="Content Placeholder 2"/>
          <p:cNvSpPr>
            <a:spLocks noGrp="1"/>
          </p:cNvSpPr>
          <p:nvPr>
            <p:ph idx="1"/>
          </p:nvPr>
        </p:nvSpPr>
        <p:spPr/>
        <p:txBody>
          <a:bodyPr anchor="t"/>
          <a:lstStyle/>
          <a:p>
            <a:r>
              <a:rPr lang="en-US" dirty="0" smtClean="0"/>
              <a:t>Proper office desk</a:t>
            </a:r>
          </a:p>
          <a:p>
            <a:r>
              <a:rPr lang="en-US" dirty="0" smtClean="0"/>
              <a:t>Comfortable office chair</a:t>
            </a:r>
          </a:p>
          <a:p>
            <a:r>
              <a:rPr lang="en-US" dirty="0" smtClean="0"/>
              <a:t>Drawers and shelves, they are always needed!</a:t>
            </a:r>
          </a:p>
          <a:p>
            <a:r>
              <a:rPr lang="en-US" dirty="0" smtClean="0"/>
              <a:t>Printer, scanner, etc.</a:t>
            </a:r>
          </a:p>
        </p:txBody>
      </p:sp>
      <p:sp>
        <p:nvSpPr>
          <p:cNvPr id="6" name="Text Placeholder 5"/>
          <p:cNvSpPr>
            <a:spLocks noGrp="1"/>
          </p:cNvSpPr>
          <p:nvPr>
            <p:ph type="body" sz="quarter" idx="13"/>
          </p:nvPr>
        </p:nvSpPr>
        <p:spPr/>
        <p:txBody>
          <a:bodyPr/>
          <a:lstStyle/>
          <a:p>
            <a:r>
              <a:rPr lang="en-US" dirty="0" smtClean="0"/>
              <a:t>Home office is an office</a:t>
            </a:r>
            <a:endParaRPr lang="en-US" dirty="0"/>
          </a:p>
        </p:txBody>
      </p:sp>
    </p:spTree>
    <p:extLst>
      <p:ext uri="{BB962C8B-B14F-4D97-AF65-F5344CB8AC3E}">
        <p14:creationId xmlns:p14="http://schemas.microsoft.com/office/powerpoint/2010/main" val="4070197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Lighting</a:t>
            </a:r>
          </a:p>
        </p:txBody>
      </p:sp>
      <p:sp>
        <p:nvSpPr>
          <p:cNvPr id="3" name="Content Placeholder 2"/>
          <p:cNvSpPr>
            <a:spLocks noGrp="1"/>
          </p:cNvSpPr>
          <p:nvPr>
            <p:ph idx="1"/>
          </p:nvPr>
        </p:nvSpPr>
        <p:spPr/>
        <p:txBody>
          <a:bodyPr anchor="t"/>
          <a:lstStyle/>
          <a:p>
            <a:r>
              <a:rPr lang="en-US" dirty="0" smtClean="0"/>
              <a:t>Good lighting reduce eye strains</a:t>
            </a:r>
          </a:p>
          <a:p>
            <a:r>
              <a:rPr lang="en-US" dirty="0" smtClean="0"/>
              <a:t>Good lighting let you be seen properly over the video calls</a:t>
            </a:r>
          </a:p>
          <a:p>
            <a:endParaRPr lang="en-US" dirty="0"/>
          </a:p>
        </p:txBody>
      </p:sp>
      <p:sp>
        <p:nvSpPr>
          <p:cNvPr id="6" name="Text Placeholder 5"/>
          <p:cNvSpPr>
            <a:spLocks noGrp="1"/>
          </p:cNvSpPr>
          <p:nvPr>
            <p:ph type="body" sz="quarter" idx="13"/>
          </p:nvPr>
        </p:nvSpPr>
        <p:spPr/>
        <p:txBody>
          <a:bodyPr/>
          <a:lstStyle/>
          <a:p>
            <a:r>
              <a:rPr lang="en-US" dirty="0" smtClean="0"/>
              <a:t>Proper lighting as is in the HQ</a:t>
            </a:r>
            <a:endParaRPr lang="en-US" dirty="0"/>
          </a:p>
        </p:txBody>
      </p:sp>
    </p:spTree>
    <p:extLst>
      <p:ext uri="{BB962C8B-B14F-4D97-AF65-F5344CB8AC3E}">
        <p14:creationId xmlns:p14="http://schemas.microsoft.com/office/powerpoint/2010/main" val="2144674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Personal emblems</a:t>
            </a:r>
          </a:p>
        </p:txBody>
      </p:sp>
      <p:sp>
        <p:nvSpPr>
          <p:cNvPr id="3" name="Content Placeholder 2"/>
          <p:cNvSpPr>
            <a:spLocks noGrp="1"/>
          </p:cNvSpPr>
          <p:nvPr>
            <p:ph idx="1"/>
          </p:nvPr>
        </p:nvSpPr>
        <p:spPr/>
        <p:txBody>
          <a:bodyPr anchor="t"/>
          <a:lstStyle/>
          <a:p>
            <a:r>
              <a:rPr lang="en-US" dirty="0" smtClean="0"/>
              <a:t>Keep it casual </a:t>
            </a:r>
          </a:p>
          <a:p>
            <a:r>
              <a:rPr lang="en-US" dirty="0" smtClean="0"/>
              <a:t>Eyes need candies </a:t>
            </a:r>
          </a:p>
          <a:p>
            <a:r>
              <a:rPr lang="en-US" dirty="0"/>
              <a:t>Add personal emblems here and there</a:t>
            </a:r>
          </a:p>
          <a:p>
            <a:endParaRPr lang="en-US" dirty="0"/>
          </a:p>
        </p:txBody>
      </p:sp>
      <p:sp>
        <p:nvSpPr>
          <p:cNvPr id="6" name="Text Placeholder 5"/>
          <p:cNvSpPr>
            <a:spLocks noGrp="1"/>
          </p:cNvSpPr>
          <p:nvPr>
            <p:ph type="body" sz="quarter" idx="13"/>
          </p:nvPr>
        </p:nvSpPr>
        <p:spPr/>
        <p:txBody>
          <a:bodyPr/>
          <a:lstStyle/>
          <a:p>
            <a:r>
              <a:rPr lang="en-US" dirty="0" smtClean="0"/>
              <a:t>Make the office personal</a:t>
            </a:r>
            <a:endParaRPr lang="en-US" dirty="0"/>
          </a:p>
        </p:txBody>
      </p:sp>
    </p:spTree>
    <p:extLst>
      <p:ext uri="{BB962C8B-B14F-4D97-AF65-F5344CB8AC3E}">
        <p14:creationId xmlns:p14="http://schemas.microsoft.com/office/powerpoint/2010/main" val="2144674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Setting routines</a:t>
            </a:r>
          </a:p>
        </p:txBody>
      </p:sp>
      <p:sp>
        <p:nvSpPr>
          <p:cNvPr id="3" name="Text Placeholder 2"/>
          <p:cNvSpPr>
            <a:spLocks noGrp="1"/>
          </p:cNvSpPr>
          <p:nvPr>
            <p:ph type="body" idx="1"/>
          </p:nvPr>
        </p:nvSpPr>
        <p:spPr/>
        <p:txBody>
          <a:bodyPr/>
          <a:lstStyle/>
          <a:p>
            <a:pPr lvl="0"/>
            <a:r>
              <a:rPr lang="en-US" dirty="0" smtClean="0"/>
              <a:t>Start time</a:t>
            </a:r>
          </a:p>
          <a:p>
            <a:pPr lvl="0"/>
            <a:r>
              <a:rPr lang="en-US" dirty="0" smtClean="0"/>
              <a:t>Rest intervals</a:t>
            </a:r>
          </a:p>
          <a:p>
            <a:pPr lvl="0"/>
            <a:r>
              <a:rPr lang="en-US" dirty="0" smtClean="0"/>
              <a:t>End time</a:t>
            </a:r>
            <a:endParaRPr lang="en-US" dirty="0"/>
          </a:p>
          <a:p>
            <a:endParaRPr lang="en-US" dirty="0"/>
          </a:p>
        </p:txBody>
      </p:sp>
    </p:spTree>
    <p:extLst>
      <p:ext uri="{BB962C8B-B14F-4D97-AF65-F5344CB8AC3E}">
        <p14:creationId xmlns:p14="http://schemas.microsoft.com/office/powerpoint/2010/main" val="2024839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Start time</a:t>
            </a:r>
            <a:endParaRPr lang="en-US" dirty="0"/>
          </a:p>
        </p:txBody>
      </p:sp>
      <p:sp>
        <p:nvSpPr>
          <p:cNvPr id="3" name="Content Placeholder 2"/>
          <p:cNvSpPr>
            <a:spLocks noGrp="1"/>
          </p:cNvSpPr>
          <p:nvPr>
            <p:ph idx="1"/>
          </p:nvPr>
        </p:nvSpPr>
        <p:spPr/>
        <p:txBody>
          <a:bodyPr>
            <a:normAutofit/>
          </a:bodyPr>
          <a:lstStyle/>
          <a:p>
            <a:r>
              <a:rPr lang="en-US" dirty="0" smtClean="0"/>
              <a:t>Start the day as you would be going to office</a:t>
            </a:r>
          </a:p>
          <a:p>
            <a:pPr lvl="1"/>
            <a:r>
              <a:rPr lang="en-US" dirty="0" smtClean="0"/>
              <a:t>Breakfast</a:t>
            </a:r>
          </a:p>
          <a:p>
            <a:pPr lvl="1"/>
            <a:r>
              <a:rPr lang="en-US" dirty="0" smtClean="0"/>
              <a:t>Coffee</a:t>
            </a:r>
          </a:p>
          <a:p>
            <a:pPr lvl="1"/>
            <a:r>
              <a:rPr lang="en-US" dirty="0" smtClean="0"/>
              <a:t>Water bottle</a:t>
            </a:r>
          </a:p>
          <a:p>
            <a:r>
              <a:rPr lang="en-US" dirty="0" smtClean="0"/>
              <a:t>Start at routine start hour</a:t>
            </a:r>
          </a:p>
          <a:p>
            <a:r>
              <a:rPr lang="en-US" dirty="0" smtClean="0"/>
              <a:t>Don</a:t>
            </a:r>
            <a:r>
              <a:rPr lang="fr-FR" dirty="0" smtClean="0"/>
              <a:t>’</a:t>
            </a:r>
            <a:r>
              <a:rPr lang="en-US" dirty="0" smtClean="0"/>
              <a:t>t push it too far or too early</a:t>
            </a:r>
          </a:p>
          <a:p>
            <a:r>
              <a:rPr lang="en-US" dirty="0" smtClean="0"/>
              <a:t>Specify your start/end time in your profile (for other </a:t>
            </a:r>
            <a:r>
              <a:rPr lang="en-US" dirty="0" err="1" smtClean="0"/>
              <a:t>timezone</a:t>
            </a:r>
            <a:r>
              <a:rPr lang="en-US" dirty="0" smtClean="0"/>
              <a:t> benefits)</a:t>
            </a:r>
          </a:p>
        </p:txBody>
      </p:sp>
      <p:sp>
        <p:nvSpPr>
          <p:cNvPr id="6" name="Text Placeholder 5"/>
          <p:cNvSpPr>
            <a:spLocks noGrp="1"/>
          </p:cNvSpPr>
          <p:nvPr>
            <p:ph type="body" sz="quarter" idx="13"/>
          </p:nvPr>
        </p:nvSpPr>
        <p:spPr/>
        <p:txBody>
          <a:bodyPr/>
          <a:lstStyle/>
          <a:p>
            <a:r>
              <a:rPr lang="en-US" dirty="0" smtClean="0"/>
              <a:t>Start as would people in HQ do</a:t>
            </a:r>
            <a:endParaRPr lang="en-US" dirty="0"/>
          </a:p>
        </p:txBody>
      </p:sp>
    </p:spTree>
    <p:extLst>
      <p:ext uri="{BB962C8B-B14F-4D97-AF65-F5344CB8AC3E}">
        <p14:creationId xmlns:p14="http://schemas.microsoft.com/office/powerpoint/2010/main" val="3847479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Resting intervals</a:t>
            </a:r>
            <a:endParaRPr lang="en-US" dirty="0"/>
          </a:p>
        </p:txBody>
      </p:sp>
      <p:sp>
        <p:nvSpPr>
          <p:cNvPr id="3" name="Content Placeholder 2"/>
          <p:cNvSpPr>
            <a:spLocks noGrp="1"/>
          </p:cNvSpPr>
          <p:nvPr>
            <p:ph idx="1"/>
          </p:nvPr>
        </p:nvSpPr>
        <p:spPr/>
        <p:txBody>
          <a:bodyPr/>
          <a:lstStyle/>
          <a:p>
            <a:r>
              <a:rPr lang="en-US" dirty="0" smtClean="0"/>
              <a:t>We are bio-machine!</a:t>
            </a:r>
          </a:p>
          <a:p>
            <a:r>
              <a:rPr lang="en-US" dirty="0" smtClean="0"/>
              <a:t>Get out on a short walk for lunch time</a:t>
            </a:r>
          </a:p>
          <a:p>
            <a:r>
              <a:rPr lang="en-US" dirty="0" smtClean="0"/>
              <a:t>Do a walk around when frustrated</a:t>
            </a:r>
          </a:p>
          <a:p>
            <a:r>
              <a:rPr lang="en-US" dirty="0" smtClean="0"/>
              <a:t>Chat with a colleague every now and then! not just the </a:t>
            </a:r>
            <a:r>
              <a:rPr lang="en-US" dirty="0" err="1" smtClean="0"/>
              <a:t>technicals</a:t>
            </a:r>
            <a:r>
              <a:rPr lang="en-US" dirty="0" smtClean="0"/>
              <a:t>!</a:t>
            </a:r>
          </a:p>
          <a:p>
            <a:endParaRPr lang="en-US" dirty="0"/>
          </a:p>
        </p:txBody>
      </p:sp>
      <p:sp>
        <p:nvSpPr>
          <p:cNvPr id="6" name="Text Placeholder 5"/>
          <p:cNvSpPr>
            <a:spLocks noGrp="1"/>
          </p:cNvSpPr>
          <p:nvPr>
            <p:ph type="body" sz="quarter" idx="13"/>
          </p:nvPr>
        </p:nvSpPr>
        <p:spPr/>
        <p:txBody>
          <a:bodyPr/>
          <a:lstStyle/>
          <a:p>
            <a:r>
              <a:rPr lang="en-US" dirty="0" smtClean="0"/>
              <a:t>Rest and take a walk every now and then</a:t>
            </a:r>
            <a:endParaRPr lang="en-US" dirty="0"/>
          </a:p>
        </p:txBody>
      </p:sp>
    </p:spTree>
    <p:extLst>
      <p:ext uri="{BB962C8B-B14F-4D97-AF65-F5344CB8AC3E}">
        <p14:creationId xmlns:p14="http://schemas.microsoft.com/office/powerpoint/2010/main" val="1816640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End time</a:t>
            </a:r>
          </a:p>
        </p:txBody>
      </p:sp>
      <p:sp>
        <p:nvSpPr>
          <p:cNvPr id="3" name="Content Placeholder 2"/>
          <p:cNvSpPr>
            <a:spLocks noGrp="1"/>
          </p:cNvSpPr>
          <p:nvPr>
            <p:ph idx="1"/>
          </p:nvPr>
        </p:nvSpPr>
        <p:spPr/>
        <p:txBody>
          <a:bodyPr/>
          <a:lstStyle/>
          <a:p>
            <a:r>
              <a:rPr lang="en-US" dirty="0" smtClean="0"/>
              <a:t>Set up a routine end time</a:t>
            </a:r>
          </a:p>
          <a:p>
            <a:pPr lvl="1"/>
            <a:r>
              <a:rPr lang="en-US" dirty="0" smtClean="0"/>
              <a:t>As you would end it at office</a:t>
            </a:r>
          </a:p>
          <a:p>
            <a:r>
              <a:rPr lang="en-US" dirty="0" smtClean="0"/>
              <a:t>Have specific day/time for other </a:t>
            </a:r>
            <a:r>
              <a:rPr lang="en-US" dirty="0" err="1" smtClean="0"/>
              <a:t>timezones</a:t>
            </a:r>
            <a:endParaRPr lang="en-US" dirty="0" smtClean="0"/>
          </a:p>
          <a:p>
            <a:pPr lvl="1"/>
            <a:r>
              <a:rPr lang="en-US" dirty="0" smtClean="0"/>
              <a:t>Handy when you work from home</a:t>
            </a:r>
          </a:p>
          <a:p>
            <a:pPr lvl="1"/>
            <a:r>
              <a:rPr lang="en-US" dirty="0" smtClean="0"/>
              <a:t>Specify the timings in your profile for other to know</a:t>
            </a:r>
          </a:p>
          <a:p>
            <a:pPr lvl="1"/>
            <a:r>
              <a:rPr lang="en-US" dirty="0" smtClean="0"/>
              <a:t>Let others know your </a:t>
            </a:r>
            <a:r>
              <a:rPr lang="en-US" dirty="0" err="1" smtClean="0"/>
              <a:t>timezone</a:t>
            </a:r>
            <a:r>
              <a:rPr lang="en-US" dirty="0" smtClean="0"/>
              <a:t> (if different)</a:t>
            </a:r>
          </a:p>
          <a:p>
            <a:pPr marL="274320" lvl="1" indent="0">
              <a:buNone/>
            </a:pPr>
            <a:endParaRPr lang="en-US" dirty="0" smtClean="0"/>
          </a:p>
          <a:p>
            <a:endParaRPr lang="en-US" dirty="0"/>
          </a:p>
        </p:txBody>
      </p:sp>
      <p:sp>
        <p:nvSpPr>
          <p:cNvPr id="6" name="Text Placeholder 5"/>
          <p:cNvSpPr>
            <a:spLocks noGrp="1"/>
          </p:cNvSpPr>
          <p:nvPr>
            <p:ph type="body" sz="quarter" idx="13"/>
          </p:nvPr>
        </p:nvSpPr>
        <p:spPr/>
        <p:txBody>
          <a:bodyPr/>
          <a:lstStyle/>
          <a:p>
            <a:r>
              <a:rPr lang="en-US" dirty="0" smtClean="0"/>
              <a:t>Have a predefined end time</a:t>
            </a:r>
            <a:endParaRPr lang="en-US" dirty="0"/>
          </a:p>
        </p:txBody>
      </p:sp>
    </p:spTree>
    <p:extLst>
      <p:ext uri="{BB962C8B-B14F-4D97-AF65-F5344CB8AC3E}">
        <p14:creationId xmlns:p14="http://schemas.microsoft.com/office/powerpoint/2010/main" val="1816640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Drawing red lines and setting limits</a:t>
            </a:r>
          </a:p>
        </p:txBody>
      </p:sp>
      <p:sp>
        <p:nvSpPr>
          <p:cNvPr id="3" name="Text Placeholder 2"/>
          <p:cNvSpPr>
            <a:spLocks noGrp="1"/>
          </p:cNvSpPr>
          <p:nvPr>
            <p:ph type="body" idx="1"/>
          </p:nvPr>
        </p:nvSpPr>
        <p:spPr/>
        <p:txBody>
          <a:bodyPr/>
          <a:lstStyle/>
          <a:p>
            <a:pPr lvl="0"/>
            <a:r>
              <a:rPr lang="en-US" dirty="0" smtClean="0"/>
              <a:t>We are not living to work</a:t>
            </a:r>
          </a:p>
          <a:p>
            <a:pPr lvl="0"/>
            <a:r>
              <a:rPr lang="en-US" dirty="0" smtClean="0"/>
              <a:t>Family comes first</a:t>
            </a:r>
          </a:p>
          <a:p>
            <a:pPr lvl="0"/>
            <a:endParaRPr lang="en-US" dirty="0"/>
          </a:p>
          <a:p>
            <a:endParaRPr lang="en-US" dirty="0"/>
          </a:p>
        </p:txBody>
      </p:sp>
    </p:spTree>
    <p:extLst>
      <p:ext uri="{BB962C8B-B14F-4D97-AF65-F5344CB8AC3E}">
        <p14:creationId xmlns:p14="http://schemas.microsoft.com/office/powerpoint/2010/main" val="2024839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We are </a:t>
            </a:r>
            <a:r>
              <a:rPr lang="en-US" dirty="0"/>
              <a:t>not living to work</a:t>
            </a:r>
          </a:p>
        </p:txBody>
      </p:sp>
      <p:sp>
        <p:nvSpPr>
          <p:cNvPr id="3" name="Content Placeholder 2"/>
          <p:cNvSpPr>
            <a:spLocks noGrp="1"/>
          </p:cNvSpPr>
          <p:nvPr>
            <p:ph idx="1"/>
          </p:nvPr>
        </p:nvSpPr>
        <p:spPr/>
        <p:txBody>
          <a:bodyPr/>
          <a:lstStyle/>
          <a:p>
            <a:r>
              <a:rPr lang="en-US" dirty="0" smtClean="0"/>
              <a:t>Enough to say we are not living to work but rater the other way around!</a:t>
            </a:r>
          </a:p>
          <a:p>
            <a:r>
              <a:rPr lang="en-US" dirty="0" smtClean="0"/>
              <a:t>~8 </a:t>
            </a:r>
            <a:r>
              <a:rPr lang="en-US" dirty="0" smtClean="0"/>
              <a:t>hours per day and that is the top of usual days</a:t>
            </a:r>
          </a:p>
          <a:p>
            <a:r>
              <a:rPr lang="en-US" dirty="0" smtClean="0"/>
              <a:t>More than 8 hours maybe couple of days per months </a:t>
            </a:r>
          </a:p>
        </p:txBody>
      </p:sp>
      <p:sp>
        <p:nvSpPr>
          <p:cNvPr id="6" name="Text Placeholder 5"/>
          <p:cNvSpPr>
            <a:spLocks noGrp="1"/>
          </p:cNvSpPr>
          <p:nvPr>
            <p:ph type="body" sz="quarter" idx="13"/>
          </p:nvPr>
        </p:nvSpPr>
        <p:spPr/>
        <p:txBody>
          <a:bodyPr/>
          <a:lstStyle/>
          <a:p>
            <a:r>
              <a:rPr lang="en-US" dirty="0" smtClean="0"/>
              <a:t>Don</a:t>
            </a:r>
            <a:r>
              <a:rPr lang="fr-FR" dirty="0" smtClean="0"/>
              <a:t>’</a:t>
            </a:r>
            <a:r>
              <a:rPr lang="en-US" dirty="0" smtClean="0"/>
              <a:t>t overwork! </a:t>
            </a:r>
            <a:endParaRPr lang="en-US" dirty="0"/>
          </a:p>
        </p:txBody>
      </p:sp>
    </p:spTree>
    <p:extLst>
      <p:ext uri="{BB962C8B-B14F-4D97-AF65-F5344CB8AC3E}">
        <p14:creationId xmlns:p14="http://schemas.microsoft.com/office/powerpoint/2010/main" val="2999319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531813" y="1524000"/>
            <a:ext cx="11125199" cy="685800"/>
          </a:xfrm>
        </p:spPr>
        <p:txBody>
          <a:bodyPr/>
          <a:lstStyle/>
          <a:p>
            <a:r>
              <a:rPr lang="en-US" dirty="0" smtClean="0"/>
              <a:t>How to work from home, effectively!</a:t>
            </a:r>
            <a:endParaRPr lang="en-US" dirty="0"/>
          </a:p>
        </p:txBody>
      </p:sp>
      <p:sp>
        <p:nvSpPr>
          <p:cNvPr id="6" name="Text Placeholder 5"/>
          <p:cNvSpPr>
            <a:spLocks noGrp="1"/>
          </p:cNvSpPr>
          <p:nvPr>
            <p:ph type="body" sz="quarter" idx="13"/>
          </p:nvPr>
        </p:nvSpPr>
        <p:spPr/>
        <p:txBody>
          <a:bodyPr/>
          <a:lstStyle/>
          <a:p>
            <a:r>
              <a:rPr lang="en-US" dirty="0"/>
              <a:t>Masoud </a:t>
            </a:r>
            <a:r>
              <a:rPr lang="en-US" dirty="0" smtClean="0"/>
              <a:t>Kalali</a:t>
            </a:r>
          </a:p>
          <a:p>
            <a:r>
              <a:rPr lang="en-US" smtClean="0"/>
              <a:t>Software engineer</a:t>
            </a:r>
            <a:endParaRPr lang="en-US" dirty="0" smtClean="0"/>
          </a:p>
          <a:p>
            <a:r>
              <a:rPr lang="en-US" dirty="0" smtClean="0"/>
              <a:t>ORACLE</a:t>
            </a:r>
          </a:p>
          <a:p>
            <a:r>
              <a:rPr lang="en-US" b="1" dirty="0" smtClean="0"/>
              <a:t>twitter: @</a:t>
            </a:r>
            <a:r>
              <a:rPr lang="en-US" b="1" dirty="0" err="1"/>
              <a:t>MasoudKalali</a:t>
            </a:r>
            <a:endParaRPr lang="en-US" dirty="0"/>
          </a:p>
        </p:txBody>
      </p:sp>
      <p:sp>
        <p:nvSpPr>
          <p:cNvPr id="2" name="Subtitle 1"/>
          <p:cNvSpPr>
            <a:spLocks noGrp="1"/>
          </p:cNvSpPr>
          <p:nvPr>
            <p:ph type="subTitle" idx="1"/>
          </p:nvPr>
        </p:nvSpPr>
        <p:spPr/>
        <p:txBody>
          <a:bodyPr/>
          <a:lstStyle/>
          <a:p>
            <a:endParaRPr lang="en-US"/>
          </a:p>
        </p:txBody>
      </p:sp>
    </p:spTree>
    <p:extLst>
      <p:ext uri="{BB962C8B-B14F-4D97-AF65-F5344CB8AC3E}">
        <p14:creationId xmlns:p14="http://schemas.microsoft.com/office/powerpoint/2010/main" val="2210698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Family comes first</a:t>
            </a:r>
            <a:endParaRPr lang="en-US" dirty="0"/>
          </a:p>
        </p:txBody>
      </p:sp>
      <p:sp>
        <p:nvSpPr>
          <p:cNvPr id="3" name="Content Placeholder 2"/>
          <p:cNvSpPr>
            <a:spLocks noGrp="1"/>
          </p:cNvSpPr>
          <p:nvPr>
            <p:ph idx="1"/>
          </p:nvPr>
        </p:nvSpPr>
        <p:spPr/>
        <p:txBody>
          <a:bodyPr/>
          <a:lstStyle/>
          <a:p>
            <a:r>
              <a:rPr lang="en-US" dirty="0" smtClean="0"/>
              <a:t>As you would be in the office</a:t>
            </a:r>
          </a:p>
          <a:p>
            <a:r>
              <a:rPr lang="en-US" dirty="0" smtClean="0"/>
              <a:t>No one will remember the bug you didn’t fix</a:t>
            </a:r>
          </a:p>
          <a:p>
            <a:r>
              <a:rPr lang="en-US" dirty="0" smtClean="0"/>
              <a:t>Your family will remember when you where not ther</a:t>
            </a:r>
            <a:r>
              <a:rPr lang="en-US" dirty="0"/>
              <a:t>e</a:t>
            </a:r>
          </a:p>
        </p:txBody>
      </p:sp>
      <p:sp>
        <p:nvSpPr>
          <p:cNvPr id="6" name="Text Placeholder 5"/>
          <p:cNvSpPr>
            <a:spLocks noGrp="1"/>
          </p:cNvSpPr>
          <p:nvPr>
            <p:ph type="body" sz="quarter" idx="13"/>
          </p:nvPr>
        </p:nvSpPr>
        <p:spPr/>
        <p:txBody>
          <a:bodyPr/>
          <a:lstStyle/>
          <a:p>
            <a:r>
              <a:rPr lang="en-US" dirty="0" smtClean="0"/>
              <a:t>Work can always wait!</a:t>
            </a:r>
            <a:endParaRPr lang="en-US" dirty="0"/>
          </a:p>
        </p:txBody>
      </p:sp>
    </p:spTree>
    <p:extLst>
      <p:ext uri="{BB962C8B-B14F-4D97-AF65-F5344CB8AC3E}">
        <p14:creationId xmlns:p14="http://schemas.microsoft.com/office/powerpoint/2010/main" val="2957015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Timing</a:t>
            </a:r>
          </a:p>
        </p:txBody>
      </p:sp>
      <p:sp>
        <p:nvSpPr>
          <p:cNvPr id="3" name="Text Placeholder 2"/>
          <p:cNvSpPr>
            <a:spLocks noGrp="1"/>
          </p:cNvSpPr>
          <p:nvPr>
            <p:ph type="body" idx="1"/>
          </p:nvPr>
        </p:nvSpPr>
        <p:spPr/>
        <p:txBody>
          <a:bodyPr/>
          <a:lstStyle/>
          <a:p>
            <a:pPr lvl="0"/>
            <a:r>
              <a:rPr lang="en-US" dirty="0" smtClean="0"/>
              <a:t>Time box everything</a:t>
            </a:r>
          </a:p>
          <a:p>
            <a:pPr lvl="0"/>
            <a:endParaRPr lang="en-US" dirty="0"/>
          </a:p>
          <a:p>
            <a:endParaRPr lang="en-US" dirty="0"/>
          </a:p>
        </p:txBody>
      </p:sp>
    </p:spTree>
    <p:extLst>
      <p:ext uri="{BB962C8B-B14F-4D97-AF65-F5344CB8AC3E}">
        <p14:creationId xmlns:p14="http://schemas.microsoft.com/office/powerpoint/2010/main" val="2024839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Yet again, have fixed work hours</a:t>
            </a:r>
            <a:endParaRPr lang="en-US" dirty="0"/>
          </a:p>
        </p:txBody>
      </p:sp>
      <p:sp>
        <p:nvSpPr>
          <p:cNvPr id="3" name="Content Placeholder 2"/>
          <p:cNvSpPr>
            <a:spLocks noGrp="1"/>
          </p:cNvSpPr>
          <p:nvPr>
            <p:ph idx="1"/>
          </p:nvPr>
        </p:nvSpPr>
        <p:spPr>
          <a:xfrm>
            <a:off x="531151" y="1981200"/>
            <a:ext cx="11126522" cy="3962400"/>
          </a:xfrm>
        </p:spPr>
        <p:txBody>
          <a:bodyPr/>
          <a:lstStyle/>
          <a:p>
            <a:r>
              <a:rPr lang="en-US" dirty="0" smtClean="0"/>
              <a:t>Let colleagues on other time zones access you</a:t>
            </a:r>
          </a:p>
          <a:p>
            <a:pPr lvl="1"/>
            <a:r>
              <a:rPr lang="en-US" dirty="0" smtClean="0"/>
              <a:t>Clearly specify which days of week you are available for other </a:t>
            </a:r>
            <a:r>
              <a:rPr lang="en-US" dirty="0" err="1" smtClean="0"/>
              <a:t>timezone</a:t>
            </a:r>
            <a:r>
              <a:rPr lang="en-US" dirty="0" smtClean="0"/>
              <a:t> meetings</a:t>
            </a:r>
          </a:p>
          <a:p>
            <a:r>
              <a:rPr lang="en-US" dirty="0" smtClean="0"/>
              <a:t>I am CET but stay at work 2 extra hours on Monday and Thursdays for meetings and extra coverage</a:t>
            </a:r>
          </a:p>
          <a:p>
            <a:pPr lvl="1"/>
            <a:r>
              <a:rPr lang="en-US" dirty="0"/>
              <a:t>D</a:t>
            </a:r>
            <a:r>
              <a:rPr lang="en-US" dirty="0" smtClean="0"/>
              <a:t>o shopping, and exercising, etc. during mid day instead</a:t>
            </a:r>
          </a:p>
          <a:p>
            <a:r>
              <a:rPr lang="en-US" dirty="0" smtClean="0"/>
              <a:t>Stay half an hour extra (17.30-18.00) everyday to meet with my team, depending on daylight saving</a:t>
            </a:r>
          </a:p>
          <a:p>
            <a:pPr lvl="2"/>
            <a:endParaRPr lang="en-US" dirty="0"/>
          </a:p>
        </p:txBody>
      </p:sp>
      <p:sp>
        <p:nvSpPr>
          <p:cNvPr id="6" name="Text Placeholder 5"/>
          <p:cNvSpPr>
            <a:spLocks noGrp="1"/>
          </p:cNvSpPr>
          <p:nvPr>
            <p:ph type="body" sz="quarter" idx="13"/>
          </p:nvPr>
        </p:nvSpPr>
        <p:spPr/>
        <p:txBody>
          <a:bodyPr/>
          <a:lstStyle/>
          <a:p>
            <a:r>
              <a:rPr lang="en-US" dirty="0" smtClean="0"/>
              <a:t>Box the timing</a:t>
            </a:r>
            <a:endParaRPr lang="en-US" dirty="0"/>
          </a:p>
        </p:txBody>
      </p:sp>
    </p:spTree>
    <p:extLst>
      <p:ext uri="{BB962C8B-B14F-4D97-AF65-F5344CB8AC3E}">
        <p14:creationId xmlns:p14="http://schemas.microsoft.com/office/powerpoint/2010/main" val="452354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a:t>
            </a:r>
          </a:p>
        </p:txBody>
      </p:sp>
      <p:sp>
        <p:nvSpPr>
          <p:cNvPr id="3" name="Text Placeholder 2"/>
          <p:cNvSpPr>
            <a:spLocks noGrp="1"/>
          </p:cNvSpPr>
          <p:nvPr>
            <p:ph type="body" idx="1"/>
          </p:nvPr>
        </p:nvSpPr>
        <p:spPr/>
        <p:txBody>
          <a:bodyPr/>
          <a:lstStyle/>
          <a:p>
            <a:pPr lvl="0"/>
            <a:r>
              <a:rPr lang="en-US" dirty="0" smtClean="0"/>
              <a:t>Make all channels available</a:t>
            </a:r>
            <a:endParaRPr lang="en-US" dirty="0"/>
          </a:p>
        </p:txBody>
      </p:sp>
    </p:spTree>
    <p:extLst>
      <p:ext uri="{BB962C8B-B14F-4D97-AF65-F5344CB8AC3E}">
        <p14:creationId xmlns:p14="http://schemas.microsoft.com/office/powerpoint/2010/main" val="2024839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Communication</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Setup a reliable and good network connection</a:t>
            </a:r>
          </a:p>
          <a:p>
            <a:r>
              <a:rPr lang="en-US" dirty="0" smtClean="0"/>
              <a:t>Have your availability and contact numbers in your profile</a:t>
            </a:r>
          </a:p>
          <a:p>
            <a:pPr lvl="1"/>
            <a:r>
              <a:rPr lang="en-US" dirty="0" smtClean="0"/>
              <a:t>Phone numbers</a:t>
            </a:r>
          </a:p>
          <a:p>
            <a:pPr lvl="1"/>
            <a:r>
              <a:rPr lang="en-US" dirty="0" smtClean="0"/>
              <a:t>Chatting Ids</a:t>
            </a:r>
          </a:p>
          <a:p>
            <a:pPr lvl="1"/>
            <a:r>
              <a:rPr lang="en-US" dirty="0" smtClean="0"/>
              <a:t>video/audio conferencing details</a:t>
            </a:r>
          </a:p>
          <a:p>
            <a:r>
              <a:rPr lang="en-US" dirty="0" smtClean="0"/>
              <a:t>Have your conference calling details simple and handy</a:t>
            </a:r>
          </a:p>
          <a:p>
            <a:pPr lvl="1"/>
            <a:r>
              <a:rPr lang="en-US" dirty="0" smtClean="0"/>
              <a:t>e.g. Beehive conferencing, </a:t>
            </a:r>
            <a:r>
              <a:rPr lang="en-US" dirty="0" err="1" smtClean="0"/>
              <a:t>Webex</a:t>
            </a:r>
            <a:r>
              <a:rPr lang="en-US" dirty="0" smtClean="0"/>
              <a:t>, …</a:t>
            </a:r>
          </a:p>
          <a:p>
            <a:r>
              <a:rPr lang="en-US" dirty="0" smtClean="0"/>
              <a:t>Have </a:t>
            </a:r>
            <a:r>
              <a:rPr lang="en-US" dirty="0"/>
              <a:t>S</a:t>
            </a:r>
            <a:r>
              <a:rPr lang="en-US" dirty="0" smtClean="0"/>
              <a:t>kype as backup to corporate VoIP</a:t>
            </a:r>
          </a:p>
          <a:p>
            <a:r>
              <a:rPr lang="en-US" dirty="0" smtClean="0"/>
              <a:t>Setup a good quality headphone, webcam system</a:t>
            </a:r>
          </a:p>
          <a:p>
            <a:pPr lvl="1"/>
            <a:r>
              <a:rPr lang="en-US" dirty="0" smtClean="0"/>
              <a:t>Set a wireless headphone if you can</a:t>
            </a:r>
          </a:p>
          <a:p>
            <a:endParaRPr lang="en-US" dirty="0" smtClean="0"/>
          </a:p>
          <a:p>
            <a:endParaRPr lang="en-US" dirty="0"/>
          </a:p>
        </p:txBody>
      </p:sp>
      <p:sp>
        <p:nvSpPr>
          <p:cNvPr id="6" name="Text Placeholder 5"/>
          <p:cNvSpPr>
            <a:spLocks noGrp="1"/>
          </p:cNvSpPr>
          <p:nvPr>
            <p:ph type="body" sz="quarter" idx="13"/>
          </p:nvPr>
        </p:nvSpPr>
        <p:spPr/>
        <p:txBody>
          <a:bodyPr/>
          <a:lstStyle/>
          <a:p>
            <a:r>
              <a:rPr lang="en-US" dirty="0" smtClean="0"/>
              <a:t>Keep it casual and be available</a:t>
            </a:r>
            <a:endParaRPr lang="en-US" dirty="0"/>
          </a:p>
        </p:txBody>
      </p:sp>
    </p:spTree>
    <p:extLst>
      <p:ext uri="{BB962C8B-B14F-4D97-AF65-F5344CB8AC3E}">
        <p14:creationId xmlns:p14="http://schemas.microsoft.com/office/powerpoint/2010/main" val="1146922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Feeling left out?</a:t>
            </a:r>
            <a:endParaRPr lang="en-US" dirty="0"/>
          </a:p>
        </p:txBody>
      </p:sp>
      <p:sp>
        <p:nvSpPr>
          <p:cNvPr id="3" name="Content Placeholder 2"/>
          <p:cNvSpPr>
            <a:spLocks noGrp="1"/>
          </p:cNvSpPr>
          <p:nvPr>
            <p:ph idx="1"/>
          </p:nvPr>
        </p:nvSpPr>
        <p:spPr/>
        <p:txBody>
          <a:bodyPr>
            <a:normAutofit lnSpcReduction="10000"/>
          </a:bodyPr>
          <a:lstStyle/>
          <a:p>
            <a:r>
              <a:rPr lang="en-US" dirty="0" smtClean="0"/>
              <a:t>Introduce yourself to anyone you are working with</a:t>
            </a:r>
          </a:p>
          <a:p>
            <a:pPr lvl="1"/>
            <a:r>
              <a:rPr lang="en-US" dirty="0" smtClean="0"/>
              <a:t>People you didn’t meet yet</a:t>
            </a:r>
          </a:p>
          <a:p>
            <a:pPr lvl="1"/>
            <a:r>
              <a:rPr lang="en-US" dirty="0" smtClean="0"/>
              <a:t>Try and know the people you are working at personal level</a:t>
            </a:r>
          </a:p>
          <a:p>
            <a:r>
              <a:rPr lang="en-US" dirty="0" smtClean="0"/>
              <a:t>Make sure all communication channels are open</a:t>
            </a:r>
          </a:p>
          <a:p>
            <a:r>
              <a:rPr lang="en-US" dirty="0" smtClean="0"/>
              <a:t>Don</a:t>
            </a:r>
            <a:r>
              <a:rPr lang="fr-FR" dirty="0" smtClean="0"/>
              <a:t>’</a:t>
            </a:r>
            <a:r>
              <a:rPr lang="en-US" dirty="0" smtClean="0"/>
              <a:t>t feel ashamed to ping people </a:t>
            </a:r>
          </a:p>
          <a:p>
            <a:r>
              <a:rPr lang="en-US" dirty="0" smtClean="0"/>
              <a:t>Setup a proper phone system</a:t>
            </a:r>
          </a:p>
          <a:p>
            <a:pPr lvl="1"/>
            <a:r>
              <a:rPr lang="en-US" dirty="0" smtClean="0"/>
              <a:t>soft phones</a:t>
            </a:r>
          </a:p>
          <a:p>
            <a:pPr lvl="1"/>
            <a:r>
              <a:rPr lang="en-US" dirty="0" smtClean="0"/>
              <a:t>mobile</a:t>
            </a:r>
          </a:p>
          <a:p>
            <a:pPr lvl="1"/>
            <a:r>
              <a:rPr lang="en-US" dirty="0" smtClean="0"/>
              <a:t>IP phone, etc.</a:t>
            </a:r>
          </a:p>
          <a:p>
            <a:endParaRPr lang="en-US" dirty="0"/>
          </a:p>
        </p:txBody>
      </p:sp>
      <p:sp>
        <p:nvSpPr>
          <p:cNvPr id="6" name="Text Placeholder 5"/>
          <p:cNvSpPr>
            <a:spLocks noGrp="1"/>
          </p:cNvSpPr>
          <p:nvPr>
            <p:ph type="body" sz="quarter" idx="13"/>
          </p:nvPr>
        </p:nvSpPr>
        <p:spPr/>
        <p:txBody>
          <a:bodyPr/>
          <a:lstStyle/>
          <a:p>
            <a:r>
              <a:rPr lang="en-US" dirty="0" smtClean="0"/>
              <a:t>Feel free to contact people as you would do in the corridors!</a:t>
            </a:r>
            <a:endParaRPr lang="en-US" dirty="0"/>
          </a:p>
        </p:txBody>
      </p:sp>
    </p:spTree>
    <p:extLst>
      <p:ext uri="{BB962C8B-B14F-4D97-AF65-F5344CB8AC3E}">
        <p14:creationId xmlns:p14="http://schemas.microsoft.com/office/powerpoint/2010/main" val="379491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Feeling left out?</a:t>
            </a:r>
          </a:p>
        </p:txBody>
      </p:sp>
      <p:sp>
        <p:nvSpPr>
          <p:cNvPr id="3" name="Content Placeholder 2"/>
          <p:cNvSpPr>
            <a:spLocks noGrp="1"/>
          </p:cNvSpPr>
          <p:nvPr>
            <p:ph idx="1"/>
          </p:nvPr>
        </p:nvSpPr>
        <p:spPr/>
        <p:txBody>
          <a:bodyPr/>
          <a:lstStyle/>
          <a:p>
            <a:r>
              <a:rPr lang="en-US" dirty="0" smtClean="0"/>
              <a:t>No one think less of a home office worker</a:t>
            </a:r>
          </a:p>
          <a:p>
            <a:r>
              <a:rPr lang="en-US" dirty="0" smtClean="0"/>
              <a:t>Announce your join in</a:t>
            </a:r>
          </a:p>
          <a:p>
            <a:r>
              <a:rPr lang="en-US" dirty="0" smtClean="0"/>
              <a:t>Speak loudly and clearly</a:t>
            </a:r>
          </a:p>
          <a:p>
            <a:r>
              <a:rPr lang="en-US" dirty="0" smtClean="0"/>
              <a:t>You are not there for eye-contact</a:t>
            </a:r>
          </a:p>
          <a:p>
            <a:pPr lvl="1"/>
            <a:r>
              <a:rPr lang="en-US" dirty="0" smtClean="0"/>
              <a:t>If </a:t>
            </a:r>
            <a:r>
              <a:rPr lang="en-US" smtClean="0"/>
              <a:t>someone didn’t </a:t>
            </a:r>
            <a:r>
              <a:rPr lang="en-US" dirty="0" smtClean="0"/>
              <a:t>know, let them know!</a:t>
            </a:r>
          </a:p>
          <a:p>
            <a:pPr lvl="1"/>
            <a:r>
              <a:rPr lang="en-US" dirty="0" smtClean="0"/>
              <a:t>Be polite but firm</a:t>
            </a:r>
          </a:p>
        </p:txBody>
      </p:sp>
      <p:sp>
        <p:nvSpPr>
          <p:cNvPr id="6" name="Text Placeholder 5"/>
          <p:cNvSpPr>
            <a:spLocks noGrp="1"/>
          </p:cNvSpPr>
          <p:nvPr>
            <p:ph type="body" sz="quarter" idx="13"/>
          </p:nvPr>
        </p:nvSpPr>
        <p:spPr/>
        <p:txBody>
          <a:bodyPr/>
          <a:lstStyle/>
          <a:p>
            <a:r>
              <a:rPr lang="en-US" dirty="0" smtClean="0"/>
              <a:t>Let your voice be heard in the conference calls	</a:t>
            </a:r>
            <a:endParaRPr lang="en-US" dirty="0"/>
          </a:p>
        </p:txBody>
      </p:sp>
    </p:spTree>
    <p:extLst>
      <p:ext uri="{BB962C8B-B14F-4D97-AF65-F5344CB8AC3E}">
        <p14:creationId xmlns:p14="http://schemas.microsoft.com/office/powerpoint/2010/main" val="379491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111907" y="609600"/>
            <a:ext cx="2595128" cy="914400"/>
          </a:xfrm>
          <a:prstGeom prst="rect">
            <a:avLst/>
          </a:prstGeom>
          <a:noFill/>
        </p:spPr>
        <p:txBody>
          <a:bodyPr wrap="none" lIns="0" tIns="0" rIns="0" bIns="0" rtlCol="0">
            <a:noAutofit/>
          </a:bodyPr>
          <a:lstStyle/>
          <a:p>
            <a:pPr>
              <a:lnSpc>
                <a:spcPct val="90000"/>
              </a:lnSpc>
            </a:pPr>
            <a:r>
              <a:rPr lang="en-US" sz="4800" dirty="0" smtClean="0">
                <a:solidFill>
                  <a:schemeClr val="bg1"/>
                </a:solidFill>
              </a:rPr>
              <a:t>Comments, Questions</a:t>
            </a:r>
            <a:r>
              <a:rPr lang="en-US" sz="4800" dirty="0">
                <a:solidFill>
                  <a:schemeClr val="bg1"/>
                </a:solidFill>
              </a:rPr>
              <a:t>?</a:t>
            </a:r>
            <a:endParaRPr lang="en-US" sz="4800" dirty="0" smtClean="0">
              <a:solidFill>
                <a:schemeClr val="bg1"/>
              </a:solidFill>
            </a:endParaRPr>
          </a:p>
        </p:txBody>
      </p:sp>
    </p:spTree>
    <p:extLst>
      <p:ext uri="{BB962C8B-B14F-4D97-AF65-F5344CB8AC3E}">
        <p14:creationId xmlns:p14="http://schemas.microsoft.com/office/powerpoint/2010/main" val="162464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en-US" dirty="0" smtClean="0"/>
              <a:t>All photos </a:t>
            </a:r>
            <a:r>
              <a:rPr lang="en-US" dirty="0"/>
              <a:t>are Creative Commons (CC) </a:t>
            </a:r>
            <a:r>
              <a:rPr lang="en-US" dirty="0" smtClean="0"/>
              <a:t>license:</a:t>
            </a:r>
          </a:p>
          <a:p>
            <a:pPr lvl="1"/>
            <a:r>
              <a:rPr lang="en-US" dirty="0" smtClean="0"/>
              <a:t>https</a:t>
            </a:r>
            <a:r>
              <a:rPr lang="en-US" dirty="0"/>
              <a:t>://</a:t>
            </a:r>
            <a:r>
              <a:rPr lang="en-US" dirty="0" err="1"/>
              <a:t>www.flickr.com</a:t>
            </a:r>
            <a:r>
              <a:rPr lang="en-US" dirty="0"/>
              <a:t>/photos/</a:t>
            </a:r>
            <a:r>
              <a:rPr lang="en-US" dirty="0" err="1"/>
              <a:t>mediterraneaaan</a:t>
            </a:r>
            <a:r>
              <a:rPr lang="en-US" dirty="0"/>
              <a:t>/5476611597</a:t>
            </a:r>
          </a:p>
          <a:p>
            <a:pPr lvl="1"/>
            <a:r>
              <a:rPr lang="en-US" dirty="0"/>
              <a:t>https://</a:t>
            </a:r>
            <a:r>
              <a:rPr lang="en-US" dirty="0" err="1"/>
              <a:t>www.flickr.com</a:t>
            </a:r>
            <a:r>
              <a:rPr lang="en-US" dirty="0"/>
              <a:t>/photos/</a:t>
            </a:r>
            <a:r>
              <a:rPr lang="en-US" dirty="0" err="1"/>
              <a:t>mugfaker</a:t>
            </a:r>
            <a:r>
              <a:rPr lang="en-US" dirty="0"/>
              <a:t>/5702680145/</a:t>
            </a:r>
          </a:p>
          <a:p>
            <a:pPr lvl="1"/>
            <a:r>
              <a:rPr lang="en-US" dirty="0"/>
              <a:t>https://</a:t>
            </a:r>
            <a:r>
              <a:rPr lang="en-US" dirty="0" err="1"/>
              <a:t>www.flickr.com</a:t>
            </a:r>
            <a:r>
              <a:rPr lang="en-US" dirty="0"/>
              <a:t>/photos/</a:t>
            </a:r>
            <a:r>
              <a:rPr lang="en-US" dirty="0" err="1"/>
              <a:t>joeyparsons</a:t>
            </a:r>
            <a:r>
              <a:rPr lang="en-US" dirty="0"/>
              <a:t>/3178503206</a:t>
            </a:r>
          </a:p>
          <a:p>
            <a:pPr lvl="1"/>
            <a:r>
              <a:rPr lang="en-US" dirty="0"/>
              <a:t>https://</a:t>
            </a:r>
            <a:r>
              <a:rPr lang="en-US" dirty="0" err="1"/>
              <a:t>www.flickr.com</a:t>
            </a:r>
            <a:r>
              <a:rPr lang="en-US" dirty="0"/>
              <a:t>/photos/</a:t>
            </a:r>
            <a:r>
              <a:rPr lang="en-US" dirty="0" err="1"/>
              <a:t>cdnphoto</a:t>
            </a:r>
            <a:r>
              <a:rPr lang="en-US" dirty="0"/>
              <a:t>/3463109752</a:t>
            </a:r>
          </a:p>
          <a:p>
            <a:pPr lvl="1"/>
            <a:r>
              <a:rPr lang="en-US" dirty="0"/>
              <a:t>https://</a:t>
            </a:r>
            <a:r>
              <a:rPr lang="en-US" dirty="0" err="1"/>
              <a:t>www.flickr.com</a:t>
            </a:r>
            <a:r>
              <a:rPr lang="en-US" dirty="0"/>
              <a:t>/photos/</a:t>
            </a:r>
            <a:r>
              <a:rPr lang="en-US" dirty="0" err="1"/>
              <a:t>familymwr</a:t>
            </a:r>
            <a:r>
              <a:rPr lang="en-US" dirty="0"/>
              <a:t>/4928460718/</a:t>
            </a:r>
          </a:p>
          <a:p>
            <a:pPr lvl="1"/>
            <a:r>
              <a:rPr lang="en-US" dirty="0"/>
              <a:t>https://</a:t>
            </a:r>
            <a:r>
              <a:rPr lang="en-US" dirty="0" err="1"/>
              <a:t>www.flickr.com</a:t>
            </a:r>
            <a:r>
              <a:rPr lang="en-US" dirty="0"/>
              <a:t>/photos/</a:t>
            </a:r>
            <a:r>
              <a:rPr lang="en-US" dirty="0" err="1"/>
              <a:t>familymwr</a:t>
            </a:r>
            <a:r>
              <a:rPr lang="en-US" dirty="0"/>
              <a:t>/4928481644</a:t>
            </a:r>
          </a:p>
          <a:p>
            <a:pPr lvl="1"/>
            <a:r>
              <a:rPr lang="en-US" dirty="0"/>
              <a:t>https://</a:t>
            </a:r>
            <a:r>
              <a:rPr lang="en-US" dirty="0" err="1"/>
              <a:t>www.flickr.com</a:t>
            </a:r>
            <a:r>
              <a:rPr lang="en-US" dirty="0"/>
              <a:t>/photos/</a:t>
            </a:r>
            <a:r>
              <a:rPr lang="en-US" dirty="0" err="1"/>
              <a:t>ferran-jorda</a:t>
            </a:r>
            <a:r>
              <a:rPr lang="en-US" dirty="0"/>
              <a:t>/1464915106</a:t>
            </a:r>
          </a:p>
          <a:p>
            <a:pPr lvl="1"/>
            <a:r>
              <a:rPr lang="en-US" dirty="0"/>
              <a:t>https://</a:t>
            </a:r>
            <a:r>
              <a:rPr lang="en-US" dirty="0" err="1"/>
              <a:t>www.flickr.com</a:t>
            </a:r>
            <a:r>
              <a:rPr lang="en-US" dirty="0"/>
              <a:t>/photos/</a:t>
            </a:r>
            <a:r>
              <a:rPr lang="en-US" dirty="0" err="1"/>
              <a:t>randihausken</a:t>
            </a:r>
            <a:r>
              <a:rPr lang="en-US" dirty="0"/>
              <a:t>/3005431254</a:t>
            </a:r>
          </a:p>
          <a:p>
            <a:pPr lvl="1"/>
            <a:r>
              <a:rPr lang="en-US" dirty="0"/>
              <a:t>https://</a:t>
            </a:r>
            <a:r>
              <a:rPr lang="en-US" dirty="0" err="1"/>
              <a:t>www.flickr.com</a:t>
            </a:r>
            <a:r>
              <a:rPr lang="en-US" dirty="0"/>
              <a:t>/photos/</a:t>
            </a:r>
            <a:r>
              <a:rPr lang="en-US" dirty="0" err="1"/>
              <a:t>randihausken</a:t>
            </a:r>
            <a:r>
              <a:rPr lang="en-US" dirty="0"/>
              <a:t>/3005431254</a:t>
            </a:r>
          </a:p>
          <a:p>
            <a:pPr lvl="1"/>
            <a:r>
              <a:rPr lang="en-US" dirty="0"/>
              <a:t>https://</a:t>
            </a:r>
            <a:r>
              <a:rPr lang="en-US" dirty="0" err="1"/>
              <a:t>www.flickr.com</a:t>
            </a:r>
            <a:r>
              <a:rPr lang="en-US" dirty="0"/>
              <a:t>/photos/</a:t>
            </a:r>
            <a:r>
              <a:rPr lang="en-US" dirty="0" err="1"/>
              <a:t>clf</a:t>
            </a:r>
            <a:r>
              <a:rPr lang="en-US" dirty="0"/>
              <a:t>/6870171733</a:t>
            </a:r>
          </a:p>
          <a:p>
            <a:pPr lvl="1"/>
            <a:r>
              <a:rPr lang="en-US" dirty="0"/>
              <a:t>https://</a:t>
            </a:r>
            <a:r>
              <a:rPr lang="en-US" dirty="0" err="1"/>
              <a:t>www.flickr.com</a:t>
            </a:r>
            <a:r>
              <a:rPr lang="en-US" dirty="0"/>
              <a:t>/photos/</a:t>
            </a:r>
            <a:r>
              <a:rPr lang="en-US" dirty="0" err="1"/>
              <a:t>stuart-dootson</a:t>
            </a:r>
            <a:r>
              <a:rPr lang="en-US" dirty="0"/>
              <a:t>/4568976192</a:t>
            </a:r>
          </a:p>
          <a:p>
            <a:pPr lvl="1"/>
            <a:r>
              <a:rPr lang="en-US" dirty="0"/>
              <a:t>https://</a:t>
            </a:r>
            <a:r>
              <a:rPr lang="en-US" dirty="0" err="1"/>
              <a:t>www.flickr.com</a:t>
            </a:r>
            <a:r>
              <a:rPr lang="en-US" dirty="0"/>
              <a:t>/photos/</a:t>
            </a:r>
            <a:r>
              <a:rPr lang="en-US" dirty="0" err="1"/>
              <a:t>erin_m</a:t>
            </a:r>
            <a:r>
              <a:rPr lang="en-US" dirty="0"/>
              <a:t>/3336215915</a:t>
            </a:r>
          </a:p>
          <a:p>
            <a:pPr lvl="1"/>
            <a:r>
              <a:rPr lang="en-US" dirty="0"/>
              <a:t>https://</a:t>
            </a:r>
            <a:r>
              <a:rPr lang="en-US" dirty="0" err="1"/>
              <a:t>www.flickr.com</a:t>
            </a:r>
            <a:r>
              <a:rPr lang="en-US" dirty="0"/>
              <a:t>/photos/</a:t>
            </a:r>
            <a:r>
              <a:rPr lang="en-US" dirty="0" err="1"/>
              <a:t>bhollar</a:t>
            </a:r>
            <a:r>
              <a:rPr lang="en-US" dirty="0"/>
              <a:t>/1872985270</a:t>
            </a:r>
          </a:p>
          <a:p>
            <a:pPr lvl="1"/>
            <a:r>
              <a:rPr lang="en-US" dirty="0">
                <a:hlinkClick r:id="rId2"/>
              </a:rPr>
              <a:t>https://www.flickr.com/photos/walkingsf/</a:t>
            </a:r>
            <a:r>
              <a:rPr lang="en-US" dirty="0" smtClean="0">
                <a:hlinkClick r:id="rId2"/>
              </a:rPr>
              <a:t>6635655755</a:t>
            </a:r>
            <a:endParaRPr lang="en-US" dirty="0" smtClean="0"/>
          </a:p>
          <a:p>
            <a:pPr lvl="1"/>
            <a:r>
              <a:rPr lang="en-US" dirty="0"/>
              <a:t>https://</a:t>
            </a:r>
            <a:r>
              <a:rPr lang="en-US" dirty="0" err="1"/>
              <a:t>www.flickr.com</a:t>
            </a:r>
            <a:r>
              <a:rPr lang="en-US" dirty="0"/>
              <a:t>/photos/</a:t>
            </a:r>
            <a:r>
              <a:rPr lang="en-US" dirty="0" err="1"/>
              <a:t>longo</a:t>
            </a:r>
            <a:r>
              <a:rPr lang="en-US" dirty="0"/>
              <a:t>/2684733921</a:t>
            </a:r>
          </a:p>
        </p:txBody>
      </p:sp>
      <p:sp>
        <p:nvSpPr>
          <p:cNvPr id="2" name="Title 1"/>
          <p:cNvSpPr>
            <a:spLocks noGrp="1"/>
          </p:cNvSpPr>
          <p:nvPr>
            <p:ph type="title"/>
          </p:nvPr>
        </p:nvSpPr>
        <p:spPr/>
        <p:txBody>
          <a:bodyPr/>
          <a:lstStyle/>
          <a:p>
            <a:r>
              <a:rPr lang="en-US" dirty="0" smtClean="0"/>
              <a:t>Resources</a:t>
            </a:r>
            <a:endParaRPr lang="en-US" dirty="0"/>
          </a:p>
        </p:txBody>
      </p:sp>
      <p:sp>
        <p:nvSpPr>
          <p:cNvPr id="3" name="TextBox 2"/>
          <p:cNvSpPr txBox="1"/>
          <p:nvPr/>
        </p:nvSpPr>
        <p:spPr>
          <a:xfrm>
            <a:off x="1338976" y="2319364"/>
            <a:ext cx="914400" cy="914400"/>
          </a:xfrm>
          <a:prstGeom prst="rect">
            <a:avLst/>
          </a:prstGeom>
          <a:noFill/>
        </p:spPr>
        <p:txBody>
          <a:bodyPr wrap="none" lIns="0" tIns="0" rIns="0" bIns="0" rtlCol="0">
            <a:noAutofit/>
          </a:bodyPr>
          <a:lstStyle/>
          <a:p>
            <a:pPr>
              <a:lnSpc>
                <a:spcPct val="90000"/>
              </a:lnSpc>
            </a:pPr>
            <a:endParaRPr lang="en-US" dirty="0" smtClean="0"/>
          </a:p>
        </p:txBody>
      </p:sp>
    </p:spTree>
    <p:extLst>
      <p:ext uri="{BB962C8B-B14F-4D97-AF65-F5344CB8AC3E}">
        <p14:creationId xmlns:p14="http://schemas.microsoft.com/office/powerpoint/2010/main" val="3401514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373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5319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Program Agenda</a:t>
            </a:r>
            <a:endParaRPr lang="en-US" dirty="0"/>
          </a:p>
        </p:txBody>
      </p:sp>
      <p:sp>
        <p:nvSpPr>
          <p:cNvPr id="3" name="Content Placeholder 2"/>
          <p:cNvSpPr>
            <a:spLocks noGrp="1"/>
          </p:cNvSpPr>
          <p:nvPr>
            <p:ph idx="13"/>
          </p:nvPr>
        </p:nvSpPr>
        <p:spPr/>
        <p:txBody>
          <a:bodyPr/>
          <a:lstStyle/>
          <a:p>
            <a:r>
              <a:rPr lang="en-US" dirty="0" smtClean="0"/>
              <a:t>Software engineering job, what we do?</a:t>
            </a:r>
          </a:p>
          <a:p>
            <a:r>
              <a:rPr lang="en-US" dirty="0"/>
              <a:t>Workspace</a:t>
            </a:r>
            <a:endParaRPr lang="en-US" dirty="0" smtClean="0"/>
          </a:p>
          <a:p>
            <a:r>
              <a:rPr lang="en-US" dirty="0" smtClean="0"/>
              <a:t>Setting routines</a:t>
            </a:r>
          </a:p>
          <a:p>
            <a:r>
              <a:rPr lang="en-US" dirty="0" smtClean="0"/>
              <a:t>Setting limits and drawing red lines</a:t>
            </a:r>
          </a:p>
          <a:p>
            <a:r>
              <a:rPr lang="en-US" dirty="0" smtClean="0"/>
              <a:t>Timing</a:t>
            </a:r>
          </a:p>
          <a:p>
            <a:r>
              <a:rPr lang="en-US" dirty="0" smtClean="0"/>
              <a:t>Communication</a:t>
            </a:r>
            <a:endParaRPr lang="en-US" dirty="0"/>
          </a:p>
        </p:txBody>
      </p:sp>
      <p:sp>
        <p:nvSpPr>
          <p:cNvPr id="6" name="Pentagon 5"/>
          <p:cNvSpPr/>
          <p:nvPr/>
        </p:nvSpPr>
        <p:spPr>
          <a:xfrm>
            <a:off x="2186329" y="1981200"/>
            <a:ext cx="457200" cy="320040"/>
          </a:xfrm>
          <a:prstGeom prst="homePlate">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600" b="1" smtClean="0">
                <a:solidFill>
                  <a:schemeClr val="bg1"/>
                </a:solidFill>
              </a:rPr>
              <a:t>1</a:t>
            </a:r>
          </a:p>
        </p:txBody>
      </p:sp>
      <p:sp>
        <p:nvSpPr>
          <p:cNvPr id="16" name="Pentagon 15"/>
          <p:cNvSpPr/>
          <p:nvPr/>
        </p:nvSpPr>
        <p:spPr>
          <a:xfrm>
            <a:off x="2186329" y="2677477"/>
            <a:ext cx="457200" cy="320040"/>
          </a:xfrm>
          <a:prstGeom prst="homePlate">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600" b="1" smtClean="0">
                <a:solidFill>
                  <a:schemeClr val="bg1"/>
                </a:solidFill>
              </a:rPr>
              <a:t>2</a:t>
            </a:r>
          </a:p>
        </p:txBody>
      </p:sp>
      <p:sp>
        <p:nvSpPr>
          <p:cNvPr id="17" name="Pentagon 16"/>
          <p:cNvSpPr/>
          <p:nvPr/>
        </p:nvSpPr>
        <p:spPr>
          <a:xfrm>
            <a:off x="2186329" y="3373754"/>
            <a:ext cx="457200" cy="320040"/>
          </a:xfrm>
          <a:prstGeom prst="homePlate">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600" b="1" smtClean="0">
                <a:solidFill>
                  <a:schemeClr val="bg1"/>
                </a:solidFill>
              </a:rPr>
              <a:t>3</a:t>
            </a:r>
          </a:p>
        </p:txBody>
      </p:sp>
      <p:sp>
        <p:nvSpPr>
          <p:cNvPr id="18" name="Pentagon 17"/>
          <p:cNvSpPr/>
          <p:nvPr/>
        </p:nvSpPr>
        <p:spPr>
          <a:xfrm>
            <a:off x="2186329" y="4070031"/>
            <a:ext cx="457200" cy="320040"/>
          </a:xfrm>
          <a:prstGeom prst="homePlate">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600" b="1" smtClean="0">
                <a:solidFill>
                  <a:schemeClr val="bg1"/>
                </a:solidFill>
              </a:rPr>
              <a:t>4</a:t>
            </a:r>
          </a:p>
        </p:txBody>
      </p:sp>
      <p:sp>
        <p:nvSpPr>
          <p:cNvPr id="19" name="Pentagon 18"/>
          <p:cNvSpPr/>
          <p:nvPr/>
        </p:nvSpPr>
        <p:spPr>
          <a:xfrm>
            <a:off x="2186329" y="4766310"/>
            <a:ext cx="457200" cy="320040"/>
          </a:xfrm>
          <a:prstGeom prst="homePlate">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600" b="1" smtClean="0">
                <a:solidFill>
                  <a:schemeClr val="bg1"/>
                </a:solidFill>
              </a:rPr>
              <a:t>5</a:t>
            </a:r>
          </a:p>
        </p:txBody>
      </p:sp>
      <p:sp>
        <p:nvSpPr>
          <p:cNvPr id="9" name="Pentagon 8"/>
          <p:cNvSpPr/>
          <p:nvPr/>
        </p:nvSpPr>
        <p:spPr>
          <a:xfrm>
            <a:off x="2173083" y="5457133"/>
            <a:ext cx="457200" cy="320040"/>
          </a:xfrm>
          <a:prstGeom prst="homePlate">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600" b="1">
                <a:solidFill>
                  <a:schemeClr val="bg1"/>
                </a:solidFill>
              </a:rPr>
              <a:t>6</a:t>
            </a:r>
            <a:endParaRPr lang="en-US" sz="1600" b="1" dirty="0" smtClean="0">
              <a:solidFill>
                <a:schemeClr val="bg1"/>
              </a:solidFill>
            </a:endParaRPr>
          </a:p>
        </p:txBody>
      </p:sp>
    </p:spTree>
    <p:extLst>
      <p:ext uri="{BB962C8B-B14F-4D97-AF65-F5344CB8AC3E}">
        <p14:creationId xmlns:p14="http://schemas.microsoft.com/office/powerpoint/2010/main" val="1531723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18722" y="53975"/>
            <a:ext cx="9601200" cy="1470025"/>
          </a:xfrm>
        </p:spPr>
        <p:txBody>
          <a:bodyPr/>
          <a:lstStyle/>
          <a:p>
            <a:r>
              <a:rPr lang="en-US" dirty="0" smtClean="0"/>
              <a:t>A little about me</a:t>
            </a:r>
            <a:endParaRPr lang="en-US" dirty="0"/>
          </a:p>
        </p:txBody>
      </p:sp>
      <p:sp>
        <p:nvSpPr>
          <p:cNvPr id="3" name="Content Placeholder 2"/>
          <p:cNvSpPr>
            <a:spLocks noGrp="1"/>
          </p:cNvSpPr>
          <p:nvPr>
            <p:ph type="subTitle" idx="1"/>
          </p:nvPr>
        </p:nvSpPr>
        <p:spPr>
          <a:xfrm>
            <a:off x="531762" y="2286000"/>
            <a:ext cx="9601200" cy="3048000"/>
          </a:xfrm>
        </p:spPr>
        <p:txBody>
          <a:bodyPr/>
          <a:lstStyle/>
          <a:p>
            <a:pPr marL="342900" indent="-342900">
              <a:buFont typeface="Arial"/>
              <a:buChar char="•"/>
            </a:pPr>
            <a:r>
              <a:rPr lang="en-US" dirty="0"/>
              <a:t>Software engineer, author, blogger…</a:t>
            </a:r>
          </a:p>
          <a:p>
            <a:pPr marL="342900" indent="-342900">
              <a:buFont typeface="Arial"/>
              <a:buChar char="•"/>
            </a:pPr>
            <a:r>
              <a:rPr lang="en-US" dirty="0"/>
              <a:t>Working from home since 2009</a:t>
            </a:r>
          </a:p>
          <a:p>
            <a:pPr marL="800100" lvl="1" indent="-342900" algn="l">
              <a:buFont typeface="Arial"/>
              <a:buChar char="•"/>
            </a:pPr>
            <a:r>
              <a:rPr lang="en-US" dirty="0" smtClean="0"/>
              <a:t>For ORACLE since 2012 as lead engineer</a:t>
            </a:r>
            <a:endParaRPr lang="en-US" dirty="0"/>
          </a:p>
          <a:p>
            <a:pPr marL="342900" indent="-342900">
              <a:buFont typeface="Arial"/>
              <a:buChar char="•"/>
            </a:pPr>
            <a:r>
              <a:rPr lang="en-US" dirty="0"/>
              <a:t>Tweet at @</a:t>
            </a:r>
            <a:r>
              <a:rPr lang="en-US" dirty="0" err="1"/>
              <a:t>MasoudKalali</a:t>
            </a:r>
            <a:endParaRPr lang="en-US" dirty="0"/>
          </a:p>
          <a:p>
            <a:pPr marL="342900" indent="-342900">
              <a:buFont typeface="Arial"/>
              <a:buChar char="•"/>
            </a:pPr>
            <a:r>
              <a:rPr lang="en-US" dirty="0"/>
              <a:t>Listens to high definition Audio (you got what I mean)</a:t>
            </a:r>
          </a:p>
          <a:p>
            <a:pPr marL="342900" indent="-342900">
              <a:buFont typeface="Arial"/>
              <a:buChar char="•"/>
            </a:pPr>
            <a:endParaRPr lang="en-US" dirty="0"/>
          </a:p>
          <a:p>
            <a:pPr marL="342900" indent="-342900">
              <a:buFont typeface="Arial"/>
              <a:buChar char="•"/>
            </a:pPr>
            <a:endParaRPr lang="en-US" dirty="0" smtClean="0"/>
          </a:p>
        </p:txBody>
      </p:sp>
      <p:sp>
        <p:nvSpPr>
          <p:cNvPr id="4" name="TextBox 3"/>
          <p:cNvSpPr txBox="1"/>
          <p:nvPr/>
        </p:nvSpPr>
        <p:spPr>
          <a:xfrm>
            <a:off x="6886422" y="4120444"/>
            <a:ext cx="914400" cy="914400"/>
          </a:xfrm>
          <a:prstGeom prst="rect">
            <a:avLst/>
          </a:prstGeom>
          <a:noFill/>
        </p:spPr>
        <p:txBody>
          <a:bodyPr wrap="none" lIns="0" tIns="0" rIns="0" bIns="0" rtlCol="0">
            <a:noAutofit/>
          </a:bodyPr>
          <a:lstStyle/>
          <a:p>
            <a:pPr>
              <a:lnSpc>
                <a:spcPct val="90000"/>
              </a:lnSpc>
            </a:pPr>
            <a:endParaRPr lang="en-US" dirty="0" smtClean="0"/>
          </a:p>
        </p:txBody>
      </p:sp>
    </p:spTree>
    <p:extLst>
      <p:ext uri="{BB962C8B-B14F-4D97-AF65-F5344CB8AC3E}">
        <p14:creationId xmlns:p14="http://schemas.microsoft.com/office/powerpoint/2010/main" val="1117414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Software engineering job, what we do?</a:t>
            </a:r>
          </a:p>
        </p:txBody>
      </p:sp>
      <p:sp>
        <p:nvSpPr>
          <p:cNvPr id="3" name="Text Placeholder 2"/>
          <p:cNvSpPr>
            <a:spLocks noGrp="1"/>
          </p:cNvSpPr>
          <p:nvPr>
            <p:ph type="body" idx="1"/>
          </p:nvPr>
        </p:nvSpPr>
        <p:spPr/>
        <p:txBody>
          <a:bodyPr/>
          <a:lstStyle/>
          <a:p>
            <a:endParaRPr lang="en-US" dirty="0"/>
          </a:p>
          <a:p>
            <a:pPr lvl="0"/>
            <a:endParaRPr lang="en-US" dirty="0"/>
          </a:p>
        </p:txBody>
      </p:sp>
      <p:sp>
        <p:nvSpPr>
          <p:cNvPr id="5" name="TextBox 4"/>
          <p:cNvSpPr txBox="1"/>
          <p:nvPr/>
        </p:nvSpPr>
        <p:spPr>
          <a:xfrm>
            <a:off x="4251595" y="924984"/>
            <a:ext cx="914400" cy="914400"/>
          </a:xfrm>
          <a:prstGeom prst="rect">
            <a:avLst/>
          </a:prstGeom>
          <a:noFill/>
        </p:spPr>
        <p:txBody>
          <a:bodyPr wrap="none" lIns="0" tIns="0" rIns="0" bIns="0" rtlCol="0">
            <a:noAutofit/>
          </a:bodyPr>
          <a:lstStyle/>
          <a:p>
            <a:pPr>
              <a:lnSpc>
                <a:spcPct val="90000"/>
              </a:lnSpc>
            </a:pPr>
            <a:endParaRPr lang="en-US" dirty="0" smtClean="0"/>
          </a:p>
        </p:txBody>
      </p:sp>
    </p:spTree>
    <p:extLst>
      <p:ext uri="{BB962C8B-B14F-4D97-AF65-F5344CB8AC3E}">
        <p14:creationId xmlns:p14="http://schemas.microsoft.com/office/powerpoint/2010/main" val="531116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Home-office curses</a:t>
            </a:r>
            <a:endParaRPr lang="en-US" dirty="0"/>
          </a:p>
        </p:txBody>
      </p:sp>
      <p:sp>
        <p:nvSpPr>
          <p:cNvPr id="6" name="Text Placeholder 5"/>
          <p:cNvSpPr>
            <a:spLocks noGrp="1"/>
          </p:cNvSpPr>
          <p:nvPr>
            <p:ph type="body" sz="quarter" idx="13"/>
          </p:nvPr>
        </p:nvSpPr>
        <p:spPr/>
        <p:txBody>
          <a:bodyPr/>
          <a:lstStyle/>
          <a:p>
            <a:r>
              <a:rPr lang="en-US" dirty="0" smtClean="0"/>
              <a:t>One does not simply work from home!</a:t>
            </a:r>
            <a:endParaRPr lang="en-US" dirty="0"/>
          </a:p>
        </p:txBody>
      </p:sp>
      <p:sp>
        <p:nvSpPr>
          <p:cNvPr id="4" name="Content Placeholder 3"/>
          <p:cNvSpPr>
            <a:spLocks noGrp="1"/>
          </p:cNvSpPr>
          <p:nvPr>
            <p:ph idx="1"/>
          </p:nvPr>
        </p:nvSpPr>
        <p:spPr/>
        <p:txBody>
          <a:bodyPr anchor="t"/>
          <a:lstStyle/>
          <a:p>
            <a:r>
              <a:rPr lang="en-US" dirty="0"/>
              <a:t>Being left </a:t>
            </a:r>
            <a:r>
              <a:rPr lang="en-US" dirty="0" smtClean="0"/>
              <a:t>out</a:t>
            </a:r>
          </a:p>
          <a:p>
            <a:r>
              <a:rPr lang="en-US" dirty="0"/>
              <a:t>Not being </a:t>
            </a:r>
            <a:r>
              <a:rPr lang="en-US" dirty="0" smtClean="0"/>
              <a:t>seen</a:t>
            </a:r>
          </a:p>
          <a:p>
            <a:r>
              <a:rPr lang="en-US" dirty="0" smtClean="0"/>
              <a:t>Distractions</a:t>
            </a:r>
          </a:p>
          <a:p>
            <a:r>
              <a:rPr lang="en-US" dirty="0" smtClean="0"/>
              <a:t>Over working</a:t>
            </a:r>
          </a:p>
          <a:p>
            <a:r>
              <a:rPr lang="en-US" dirty="0" smtClean="0"/>
              <a:t>Sometime underworking?</a:t>
            </a:r>
            <a:endParaRPr lang="en-US" dirty="0"/>
          </a:p>
        </p:txBody>
      </p:sp>
    </p:spTree>
    <p:extLst>
      <p:ext uri="{BB962C8B-B14F-4D97-AF65-F5344CB8AC3E}">
        <p14:creationId xmlns:p14="http://schemas.microsoft.com/office/powerpoint/2010/main" val="2860387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Home-office rewards</a:t>
            </a:r>
            <a:endParaRPr lang="en-US" dirty="0"/>
          </a:p>
        </p:txBody>
      </p:sp>
      <p:sp>
        <p:nvSpPr>
          <p:cNvPr id="6" name="Text Placeholder 5"/>
          <p:cNvSpPr>
            <a:spLocks noGrp="1"/>
          </p:cNvSpPr>
          <p:nvPr>
            <p:ph type="body" sz="quarter" idx="13"/>
          </p:nvPr>
        </p:nvSpPr>
        <p:spPr/>
        <p:txBody>
          <a:bodyPr/>
          <a:lstStyle/>
          <a:p>
            <a:r>
              <a:rPr lang="en-US" dirty="0" smtClean="0"/>
              <a:t>One does not simply commute to office!</a:t>
            </a:r>
            <a:endParaRPr lang="en-US" dirty="0"/>
          </a:p>
        </p:txBody>
      </p:sp>
      <p:sp>
        <p:nvSpPr>
          <p:cNvPr id="4" name="Content Placeholder 3"/>
          <p:cNvSpPr>
            <a:spLocks noGrp="1"/>
          </p:cNvSpPr>
          <p:nvPr>
            <p:ph idx="1"/>
          </p:nvPr>
        </p:nvSpPr>
        <p:spPr/>
        <p:txBody>
          <a:bodyPr anchor="t"/>
          <a:lstStyle/>
          <a:p>
            <a:r>
              <a:rPr lang="en-US" dirty="0"/>
              <a:t>Saving in time! Lots of time</a:t>
            </a:r>
          </a:p>
          <a:p>
            <a:pPr lvl="1"/>
            <a:r>
              <a:rPr lang="en-US" dirty="0"/>
              <a:t>Around 2 hours per </a:t>
            </a:r>
            <a:r>
              <a:rPr lang="en-US" dirty="0" smtClean="0"/>
              <a:t>day</a:t>
            </a:r>
          </a:p>
          <a:p>
            <a:r>
              <a:rPr lang="en-US" dirty="0" smtClean="0"/>
              <a:t>Flexibility when/if </a:t>
            </a:r>
            <a:r>
              <a:rPr lang="en-US" dirty="0"/>
              <a:t>needed</a:t>
            </a:r>
          </a:p>
          <a:p>
            <a:r>
              <a:rPr lang="en-US" dirty="0" smtClean="0"/>
              <a:t>Being close to home/family for emergencies</a:t>
            </a:r>
          </a:p>
          <a:p>
            <a:pPr marL="0" indent="0">
              <a:buNone/>
            </a:pPr>
            <a:endParaRPr lang="en-US" dirty="0" smtClean="0"/>
          </a:p>
        </p:txBody>
      </p:sp>
    </p:spTree>
    <p:extLst>
      <p:ext uri="{BB962C8B-B14F-4D97-AF65-F5344CB8AC3E}">
        <p14:creationId xmlns:p14="http://schemas.microsoft.com/office/powerpoint/2010/main" val="923974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Workspace</a:t>
            </a:r>
          </a:p>
        </p:txBody>
      </p:sp>
      <p:sp>
        <p:nvSpPr>
          <p:cNvPr id="3" name="Text Placeholder 2"/>
          <p:cNvSpPr>
            <a:spLocks noGrp="1"/>
          </p:cNvSpPr>
          <p:nvPr>
            <p:ph type="body" idx="1"/>
          </p:nvPr>
        </p:nvSpPr>
        <p:spPr>
          <a:xfrm>
            <a:off x="531813" y="4038598"/>
            <a:ext cx="11125200" cy="1537984"/>
          </a:xfrm>
        </p:spPr>
        <p:txBody>
          <a:bodyPr/>
          <a:lstStyle/>
          <a:p>
            <a:pPr lvl="0"/>
            <a:r>
              <a:rPr lang="en-US" dirty="0" smtClean="0"/>
              <a:t>Dedicated workspace</a:t>
            </a:r>
          </a:p>
          <a:p>
            <a:pPr lvl="0"/>
            <a:r>
              <a:rPr lang="en-US" dirty="0" smtClean="0"/>
              <a:t>Office furniture</a:t>
            </a:r>
          </a:p>
          <a:p>
            <a:pPr lvl="0"/>
            <a:r>
              <a:rPr lang="en-US" dirty="0" smtClean="0"/>
              <a:t>Lighting</a:t>
            </a:r>
          </a:p>
          <a:p>
            <a:pPr lvl="0"/>
            <a:r>
              <a:rPr lang="en-US" dirty="0" smtClean="0"/>
              <a:t>Personal emblems</a:t>
            </a:r>
          </a:p>
          <a:p>
            <a:pPr lvl="0"/>
            <a:endParaRPr lang="en-US" dirty="0"/>
          </a:p>
        </p:txBody>
      </p:sp>
    </p:spTree>
    <p:extLst>
      <p:ext uri="{BB962C8B-B14F-4D97-AF65-F5344CB8AC3E}">
        <p14:creationId xmlns:p14="http://schemas.microsoft.com/office/powerpoint/2010/main" val="2024839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JavaOne_16x9_2014-0718">
  <a:themeElements>
    <a:clrScheme name="Java">
      <a:dk1>
        <a:srgbClr val="5F5F5F"/>
      </a:dk1>
      <a:lt1>
        <a:srgbClr val="FFFFFF"/>
      </a:lt1>
      <a:dk2>
        <a:srgbClr val="7F7F7F"/>
      </a:dk2>
      <a:lt2>
        <a:srgbClr val="DCE3E4"/>
      </a:lt2>
      <a:accent1>
        <a:srgbClr val="46575E"/>
      </a:accent1>
      <a:accent2>
        <a:srgbClr val="5382A1"/>
      </a:accent2>
      <a:accent3>
        <a:srgbClr val="8DA6B1"/>
      </a:accent3>
      <a:accent4>
        <a:srgbClr val="5D979A"/>
      </a:accent4>
      <a:accent5>
        <a:srgbClr val="FFA518"/>
      </a:accent5>
      <a:accent6>
        <a:srgbClr val="F05C25"/>
      </a:accent6>
      <a:hlink>
        <a:srgbClr val="8DA6B1"/>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rgbClr val="41555E"/>
        </a:solidFill>
        <a:ln w="19050">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lnSpc>
            <a:spcPct val="90000"/>
          </a:lnSpc>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accent3"/>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smtClean="0"/>
        </a:defPPr>
      </a:lstStyle>
    </a:txDef>
  </a:objectDefaults>
  <a:extraClrSchemeLst/>
  <a:extLst>
    <a:ext uri="{05A4C25C-085E-4340-85A3-A5531E510DB2}">
      <thm15:themeFamily xmlns:thm15="http://schemas.microsoft.com/office/thememl/2012/main" xmlns="" name="Java_16x9_2014-0714" id="{B99EDEF2-DFB1-4D3C-8A0D-D03344A8CC6A}" vid="{B91F7714-C332-46B1-A675-377F1E7D7271}"/>
    </a:ext>
  </a:extLst>
</a:theme>
</file>

<file path=ppt/theme/theme2.xml><?xml version="1.0" encoding="utf-8"?>
<a:theme xmlns:a="http://schemas.openxmlformats.org/drawingml/2006/main" name="Office Theme">
  <a:themeElements>
    <a:clrScheme name="Java">
      <a:dk1>
        <a:srgbClr val="5F5F5F"/>
      </a:dk1>
      <a:lt1>
        <a:srgbClr val="FFFFFF"/>
      </a:lt1>
      <a:dk2>
        <a:srgbClr val="7F7F7F"/>
      </a:dk2>
      <a:lt2>
        <a:srgbClr val="DCE3E4"/>
      </a:lt2>
      <a:accent1>
        <a:srgbClr val="46575E"/>
      </a:accent1>
      <a:accent2>
        <a:srgbClr val="5382A1"/>
      </a:accent2>
      <a:accent3>
        <a:srgbClr val="8DA6B1"/>
      </a:accent3>
      <a:accent4>
        <a:srgbClr val="5D979A"/>
      </a:accent4>
      <a:accent5>
        <a:srgbClr val="FFA518"/>
      </a:accent5>
      <a:accent6>
        <a:srgbClr val="F05C25"/>
      </a:accent6>
      <a:hlink>
        <a:srgbClr val="5D979A"/>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Java">
      <a:dk1>
        <a:srgbClr val="5F5F5F"/>
      </a:dk1>
      <a:lt1>
        <a:srgbClr val="FFFFFF"/>
      </a:lt1>
      <a:dk2>
        <a:srgbClr val="7F7F7F"/>
      </a:dk2>
      <a:lt2>
        <a:srgbClr val="DCE3E4"/>
      </a:lt2>
      <a:accent1>
        <a:srgbClr val="46575E"/>
      </a:accent1>
      <a:accent2>
        <a:srgbClr val="5382A1"/>
      </a:accent2>
      <a:accent3>
        <a:srgbClr val="8DA6B1"/>
      </a:accent3>
      <a:accent4>
        <a:srgbClr val="5D979A"/>
      </a:accent4>
      <a:accent5>
        <a:srgbClr val="FFA518"/>
      </a:accent5>
      <a:accent6>
        <a:srgbClr val="F05C25"/>
      </a:accent6>
      <a:hlink>
        <a:srgbClr val="5D979A"/>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JavaOne_16x9_2014-0718</Template>
  <TotalTime>1177</TotalTime>
  <Words>1254</Words>
  <Application>Microsoft Macintosh PowerPoint</Application>
  <PresentationFormat>Custom</PresentationFormat>
  <Paragraphs>210</Paragraphs>
  <Slides>29</Slides>
  <Notes>27</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JavaOne_16x9_2014-0718</vt:lpstr>
      <vt:lpstr>PowerPoint Presentation</vt:lpstr>
      <vt:lpstr>How to work from home, effectively!</vt:lpstr>
      <vt:lpstr>PowerPoint Presentation</vt:lpstr>
      <vt:lpstr>Program Agenda</vt:lpstr>
      <vt:lpstr>A little about me</vt:lpstr>
      <vt:lpstr>Software engineering job, what we do?</vt:lpstr>
      <vt:lpstr>Home-office curses</vt:lpstr>
      <vt:lpstr>Home-office rewards</vt:lpstr>
      <vt:lpstr>Workspace</vt:lpstr>
      <vt:lpstr>Dedicated workspace</vt:lpstr>
      <vt:lpstr>Office furniture</vt:lpstr>
      <vt:lpstr>Lighting</vt:lpstr>
      <vt:lpstr>Personal emblems</vt:lpstr>
      <vt:lpstr>Setting routines</vt:lpstr>
      <vt:lpstr>Start time</vt:lpstr>
      <vt:lpstr>Resting intervals</vt:lpstr>
      <vt:lpstr>End time</vt:lpstr>
      <vt:lpstr>Drawing red lines and setting limits</vt:lpstr>
      <vt:lpstr>We are not living to work</vt:lpstr>
      <vt:lpstr>Family comes first</vt:lpstr>
      <vt:lpstr>Timing</vt:lpstr>
      <vt:lpstr>Yet again, have fixed work hours</vt:lpstr>
      <vt:lpstr>Communication</vt:lpstr>
      <vt:lpstr>Communication</vt:lpstr>
      <vt:lpstr>Feeling left out?</vt:lpstr>
      <vt:lpstr>Feeling left out?</vt:lpstr>
      <vt:lpstr>PowerPoint Presentation</vt:lpstr>
      <vt:lpstr>Resources</vt:lpstr>
      <vt:lpstr>PowerPoint Presentation</vt:lpstr>
    </vt:vector>
  </TitlesOfParts>
  <Company>Oracle Corporation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Use the PowerPoint Template</dc:title>
  <dc:creator>RWCRAWFO</dc:creator>
  <cp:lastModifiedBy>Masoud Kalali</cp:lastModifiedBy>
  <cp:revision>149</cp:revision>
  <cp:lastPrinted>2014-07-15T22:40:20Z</cp:lastPrinted>
  <dcterms:created xsi:type="dcterms:W3CDTF">2014-07-21T22:14:47Z</dcterms:created>
  <dcterms:modified xsi:type="dcterms:W3CDTF">2014-09-30T06:16:04Z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2343037</vt:lpwstr>
  </property>
  <property fmtid="{D5CDD505-2E9C-101B-9397-08002B2CF9AE}" pid="3" name="NXPowerLiteSettings">
    <vt:lpwstr>F98007B004F000</vt:lpwstr>
  </property>
  <property fmtid="{D5CDD505-2E9C-101B-9397-08002B2CF9AE}" pid="4" name="NXPowerLiteVersion">
    <vt:lpwstr>D5.0.2</vt:lpwstr>
  </property>
</Properties>
</file>