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736" r:id="rId2"/>
    <p:sldId id="738" r:id="rId3"/>
    <p:sldId id="739" r:id="rId4"/>
    <p:sldId id="740" r:id="rId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A77446-F634-41E6-8BCE-E1A0E0DF4E97}">
          <p14:sldIdLst>
            <p14:sldId id="736"/>
            <p14:sldId id="738"/>
            <p14:sldId id="739"/>
            <p14:sldId id="74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CCFF"/>
    <a:srgbClr val="FF3300"/>
    <a:srgbClr val="FFBA43"/>
    <a:srgbClr val="FFC32D"/>
    <a:srgbClr val="FFC34B"/>
    <a:srgbClr val="FFBF31"/>
    <a:srgbClr val="FDCC43"/>
    <a:srgbClr val="F9D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5" autoAdjust="0"/>
    <p:restoredTop sz="92913" autoAdjust="0"/>
  </p:normalViewPr>
  <p:slideViewPr>
    <p:cSldViewPr snapToGrid="0">
      <p:cViewPr>
        <p:scale>
          <a:sx n="100" d="100"/>
          <a:sy n="100" d="100"/>
        </p:scale>
        <p:origin x="-48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6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6DCCD5-F98E-4124-8BD8-C70F0DB36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9E09-98A3-4F03-8531-68548A0D384E}" type="slidenum">
              <a:rPr lang="en-US"/>
              <a:pPr/>
              <a:t>1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467600" cy="3352800"/>
          </a:xfrm>
        </p:spPr>
        <p:txBody>
          <a:bodyPr/>
          <a:lstStyle>
            <a:lvl1pPr algn="r">
              <a:defRPr sz="8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457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4008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A3690-AD15-486C-9359-BCC2C2C0AB0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30" name="Group 1034"/>
          <p:cNvGrpSpPr>
            <a:grpSpLocks/>
          </p:cNvGrpSpPr>
          <p:nvPr userDrawn="1"/>
        </p:nvGrpSpPr>
        <p:grpSpPr bwMode="auto">
          <a:xfrm>
            <a:off x="0" y="6670675"/>
            <a:ext cx="1108075" cy="187325"/>
            <a:chOff x="793" y="1162"/>
            <a:chExt cx="4819" cy="816"/>
          </a:xfrm>
        </p:grpSpPr>
        <p:sp>
          <p:nvSpPr>
            <p:cNvPr id="5131" name="Rectangle 1035"/>
            <p:cNvSpPr>
              <a:spLocks noChangeArrowheads="1"/>
            </p:cNvSpPr>
            <p:nvPr/>
          </p:nvSpPr>
          <p:spPr bwMode="auto">
            <a:xfrm>
              <a:off x="793" y="1162"/>
              <a:ext cx="4808" cy="81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132" name="Picture 1036" descr="eriks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1207"/>
              <a:ext cx="4774" cy="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38E73-CFD1-4C4A-9383-3B607E3B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097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28600"/>
            <a:ext cx="18859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054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7293-578E-4CD6-87B3-E7D4AAE69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121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28600"/>
            <a:ext cx="7543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3915CF-210D-4B6E-90D7-2D59ED319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7766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695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76400"/>
            <a:ext cx="3695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962400"/>
            <a:ext cx="3695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5C4EF5-F415-419A-9FD4-1F2CEF6F8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51722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2286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676400"/>
            <a:ext cx="3695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76400"/>
            <a:ext cx="3695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62400"/>
            <a:ext cx="3695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62400"/>
            <a:ext cx="36957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4EEF68-DD1F-41DE-9330-7E39FFCB0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491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76400"/>
            <a:ext cx="3695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676400"/>
            <a:ext cx="3695700" cy="44196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EDAAFB-4E82-4FAE-97FE-B6548AAA9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642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98CFF-C681-4355-ACD9-0D6EB892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226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F725-71B2-41B7-96A3-5F9542DB8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03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468B8-827D-4EC4-8884-07312A830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92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6E220-A34D-4239-A4C2-DC2918F85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030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4486C-1824-4551-83FA-286B5A42B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0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4F342-8973-4A6D-BBB1-DBCCBB1E1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53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097EB-8ECC-4D55-A488-7E60ADAF5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857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216E3-06CC-4DD9-86AD-58CC97FCE4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992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7543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9E1E8A45-CA16-482C-A124-4AEF35DDAEF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" name="Picture 10" descr="eriks_logo_trans_neutral_cut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411913"/>
            <a:ext cx="2133600" cy="4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DDDDD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DDDDD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03347" y="5547884"/>
            <a:ext cx="214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Vinland</a:t>
            </a:r>
          </a:p>
          <a:p>
            <a:pPr algn="l"/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Bernd </a:t>
            </a:r>
            <a:r>
              <a:rPr lang="en-GB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Ruehlicke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149" y="-19050"/>
            <a:ext cx="794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Relevance of Java in the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Oil&amp;Gas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sector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2878854" y="3160066"/>
            <a:ext cx="661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BOF7063                                    </a:t>
            </a:r>
            <a:r>
              <a:rPr lang="en-US" dirty="0" err="1" smtClean="0">
                <a:solidFill>
                  <a:schemeClr val="accent3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JavaOne</a:t>
            </a:r>
            <a:r>
              <a:rPr lang="en-US" dirty="0">
                <a:solidFill>
                  <a:schemeClr val="accent3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:\eriksfiord\Marketing\presentations\JavaOne_oct_2014\tensile_breakout_predictor_animate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8" y="3495676"/>
            <a:ext cx="5783055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eriksfiord\Marketing\presentations\JavaOne_oct_2014\in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471482"/>
            <a:ext cx="5783054" cy="302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08504" y="2128285"/>
            <a:ext cx="1930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INTViewer</a:t>
            </a:r>
            <a:endParaRPr lang="en-GB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/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Thierry </a:t>
            </a:r>
            <a:r>
              <a:rPr lang="en-GB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Danard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6" name="Picture 2" descr="C:\eriksfiord\Marketing\presentations\JavaOne_oct_2014\INT_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7" y="2446688"/>
            <a:ext cx="1628116" cy="13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053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270" y="87473"/>
            <a:ext cx="764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</a:t>
            </a:r>
            <a:r>
              <a:rPr lang="en-US" sz="4400" b="1" dirty="0" err="1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Oil&amp;Gas</a:t>
            </a:r>
            <a:r>
              <a:rPr lang="en-US" sz="44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industry ?</a:t>
            </a:r>
            <a:endParaRPr lang="en-US" sz="4400" dirty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AutoShape 2" descr="data:image/jpeg;base64,/9j/4AAQSkZJRgABAQAAAQABAAD/2wCEAAkGBhESEBIQEBQVEBUVEhUVFhQUFBAQFRUVFRcWFRcUFRUXGyYgGBkjGhUUHy8gIycpLSwsFx4xNTAqNSYrLCkBCQoKDgwOGg8PGjQkHiQpNCwvLC40LCotLDQvLC80NCwsLCwsKiwpLTQsLywsMDQsLywpLCwsLCwsLCwtLCwsLf/AABEIAOYA2wMBIgACEQEDEQH/xAAbAAEAAgMBAQAAAAAAAAAAAAAABAUCAwYBB//EAD4QAAIBAgQDBgMEBwgDAAAAAAECAAMRBBIhMQVBUQYTImFxgZGhwSMyQrEUM1Ji0eHwFXJzgpKyw/EHosL/xAAaAQEAAwEBAQAAAAAAAAAAAAAAAwQFAgYB/8QAMBEAAgIBAwIDCAEEAwAAAAAAAAECAxEEEiExQQVRcRNhgZGxwdHwIhRCoeEVMvH/2gAMAwEAAhEDEQA/APuMREAREQBERAEREAREQBERAEREAREQBERAEREAREQBERAEREAREQBERAEREAREQBERAEREARI1biNJNGdVPQsL/CYUOL0XNlqKT0vlJ9Ad5E761La5LPllZOtssZwTInO47tilN2p5NVYrdmCi4NuhkWn27VT9rT06oQfkd/jKb8T0ynscufR/gk9hZjODrIlfwzj1DEfqnzG2qkMrD2IlhL8ZxmsxeURNNdREROj4IiIAiIgCIiAIiIAiIgCIiAIiIAiIgCIiAJ4Z7K/ifFO7FlGZunIev8JFbdCqO6bwjqMXJ4RwnaWoVxFYqbeM7SNwgmuKoqH7mSxAAvmLA3+El8TwrVGZ2PiY3JA0+E1cEwrUhWDEWfu7Wv8AhLE/mJ4S2UJOcn78GzKLUUeY/hqLSZlzE6bsW566TV2TI+3BsdaZFwD+2DbpyluDPaVJQSwABO5AAJttfrK0L8RaZy1kuuCN9qP7p+k6Kcbh8SyMGU2Pxl3g+PAkCoMv7w29+k9F4Rrqa6/ZTeHn4FPUVSb3It4ngM9npykIiIAiIgCIiAIiIAiIgCIiAIiIAiIgCIiAQOL8Q7qncasTYfU+055MdffX1krifaCl370XF8lhfzIBP5/KYLgaNX9WwF/YzyXiftr7v4PhcJF2lxguSHjK62so1PykAGdBxDgdhdNR85z+HxSN3yAXKZPF5kkEAe2/9HG1WkuhNqfZZ9xZjYpLg20yDuQvmxCgepm8KhUslWnVykBghLWzXtc+xlVxH9U3t+Ykfs03hxH96l/ySOmMHVKUlydPJfUULGyi5tew8oDSo41imSiXRijKykEaEG8sMFxDv6SV9AWurgcqi/e+IIb3iMM1b12fIzzg6fgONzA0zuuo9Ont9Zbzk+EVrVk8zb4j/qdWJ7LwfUO7T4l1i8GfqI7Z8dz2IibBXEREAREQBERAEREAREQBERAEREAREQD412lLLiq7qcwNeoD+6wY+E/DQ8x72uewuJLPUY7KoA9WJ+in4yv7bYZsPj6rWulYB7HZgdGHqGBN9xcGWHYqgAld0OZc1MgncffBVh1Bt63vPJ3xlGcsdU2aEMNLJ2eMx5WjVYbim5HqFNpxvYfCd4cUvPLTI9medJmDKVOzAg+hFjKzsbgHoVsSHGmWnlbkwzNqD9OUV2rUTjGzph/Q+yjsi8EXjmDKU3uOn5iQOzP6rFf3qH/JOw7WBWwlVragLr/nWcj2US6Yof4J+dSVrNKqHKMHlOLf+GdRnujl+ZccMwFOvUFKqudGBuLkbC4NxrLfBdiqNEMtN3CM4bKSGsbW0Nttt77SB2eW2JX0b/aZ2MveC6aq7StWRz/J/REGonKM+H2IOG4PSQghbkbEkk/wk4RE9FXTXUttcUl7io5OXLERElPgiYu4AJJAA3J0AkB+P0Bs+b+6C3zGkisurqWbJJerwdKLl0RYxK9ONUztm+Ey/tqjexcKf3rr89pFHWUS6TXzOvZT8idE8VgdRrPZaIxERAEREAREQBERAEREApe1PZpMZRyE5XU3pvvY8weqnS/t0nCdnqFXA4s0cWpppWXuy34Cb3Rg+x108s0+qzCtRVgVYBgdwwDA+oMp3aSNkt64f19SSNjisHLV6RptlPsZspVpnx/jFKjVWhVQ5Gpghl3U3I0HTQfzkcJTKd5SqrUX3DC5tqPWeZ1Gldc5bHlL5r8mlCe6K3LqTKyJVQ06ozK1ri5F7EEajXcCZ8J4Jh6OfulK5wA12d/u3t94m25kKhUJNhqZORmXcEeoM702oceZLK8ziyvtk9fAGk4rIM1r6bbi030e0NMmzg0z56r8Rt7zbQxM0Y7hS1BddD0mjFzhHdpGvNxf27lVpZxP5lsrXFxrPZz3DcQ1BhTcnKxtbkl9vieU6Gael1K1EM4w11XkQzhtYiIls4KftQV7izjMpcAi5U8zcHqCB1lHR4YAoZCbEbMNenKRe0+C73FM61WputlAa7Ja34SNUvzFiDvM6VTGIoVlpOBpcNl8+o/KeO8RnC+6Wei4XnwaVMNsCww9rkX1AvzkDFCmxJLMfJVA6/iY6bdJlQeqCXKooIAualx8gZnw+hTaqiMc+Y6hQyr7k6nfoPWUYQbxFY5ff1LCe1ZOl4GoFBLCw1sLk8+ssJhSpBQFUAACwA5TOe6pg664wfZYMect0mxERJTkREQBESJxLiAo0zUILcrDz69B5zmc1CLlLoj6k5PCJcTnMN2meodFVR7sfjpM63Gao2y/6f5zLl4vpo+b+BY/prF1Ogics3a501dFYeRKn53l2OKL3H6RZguXNlIs1vSWNP4hRqE3B9OvuI5VSi8NE6JRUu0RcXRQoBIOY3PloOv0mJ7TFBd1zeKwy7n258vjI34pplLbn444Onp5rqjm//IzWxFP/AAf/ALaQuy+IsK4NyuVCR/nAuPOedu+IrVrUnUOo7rLZ0ambhidjvoRqJo7O0HArXVlDIgBIIH6wc5iauWbZzjz/AOF+r/pGL/eS04rWK0amVtbAhlJB3HTUGaOyHFqr9+tSo9QAUyoZma2rXtf2mOPpPkdMpJtsAb7jlI/ZKiVOJuCCFpaEEHVm5SlVuxLHv+hJYllHT47ixoUmqgBstvCdAbkA/nJ3A+0NLEJmpnKwALUyQSt7i+nLT/qUfFaanDVTVLKoyg2F2vcHY+053szkXG0e4qMc+dGVlykDKTqRodQPhLulnOuPHf5le2KbPp9fDpVGu/WTaQNhfe2sqKFY3treW1E+Eek2tFbG1uWOe5Utg4mcg8bqlaFQqxpm1g4AYqSQM1jva8nTRjcIKiNTa9j036g/GX7VJ1yUOuHj1Io4ysnzenhsUpJ0xQvfMHzN11zWb4iWz8RqMpU0Kik+/IjpJFbDnDs6gNWFhfIAWXnql7kea39pArccpd7m8Y0I1RlOt+R9Z4ayEoN744eefv5mqmmuOSSWYoFK5LW1d0Xby3+UtuznDaZHfXzsDYHUKNBqAdT6n4Tmq/EVdmKAm56W6S14Li8RTZFtlRmGjjLe/Nb6k+kn0U4QvTnHKXfrhn22EnBpPB2MQIntjHEREAREQBKztDmFAstwV1uNCOX1lnKnj/EkRChazsNAL3Gu5tttKmtcVRPc8cEtKbsWEc5RxWo8KG53ChTz/Zt0Em1XvUyWFrDrfUgfWVtKqGtmVSbjxAFDuBuhHWb6+DXOBd9Qde8e+h/lPEbk4pt5+pqyJWKVadI1AAp08RtpfoW2llwCstfCaEtcupJvqcx1BO413lBjuF0kGYIHIa16har8mJHynR9nFfuialwS2lxbwgACw5Ca/hm13bMf2tPy9fsVr+IZ95CXhKMCAQbjkRuNR9fjIfEqeVwuotRAGW1817MR52Eo+1pq4TEFlJFOoSyEbA7snsdfQibeG444nDs971KLXbqabbN7EH4SO2r2eYJcr6fvJ1VNyacnwaeIKpWmQGOSpcF7WBZSAP8AVkPtK/ssz95W7zNeyZs17371b3vLKsxcWclgRaxJOhkXhmHqUzVDOXQooQMxNiHU2seducpq5ODj5dC1Kt7kybxQN3Na175zm3vbl7XvMOytRlpVc1w2S633yA6e2bNb3mriNVkpNUJK+HQ3N7Agac7Sv7N4gscQ2YsSiakkk+Od12bYuRzZHMki9xGIqii7UwX2uMucE3G4mns/gA1ajiGpig4Z7qPCGupCtl5HU/CanzFSqsyX5qSDvJFFcnh163JzE3535+s+VanZDHXn4H2yndLJ0uGzEFRfNmAPW38Jb4nGpSC5zbMcqjmxtew+ErOz+EJ+2e+ost+nWa+1OKA7pPC18xKNY3Ay6230PMTb07em0rva8semePqZ9i32bESU7QXYKKTKCbXbT5a/nNw4uSMwXS9jrqPlKhsOLBgWGgIGYm2l9LzGjXFn30uDrvM//ktSpbZS+n4JFRDyKziuJZ6rO+W52y3FgNr35+cm/wBqUiptUW9hoTY357yHUqpuEF+rEv05aDnzBkPC1FbEt91gXbcBha/K8zW8yc28tvn4lzatuPIslxw7q2fxW5NruenlaSeE8KepVFQ+EKQTmvmPSwP5mRcViMhshCDKPu5V5Hp7S97LYdlpF2/GbjrYX1Mt6CiN18YSy0ufl/v0IbpOEG1+5LoT2IntTJEREARMC8wapANpM5ftO9qq3UMCvMEbdGFiJftUlN2idci5gSM3I5SPMHb4iZvikd2mk84xyWNM8WIpqXD0e5UvTtbZg2/sIocNLjN31bTTdb6+cyo0ze1KoQTydAdrHcE9ek108LiLlEqoOvgJ8+azyPdf6+BpS9Q9qdSwuxDD7So7VCL8wCcqnXe1/Odi+KAnBYvgwzXxNR61xfKtqan1OvyE6ShW+zSwCjKLAbADQAeVrTe8Gs/lODeXw/T9yUtUuEyRxdKVek1KquZT52II2ZTyInC4fheJwNcVqI79NQwH3mQ7qy9dtRfUCdZVryJVrzZu00LeXw13KsZuJorYJXXvsNd6Z3Wxz0zzVl3Fv66yNTQAZm25D9o/w/6ntTFvSY1lYrysPxkfh9Op+s9w3aA4lay1adPMiBhUUFW++q2PsxnlLqK1OeOGs8dnj6en2NeFssRzznBpqtmJLa3+HpbpMQoG2kHEBPGy5wupUkrm8rjae8M4uMQMQoopTCIrAglmHjA+8eUpRrc05ZLEpqLSwFUnQanoJf8ACeE6A1xcA3VTy9fLylRw1rVUPmfyM6EYma/hOihbm2fZ4x+SnrL5Q/gi1762k57tQVZ0DoHXLcXupVrm5R1sQdvLbSWC4m+h9j0/lNONq+BrgNYbEXH9eYm7rqnZRJReMc/IzqZbZpsrqOBfKCteqBlvZslW3K1yLzyhRbK7d41tbjJTF7eett5qod41xSqsgC/dqKlUAdAwAb439Z5+i118Bqp4r/gPMAmeMbzhp5NRcPkCooKgLfUauc/yAA+IMq+z2EV3dagOgBtcr+K0snwQU2qOzEW0VQOvMn6Sr4nUAekUBTRtcxLfetcnT6Qm8tPH76cHb6cFrUcJcIiLYnW2Y8xuxPSdT2fx6PSChruo8V731J1139ZzFXBU0IvmqXF/E9uYHIefWWfZrFDO6+FdLhV00uNddTvuZo+GWShqVHPVdPL7diDUJOtv4nUxNS1psDT15lHsREAiuxkStiCOUkMZqYwCuq8SPX8pW4/EhwM+Y62BUgEX12Oh2H8Zc18OjfeUH5H4iVeJ4OpPhZl/9hKOvrdmnlFP59OpNRLbNMjYekQ16bK1gdHVk0OnInpMqPfZ3K91fnc1NLC37MkYfhdVTcMjaW1Dr+V56MLVQsfs/ETzqaX9p5j+itysJfP3e8vu1EDGKcw75sxAFlpjICP3nYk/AD1EslraDloNBoPaQq+Bao2Z3tpayLb5kmbwAAANgLDntNrwvTzqcnLHOOn3ZV1E1JLBlUIO80HCKdSSB+Z6D+M2qvM6AfPyHnNNWrfy6DoJtlQquKYao2oGYcgvIdAJX8BU95XWxv3W1jf9YnKdHym3DUSGzWtpa/O3TrPL6nSp2TafVs0q7HiKx0KjE8PqNTYZSNDqQQBI/Zrhro9dWK2ellBvucwO286bE0yyMBuRIWCwbq92GljrcGQ16aMYNN8klljlJMyThgTxl7kcgunxJ+kyNbzm/F/cb0+olYGm54bXGFTUfP7Ip6qTlJN+RJbGWmuvXFZDRdmp32dN1IOxF9VPS4mlkBmCYJifCw25/wApb1Kk6pKPXHcghjcsnuEwmLpk5Gp1h927XRvSxtr7mSe8xLOCaaAjkHXmLftSXgWqKMrKGINwQ4F/3TcD2MU6dbOzdydgPv0uVv3vKeRno7V/b381+TR9rEiVgSS1RkXkQuZzpcenXnM07LUny1s7gmxAOVgLeRFvO0xq8MrsT4US53LFjueSjz6y64fRKoqFs1hvYC/sJY02nlXNysivq/uhZYpLC/BVYjhtz4qtRvdF/wBqyVwrC06RJUWJFrkkk+pMnVwo5SExvNetqDzFY/x9CrJZ6lulaSEqyspvJFN5rFUs0qTZIVJpKDQCKwmphJDLNbLAIrCRK6+LTTSWDJI+ITQnnK+oi5VvHqSVvEhQvzmGJtznlCq3QTZWpAjWZaLLIFxymAp31OgG5+g85I7tfhud/wCjMXObbQDYf1zlzSyw2sdSK1cZIld/YDYdBILYgk2Uby1bhjPbpMv7OFMjrGovksqJzXDPU04fDZRc6t16ek3xI9PF5nyjbXXrMzmXJd4jwSImnG/q25aSFw2o2exJIsdyTPijlZDlh4LJkBFjqJBr4G2q6jpzH8ZOdgBcz0G+oktV06nldDmcFPhlQFm7DCzCSauH1uJnRpAb7zWldGVW5dymoNTwbFUX3llQ1Hn/AFpICUL7GTUXKNdZmp8dSdo04gnkJjh2aZvVzaW18+f85vGDI2nDi+yOsruYNTBHikKtlGgli1JrWkZsCbzuLx1OTVhBvJ1NZ7Sw4GwkinSmxXHbFIqSeXkU1kkLCU5snZ8MCk1tTm+IBENORsXTNrDnvLMrMGpCR2RcoOKOovDyUyUmHKbSpOlrecs+4Ed0JQjpJLuTO1MpKmFY+Q6fU+czXD2H5y2NMdJqeheT1Uzg235HEpp8EU1zNNRbm5kmphTbSRv0CoTocvv9JXlRN8Eqml0IuMp2W3XSRsHh/H7GWVfDEWBObnewH5TzD0PFOXTti0xvy8kfG0Ps29PrIHDcN4/8p+kvq9K6kSPhcNZr+UjVf8WdOXJHxtL7Nvb8xImAc5sp2O3rLutQuCJHXh1iD0M6hTuiz5KeJGPcTCtQlh3c3U6AsLySmLcZQR8m1lNlPRWx1ks11t/IyyGFWP0MT49Paz57SJSs2suqOIDAEjcR+hibEogSfTUyrb3HFk1JcGOYdDPCl+U3ZBPbS5sj5EWWalozYEmUTo+CIiAIiIAiIgCIiAJ5aexAPMs8yTKIBDxVLUek106OsnMgMCmJFKGTpSwRHpaTCmmsnNTBFpitEDacKnCwfd3c0CnPWWScsZRPqqxHag5ZeSH3UlU10Eyyiez7XUoPIlLItERJjgREQBERAEREAREQBERAEREAREQBERAEREAREQBERAEREAREQBERAEREARE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ESEBIQEBQVEBUVEhUVFhQUFBAQFRUVFRcWFRcUFRUXGyYgGBkjGhUUHy8gIycpLSwsFx4xNTAqNSYrLCkBCQoKDgwOGg8PGjQkHiQpNCwvLC40LCotLDQvLC80NCwsLCwsKiwpLTQsLywsMDQsLywpLCwsLCwsLCwtLCwsLf/AABEIAOYA2wMBIgACEQEDEQH/xAAbAAEAAgMBAQAAAAAAAAAAAAAABAUCAwYBB//EAD4QAAIBAgQDBgMEBwgDAAAAAAECAAMRBBIhMQVBUQYTImFxgZGhwSMyQrEUM1Ji0eHwFXJzgpKyw/EHosL/xAAaAQEAAwEBAQAAAAAAAAAAAAAAAwQFAgYB/8QAMBEAAgIBAwIDCAEEAwAAAAAAAAECAxEEEiExQQVRcRNhgZGxwdHwIhRCoeEVMvH/2gAMAwEAAhEDEQA/APuMREAREQBERAEREAREQBERAEREAREQBERAEREAREQBERAEREAREQBERAEREAREQBERAEREARI1biNJNGdVPQsL/CYUOL0XNlqKT0vlJ9Ad5E761La5LPllZOtssZwTInO47tilN2p5NVYrdmCi4NuhkWn27VT9rT06oQfkd/jKb8T0ynscufR/gk9hZjODrIlfwzj1DEfqnzG2qkMrD2IlhL8ZxmsxeURNNdREROj4IiIAiIgCIiAIiIAiIgCIiAIiIAiIgCIiAJ4Z7K/ifFO7FlGZunIev8JFbdCqO6bwjqMXJ4RwnaWoVxFYqbeM7SNwgmuKoqH7mSxAAvmLA3+El8TwrVGZ2PiY3JA0+E1cEwrUhWDEWfu7Wv8AhLE/mJ4S2UJOcn78GzKLUUeY/hqLSZlzE6bsW566TV2TI+3BsdaZFwD+2DbpyluDPaVJQSwABO5AAJttfrK0L8RaZy1kuuCN9qP7p+k6Kcbh8SyMGU2Pxl3g+PAkCoMv7w29+k9F4Rrqa6/ZTeHn4FPUVSb3It4ngM9npykIiIAiIgCIiAIiIAiIgCIiAIiIAiIgCIiAQOL8Q7qncasTYfU+055MdffX1krifaCl370XF8lhfzIBP5/KYLgaNX9WwF/YzyXiftr7v4PhcJF2lxguSHjK62so1PykAGdBxDgdhdNR85z+HxSN3yAXKZPF5kkEAe2/9HG1WkuhNqfZZ9xZjYpLg20yDuQvmxCgepm8KhUslWnVykBghLWzXtc+xlVxH9U3t+Ykfs03hxH96l/ySOmMHVKUlydPJfUULGyi5tew8oDSo41imSiXRijKykEaEG8sMFxDv6SV9AWurgcqi/e+IIb3iMM1b12fIzzg6fgONzA0zuuo9Ont9Zbzk+EVrVk8zb4j/qdWJ7LwfUO7T4l1i8GfqI7Z8dz2IibBXEREAREQBERAEREAREQBERAEREAREQD412lLLiq7qcwNeoD+6wY+E/DQ8x72uewuJLPUY7KoA9WJ+in4yv7bYZsPj6rWulYB7HZgdGHqGBN9xcGWHYqgAld0OZc1MgncffBVh1Bt63vPJ3xlGcsdU2aEMNLJ2eMx5WjVYbim5HqFNpxvYfCd4cUvPLTI9medJmDKVOzAg+hFjKzsbgHoVsSHGmWnlbkwzNqD9OUV2rUTjGzph/Q+yjsi8EXjmDKU3uOn5iQOzP6rFf3qH/JOw7WBWwlVragLr/nWcj2US6Yof4J+dSVrNKqHKMHlOLf+GdRnujl+ZccMwFOvUFKqudGBuLkbC4NxrLfBdiqNEMtN3CM4bKSGsbW0Nttt77SB2eW2JX0b/aZ2MveC6aq7StWRz/J/REGonKM+H2IOG4PSQghbkbEkk/wk4RE9FXTXUttcUl7io5OXLERElPgiYu4AJJAA3J0AkB+P0Bs+b+6C3zGkisurqWbJJerwdKLl0RYxK9ONUztm+Ey/tqjexcKf3rr89pFHWUS6TXzOvZT8idE8VgdRrPZaIxERAEREAREQBERAEREApe1PZpMZRyE5XU3pvvY8weqnS/t0nCdnqFXA4s0cWpppWXuy34Cb3Rg+x108s0+qzCtRVgVYBgdwwDA+oMp3aSNkt64f19SSNjisHLV6RptlPsZspVpnx/jFKjVWhVQ5Gpghl3U3I0HTQfzkcJTKd5SqrUX3DC5tqPWeZ1Gldc5bHlL5r8mlCe6K3LqTKyJVQ06ozK1ri5F7EEajXcCZ8J4Jh6OfulK5wA12d/u3t94m25kKhUJNhqZORmXcEeoM702oceZLK8ziyvtk9fAGk4rIM1r6bbi030e0NMmzg0z56r8Rt7zbQxM0Y7hS1BddD0mjFzhHdpGvNxf27lVpZxP5lsrXFxrPZz3DcQ1BhTcnKxtbkl9vieU6Gael1K1EM4w11XkQzhtYiIls4KftQV7izjMpcAi5U8zcHqCB1lHR4YAoZCbEbMNenKRe0+C73FM61WputlAa7Ja34SNUvzFiDvM6VTGIoVlpOBpcNl8+o/KeO8RnC+6Wei4XnwaVMNsCww9rkX1AvzkDFCmxJLMfJVA6/iY6bdJlQeqCXKooIAualx8gZnw+hTaqiMc+Y6hQyr7k6nfoPWUYQbxFY5ff1LCe1ZOl4GoFBLCw1sLk8+ssJhSpBQFUAACwA5TOe6pg664wfZYMect0mxERJTkREQBESJxLiAo0zUILcrDz69B5zmc1CLlLoj6k5PCJcTnMN2meodFVR7sfjpM63Gao2y/6f5zLl4vpo+b+BY/prF1Ogics3a501dFYeRKn53l2OKL3H6RZguXNlIs1vSWNP4hRqE3B9OvuI5VSi8NE6JRUu0RcXRQoBIOY3PloOv0mJ7TFBd1zeKwy7n258vjI34pplLbn444Onp5rqjm//IzWxFP/AAf/ALaQuy+IsK4NyuVCR/nAuPOedu+IrVrUnUOo7rLZ0ambhidjvoRqJo7O0HArXVlDIgBIIH6wc5iauWbZzjz/AOF+r/pGL/eS04rWK0amVtbAhlJB3HTUGaOyHFqr9+tSo9QAUyoZma2rXtf2mOPpPkdMpJtsAb7jlI/ZKiVOJuCCFpaEEHVm5SlVuxLHv+hJYllHT47ixoUmqgBstvCdAbkA/nJ3A+0NLEJmpnKwALUyQSt7i+nLT/qUfFaanDVTVLKoyg2F2vcHY+053szkXG0e4qMc+dGVlykDKTqRodQPhLulnOuPHf5le2KbPp9fDpVGu/WTaQNhfe2sqKFY3treW1E+Eek2tFbG1uWOe5Utg4mcg8bqlaFQqxpm1g4AYqSQM1jva8nTRjcIKiNTa9j036g/GX7VJ1yUOuHj1Io4ysnzenhsUpJ0xQvfMHzN11zWb4iWz8RqMpU0Kik+/IjpJFbDnDs6gNWFhfIAWXnql7kea39pArccpd7m8Y0I1RlOt+R9Z4ayEoN744eefv5mqmmuOSSWYoFK5LW1d0Xby3+UtuznDaZHfXzsDYHUKNBqAdT6n4Tmq/EVdmKAm56W6S14Li8RTZFtlRmGjjLe/Nb6k+kn0U4QvTnHKXfrhn22EnBpPB2MQIntjHEREAREQBKztDmFAstwV1uNCOX1lnKnj/EkRChazsNAL3Gu5tttKmtcVRPc8cEtKbsWEc5RxWo8KG53ChTz/Zt0Em1XvUyWFrDrfUgfWVtKqGtmVSbjxAFDuBuhHWb6+DXOBd9Qde8e+h/lPEbk4pt5+pqyJWKVadI1AAp08RtpfoW2llwCstfCaEtcupJvqcx1BO413lBjuF0kGYIHIa16har8mJHynR9nFfuialwS2lxbwgACw5Ca/hm13bMf2tPy9fsVr+IZ95CXhKMCAQbjkRuNR9fjIfEqeVwuotRAGW1817MR52Eo+1pq4TEFlJFOoSyEbA7snsdfQibeG444nDs971KLXbqabbN7EH4SO2r2eYJcr6fvJ1VNyacnwaeIKpWmQGOSpcF7WBZSAP8AVkPtK/ssz95W7zNeyZs17371b3vLKsxcWclgRaxJOhkXhmHqUzVDOXQooQMxNiHU2seducpq5ODj5dC1Kt7kybxQN3Na175zm3vbl7XvMOytRlpVc1w2S633yA6e2bNb3mriNVkpNUJK+HQ3N7Agac7Sv7N4gscQ2YsSiakkk+Od12bYuRzZHMki9xGIqii7UwX2uMucE3G4mns/gA1ajiGpig4Z7qPCGupCtl5HU/CanzFSqsyX5qSDvJFFcnh163JzE3535+s+VanZDHXn4H2yndLJ0uGzEFRfNmAPW38Jb4nGpSC5zbMcqjmxtew+ErOz+EJ+2e+ost+nWa+1OKA7pPC18xKNY3Ay6230PMTb07em0rva8semePqZ9i32bESU7QXYKKTKCbXbT5a/nNw4uSMwXS9jrqPlKhsOLBgWGgIGYm2l9LzGjXFn30uDrvM//ktSpbZS+n4JFRDyKziuJZ6rO+W52y3FgNr35+cm/wBqUiptUW9hoTY357yHUqpuEF+rEv05aDnzBkPC1FbEt91gXbcBha/K8zW8yc28tvn4lzatuPIslxw7q2fxW5NruenlaSeE8KepVFQ+EKQTmvmPSwP5mRcViMhshCDKPu5V5Hp7S97LYdlpF2/GbjrYX1Mt6CiN18YSy0ufl/v0IbpOEG1+5LoT2IntTJEREARMC8wapANpM5ftO9qq3UMCvMEbdGFiJftUlN2idci5gSM3I5SPMHb4iZvikd2mk84xyWNM8WIpqXD0e5UvTtbZg2/sIocNLjN31bTTdb6+cyo0ze1KoQTydAdrHcE9ek108LiLlEqoOvgJ8+azyPdf6+BpS9Q9qdSwuxDD7So7VCL8wCcqnXe1/Odi+KAnBYvgwzXxNR61xfKtqan1OvyE6ShW+zSwCjKLAbADQAeVrTe8Gs/lODeXw/T9yUtUuEyRxdKVek1KquZT52II2ZTyInC4fheJwNcVqI79NQwH3mQ7qy9dtRfUCdZVryJVrzZu00LeXw13KsZuJorYJXXvsNd6Z3Wxz0zzVl3Fv66yNTQAZm25D9o/w/6ntTFvSY1lYrysPxkfh9Op+s9w3aA4lay1adPMiBhUUFW++q2PsxnlLqK1OeOGs8dnj6en2NeFssRzznBpqtmJLa3+HpbpMQoG2kHEBPGy5wupUkrm8rjae8M4uMQMQoopTCIrAglmHjA+8eUpRrc05ZLEpqLSwFUnQanoJf8ACeE6A1xcA3VTy9fLylRw1rVUPmfyM6EYma/hOihbm2fZ4x+SnrL5Q/gi1762k57tQVZ0DoHXLcXupVrm5R1sQdvLbSWC4m+h9j0/lNONq+BrgNYbEXH9eYm7rqnZRJReMc/IzqZbZpsrqOBfKCteqBlvZslW3K1yLzyhRbK7d41tbjJTF7eett5qod41xSqsgC/dqKlUAdAwAb439Z5+i118Bqp4r/gPMAmeMbzhp5NRcPkCooKgLfUauc/yAA+IMq+z2EV3dagOgBtcr+K0snwQU2qOzEW0VQOvMn6Sr4nUAekUBTRtcxLfetcnT6Qm8tPH76cHb6cFrUcJcIiLYnW2Y8xuxPSdT2fx6PSChruo8V731J1139ZzFXBU0IvmqXF/E9uYHIefWWfZrFDO6+FdLhV00uNddTvuZo+GWShqVHPVdPL7diDUJOtv4nUxNS1psDT15lHsREAiuxkStiCOUkMZqYwCuq8SPX8pW4/EhwM+Y62BUgEX12Oh2H8Zc18OjfeUH5H4iVeJ4OpPhZl/9hKOvrdmnlFP59OpNRLbNMjYekQ16bK1gdHVk0OnInpMqPfZ3K91fnc1NLC37MkYfhdVTcMjaW1Dr+V56MLVQsfs/ETzqaX9p5j+itysJfP3e8vu1EDGKcw75sxAFlpjICP3nYk/AD1EslraDloNBoPaQq+Bao2Z3tpayLb5kmbwAAANgLDntNrwvTzqcnLHOOn3ZV1E1JLBlUIO80HCKdSSB+Z6D+M2qvM6AfPyHnNNWrfy6DoJtlQquKYao2oGYcgvIdAJX8BU95XWxv3W1jf9YnKdHym3DUSGzWtpa/O3TrPL6nSp2TafVs0q7HiKx0KjE8PqNTYZSNDqQQBI/Zrhro9dWK2ellBvucwO286bE0yyMBuRIWCwbq92GljrcGQ16aMYNN8klljlJMyThgTxl7kcgunxJ+kyNbzm/F/cb0+olYGm54bXGFTUfP7Ip6qTlJN+RJbGWmuvXFZDRdmp32dN1IOxF9VPS4mlkBmCYJifCw25/wApb1Kk6pKPXHcghjcsnuEwmLpk5Gp1h927XRvSxtr7mSe8xLOCaaAjkHXmLftSXgWqKMrKGINwQ4F/3TcD2MU6dbOzdydgPv0uVv3vKeRno7V/b381+TR9rEiVgSS1RkXkQuZzpcenXnM07LUny1s7gmxAOVgLeRFvO0xq8MrsT4US53LFjueSjz6y64fRKoqFs1hvYC/sJY02nlXNysivq/uhZYpLC/BVYjhtz4qtRvdF/wBqyVwrC06RJUWJFrkkk+pMnVwo5SExvNetqDzFY/x9CrJZ6lulaSEqyspvJFN5rFUs0qTZIVJpKDQCKwmphJDLNbLAIrCRK6+LTTSWDJI+ITQnnK+oi5VvHqSVvEhQvzmGJtznlCq3QTZWpAjWZaLLIFxymAp31OgG5+g85I7tfhud/wCjMXObbQDYf1zlzSyw2sdSK1cZIld/YDYdBILYgk2Uby1bhjPbpMv7OFMjrGovksqJzXDPU04fDZRc6t16ek3xI9PF5nyjbXXrMzmXJd4jwSImnG/q25aSFw2o2exJIsdyTPijlZDlh4LJkBFjqJBr4G2q6jpzH8ZOdgBcz0G+oktV06nldDmcFPhlQFm7DCzCSauH1uJnRpAb7zWldGVW5dymoNTwbFUX3llQ1Hn/AFpICUL7GTUXKNdZmp8dSdo04gnkJjh2aZvVzaW18+f85vGDI2nDi+yOsruYNTBHikKtlGgli1JrWkZsCbzuLx1OTVhBvJ1NZ7Sw4GwkinSmxXHbFIqSeXkU1kkLCU5snZ8MCk1tTm+IBENORsXTNrDnvLMrMGpCR2RcoOKOovDyUyUmHKbSpOlrecs+4Ed0JQjpJLuTO1MpKmFY+Q6fU+czXD2H5y2NMdJqeheT1Uzg235HEpp8EU1zNNRbm5kmphTbSRv0CoTocvv9JXlRN8Eqml0IuMp2W3XSRsHh/H7GWVfDEWBObnewH5TzD0PFOXTti0xvy8kfG0Ps29PrIHDcN4/8p+kvq9K6kSPhcNZr+UjVf8WdOXJHxtL7Nvb8xImAc5sp2O3rLutQuCJHXh1iD0M6hTuiz5KeJGPcTCtQlh3c3U6AsLySmLcZQR8m1lNlPRWx1ks11t/IyyGFWP0MT49Paz57SJSs2suqOIDAEjcR+hibEogSfTUyrb3HFk1JcGOYdDPCl+U3ZBPbS5sj5EWWalozYEmUTo+CIiAIiIAiIgCIiAJ5aexAPMs8yTKIBDxVLUek106OsnMgMCmJFKGTpSwRHpaTCmmsnNTBFpitEDacKnCwfd3c0CnPWWScsZRPqqxHag5ZeSH3UlU10Eyyiez7XUoPIlLItERJjgREQBERAEREAREQBERAEREAREQBERAEREAREQBERAEREAREQBERAEREARE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hUUExQVFRUXGBcXGRgXFxgUHhogFRwYFxcfHRQYHCggGB0lHRQdIjEiJykrLi4uGiAzODMsNygtLisBCgoKDg0OGxAQGywmHyUsLC8wLDQsNC00MDYsLCwuLCwsLCwsNCwsLCwsLCwsLCwsLCwsLCwsLCwsLCwsLywsLP/AABEIAP0AxwMBIgACEQEDEQH/xAAbAAABBQEBAAAAAAAAAAAAAAAAAQIDBQYEB//EAEoQAAECAwUEBgYHBgUDBAMAAAECEQADIQQSMUFREyJCYQUjMlJigQZTcZGh0RQzcoKDwfAHJENjorEVc5Kj4TTC8RYlstI2dPL/xAAbAQEAAgMBAQAAAAAAAAAAAAAAAwQBAgUGB//EADsRAAICAQIDBAcFBQkAAAAAAAABAgMRBDEFEiETQVHRImFxgZGxwRQyoeHwBiNygvEVJTM1QkNiosL/2gAMAwEAAhEDEQA/APW9+/ltW+7d+cR7lw47F69698sINy5nsXx4r3yiTfC8tq1Bw3fnjACm9fGG1andu8+eMRbtw47J97vXqYcsIN24cdk9TxXuXLCJSVXxhtW3Rw3a488YAQ3rww2rbndu8+ePwhm7dV6t9/W9TDk7Qbt1WOyffPFephywh5Krww2jbgyu8+bP8IAC95OG0bq9LvPmzwwkXVdx+s1vcuTtCEi6r1b9ZqFOMOTtD63k4bRur0KW4ubPAAxdOF9ur0Ibi5tDQzK7r9bq/h5PC0ZXcfrNQrw8nhaunC83VaENxc2gAq6MLzdVozcXNoQMy9H632+Hk7wAhl91+t1B8PJ4Wu5q3Vcw3F5NAB3NW6n2U7Xk0J3/APe+PZ+MHf0/jcj4fN4Xuf7PPDtfCAE7n+z8O18PjCv2/wDe+PZ+MI/b/wB7lj2fj8IO4/4PP7Xw+MAJkh8P4Pt8Xm0K5deF5ut9nh5tC9/Vut5Dw+Tw0syNH6rmfFyeAFoyO6/Vav4uTw6rqwvt1ujNw82hHLrwvN1ugHh5tCUZPcfqtSfFyeAEpdT3H6vW94uTvDw95WG0brNLvLmzQVvKwvt1mgS3DzZoZS6n1b9XqVV7XJ3gA3bqfVvua3q48neHi9eOG1bf0u8ueHxgBN5WG0bfGV3lzZoj3bqcdk+4eIqrjyxgBFFFwO+xfdPFer8MYImTevlm2zbw4btMOeHxggAdd/AbVsOG78/OIt24anZPU8V75eUG7cxOyftcV7T2eUSkqvYDatRPDd19vnACOq+MNq1Bw3efPGGbt01OyfePEFUoOWEJu3SHOyequIK0HLDKHuq8KDaNup4bup5456QApKrww2rbo4SnU88fhDC11WOzffOYVTDk7Qha6Q52b7yuIKpQcsMtYe5vDDaNuDhKdVc2fPSACt5OG0bcGRT4ubPDaXVV3H6w5hXh5O0FLqqnZvvnMGlE8nbWHuXThfbqxkU6q5s+kAFXThfbqxkQ3FzaG0ZXdfrdQfDyf2wUZVdx+sOaTonk/thaunvN1YyUPFzb2QBR2j0nlptf0UJWqciUJqWCQkILBN8qUCVFxQDOJZXT8szxIUiYhU1CphJCSk3O0EKSosQ+ChhGMX/+QWr/APUQ/tvIvAcgYvUP9OsZHaaaz63FYxw7OIWx4gtP05X5FqNMXVzd5re5r/C5ina8m0ijsXpPLnKnJlomEImKlTVEJSLye0JbqcgOakNhF2D2tP4vhPh831jBejIATPZ2M9eP2jFji2ss01PNXvk109anLqajojp2XaJs2SAtE2zlCQhQH8QXkEqSSFAgDAjOLbv/AO7yx7Px1jG+iQP+I9KU3CLJeOYGyPZ54xse7/teL7fw0i3o7ZW0Qslu0n8URWRUZNIO5p/C5nxebaQtXXq3W8h4ebPrBXe1brfCPD5PrCFmTWj9V4j4uTtpFk0Asye6/VHMnxcnhQS6sL7dZoA3DzaCrq7zdaMkjw829sNoya7r9Wc1HRXJ/ZAC0ZPcfqzmVeLk7w4E3lYbRusGQT4ebNCAm8rC+3WDIJ1TzZtYZS6kOdm+4c1HRXJ30gBaXU1OzfcOZVWh5O8PF68cNo2+OEJ5c8PjCJJcs20bfHCE6p5s2cN3boqdm+4riKq0PLHLIQAhu3A5OyfdPFerjyxy0giQFV6gG1beTwgajnhnrCwAjqvYDat2eFtfb5xGoJuEXjss1cT6YYeULu3e0dl3+J9MMPKHm9ewG1aiOFtfb5wBDsl3qgbXJHCU1qefnlDQhN016txeVxA0oKYeWcSkpump2b1XxA6CmGGWcO3r2A2jbqOEp1PPHPIQBFcUFCgMxt1PCU5E88c9IbsxdPq331cQNKCmDtkcYm3bpqdm+8riCqUFMMMszCubwpvtup4SNTzxzyEAIkEEUG04E8JGp5s+kFGVU3H6w5pOieTtrBRjU3H31ZpOieTtkcYo/SX0skWJtob05urkoqVA4KX3aHEtyBjEpKKyzKWS9q6e9/DGShqrm3siutPTUhCjLvlaiesRLBmLSdAEA3Q+aqc4yVl6SnWoFc5Sky1FxKlky0fem9uZ7AyeRjqFuRLSESwlCRglACQPd/xHA1fHVCThTHL8Xt5/ItV6XKzJnKejpyrfNtdxKELlplATVgKZDMSEXhw4OMcsI7V2N1oWZrFAUE7NAPaBBckKBNdI419I/wDnP34xAvpDnHBs1Optt7VvD9S/qW4wjGPKXV5dOvnlsPqkf2QmOey2KWhwnaAKVeLqSpycTV4qT0gNYQdIjWNZ2amxYnJv2mYxhHZFtYbAJU6ZPlzpqZk25fvJC0nZhk7twABtDFpK6RtAvMbPOvYgXpJA5F5gBroIy6ekOcTJ6R1r7a/3iWvW62rpGfRd2E/oayqrlujUp6fQmk5EyTc7ClC+knxzJbhKaYquxaSJ6VpK0KSsKDrKSFJA1QoUNPbGMldJ+Ij+r4H8iIqekFTpRM6zi6rEqk4Kb1kg0X7WPtjraTjk3JRvivaun4PzK9mlW8WekzUuEsd1+rOaie950yholFzhebrBkkap5tWMV6N/tHlzVbO0hMpamBWPq2wcA1lq9rjnlG5oyam6/VqzWdFcn9keihOM1mJTcWtyLZhksd0fVqzUrMK5O4yhQhTkML9L4ySkZp54HE4xNVz3+NOSRqnm1c4bRhU3H3FZqOiuTvkMI3MEWzF0dx9xWZVWhpg75DAR0C9eNBtG3k8ITqOeGeZhAS5oNpxp4UjVPNmzzhKXRU7N91XEpVaHljlkIAabt0Oo7J6KHaJrQ0wxyyEESAqvUAM1qo4QNRzwzzMEADqvdkbRuxwtro/nEZKbvaOzzXxA6YO3lASlu0dn6yt59NW8ofvP2RtG+rpdI10fzgBd692RtGojhI1OT455QzdY7x2b7y+IK0FHbDLODdY7x2ecziB0GbYZZw4kv2RfakvhUO8cnxzygBSS+A2jbqOFQ1OT455Q2jGpuPvLzSaUHLDLMwOGNTcfeXxJPdGbYZZmM1+0H0n+gWYroJ63RJRQguKzFDA3QX9t2MN4WQio9PvTk2dX0azb1pO7usoIChu7tb00uGGVKGgjM9E+jwlHbWs7Weo3rqjfCSe+f4ivgOeMQ+iXRWwl/S57qtE0FSL1ShK8VF+Nbu+IB5mJrXbXzjzOt1k75uut4it34+per5+ze/VWorLLK09JE4mK+d0jzisE1UxSUIF5SiwAzJjYWPo6VYk3lkLnNVZwTyToPifhHOnGFKWVlvZE0czfQrrN0ZaJgcgSk6zMf9Ar72iVXR9nR9bPWs6JIQPcK/GJEW76QJhBVuJKt4FINCQwcEimMS2DoqXNmWMMRtkLKgk3bxSkqHsqIxXGy2xVt8rbxhezO+5vOMYLO5yGbY04SFK+1fP/AMjEkmZZ1BxZZbam6I2kn0Vsif4Tt9YVKUq57HNc9cIwiEBEiZd7P0kAewLUB8BFvV8Plp4KUpNtvG7I6rozz02HT5llCrqpBSdEqUD7kmIlSrOezNmyzosBY+LH4xoejOipU+320TZYWlKLMSSSChxMchiDlzwixtfoPZFhgFof6shZVf8AaFvdy0xiXT8NsupjbGW6T388o0svhGbjgxirLOFUFE0eAsf9CvyJiKV0oUqYulQyIKSPI1hnpB0CLMu7ZLSqZPBYyUJJunRSwSjyceyLGzS1bNrbs+QJAIpXBykvmloraijsXieH7N/ht8iSHpLKODpGwybVUtLnZLAoT4wP/kK+2HeiPpbN6Pm/RbW+yoly6jKB4knNFXp5aRX2tSELIlKUUZXsRyfMR1JlItiBJmECYPql6Huk90/AxPp9RPT4fXl+X6718CKcFP2nsKFJKUkKdBYy1ipWTkeXuhwJc03+NOSBqnmzHPGPOP2a9NTJUxXR8/tJBMu8cAHKwOYDqHsVyj0YMwqbj7i81nRWbO4rpHp6rFZFSiUZR5XgKMKm4+4vNRrQ5s7jAYQoJc0G0beRwpGo54Z5wAlzTf4kZIGoydmw1htGFTcfdXxKNaHNscsokNQN26HURLyXxE6GjtjlkIIckqvUSDMasul0DUZPhnnBAALz9kbRvq6XW72jw2jdo3PWcQPd1aAs3aNz1vE+mrQ5y/ZF9vqqXSO9o8AKXfsi+1JdLpHe0f5QyjHeNx6zOJJ7ozbD3wtG7RuZzOIHujNvnC1fsi9lLoyh3jk+PugAq/ZF/hl5KHeOT4+6PFfSJf8AifTRlElUizuFA1F2UXmD70w3PZHr3S9sEmzzprkploWsrzSUhwkZs4A848c/ZrJOwtVoU5VMWJbnwi+o+ZmD3RzuKXurTtrfZe/p+G5NRHmkW/TdrvKJjOWiZFpbqmKi0CODpoJRRcmzR+gaBenT1B9khhzKnfzZLfei+6A6M+mTlzZ1ZEpTHQrZ6jMClOY5xQehCnk2tGbS1eQvP/b4xtvQBQ+jqAqoTpou5LJY73sBET6GqNuum592MfBeZiyTjT07yp6ZpaLY2GxDcwJQunzBeE9HTv8ARzlhspjkZdWawnTSv3q3DPZYadUHA5A0g9Ge30Ywc7KYw16s0jVr+8v5/wDyzLf7n+U33d/o/mc1fDHWPKLarqJmX70KfiTI9XGf9f8AK5J/40jyS2/UTav+9Jrr1i46XGPuQ/iRX0v+r2Gv9HG/xG21N65ZrqclFptDyp8Y5vTTpqYVmzSVFHZ2yk4pKqiVLPCSC6lDJucT+jCv/cLfSgl2e8rNABn1H6yjIWW3PM2hqSJ9oL1rVSX8qRXjfKnh9ahu4/Ql5FK6Tfcc9q6VNmBkSmSRRZTRj3Qc2zJz0iimWlRLkkvHOxNTUnGHBMQwqjH2+IlJsftIlkzyCCI57kOCY2aRg1HpHaCZdm6Ql/WSlpC+ZSRj7f7Ex6xYrSJqEzEVvpSu7khKgCFDJ2INNY8gsO/0fa5Z4QlY97GPQP2c2kzOjrOVbt0KQFDFRQpQSk8mAHlFng8uVTq8H09nR/Uj1KziRpKMKm6+6vNZ7pzbEV0havgL/FLySO8Mnw98FXNN7iRkgd4ZPgaaw1ww3jdymZqPdObfKO2VRFMwdRCMplbxOhzbH3QQ8Av2QV5y6XQO9o+HvggAq/YF71VLrd7R4aWbtm763iB7urfOFo3bN31uf2dWhav2Be9VRiO9o/ygAq/ZF7KVS6R3tH+UJRjvG7nMzSe6M2+cBAbtG763NJ7ozb5wVfsi96rJQ72j/KAMx+0+fc6MtJO4opSkIGCgpaRepR2J90Yv0KlXejJXiVNUf9akj4JEa39q6X6Lntvh5brOKd9G7XL5xm/Q9ldGWdstoPdMWI4HHniqP8S+Ui3pd37PI4rXLisnSY0NolRwzJEciu0suJxej1sFntAUr6tYMtfIKwPkQPJ42XQFtFltCkTDdlTiAV+rWmiVPkFhg/sjHzrK8dNht7JEqf2QLqVmobur5aK98WIWyrtV0N+9eKMYTi4S2Zoulw9stv8AkgA6gyksTzOMSejwZfRzlhsptdOrNYrkWNUraTBfmCZLuUVfYBN1LPVgAOTZx2ej9tlmfYUpWhS0ImhSLwNbhDH2mM1Wq7XRsjs5J/8AV7mZwcaseo9B0/pHreav+dY8ntKXkzaN+9CmnWLj1jX+o+p5J/tTSPLRWVNYu1px++uOpxl4rg/+SKul3fsND6OSv3+37xBUiQye99cGP6zjGdE2YqKRrZpiPMAp/uY3no7/ANdbKcEh1Zo+tLj3/CM9aZAsttKSd0qMyWTxImuS3sUDFGxSfDqpx7l9CxHHbSj44MZ9Hg2Eajpjom4oqTVCqgjJ8orTZorQ1KksoOGCqEmHCRFmLPEsmyEkAB3jZ3jlHWOXcsVrUc0JT7zG1/ZhKu9HSeIkrJSeAFaheD50+MZr0isxRZ0WZFVzFBwMyaAe+nvj0PouxpkSZcpJZKEpSFim0IxB5O+OkX+CZnz2eL8l9CDU9MI63oKlspmaz3Tm2VdIUAv2d7OXkgd4ZPhhrABXs1zl5I8QyfOmsJkN4tlMzWe6c2+Ud8qBRhvEJym8Sj3Tm3yghav2AVeqoyfFo/8A9oIAM+wH9TRvtaPDVYdsketzHh1b5wuXbp67P7Ovxhc+wH9TRj4tPhlAEG1ON0aCVRj4mwf5Qr0O9Rx1uaSW3QcWr8YlOHbp63NPh1+OcGfYD+qoyvFo/wAoAzvp1ZzNsFpQwSdmVBGAVsyFFVM93+mMZ6AqBsNwfw5qwz97f/uox6lPkpWhSFF0qBCpndcMUeyv9UeSehEk2e02iyqzJT96UT/dJJ8hHF43HOnz4Yfw/Jss6Z+kXM5Ecq5UW0+VWOVcqPKxsL+CsVKiGZZgYtDKhhlRMrDXBwWMzJFZSynwneT/AKcvJo6LXa5M7/qrMlR78vH+4V8TEpkwhkRL2sW8tdfHZmMNE3R87Zn92t60D1U830nk0yv/AJhiOjpslCxcC783akoqA5cskOTidI512MHEAwkqzqR9WtaPsqIH+nAxJPUznHlcsrwfmgopdxc9A9PSE220qmTBKC0yrqZjy9oUXgpJvUA3hji8XvpP0Ci3yRdUAtO8haS4lZs4xSWy08jkV22aRdmplz06LSAf9ScPdHPJuSyTJVOsijjcUVIPtFQR9pMX9LxKNdSpnD0V06PPk/wIrKeaXMnhkcvpadZFbG1ou6EjcWNUqwI/XKLVEuTMDgFPsqPccPfDpfpBMUky7XJlWyUqgKQlKk80yzuKP2SmJej/AEasU+99EtE6SpPAFEFzkZK95FaO7GNJ8OqvfNpp9fDb8DftXFfvF70Qjo+X3/g35xMmdKkh0s+pb4aR0o9A1Uv2yetjvpL7o1O+xi86P9HJEkhQdahVK1m9fOgTgnR2eMw4LdL0ZvoRy1MF90rOgOi1KmC0zhd9UkipfdLjIkOANH8tLfOgd6y/V+Iaa01iUeyuaPV+If3yxhG5+yZ6zwn+3lHoqKIUwUIbFKc3J5ZGFU7XsmZzD3ScSMvKJvu1zlZI8Qyf5wD7NfV5S/EP7+cJ96nrc1+H9aRMagwbtkD12avDr/8AzBC59gE+poyfFp8OKCAD7n4P/dh+UIft/jaeH9HOA/b/ABv+39GD7n4Ovi/QygA+4P8AJ18X6GUH3vxe74f0c4Pv/jd3w/o5wfc/C73i/QygBfu/hd/xfocMee+nHRhk2pFrllwsgKUOGYnAH2pDfd5x6D978XueH9Hijn6RsSZ0tUtad1QbZihVosHIg1FD2Yg1FKurcDeEuV5M1LWJqAtOeI0OYiFUiKyQqZYpplTKjUYLGo0UMCMjTQxoZd1YvJLiPn2ppnp5uMkdaElJZRWmRDTIizMqE2UQq02wVmwhps8WmyhNlGe2GCs+jwn0eLTZQbKHbDBV/R4YbLFtsoNlG3bGOUopnRwyH6/OIDZCCFVvJ7KkquLT9mZ+SqcxGk2MNVZ4khqpJjlOLoX06SJv0e1G6t2E0pubTRE1J7JPe7NfM7kez7vqvF+eUef9Nej0u0ouzAxHYmAbyPmnw+5jEPoR09Ns04dH2wsf4MzG+OGWVZpOCTlho3reGcUjeuST9Jfr9eBz76HF5R6N5/f9b4fyzwhR9n8P1fi/PLGE8vueq8X55YwD7X4nrPD+WJwjtFUG8X4nrPD+WeEKD4fwu54v0OKE+7+H6vxfngMYG8X4vf8AD+jlAB99v53e8P6PDBA/gf8Ak93xYflxQQAnO5+D/wB36EO+/wDjaeHH884Qjx19dl9nFvjB9ynqcz4v0MoAD9j8HveL9DKD7/4vd8P6OcL9+vrck+H9HOE+7T1WavF+hlAB938Lv+L9Dhhfvfi+r8P5YjGD734vc8P6PFFV0z6R2Wyg7eYhGsrEr0UwqNajKMNpbjBN0z0VLtMsomJ1upFFEml9KsjV8CC1Y8+mybT0YtppMyzksmekFQT4Zo4Tz/vjFur9qVidk7ZZyWEJ3RoAVVHuxjus/p5YZu6pRQDRUuYmkx8yQ4GtYo6qjT6hcs9yeuU4dUhtk6UQsByEk83B9io7rsVdq9D0HrbDNSlK3UUE35IerOHKDk4pyismWudZSBOQuVpe35avszBl7Wjyet4LbV1h1R0K74z7+pprsF2KmyekCFdqnMVEWcm0JV2VA/rSONOucPvImyPuwXYdBGmQNuwl2HwQyBl2C5D4IznIGFEUXpf0F9JkG79bL3pZGNKlL8/7xoIURvVdKqanHdGJRTWGc3oD6RfTbMCstOlsiaTjMPCD9oD3gxpR7Pw/V+L88BjHmNhULB0wBQSrUPJKlGh9oWPcY9PH2vxPWeH8s8I+k6LUK+mM13nHthyywH3vxPWeH8sThCfd/C7ni/Q4oPu/h+r8X5+cL978Xv8Ah/Ryi0RiN4wP53e8OP58MEJ9xx6nNPi/Q4oWACjdinqc/ta/CA49sP62jDw6P55wtX7Yf11G+zo8I4bsFvVZnxat8oAHDdmnqsz4tfhlC59oP62jJ8Oj/OELv2w/raMPDo/ziv6f6UTZbNOnqACZaSdkql9WCTqxUQPKMN4Bi/2lenRs5+i2ak1XbzuvUEeIhjyDa0zHov6J2lSxaJhSCd55m8S+bF39scP7PeizbbXMtM/fSg31E8a1kkA8sSfLIx64VR5TjPE5Rn2UPf6s9x0NPSmuZlWLFPb65P8AoDRXdI2CYQdrJlTk6pAB9zflGkeEvR5uOolF5wvl8i5gxNgnzLEdpIvbInrJK3uqH5Ea4j2UPpPR1tl2mUlaS6VjEgdVqhQw5Vx84qlSUrBSQGMVPomo2a1Ls9TKm3iEDNcupA0dO95R6fg3FHOfYz9xU1VOY863RxWnoeWvpG0S2uoTLQUhG4HIS6g2SsfOIbX0XMlzUS5RMwrCilyEtcDl1EjKLq7/AO4WpXhlADu7gN3yw8onH/WWUs9J1NdxVIr3enxPsX91vGPcSxly0p+oz6ulJ8ggTULTpeSSD7DmOYjvsnpGhWPwP5RuVoCgygFA4OARK5KB91dI896N6HkzUrK0uoTJgCgWoFrAbJqRninDaNNFTezeDSi52ZReyLahfZUI6AYx6ejJxnzpchN8SbhLqqyxeGIYYHOJbH0ytCrqwQRilVDHJs4fNQU47PqixzrODWPA8cdltiVhwY6L0c9xaeGbZJIIZegvQxkGS/abIOxlTk0VKmCugVX+6R749G6PtQmypcwB0rSlYQP4d4Pe9lX84xnptLv2GfyCVe5SYu/QGff6Ps57JuXSo8YQpSQkc2SB5R7L9nLG6XDwb+j+pz9ZHrk0H3q5zMpnhHPLyhBlu0ylZo8R/WcIMBSmUvOX4jnz84dn2q5zcl+EZP8AKPSFIM+2AfXUZXh0+PDBDXDdgkepzT4tW/8AtCwAUbsG76rN+9q0KokcYvN9bRgO7o/zhav2xeb62l1u7o8MLN2Dd9VxE97VvlADdqK7pu+qzUe8M2+UYX9sdoP0FKHvFc1IK8glIWq5SjukGN2JLUvb2U2jAd3R/nGO/afZL9lllIuhM4Ok41QtJUORoIjulywbNorLKj9m1k2VhTTeWuYotmyjLH9MsRpTMil9FqWVCc0lQ95vD4GLBS4+e6pxnfOT8X8zrQyopHVtITaRxmdDTPir2fXob5O5M1jFd0mblqlKBukTZCn0vKMpXwMJ9IqBEc9W3tchIBIvIUQO7KJWf7fGLmgql9phjx+qMSa5XnwZ3TFNbbV+HXU7NLnzx84klq/e7LVqTWOm4qsctrX+/wBpGWzQQNNxNDzGETWQ/vNko4KZrjXcNI6rUf7WXjzfQgeew9xq9oK/1D1vMe44axi+hVsiZ/mrppvrja7IU/pPquSv+dIwXRi92a5frlh9d9cdH9oEnRHPiQaPdlz6O/8AW2xjQpkOnNe6qg/WcW/S/Q8q0puzE1ZkqFDJ+0dOR0OGMVHo83021hq3ZDK7lF1Puz0jT6/1fzfs/wDGsXOGRjLRVprpgj1DatbPMrRImWSds1l+4sYLGoOf6872zWq8Hiw9OLKF2VSmrLZSRnLDgLCs6itc0iMx0ROdD+w+/wDQjzvF9DGqeY7MuUW88csvtpAJscG2hRNjkKuOOq6k2WHpCb1knjVLe8iLT0DRcsEhKt5r7AcBMxbKPL5xT9LK/dzzPwTU/lGp6Dsmzs8pHZIlpvKyU4cpHOreUel/Z5L08frbyKer7jvEznvcUyjLHdGT5UrSHDAbpbKXmg945t84aJYYUN3KXmg945t84fV+1vZzMljujJ8PdHpiiFX7YCs5tGV4Rk/yghKMN0lOUriSe8c2x98EAJRuybnquJ+9q0PLv2hfb6yl0Du6P84N5+0No31lLraaP5RHut2Ts/V8ROureeUALRuybmcviJ7wzb5Rw9P9H7eRMlllLKXSvBIKTeSknAF0/wBUWJd+0L7UmUugd3R8cs4ZRjum49ZfEo94Zth7oxKKkmn3mU8PJ510HOZ096vmP18I65sxod6T9HGROvhiiYbwIwSouSn25+/SORcy8Hzzjwer0zpucWdWualHKBc+IFWiIJy4l6GlpmTCkqulqZvq3ONORRjzGc9cDlzwgEqNBj+QGpMav0T6JVLedMF2bMG6cpSRkrQnnyjGdOIVZZ0taQVhCgtlAEHUgZkH4RvehPSGRakPLVU1mSiReWcynUP3fhHc4NVU32rfXuINVKSjyrbvM30kpukLV/lJc6m4lz7Ca+cdXRZe0WIgsbk1jpuGscXSp/fbXylIYaDZhh7RhHT0P9bYnDjZznGu6aCK8/8ANF/F9Gb/AOx7jajP+v8Am80/8ax5tZFsibl15ppvLj0nu/0fy+Svhi+EeYBW5Nq5+kF/9a46HHFmqPtK+k3ZqPR5/pttqGuWd05qDTKD9Zxp9P6P5X2vhjpGV9HSPp9soXuWYpVkmk2p5Uz0h3pF6ayLMFJQRNmndWEl0ry7QwzomtfOLPDJxhoq3J9xpqE3a8DP2i9KbKzKlJrNnEIpx1FRoHpTvcoobBI2VnJftKSlPMIAST5lBPnFV0dZ59utG1mkhqPlKTonxMWA4XJLkx39MW5KlBEttnLF0NhSnuo0cTieo+0XKEdluW6YdnHqPFoh6JrlorUqizsCLu+fKOdOKiiRdSz+j7WZKk4hxe9g3l+8Aj3RtKMKG6+6jNB7xzZ611ih9GbEw2yw5Vuo1Sx7RGhI+HOL8O5rvcS8ljQZOzCmkep4PpnTp8veXXy8/eUNTPmnjwEDua73EvJY7oy0FNIKMN03XpLzSe8c2x98FGFDcfdRmg945tia6wBwTUXuJdLqh3Rk+HujrFcUO9FALzm0ukaDJ8PdCwwswdJMvKXxA6nNsc8xBACbt3snZ+rrefXVvOJCFP2htGpM4QNNH8oRlXsRtG7fC2mj+UN3bvZOzzRxPri7ecAG6x3Ts85fETqM2wzyhxBvYjaNRfCB3Tk+OWcKb17EbRqL4QNDk+OWcM3WO6dm+8jiKtRXDDPKAIbZZUTZakKSdme0jiKslJPIsfKPP+k7EuyTLq6g9lYwUPyOoy9xj0ljeFRtG3V8KRoeeOWcc1sskubLUlaHlPvI4irvJOIxyIwMUdboo6mPr8SWq1wfqPN1pCsPdHBOkkVDgjAjKLjp30cn2U3pbzpWO7VaBzAx8oq7P0iiYNf7+6PNWae3TyxJF6M4zXQ65fTIUnZ2kOMpgDnzH5j3QxXo9Jmb8tZHiRvJ808JhipCVYEGOc2ApLpJSdUkpPvEQJJf4b5fl8P17DfL7+pY2PoiZLVMVf2xmJukmYHwAFFgYAQ6fNtkpchcizqJkhQBN1T3g2AVHEm2WlPGFfbSlXxZ/jEiel5wxlyj7L6f+6EZXRsVmU2v6eo2cotYwd//AKp6Tr+6drtbh3vb1lPJo4OjbFaShQmSFJKpm0d0Bi5LVVhWH/45N9Sj/Wr5Q1XTE44SpQ9t5X5iJb9Tqbo8s0vj+ZpCMIbE3SHQi581cxUzZ3wlK0oUV3rj3XSA1LxzzgR0DZ7PvLN3xLLqPIDLyeOVdutKv4l0eBIT8cfjHOiwOXU6jqSSfeYhXacqjKeEu5frzN3JN5SOu29L307KQnZysCcCr5COSTJjtl2RuUOXNQgP/wCIypRisQRrjO4tnszVVhFt0TYjaFgMRLBAURloH/uchEPQ/RU20kKIKJRLXiKn2DIc/wC+Ebmx2RMpNyWAm6N85LGidT7qx09BwyVslZb93w8fyILr1FYjuSoQ1AwIACiOypIFEpGGDCjYQBmFDcfcTmg6qzZ3NXxgowobr7ic0HVXJ65woBc13+NWShonmzDAYR6coAHc13+JeShoMnZvdCUYUNx91HEk1qc2xzzEFGFDcfcTmk1qeTvmcYcHc1G04l8KhoOeGWUANAVeooCY1ZnCRoMnwyyMLDDduh0nZ5IHaB1PLHPMQQAu7d7J2Xc4n1xw84cb17EbRqL4QNPb5Qu9exG1btcLae3yiPdundOyeqeK9rjh5wAu7dO6dk9UcRVqK4YZ5Q83r2I2jbq+EJ0PPHLOEN69iNq1FcIToeeOUMdN00OyfeTxFVKjlhnkYAXdumh2b7yeIqpUVwwzyMPILio2jbiuFKdDzxyzhCTeFRtG3VcIToeeOWYiMzE3TQ7N99PEVUqOTtmMDADiQxobj76c1HVPJ2zGBil6Z9ErPaTvIuTVVTNl7jDHfaijTMH2xcGaxFRtG3FZAaK5s+RyiNVrlsqu4/WDNR1TydsxGsoxksSRlNrYwNs9CLVLCjJmompSWurBlq+6zhXtpFXPs9sk/WWacBqgbUe+W7eceoHpBDp3k3v4ZySNFc29sM/xOUyt4XX6wPVR1Tyf2RRs4bRPuwSq+aPKB02kG6qh0Ukg+6Jk9LIPdi06ftIXbprEFOyQ2bC6GHtAxiOwybObTZxOly1oMuaVBSEl2dsRU6Rwpaav7R2KXfjJcU3ycxxDpJHh98L/AIkjw++Np/hPRpb93s+92GlpDfbby1zjB2OzynmshFJqwGAYAKUGHKJNXw6OnipN5Na7ud4JldLIGaYJPSKptJSFzP8ALQVf2EaT0ZTZ0T57y5YV1dw3UsksceUaxPSMveAUP5niHg+OmMT6Thdd1Ssb3NLL3GTiYOx+jlsnO6RJAqTMLnyQMTyLRpeiPRCTKZcx5y1NcKgwSdTLdgH1vRdC2yzdqG/heE+Pk7aw8WlO9UO3WnJQ0Tzb2R1qdBRV1S+JXldORKHdQ4m6w5LGiebUygoyaG6/VjNJ1Vyf2xHtksnuv1YzSdVcn9sPC6qqLzdYclDRPNvZFwiHVc9/+IrJQ0TzamUIGYUNx9xOaTqrk75nGG3gyabj9WM0nVXJ/bDw95WF/jVkpOiebNkIAA7mo2jb6uFQ0HNmyyhtLoodm+6niCq1PLHPOEpdFDs33E8QVWp5O+ZxiQBV44bRt5XCU6DnhlrAAAq9QgTWqvhI0HPDLIwRGbt0Ok7J91PEDWprhjnmIIAN25gdk/Z4r2vs84lIVfxG1aiuG7p7fKBl38ts2PDd+cQqCbhYHZPUcV75QAOm6aHZPvJ4r2o5YZwqkrvCo2rbquEJrQ88ctITZLvVI2pqDw3a0POI7ibpp1bi8OJ6ORygCGbLN0s+zfeHEVajlh8Y5Z1lmlQ3usbdOQToaYs/wi02agpLsZjbp4QnJ+ePvERiWLpp1b74zJphydoAzlp6OmlKmUbj74cuTqOTtFbaegrSSnrDeI3DeLAc6YtG8Sggpw2ldn3QnQ82eG3U3VU3H6wZlXh5O0AeZTfRi0kKO0VdB3xfLk8vOOdfodaiU9csEjc3zQc6UpHq9yqcL7dWcgnxc2htxLKpuv1upPh5PAHksj0NtSCpe1ciiip1E5U1FIktPodaZhQ8xlcBQSkh9TljhHqRkG8jB8ZXIZXubNCJkDecUB63ma9nziH7PXz9pjr4m3PLGM9Dyf8A9DWneafNDdvrDX2UrE9j9DrTKASlYZdQ4JJz3i9DWPUfo/ZwqOq5aXvIjXCASRv0DD60a49n4/CNrKoWLE1kRk47Hmcz0UtJKjtCG7d1RTe0bXOHo9FrSLvWKr2N9VPbplHpaJXYcD+V8O38Nc4kudvD+bzx7Px0jaEIwjyxWEYbbeWedS/R+1C91hp299VRypWOmV0NaQE75Z+r3jQ+Kmsby4NylP4XI+LzbWFuVXg7dbzHh5s8bGDJSOjbQCrfq3WVNR4aYtHfIssxkuo3X6vUHxcn9sXU2W4Q3ZfqhmD4vOEEkuoUvAdYciPDzb2QBzSpUx1VF9usORT4ebNpEyE7qcdm/VjMK8XJ3h2zF1Ldl+r1vPW9yd4ds1XlCm04zkU07PNmgB6ApzUbRt88JTonmzZQbt0UOzfcHEFVqeWOcRbMXU06snc1CquTyd/hHQAq8cNq2+eEp5c8PjAAAq+WI2rbyuFtBzwy1hYiN24HB2L7o4r1ceWPwggA3LmexfDivfKJTfv5bZqHhu/PGIvpBubal97vJvZEipAC9jwEXubu2PlAEZKbhx2T17175YRIyr4w2rbpyu1x54xGJxuGdS+DcGjezziQyRfEngUL51f2/dEAM3bisdk+/wB69TDlhDmVeGG0bc0CefNnhu1N1U3iQbg0amX3jDzKF4SuGYL6tXxx+6IAZS6r1b9ZrephydofW8nC+3V6XW4ubPEe0N1Uzilm6nRnAqM+1EmzF5MvhmC8rV2emlRADKMruP1mt7w8nh1XRhebqtGbi5tCX6KXnKN1PswrrSFuVSnKaLyvaz00rACUZfdfreZ8PJ4A7o1bquQbi5s0IFUUrOSSlHsBu11wh13sDKcHX/emmMAJ39P43M+HzeA8H+z8O18IH7Z9TRH9q64Qrdj+d2/hhp2jACDj/wB7nj2fjB3P9nl9r4Qd/wDk9j4469kQP2D66i/7U07RgBe/q3W8wx7Pk8IWZGj9VyPi5O0Ld7Y9SHR8TXXCEKqIOc43V+zCmmMALV14Xm63Rm4ebQ2jJ7j9Xq/i5PClNVJylC8n2s9dawXqJXnNN1XswppSAHVvKwvt1ml1uHmzQyl1Pq36vW9XHk7w/Zi8pHDKF5PtZ661MM2hupmcUw3VaNhQZUEAPD3lYbRt/S7y5s0M3bqfVPua3q48sYfsheMrhli+nV8an7xiMTTdTNpeWbh0aooPuiAJUhV8s22bePDdphzw+MECbOCsyT2Ei8NXpn94w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5175" y="1058448"/>
            <a:ext cx="7348905" cy="635000"/>
            <a:chOff x="1156920" y="1058448"/>
            <a:chExt cx="7348905" cy="635000"/>
          </a:xfrm>
        </p:grpSpPr>
        <p:pic>
          <p:nvPicPr>
            <p:cNvPr id="6157" name="Picture 13" descr="C:\eriksfiord\Marketing\presentations\JavaOne_oct_2014\dollar-sign-transparent-207x3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675" y="1058448"/>
              <a:ext cx="438150" cy="6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156920" y="1058448"/>
              <a:ext cx="6786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b="1" dirty="0" smtClean="0">
                  <a:solidFill>
                    <a:schemeClr val="accent3">
                      <a:lumMod val="9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Big capital expenditure budgets</a:t>
              </a:r>
              <a:endParaRPr lang="en-US" sz="3200" dirty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5175" y="1706181"/>
            <a:ext cx="678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High-tech, Cool Science</a:t>
            </a:r>
            <a:endParaRPr lang="en-US" sz="3200" dirty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175" y="2386173"/>
            <a:ext cx="678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niche domain knowledge</a:t>
            </a:r>
            <a:endParaRPr lang="en-US" sz="3200" dirty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1" name="Picture 17" descr="C:\eriksfiord\effi\doc\geology\faults\fault_example_swarm_fractu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1"/>
            <a:ext cx="59189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eriksfiord\effi\doc\geology\faults\Pictur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6"/>
          <a:stretch/>
        </p:blipFill>
        <p:spPr bwMode="auto">
          <a:xfrm>
            <a:off x="5940793" y="3143534"/>
            <a:ext cx="3203208" cy="37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eriksfiord\Marketing\presentations\JavaOne_oct_2014\400px-FMI_Logg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10" t="2349" r="-7573" b="-1"/>
          <a:stretch/>
        </p:blipFill>
        <p:spPr bwMode="auto">
          <a:xfrm>
            <a:off x="1362075" y="3200401"/>
            <a:ext cx="2505608" cy="36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618348" y="5296555"/>
            <a:ext cx="1343638" cy="1085195"/>
            <a:chOff x="6618348" y="5296555"/>
            <a:chExt cx="1343638" cy="1085195"/>
          </a:xfrm>
        </p:grpSpPr>
        <p:sp>
          <p:nvSpPr>
            <p:cNvPr id="6" name="Down Arrow 5"/>
            <p:cNvSpPr/>
            <p:nvPr/>
          </p:nvSpPr>
          <p:spPr bwMode="auto">
            <a:xfrm>
              <a:off x="6980605" y="5819775"/>
              <a:ext cx="619125" cy="56197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18348" y="5296555"/>
              <a:ext cx="1343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Human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3947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ESEBIQEBQVEBUVEhUVFhQUFBAQFRUVFRcWFRcUFRUXGyYgGBkjGhUUHy8gIycpLSwsFx4xNTAqNSYrLCkBCQoKDgwOGg8PGjQkHiQpNCwvLC40LCotLDQvLC80NCwsLCwsKiwpLTQsLywsMDQsLywpLCwsLCwsLCwtLCwsLf/AABEIAOYA2wMBIgACEQEDEQH/xAAbAAEAAgMBAQAAAAAAAAAAAAAABAUCAwYBB//EAD4QAAIBAgQDBgMEBwgDAAAAAAECAAMRBBIhMQVBUQYTImFxgZGhwSMyQrEUM1Ji0eHwFXJzgpKyw/EHosL/xAAaAQEAAwEBAQAAAAAAAAAAAAAAAwQFAgYB/8QAMBEAAgIBAwIDCAEEAwAAAAAAAAECAxEEEiExQQVRcRNhgZGxwdHwIhRCoeEVMvH/2gAMAwEAAhEDEQA/APuMREAREQBERAEREAREQBERAEREAREQBERAEREAREQBERAEREAREQBERAEREAREQBERAEREARI1biNJNGdVPQsL/CYUOL0XNlqKT0vlJ9Ad5E761La5LPllZOtssZwTInO47tilN2p5NVYrdmCi4NuhkWn27VT9rT06oQfkd/jKb8T0ynscufR/gk9hZjODrIlfwzj1DEfqnzG2qkMrD2IlhL8ZxmsxeURNNdREROj4IiIAiIgCIiAIiIAiIgCIiAIiIAiIgCIiAJ4Z7K/ifFO7FlGZunIev8JFbdCqO6bwjqMXJ4RwnaWoVxFYqbeM7SNwgmuKoqH7mSxAAvmLA3+El8TwrVGZ2PiY3JA0+E1cEwrUhWDEWfu7Wv8AhLE/mJ4S2UJOcn78GzKLUUeY/hqLSZlzE6bsW566TV2TI+3BsdaZFwD+2DbpyluDPaVJQSwABO5AAJttfrK0L8RaZy1kuuCN9qP7p+k6Kcbh8SyMGU2Pxl3g+PAkCoMv7w29+k9F4Rrqa6/ZTeHn4FPUVSb3It4ngM9npykIiIAiIgCIiAIiIAiIgCIiAIiIAiIgCIiAQOL8Q7qncasTYfU+055MdffX1krifaCl370XF8lhfzIBP5/KYLgaNX9WwF/YzyXiftr7v4PhcJF2lxguSHjK62so1PykAGdBxDgdhdNR85z+HxSN3yAXKZPF5kkEAe2/9HG1WkuhNqfZZ9xZjYpLg20yDuQvmxCgepm8KhUslWnVykBghLWzXtc+xlVxH9U3t+Ykfs03hxH96l/ySOmMHVKUlydPJfUULGyi5tew8oDSo41imSiXRijKykEaEG8sMFxDv6SV9AWurgcqi/e+IIb3iMM1b12fIzzg6fgONzA0zuuo9Ont9Zbzk+EVrVk8zb4j/qdWJ7LwfUO7T4l1i8GfqI7Z8dz2IibBXEREAREQBERAEREAREQBERAEREAREQD412lLLiq7qcwNeoD+6wY+E/DQ8x72uewuJLPUY7KoA9WJ+in4yv7bYZsPj6rWulYB7HZgdGHqGBN9xcGWHYqgAld0OZc1MgncffBVh1Bt63vPJ3xlGcsdU2aEMNLJ2eMx5WjVYbim5HqFNpxvYfCd4cUvPLTI9medJmDKVOzAg+hFjKzsbgHoVsSHGmWnlbkwzNqD9OUV2rUTjGzph/Q+yjsi8EXjmDKU3uOn5iQOzP6rFf3qH/JOw7WBWwlVragLr/nWcj2US6Yof4J+dSVrNKqHKMHlOLf+GdRnujl+ZccMwFOvUFKqudGBuLkbC4NxrLfBdiqNEMtN3CM4bKSGsbW0Nttt77SB2eW2JX0b/aZ2MveC6aq7StWRz/J/REGonKM+H2IOG4PSQghbkbEkk/wk4RE9FXTXUttcUl7io5OXLERElPgiYu4AJJAA3J0AkB+P0Bs+b+6C3zGkisurqWbJJerwdKLl0RYxK9ONUztm+Ey/tqjexcKf3rr89pFHWUS6TXzOvZT8idE8VgdRrPZaIxERAEREAREQBERAEREApe1PZpMZRyE5XU3pvvY8weqnS/t0nCdnqFXA4s0cWpppWXuy34Cb3Rg+x108s0+qzCtRVgVYBgdwwDA+oMp3aSNkt64f19SSNjisHLV6RptlPsZspVpnx/jFKjVWhVQ5Gpghl3U3I0HTQfzkcJTKd5SqrUX3DC5tqPWeZ1Gldc5bHlL5r8mlCe6K3LqTKyJVQ06ozK1ri5F7EEajXcCZ8J4Jh6OfulK5wA12d/u3t94m25kKhUJNhqZORmXcEeoM702oceZLK8ziyvtk9fAGk4rIM1r6bbi030e0NMmzg0z56r8Rt7zbQxM0Y7hS1BddD0mjFzhHdpGvNxf27lVpZxP5lsrXFxrPZz3DcQ1BhTcnKxtbkl9vieU6Gael1K1EM4w11XkQzhtYiIls4KftQV7izjMpcAi5U8zcHqCB1lHR4YAoZCbEbMNenKRe0+C73FM61WputlAa7Ja34SNUvzFiDvM6VTGIoVlpOBpcNl8+o/KeO8RnC+6Wei4XnwaVMNsCww9rkX1AvzkDFCmxJLMfJVA6/iY6bdJlQeqCXKooIAualx8gZnw+hTaqiMc+Y6hQyr7k6nfoPWUYQbxFY5ff1LCe1ZOl4GoFBLCw1sLk8+ssJhSpBQFUAACwA5TOe6pg664wfZYMect0mxERJTkREQBESJxLiAo0zUILcrDz69B5zmc1CLlLoj6k5PCJcTnMN2meodFVR7sfjpM63Gao2y/6f5zLl4vpo+b+BY/prF1Ogics3a501dFYeRKn53l2OKL3H6RZguXNlIs1vSWNP4hRqE3B9OvuI5VSi8NE6JRUu0RcXRQoBIOY3PloOv0mJ7TFBd1zeKwy7n258vjI34pplLbn444Onp5rqjm//IzWxFP/AAf/ALaQuy+IsK4NyuVCR/nAuPOedu+IrVrUnUOo7rLZ0ambhidjvoRqJo7O0HArXVlDIgBIIH6wc5iauWbZzjz/AOF+r/pGL/eS04rWK0amVtbAhlJB3HTUGaOyHFqr9+tSo9QAUyoZma2rXtf2mOPpPkdMpJtsAb7jlI/ZKiVOJuCCFpaEEHVm5SlVuxLHv+hJYllHT47ixoUmqgBstvCdAbkA/nJ3A+0NLEJmpnKwALUyQSt7i+nLT/qUfFaanDVTVLKoyg2F2vcHY+053szkXG0e4qMc+dGVlykDKTqRodQPhLulnOuPHf5le2KbPp9fDpVGu/WTaQNhfe2sqKFY3treW1E+Eek2tFbG1uWOe5Utg4mcg8bqlaFQqxpm1g4AYqSQM1jva8nTRjcIKiNTa9j036g/GX7VJ1yUOuHj1Io4ysnzenhsUpJ0xQvfMHzN11zWb4iWz8RqMpU0Kik+/IjpJFbDnDs6gNWFhfIAWXnql7kea39pArccpd7m8Y0I1RlOt+R9Z4ayEoN744eefv5mqmmuOSSWYoFK5LW1d0Xby3+UtuznDaZHfXzsDYHUKNBqAdT6n4Tmq/EVdmKAm56W6S14Li8RTZFtlRmGjjLe/Nb6k+kn0U4QvTnHKXfrhn22EnBpPB2MQIntjHEREAREQBKztDmFAstwV1uNCOX1lnKnj/EkRChazsNAL3Gu5tttKmtcVRPc8cEtKbsWEc5RxWo8KG53ChTz/Zt0Em1XvUyWFrDrfUgfWVtKqGtmVSbjxAFDuBuhHWb6+DXOBd9Qde8e+h/lPEbk4pt5+pqyJWKVadI1AAp08RtpfoW2llwCstfCaEtcupJvqcx1BO413lBjuF0kGYIHIa16har8mJHynR9nFfuialwS2lxbwgACw5Ca/hm13bMf2tPy9fsVr+IZ95CXhKMCAQbjkRuNR9fjIfEqeVwuotRAGW1817MR52Eo+1pq4TEFlJFOoSyEbA7snsdfQibeG444nDs971KLXbqabbN7EH4SO2r2eYJcr6fvJ1VNyacnwaeIKpWmQGOSpcF7WBZSAP8AVkPtK/ssz95W7zNeyZs17371b3vLKsxcWclgRaxJOhkXhmHqUzVDOXQooQMxNiHU2seducpq5ODj5dC1Kt7kybxQN3Na175zm3vbl7XvMOytRlpVc1w2S633yA6e2bNb3mriNVkpNUJK+HQ3N7Agac7Sv7N4gscQ2YsSiakkk+Od12bYuRzZHMki9xGIqii7UwX2uMucE3G4mns/gA1ajiGpig4Z7qPCGupCtl5HU/CanzFSqsyX5qSDvJFFcnh163JzE3535+s+VanZDHXn4H2yndLJ0uGzEFRfNmAPW38Jb4nGpSC5zbMcqjmxtew+ErOz+EJ+2e+ost+nWa+1OKA7pPC18xKNY3Ay6230PMTb07em0rva8semePqZ9i32bESU7QXYKKTKCbXbT5a/nNw4uSMwXS9jrqPlKhsOLBgWGgIGYm2l9LzGjXFn30uDrvM//ktSpbZS+n4JFRDyKziuJZ6rO+W52y3FgNr35+cm/wBqUiptUW9hoTY357yHUqpuEF+rEv05aDnzBkPC1FbEt91gXbcBha/K8zW8yc28tvn4lzatuPIslxw7q2fxW5NruenlaSeE8KepVFQ+EKQTmvmPSwP5mRcViMhshCDKPu5V5Hp7S97LYdlpF2/GbjrYX1Mt6CiN18YSy0ufl/v0IbpOEG1+5LoT2IntTJEREARMC8wapANpM5ftO9qq3UMCvMEbdGFiJftUlN2idci5gSM3I5SPMHb4iZvikd2mk84xyWNM8WIpqXD0e5UvTtbZg2/sIocNLjN31bTTdb6+cyo0ze1KoQTydAdrHcE9ek108LiLlEqoOvgJ8+azyPdf6+BpS9Q9qdSwuxDD7So7VCL8wCcqnXe1/Odi+KAnBYvgwzXxNR61xfKtqan1OvyE6ShW+zSwCjKLAbADQAeVrTe8Gs/lODeXw/T9yUtUuEyRxdKVek1KquZT52II2ZTyInC4fheJwNcVqI79NQwH3mQ7qy9dtRfUCdZVryJVrzZu00LeXw13KsZuJorYJXXvsNd6Z3Wxz0zzVl3Fv66yNTQAZm25D9o/w/6ntTFvSY1lYrysPxkfh9Op+s9w3aA4lay1adPMiBhUUFW++q2PsxnlLqK1OeOGs8dnj6en2NeFssRzznBpqtmJLa3+HpbpMQoG2kHEBPGy5wupUkrm8rjae8M4uMQMQoopTCIrAglmHjA+8eUpRrc05ZLEpqLSwFUnQanoJf8ACeE6A1xcA3VTy9fLylRw1rVUPmfyM6EYma/hOihbm2fZ4x+SnrL5Q/gi1762k57tQVZ0DoHXLcXupVrm5R1sQdvLbSWC4m+h9j0/lNONq+BrgNYbEXH9eYm7rqnZRJReMc/IzqZbZpsrqOBfKCteqBlvZslW3K1yLzyhRbK7d41tbjJTF7eett5qod41xSqsgC/dqKlUAdAwAb439Z5+i118Bqp4r/gPMAmeMbzhp5NRcPkCooKgLfUauc/yAA+IMq+z2EV3dagOgBtcr+K0snwQU2qOzEW0VQOvMn6Sr4nUAekUBTRtcxLfetcnT6Qm8tPH76cHb6cFrUcJcIiLYnW2Y8xuxPSdT2fx6PSChruo8V731J1139ZzFXBU0IvmqXF/E9uYHIefWWfZrFDO6+FdLhV00uNddTvuZo+GWShqVHPVdPL7diDUJOtv4nUxNS1psDT15lHsREAiuxkStiCOUkMZqYwCuq8SPX8pW4/EhwM+Y62BUgEX12Oh2H8Zc18OjfeUH5H4iVeJ4OpPhZl/9hKOvrdmnlFP59OpNRLbNMjYekQ16bK1gdHVk0OnInpMqPfZ3K91fnc1NLC37MkYfhdVTcMjaW1Dr+V56MLVQsfs/ETzqaX9p5j+itysJfP3e8vu1EDGKcw75sxAFlpjICP3nYk/AD1EslraDloNBoPaQq+Bao2Z3tpayLb5kmbwAAANgLDntNrwvTzqcnLHOOn3ZV1E1JLBlUIO80HCKdSSB+Z6D+M2qvM6AfPyHnNNWrfy6DoJtlQquKYao2oGYcgvIdAJX8BU95XWxv3W1jf9YnKdHym3DUSGzWtpa/O3TrPL6nSp2TafVs0q7HiKx0KjE8PqNTYZSNDqQQBI/Zrhro9dWK2ellBvucwO286bE0yyMBuRIWCwbq92GljrcGQ16aMYNN8klljlJMyThgTxl7kcgunxJ+kyNbzm/F/cb0+olYGm54bXGFTUfP7Ip6qTlJN+RJbGWmuvXFZDRdmp32dN1IOxF9VPS4mlkBmCYJifCw25/wApb1Kk6pKPXHcghjcsnuEwmLpk5Gp1h927XRvSxtr7mSe8xLOCaaAjkHXmLftSXgWqKMrKGINwQ4F/3TcD2MU6dbOzdydgPv0uVv3vKeRno7V/b381+TR9rEiVgSS1RkXkQuZzpcenXnM07LUny1s7gmxAOVgLeRFvO0xq8MrsT4US53LFjueSjz6y64fRKoqFs1hvYC/sJY02nlXNysivq/uhZYpLC/BVYjhtz4qtRvdF/wBqyVwrC06RJUWJFrkkk+pMnVwo5SExvNetqDzFY/x9CrJZ6lulaSEqyspvJFN5rFUs0qTZIVJpKDQCKwmphJDLNbLAIrCRK6+LTTSWDJI+ITQnnK+oi5VvHqSVvEhQvzmGJtznlCq3QTZWpAjWZaLLIFxymAp31OgG5+g85I7tfhud/wCjMXObbQDYf1zlzSyw2sdSK1cZIld/YDYdBILYgk2Uby1bhjPbpMv7OFMjrGovksqJzXDPU04fDZRc6t16ek3xI9PF5nyjbXXrMzmXJd4jwSImnG/q25aSFw2o2exJIsdyTPijlZDlh4LJkBFjqJBr4G2q6jpzH8ZOdgBcz0G+oktV06nldDmcFPhlQFm7DCzCSauH1uJnRpAb7zWldGVW5dymoNTwbFUX3llQ1Hn/AFpICUL7GTUXKNdZmp8dSdo04gnkJjh2aZvVzaW18+f85vGDI2nDi+yOsruYNTBHikKtlGgli1JrWkZsCbzuLx1OTVhBvJ1NZ7Sw4GwkinSmxXHbFIqSeXkU1kkLCU5snZ8MCk1tTm+IBENORsXTNrDnvLMrMGpCR2RcoOKOovDyUyUmHKbSpOlrecs+4Ed0JQjpJLuTO1MpKmFY+Q6fU+czXD2H5y2NMdJqeheT1Uzg235HEpp8EU1zNNRbm5kmphTbSRv0CoTocvv9JXlRN8Eqml0IuMp2W3XSRsHh/H7GWVfDEWBObnewH5TzD0PFOXTti0xvy8kfG0Ps29PrIHDcN4/8p+kvq9K6kSPhcNZr+UjVf8WdOXJHxtL7Nvb8xImAc5sp2O3rLutQuCJHXh1iD0M6hTuiz5KeJGPcTCtQlh3c3U6AsLySmLcZQR8m1lNlPRWx1ks11t/IyyGFWP0MT49Paz57SJSs2suqOIDAEjcR+hibEogSfTUyrb3HFk1JcGOYdDPCl+U3ZBPbS5sj5EWWalozYEmUTo+CIiAIiIAiIgCIiAJ5aexAPMs8yTKIBDxVLUek106OsnMgMCmJFKGTpSwRHpaTCmmsnNTBFpitEDacKnCwfd3c0CnPWWScsZRPqqxHag5ZeSH3UlU10Eyyiez7XUoPIlLItERJjgREQBERAEREAREQBERAEREAREQBERAEREAREQBERAEREAREQBERAEREARE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ESEBIQEBQVEBUVEhUVFhQUFBAQFRUVFRcWFRcUFRUXGyYgGBkjGhUUHy8gIycpLSwsFx4xNTAqNSYrLCkBCQoKDgwOGg8PGjQkHiQpNCwvLC40LCotLDQvLC80NCwsLCwsKiwpLTQsLywsMDQsLywpLCwsLCwsLCwtLCwsLf/AABEIAOYA2wMBIgACEQEDEQH/xAAbAAEAAgMBAQAAAAAAAAAAAAAABAUCAwYBB//EAD4QAAIBAgQDBgMEBwgDAAAAAAECAAMRBBIhMQVBUQYTImFxgZGhwSMyQrEUM1Ji0eHwFXJzgpKyw/EHosL/xAAaAQEAAwEBAQAAAAAAAAAAAAAAAwQFAgYB/8QAMBEAAgIBAwIDCAEEAwAAAAAAAAECAxEEEiExQQVRcRNhgZGxwdHwIhRCoeEVMvH/2gAMAwEAAhEDEQA/APuMREAREQBERAEREAREQBERAEREAREQBERAEREAREQBERAEREAREQBERAEREAREQBERAEREARI1biNJNGdVPQsL/CYUOL0XNlqKT0vlJ9Ad5E761La5LPllZOtssZwTInO47tilN2p5NVYrdmCi4NuhkWn27VT9rT06oQfkd/jKb8T0ynscufR/gk9hZjODrIlfwzj1DEfqnzG2qkMrD2IlhL8ZxmsxeURNNdREROj4IiIAiIgCIiAIiIAiIgCIiAIiIAiIgCIiAJ4Z7K/ifFO7FlGZunIev8JFbdCqO6bwjqMXJ4RwnaWoVxFYqbeM7SNwgmuKoqH7mSxAAvmLA3+El8TwrVGZ2PiY3JA0+E1cEwrUhWDEWfu7Wv8AhLE/mJ4S2UJOcn78GzKLUUeY/hqLSZlzE6bsW566TV2TI+3BsdaZFwD+2DbpyluDPaVJQSwABO5AAJttfrK0L8RaZy1kuuCN9qP7p+k6Kcbh8SyMGU2Pxl3g+PAkCoMv7w29+k9F4Rrqa6/ZTeHn4FPUVSb3It4ngM9npykIiIAiIgCIiAIiIAiIgCIiAIiIAiIgCIiAQOL8Q7qncasTYfU+055MdffX1krifaCl370XF8lhfzIBP5/KYLgaNX9WwF/YzyXiftr7v4PhcJF2lxguSHjK62so1PykAGdBxDgdhdNR85z+HxSN3yAXKZPF5kkEAe2/9HG1WkuhNqfZZ9xZjYpLg20yDuQvmxCgepm8KhUslWnVykBghLWzXtc+xlVxH9U3t+Ykfs03hxH96l/ySOmMHVKUlydPJfUULGyi5tew8oDSo41imSiXRijKykEaEG8sMFxDv6SV9AWurgcqi/e+IIb3iMM1b12fIzzg6fgONzA0zuuo9Ont9Zbzk+EVrVk8zb4j/qdWJ7LwfUO7T4l1i8GfqI7Z8dz2IibBXEREAREQBERAEREAREQBERAEREAREQD412lLLiq7qcwNeoD+6wY+E/DQ8x72uewuJLPUY7KoA9WJ+in4yv7bYZsPj6rWulYB7HZgdGHqGBN9xcGWHYqgAld0OZc1MgncffBVh1Bt63vPJ3xlGcsdU2aEMNLJ2eMx5WjVYbim5HqFNpxvYfCd4cUvPLTI9medJmDKVOzAg+hFjKzsbgHoVsSHGmWnlbkwzNqD9OUV2rUTjGzph/Q+yjsi8EXjmDKU3uOn5iQOzP6rFf3qH/JOw7WBWwlVragLr/nWcj2US6Yof4J+dSVrNKqHKMHlOLf+GdRnujl+ZccMwFOvUFKqudGBuLkbC4NxrLfBdiqNEMtN3CM4bKSGsbW0Nttt77SB2eW2JX0b/aZ2MveC6aq7StWRz/J/REGonKM+H2IOG4PSQghbkbEkk/wk4RE9FXTXUttcUl7io5OXLERElPgiYu4AJJAA3J0AkB+P0Bs+b+6C3zGkisurqWbJJerwdKLl0RYxK9ONUztm+Ey/tqjexcKf3rr89pFHWUS6TXzOvZT8idE8VgdRrPZaIxERAEREAREQBERAEREApe1PZpMZRyE5XU3pvvY8weqnS/t0nCdnqFXA4s0cWpppWXuy34Cb3Rg+x108s0+qzCtRVgVYBgdwwDA+oMp3aSNkt64f19SSNjisHLV6RptlPsZspVpnx/jFKjVWhVQ5Gpghl3U3I0HTQfzkcJTKd5SqrUX3DC5tqPWeZ1Gldc5bHlL5r8mlCe6K3LqTKyJVQ06ozK1ri5F7EEajXcCZ8J4Jh6OfulK5wA12d/u3t94m25kKhUJNhqZORmXcEeoM702oceZLK8ziyvtk9fAGk4rIM1r6bbi030e0NMmzg0z56r8Rt7zbQxM0Y7hS1BddD0mjFzhHdpGvNxf27lVpZxP5lsrXFxrPZz3DcQ1BhTcnKxtbkl9vieU6Gael1K1EM4w11XkQzhtYiIls4KftQV7izjMpcAi5U8zcHqCB1lHR4YAoZCbEbMNenKRe0+C73FM61WputlAa7Ja34SNUvzFiDvM6VTGIoVlpOBpcNl8+o/KeO8RnC+6Wei4XnwaVMNsCww9rkX1AvzkDFCmxJLMfJVA6/iY6bdJlQeqCXKooIAualx8gZnw+hTaqiMc+Y6hQyr7k6nfoPWUYQbxFY5ff1LCe1ZOl4GoFBLCw1sLk8+ssJhSpBQFUAACwA5TOe6pg664wfZYMect0mxERJTkREQBESJxLiAo0zUILcrDz69B5zmc1CLlLoj6k5PCJcTnMN2meodFVR7sfjpM63Gao2y/6f5zLl4vpo+b+BY/prF1Ogics3a501dFYeRKn53l2OKL3H6RZguXNlIs1vSWNP4hRqE3B9OvuI5VSi8NE6JRUu0RcXRQoBIOY3PloOv0mJ7TFBd1zeKwy7n258vjI34pplLbn444Onp5rqjm//IzWxFP/AAf/ALaQuy+IsK4NyuVCR/nAuPOedu+IrVrUnUOo7rLZ0ambhidjvoRqJo7O0HArXVlDIgBIIH6wc5iauWbZzjz/AOF+r/pGL/eS04rWK0amVtbAhlJB3HTUGaOyHFqr9+tSo9QAUyoZma2rXtf2mOPpPkdMpJtsAb7jlI/ZKiVOJuCCFpaEEHVm5SlVuxLHv+hJYllHT47ixoUmqgBstvCdAbkA/nJ3A+0NLEJmpnKwALUyQSt7i+nLT/qUfFaanDVTVLKoyg2F2vcHY+053szkXG0e4qMc+dGVlykDKTqRodQPhLulnOuPHf5le2KbPp9fDpVGu/WTaQNhfe2sqKFY3treW1E+Eek2tFbG1uWOe5Utg4mcg8bqlaFQqxpm1g4AYqSQM1jva8nTRjcIKiNTa9j036g/GX7VJ1yUOuHj1Io4ysnzenhsUpJ0xQvfMHzN11zWb4iWz8RqMpU0Kik+/IjpJFbDnDs6gNWFhfIAWXnql7kea39pArccpd7m8Y0I1RlOt+R9Z4ayEoN744eefv5mqmmuOSSWYoFK5LW1d0Xby3+UtuznDaZHfXzsDYHUKNBqAdT6n4Tmq/EVdmKAm56W6S14Li8RTZFtlRmGjjLe/Nb6k+kn0U4QvTnHKXfrhn22EnBpPB2MQIntjHEREAREQBKztDmFAstwV1uNCOX1lnKnj/EkRChazsNAL3Gu5tttKmtcVRPc8cEtKbsWEc5RxWo8KG53ChTz/Zt0Em1XvUyWFrDrfUgfWVtKqGtmVSbjxAFDuBuhHWb6+DXOBd9Qde8e+h/lPEbk4pt5+pqyJWKVadI1AAp08RtpfoW2llwCstfCaEtcupJvqcx1BO413lBjuF0kGYIHIa16har8mJHynR9nFfuialwS2lxbwgACw5Ca/hm13bMf2tPy9fsVr+IZ95CXhKMCAQbjkRuNR9fjIfEqeVwuotRAGW1817MR52Eo+1pq4TEFlJFOoSyEbA7snsdfQibeG444nDs971KLXbqabbN7EH4SO2r2eYJcr6fvJ1VNyacnwaeIKpWmQGOSpcF7WBZSAP8AVkPtK/ssz95W7zNeyZs17371b3vLKsxcWclgRaxJOhkXhmHqUzVDOXQooQMxNiHU2seducpq5ODj5dC1Kt7kybxQN3Na175zm3vbl7XvMOytRlpVc1w2S633yA6e2bNb3mriNVkpNUJK+HQ3N7Agac7Sv7N4gscQ2YsSiakkk+Od12bYuRzZHMki9xGIqii7UwX2uMucE3G4mns/gA1ajiGpig4Z7qPCGupCtl5HU/CanzFSqsyX5qSDvJFFcnh163JzE3535+s+VanZDHXn4H2yndLJ0uGzEFRfNmAPW38Jb4nGpSC5zbMcqjmxtew+ErOz+EJ+2e+ost+nWa+1OKA7pPC18xKNY3Ay6230PMTb07em0rva8semePqZ9i32bESU7QXYKKTKCbXbT5a/nNw4uSMwXS9jrqPlKhsOLBgWGgIGYm2l9LzGjXFn30uDrvM//ktSpbZS+n4JFRDyKziuJZ6rO+W52y3FgNr35+cm/wBqUiptUW9hoTY357yHUqpuEF+rEv05aDnzBkPC1FbEt91gXbcBha/K8zW8yc28tvn4lzatuPIslxw7q2fxW5NruenlaSeE8KepVFQ+EKQTmvmPSwP5mRcViMhshCDKPu5V5Hp7S97LYdlpF2/GbjrYX1Mt6CiN18YSy0ufl/v0IbpOEG1+5LoT2IntTJEREARMC8wapANpM5ftO9qq3UMCvMEbdGFiJftUlN2idci5gSM3I5SPMHb4iZvikd2mk84xyWNM8WIpqXD0e5UvTtbZg2/sIocNLjN31bTTdb6+cyo0ze1KoQTydAdrHcE9ek108LiLlEqoOvgJ8+azyPdf6+BpS9Q9qdSwuxDD7So7VCL8wCcqnXe1/Odi+KAnBYvgwzXxNR61xfKtqan1OvyE6ShW+zSwCjKLAbADQAeVrTe8Gs/lODeXw/T9yUtUuEyRxdKVek1KquZT52II2ZTyInC4fheJwNcVqI79NQwH3mQ7qy9dtRfUCdZVryJVrzZu00LeXw13KsZuJorYJXXvsNd6Z3Wxz0zzVl3Fv66yNTQAZm25D9o/w/6ntTFvSY1lYrysPxkfh9Op+s9w3aA4lay1adPMiBhUUFW++q2PsxnlLqK1OeOGs8dnj6en2NeFssRzznBpqtmJLa3+HpbpMQoG2kHEBPGy5wupUkrm8rjae8M4uMQMQoopTCIrAglmHjA+8eUpRrc05ZLEpqLSwFUnQanoJf8ACeE6A1xcA3VTy9fLylRw1rVUPmfyM6EYma/hOihbm2fZ4x+SnrL5Q/gi1762k57tQVZ0DoHXLcXupVrm5R1sQdvLbSWC4m+h9j0/lNONq+BrgNYbEXH9eYm7rqnZRJReMc/IzqZbZpsrqOBfKCteqBlvZslW3K1yLzyhRbK7d41tbjJTF7eett5qod41xSqsgC/dqKlUAdAwAb439Z5+i118Bqp4r/gPMAmeMbzhp5NRcPkCooKgLfUauc/yAA+IMq+z2EV3dagOgBtcr+K0snwQU2qOzEW0VQOvMn6Sr4nUAekUBTRtcxLfetcnT6Qm8tPH76cHb6cFrUcJcIiLYnW2Y8xuxPSdT2fx6PSChruo8V731J1139ZzFXBU0IvmqXF/E9uYHIefWWfZrFDO6+FdLhV00uNddTvuZo+GWShqVHPVdPL7diDUJOtv4nUxNS1psDT15lHsREAiuxkStiCOUkMZqYwCuq8SPX8pW4/EhwM+Y62BUgEX12Oh2H8Zc18OjfeUH5H4iVeJ4OpPhZl/9hKOvrdmnlFP59OpNRLbNMjYekQ16bK1gdHVk0OnInpMqPfZ3K91fnc1NLC37MkYfhdVTcMjaW1Dr+V56MLVQsfs/ETzqaX9p5j+itysJfP3e8vu1EDGKcw75sxAFlpjICP3nYk/AD1EslraDloNBoPaQq+Bao2Z3tpayLb5kmbwAAANgLDntNrwvTzqcnLHOOn3ZV1E1JLBlUIO80HCKdSSB+Z6D+M2qvM6AfPyHnNNWrfy6DoJtlQquKYao2oGYcgvIdAJX8BU95XWxv3W1jf9YnKdHym3DUSGzWtpa/O3TrPL6nSp2TafVs0q7HiKx0KjE8PqNTYZSNDqQQBI/Zrhro9dWK2ellBvucwO286bE0yyMBuRIWCwbq92GljrcGQ16aMYNN8klljlJMyThgTxl7kcgunxJ+kyNbzm/F/cb0+olYGm54bXGFTUfP7Ip6qTlJN+RJbGWmuvXFZDRdmp32dN1IOxF9VPS4mlkBmCYJifCw25/wApb1Kk6pKPXHcghjcsnuEwmLpk5Gp1h927XRvSxtr7mSe8xLOCaaAjkHXmLftSXgWqKMrKGINwQ4F/3TcD2MU6dbOzdydgPv0uVv3vKeRno7V/b381+TR9rEiVgSS1RkXkQuZzpcenXnM07LUny1s7gmxAOVgLeRFvO0xq8MrsT4US53LFjueSjz6y64fRKoqFs1hvYC/sJY02nlXNysivq/uhZYpLC/BVYjhtz4qtRvdF/wBqyVwrC06RJUWJFrkkk+pMnVwo5SExvNetqDzFY/x9CrJZ6lulaSEqyspvJFN5rFUs0qTZIVJpKDQCKwmphJDLNbLAIrCRK6+LTTSWDJI+ITQnnK+oi5VvHqSVvEhQvzmGJtznlCq3QTZWpAjWZaLLIFxymAp31OgG5+g85I7tfhud/wCjMXObbQDYf1zlzSyw2sdSK1cZIld/YDYdBILYgk2Uby1bhjPbpMv7OFMjrGovksqJzXDPU04fDZRc6t16ek3xI9PF5nyjbXXrMzmXJd4jwSImnG/q25aSFw2o2exJIsdyTPijlZDlh4LJkBFjqJBr4G2q6jpzH8ZOdgBcz0G+oktV06nldDmcFPhlQFm7DCzCSauH1uJnRpAb7zWldGVW5dymoNTwbFUX3llQ1Hn/AFpICUL7GTUXKNdZmp8dSdo04gnkJjh2aZvVzaW18+f85vGDI2nDi+yOsruYNTBHikKtlGgli1JrWkZsCbzuLx1OTVhBvJ1NZ7Sw4GwkinSmxXHbFIqSeXkU1kkLCU5snZ8MCk1tTm+IBENORsXTNrDnvLMrMGpCR2RcoOKOovDyUyUmHKbSpOlrecs+4Ed0JQjpJLuTO1MpKmFY+Q6fU+czXD2H5y2NMdJqeheT1Uzg235HEpp8EU1zNNRbm5kmphTbSRv0CoTocvv9JXlRN8Eqml0IuMp2W3XSRsHh/H7GWVfDEWBObnewH5TzD0PFOXTti0xvy8kfG0Ps29PrIHDcN4/8p+kvq9K6kSPhcNZr+UjVf8WdOXJHxtL7Nvb8xImAc5sp2O3rLutQuCJHXh1iD0M6hTuiz5KeJGPcTCtQlh3c3U6AsLySmLcZQR8m1lNlPRWx1ks11t/IyyGFWP0MT49Paz57SJSs2suqOIDAEjcR+hibEogSfTUyrb3HFk1JcGOYdDPCl+U3ZBPbS5sj5EWWalozYEmUTo+CIiAIiIAiIgCIiAJ5aexAPMs8yTKIBDxVLUek106OsnMgMCmJFKGTpSwRHpaTCmmsnNTBFpitEDacKnCwfd3c0CnPWWScsZRPqqxHag5ZeSH3UlU10Eyyiez7XUoPIlLItERJjgREQBERAEREAREQBERAEREAREQBERAEREAREQBERAEREAREQBERAEREARE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hUUExQVFRUXGBcXGRgXFxgUHhogFRwYFxcfHRQYHCggGB0lHRQdIjEiJykrLi4uGiAzODMsNygtLisBCgoKDg0OGxAQGywmHyUsLC8wLDQsNC00MDYsLCwuLCwsLCwsNCwsLCwsLCwsLCwsLCwsLCwsLCwsLCwsLywsLP/AABEIAP0AxwMBIgACEQEDEQH/xAAbAAABBQEBAAAAAAAAAAAAAAAAAQIDBQYEB//EAEoQAAECAwUEBgYHBgUDBAMAAAECEQADIQQSMUFREyJCYQUjMlJigQZTcZGh0RQzcoKDwfAHJENjorEVc5Kj4TTC8RYlstI2dPL/xAAbAQEAAgMBAQAAAAAAAAAAAAAAAwQBAgUGB//EADsRAAICAQIDBAcFBQkAAAAAAAABAgMRBDEFEiETQVHRImFxgZGxwRQyoeHwBiNygvEVJTM1QkNiosL/2gAMAwEAAhEDEQA/APW9+/ltW+7d+cR7lw47F69698sINy5nsXx4r3yiTfC8tq1Bw3fnjACm9fGG1andu8+eMRbtw47J97vXqYcsIN24cdk9TxXuXLCJSVXxhtW3Rw3a488YAQ3rww2rbndu8+ePwhm7dV6t9/W9TDk7Qbt1WOyffPFephywh5Krww2jbgyu8+bP8IAC95OG0bq9LvPmzwwkXVdx+s1vcuTtCEi6r1b9ZqFOMOTtD63k4bRur0KW4ubPAAxdOF9ur0Ibi5tDQzK7r9bq/h5PC0ZXcfrNQrw8nhaunC83VaENxc2gAq6MLzdVozcXNoQMy9H632+Hk7wAhl91+t1B8PJ4Wu5q3Vcw3F5NAB3NW6n2U7Xk0J3/APe+PZ+MHf0/jcj4fN4Xuf7PPDtfCAE7n+z8O18PjCv2/wDe+PZ+MI/b/wB7lj2fj8IO4/4PP7Xw+MAJkh8P4Pt8Xm0K5deF5ut9nh5tC9/Vut5Dw+Tw0syNH6rmfFyeAFoyO6/Vav4uTw6rqwvt1ujNw82hHLrwvN1ugHh5tCUZPcfqtSfFyeAEpdT3H6vW94uTvDw95WG0brNLvLmzQVvKwvt1mgS3DzZoZS6n1b9XqVV7XJ3gA3bqfVvua3q48neHi9eOG1bf0u8ueHxgBN5WG0bfGV3lzZoj3bqcdk+4eIqrjyxgBFFFwO+xfdPFer8MYImTevlm2zbw4btMOeHxggAdd/AbVsOG78/OIt24anZPU8V75eUG7cxOyftcV7T2eUSkqvYDatRPDd19vnACOq+MNq1Bw3efPGGbt01OyfePEFUoOWEJu3SHOyequIK0HLDKHuq8KDaNup4bup5456QApKrww2rbo4SnU88fhDC11WOzffOYVTDk7Qha6Q52b7yuIKpQcsMtYe5vDDaNuDhKdVc2fPSACt5OG0bcGRT4ubPDaXVV3H6w5hXh5O0FLqqnZvvnMGlE8nbWHuXThfbqxkU6q5s+kAFXThfbqxkQ3FzaG0ZXdfrdQfDyf2wUZVdx+sOaTonk/thaunvN1YyUPFzb2QBR2j0nlptf0UJWqciUJqWCQkILBN8qUCVFxQDOJZXT8szxIUiYhU1CphJCSk3O0EKSosQ+ChhGMX/+QWr/APUQ/tvIvAcgYvUP9OsZHaaaz63FYxw7OIWx4gtP05X5FqNMXVzd5re5r/C5ina8m0ijsXpPLnKnJlomEImKlTVEJSLye0JbqcgOakNhF2D2tP4vhPh831jBejIATPZ2M9eP2jFji2ss01PNXvk109anLqajojp2XaJs2SAtE2zlCQhQH8QXkEqSSFAgDAjOLbv/AO7yx7Px1jG+iQP+I9KU3CLJeOYGyPZ54xse7/teL7fw0i3o7ZW0Qslu0n8URWRUZNIO5p/C5nxebaQtXXq3W8h4ebPrBXe1brfCPD5PrCFmTWj9V4j4uTtpFk0Asye6/VHMnxcnhQS6sL7dZoA3DzaCrq7zdaMkjw829sNoya7r9Wc1HRXJ/ZAC0ZPcfqzmVeLk7w4E3lYbRusGQT4ebNCAm8rC+3WDIJ1TzZtYZS6kOdm+4c1HRXJ30gBaXU1OzfcOZVWh5O8PF68cNo2+OEJ5c8PjCJJcs20bfHCE6p5s2cN3boqdm+4riKq0PLHLIQAhu3A5OyfdPFerjyxy0giQFV6gG1beTwgajnhnrCwAjqvYDat2eFtfb5xGoJuEXjss1cT6YYeULu3e0dl3+J9MMPKHm9ewG1aiOFtfb5wBDsl3qgbXJHCU1qefnlDQhN016txeVxA0oKYeWcSkpump2b1XxA6CmGGWcO3r2A2jbqOEp1PPHPIQBFcUFCgMxt1PCU5E88c9IbsxdPq331cQNKCmDtkcYm3bpqdm+8riCqUFMMMszCubwpvtup4SNTzxzyEAIkEEUG04E8JGp5s+kFGVU3H6w5pOieTtrBRjU3H31ZpOieTtkcYo/SX0skWJtob05urkoqVA4KX3aHEtyBjEpKKyzKWS9q6e9/DGShqrm3siutPTUhCjLvlaiesRLBmLSdAEA3Q+aqc4yVl6SnWoFc5Sky1FxKlky0fem9uZ7AyeRjqFuRLSESwlCRglACQPd/xHA1fHVCThTHL8Xt5/ItV6XKzJnKejpyrfNtdxKELlplATVgKZDMSEXhw4OMcsI7V2N1oWZrFAUE7NAPaBBckKBNdI419I/wDnP34xAvpDnHBs1Optt7VvD9S/qW4wjGPKXV5dOvnlsPqkf2QmOey2KWhwnaAKVeLqSpycTV4qT0gNYQdIjWNZ2amxYnJv2mYxhHZFtYbAJU6ZPlzpqZk25fvJC0nZhk7twABtDFpK6RtAvMbPOvYgXpJA5F5gBroIy6ekOcTJ6R1r7a/3iWvW62rpGfRd2E/oayqrlujUp6fQmk5EyTc7ClC+knxzJbhKaYquxaSJ6VpK0KSsKDrKSFJA1QoUNPbGMldJ+Ij+r4H8iIqekFTpRM6zi6rEqk4Kb1kg0X7WPtjraTjk3JRvivaun4PzK9mlW8WekzUuEsd1+rOaie950yholFzhebrBkkap5tWMV6N/tHlzVbO0hMpamBWPq2wcA1lq9rjnlG5oyam6/VqzWdFcn9keihOM1mJTcWtyLZhksd0fVqzUrMK5O4yhQhTkML9L4ySkZp54HE4xNVz3+NOSRqnm1c4bRhU3H3FZqOiuTvkMI3MEWzF0dx9xWZVWhpg75DAR0C9eNBtG3k8ITqOeGeZhAS5oNpxp4UjVPNmzzhKXRU7N91XEpVaHljlkIAabt0Oo7J6KHaJrQ0wxyyEESAqvUAM1qo4QNRzwzzMEADqvdkbRuxwtro/nEZKbvaOzzXxA6YO3lASlu0dn6yt59NW8ofvP2RtG+rpdI10fzgBd692RtGojhI1OT455QzdY7x2b7y+IK0FHbDLODdY7x2ecziB0GbYZZw4kv2RfakvhUO8cnxzygBSS+A2jbqOFQ1OT455Q2jGpuPvLzSaUHLDLMwOGNTcfeXxJPdGbYZZmM1+0H0n+gWYroJ63RJRQguKzFDA3QX9t2MN4WQio9PvTk2dX0azb1pO7usoIChu7tb00uGGVKGgjM9E+jwlHbWs7Weo3rqjfCSe+f4ivgOeMQ+iXRWwl/S57qtE0FSL1ShK8VF+Nbu+IB5mJrXbXzjzOt1k75uut4it34+per5+ze/VWorLLK09JE4mK+d0jzisE1UxSUIF5SiwAzJjYWPo6VYk3lkLnNVZwTyToPifhHOnGFKWVlvZE0czfQrrN0ZaJgcgSk6zMf9Ar72iVXR9nR9bPWs6JIQPcK/GJEW76QJhBVuJKt4FINCQwcEimMS2DoqXNmWMMRtkLKgk3bxSkqHsqIxXGy2xVt8rbxhezO+5vOMYLO5yGbY04SFK+1fP/AMjEkmZZ1BxZZbam6I2kn0Vsif4Tt9YVKUq57HNc9cIwiEBEiZd7P0kAewLUB8BFvV8Plp4KUpNtvG7I6rozz02HT5llCrqpBSdEqUD7kmIlSrOezNmyzosBY+LH4xoejOipU+320TZYWlKLMSSSChxMchiDlzwixtfoPZFhgFof6shZVf8AaFvdy0xiXT8NsupjbGW6T388o0svhGbjgxirLOFUFE0eAsf9CvyJiKV0oUqYulQyIKSPI1hnpB0CLMu7ZLSqZPBYyUJJunRSwSjyceyLGzS1bNrbs+QJAIpXBykvmloraijsXieH7N/ht8iSHpLKODpGwybVUtLnZLAoT4wP/kK+2HeiPpbN6Pm/RbW+yoly6jKB4knNFXp5aRX2tSELIlKUUZXsRyfMR1JlItiBJmECYPql6Huk90/AxPp9RPT4fXl+X6718CKcFP2nsKFJKUkKdBYy1ipWTkeXuhwJc03+NOSBqnmzHPGPOP2a9NTJUxXR8/tJBMu8cAHKwOYDqHsVyj0YMwqbj7i81nRWbO4rpHp6rFZFSiUZR5XgKMKm4+4vNRrQ5s7jAYQoJc0G0beRwpGo54Z5wAlzTf4kZIGoydmw1htGFTcfdXxKNaHNscsokNQN26HURLyXxE6GjtjlkIIckqvUSDMasul0DUZPhnnBAALz9kbRvq6XW72jw2jdo3PWcQPd1aAs3aNz1vE+mrQ5y/ZF9vqqXSO9o8AKXfsi+1JdLpHe0f5QyjHeNx6zOJJ7ozbD3wtG7RuZzOIHujNvnC1fsi9lLoyh3jk+PugAq/ZF/hl5KHeOT4+6PFfSJf8AifTRlElUizuFA1F2UXmD70w3PZHr3S9sEmzzprkploWsrzSUhwkZs4A848c/ZrJOwtVoU5VMWJbnwi+o+ZmD3RzuKXurTtrfZe/p+G5NRHmkW/TdrvKJjOWiZFpbqmKi0CODpoJRRcmzR+gaBenT1B9khhzKnfzZLfei+6A6M+mTlzZ1ZEpTHQrZ6jMClOY5xQehCnk2tGbS1eQvP/b4xtvQBQ+jqAqoTpou5LJY73sBET6GqNuum592MfBeZiyTjT07yp6ZpaLY2GxDcwJQunzBeE9HTv8ARzlhspjkZdWawnTSv3q3DPZYadUHA5A0g9Ge30Ywc7KYw16s0jVr+8v5/wDyzLf7n+U33d/o/mc1fDHWPKLarqJmX70KfiTI9XGf9f8AK5J/40jyS2/UTav+9Jrr1i46XGPuQ/iRX0v+r2Gv9HG/xG21N65ZrqclFptDyp8Y5vTTpqYVmzSVFHZ2yk4pKqiVLPCSC6lDJucT+jCv/cLfSgl2e8rNABn1H6yjIWW3PM2hqSJ9oL1rVSX8qRXjfKnh9ahu4/Ql5FK6Tfcc9q6VNmBkSmSRRZTRj3Qc2zJz0iimWlRLkkvHOxNTUnGHBMQwqjH2+IlJsftIlkzyCCI57kOCY2aRg1HpHaCZdm6Ql/WSlpC+ZSRj7f7Ex6xYrSJqEzEVvpSu7khKgCFDJ2INNY8gsO/0fa5Z4QlY97GPQP2c2kzOjrOVbt0KQFDFRQpQSk8mAHlFng8uVTq8H09nR/Uj1KziRpKMKm6+6vNZ7pzbEV0havgL/FLySO8Mnw98FXNN7iRkgd4ZPgaaw1ww3jdymZqPdObfKO2VRFMwdRCMplbxOhzbH3QQ8Av2QV5y6XQO9o+HvggAq/YF71VLrd7R4aWbtm763iB7urfOFo3bN31uf2dWhav2Be9VRiO9o/ygAq/ZF7KVS6R3tH+UJRjvG7nMzSe6M2+cBAbtG763NJ7ozb5wVfsi96rJQ72j/KAMx+0+fc6MtJO4opSkIGCgpaRepR2J90Yv0KlXejJXiVNUf9akj4JEa39q6X6Lntvh5brOKd9G7XL5xm/Q9ldGWdstoPdMWI4HHniqP8S+Ui3pd37PI4rXLisnSY0NolRwzJEciu0suJxej1sFntAUr6tYMtfIKwPkQPJ42XQFtFltCkTDdlTiAV+rWmiVPkFhg/sjHzrK8dNht7JEqf2QLqVmobur5aK98WIWyrtV0N+9eKMYTi4S2Zoulw9stv8AkgA6gyksTzOMSejwZfRzlhsptdOrNYrkWNUraTBfmCZLuUVfYBN1LPVgAOTZx2ej9tlmfYUpWhS0ImhSLwNbhDH2mM1Wq7XRsjs5J/8AV7mZwcaseo9B0/pHreav+dY8ntKXkzaN+9CmnWLj1jX+o+p5J/tTSPLRWVNYu1px++uOpxl4rg/+SKul3fsND6OSv3+37xBUiQye99cGP6zjGdE2YqKRrZpiPMAp/uY3no7/ANdbKcEh1Zo+tLj3/CM9aZAsttKSd0qMyWTxImuS3sUDFGxSfDqpx7l9CxHHbSj44MZ9Hg2Eajpjom4oqTVCqgjJ8orTZorQ1KksoOGCqEmHCRFmLPEsmyEkAB3jZ3jlHWOXcsVrUc0JT7zG1/ZhKu9HSeIkrJSeAFaheD50+MZr0isxRZ0WZFVzFBwMyaAe+nvj0PouxpkSZcpJZKEpSFim0IxB5O+OkX+CZnz2eL8l9CDU9MI63oKlspmaz3Tm2VdIUAv2d7OXkgd4ZPhhrABXs1zl5I8QyfOmsJkN4tlMzWe6c2+Ud8qBRhvEJym8Sj3Tm3yghav2AVeqoyfFo/8A9oIAM+wH9TRvtaPDVYdsketzHh1b5wuXbp67P7Ovxhc+wH9TRj4tPhlAEG1ON0aCVRj4mwf5Qr0O9Rx1uaSW3QcWr8YlOHbp63NPh1+OcGfYD+qoyvFo/wAoAzvp1ZzNsFpQwSdmVBGAVsyFFVM93+mMZ6AqBsNwfw5qwz97f/uox6lPkpWhSFF0qBCpndcMUeyv9UeSehEk2e02iyqzJT96UT/dJJ8hHF43HOnz4Yfw/Jss6Z+kXM5Ecq5UW0+VWOVcqPKxsL+CsVKiGZZgYtDKhhlRMrDXBwWMzJFZSynwneT/AKcvJo6LXa5M7/qrMlR78vH+4V8TEpkwhkRL2sW8tdfHZmMNE3R87Zn92t60D1U830nk0yv/AJhiOjpslCxcC783akoqA5cskOTidI512MHEAwkqzqR9WtaPsqIH+nAxJPUznHlcsrwfmgopdxc9A9PSE220qmTBKC0yrqZjy9oUXgpJvUA3hji8XvpP0Ci3yRdUAtO8haS4lZs4xSWy08jkV22aRdmplz06LSAf9ScPdHPJuSyTJVOsijjcUVIPtFQR9pMX9LxKNdSpnD0V06PPk/wIrKeaXMnhkcvpadZFbG1ou6EjcWNUqwI/XKLVEuTMDgFPsqPccPfDpfpBMUky7XJlWyUqgKQlKk80yzuKP2SmJej/AEasU+99EtE6SpPAFEFzkZK95FaO7GNJ8OqvfNpp9fDb8DftXFfvF70Qjo+X3/g35xMmdKkh0s+pb4aR0o9A1Uv2yetjvpL7o1O+xi86P9HJEkhQdahVK1m9fOgTgnR2eMw4LdL0ZvoRy1MF90rOgOi1KmC0zhd9UkipfdLjIkOANH8tLfOgd6y/V+Iaa01iUeyuaPV+If3yxhG5+yZ6zwn+3lHoqKIUwUIbFKc3J5ZGFU7XsmZzD3ScSMvKJvu1zlZI8Qyf5wD7NfV5S/EP7+cJ96nrc1+H9aRMagwbtkD12avDr/8AzBC59gE+poyfFp8OKCAD7n4P/dh+UIft/jaeH9HOA/b/ABv+39GD7n4Ovi/QygA+4P8AJ18X6GUH3vxe74f0c4Pv/jd3w/o5wfc/C73i/QygBfu/hd/xfocMee+nHRhk2pFrllwsgKUOGYnAH2pDfd5x6D978XueH9Hijn6RsSZ0tUtad1QbZihVosHIg1FD2Yg1FKurcDeEuV5M1LWJqAtOeI0OYiFUiKyQqZYpplTKjUYLGo0UMCMjTQxoZd1YvJLiPn2ppnp5uMkdaElJZRWmRDTIizMqE2UQq02wVmwhps8WmyhNlGe2GCs+jwn0eLTZQbKHbDBV/R4YbLFtsoNlG3bGOUopnRwyH6/OIDZCCFVvJ7KkquLT9mZ+SqcxGk2MNVZ4khqpJjlOLoX06SJv0e1G6t2E0pubTRE1J7JPe7NfM7kez7vqvF+eUef9Nej0u0ouzAxHYmAbyPmnw+5jEPoR09Ns04dH2wsf4MzG+OGWVZpOCTlho3reGcUjeuST9Jfr9eBz76HF5R6N5/f9b4fyzwhR9n8P1fi/PLGE8vueq8X55YwD7X4nrPD+WJwjtFUG8X4nrPD+WeEKD4fwu54v0OKE+7+H6vxfngMYG8X4vf8AD+jlAB99v53e8P6PDBA/gf8Ak93xYflxQQAnO5+D/wB36EO+/wDjaeHH884Qjx19dl9nFvjB9ynqcz4v0MoAD9j8HveL9DKD7/4vd8P6OcL9+vrck+H9HOE+7T1WavF+hlAB938Lv+L9Dhhfvfi+r8P5YjGD734vc8P6PFFV0z6R2Wyg7eYhGsrEr0UwqNajKMNpbjBN0z0VLtMsomJ1upFFEml9KsjV8CC1Y8+mybT0YtppMyzksmekFQT4Zo4Tz/vjFur9qVidk7ZZyWEJ3RoAVVHuxjus/p5YZu6pRQDRUuYmkx8yQ4GtYo6qjT6hcs9yeuU4dUhtk6UQsByEk83B9io7rsVdq9D0HrbDNSlK3UUE35IerOHKDk4pyismWudZSBOQuVpe35avszBl7Wjyet4LbV1h1R0K74z7+pprsF2KmyekCFdqnMVEWcm0JV2VA/rSONOucPvImyPuwXYdBGmQNuwl2HwQyBl2C5D4IznIGFEUXpf0F9JkG79bL3pZGNKlL8/7xoIURvVdKqanHdGJRTWGc3oD6RfTbMCstOlsiaTjMPCD9oD3gxpR7Pw/V+L88BjHmNhULB0wBQSrUPJKlGh9oWPcY9PH2vxPWeH8s8I+k6LUK+mM13nHthyywH3vxPWeH8sThCfd/C7ni/Q4oPu/h+r8X5+cL978Xv8Ah/Ryi0RiN4wP53e8OP58MEJ9xx6nNPi/Q4oWACjdinqc/ta/CA49sP62jDw6P55wtX7Yf11G+zo8I4bsFvVZnxat8oAHDdmnqsz4tfhlC59oP62jJ8Oj/OELv2w/raMPDo/ziv6f6UTZbNOnqACZaSdkql9WCTqxUQPKMN4Bi/2lenRs5+i2ak1XbzuvUEeIhjyDa0zHov6J2lSxaJhSCd55m8S+bF39scP7PeizbbXMtM/fSg31E8a1kkA8sSfLIx64VR5TjPE5Rn2UPf6s9x0NPSmuZlWLFPb65P8AoDRXdI2CYQdrJlTk6pAB9zflGkeEvR5uOolF5wvl8i5gxNgnzLEdpIvbInrJK3uqH5Ea4j2UPpPR1tl2mUlaS6VjEgdVqhQw5Vx84qlSUrBSQGMVPomo2a1Ls9TKm3iEDNcupA0dO95R6fg3FHOfYz9xU1VOY863RxWnoeWvpG0S2uoTLQUhG4HIS6g2SsfOIbX0XMlzUS5RMwrCilyEtcDl1EjKLq7/AO4WpXhlADu7gN3yw8onH/WWUs9J1NdxVIr3enxPsX91vGPcSxly0p+oz6ulJ8ggTULTpeSSD7DmOYjvsnpGhWPwP5RuVoCgygFA4OARK5KB91dI896N6HkzUrK0uoTJgCgWoFrAbJqRninDaNNFTezeDSi52ZReyLahfZUI6AYx6ejJxnzpchN8SbhLqqyxeGIYYHOJbH0ytCrqwQRilVDHJs4fNQU47PqixzrODWPA8cdltiVhwY6L0c9xaeGbZJIIZegvQxkGS/abIOxlTk0VKmCugVX+6R749G6PtQmypcwB0rSlYQP4d4Pe9lX84xnptLv2GfyCVe5SYu/QGff6Ps57JuXSo8YQpSQkc2SB5R7L9nLG6XDwb+j+pz9ZHrk0H3q5zMpnhHPLyhBlu0ylZo8R/WcIMBSmUvOX4jnz84dn2q5zcl+EZP8AKPSFIM+2AfXUZXh0+PDBDXDdgkepzT4tW/8AtCwAUbsG76rN+9q0KokcYvN9bRgO7o/zhav2xeb62l1u7o8MLN2Dd9VxE97VvlADdqK7pu+qzUe8M2+UYX9sdoP0FKHvFc1IK8glIWq5SjukGN2JLUvb2U2jAd3R/nGO/afZL9lllIuhM4Ok41QtJUORoIjulywbNorLKj9m1k2VhTTeWuYotmyjLH9MsRpTMil9FqWVCc0lQ95vD4GLBS4+e6pxnfOT8X8zrQyopHVtITaRxmdDTPir2fXob5O5M1jFd0mblqlKBukTZCn0vKMpXwMJ9IqBEc9W3tchIBIvIUQO7KJWf7fGLmgql9phjx+qMSa5XnwZ3TFNbbV+HXU7NLnzx84klq/e7LVqTWOm4qsctrX+/wBpGWzQQNNxNDzGETWQ/vNko4KZrjXcNI6rUf7WXjzfQgeew9xq9oK/1D1vMe44axi+hVsiZ/mrppvrja7IU/pPquSv+dIwXRi92a5frlh9d9cdH9oEnRHPiQaPdlz6O/8AW2xjQpkOnNe6qg/WcW/S/Q8q0puzE1ZkqFDJ+0dOR0OGMVHo83021hq3ZDK7lF1Puz0jT6/1fzfs/wDGsXOGRjLRVprpgj1DatbPMrRImWSds1l+4sYLGoOf6872zWq8Hiw9OLKF2VSmrLZSRnLDgLCs6itc0iMx0ROdD+w+/wDQjzvF9DGqeY7MuUW88csvtpAJscG2hRNjkKuOOq6k2WHpCb1knjVLe8iLT0DRcsEhKt5r7AcBMxbKPL5xT9LK/dzzPwTU/lGp6Dsmzs8pHZIlpvKyU4cpHOreUel/Z5L08frbyKer7jvEznvcUyjLHdGT5UrSHDAbpbKXmg945t84aJYYUN3KXmg945t84fV+1vZzMljujJ8PdHpiiFX7YCs5tGV4Rk/yghKMN0lOUriSe8c2x98EAJRuybnquJ+9q0PLv2hfb6yl0Du6P84N5+0No31lLraaP5RHut2Ts/V8ROureeUALRuybmcviJ7wzb5Rw9P9H7eRMlllLKXSvBIKTeSknAF0/wBUWJd+0L7UmUugd3R8cs4ZRjum49ZfEo94Zth7oxKKkmn3mU8PJ510HOZ096vmP18I65sxod6T9HGROvhiiYbwIwSouSn25+/SORcy8Hzzjwer0zpucWdWualHKBc+IFWiIJy4l6GlpmTCkqulqZvq3ONORRjzGc9cDlzwgEqNBj+QGpMav0T6JVLedMF2bMG6cpSRkrQnnyjGdOIVZZ0taQVhCgtlAEHUgZkH4RvehPSGRakPLVU1mSiReWcynUP3fhHc4NVU32rfXuINVKSjyrbvM30kpukLV/lJc6m4lz7Ca+cdXRZe0WIgsbk1jpuGscXSp/fbXylIYaDZhh7RhHT0P9bYnDjZznGu6aCK8/8ANF/F9Gb/AOx7jajP+v8Am80/8ax5tZFsibl15ppvLj0nu/0fy+Svhi+EeYBW5Nq5+kF/9a46HHFmqPtK+k3ZqPR5/pttqGuWd05qDTKD9Zxp9P6P5X2vhjpGV9HSPp9soXuWYpVkmk2p5Uz0h3pF6ayLMFJQRNmndWEl0ry7QwzomtfOLPDJxhoq3J9xpqE3a8DP2i9KbKzKlJrNnEIpx1FRoHpTvcoobBI2VnJftKSlPMIAST5lBPnFV0dZ59utG1mkhqPlKTonxMWA4XJLkx39MW5KlBEttnLF0NhSnuo0cTieo+0XKEdluW6YdnHqPFoh6JrlorUqizsCLu+fKOdOKiiRdSz+j7WZKk4hxe9g3l+8Aj3RtKMKG6+6jNB7xzZ611ih9GbEw2yw5Vuo1Sx7RGhI+HOL8O5rvcS8ljQZOzCmkep4PpnTp8veXXy8/eUNTPmnjwEDua73EvJY7oy0FNIKMN03XpLzSe8c2x98FGFDcfdRmg945tia6wBwTUXuJdLqh3Rk+HujrFcUO9FALzm0ukaDJ8PdCwwswdJMvKXxA6nNsc8xBACbt3snZ+rrefXVvOJCFP2htGpM4QNNH8oRlXsRtG7fC2mj+UN3bvZOzzRxPri7ecAG6x3Ts85fETqM2wzyhxBvYjaNRfCB3Tk+OWcKb17EbRqL4QNDk+OWcM3WO6dm+8jiKtRXDDPKAIbZZUTZakKSdme0jiKslJPIsfKPP+k7EuyTLq6g9lYwUPyOoy9xj0ljeFRtG3V8KRoeeOWcc1sskubLUlaHlPvI4irvJOIxyIwMUdboo6mPr8SWq1wfqPN1pCsPdHBOkkVDgjAjKLjp30cn2U3pbzpWO7VaBzAx8oq7P0iiYNf7+6PNWae3TyxJF6M4zXQ65fTIUnZ2kOMpgDnzH5j3QxXo9Jmb8tZHiRvJ808JhipCVYEGOc2ApLpJSdUkpPvEQJJf4b5fl8P17DfL7+pY2PoiZLVMVf2xmJukmYHwAFFgYAQ6fNtkpchcizqJkhQBN1T3g2AVHEm2WlPGFfbSlXxZ/jEiel5wxlyj7L6f+6EZXRsVmU2v6eo2cotYwd//AKp6Tr+6drtbh3vb1lPJo4OjbFaShQmSFJKpm0d0Bi5LVVhWH/45N9Sj/Wr5Q1XTE44SpQ9t5X5iJb9Tqbo8s0vj+ZpCMIbE3SHQi581cxUzZ3wlK0oUV3rj3XSA1LxzzgR0DZ7PvLN3xLLqPIDLyeOVdutKv4l0eBIT8cfjHOiwOXU6jqSSfeYhXacqjKeEu5frzN3JN5SOu29L307KQnZysCcCr5COSTJjtl2RuUOXNQgP/wCIypRisQRrjO4tnszVVhFt0TYjaFgMRLBAURloH/uchEPQ/RU20kKIKJRLXiKn2DIc/wC+Ebmx2RMpNyWAm6N85LGidT7qx09BwyVslZb93w8fyILr1FYjuSoQ1AwIACiOypIFEpGGDCjYQBmFDcfcTmg6qzZ3NXxgowobr7ic0HVXJ65woBc13+NWShonmzDAYR6coAHc13+JeShoMnZvdCUYUNx91HEk1qc2xzzEFGFDcfcTmk1qeTvmcYcHc1G04l8KhoOeGWUANAVeooCY1ZnCRoMnwyyMLDDduh0nZ5IHaB1PLHPMQQAu7d7J2Xc4n1xw84cb17EbRqL4QNPb5Qu9exG1btcLae3yiPdundOyeqeK9rjh5wAu7dO6dk9UcRVqK4YZ5Q83r2I2jbq+EJ0PPHLOEN69iNq1FcIToeeOUMdN00OyfeTxFVKjlhnkYAXdumh2b7yeIqpUVwwzyMPILio2jbiuFKdDzxyzhCTeFRtG3VcIToeeOWYiMzE3TQ7N99PEVUqOTtmMDADiQxobj76c1HVPJ2zGBil6Z9ErPaTvIuTVVTNl7jDHfaijTMH2xcGaxFRtG3FZAaK5s+RyiNVrlsqu4/WDNR1TydsxGsoxksSRlNrYwNs9CLVLCjJmompSWurBlq+6zhXtpFXPs9sk/WWacBqgbUe+W7eceoHpBDp3k3v4ZySNFc29sM/xOUyt4XX6wPVR1Tyf2RRs4bRPuwSq+aPKB02kG6qh0Ukg+6Jk9LIPdi06ftIXbprEFOyQ2bC6GHtAxiOwybObTZxOly1oMuaVBSEl2dsRU6Rwpaav7R2KXfjJcU3ycxxDpJHh98L/AIkjw++Np/hPRpb93s+92GlpDfbby1zjB2OzynmshFJqwGAYAKUGHKJNXw6OnipN5Na7ud4JldLIGaYJPSKptJSFzP8ALQVf2EaT0ZTZ0T57y5YV1dw3UsksceUaxPSMveAUP5niHg+OmMT6Thdd1Ssb3NLL3GTiYOx+jlsnO6RJAqTMLnyQMTyLRpeiPRCTKZcx5y1NcKgwSdTLdgH1vRdC2yzdqG/heE+Pk7aw8WlO9UO3WnJQ0Tzb2R1qdBRV1S+JXldORKHdQ4m6w5LGiebUygoyaG6/VjNJ1Vyf2xHtksnuv1YzSdVcn9sPC6qqLzdYclDRPNvZFwiHVc9/+IrJQ0TzamUIGYUNx9xOaTqrk75nGG3gyabj9WM0nVXJ/bDw95WF/jVkpOiebNkIAA7mo2jb6uFQ0HNmyyhtLoodm+6niCq1PLHPOEpdFDs33E8QVWp5O+ZxiQBV44bRt5XCU6DnhlrAAAq9QgTWqvhI0HPDLIwRGbt0Ok7J91PEDWprhjnmIIAN25gdk/Z4r2vs84lIVfxG1aiuG7p7fKBl38ts2PDd+cQqCbhYHZPUcV75QAOm6aHZPvJ4r2o5YZwqkrvCo2rbquEJrQ88ctITZLvVI2pqDw3a0POI7ibpp1bi8OJ6ORygCGbLN0s+zfeHEVajlh8Y5Z1lmlQ3usbdOQToaYs/wi02agpLsZjbp4QnJ+ePvERiWLpp1b74zJphydoAzlp6OmlKmUbj74cuTqOTtFbaegrSSnrDeI3DeLAc6YtG8Sggpw2ldn3QnQ82eG3U3VU3H6wZlXh5O0AeZTfRi0kKO0VdB3xfLk8vOOdfodaiU9csEjc3zQc6UpHq9yqcL7dWcgnxc2htxLKpuv1upPh5PAHksj0NtSCpe1ciiip1E5U1FIktPodaZhQ8xlcBQSkh9TljhHqRkG8jB8ZXIZXubNCJkDecUB63ma9nziH7PXz9pjr4m3PLGM9Dyf8A9DWneafNDdvrDX2UrE9j9DrTKASlYZdQ4JJz3i9DWPUfo/ZwqOq5aXvIjXCASRv0DD60a49n4/CNrKoWLE1kRk47Hmcz0UtJKjtCG7d1RTe0bXOHo9FrSLvWKr2N9VPbplHpaJXYcD+V8O38Nc4kudvD+bzx7Px0jaEIwjyxWEYbbeWedS/R+1C91hp299VRypWOmV0NaQE75Z+r3jQ+Kmsby4NylP4XI+LzbWFuVXg7dbzHh5s8bGDJSOjbQCrfq3WVNR4aYtHfIssxkuo3X6vUHxcn9sXU2W4Q3ZfqhmD4vOEEkuoUvAdYciPDzb2QBzSpUx1VF9usORT4ebNpEyE7qcdm/VjMK8XJ3h2zF1Ldl+r1vPW9yd4ds1XlCm04zkU07PNmgB6ApzUbRt88JTonmzZQbt0UOzfcHEFVqeWOcRbMXU06snc1CquTyd/hHQAq8cNq2+eEp5c8PjAAAq+WI2rbyuFtBzwy1hYiN24HB2L7o4r1ceWPwggA3LmexfDivfKJTfv5bZqHhu/PGIvpBubal97vJvZEipAC9jwEXubu2PlAEZKbhx2T17175YRIyr4w2rbpyu1x54xGJxuGdS+DcGjezziQyRfEngUL51f2/dEAM3bisdk+/wB69TDlhDmVeGG0bc0CefNnhu1N1U3iQbg0amX3jDzKF4SuGYL6tXxx+6IAZS6r1b9ZrephydofW8nC+3V6XW4ubPEe0N1Uzilm6nRnAqM+1EmzF5MvhmC8rV2emlRADKMruP1mt7w8nh1XRhebqtGbi5tCX6KXnKN1PswrrSFuVSnKaLyvaz00rACUZfdfreZ8PJ4A7o1bquQbi5s0IFUUrOSSlHsBu11wh13sDKcHX/emmMAJ39P43M+HzeA8H+z8O18IH7Z9TRH9q64Qrdj+d2/hhp2jACDj/wB7nj2fjB3P9nl9r4Qd/wDk9j4469kQP2D66i/7U07RgBe/q3W8wx7Pk8IWZGj9VyPi5O0Ld7Y9SHR8TXXCEKqIOc43V+zCmmMALV14Xm63Rm4ebQ2jJ7j9Xq/i5PClNVJylC8n2s9dawXqJXnNN1XswppSAHVvKwvt1ml1uHmzQyl1Pq36vW9XHk7w/Zi8pHDKF5PtZ661MM2hupmcUw3VaNhQZUEAPD3lYbRt/S7y5s0M3bqfVPua3q48sYfsheMrhli+nV8an7xiMTTdTNpeWbh0aooPuiAJUhV8s22bePDdphzw+MECbOCsyT2Ei8NXpn94w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8537" y="136901"/>
            <a:ext cx="820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Java a perfect fit ?</a:t>
            </a:r>
            <a:endParaRPr lang="en-US" sz="4400" dirty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775" y="1069731"/>
            <a:ext cx="880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Java as a language widely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our clients</a:t>
            </a:r>
          </a:p>
          <a:p>
            <a:pPr algn="l"/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Making client-customization very accessible</a:t>
            </a:r>
            <a:endParaRPr lang="en-US" sz="2800" b="1" dirty="0" smtClean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774" y="2332744"/>
            <a:ext cx="8978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Rich Client Platform available : Modularity</a:t>
            </a:r>
          </a:p>
          <a:p>
            <a:pPr algn="l"/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quickly to code up an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</a:t>
            </a:r>
          </a:p>
          <a:p>
            <a:pPr algn="l"/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     </a:t>
            </a:r>
            <a:r>
              <a:rPr lang="en-US" sz="2800" b="1" dirty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Focus on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domain </a:t>
            </a:r>
            <a:r>
              <a:rPr lang="en-US" sz="2800" b="1" dirty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knowledge not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plumbing</a:t>
            </a:r>
          </a:p>
          <a:p>
            <a:pPr algn="l"/>
            <a:r>
              <a:rPr lang="en-US" sz="1400" b="1" dirty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                  </a:t>
            </a:r>
            <a:r>
              <a:rPr lang="en-US" sz="14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</a:t>
            </a:r>
            <a:r>
              <a:rPr lang="en-US" sz="1400" b="1" dirty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://</a:t>
            </a:r>
            <a:r>
              <a:rPr lang="en-US" sz="14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platform.netbeans.org/screenshots.html</a:t>
            </a:r>
            <a:endParaRPr lang="en-US" sz="2800" b="1" dirty="0" smtClean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500" y="4216157"/>
            <a:ext cx="844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Multiplatform [Linux, Windows, Mac OS]</a:t>
            </a:r>
          </a:p>
          <a:p>
            <a:pPr algn="l"/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    Linux is heavily used in the industry</a:t>
            </a:r>
            <a:endParaRPr lang="en-US" sz="2800" b="1" dirty="0" smtClean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b="1" dirty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Write once run anywhere [Swing/FX]</a:t>
            </a:r>
            <a:endParaRPr lang="en-US" sz="2800" b="1" dirty="0" smtClean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512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837" y="2495211"/>
            <a:ext cx="820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</a:t>
            </a:r>
            <a:endParaRPr lang="en-US" sz="4400" dirty="0">
              <a:solidFill>
                <a:schemeClr val="accent3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735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berry">
  <a:themeElements>
    <a:clrScheme name="Blueberr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berry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ber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ber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Blueberry</Template>
  <TotalTime>9138</TotalTime>
  <Words>114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Blueberry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</dc:creator>
  <cp:lastModifiedBy>Bernd Ruehlicke</cp:lastModifiedBy>
  <cp:revision>412</cp:revision>
  <dcterms:created xsi:type="dcterms:W3CDTF">2007-05-01T13:45:00Z</dcterms:created>
  <dcterms:modified xsi:type="dcterms:W3CDTF">2014-08-26T20:19:06Z</dcterms:modified>
</cp:coreProperties>
</file>