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8" r:id="rId2"/>
    <p:sldId id="259" r:id="rId3"/>
    <p:sldId id="261" r:id="rId4"/>
    <p:sldId id="262" r:id="rId5"/>
    <p:sldId id="304" r:id="rId6"/>
    <p:sldId id="305" r:id="rId7"/>
    <p:sldId id="306" r:id="rId8"/>
    <p:sldId id="307" r:id="rId9"/>
    <p:sldId id="308" r:id="rId10"/>
    <p:sldId id="309" r:id="rId11"/>
    <p:sldId id="263" r:id="rId12"/>
    <p:sldId id="264" r:id="rId13"/>
    <p:sldId id="265" r:id="rId14"/>
    <p:sldId id="310" r:id="rId15"/>
    <p:sldId id="266" r:id="rId16"/>
    <p:sldId id="267" r:id="rId17"/>
    <p:sldId id="268" r:id="rId18"/>
    <p:sldId id="269" r:id="rId19"/>
    <p:sldId id="270" r:id="rId20"/>
    <p:sldId id="271" r:id="rId21"/>
    <p:sldId id="272" r:id="rId22"/>
    <p:sldId id="311" r:id="rId23"/>
    <p:sldId id="274" r:id="rId24"/>
    <p:sldId id="275" r:id="rId25"/>
    <p:sldId id="276" r:id="rId26"/>
    <p:sldId id="277" r:id="rId27"/>
    <p:sldId id="278" r:id="rId28"/>
    <p:sldId id="279" r:id="rId29"/>
    <p:sldId id="301" r:id="rId30"/>
    <p:sldId id="281" r:id="rId31"/>
    <p:sldId id="282" r:id="rId32"/>
    <p:sldId id="283" r:id="rId33"/>
    <p:sldId id="302"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312" r:id="rId48"/>
    <p:sldId id="303" r:id="rId49"/>
  </p:sldIdLst>
  <p:sldSz cx="12179300" cy="6858000"/>
  <p:notesSz cx="6858000" cy="9144000"/>
  <p:defaultTextStyle>
    <a:lvl1pPr>
      <a:defRPr>
        <a:solidFill>
          <a:srgbClr val="5F5F5F"/>
        </a:solidFill>
        <a:latin typeface="Calibri"/>
        <a:ea typeface="Calibri"/>
        <a:cs typeface="Calibri"/>
        <a:sym typeface="Calibri"/>
      </a:defRPr>
    </a:lvl1pPr>
    <a:lvl2pPr indent="457200">
      <a:defRPr>
        <a:solidFill>
          <a:srgbClr val="5F5F5F"/>
        </a:solidFill>
        <a:latin typeface="Calibri"/>
        <a:ea typeface="Calibri"/>
        <a:cs typeface="Calibri"/>
        <a:sym typeface="Calibri"/>
      </a:defRPr>
    </a:lvl2pPr>
    <a:lvl3pPr indent="914400">
      <a:defRPr>
        <a:solidFill>
          <a:srgbClr val="5F5F5F"/>
        </a:solidFill>
        <a:latin typeface="Calibri"/>
        <a:ea typeface="Calibri"/>
        <a:cs typeface="Calibri"/>
        <a:sym typeface="Calibri"/>
      </a:defRPr>
    </a:lvl3pPr>
    <a:lvl4pPr indent="1371600">
      <a:defRPr>
        <a:solidFill>
          <a:srgbClr val="5F5F5F"/>
        </a:solidFill>
        <a:latin typeface="Calibri"/>
        <a:ea typeface="Calibri"/>
        <a:cs typeface="Calibri"/>
        <a:sym typeface="Calibri"/>
      </a:defRPr>
    </a:lvl4pPr>
    <a:lvl5pPr indent="1828800">
      <a:defRPr>
        <a:solidFill>
          <a:srgbClr val="5F5F5F"/>
        </a:solidFill>
        <a:latin typeface="Calibri"/>
        <a:ea typeface="Calibri"/>
        <a:cs typeface="Calibri"/>
        <a:sym typeface="Calibri"/>
      </a:defRPr>
    </a:lvl5pPr>
    <a:lvl6pPr indent="2286000">
      <a:defRPr>
        <a:solidFill>
          <a:srgbClr val="5F5F5F"/>
        </a:solidFill>
        <a:latin typeface="Calibri"/>
        <a:ea typeface="Calibri"/>
        <a:cs typeface="Calibri"/>
        <a:sym typeface="Calibri"/>
      </a:defRPr>
    </a:lvl6pPr>
    <a:lvl7pPr indent="2743200">
      <a:defRPr>
        <a:solidFill>
          <a:srgbClr val="5F5F5F"/>
        </a:solidFill>
        <a:latin typeface="Calibri"/>
        <a:ea typeface="Calibri"/>
        <a:cs typeface="Calibri"/>
        <a:sym typeface="Calibri"/>
      </a:defRPr>
    </a:lvl7pPr>
    <a:lvl8pPr indent="3200400">
      <a:defRPr>
        <a:solidFill>
          <a:srgbClr val="5F5F5F"/>
        </a:solidFill>
        <a:latin typeface="Calibri"/>
        <a:ea typeface="Calibri"/>
        <a:cs typeface="Calibri"/>
        <a:sym typeface="Calibri"/>
      </a:defRPr>
    </a:lvl8pPr>
    <a:lvl9pPr indent="3657600">
      <a:defRPr>
        <a:solidFill>
          <a:srgbClr val="5F5F5F"/>
        </a:solidFill>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DA6B1">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DA6B1">
              <a:alpha val="20000"/>
            </a:srgbClr>
          </a:solidFill>
        </a:fill>
      </a:tcStyle>
    </a:firstCol>
    <a:lastRow>
      <a:tcTxStyle b="on" i="on">
        <a:font>
          <a:latin typeface="Calibri"/>
          <a:ea typeface="Calibri"/>
          <a:cs typeface="Calibri"/>
        </a:font>
        <a:srgbClr val="5F5F5F"/>
      </a:tcTxStyle>
      <a:tcStyle>
        <a:tcBdr>
          <a:left>
            <a:ln w="12700" cap="flat">
              <a:noFill/>
              <a:miter lim="400000"/>
            </a:ln>
          </a:left>
          <a:right>
            <a:ln w="12700" cap="flat">
              <a:noFill/>
              <a:miter lim="400000"/>
            </a:ln>
          </a:right>
          <a:top>
            <a:ln w="12700" cap="flat">
              <a:solidFill>
                <a:srgbClr val="8DA6B1"/>
              </a:solidFill>
              <a:prstDash val="solid"/>
              <a:bevel/>
            </a:ln>
          </a:top>
          <a:bottom>
            <a:ln w="12700" cap="flat">
              <a:solidFill>
                <a:srgbClr val="8DA6B1"/>
              </a:solidFill>
              <a:prstDash val="solid"/>
              <a:bevel/>
            </a:ln>
          </a:bottom>
          <a:insideH>
            <a:ln w="12700" cap="flat">
              <a:noFill/>
              <a:miter lim="400000"/>
            </a:ln>
          </a:insideH>
          <a:insideV>
            <a:ln w="12700" cap="flat">
              <a:noFill/>
              <a:miter lim="400000"/>
            </a:ln>
          </a:insideV>
        </a:tcBdr>
        <a:fill>
          <a:noFill/>
        </a:fill>
      </a:tcStyle>
    </a:lastRow>
    <a:firstRow>
      <a:tcTxStyle b="on" i="on">
        <a:font>
          <a:latin typeface="Calibri"/>
          <a:ea typeface="Calibri"/>
          <a:cs typeface="Calibri"/>
        </a:font>
        <a:srgbClr val="5F5F5F"/>
      </a:tcTxStyle>
      <a:tcStyle>
        <a:tcBdr>
          <a:left>
            <a:ln w="12700" cap="flat">
              <a:noFill/>
              <a:miter lim="400000"/>
            </a:ln>
          </a:left>
          <a:right>
            <a:ln w="12700" cap="flat">
              <a:noFill/>
              <a:miter lim="400000"/>
            </a:ln>
          </a:right>
          <a:top>
            <a:ln w="12700" cap="flat">
              <a:solidFill>
                <a:srgbClr val="8DA6B1"/>
              </a:solidFill>
              <a:prstDash val="solid"/>
              <a:bevel/>
            </a:ln>
          </a:top>
          <a:bottom>
            <a:ln w="12700" cap="flat">
              <a:solidFill>
                <a:srgbClr val="8DA6B1"/>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Calibri"/>
          <a:ea typeface="Calibri"/>
          <a:cs typeface="Calibri"/>
        </a:font>
        <a:srgbClr val="5F5F5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D0D1"/>
          </a:solidFill>
        </a:fill>
      </a:tcStyle>
    </a:wholeTbl>
    <a:band2H>
      <a:tcTxStyle/>
      <a:tcStyle>
        <a:tcBdr/>
        <a:fill>
          <a:solidFill>
            <a:srgbClr val="E8E9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6575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6575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6575E"/>
          </a:solidFill>
        </a:fill>
      </a:tcStyle>
    </a:firstRow>
  </a:tblStyle>
  <a:tblStyle styleId="{EEE7283C-3CF3-47DC-8721-378D4A62B228}" styleName="">
    <a:tblBg/>
    <a:wholeTbl>
      <a:tcTxStyle b="on" i="on">
        <a:font>
          <a:latin typeface="Calibri"/>
          <a:ea typeface="Calibri"/>
          <a:cs typeface="Calibri"/>
        </a:font>
        <a:srgbClr val="5F5F5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0E4"/>
          </a:solidFill>
        </a:fill>
      </a:tcStyle>
    </a:wholeTbl>
    <a:band2H>
      <a:tcTxStyle/>
      <a:tcStyle>
        <a:tcBdr/>
        <a:fill>
          <a:solidFill>
            <a:srgbClr val="EDF0F2"/>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6B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6B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6B1"/>
          </a:solidFill>
        </a:fill>
      </a:tcStyle>
    </a:firstRow>
  </a:tblStyle>
  <a:tblStyle styleId="{CF821DB8-F4EB-4A41-A1BA-3FCAFE7338EE}" styleName="">
    <a:tblBg/>
    <a:wholeTbl>
      <a:tcTxStyle b="on" i="on">
        <a:font>
          <a:latin typeface="Calibri"/>
          <a:ea typeface="Calibri"/>
          <a:cs typeface="Calibri"/>
        </a:font>
        <a:srgbClr val="5F5F5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9D1CB"/>
          </a:solidFill>
        </a:fill>
      </a:tcStyle>
    </a:wholeTbl>
    <a:band2H>
      <a:tcTxStyle/>
      <a:tcStyle>
        <a:tcBdr/>
        <a:fill>
          <a:solidFill>
            <a:srgbClr val="FCE9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5C2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5C2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5C25"/>
          </a:solidFill>
        </a:fill>
      </a:tcStyle>
    </a:firstRow>
  </a:tblStyle>
  <a:tblStyle styleId="{33BA23B1-9221-436E-865A-0063620EA4FD}" styleName="">
    <a:tblBg/>
    <a:wholeTbl>
      <a:tcTxStyle b="on" i="on">
        <a:font>
          <a:latin typeface="Calibri"/>
          <a:ea typeface="Calibri"/>
          <a:cs typeface="Calibri"/>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6575E"/>
          </a:solidFill>
        </a:fill>
      </a:tcStyle>
    </a:firstCol>
    <a:lastRow>
      <a:tcTxStyle b="on" i="on">
        <a:font>
          <a:latin typeface="Calibri"/>
          <a:ea typeface="Calibri"/>
          <a:cs typeface="Calibri"/>
        </a:font>
        <a:srgbClr val="5F5F5F"/>
      </a:tcTxStyle>
      <a:tcStyle>
        <a:tcBdr>
          <a:left>
            <a:ln w="12700" cap="flat">
              <a:noFill/>
              <a:miter lim="400000"/>
            </a:ln>
          </a:left>
          <a:right>
            <a:ln w="12700" cap="flat">
              <a:noFill/>
              <a:miter lim="400000"/>
            </a:ln>
          </a:right>
          <a:top>
            <a:ln w="508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rgbClr val="46575E"/>
          </a:solidFill>
        </a:fill>
      </a:tcStyle>
    </a:firstRow>
  </a:tblStyle>
  <a:tblStyle styleId="{2708684C-4D16-4618-839F-0558EEFCDFE6}" styleName="">
    <a:tblBg/>
    <a:wholeTbl>
      <a:tcTxStyle b="on" i="on">
        <a:font>
          <a:latin typeface="Calibri"/>
          <a:ea typeface="Calibri"/>
          <a:cs typeface="Calibri"/>
        </a:font>
        <a:srgbClr val="5F5F5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1D1"/>
          </a:solidFill>
        </a:fill>
      </a:tcStyle>
    </a:wholeTbl>
    <a:band2H>
      <a:tcTxStyle/>
      <a:tcStyle>
        <a:tcBdr/>
        <a:fill>
          <a:solidFill>
            <a:srgbClr val="E9E9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F5F5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F5F5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F5F5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709" autoAdjust="0"/>
  </p:normalViewPr>
  <p:slideViewPr>
    <p:cSldViewPr snapToGrid="0">
      <p:cViewPr varScale="1">
        <p:scale>
          <a:sx n="95" d="100"/>
          <a:sy n="95" d="100"/>
        </p:scale>
        <p:origin x="-280" y="-120"/>
      </p:cViewPr>
      <p:guideLst>
        <p:guide orient="horz" pos="2160"/>
        <p:guide pos="3836"/>
      </p:guideLst>
    </p:cSldViewPr>
  </p:slideViewPr>
  <p:notesTextViewPr>
    <p:cViewPr>
      <p:scale>
        <a:sx n="100" d="100"/>
        <a:sy n="100" d="100"/>
      </p:scale>
      <p:origin x="0" y="0"/>
    </p:cViewPr>
  </p:notesTextViewPr>
  <p:sorterViewPr>
    <p:cViewPr>
      <p:scale>
        <a:sx n="66" d="100"/>
        <a:sy n="66" d="100"/>
      </p:scale>
      <p:origin x="0" y="1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9" name="Shape 32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4972675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340" name="Shape 340"/>
          <p:cNvSpPr>
            <a:spLocks noGrp="1"/>
          </p:cNvSpPr>
          <p:nvPr>
            <p:ph type="body" sz="quarter" idx="1"/>
          </p:nvPr>
        </p:nvSpPr>
        <p:spPr>
          <a:prstGeom prst="rect">
            <a:avLst/>
          </a:prstGeom>
        </p:spPr>
        <p:txBody>
          <a:bodyPr/>
          <a:lstStyle/>
          <a:p>
            <a:pPr lvl="0" defTabSz="914400">
              <a:lnSpc>
                <a:spcPct val="100000"/>
              </a:lnSpc>
              <a:spcBef>
                <a:spcPts val="600"/>
              </a:spcBef>
              <a:defRPr sz="1800"/>
            </a:pPr>
            <a:r>
              <a:rPr sz="1100">
                <a:solidFill>
                  <a:srgbClr val="5F5F5F"/>
                </a:solidFill>
                <a:latin typeface="Calibri"/>
                <a:ea typeface="Calibri"/>
                <a:cs typeface="Calibri"/>
                <a:sym typeface="Calibri"/>
              </a:rPr>
              <a:t>This is a </a:t>
            </a:r>
            <a:r>
              <a:rPr sz="1100" b="1">
                <a:solidFill>
                  <a:srgbClr val="5F5F5F"/>
                </a:solidFill>
                <a:latin typeface="Calibri"/>
                <a:ea typeface="Calibri"/>
                <a:cs typeface="Calibri"/>
                <a:sym typeface="Calibri"/>
              </a:rPr>
              <a:t>Safe Harbor Front </a:t>
            </a:r>
            <a:r>
              <a:rPr sz="1100">
                <a:solidFill>
                  <a:srgbClr val="5F5F5F"/>
                </a:solidFill>
                <a:latin typeface="Calibri"/>
                <a:ea typeface="Calibri"/>
                <a:cs typeface="Calibri"/>
                <a:sym typeface="Calibri"/>
              </a:rPr>
              <a:t>slide, one of two Safe Harbor Statement slides included in this template.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One of the Safe Harbor slides must be used if your presentation covers material affected by Oracle’s Revenue Recognition Policy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To learn more about this policy, e-mail: </a:t>
            </a:r>
            <a:r>
              <a:rPr sz="1100">
                <a:solidFill>
                  <a:srgbClr val="5F5F5F"/>
                </a:solidFill>
                <a:latin typeface="Calibri"/>
                <a:ea typeface="Calibri"/>
                <a:cs typeface="Calibri"/>
                <a:sym typeface="Calibri"/>
                <a:hlinkClick r:id="rId3"/>
              </a:rPr>
              <a:t>Revrec-americasiebc_us@oracle.com </a:t>
            </a:r>
            <a:endParaRPr sz="1100">
              <a:solidFill>
                <a:srgbClr val="5F5F5F"/>
              </a:solidFill>
              <a:latin typeface="Calibri"/>
              <a:ea typeface="Calibri"/>
              <a:cs typeface="Calibri"/>
              <a:sym typeface="Calibri"/>
            </a:endParaRP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pPr lvl="0" defTabSz="914400">
              <a:lnSpc>
                <a:spcPct val="100000"/>
              </a:lnSpc>
              <a:spcBef>
                <a:spcPts val="600"/>
              </a:spcBef>
              <a:defRPr sz="1800"/>
            </a:pPr>
            <a:endParaRPr sz="1100" u="sng">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hlinkClick r:id="rId4"/>
              </a:rPr>
              <a:t>http://my.oracle.com/site/fin/gfo/GlobalProcesses/cnt452504.pdf</a:t>
            </a:r>
            <a:endParaRPr sz="1100" u="sng">
              <a:solidFill>
                <a:srgbClr val="5F5F5F"/>
              </a:solidFill>
              <a:latin typeface="Calibri"/>
              <a:ea typeface="Calibri"/>
              <a:cs typeface="Calibri"/>
              <a:sym typeface="Calibri"/>
            </a:endParaRPr>
          </a:p>
          <a:p>
            <a:pPr lvl="0" defTabSz="914400">
              <a:lnSpc>
                <a:spcPct val="100000"/>
              </a:lnSpc>
              <a:spcBef>
                <a:spcPts val="600"/>
              </a:spcBef>
              <a:defRPr sz="1800"/>
            </a:pPr>
            <a:endParaRPr sz="1100" u="sng">
              <a:solidFill>
                <a:srgbClr val="5F5F5F"/>
              </a:solidFill>
              <a:latin typeface="Calibri"/>
              <a:ea typeface="Calibri"/>
              <a:cs typeface="Calibri"/>
              <a:sym typeface="Calibri"/>
            </a:endParaRPr>
          </a:p>
          <a:p>
            <a:pPr lvl="0" defTabSz="929511">
              <a:lnSpc>
                <a:spcPct val="100000"/>
              </a:lnSpc>
              <a:spcBef>
                <a:spcPts val="600"/>
              </a:spcBef>
              <a:defRPr sz="1800"/>
            </a:pPr>
            <a:r>
              <a:rPr sz="1100">
                <a:solidFill>
                  <a:srgbClr val="5F5F5F"/>
                </a:solidFill>
                <a:latin typeface="Calibri"/>
                <a:ea typeface="Calibri"/>
                <a:cs typeface="Calibri"/>
                <a:sym typeface="Calibri"/>
              </a:rPr>
              <a:t>For all external communications such as press release, roadmaps, PowerPoint presentations, Safe Harbor Statements are required. You can refer to the link mentioned above to find out additional information/disclaimers required depending on your audience.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08" name="Shape 408"/>
          <p:cNvSpPr>
            <a:spLocks noGrp="1"/>
          </p:cNvSpPr>
          <p:nvPr>
            <p:ph type="body" sz="quarter" idx="1"/>
          </p:nvPr>
        </p:nvSpPr>
        <p:spPr>
          <a:prstGeom prst="rect">
            <a:avLst/>
          </a:prstGeom>
        </p:spPr>
        <p:txBody>
          <a:bodyPr/>
          <a:lstStyle/>
          <a:p>
            <a:pPr lvl="0" defTabSz="929511">
              <a:lnSpc>
                <a:spcPct val="100000"/>
              </a:lnSpc>
              <a:spcBef>
                <a:spcPts val="600"/>
              </a:spcBef>
              <a:defRPr sz="1800"/>
            </a:pPr>
            <a:r>
              <a:rPr sz="1100">
                <a:solidFill>
                  <a:srgbClr val="5F5F5F"/>
                </a:solidFill>
                <a:latin typeface="Calibri"/>
                <a:ea typeface="Calibri"/>
                <a:cs typeface="Calibri"/>
                <a:sym typeface="Calibri"/>
              </a:rPr>
              <a:t>This is a </a:t>
            </a:r>
            <a:r>
              <a:rPr sz="1100" b="1">
                <a:solidFill>
                  <a:srgbClr val="5F5F5F"/>
                </a:solidFill>
                <a:latin typeface="Calibri"/>
                <a:ea typeface="Calibri"/>
                <a:cs typeface="Calibri"/>
                <a:sym typeface="Calibri"/>
              </a:rPr>
              <a:t>Quote with Picture </a:t>
            </a:r>
            <a:r>
              <a:rPr sz="1100">
                <a:solidFill>
                  <a:srgbClr val="5F5F5F"/>
                </a:solidFill>
                <a:latin typeface="Calibri"/>
                <a:ea typeface="Calibri"/>
                <a:cs typeface="Calibri"/>
                <a:sym typeface="Calibri"/>
              </a:rPr>
              <a:t>slide</a:t>
            </a:r>
            <a:r>
              <a:rPr sz="1100" b="1">
                <a:solidFill>
                  <a:srgbClr val="5F5F5F"/>
                </a:solidFill>
                <a:latin typeface="Calibri"/>
                <a:ea typeface="Calibri"/>
                <a:cs typeface="Calibri"/>
                <a:sym typeface="Calibri"/>
              </a:rPr>
              <a:t> </a:t>
            </a:r>
            <a:r>
              <a:rPr sz="1100">
                <a:solidFill>
                  <a:srgbClr val="5F5F5F"/>
                </a:solidFill>
                <a:latin typeface="Calibri"/>
                <a:ea typeface="Calibri"/>
                <a:cs typeface="Calibri"/>
                <a:sym typeface="Calibri"/>
              </a:rPr>
              <a:t>ideal for including a picture with a brief quotation and attribution.</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To </a:t>
            </a:r>
            <a:r>
              <a:rPr sz="1100" b="1">
                <a:solidFill>
                  <a:srgbClr val="5F5F5F"/>
                </a:solidFill>
                <a:latin typeface="Calibri"/>
                <a:ea typeface="Calibri"/>
                <a:cs typeface="Calibri"/>
                <a:sym typeface="Calibri"/>
              </a:rPr>
              <a:t>Replace the Picture </a:t>
            </a:r>
            <a:r>
              <a:rPr sz="1100">
                <a:solidFill>
                  <a:srgbClr val="5F5F5F"/>
                </a:solidFill>
                <a:latin typeface="Calibri"/>
                <a:ea typeface="Calibri"/>
                <a:cs typeface="Calibri"/>
                <a:sym typeface="Calibri"/>
              </a:rPr>
              <a:t>on this sample slide (this applies to all slides in this template that contain replaceable pictures)</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b="1">
                <a:solidFill>
                  <a:srgbClr val="5F5F5F"/>
                </a:solidFill>
                <a:latin typeface="Calibri"/>
                <a:ea typeface="Calibri"/>
                <a:cs typeface="Calibri"/>
                <a:sym typeface="Calibri"/>
              </a:rPr>
              <a:t>Note:</a:t>
            </a:r>
            <a:r>
              <a:rPr sz="1100">
                <a:solidFill>
                  <a:srgbClr val="5F5F5F"/>
                </a:solidFill>
                <a:latin typeface="Calibri"/>
                <a:ea typeface="Calibri"/>
                <a:cs typeface="Calibri"/>
                <a:sym typeface="Calibri"/>
              </a:rPr>
              <a:t> Do not right-click the image to change the picture inside the picture placeholder. This will change the frame size of the picture placeholder. Instead, follow the steps outlined above.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16" name="Shape 416"/>
          <p:cNvSpPr>
            <a:spLocks noGrp="1"/>
          </p:cNvSpPr>
          <p:nvPr>
            <p:ph type="body" sz="quarter" idx="1"/>
          </p:nvPr>
        </p:nvSpPr>
        <p:spPr>
          <a:prstGeom prst="rect">
            <a:avLst/>
          </a:prstGeom>
        </p:spPr>
        <p:txBody>
          <a:bodyPr/>
          <a:lstStyle/>
          <a:p>
            <a:pPr lvl="0" defTabSz="914400">
              <a:lnSpc>
                <a:spcPct val="80000"/>
              </a:lnSpc>
              <a:spcBef>
                <a:spcPts val="600"/>
              </a:spcBef>
              <a:defRPr sz="1800"/>
            </a:pPr>
            <a:r>
              <a:rPr sz="1000">
                <a:solidFill>
                  <a:srgbClr val="5F5F5F"/>
                </a:solidFill>
                <a:latin typeface="Calibri"/>
                <a:ea typeface="Calibri"/>
                <a:cs typeface="Calibri"/>
                <a:sym typeface="Calibri"/>
              </a:rPr>
              <a:t>This is a sample </a:t>
            </a:r>
            <a:r>
              <a:rPr sz="1000" b="1">
                <a:solidFill>
                  <a:srgbClr val="5F5F5F"/>
                </a:solidFill>
                <a:latin typeface="Calibri"/>
                <a:ea typeface="Calibri"/>
                <a:cs typeface="Calibri"/>
                <a:sym typeface="Calibri"/>
              </a:rPr>
              <a:t>Metric with Picture </a:t>
            </a:r>
            <a:r>
              <a:rPr sz="1000">
                <a:solidFill>
                  <a:srgbClr val="5F5F5F"/>
                </a:solidFill>
                <a:latin typeface="Calibri"/>
                <a:ea typeface="Calibri"/>
                <a:cs typeface="Calibri"/>
                <a:sym typeface="Calibri"/>
              </a:rPr>
              <a:t>slide</a:t>
            </a:r>
            <a:r>
              <a:rPr sz="1000" b="1">
                <a:solidFill>
                  <a:srgbClr val="5F5F5F"/>
                </a:solidFill>
                <a:latin typeface="Calibri"/>
                <a:ea typeface="Calibri"/>
                <a:cs typeface="Calibri"/>
                <a:sym typeface="Calibri"/>
              </a:rPr>
              <a:t> </a:t>
            </a:r>
            <a:r>
              <a:rPr sz="1000">
                <a:solidFill>
                  <a:srgbClr val="5F5F5F"/>
                </a:solidFill>
                <a:latin typeface="Calibri"/>
                <a:ea typeface="Calibri"/>
                <a:cs typeface="Calibri"/>
                <a:sym typeface="Calibri"/>
              </a:rPr>
              <a:t>ideal for including a picture with a large metric and statement, to emphasize a percentage or figure for impact. </a:t>
            </a:r>
          </a:p>
          <a:p>
            <a:pPr lvl="0" defTabSz="914400">
              <a:lnSpc>
                <a:spcPct val="80000"/>
              </a:lnSpc>
              <a:spcBef>
                <a:spcPts val="600"/>
              </a:spcBef>
              <a:defRPr sz="1800"/>
            </a:pPr>
            <a:endParaRPr sz="1000">
              <a:solidFill>
                <a:srgbClr val="5F5F5F"/>
              </a:solidFill>
              <a:latin typeface="Calibri"/>
              <a:ea typeface="Calibri"/>
              <a:cs typeface="Calibri"/>
              <a:sym typeface="Calibri"/>
            </a:endParaRPr>
          </a:p>
          <a:p>
            <a:pPr lvl="0" defTabSz="914400">
              <a:lnSpc>
                <a:spcPct val="80000"/>
              </a:lnSpc>
              <a:spcBef>
                <a:spcPts val="600"/>
              </a:spcBef>
              <a:defRPr sz="1800"/>
            </a:pPr>
            <a:r>
              <a:rPr sz="1000">
                <a:solidFill>
                  <a:srgbClr val="5F5F5F"/>
                </a:solidFill>
                <a:latin typeface="Calibri"/>
                <a:ea typeface="Calibri"/>
                <a:cs typeface="Calibri"/>
                <a:sym typeface="Calibri"/>
              </a:rPr>
              <a:t>To customize this slide with your own picture:</a:t>
            </a:r>
          </a:p>
          <a:p>
            <a:pPr lvl="0" defTabSz="914400">
              <a:lnSpc>
                <a:spcPct val="80000"/>
              </a:lnSpc>
              <a:spcBef>
                <a:spcPts val="600"/>
              </a:spcBef>
              <a:defRPr sz="1800"/>
            </a:pPr>
            <a:endParaRPr sz="1000">
              <a:solidFill>
                <a:srgbClr val="5F5F5F"/>
              </a:solidFill>
              <a:latin typeface="Calibri"/>
              <a:ea typeface="Calibri"/>
              <a:cs typeface="Calibri"/>
              <a:sym typeface="Calibri"/>
            </a:endParaRPr>
          </a:p>
          <a:p>
            <a:pPr lvl="0" defTabSz="914400">
              <a:lnSpc>
                <a:spcPct val="80000"/>
              </a:lnSpc>
              <a:spcBef>
                <a:spcPts val="600"/>
              </a:spcBef>
              <a:defRPr sz="1800"/>
            </a:pPr>
            <a:r>
              <a:rPr sz="1000" b="1">
                <a:solidFill>
                  <a:srgbClr val="5F5F5F"/>
                </a:solidFill>
                <a:latin typeface="Calibri"/>
                <a:ea typeface="Calibri"/>
                <a:cs typeface="Calibri"/>
                <a:sym typeface="Calibri"/>
              </a:rPr>
              <a:t>Right-click</a:t>
            </a:r>
            <a:r>
              <a:rPr sz="1000">
                <a:solidFill>
                  <a:srgbClr val="5F5F5F"/>
                </a:solidFill>
                <a:latin typeface="Calibri"/>
                <a:ea typeface="Calibri"/>
                <a:cs typeface="Calibri"/>
                <a:sym typeface="Calibri"/>
              </a:rPr>
              <a:t> the slide area and choose </a:t>
            </a:r>
            <a:r>
              <a:rPr sz="1000" b="1">
                <a:solidFill>
                  <a:srgbClr val="5F5F5F"/>
                </a:solidFill>
                <a:latin typeface="Calibri"/>
                <a:ea typeface="Calibri"/>
                <a:cs typeface="Calibri"/>
                <a:sym typeface="Calibri"/>
              </a:rPr>
              <a:t>Format Background </a:t>
            </a:r>
            <a:r>
              <a:rPr sz="1000">
                <a:solidFill>
                  <a:srgbClr val="5F5F5F"/>
                </a:solidFill>
                <a:latin typeface="Calibri"/>
                <a:ea typeface="Calibri"/>
                <a:cs typeface="Calibri"/>
                <a:sym typeface="Calibri"/>
              </a:rPr>
              <a:t>from the pop-up menu. From the </a:t>
            </a:r>
            <a:r>
              <a:rPr sz="1000" b="1">
                <a:solidFill>
                  <a:srgbClr val="5F5F5F"/>
                </a:solidFill>
                <a:latin typeface="Calibri"/>
                <a:ea typeface="Calibri"/>
                <a:cs typeface="Calibri"/>
                <a:sym typeface="Calibri"/>
              </a:rPr>
              <a:t>Fill</a:t>
            </a:r>
            <a:r>
              <a:rPr sz="1000">
                <a:solidFill>
                  <a:srgbClr val="5F5F5F"/>
                </a:solidFill>
                <a:latin typeface="Calibri"/>
                <a:ea typeface="Calibri"/>
                <a:cs typeface="Calibri"/>
                <a:sym typeface="Calibri"/>
              </a:rPr>
              <a:t> menu, click </a:t>
            </a:r>
            <a:r>
              <a:rPr sz="1000" b="1">
                <a:solidFill>
                  <a:srgbClr val="5F5F5F"/>
                </a:solidFill>
                <a:latin typeface="Calibri"/>
                <a:ea typeface="Calibri"/>
                <a:cs typeface="Calibri"/>
                <a:sym typeface="Calibri"/>
              </a:rPr>
              <a:t>Picture</a:t>
            </a:r>
            <a:r>
              <a:rPr sz="1000">
                <a:solidFill>
                  <a:srgbClr val="5F5F5F"/>
                </a:solidFill>
                <a:latin typeface="Calibri"/>
                <a:ea typeface="Calibri"/>
                <a:cs typeface="Calibri"/>
                <a:sym typeface="Calibri"/>
              </a:rPr>
              <a:t> </a:t>
            </a:r>
            <a:r>
              <a:rPr sz="1000" b="1">
                <a:solidFill>
                  <a:srgbClr val="5F5F5F"/>
                </a:solidFill>
                <a:latin typeface="Calibri"/>
                <a:ea typeface="Calibri"/>
                <a:cs typeface="Calibri"/>
                <a:sym typeface="Calibri"/>
              </a:rPr>
              <a:t>and texture fill</a:t>
            </a:r>
            <a:r>
              <a:rPr sz="1000">
                <a:solidFill>
                  <a:srgbClr val="5F5F5F"/>
                </a:solidFill>
                <a:latin typeface="Calibri"/>
                <a:ea typeface="Calibri"/>
                <a:cs typeface="Calibri"/>
                <a:sym typeface="Calibri"/>
              </a:rPr>
              <a:t>. Under </a:t>
            </a:r>
            <a:r>
              <a:rPr sz="1000" b="1">
                <a:solidFill>
                  <a:srgbClr val="5F5F5F"/>
                </a:solidFill>
                <a:latin typeface="Calibri"/>
                <a:ea typeface="Calibri"/>
                <a:cs typeface="Calibri"/>
                <a:sym typeface="Calibri"/>
              </a:rPr>
              <a:t>Insert from: </a:t>
            </a:r>
            <a:r>
              <a:rPr sz="1000">
                <a:solidFill>
                  <a:srgbClr val="5F5F5F"/>
                </a:solidFill>
                <a:latin typeface="Calibri"/>
                <a:ea typeface="Calibri"/>
                <a:cs typeface="Calibri"/>
                <a:sym typeface="Calibri"/>
              </a:rPr>
              <a:t>click </a:t>
            </a:r>
            <a:r>
              <a:rPr sz="1000" b="1">
                <a:solidFill>
                  <a:srgbClr val="5F5F5F"/>
                </a:solidFill>
                <a:latin typeface="Calibri"/>
                <a:ea typeface="Calibri"/>
                <a:cs typeface="Calibri"/>
                <a:sym typeface="Calibri"/>
              </a:rPr>
              <a:t>File</a:t>
            </a:r>
            <a:r>
              <a:rPr sz="1000">
                <a:solidFill>
                  <a:srgbClr val="5F5F5F"/>
                </a:solidFill>
                <a:latin typeface="Calibri"/>
                <a:ea typeface="Calibri"/>
                <a:cs typeface="Calibri"/>
                <a:sym typeface="Calibri"/>
              </a:rPr>
              <a:t>. Locate your new picture and click </a:t>
            </a:r>
            <a:r>
              <a:rPr sz="1000" b="1">
                <a:solidFill>
                  <a:srgbClr val="5F5F5F"/>
                </a:solidFill>
                <a:latin typeface="Calibri"/>
                <a:ea typeface="Calibri"/>
                <a:cs typeface="Calibri"/>
                <a:sym typeface="Calibri"/>
              </a:rPr>
              <a:t>Insert</a:t>
            </a:r>
            <a:r>
              <a:rPr sz="1000">
                <a:solidFill>
                  <a:srgbClr val="5F5F5F"/>
                </a:solidFill>
                <a:latin typeface="Calibri"/>
                <a:ea typeface="Calibri"/>
                <a:cs typeface="Calibri"/>
                <a:sym typeface="Calibri"/>
              </a:rPr>
              <a:t>.</a:t>
            </a:r>
          </a:p>
          <a:p>
            <a:pPr lvl="0" defTabSz="914400">
              <a:lnSpc>
                <a:spcPct val="80000"/>
              </a:lnSpc>
              <a:spcBef>
                <a:spcPts val="600"/>
              </a:spcBef>
              <a:defRPr sz="1800"/>
            </a:pPr>
            <a:endParaRPr sz="1000">
              <a:solidFill>
                <a:srgbClr val="5F5F5F"/>
              </a:solidFill>
              <a:latin typeface="Calibri"/>
              <a:ea typeface="Calibri"/>
              <a:cs typeface="Calibri"/>
              <a:sym typeface="Calibri"/>
            </a:endParaRPr>
          </a:p>
          <a:p>
            <a:pPr lvl="0" defTabSz="914400">
              <a:lnSpc>
                <a:spcPct val="80000"/>
              </a:lnSpc>
              <a:spcBef>
                <a:spcPts val="600"/>
              </a:spcBef>
              <a:defRPr sz="1800"/>
            </a:pPr>
            <a:endParaRPr sz="1000">
              <a:solidFill>
                <a:srgbClr val="5F5F5F"/>
              </a:solidFill>
              <a:latin typeface="Calibri"/>
              <a:ea typeface="Calibri"/>
              <a:cs typeface="Calibri"/>
              <a:sym typeface="Calibri"/>
            </a:endParaRPr>
          </a:p>
          <a:p>
            <a:pPr lvl="0" defTabSz="914400">
              <a:lnSpc>
                <a:spcPct val="80000"/>
              </a:lnSpc>
              <a:spcBef>
                <a:spcPts val="600"/>
              </a:spcBef>
              <a:defRPr sz="1800"/>
            </a:pPr>
            <a:r>
              <a:rPr sz="1000">
                <a:solidFill>
                  <a:srgbClr val="5F5F5F"/>
                </a:solidFill>
                <a:latin typeface="Calibri"/>
                <a:ea typeface="Calibri"/>
                <a:cs typeface="Calibri"/>
                <a:sym typeface="Calibri"/>
              </a:rPr>
              <a:t>To </a:t>
            </a:r>
            <a:r>
              <a:rPr sz="1000" b="1">
                <a:solidFill>
                  <a:srgbClr val="5F5F5F"/>
                </a:solidFill>
                <a:latin typeface="Calibri"/>
                <a:ea typeface="Calibri"/>
                <a:cs typeface="Calibri"/>
                <a:sym typeface="Calibri"/>
              </a:rPr>
              <a:t>copy the Customized Background </a:t>
            </a:r>
            <a:r>
              <a:rPr sz="1000">
                <a:solidFill>
                  <a:srgbClr val="5F5F5F"/>
                </a:solidFill>
                <a:latin typeface="Calibri"/>
                <a:ea typeface="Calibri"/>
                <a:cs typeface="Calibri"/>
                <a:sym typeface="Calibri"/>
              </a:rPr>
              <a:t>from Another Presentation on </a:t>
            </a:r>
            <a:r>
              <a:rPr sz="1000" b="1">
                <a:solidFill>
                  <a:srgbClr val="5F5F5F"/>
                </a:solidFill>
                <a:latin typeface="Calibri"/>
                <a:ea typeface="Calibri"/>
                <a:cs typeface="Calibri"/>
                <a:sym typeface="Calibri"/>
              </a:rPr>
              <a:t>PC</a:t>
            </a:r>
            <a:endParaRPr sz="1000">
              <a:solidFill>
                <a:srgbClr val="5F5F5F"/>
              </a:solidFill>
              <a:latin typeface="Calibri"/>
              <a:ea typeface="Calibri"/>
              <a:cs typeface="Calibri"/>
              <a:sym typeface="Calibri"/>
            </a:endParaRP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Click </a:t>
            </a:r>
            <a:r>
              <a:rPr sz="1000" b="1">
                <a:solidFill>
                  <a:srgbClr val="5F5F5F"/>
                </a:solidFill>
                <a:latin typeface="Calibri"/>
                <a:ea typeface="Calibri"/>
                <a:cs typeface="Calibri"/>
                <a:sym typeface="Calibri"/>
              </a:rPr>
              <a:t>New Slide</a:t>
            </a:r>
            <a:r>
              <a:rPr sz="1000">
                <a:solidFill>
                  <a:srgbClr val="5F5F5F"/>
                </a:solidFill>
                <a:latin typeface="Calibri"/>
                <a:ea typeface="Calibri"/>
                <a:cs typeface="Calibri"/>
                <a:sym typeface="Calibri"/>
              </a:rPr>
              <a:t> from the </a:t>
            </a:r>
            <a:r>
              <a:rPr sz="1000" b="1">
                <a:solidFill>
                  <a:srgbClr val="5F5F5F"/>
                </a:solidFill>
                <a:latin typeface="Calibri"/>
                <a:ea typeface="Calibri"/>
                <a:cs typeface="Calibri"/>
                <a:sym typeface="Calibri"/>
              </a:rPr>
              <a:t>Home</a:t>
            </a:r>
            <a:r>
              <a:rPr sz="1000">
                <a:solidFill>
                  <a:srgbClr val="5F5F5F"/>
                </a:solidFill>
                <a:latin typeface="Calibri"/>
                <a:ea typeface="Calibri"/>
                <a:cs typeface="Calibri"/>
                <a:sym typeface="Calibri"/>
              </a:rPr>
              <a:t> tab's </a:t>
            </a:r>
            <a:r>
              <a:rPr sz="1000" b="1">
                <a:solidFill>
                  <a:srgbClr val="5F5F5F"/>
                </a:solidFill>
                <a:latin typeface="Calibri"/>
                <a:ea typeface="Calibri"/>
                <a:cs typeface="Calibri"/>
                <a:sym typeface="Calibri"/>
              </a:rPr>
              <a:t>Slides</a:t>
            </a:r>
            <a:r>
              <a:rPr sz="1000">
                <a:solidFill>
                  <a:srgbClr val="5F5F5F"/>
                </a:solidFill>
                <a:latin typeface="Calibri"/>
                <a:ea typeface="Calibri"/>
                <a:cs typeface="Calibri"/>
                <a:sym typeface="Calibri"/>
              </a:rPr>
              <a:t> group and select </a:t>
            </a:r>
            <a:r>
              <a:rPr sz="1000" b="1">
                <a:solidFill>
                  <a:srgbClr val="5F5F5F"/>
                </a:solidFill>
                <a:latin typeface="Calibri"/>
                <a:ea typeface="Calibri"/>
                <a:cs typeface="Calibri"/>
                <a:sym typeface="Calibri"/>
              </a:rPr>
              <a:t>Reuse Slides</a:t>
            </a:r>
            <a:r>
              <a:rPr sz="1000">
                <a:solidFill>
                  <a:srgbClr val="5F5F5F"/>
                </a:solidFill>
                <a:latin typeface="Calibri"/>
                <a:ea typeface="Calibri"/>
                <a:cs typeface="Calibri"/>
                <a:sym typeface="Calibri"/>
              </a:rPr>
              <a:t>.</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Click </a:t>
            </a:r>
            <a:r>
              <a:rPr sz="1000" b="1">
                <a:solidFill>
                  <a:srgbClr val="5F5F5F"/>
                </a:solidFill>
                <a:latin typeface="Calibri"/>
                <a:ea typeface="Calibri"/>
                <a:cs typeface="Calibri"/>
                <a:sym typeface="Calibri"/>
              </a:rPr>
              <a:t>Browse</a:t>
            </a:r>
            <a:r>
              <a:rPr sz="1000">
                <a:solidFill>
                  <a:srgbClr val="5F5F5F"/>
                </a:solidFill>
                <a:latin typeface="Calibri"/>
                <a:ea typeface="Calibri"/>
                <a:cs typeface="Calibri"/>
                <a:sym typeface="Calibri"/>
              </a:rPr>
              <a:t> in the </a:t>
            </a:r>
            <a:r>
              <a:rPr sz="1000" b="1">
                <a:solidFill>
                  <a:srgbClr val="5F5F5F"/>
                </a:solidFill>
                <a:latin typeface="Calibri"/>
                <a:ea typeface="Calibri"/>
                <a:cs typeface="Calibri"/>
                <a:sym typeface="Calibri"/>
              </a:rPr>
              <a:t>Reuse Slides </a:t>
            </a:r>
            <a:r>
              <a:rPr sz="1000">
                <a:solidFill>
                  <a:srgbClr val="5F5F5F"/>
                </a:solidFill>
                <a:latin typeface="Calibri"/>
                <a:ea typeface="Calibri"/>
                <a:cs typeface="Calibri"/>
                <a:sym typeface="Calibri"/>
              </a:rPr>
              <a:t>panel and select </a:t>
            </a:r>
            <a:r>
              <a:rPr sz="1000" b="1">
                <a:solidFill>
                  <a:srgbClr val="5F5F5F"/>
                </a:solidFill>
                <a:latin typeface="Calibri"/>
                <a:ea typeface="Calibri"/>
                <a:cs typeface="Calibri"/>
                <a:sym typeface="Calibri"/>
              </a:rPr>
              <a:t>Browse Files</a:t>
            </a:r>
            <a:r>
              <a:rPr sz="1000">
                <a:solidFill>
                  <a:srgbClr val="5F5F5F"/>
                </a:solidFill>
                <a:latin typeface="Calibri"/>
                <a:ea typeface="Calibri"/>
                <a:cs typeface="Calibri"/>
                <a:sym typeface="Calibri"/>
              </a:rPr>
              <a:t>. Double-click the PowerPoint presentation that contains the background you wish to copy.</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Check </a:t>
            </a:r>
            <a:r>
              <a:rPr sz="1000" b="1">
                <a:solidFill>
                  <a:srgbClr val="5F5F5F"/>
                </a:solidFill>
                <a:latin typeface="Calibri"/>
                <a:ea typeface="Calibri"/>
                <a:cs typeface="Calibri"/>
                <a:sym typeface="Calibri"/>
              </a:rPr>
              <a:t>Keep Source Formatting</a:t>
            </a:r>
            <a:r>
              <a:rPr sz="1000">
                <a:solidFill>
                  <a:srgbClr val="5F5F5F"/>
                </a:solidFill>
                <a:latin typeface="Calibri"/>
                <a:ea typeface="Calibri"/>
                <a:cs typeface="Calibri"/>
                <a:sym typeface="Calibri"/>
              </a:rPr>
              <a:t> and click the slide that contains the background you want.</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Click the left-hand slide preview to which you wish to apply the new master layout. </a:t>
            </a:r>
          </a:p>
          <a:p>
            <a:pPr marL="232394" lvl="0" indent="-232394" defTabSz="914400">
              <a:lnSpc>
                <a:spcPct val="80000"/>
              </a:lnSpc>
              <a:spcBef>
                <a:spcPts val="600"/>
              </a:spcBef>
              <a:buSzPct val="100000"/>
              <a:buAutoNum type="arabicPeriod"/>
              <a:defRPr sz="1800"/>
            </a:pPr>
            <a:r>
              <a:rPr sz="1000" b="1">
                <a:solidFill>
                  <a:srgbClr val="5F5F5F"/>
                </a:solidFill>
                <a:latin typeface="Calibri"/>
                <a:ea typeface="Calibri"/>
                <a:cs typeface="Calibri"/>
                <a:sym typeface="Calibri"/>
              </a:rPr>
              <a:t>Apply New Layout (Important): Right-click</a:t>
            </a:r>
            <a:r>
              <a:rPr sz="1000">
                <a:solidFill>
                  <a:srgbClr val="5F5F5F"/>
                </a:solidFill>
                <a:latin typeface="Calibri"/>
                <a:ea typeface="Calibri"/>
                <a:cs typeface="Calibri"/>
                <a:sym typeface="Calibri"/>
              </a:rPr>
              <a:t> any selected slide, point to </a:t>
            </a:r>
            <a:r>
              <a:rPr sz="1000" b="1">
                <a:solidFill>
                  <a:srgbClr val="5F5F5F"/>
                </a:solidFill>
                <a:latin typeface="Calibri"/>
                <a:ea typeface="Calibri"/>
                <a:cs typeface="Calibri"/>
                <a:sym typeface="Calibri"/>
              </a:rPr>
              <a:t>Layout</a:t>
            </a:r>
            <a:r>
              <a:rPr sz="1000">
                <a:solidFill>
                  <a:srgbClr val="5F5F5F"/>
                </a:solidFill>
                <a:latin typeface="Calibri"/>
                <a:ea typeface="Calibri"/>
                <a:cs typeface="Calibri"/>
                <a:sym typeface="Calibri"/>
              </a:rPr>
              <a:t>, and click the slide containing the desired layout from the layout gallery. </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Delete any unwanted slides or duplicates.</a:t>
            </a:r>
          </a:p>
          <a:p>
            <a:pPr marL="232394" lvl="0" indent="-232394" defTabSz="914400">
              <a:lnSpc>
                <a:spcPct val="80000"/>
              </a:lnSpc>
              <a:spcBef>
                <a:spcPts val="600"/>
              </a:spcBef>
              <a:buSzPct val="100000"/>
              <a:buAutoNum type="arabicPeriod"/>
              <a:defRPr sz="1800"/>
            </a:pPr>
            <a:endParaRPr sz="1000">
              <a:solidFill>
                <a:srgbClr val="5F5F5F"/>
              </a:solidFill>
              <a:latin typeface="Calibri"/>
              <a:ea typeface="Calibri"/>
              <a:cs typeface="Calibri"/>
              <a:sym typeface="Calibri"/>
            </a:endParaRPr>
          </a:p>
          <a:p>
            <a:pPr lvl="0" defTabSz="914400">
              <a:lnSpc>
                <a:spcPct val="80000"/>
              </a:lnSpc>
              <a:spcBef>
                <a:spcPts val="600"/>
              </a:spcBef>
              <a:defRPr sz="1800"/>
            </a:pPr>
            <a:r>
              <a:rPr sz="1000">
                <a:solidFill>
                  <a:srgbClr val="5F5F5F"/>
                </a:solidFill>
                <a:latin typeface="Calibri"/>
                <a:ea typeface="Calibri"/>
                <a:cs typeface="Calibri"/>
                <a:sym typeface="Calibri"/>
              </a:rPr>
              <a:t>To </a:t>
            </a:r>
            <a:r>
              <a:rPr sz="1000" b="1">
                <a:solidFill>
                  <a:srgbClr val="5F5F5F"/>
                </a:solidFill>
                <a:latin typeface="Calibri"/>
                <a:ea typeface="Calibri"/>
                <a:cs typeface="Calibri"/>
                <a:sym typeface="Calibri"/>
              </a:rPr>
              <a:t>copy the Customized Background</a:t>
            </a:r>
            <a:r>
              <a:rPr sz="1000">
                <a:solidFill>
                  <a:srgbClr val="5F5F5F"/>
                </a:solidFill>
                <a:latin typeface="Calibri"/>
                <a:ea typeface="Calibri"/>
                <a:cs typeface="Calibri"/>
                <a:sym typeface="Calibri"/>
              </a:rPr>
              <a:t> from Another Presentation on </a:t>
            </a:r>
            <a:r>
              <a:rPr sz="1000" b="1">
                <a:solidFill>
                  <a:srgbClr val="5F5F5F"/>
                </a:solidFill>
                <a:latin typeface="Calibri"/>
                <a:ea typeface="Calibri"/>
                <a:cs typeface="Calibri"/>
                <a:sym typeface="Calibri"/>
              </a:rPr>
              <a:t>Mac</a:t>
            </a:r>
            <a:endParaRPr sz="1000">
              <a:solidFill>
                <a:srgbClr val="5F5F5F"/>
              </a:solidFill>
              <a:latin typeface="Calibri"/>
              <a:ea typeface="Calibri"/>
              <a:cs typeface="Calibri"/>
              <a:sym typeface="Calibri"/>
            </a:endParaRP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Click </a:t>
            </a:r>
            <a:r>
              <a:rPr sz="1000" b="1">
                <a:solidFill>
                  <a:srgbClr val="5F5F5F"/>
                </a:solidFill>
                <a:latin typeface="Calibri"/>
                <a:ea typeface="Calibri"/>
                <a:cs typeface="Calibri"/>
                <a:sym typeface="Calibri"/>
              </a:rPr>
              <a:t>New Slide</a:t>
            </a:r>
            <a:r>
              <a:rPr sz="1000">
                <a:solidFill>
                  <a:srgbClr val="5F5F5F"/>
                </a:solidFill>
                <a:latin typeface="Calibri"/>
                <a:ea typeface="Calibri"/>
                <a:cs typeface="Calibri"/>
                <a:sym typeface="Calibri"/>
              </a:rPr>
              <a:t> from the </a:t>
            </a:r>
            <a:r>
              <a:rPr sz="1000" b="1">
                <a:solidFill>
                  <a:srgbClr val="5F5F5F"/>
                </a:solidFill>
                <a:latin typeface="Calibri"/>
                <a:ea typeface="Calibri"/>
                <a:cs typeface="Calibri"/>
                <a:sym typeface="Calibri"/>
              </a:rPr>
              <a:t>Home</a:t>
            </a:r>
            <a:r>
              <a:rPr sz="1000">
                <a:solidFill>
                  <a:srgbClr val="5F5F5F"/>
                </a:solidFill>
                <a:latin typeface="Calibri"/>
                <a:ea typeface="Calibri"/>
                <a:cs typeface="Calibri"/>
                <a:sym typeface="Calibri"/>
              </a:rPr>
              <a:t> tab's </a:t>
            </a:r>
            <a:r>
              <a:rPr sz="1000" b="1">
                <a:solidFill>
                  <a:srgbClr val="5F5F5F"/>
                </a:solidFill>
                <a:latin typeface="Calibri"/>
                <a:ea typeface="Calibri"/>
                <a:cs typeface="Calibri"/>
                <a:sym typeface="Calibri"/>
              </a:rPr>
              <a:t>Slides</a:t>
            </a:r>
            <a:r>
              <a:rPr sz="1000">
                <a:solidFill>
                  <a:srgbClr val="5F5F5F"/>
                </a:solidFill>
                <a:latin typeface="Calibri"/>
                <a:ea typeface="Calibri"/>
                <a:cs typeface="Calibri"/>
                <a:sym typeface="Calibri"/>
              </a:rPr>
              <a:t> group and select </a:t>
            </a:r>
            <a:r>
              <a:rPr sz="1000" b="1">
                <a:solidFill>
                  <a:srgbClr val="5F5F5F"/>
                </a:solidFill>
                <a:latin typeface="Calibri"/>
                <a:ea typeface="Calibri"/>
                <a:cs typeface="Calibri"/>
                <a:sym typeface="Calibri"/>
              </a:rPr>
              <a:t>Insert Slides from Other Presentation…</a:t>
            </a:r>
            <a:endParaRPr sz="1000">
              <a:solidFill>
                <a:srgbClr val="5F5F5F"/>
              </a:solidFill>
              <a:latin typeface="Calibri"/>
              <a:ea typeface="Calibri"/>
              <a:cs typeface="Calibri"/>
              <a:sym typeface="Calibri"/>
            </a:endParaRP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Navigate to the PowerPoint presentation file that contains the background you wish to copy. Double-click or press </a:t>
            </a:r>
            <a:r>
              <a:rPr sz="1000" b="1">
                <a:solidFill>
                  <a:srgbClr val="5F5F5F"/>
                </a:solidFill>
                <a:latin typeface="Calibri"/>
                <a:ea typeface="Calibri"/>
                <a:cs typeface="Calibri"/>
                <a:sym typeface="Calibri"/>
              </a:rPr>
              <a:t>Insert. </a:t>
            </a:r>
            <a:r>
              <a:rPr sz="1000">
                <a:solidFill>
                  <a:srgbClr val="5F5F5F"/>
                </a:solidFill>
                <a:latin typeface="Calibri"/>
                <a:ea typeface="Calibri"/>
                <a:cs typeface="Calibri"/>
                <a:sym typeface="Calibri"/>
              </a:rPr>
              <a:t>This prompts the </a:t>
            </a:r>
            <a:r>
              <a:rPr sz="1000" b="1">
                <a:solidFill>
                  <a:srgbClr val="5F5F5F"/>
                </a:solidFill>
                <a:latin typeface="Calibri"/>
                <a:ea typeface="Calibri"/>
                <a:cs typeface="Calibri"/>
                <a:sym typeface="Calibri"/>
              </a:rPr>
              <a:t>Slide Finder</a:t>
            </a:r>
            <a:r>
              <a:rPr sz="1000">
                <a:solidFill>
                  <a:srgbClr val="5F5F5F"/>
                </a:solidFill>
                <a:latin typeface="Calibri"/>
                <a:ea typeface="Calibri"/>
                <a:cs typeface="Calibri"/>
                <a:sym typeface="Calibri"/>
              </a:rPr>
              <a:t> dialogue box.</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Make sure </a:t>
            </a:r>
            <a:r>
              <a:rPr sz="1000" b="1">
                <a:solidFill>
                  <a:srgbClr val="5F5F5F"/>
                </a:solidFill>
                <a:latin typeface="Calibri"/>
                <a:ea typeface="Calibri"/>
                <a:cs typeface="Calibri"/>
                <a:sym typeface="Calibri"/>
              </a:rPr>
              <a:t>Keep design of original slides</a:t>
            </a:r>
            <a:r>
              <a:rPr sz="1000">
                <a:solidFill>
                  <a:srgbClr val="5F5F5F"/>
                </a:solidFill>
                <a:latin typeface="Calibri"/>
                <a:ea typeface="Calibri"/>
                <a:cs typeface="Calibri"/>
                <a:sym typeface="Calibri"/>
              </a:rPr>
              <a:t> is </a:t>
            </a:r>
            <a:r>
              <a:rPr sz="1000" b="1">
                <a:solidFill>
                  <a:srgbClr val="5F5F5F"/>
                </a:solidFill>
                <a:latin typeface="Calibri"/>
                <a:ea typeface="Calibri"/>
                <a:cs typeface="Calibri"/>
                <a:sym typeface="Calibri"/>
              </a:rPr>
              <a:t>unchecked</a:t>
            </a:r>
            <a:r>
              <a:rPr sz="1000">
                <a:solidFill>
                  <a:srgbClr val="5F5F5F"/>
                </a:solidFill>
                <a:latin typeface="Calibri"/>
                <a:ea typeface="Calibri"/>
                <a:cs typeface="Calibri"/>
                <a:sym typeface="Calibri"/>
              </a:rPr>
              <a:t> and click the slide(s) that contains the background you want. Hold Shift key to select multiple slides.</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Click the left-hand slide preview to which you wish to apply the new master layout. </a:t>
            </a:r>
          </a:p>
          <a:p>
            <a:pPr marL="232394" lvl="0" indent="-232394" defTabSz="914400">
              <a:lnSpc>
                <a:spcPct val="80000"/>
              </a:lnSpc>
              <a:spcBef>
                <a:spcPts val="600"/>
              </a:spcBef>
              <a:buSzPct val="100000"/>
              <a:buAutoNum type="arabicPeriod"/>
              <a:defRPr sz="1800"/>
            </a:pPr>
            <a:r>
              <a:rPr sz="1000" b="1">
                <a:solidFill>
                  <a:srgbClr val="5F5F5F"/>
                </a:solidFill>
                <a:latin typeface="Calibri"/>
                <a:ea typeface="Calibri"/>
                <a:cs typeface="Calibri"/>
                <a:sym typeface="Calibri"/>
              </a:rPr>
              <a:t>Apply New Layout (Important): </a:t>
            </a:r>
            <a:r>
              <a:rPr sz="1000">
                <a:solidFill>
                  <a:srgbClr val="5F5F5F"/>
                </a:solidFill>
                <a:latin typeface="Calibri"/>
                <a:ea typeface="Calibri"/>
                <a:cs typeface="Calibri"/>
                <a:sym typeface="Calibri"/>
              </a:rPr>
              <a:t>Click </a:t>
            </a:r>
            <a:r>
              <a:rPr sz="1000" b="1">
                <a:solidFill>
                  <a:srgbClr val="5F5F5F"/>
                </a:solidFill>
                <a:latin typeface="Calibri"/>
                <a:ea typeface="Calibri"/>
                <a:cs typeface="Calibri"/>
                <a:sym typeface="Calibri"/>
              </a:rPr>
              <a:t>Layout</a:t>
            </a:r>
            <a:r>
              <a:rPr sz="1000">
                <a:solidFill>
                  <a:srgbClr val="5F5F5F"/>
                </a:solidFill>
                <a:latin typeface="Calibri"/>
                <a:ea typeface="Calibri"/>
                <a:cs typeface="Calibri"/>
                <a:sym typeface="Calibri"/>
              </a:rPr>
              <a:t> from the </a:t>
            </a:r>
            <a:r>
              <a:rPr sz="1000" b="1">
                <a:solidFill>
                  <a:srgbClr val="5F5F5F"/>
                </a:solidFill>
                <a:latin typeface="Calibri"/>
                <a:ea typeface="Calibri"/>
                <a:cs typeface="Calibri"/>
                <a:sym typeface="Calibri"/>
              </a:rPr>
              <a:t>Home</a:t>
            </a:r>
            <a:r>
              <a:rPr sz="1000">
                <a:solidFill>
                  <a:srgbClr val="5F5F5F"/>
                </a:solidFill>
                <a:latin typeface="Calibri"/>
                <a:ea typeface="Calibri"/>
                <a:cs typeface="Calibri"/>
                <a:sym typeface="Calibri"/>
              </a:rPr>
              <a:t> tab's </a:t>
            </a:r>
            <a:r>
              <a:rPr sz="1000" b="1">
                <a:solidFill>
                  <a:srgbClr val="5F5F5F"/>
                </a:solidFill>
                <a:latin typeface="Calibri"/>
                <a:ea typeface="Calibri"/>
                <a:cs typeface="Calibri"/>
                <a:sym typeface="Calibri"/>
              </a:rPr>
              <a:t>Slides</a:t>
            </a:r>
            <a:r>
              <a:rPr sz="1000">
                <a:solidFill>
                  <a:srgbClr val="5F5F5F"/>
                </a:solidFill>
                <a:latin typeface="Calibri"/>
                <a:ea typeface="Calibri"/>
                <a:cs typeface="Calibri"/>
                <a:sym typeface="Calibri"/>
              </a:rPr>
              <a:t> group, and click the slide containing the desired layout from the layout gallery. </a:t>
            </a:r>
          </a:p>
          <a:p>
            <a:pPr marL="232394" lvl="0" indent="-232394" defTabSz="914400">
              <a:lnSpc>
                <a:spcPct val="80000"/>
              </a:lnSpc>
              <a:spcBef>
                <a:spcPts val="600"/>
              </a:spcBef>
              <a:buSzPct val="100000"/>
              <a:buAutoNum type="arabicPeriod"/>
              <a:defRPr sz="1800"/>
            </a:pPr>
            <a:r>
              <a:rPr sz="1000">
                <a:solidFill>
                  <a:srgbClr val="5F5F5F"/>
                </a:solidFill>
                <a:latin typeface="Calibri"/>
                <a:ea typeface="Calibri"/>
                <a:cs typeface="Calibri"/>
                <a:sym typeface="Calibri"/>
              </a:rPr>
              <a:t>Delete any unwanted slides or duplicates.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526" name="Shape 526"/>
          <p:cNvSpPr>
            <a:spLocks noGrp="1"/>
          </p:cNvSpPr>
          <p:nvPr>
            <p:ph type="body" sz="quarter" idx="1"/>
          </p:nvPr>
        </p:nvSpPr>
        <p:spPr>
          <a:prstGeom prst="rect">
            <a:avLst/>
          </a:prstGeom>
        </p:spPr>
        <p:txBody>
          <a:bodyPr/>
          <a:lstStyle/>
          <a:p>
            <a:pPr lvl="0" defTabSz="914400">
              <a:lnSpc>
                <a:spcPct val="100000"/>
              </a:lnSpc>
              <a:spcBef>
                <a:spcPts val="600"/>
              </a:spcBef>
              <a:defRPr sz="1800"/>
            </a:pPr>
            <a:r>
              <a:rPr sz="1100">
                <a:solidFill>
                  <a:srgbClr val="5F5F5F"/>
                </a:solidFill>
                <a:latin typeface="Calibri"/>
                <a:ea typeface="Calibri"/>
                <a:cs typeface="Calibri"/>
                <a:sym typeface="Calibri"/>
              </a:rPr>
              <a:t>This is a </a:t>
            </a:r>
            <a:r>
              <a:rPr sz="1100" b="1">
                <a:solidFill>
                  <a:srgbClr val="5F5F5F"/>
                </a:solidFill>
                <a:latin typeface="Calibri"/>
                <a:ea typeface="Calibri"/>
                <a:cs typeface="Calibri"/>
                <a:sym typeface="Calibri"/>
              </a:rPr>
              <a:t>Announcement </a:t>
            </a:r>
            <a:r>
              <a:rPr sz="1100">
                <a:solidFill>
                  <a:srgbClr val="5F5F5F"/>
                </a:solidFill>
                <a:latin typeface="Calibri"/>
                <a:ea typeface="Calibri"/>
                <a:cs typeface="Calibri"/>
                <a:sym typeface="Calibri"/>
              </a:rPr>
              <a:t>slide</a:t>
            </a:r>
            <a:r>
              <a:rPr sz="1100" b="1">
                <a:solidFill>
                  <a:srgbClr val="5F5F5F"/>
                </a:solidFill>
                <a:latin typeface="Calibri"/>
                <a:ea typeface="Calibri"/>
                <a:cs typeface="Calibri"/>
                <a:sym typeface="Calibri"/>
              </a:rPr>
              <a:t> </a:t>
            </a:r>
            <a:r>
              <a:rPr sz="1100">
                <a:solidFill>
                  <a:srgbClr val="5F5F5F"/>
                </a:solidFill>
                <a:latin typeface="Calibri"/>
                <a:ea typeface="Calibri"/>
                <a:cs typeface="Calibri"/>
                <a:sym typeface="Calibri"/>
              </a:rPr>
              <a:t>ideal for including a picture and partner or product logo with a brief title and subtitle or description.</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To </a:t>
            </a:r>
            <a:r>
              <a:rPr sz="1100" b="1">
                <a:solidFill>
                  <a:srgbClr val="5F5F5F"/>
                </a:solidFill>
                <a:latin typeface="Calibri"/>
                <a:ea typeface="Calibri"/>
                <a:cs typeface="Calibri"/>
                <a:sym typeface="Calibri"/>
              </a:rPr>
              <a:t>Replace the Picture </a:t>
            </a:r>
            <a:r>
              <a:rPr sz="1100">
                <a:solidFill>
                  <a:srgbClr val="5F5F5F"/>
                </a:solidFill>
                <a:latin typeface="Calibri"/>
                <a:ea typeface="Calibri"/>
                <a:cs typeface="Calibri"/>
                <a:sym typeface="Calibri"/>
              </a:rPr>
              <a:t>on this sample slide (this applies to all slides in this template that contain replaceable pictures)</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b="1">
                <a:solidFill>
                  <a:srgbClr val="5F5F5F"/>
                </a:solidFill>
                <a:latin typeface="Calibri"/>
                <a:ea typeface="Calibri"/>
                <a:cs typeface="Calibri"/>
                <a:sym typeface="Calibri"/>
              </a:rPr>
              <a:t>Note:</a:t>
            </a:r>
            <a:r>
              <a:rPr sz="1100">
                <a:solidFill>
                  <a:srgbClr val="5F5F5F"/>
                </a:solidFill>
                <a:latin typeface="Calibri"/>
                <a:ea typeface="Calibri"/>
                <a:cs typeface="Calibri"/>
                <a:sym typeface="Calibri"/>
              </a:rPr>
              <a:t> Do not right-click the image to change the picture inside the picture placeholder. This will change the frame size of the picture placeholder. Instead, follow the steps outlined above. </a:t>
            </a:r>
          </a:p>
          <a:p>
            <a:pPr lvl="0" defTabSz="914400">
              <a:lnSpc>
                <a:spcPct val="100000"/>
              </a:lnSpc>
              <a:spcBef>
                <a:spcPts val="600"/>
              </a:spcBef>
              <a:defRPr sz="1800"/>
            </a:pPr>
            <a:endParaRPr sz="1100">
              <a:solidFill>
                <a:srgbClr val="5F5F5F"/>
              </a:solidFill>
              <a:latin typeface="Calibri"/>
              <a:ea typeface="Calibri"/>
              <a:cs typeface="Calibri"/>
              <a:sym typeface="Calibri"/>
            </a:endParaRPr>
          </a:p>
          <a:p>
            <a:pPr lvl="0" defTabSz="914400">
              <a:lnSpc>
                <a:spcPct val="100000"/>
              </a:lnSpc>
              <a:spcBef>
                <a:spcPts val="600"/>
              </a:spcBef>
              <a:defRPr sz="1800"/>
            </a:pPr>
            <a:r>
              <a:rPr sz="1100">
                <a:solidFill>
                  <a:srgbClr val="5F5F5F"/>
                </a:solidFill>
                <a:latin typeface="Calibri"/>
                <a:ea typeface="Calibri"/>
                <a:cs typeface="Calibri"/>
                <a:sym typeface="Calibri"/>
              </a:rPr>
              <a:t>To </a:t>
            </a:r>
            <a:r>
              <a:rPr sz="1100" b="1">
                <a:solidFill>
                  <a:srgbClr val="5F5F5F"/>
                </a:solidFill>
                <a:latin typeface="Calibri"/>
                <a:ea typeface="Calibri"/>
                <a:cs typeface="Calibri"/>
                <a:sym typeface="Calibri"/>
              </a:rPr>
              <a:t>Replace the LOGO </a:t>
            </a:r>
            <a:r>
              <a:rPr sz="1100">
                <a:solidFill>
                  <a:srgbClr val="5F5F5F"/>
                </a:solidFill>
                <a:latin typeface="Calibri"/>
                <a:ea typeface="Calibri"/>
                <a:cs typeface="Calibri"/>
                <a:sym typeface="Calibri"/>
              </a:rPr>
              <a:t>on this sample slide:</a:t>
            </a:r>
          </a:p>
          <a:p>
            <a:pPr lvl="0" defTabSz="914400">
              <a:lnSpc>
                <a:spcPct val="100000"/>
              </a:lnSpc>
              <a:spcBef>
                <a:spcPts val="600"/>
              </a:spcBef>
              <a:defRPr sz="1800"/>
            </a:pPr>
            <a:endParaRPr sz="1100" b="1">
              <a:solidFill>
                <a:srgbClr val="5F5F5F"/>
              </a:solidFill>
              <a:latin typeface="Calibri"/>
              <a:ea typeface="Calibri"/>
              <a:cs typeface="Calibri"/>
              <a:sym typeface="Calibri"/>
            </a:endParaRPr>
          </a:p>
          <a:p>
            <a:pPr lvl="0" defTabSz="914400">
              <a:lnSpc>
                <a:spcPct val="100000"/>
              </a:lnSpc>
              <a:spcBef>
                <a:spcPts val="600"/>
              </a:spcBef>
              <a:defRPr sz="1800"/>
            </a:pPr>
            <a:r>
              <a:rPr sz="1100" b="1">
                <a:solidFill>
                  <a:srgbClr val="5F5F5F"/>
                </a:solidFill>
                <a:latin typeface="Calibri"/>
                <a:ea typeface="Calibri"/>
                <a:cs typeface="Calibri"/>
                <a:sym typeface="Calibri"/>
              </a:rPr>
              <a:t>Right-click </a:t>
            </a:r>
            <a:r>
              <a:rPr sz="1100">
                <a:solidFill>
                  <a:srgbClr val="5F5F5F"/>
                </a:solidFill>
                <a:latin typeface="Calibri"/>
                <a:ea typeface="Calibri"/>
                <a:cs typeface="Calibri"/>
                <a:sym typeface="Calibri"/>
              </a:rPr>
              <a:t>the sample LOGO and choose Change Picture. Navigate to the location where the new logo is stored, select desired logo file and click on the Open button to replace the sample logo.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without Picture">
    <p:bg>
      <p:bgPr>
        <a:solidFill>
          <a:srgbClr val="DCE3E4"/>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531812" y="0"/>
            <a:ext cx="11125201" cy="2209800"/>
          </a:xfrm>
          <a:prstGeom prst="rect">
            <a:avLst/>
          </a:prstGeom>
        </p:spPr>
        <p:txBody>
          <a:bodyPr anchor="b"/>
          <a:lstStyle>
            <a:lvl1pPr>
              <a:defRPr sz="4800"/>
            </a:lvl1pPr>
          </a:lstStyle>
          <a:p>
            <a:pPr lvl="0">
              <a:defRPr sz="1800">
                <a:solidFill>
                  <a:srgbClr val="000000"/>
                </a:solidFill>
              </a:defRPr>
            </a:pPr>
            <a:r>
              <a:rPr sz="4800">
                <a:solidFill>
                  <a:srgbClr val="5F5F5F"/>
                </a:solidFill>
              </a:rPr>
              <a:t>Title Text</a:t>
            </a:r>
          </a:p>
        </p:txBody>
      </p:sp>
      <p:sp>
        <p:nvSpPr>
          <p:cNvPr id="14" name="Shape 14"/>
          <p:cNvSpPr>
            <a:spLocks noGrp="1"/>
          </p:cNvSpPr>
          <p:nvPr>
            <p:ph type="body" idx="1"/>
          </p:nvPr>
        </p:nvSpPr>
        <p:spPr>
          <a:xfrm>
            <a:off x="531762" y="2286000"/>
            <a:ext cx="11126649"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pic>
        <p:nvPicPr>
          <p:cNvPr id="15"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6" name="Shape 16"/>
          <p:cNvSpPr/>
          <p:nvPr/>
        </p:nvSpPr>
        <p:spPr>
          <a:xfrm>
            <a:off x="5804453" y="6584188"/>
            <a:ext cx="277261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Header without Picture">
    <p:spTree>
      <p:nvGrpSpPr>
        <p:cNvPr id="1" name=""/>
        <p:cNvGrpSpPr/>
        <p:nvPr/>
      </p:nvGrpSpPr>
      <p:grpSpPr>
        <a:xfrm>
          <a:off x="0" y="0"/>
          <a:ext cx="0" cy="0"/>
          <a:chOff x="0" y="0"/>
          <a:chExt cx="0" cy="0"/>
        </a:xfrm>
      </p:grpSpPr>
      <p:sp>
        <p:nvSpPr>
          <p:cNvPr id="59" name="Shape 59"/>
          <p:cNvSpPr>
            <a:spLocks noGrp="1"/>
          </p:cNvSpPr>
          <p:nvPr>
            <p:ph type="title"/>
          </p:nvPr>
        </p:nvSpPr>
        <p:spPr>
          <a:xfrm>
            <a:off x="531812" y="885824"/>
            <a:ext cx="11125201" cy="3086101"/>
          </a:xfrm>
          <a:prstGeom prst="rect">
            <a:avLst/>
          </a:prstGeom>
        </p:spPr>
        <p:txBody>
          <a:bodyPr anchor="b"/>
          <a:lstStyle>
            <a:lvl1pPr>
              <a:defRPr sz="4800"/>
            </a:lvl1pPr>
          </a:lstStyle>
          <a:p>
            <a:pPr lvl="0">
              <a:defRPr sz="1800">
                <a:solidFill>
                  <a:srgbClr val="000000"/>
                </a:solidFill>
              </a:defRPr>
            </a:pPr>
            <a:r>
              <a:rPr sz="4800">
                <a:solidFill>
                  <a:srgbClr val="5F5F5F"/>
                </a:solidFill>
              </a:rPr>
              <a:t>Title Text</a:t>
            </a:r>
          </a:p>
        </p:txBody>
      </p:sp>
      <p:sp>
        <p:nvSpPr>
          <p:cNvPr id="60" name="Shape 60"/>
          <p:cNvSpPr>
            <a:spLocks noGrp="1"/>
          </p:cNvSpPr>
          <p:nvPr>
            <p:ph type="body" idx="1"/>
          </p:nvPr>
        </p:nvSpPr>
        <p:spPr>
          <a:xfrm>
            <a:off x="531812" y="4038598"/>
            <a:ext cx="11125201" cy="2158368"/>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hape 63" descr="Section Header with Picture&#10;&#10;Full bleed 4-color photo can be inserted here"/>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grpSp>
        <p:nvGrpSpPr>
          <p:cNvPr id="68" name="Group 68"/>
          <p:cNvGrpSpPr/>
          <p:nvPr/>
        </p:nvGrpSpPr>
        <p:grpSpPr>
          <a:xfrm>
            <a:off x="-1" y="-1"/>
            <a:ext cx="12189400" cy="6858001"/>
            <a:chOff x="0" y="0"/>
            <a:chExt cx="12189398" cy="6858000"/>
          </a:xfrm>
        </p:grpSpPr>
        <p:sp>
          <p:nvSpPr>
            <p:cNvPr id="64" name="Shape 6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5" name="Shape 6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6" name="Shape 6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67" name="Shape 6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69" name="Shape 69"/>
          <p:cNvSpPr>
            <a:spLocks noGrp="1"/>
          </p:cNvSpPr>
          <p:nvPr>
            <p:ph type="title"/>
          </p:nvPr>
        </p:nvSpPr>
        <p:spPr>
          <a:xfrm>
            <a:off x="531812" y="885824"/>
            <a:ext cx="11125201" cy="3086101"/>
          </a:xfrm>
          <a:prstGeom prst="rect">
            <a:avLst/>
          </a:prstGeom>
        </p:spPr>
        <p:txBody>
          <a:bodyPr anchor="b"/>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70" name="Shape 70"/>
          <p:cNvSpPr>
            <a:spLocks noGrp="1"/>
          </p:cNvSpPr>
          <p:nvPr>
            <p:ph type="body" idx="1"/>
          </p:nvPr>
        </p:nvSpPr>
        <p:spPr>
          <a:xfrm>
            <a:off x="531812" y="4038598"/>
            <a:ext cx="11125201" cy="2628901"/>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pic>
        <p:nvPicPr>
          <p:cNvPr id="71"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72" name="Shape 7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73" name="Shape 73"/>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nnouncement">
    <p:spTree>
      <p:nvGrpSpPr>
        <p:cNvPr id="1" name=""/>
        <p:cNvGrpSpPr/>
        <p:nvPr/>
      </p:nvGrpSpPr>
      <p:grpSpPr>
        <a:xfrm>
          <a:off x="0" y="0"/>
          <a:ext cx="0" cy="0"/>
          <a:chOff x="0" y="0"/>
          <a:chExt cx="0" cy="0"/>
        </a:xfrm>
      </p:grpSpPr>
      <p:sp>
        <p:nvSpPr>
          <p:cNvPr id="75" name="Shape 75"/>
          <p:cNvSpPr>
            <a:spLocks noGrp="1"/>
          </p:cNvSpPr>
          <p:nvPr>
            <p:ph type="title"/>
          </p:nvPr>
        </p:nvSpPr>
        <p:spPr>
          <a:xfrm>
            <a:off x="531812" y="190500"/>
            <a:ext cx="4800601" cy="3360421"/>
          </a:xfrm>
          <a:prstGeom prst="rect">
            <a:avLst/>
          </a:prstGeom>
        </p:spPr>
        <p:txBody>
          <a:bodyPr anchor="b"/>
          <a:lstStyle>
            <a:lvl1pPr>
              <a:defRPr sz="4800"/>
            </a:lvl1pPr>
          </a:lstStyle>
          <a:p>
            <a:pPr lvl="0">
              <a:defRPr sz="1800">
                <a:solidFill>
                  <a:srgbClr val="000000"/>
                </a:solidFill>
              </a:defRPr>
            </a:pPr>
            <a:r>
              <a:rPr sz="4800">
                <a:solidFill>
                  <a:srgbClr val="5F5F5F"/>
                </a:solidFill>
              </a:rPr>
              <a:t>Title Text</a:t>
            </a:r>
          </a:p>
        </p:txBody>
      </p:sp>
      <p:sp>
        <p:nvSpPr>
          <p:cNvPr id="76" name="Shape 76"/>
          <p:cNvSpPr>
            <a:spLocks noGrp="1"/>
          </p:cNvSpPr>
          <p:nvPr>
            <p:ph type="body" idx="1"/>
          </p:nvPr>
        </p:nvSpPr>
        <p:spPr>
          <a:xfrm>
            <a:off x="531812" y="3657600"/>
            <a:ext cx="4800599" cy="32004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
        <p:nvSpPr>
          <p:cNvPr id="77" name="Shape 7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with Logo">
    <p:spTree>
      <p:nvGrpSpPr>
        <p:cNvPr id="1" name=""/>
        <p:cNvGrpSpPr/>
        <p:nvPr/>
      </p:nvGrpSpPr>
      <p:grpSpPr>
        <a:xfrm>
          <a:off x="0" y="0"/>
          <a:ext cx="0" cy="0"/>
          <a:chOff x="0" y="0"/>
          <a:chExt cx="0" cy="0"/>
        </a:xfrm>
      </p:grpSpPr>
      <p:sp>
        <p:nvSpPr>
          <p:cNvPr id="83" name="Shape 83"/>
          <p:cNvSpPr>
            <a:spLocks noGrp="1"/>
          </p:cNvSpPr>
          <p:nvPr>
            <p:ph type="title"/>
          </p:nvPr>
        </p:nvSpPr>
        <p:spPr>
          <a:xfrm>
            <a:off x="3198811" y="1905000"/>
            <a:ext cx="8456615"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4" name="Shape 84"/>
          <p:cNvSpPr>
            <a:spLocks noGrp="1"/>
          </p:cNvSpPr>
          <p:nvPr>
            <p:ph type="body" idx="1"/>
          </p:nvPr>
        </p:nvSpPr>
        <p:spPr>
          <a:xfrm>
            <a:off x="3503610" y="4191000"/>
            <a:ext cx="8151815" cy="2030479"/>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5" name="Shape 8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with Picture">
    <p:spTree>
      <p:nvGrpSpPr>
        <p:cNvPr id="1" name=""/>
        <p:cNvGrpSpPr/>
        <p:nvPr/>
      </p:nvGrpSpPr>
      <p:grpSpPr>
        <a:xfrm>
          <a:off x="0" y="0"/>
          <a:ext cx="0" cy="0"/>
          <a:chOff x="0" y="0"/>
          <a:chExt cx="0" cy="0"/>
        </a:xfrm>
      </p:grpSpPr>
      <p:sp>
        <p:nvSpPr>
          <p:cNvPr id="87" name="Shape 87"/>
          <p:cNvSpPr>
            <a:spLocks noGrp="1"/>
          </p:cNvSpPr>
          <p:nvPr>
            <p:ph type="title"/>
          </p:nvPr>
        </p:nvSpPr>
        <p:spPr>
          <a:xfrm>
            <a:off x="3198811" y="1905000"/>
            <a:ext cx="8456615" cy="2286000"/>
          </a:xfrm>
          <a:prstGeom prst="rect">
            <a:avLst/>
          </a:prstGeom>
        </p:spPr>
        <p:txBody>
          <a:bodyPr anchor="t"/>
          <a:lstStyle>
            <a:lvl1pPr marL="228600" indent="-228600">
              <a:defRPr sz="4000"/>
            </a:lvl1pPr>
          </a:lstStyle>
          <a:p>
            <a:pPr lvl="0">
              <a:defRPr sz="1800">
                <a:solidFill>
                  <a:srgbClr val="000000"/>
                </a:solidFill>
              </a:defRPr>
            </a:pPr>
            <a:r>
              <a:rPr sz="4000">
                <a:solidFill>
                  <a:srgbClr val="5F5F5F"/>
                </a:solidFill>
              </a:rPr>
              <a:t>Title Text</a:t>
            </a:r>
          </a:p>
        </p:txBody>
      </p:sp>
      <p:sp>
        <p:nvSpPr>
          <p:cNvPr id="88" name="Shape 88"/>
          <p:cNvSpPr>
            <a:spLocks noGrp="1"/>
          </p:cNvSpPr>
          <p:nvPr>
            <p:ph type="body" idx="1"/>
          </p:nvPr>
        </p:nvSpPr>
        <p:spPr>
          <a:xfrm>
            <a:off x="3503610" y="4191000"/>
            <a:ext cx="8151815" cy="2036565"/>
          </a:xfrm>
          <a:prstGeom prst="rect">
            <a:avLst/>
          </a:prstGeom>
        </p:spPr>
        <p:txBody>
          <a:bodyPr/>
          <a:lstStyle>
            <a:lvl1pPr marL="292100" indent="-292100">
              <a:spcBef>
                <a:spcPts val="0"/>
              </a:spcBef>
              <a:buClr>
                <a:srgbClr val="5F5F5F"/>
              </a:buClr>
              <a:buChar char="–"/>
              <a:defRPr sz="2400"/>
            </a:lvl1pPr>
            <a:lvl2pPr marL="0" indent="457200">
              <a:spcBef>
                <a:spcPts val="0"/>
              </a:spcBef>
              <a:buClr>
                <a:srgbClr val="5F5F5F"/>
              </a:buClr>
              <a:buSzTx/>
              <a:buNone/>
              <a:defRPr sz="2400"/>
            </a:lvl2pPr>
            <a:lvl3pPr marL="0" indent="914400">
              <a:spcBef>
                <a:spcPts val="0"/>
              </a:spcBef>
              <a:buClr>
                <a:srgbClr val="5F5F5F"/>
              </a:buClr>
              <a:buSzTx/>
              <a:buNone/>
              <a:defRPr sz="2400"/>
            </a:lvl3pPr>
            <a:lvl4pPr marL="0" indent="1371600">
              <a:spcBef>
                <a:spcPts val="0"/>
              </a:spcBef>
              <a:buClr>
                <a:srgbClr val="5F5F5F"/>
              </a:buClr>
              <a:buSzTx/>
              <a:buNone/>
              <a:defRPr sz="2400"/>
            </a:lvl4pPr>
            <a:lvl5pPr marL="0" indent="1828800">
              <a:spcBef>
                <a:spcPts val="0"/>
              </a:spcBef>
              <a:buClr>
                <a:srgbClr val="5F5F5F"/>
              </a:buClr>
              <a:buSzTx/>
              <a:buNone/>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89" name="Shape 8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95" name="Group 95"/>
          <p:cNvGrpSpPr/>
          <p:nvPr/>
        </p:nvGrpSpPr>
        <p:grpSpPr>
          <a:xfrm>
            <a:off x="-1" y="-1"/>
            <a:ext cx="12189400" cy="6858001"/>
            <a:chOff x="0" y="0"/>
            <a:chExt cx="12189398" cy="6858000"/>
          </a:xfrm>
        </p:grpSpPr>
        <p:sp>
          <p:nvSpPr>
            <p:cNvPr id="91" name="Shape 91"/>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92" name="Shape 92"/>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93" name="Shape 93"/>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94" name="Shape 94"/>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96"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97" name="Shape 97"/>
          <p:cNvSpPr/>
          <p:nvPr/>
        </p:nvSpPr>
        <p:spPr>
          <a:xfrm flipH="1">
            <a:off x="6094412"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98" name="Shape 98"/>
          <p:cNvSpPr>
            <a:spLocks noGrp="1"/>
          </p:cNvSpPr>
          <p:nvPr>
            <p:ph type="body" idx="1"/>
          </p:nvPr>
        </p:nvSpPr>
        <p:spPr>
          <a:xfrm>
            <a:off x="531812" y="1140487"/>
            <a:ext cx="5410200" cy="5099649"/>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99" name="Shape 9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00" name="Shape 100"/>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01" name="Shape 101"/>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hree Content">
    <p:spTree>
      <p:nvGrpSpPr>
        <p:cNvPr id="1" name=""/>
        <p:cNvGrpSpPr/>
        <p:nvPr/>
      </p:nvGrpSpPr>
      <p:grpSpPr>
        <a:xfrm>
          <a:off x="0" y="0"/>
          <a:ext cx="0" cy="0"/>
          <a:chOff x="0" y="0"/>
          <a:chExt cx="0" cy="0"/>
        </a:xfrm>
      </p:grpSpPr>
      <p:grpSp>
        <p:nvGrpSpPr>
          <p:cNvPr id="107" name="Group 107"/>
          <p:cNvGrpSpPr/>
          <p:nvPr/>
        </p:nvGrpSpPr>
        <p:grpSpPr>
          <a:xfrm>
            <a:off x="-1" y="-1"/>
            <a:ext cx="12189400" cy="6858001"/>
            <a:chOff x="0" y="0"/>
            <a:chExt cx="12189398" cy="6858000"/>
          </a:xfrm>
        </p:grpSpPr>
        <p:sp>
          <p:nvSpPr>
            <p:cNvPr id="103" name="Shape 103"/>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04" name="Shape 104"/>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05" name="Shape 105"/>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06" name="Shape 106"/>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08"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09" name="Shape 109"/>
          <p:cNvSpPr/>
          <p:nvPr/>
        </p:nvSpPr>
        <p:spPr>
          <a:xfrm flipH="1">
            <a:off x="4189412"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10" name="Shape 110"/>
          <p:cNvSpPr/>
          <p:nvPr/>
        </p:nvSpPr>
        <p:spPr>
          <a:xfrm flipH="1">
            <a:off x="7999411"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11" name="Shape 111"/>
          <p:cNvSpPr>
            <a:spLocks noGrp="1"/>
          </p:cNvSpPr>
          <p:nvPr>
            <p:ph type="body" idx="1"/>
          </p:nvPr>
        </p:nvSpPr>
        <p:spPr>
          <a:xfrm>
            <a:off x="531814" y="1137973"/>
            <a:ext cx="3474721" cy="5041438"/>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12" name="Shape 11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3" name="Shape 113"/>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14" name="Shape 11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Four Content">
    <p:spTree>
      <p:nvGrpSpPr>
        <p:cNvPr id="1" name=""/>
        <p:cNvGrpSpPr/>
        <p:nvPr/>
      </p:nvGrpSpPr>
      <p:grpSpPr>
        <a:xfrm>
          <a:off x="0" y="0"/>
          <a:ext cx="0" cy="0"/>
          <a:chOff x="0" y="0"/>
          <a:chExt cx="0" cy="0"/>
        </a:xfrm>
      </p:grpSpPr>
      <p:grpSp>
        <p:nvGrpSpPr>
          <p:cNvPr id="120" name="Group 120"/>
          <p:cNvGrpSpPr/>
          <p:nvPr/>
        </p:nvGrpSpPr>
        <p:grpSpPr>
          <a:xfrm>
            <a:off x="-1" y="-1"/>
            <a:ext cx="12189400" cy="6858001"/>
            <a:chOff x="0" y="0"/>
            <a:chExt cx="12189398" cy="6858000"/>
          </a:xfrm>
        </p:grpSpPr>
        <p:sp>
          <p:nvSpPr>
            <p:cNvPr id="116" name="Shape 116"/>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7" name="Shape 117"/>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8" name="Shape 118"/>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19" name="Shape 119"/>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21"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22" name="Shape 122"/>
          <p:cNvSpPr>
            <a:spLocks noGrp="1"/>
          </p:cNvSpPr>
          <p:nvPr>
            <p:ph type="body" idx="1"/>
          </p:nvPr>
        </p:nvSpPr>
        <p:spPr>
          <a:xfrm>
            <a:off x="531812" y="1146771"/>
            <a:ext cx="5410200" cy="4766534"/>
          </a:xfrm>
          <a:prstGeom prst="rect">
            <a:avLst/>
          </a:prstGeom>
        </p:spPr>
        <p:txBody>
          <a:bodyPr/>
          <a:lstStyle>
            <a:lvl1pPr>
              <a:defRPr sz="2400"/>
            </a:lvl1pPr>
            <a:lvl2pPr marL="548639" indent="-274319">
              <a:defRPr sz="2400"/>
            </a:lvl2pPr>
            <a:lvl3pPr marL="792479" indent="-243840">
              <a:defRPr sz="2400"/>
            </a:lvl3pPr>
            <a:lvl4pPr marL="1051560" indent="-274320">
              <a:defRPr sz="2400"/>
            </a:lvl4pPr>
            <a:lvl5pPr marL="1319348" indent="-313508">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23" name="Shape 12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4" name="Shape 124"/>
          <p:cNvSpPr/>
          <p:nvPr/>
        </p:nvSpPr>
        <p:spPr>
          <a:xfrm flipH="1">
            <a:off x="6094412" y="1146771"/>
            <a:ext cx="1" cy="4796829"/>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25" name="Shape 125"/>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26" name="Shape 12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adrant for Infographics">
    <p:spTree>
      <p:nvGrpSpPr>
        <p:cNvPr id="1" name=""/>
        <p:cNvGrpSpPr/>
        <p:nvPr/>
      </p:nvGrpSpPr>
      <p:grpSpPr>
        <a:xfrm>
          <a:off x="0" y="0"/>
          <a:ext cx="0" cy="0"/>
          <a:chOff x="0" y="0"/>
          <a:chExt cx="0" cy="0"/>
        </a:xfrm>
      </p:grpSpPr>
      <p:grpSp>
        <p:nvGrpSpPr>
          <p:cNvPr id="132" name="Group 132"/>
          <p:cNvGrpSpPr/>
          <p:nvPr/>
        </p:nvGrpSpPr>
        <p:grpSpPr>
          <a:xfrm>
            <a:off x="-1" y="-1"/>
            <a:ext cx="12189400" cy="6858001"/>
            <a:chOff x="0" y="0"/>
            <a:chExt cx="12189398" cy="6858000"/>
          </a:xfrm>
        </p:grpSpPr>
        <p:sp>
          <p:nvSpPr>
            <p:cNvPr id="128" name="Shape 128"/>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29" name="Shape 129"/>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30" name="Shape 130"/>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31" name="Shape 131"/>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33"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34" name="Shape 13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35" name="Shape 135"/>
          <p:cNvSpPr/>
          <p:nvPr/>
        </p:nvSpPr>
        <p:spPr>
          <a:xfrm flipH="1">
            <a:off x="6094412" y="1137523"/>
            <a:ext cx="1" cy="4806078"/>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36" name="Shape 136"/>
          <p:cNvSpPr>
            <a:spLocks noGrp="1"/>
          </p:cNvSpPr>
          <p:nvPr>
            <p:ph type="body" idx="1"/>
          </p:nvPr>
        </p:nvSpPr>
        <p:spPr>
          <a:xfrm>
            <a:off x="2436810" y="1139097"/>
            <a:ext cx="3505203" cy="2599785"/>
          </a:xfrm>
          <a:prstGeom prst="rect">
            <a:avLst/>
          </a:prstGeom>
        </p:spPr>
        <p:txBody>
          <a:bodyPr anchor="ctr"/>
          <a:lstStyle>
            <a:lvl1pPr marL="0" indent="0">
              <a:buClrTx/>
              <a:buSzTx/>
              <a:buFontTx/>
              <a:buNone/>
              <a:defRPr sz="2400"/>
            </a:lvl1pPr>
            <a:lvl2pPr marL="205740" indent="-205740">
              <a:buClrTx/>
              <a:buFontTx/>
              <a:buChar char="•"/>
              <a:defRPr sz="2400"/>
            </a:lvl2pPr>
            <a:lvl3pPr marL="205740" indent="-205740">
              <a:buClrTx/>
              <a:buFontTx/>
              <a:defRPr sz="2400"/>
            </a:lvl3pPr>
            <a:lvl4pPr marL="205740" indent="-205740">
              <a:buClrTx/>
              <a:buFontTx/>
              <a:buChar char="•"/>
              <a:defRPr sz="2400"/>
            </a:lvl4pPr>
            <a:lvl5pPr marL="205740" indent="-205740">
              <a:buClrTx/>
              <a:buFontTx/>
              <a:defRPr sz="2400"/>
            </a:lvl5pPr>
          </a:lstStyle>
          <a:p>
            <a:pPr lvl="0">
              <a:defRPr sz="1800">
                <a:solidFill>
                  <a:srgbClr val="000000"/>
                </a:solidFill>
              </a:defRPr>
            </a:pPr>
            <a:r>
              <a:rPr sz="2400">
                <a:solidFill>
                  <a:srgbClr val="5F5F5F"/>
                </a:solidFill>
              </a:rPr>
              <a:t>Body Level One</a:t>
            </a:r>
          </a:p>
          <a:p>
            <a:pPr lvl="1">
              <a:defRPr sz="1800">
                <a:solidFill>
                  <a:srgbClr val="000000"/>
                </a:solidFill>
              </a:defRPr>
            </a:pPr>
            <a:r>
              <a:rPr sz="2400">
                <a:solidFill>
                  <a:srgbClr val="5F5F5F"/>
                </a:solidFill>
              </a:rPr>
              <a:t>Body Level Two</a:t>
            </a:r>
          </a:p>
          <a:p>
            <a:pPr lvl="2">
              <a:defRPr sz="1800">
                <a:solidFill>
                  <a:srgbClr val="000000"/>
                </a:solidFill>
              </a:defRPr>
            </a:pPr>
            <a:r>
              <a:rPr sz="2400">
                <a:solidFill>
                  <a:srgbClr val="5F5F5F"/>
                </a:solidFill>
              </a:rPr>
              <a:t>Body Level Three</a:t>
            </a:r>
          </a:p>
          <a:p>
            <a:pPr lvl="3">
              <a:defRPr sz="1800">
                <a:solidFill>
                  <a:srgbClr val="000000"/>
                </a:solidFill>
              </a:defRPr>
            </a:pPr>
            <a:r>
              <a:rPr sz="2400">
                <a:solidFill>
                  <a:srgbClr val="5F5F5F"/>
                </a:solidFill>
              </a:rPr>
              <a:t>Body Level Four</a:t>
            </a:r>
          </a:p>
          <a:p>
            <a:pPr lvl="4">
              <a:defRPr sz="1800">
                <a:solidFill>
                  <a:srgbClr val="000000"/>
                </a:solidFill>
              </a:defRPr>
            </a:pPr>
            <a:r>
              <a:rPr sz="2400">
                <a:solidFill>
                  <a:srgbClr val="5F5F5F"/>
                </a:solidFill>
              </a:rPr>
              <a:t>Body Level Five</a:t>
            </a:r>
          </a:p>
        </p:txBody>
      </p:sp>
      <p:sp>
        <p:nvSpPr>
          <p:cNvPr id="137" name="Shape 137"/>
          <p:cNvSpPr/>
          <p:nvPr/>
        </p:nvSpPr>
        <p:spPr>
          <a:xfrm flipH="1" flipV="1">
            <a:off x="531812" y="3733799"/>
            <a:ext cx="11125203" cy="2"/>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38" name="Shape 138"/>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39" name="Shape 13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Metric">
    <p:spTree>
      <p:nvGrpSpPr>
        <p:cNvPr id="1" name=""/>
        <p:cNvGrpSpPr/>
        <p:nvPr/>
      </p:nvGrpSpPr>
      <p:grpSpPr>
        <a:xfrm>
          <a:off x="0" y="0"/>
          <a:ext cx="0" cy="0"/>
          <a:chOff x="0" y="0"/>
          <a:chExt cx="0" cy="0"/>
        </a:xfrm>
      </p:grpSpPr>
      <p:sp>
        <p:nvSpPr>
          <p:cNvPr id="141" name="Shape 141"/>
          <p:cNvSpPr>
            <a:spLocks noGrp="1"/>
          </p:cNvSpPr>
          <p:nvPr>
            <p:ph type="body" idx="1"/>
          </p:nvPr>
        </p:nvSpPr>
        <p:spPr>
          <a:xfrm>
            <a:off x="5256212" y="666750"/>
            <a:ext cx="5486401" cy="4457700"/>
          </a:xfrm>
          <a:prstGeom prst="rect">
            <a:avLst/>
          </a:prstGeom>
        </p:spPr>
        <p:txBody>
          <a:bodyPr anchor="ctr"/>
          <a:lstStyle>
            <a:lvl1pPr marL="0" indent="0">
              <a:buClrTx/>
              <a:buSzTx/>
              <a:buFontTx/>
              <a:buNone/>
            </a:lvl1pPr>
            <a:lvl2pPr marL="240029" indent="-240029">
              <a:buClrTx/>
              <a:buFontTx/>
              <a:buChar char="•"/>
            </a:lvl2pPr>
            <a:lvl3pPr marL="240029" indent="-240029">
              <a:buClrTx/>
              <a:buFontTx/>
            </a:lvl3pPr>
            <a:lvl4pPr marL="240029" indent="-240029">
              <a:buClrTx/>
              <a:buFontTx/>
              <a:buChar char="•"/>
            </a:lvl4pPr>
            <a:lvl5pPr marL="240029" indent="-240029">
              <a:buClrTx/>
              <a:buFontTx/>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42" name="Shape 14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43" name="Shape 143"/>
          <p:cNvSpPr>
            <a:spLocks noGrp="1"/>
          </p:cNvSpPr>
          <p:nvPr>
            <p:ph type="title"/>
          </p:nvPr>
        </p:nvSpPr>
        <p:spPr>
          <a:xfrm>
            <a:off x="760412" y="666750"/>
            <a:ext cx="4076701" cy="4457700"/>
          </a:xfrm>
          <a:prstGeom prst="rect">
            <a:avLst/>
          </a:prstGeom>
        </p:spPr>
        <p:txBody>
          <a:bodyPr/>
          <a:lstStyle>
            <a:lvl1pPr algn="r">
              <a:defRPr sz="16600" b="1">
                <a:solidFill>
                  <a:srgbClr val="8DA6B1"/>
                </a:solidFill>
              </a:defRPr>
            </a:lvl1pPr>
          </a:lstStyle>
          <a:p>
            <a:pPr lvl="0">
              <a:defRPr sz="1800" b="0">
                <a:solidFill>
                  <a:srgbClr val="000000"/>
                </a:solidFill>
              </a:defRPr>
            </a:pPr>
            <a:r>
              <a:rPr sz="16600" b="1">
                <a:solidFill>
                  <a:srgbClr val="8DA6B1"/>
                </a:solidFill>
              </a:rPr>
              <a:t>Title Text</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without Pictur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531812" y="0"/>
            <a:ext cx="11125201" cy="2209800"/>
          </a:xfrm>
          <a:prstGeom prst="rect">
            <a:avLst/>
          </a:prstGeom>
        </p:spPr>
        <p:txBody>
          <a:bodyPr anchor="b"/>
          <a:lstStyle>
            <a:lvl1pPr>
              <a:defRPr sz="4800"/>
            </a:lvl1pPr>
          </a:lstStyle>
          <a:p>
            <a:pPr lvl="0">
              <a:defRPr sz="1800">
                <a:solidFill>
                  <a:srgbClr val="000000"/>
                </a:solidFill>
              </a:defRPr>
            </a:pPr>
            <a:r>
              <a:rPr sz="4800">
                <a:solidFill>
                  <a:srgbClr val="5F5F5F"/>
                </a:solidFill>
              </a:rPr>
              <a:t>Title Text</a:t>
            </a:r>
          </a:p>
        </p:txBody>
      </p:sp>
      <p:sp>
        <p:nvSpPr>
          <p:cNvPr id="19" name="Shape 19"/>
          <p:cNvSpPr>
            <a:spLocks noGrp="1"/>
          </p:cNvSpPr>
          <p:nvPr>
            <p:ph type="body" idx="1"/>
          </p:nvPr>
        </p:nvSpPr>
        <p:spPr>
          <a:xfrm>
            <a:off x="531762" y="2286000"/>
            <a:ext cx="11126649"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49" name="Group 149"/>
          <p:cNvGrpSpPr/>
          <p:nvPr/>
        </p:nvGrpSpPr>
        <p:grpSpPr>
          <a:xfrm>
            <a:off x="-1" y="-1"/>
            <a:ext cx="12189400" cy="6858001"/>
            <a:chOff x="0" y="0"/>
            <a:chExt cx="12189398" cy="6858000"/>
          </a:xfrm>
        </p:grpSpPr>
        <p:sp>
          <p:nvSpPr>
            <p:cNvPr id="145" name="Shape 145"/>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46" name="Shape 146"/>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47" name="Shape 147"/>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48" name="Shape 148"/>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50"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51" name="Shape 151"/>
          <p:cNvSpPr/>
          <p:nvPr/>
        </p:nvSpPr>
        <p:spPr>
          <a:xfrm flipH="1">
            <a:off x="6094412"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2" name="Shape 152"/>
          <p:cNvSpPr>
            <a:spLocks noGrp="1"/>
          </p:cNvSpPr>
          <p:nvPr>
            <p:ph type="body" idx="1"/>
          </p:nvPr>
        </p:nvSpPr>
        <p:spPr>
          <a:xfrm>
            <a:off x="531812" y="1143595"/>
            <a:ext cx="5413248" cy="4772886"/>
          </a:xfrm>
          <a:prstGeom prst="rect">
            <a:avLst/>
          </a:prstGeom>
        </p:spPr>
        <p:txBody>
          <a:bodyPr/>
          <a:lstStyle>
            <a:lvl1pPr marL="0" indent="0">
              <a:spcBef>
                <a:spcPts val="0"/>
              </a:spcBef>
              <a:buClrTx/>
              <a:buSzTx/>
              <a:buFontTx/>
              <a:buNone/>
              <a:defRPr b="1"/>
            </a:lvl1pPr>
            <a:lvl2pPr marL="0" indent="457200">
              <a:spcBef>
                <a:spcPts val="0"/>
              </a:spcBef>
              <a:buClrTx/>
              <a:buSzTx/>
              <a:buFontTx/>
              <a:buNone/>
              <a:defRPr b="1"/>
            </a:lvl2pPr>
            <a:lvl3pPr marL="0" indent="914400">
              <a:spcBef>
                <a:spcPts val="0"/>
              </a:spcBef>
              <a:buClrTx/>
              <a:buSzTx/>
              <a:buFontTx/>
              <a:buNone/>
              <a:defRPr b="1"/>
            </a:lvl3pPr>
            <a:lvl4pPr marL="0" indent="1371600">
              <a:spcBef>
                <a:spcPts val="0"/>
              </a:spcBef>
              <a:buClrTx/>
              <a:buSzTx/>
              <a:buFontTx/>
              <a:buNone/>
              <a:defRPr b="1"/>
            </a:lvl4pPr>
            <a:lvl5pPr marL="0" indent="1828800">
              <a:spcBef>
                <a:spcPts val="0"/>
              </a:spcBef>
              <a:buClrTx/>
              <a:buSzTx/>
              <a:buFontTx/>
              <a:buNone/>
              <a:defRPr b="1"/>
            </a:lvl5pPr>
          </a:lstStyle>
          <a:p>
            <a:pPr lvl="0">
              <a:defRPr sz="1800" b="0">
                <a:solidFill>
                  <a:srgbClr val="000000"/>
                </a:solidFill>
              </a:defRPr>
            </a:pPr>
            <a:r>
              <a:rPr sz="2800" b="1">
                <a:solidFill>
                  <a:srgbClr val="5F5F5F"/>
                </a:solidFill>
              </a:rPr>
              <a:t>Body Level One</a:t>
            </a:r>
          </a:p>
          <a:p>
            <a:pPr lvl="1">
              <a:defRPr sz="1800" b="0">
                <a:solidFill>
                  <a:srgbClr val="000000"/>
                </a:solidFill>
              </a:defRPr>
            </a:pPr>
            <a:r>
              <a:rPr sz="2800" b="1">
                <a:solidFill>
                  <a:srgbClr val="5F5F5F"/>
                </a:solidFill>
              </a:rPr>
              <a:t>Body Level Two</a:t>
            </a:r>
          </a:p>
          <a:p>
            <a:pPr lvl="2">
              <a:defRPr sz="1800" b="0">
                <a:solidFill>
                  <a:srgbClr val="000000"/>
                </a:solidFill>
              </a:defRPr>
            </a:pPr>
            <a:r>
              <a:rPr sz="2800" b="1">
                <a:solidFill>
                  <a:srgbClr val="5F5F5F"/>
                </a:solidFill>
              </a:rPr>
              <a:t>Body Level Three</a:t>
            </a:r>
          </a:p>
          <a:p>
            <a:pPr lvl="3">
              <a:defRPr sz="1800" b="0">
                <a:solidFill>
                  <a:srgbClr val="000000"/>
                </a:solidFill>
              </a:defRPr>
            </a:pPr>
            <a:r>
              <a:rPr sz="2800" b="1">
                <a:solidFill>
                  <a:srgbClr val="5F5F5F"/>
                </a:solidFill>
              </a:rPr>
              <a:t>Body Level Four</a:t>
            </a:r>
          </a:p>
          <a:p>
            <a:pPr lvl="4">
              <a:defRPr sz="1800" b="0">
                <a:solidFill>
                  <a:srgbClr val="000000"/>
                </a:solidFill>
              </a:defRPr>
            </a:pPr>
            <a:r>
              <a:rPr sz="2800" b="1">
                <a:solidFill>
                  <a:srgbClr val="5F5F5F"/>
                </a:solidFill>
              </a:rPr>
              <a:t>Body Level Five</a:t>
            </a:r>
          </a:p>
        </p:txBody>
      </p:sp>
      <p:sp>
        <p:nvSpPr>
          <p:cNvPr id="153" name="Shape 15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4" name="Shape 154"/>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55" name="Shape 155"/>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Only">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8" name="Shape 158"/>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de">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65" name="Shape 165"/>
          <p:cNvSpPr>
            <a:spLocks noGrp="1"/>
          </p:cNvSpPr>
          <p:nvPr>
            <p:ph type="body" idx="1"/>
          </p:nvPr>
        </p:nvSpPr>
        <p:spPr>
          <a:xfrm>
            <a:off x="531151" y="1141814"/>
            <a:ext cx="11126522" cy="5071595"/>
          </a:xfrm>
          <a:prstGeom prst="rect">
            <a:avLst/>
          </a:prstGeom>
        </p:spPr>
        <p:txBody>
          <a:bodyPr>
            <a:normAutofit/>
          </a:bodyPr>
          <a:lstStyle>
            <a:lvl1pPr marL="182879" indent="-182879">
              <a:spcBef>
                <a:spcPts val="0"/>
              </a:spcBef>
              <a:buClr>
                <a:srgbClr val="DCE3E4"/>
              </a:buClr>
              <a:defRPr sz="1800">
                <a:latin typeface="Consolas"/>
                <a:ea typeface="Consolas"/>
                <a:cs typeface="Consolas"/>
                <a:sym typeface="Consolas"/>
              </a:defRPr>
            </a:lvl1pPr>
            <a:lvl2pPr marL="640080" indent="-182880">
              <a:spcBef>
                <a:spcPts val="0"/>
              </a:spcBef>
              <a:buClr>
                <a:srgbClr val="DCE3E4"/>
              </a:buClr>
              <a:buChar char="•"/>
              <a:defRPr sz="1800">
                <a:latin typeface="Consolas"/>
                <a:ea typeface="Consolas"/>
                <a:cs typeface="Consolas"/>
                <a:sym typeface="Consolas"/>
              </a:defRPr>
            </a:lvl2pPr>
            <a:lvl3pPr marL="1097280" indent="-182880">
              <a:spcBef>
                <a:spcPts val="0"/>
              </a:spcBef>
              <a:buClr>
                <a:srgbClr val="DCE3E4"/>
              </a:buClr>
              <a:defRPr sz="1800">
                <a:latin typeface="Consolas"/>
                <a:ea typeface="Consolas"/>
                <a:cs typeface="Consolas"/>
                <a:sym typeface="Consolas"/>
              </a:defRPr>
            </a:lvl3pPr>
            <a:lvl4pPr marL="1554480" indent="-182880">
              <a:spcBef>
                <a:spcPts val="0"/>
              </a:spcBef>
              <a:buClr>
                <a:srgbClr val="DCE3E4"/>
              </a:buClr>
              <a:buChar char="•"/>
              <a:defRPr sz="1800">
                <a:latin typeface="Consolas"/>
                <a:ea typeface="Consolas"/>
                <a:cs typeface="Consolas"/>
                <a:sym typeface="Consolas"/>
              </a:defRPr>
            </a:lvl4pPr>
            <a:lvl5pPr marL="2011679" indent="-182879">
              <a:spcBef>
                <a:spcPts val="0"/>
              </a:spcBef>
              <a:buClr>
                <a:srgbClr val="DCE3E4"/>
              </a:buClr>
              <a:defRPr sz="1800">
                <a:latin typeface="Consolas"/>
                <a:ea typeface="Consolas"/>
                <a:cs typeface="Consolas"/>
                <a:sym typeface="Consolas"/>
              </a:defRPr>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66" name="Shape 16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8" name="Shape 16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70" name="Shape 170"/>
          <p:cNvSpPr>
            <a:spLocks noGrp="1"/>
          </p:cNvSpPr>
          <p:nvPr>
            <p:ph type="body" idx="1"/>
          </p:nvPr>
        </p:nvSpPr>
        <p:spPr>
          <a:xfrm>
            <a:off x="531661" y="1146180"/>
            <a:ext cx="7772401" cy="5062864"/>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171" name="Shape 17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72" name="Shape 172"/>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74" name="Shape 174"/>
          <p:cNvSpPr>
            <a:spLocks noGrp="1"/>
          </p:cNvSpPr>
          <p:nvPr>
            <p:ph type="body" idx="1"/>
          </p:nvPr>
        </p:nvSpPr>
        <p:spPr>
          <a:xfrm>
            <a:off x="7008811" y="1146180"/>
            <a:ext cx="4648202" cy="5062864"/>
          </a:xfrm>
          <a:prstGeom prst="rect">
            <a:avLst/>
          </a:prstGeom>
        </p:spPr>
        <p:txBody>
          <a:bodyPr/>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lvl="0">
              <a:defRPr sz="1800">
                <a:solidFill>
                  <a:srgbClr val="000000"/>
                </a:solidFill>
              </a:defRPr>
            </a:pPr>
            <a:r>
              <a:rPr sz="2000">
                <a:solidFill>
                  <a:srgbClr val="5F5F5F"/>
                </a:solidFill>
              </a:rPr>
              <a:t>Body Level One</a:t>
            </a:r>
          </a:p>
          <a:p>
            <a:pPr lvl="1">
              <a:defRPr sz="1800">
                <a:solidFill>
                  <a:srgbClr val="000000"/>
                </a:solidFill>
              </a:defRPr>
            </a:pPr>
            <a:r>
              <a:rPr sz="2000">
                <a:solidFill>
                  <a:srgbClr val="5F5F5F"/>
                </a:solidFill>
              </a:rPr>
              <a:t>Body Level Two</a:t>
            </a:r>
          </a:p>
          <a:p>
            <a:pPr lvl="2">
              <a:defRPr sz="1800">
                <a:solidFill>
                  <a:srgbClr val="000000"/>
                </a:solidFill>
              </a:defRPr>
            </a:pPr>
            <a:r>
              <a:rPr sz="2000">
                <a:solidFill>
                  <a:srgbClr val="5F5F5F"/>
                </a:solidFill>
              </a:rPr>
              <a:t>Body Level Three</a:t>
            </a:r>
          </a:p>
          <a:p>
            <a:pPr lvl="3">
              <a:defRPr sz="1800">
                <a:solidFill>
                  <a:srgbClr val="000000"/>
                </a:solidFill>
              </a:defRPr>
            </a:pPr>
            <a:r>
              <a:rPr sz="2000">
                <a:solidFill>
                  <a:srgbClr val="5F5F5F"/>
                </a:solidFill>
              </a:rPr>
              <a:t>Body Level Four</a:t>
            </a:r>
          </a:p>
          <a:p>
            <a:pPr lvl="4">
              <a:defRPr sz="1800">
                <a:solidFill>
                  <a:srgbClr val="000000"/>
                </a:solidFill>
              </a:defRPr>
            </a:pPr>
            <a:r>
              <a:rPr sz="2000">
                <a:solidFill>
                  <a:srgbClr val="5F5F5F"/>
                </a:solidFill>
              </a:rPr>
              <a:t>Body Level Five</a:t>
            </a:r>
          </a:p>
        </p:txBody>
      </p:sp>
      <p:sp>
        <p:nvSpPr>
          <p:cNvPr id="175" name="Shape 17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76" name="Shape 17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wo Pictures with Captions">
    <p:spTree>
      <p:nvGrpSpPr>
        <p:cNvPr id="1" name=""/>
        <p:cNvGrpSpPr/>
        <p:nvPr/>
      </p:nvGrpSpPr>
      <p:grpSpPr>
        <a:xfrm>
          <a:off x="0" y="0"/>
          <a:ext cx="0" cy="0"/>
          <a:chOff x="0" y="0"/>
          <a:chExt cx="0" cy="0"/>
        </a:xfrm>
      </p:grpSpPr>
      <p:grpSp>
        <p:nvGrpSpPr>
          <p:cNvPr id="182" name="Group 182"/>
          <p:cNvGrpSpPr/>
          <p:nvPr/>
        </p:nvGrpSpPr>
        <p:grpSpPr>
          <a:xfrm>
            <a:off x="-1" y="-1"/>
            <a:ext cx="12189400" cy="6858001"/>
            <a:chOff x="0" y="0"/>
            <a:chExt cx="12189398" cy="6858000"/>
          </a:xfrm>
        </p:grpSpPr>
        <p:sp>
          <p:nvSpPr>
            <p:cNvPr id="178" name="Shape 178"/>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79" name="Shape 179"/>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80" name="Shape 180"/>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81" name="Shape 181"/>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83"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84" name="Shape 184"/>
          <p:cNvSpPr/>
          <p:nvPr/>
        </p:nvSpPr>
        <p:spPr>
          <a:xfrm flipH="1">
            <a:off x="6094412"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85" name="Shape 185"/>
          <p:cNvSpPr>
            <a:spLocks noGrp="1"/>
          </p:cNvSpPr>
          <p:nvPr>
            <p:ph type="body" idx="1"/>
          </p:nvPr>
        </p:nvSpPr>
        <p:spPr>
          <a:xfrm>
            <a:off x="531812" y="4293658"/>
            <a:ext cx="5410201" cy="1638367"/>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86" name="Shape 18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87" name="Shape 187"/>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88" name="Shape 188"/>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hree Pictures with Captions">
    <p:spTree>
      <p:nvGrpSpPr>
        <p:cNvPr id="1" name=""/>
        <p:cNvGrpSpPr/>
        <p:nvPr/>
      </p:nvGrpSpPr>
      <p:grpSpPr>
        <a:xfrm>
          <a:off x="0" y="0"/>
          <a:ext cx="0" cy="0"/>
          <a:chOff x="0" y="0"/>
          <a:chExt cx="0" cy="0"/>
        </a:xfrm>
      </p:grpSpPr>
      <p:grpSp>
        <p:nvGrpSpPr>
          <p:cNvPr id="194" name="Group 194"/>
          <p:cNvGrpSpPr/>
          <p:nvPr/>
        </p:nvGrpSpPr>
        <p:grpSpPr>
          <a:xfrm>
            <a:off x="-1" y="-1"/>
            <a:ext cx="12189400" cy="6858001"/>
            <a:chOff x="0" y="0"/>
            <a:chExt cx="12189398" cy="6858000"/>
          </a:xfrm>
        </p:grpSpPr>
        <p:sp>
          <p:nvSpPr>
            <p:cNvPr id="190" name="Shape 190"/>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91" name="Shape 191"/>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92" name="Shape 192"/>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193" name="Shape 193"/>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195"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196" name="Shape 196"/>
          <p:cNvSpPr/>
          <p:nvPr/>
        </p:nvSpPr>
        <p:spPr>
          <a:xfrm flipH="1">
            <a:off x="4189412"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7" name="Shape 197"/>
          <p:cNvSpPr/>
          <p:nvPr/>
        </p:nvSpPr>
        <p:spPr>
          <a:xfrm flipH="1">
            <a:off x="7999411" y="1143000"/>
            <a:ext cx="1" cy="4800601"/>
          </a:xfrm>
          <a:prstGeom prst="line">
            <a:avLst/>
          </a:prstGeom>
          <a:ln w="19050">
            <a:solidFill>
              <a:srgbClr val="DCE3E4"/>
            </a:solidFill>
            <a:miter/>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8" name="Shape 198"/>
          <p:cNvSpPr>
            <a:spLocks noGrp="1"/>
          </p:cNvSpPr>
          <p:nvPr>
            <p:ph type="body" idx="1"/>
          </p:nvPr>
        </p:nvSpPr>
        <p:spPr>
          <a:xfrm>
            <a:off x="531812" y="4294995"/>
            <a:ext cx="3474721" cy="1648407"/>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5F5F5F"/>
                </a:solidFill>
              </a:rPr>
              <a:t>Body Level One</a:t>
            </a:r>
          </a:p>
          <a:p>
            <a:pPr lvl="1">
              <a:defRPr>
                <a:solidFill>
                  <a:srgbClr val="000000"/>
                </a:solidFill>
              </a:defRPr>
            </a:pPr>
            <a:r>
              <a:rPr>
                <a:solidFill>
                  <a:srgbClr val="5F5F5F"/>
                </a:solidFill>
              </a:rPr>
              <a:t>Body Level Two</a:t>
            </a:r>
          </a:p>
          <a:p>
            <a:pPr lvl="2">
              <a:defRPr>
                <a:solidFill>
                  <a:srgbClr val="000000"/>
                </a:solidFill>
              </a:defRPr>
            </a:pPr>
            <a:r>
              <a:rPr>
                <a:solidFill>
                  <a:srgbClr val="5F5F5F"/>
                </a:solidFill>
              </a:rPr>
              <a:t>Body Level Three</a:t>
            </a:r>
          </a:p>
          <a:p>
            <a:pPr lvl="3">
              <a:defRPr>
                <a:solidFill>
                  <a:srgbClr val="000000"/>
                </a:solidFill>
              </a:defRPr>
            </a:pPr>
            <a:r>
              <a:rPr>
                <a:solidFill>
                  <a:srgbClr val="5F5F5F"/>
                </a:solidFill>
              </a:rPr>
              <a:t>Body Level Four</a:t>
            </a:r>
          </a:p>
          <a:p>
            <a:pPr lvl="4">
              <a:defRPr>
                <a:solidFill>
                  <a:srgbClr val="000000"/>
                </a:solidFill>
              </a:defRPr>
            </a:pPr>
            <a:r>
              <a:rPr>
                <a:solidFill>
                  <a:srgbClr val="5F5F5F"/>
                </a:solidFill>
              </a:rPr>
              <a:t>Body Level Five</a:t>
            </a:r>
          </a:p>
        </p:txBody>
      </p:sp>
      <p:sp>
        <p:nvSpPr>
          <p:cNvPr id="199" name="Shape 19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00" name="Shape 200"/>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201" name="Shape 201"/>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iOS Smartphone and Tablet: Horizontal">
    <p:spTree>
      <p:nvGrpSpPr>
        <p:cNvPr id="1" name=""/>
        <p:cNvGrpSpPr/>
        <p:nvPr/>
      </p:nvGrpSpPr>
      <p:grpSpPr>
        <a:xfrm>
          <a:off x="0" y="0"/>
          <a:ext cx="0" cy="0"/>
          <a:chOff x="0" y="0"/>
          <a:chExt cx="0" cy="0"/>
        </a:xfrm>
      </p:grpSpPr>
      <p:grpSp>
        <p:nvGrpSpPr>
          <p:cNvPr id="207" name="Group 207"/>
          <p:cNvGrpSpPr/>
          <p:nvPr/>
        </p:nvGrpSpPr>
        <p:grpSpPr>
          <a:xfrm>
            <a:off x="-1" y="-1"/>
            <a:ext cx="12189400" cy="6858001"/>
            <a:chOff x="0" y="0"/>
            <a:chExt cx="12189398" cy="6858000"/>
          </a:xfrm>
        </p:grpSpPr>
        <p:sp>
          <p:nvSpPr>
            <p:cNvPr id="203" name="Shape 203"/>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04" name="Shape 204"/>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05" name="Shape 205"/>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06" name="Shape 206"/>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08"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pic>
        <p:nvPicPr>
          <p:cNvPr id="209" name="image5.png"/>
          <p:cNvPicPr/>
          <p:nvPr/>
        </p:nvPicPr>
        <p:blipFill>
          <a:blip r:embed="rId3">
            <a:extLst/>
          </a:blip>
          <a:stretch>
            <a:fillRect/>
          </a:stretch>
        </p:blipFill>
        <p:spPr>
          <a:xfrm>
            <a:off x="3916717" y="1522826"/>
            <a:ext cx="6495367" cy="4567424"/>
          </a:xfrm>
          <a:prstGeom prst="rect">
            <a:avLst/>
          </a:prstGeom>
          <a:ln w="12700">
            <a:miter lim="400000"/>
          </a:ln>
        </p:spPr>
      </p:pic>
      <p:pic>
        <p:nvPicPr>
          <p:cNvPr id="210" name="image6.png"/>
          <p:cNvPicPr/>
          <p:nvPr/>
        </p:nvPicPr>
        <p:blipFill>
          <a:blip r:embed="rId4">
            <a:extLst/>
          </a:blip>
          <a:stretch>
            <a:fillRect/>
          </a:stretch>
        </p:blipFill>
        <p:spPr>
          <a:xfrm>
            <a:off x="1770494" y="1827860"/>
            <a:ext cx="1840876" cy="3887140"/>
          </a:xfrm>
          <a:prstGeom prst="rect">
            <a:avLst/>
          </a:prstGeom>
          <a:ln w="12700">
            <a:miter lim="400000"/>
          </a:ln>
        </p:spPr>
      </p:pic>
      <p:sp>
        <p:nvSpPr>
          <p:cNvPr id="211" name="Shape 2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12" name="Shape 212"/>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213" name="Shape 213"/>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iOS Smartphone and Tablet: Vertical">
    <p:spTree>
      <p:nvGrpSpPr>
        <p:cNvPr id="1" name=""/>
        <p:cNvGrpSpPr/>
        <p:nvPr/>
      </p:nvGrpSpPr>
      <p:grpSpPr>
        <a:xfrm>
          <a:off x="0" y="0"/>
          <a:ext cx="0" cy="0"/>
          <a:chOff x="0" y="0"/>
          <a:chExt cx="0" cy="0"/>
        </a:xfrm>
      </p:grpSpPr>
      <p:grpSp>
        <p:nvGrpSpPr>
          <p:cNvPr id="219" name="Group 219"/>
          <p:cNvGrpSpPr/>
          <p:nvPr/>
        </p:nvGrpSpPr>
        <p:grpSpPr>
          <a:xfrm>
            <a:off x="-1" y="-1"/>
            <a:ext cx="12189400" cy="6858001"/>
            <a:chOff x="0" y="0"/>
            <a:chExt cx="12189398" cy="6858000"/>
          </a:xfrm>
        </p:grpSpPr>
        <p:sp>
          <p:nvSpPr>
            <p:cNvPr id="215" name="Shape 215"/>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6" name="Shape 216"/>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7" name="Shape 217"/>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18" name="Shape 218"/>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20"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pic>
        <p:nvPicPr>
          <p:cNvPr id="221" name="image5.png"/>
          <p:cNvPicPr/>
          <p:nvPr/>
        </p:nvPicPr>
        <p:blipFill>
          <a:blip r:embed="rId3" cstate="screen">
            <a:extLst>
              <a:ext uri="{28A0092B-C50C-407E-A947-70E740481C1C}">
                <a14:useLocalDpi xmlns:a14="http://schemas.microsoft.com/office/drawing/2010/main"/>
              </a:ext>
            </a:extLst>
          </a:blip>
          <a:srcRect/>
          <a:stretch>
            <a:fillRect/>
          </a:stretch>
        </p:blipFill>
        <p:spPr>
          <a:xfrm rot="5400000">
            <a:off x="5748376" y="1113567"/>
            <a:ext cx="6007048" cy="4567424"/>
          </a:xfrm>
          <a:prstGeom prst="rect">
            <a:avLst/>
          </a:prstGeom>
          <a:ln w="12700">
            <a:miter lim="400000"/>
          </a:ln>
        </p:spPr>
      </p:pic>
      <p:sp>
        <p:nvSpPr>
          <p:cNvPr id="222" name="Shape 222"/>
          <p:cNvSpPr>
            <a:spLocks noGrp="1"/>
          </p:cNvSpPr>
          <p:nvPr>
            <p:ph type="sldNum" sz="quarter" idx="2"/>
          </p:nvPr>
        </p:nvSpPr>
        <p:spPr>
          <a:prstGeom prst="rect">
            <a:avLst/>
          </a:prstGeom>
        </p:spPr>
        <p:txBody>
          <a:bodyPr/>
          <a:lstStyle/>
          <a:p>
            <a:pPr lvl="0"/>
            <a:fld id="{86CB4B4D-7CA3-9044-876B-883B54F8677D}" type="slidenum">
              <a:t>‹#›</a:t>
            </a:fld>
            <a:endParaRPr/>
          </a:p>
        </p:txBody>
      </p:sp>
      <p:pic>
        <p:nvPicPr>
          <p:cNvPr id="223" name="image6.png"/>
          <p:cNvPicPr/>
          <p:nvPr/>
        </p:nvPicPr>
        <p:blipFill>
          <a:blip r:embed="rId4">
            <a:extLst/>
          </a:blip>
          <a:stretch>
            <a:fillRect/>
          </a:stretch>
        </p:blipFill>
        <p:spPr>
          <a:xfrm>
            <a:off x="3960812" y="1905000"/>
            <a:ext cx="1840876" cy="3887140"/>
          </a:xfrm>
          <a:prstGeom prst="rect">
            <a:avLst/>
          </a:prstGeom>
          <a:ln w="12700">
            <a:miter lim="400000"/>
          </a:ln>
        </p:spPr>
      </p:pic>
      <p:sp>
        <p:nvSpPr>
          <p:cNvPr id="224" name="Shape 224"/>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225" name="Shape 225"/>
          <p:cNvSpPr>
            <a:spLocks noGrp="1"/>
          </p:cNvSpPr>
          <p:nvPr>
            <p:ph type="title"/>
          </p:nvPr>
        </p:nvSpPr>
        <p:spPr>
          <a:xfrm>
            <a:off x="531812" y="202075"/>
            <a:ext cx="5854899" cy="594361"/>
          </a:xfrm>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DCE3E4"/>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531812" y="0"/>
            <a:ext cx="11125201" cy="2209800"/>
          </a:xfrm>
          <a:prstGeom prst="rect">
            <a:avLst/>
          </a:prstGeom>
        </p:spPr>
        <p:txBody>
          <a:bodyPr anchor="b"/>
          <a:lstStyle>
            <a:lvl1pPr>
              <a:defRPr sz="4800"/>
            </a:lvl1pPr>
          </a:lstStyle>
          <a:p>
            <a:pPr lvl="0">
              <a:defRPr sz="1800">
                <a:solidFill>
                  <a:srgbClr val="000000"/>
                </a:solidFill>
              </a:defRPr>
            </a:pPr>
            <a:r>
              <a:rPr sz="4800">
                <a:solidFill>
                  <a:srgbClr val="5F5F5F"/>
                </a:solidFill>
              </a:rPr>
              <a:t>Title Text</a:t>
            </a:r>
          </a:p>
        </p:txBody>
      </p:sp>
      <p:sp>
        <p:nvSpPr>
          <p:cNvPr id="22" name="Shape 22"/>
          <p:cNvSpPr>
            <a:spLocks noGrp="1"/>
          </p:cNvSpPr>
          <p:nvPr>
            <p:ph type="body" idx="1"/>
          </p:nvPr>
        </p:nvSpPr>
        <p:spPr>
          <a:xfrm>
            <a:off x="531762" y="2286000"/>
            <a:ext cx="11126649" cy="2628900"/>
          </a:xfrm>
          <a:prstGeom prst="rect">
            <a:avLst/>
          </a:prstGeom>
        </p:spPr>
        <p:txBody>
          <a:bodyPr/>
          <a:lstStyle>
            <a:lvl1pPr marL="0" indent="0">
              <a:spcBef>
                <a:spcPts val="0"/>
              </a:spcBef>
              <a:buClrTx/>
              <a:buSzTx/>
              <a:buFontTx/>
              <a:buNone/>
              <a:defRPr sz="2400" b="1"/>
            </a:lvl1pPr>
            <a:lvl2pPr marL="0" indent="457200">
              <a:spcBef>
                <a:spcPts val="0"/>
              </a:spcBef>
              <a:buClrTx/>
              <a:buSzTx/>
              <a:buFontTx/>
              <a:buNone/>
              <a:defRPr sz="2400" b="1"/>
            </a:lvl2pPr>
            <a:lvl3pPr marL="0" indent="914400">
              <a:spcBef>
                <a:spcPts val="0"/>
              </a:spcBef>
              <a:buClrTx/>
              <a:buSzTx/>
              <a:buFontTx/>
              <a:buNone/>
              <a:defRPr sz="2400" b="1"/>
            </a:lvl3pPr>
            <a:lvl4pPr marL="0" indent="1371600">
              <a:spcBef>
                <a:spcPts val="0"/>
              </a:spcBef>
              <a:buClrTx/>
              <a:buSzTx/>
              <a:buFontTx/>
              <a:buNone/>
              <a:defRPr sz="2400" b="1"/>
            </a:lvl4pPr>
            <a:lvl5pPr marL="0" indent="1828800">
              <a:spcBef>
                <a:spcPts val="0"/>
              </a:spcBef>
              <a:buClrTx/>
              <a:buSzTx/>
              <a:buFontTx/>
              <a:buNone/>
              <a:defRPr sz="2400" b="1"/>
            </a:lvl5pPr>
          </a:lstStyle>
          <a:p>
            <a:pPr lvl="0">
              <a:defRPr sz="1800" b="0">
                <a:solidFill>
                  <a:srgbClr val="000000"/>
                </a:solidFill>
              </a:defRPr>
            </a:pPr>
            <a:r>
              <a:rPr sz="2400" b="1">
                <a:solidFill>
                  <a:srgbClr val="5F5F5F"/>
                </a:solidFill>
              </a:rPr>
              <a:t>Body Level One</a:t>
            </a:r>
          </a:p>
          <a:p>
            <a:pPr lvl="1">
              <a:defRPr sz="1800" b="0">
                <a:solidFill>
                  <a:srgbClr val="000000"/>
                </a:solidFill>
              </a:defRPr>
            </a:pPr>
            <a:r>
              <a:rPr sz="2400" b="1">
                <a:solidFill>
                  <a:srgbClr val="5F5F5F"/>
                </a:solidFill>
              </a:rPr>
              <a:t>Body Level Two</a:t>
            </a:r>
          </a:p>
          <a:p>
            <a:pPr lvl="2">
              <a:defRPr sz="1800" b="0">
                <a:solidFill>
                  <a:srgbClr val="000000"/>
                </a:solidFill>
              </a:defRPr>
            </a:pPr>
            <a:r>
              <a:rPr sz="2400" b="1">
                <a:solidFill>
                  <a:srgbClr val="5F5F5F"/>
                </a:solidFill>
              </a:rPr>
              <a:t>Body Level Three</a:t>
            </a:r>
          </a:p>
          <a:p>
            <a:pPr lvl="3">
              <a:defRPr sz="1800" b="0">
                <a:solidFill>
                  <a:srgbClr val="000000"/>
                </a:solidFill>
              </a:defRPr>
            </a:pPr>
            <a:r>
              <a:rPr sz="2400" b="1">
                <a:solidFill>
                  <a:srgbClr val="5F5F5F"/>
                </a:solidFill>
              </a:rPr>
              <a:t>Body Level Four</a:t>
            </a:r>
          </a:p>
          <a:p>
            <a:pPr lvl="4">
              <a:defRPr sz="1800" b="0">
                <a:solidFill>
                  <a:srgbClr val="000000"/>
                </a:solidFill>
              </a:defRPr>
            </a:pPr>
            <a:r>
              <a:rPr sz="2400" b="1">
                <a:solidFill>
                  <a:srgbClr val="5F5F5F"/>
                </a:solidFill>
              </a:rPr>
              <a:t>Body Level Five</a:t>
            </a:r>
          </a:p>
        </p:txBody>
      </p:sp>
      <p:pic>
        <p:nvPicPr>
          <p:cNvPr id="23"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4" name="Shape 24"/>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Android Smartphone and Tablet: Horizontal">
    <p:spTree>
      <p:nvGrpSpPr>
        <p:cNvPr id="1" name=""/>
        <p:cNvGrpSpPr/>
        <p:nvPr/>
      </p:nvGrpSpPr>
      <p:grpSpPr>
        <a:xfrm>
          <a:off x="0" y="0"/>
          <a:ext cx="0" cy="0"/>
          <a:chOff x="0" y="0"/>
          <a:chExt cx="0" cy="0"/>
        </a:xfrm>
      </p:grpSpPr>
      <p:grpSp>
        <p:nvGrpSpPr>
          <p:cNvPr id="231" name="Group 231"/>
          <p:cNvGrpSpPr/>
          <p:nvPr/>
        </p:nvGrpSpPr>
        <p:grpSpPr>
          <a:xfrm>
            <a:off x="-1" y="-1"/>
            <a:ext cx="12189400" cy="6858001"/>
            <a:chOff x="0" y="0"/>
            <a:chExt cx="12189398" cy="6858000"/>
          </a:xfrm>
        </p:grpSpPr>
        <p:sp>
          <p:nvSpPr>
            <p:cNvPr id="227" name="Shape 227"/>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28" name="Shape 228"/>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29" name="Shape 229"/>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30" name="Shape 230"/>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32"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33" name="Shape 233"/>
          <p:cNvSpPr>
            <a:spLocks noGrp="1"/>
          </p:cNvSpPr>
          <p:nvPr>
            <p:ph type="sldNum" sz="quarter" idx="2"/>
          </p:nvPr>
        </p:nvSpPr>
        <p:spPr>
          <a:prstGeom prst="rect">
            <a:avLst/>
          </a:prstGeom>
        </p:spPr>
        <p:txBody>
          <a:bodyPr/>
          <a:lstStyle/>
          <a:p>
            <a:pPr lvl="0"/>
            <a:fld id="{86CB4B4D-7CA3-9044-876B-883B54F8677D}" type="slidenum">
              <a:t>‹#›</a:t>
            </a:fld>
            <a:endParaRPr/>
          </a:p>
        </p:txBody>
      </p:sp>
      <p:pic>
        <p:nvPicPr>
          <p:cNvPr id="234" name="image7.png"/>
          <p:cNvPicPr/>
          <p:nvPr/>
        </p:nvPicPr>
        <p:blipFill>
          <a:blip r:embed="rId3" cstate="screen">
            <a:extLst>
              <a:ext uri="{28A0092B-C50C-407E-A947-70E740481C1C}">
                <a14:useLocalDpi xmlns:a14="http://schemas.microsoft.com/office/drawing/2010/main"/>
              </a:ext>
            </a:extLst>
          </a:blip>
          <a:stretch>
            <a:fillRect/>
          </a:stretch>
        </p:blipFill>
        <p:spPr>
          <a:xfrm>
            <a:off x="1786727" y="2011145"/>
            <a:ext cx="1819657" cy="3522854"/>
          </a:xfrm>
          <a:prstGeom prst="rect">
            <a:avLst/>
          </a:prstGeom>
          <a:ln w="12700">
            <a:miter lim="400000"/>
          </a:ln>
        </p:spPr>
      </p:pic>
      <p:pic>
        <p:nvPicPr>
          <p:cNvPr id="235" name="image8.png"/>
          <p:cNvPicPr/>
          <p:nvPr/>
        </p:nvPicPr>
        <p:blipFill>
          <a:blip r:embed="rId4">
            <a:extLst/>
          </a:blip>
          <a:stretch>
            <a:fillRect/>
          </a:stretch>
        </p:blipFill>
        <p:spPr>
          <a:xfrm>
            <a:off x="4241989" y="1585322"/>
            <a:ext cx="5829301" cy="4107284"/>
          </a:xfrm>
          <a:prstGeom prst="rect">
            <a:avLst/>
          </a:prstGeom>
          <a:ln w="12700">
            <a:miter lim="400000"/>
          </a:ln>
        </p:spPr>
      </p:pic>
      <p:sp>
        <p:nvSpPr>
          <p:cNvPr id="236" name="Shape 236"/>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237" name="Shape 237"/>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Android Smartphone and Tablet: Vertical">
    <p:spTree>
      <p:nvGrpSpPr>
        <p:cNvPr id="1" name=""/>
        <p:cNvGrpSpPr/>
        <p:nvPr/>
      </p:nvGrpSpPr>
      <p:grpSpPr>
        <a:xfrm>
          <a:off x="0" y="0"/>
          <a:ext cx="0" cy="0"/>
          <a:chOff x="0" y="0"/>
          <a:chExt cx="0" cy="0"/>
        </a:xfrm>
      </p:grpSpPr>
      <p:grpSp>
        <p:nvGrpSpPr>
          <p:cNvPr id="243" name="Group 243"/>
          <p:cNvGrpSpPr/>
          <p:nvPr/>
        </p:nvGrpSpPr>
        <p:grpSpPr>
          <a:xfrm>
            <a:off x="-1" y="-1"/>
            <a:ext cx="12189400" cy="6858001"/>
            <a:chOff x="0" y="0"/>
            <a:chExt cx="12189398" cy="6858000"/>
          </a:xfrm>
        </p:grpSpPr>
        <p:sp>
          <p:nvSpPr>
            <p:cNvPr id="239" name="Shape 239"/>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40" name="Shape 240"/>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41" name="Shape 241"/>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42" name="Shape 242"/>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44"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45" name="Shape 245"/>
          <p:cNvSpPr>
            <a:spLocks noGrp="1"/>
          </p:cNvSpPr>
          <p:nvPr>
            <p:ph type="sldNum" sz="quarter" idx="2"/>
          </p:nvPr>
        </p:nvSpPr>
        <p:spPr>
          <a:prstGeom prst="rect">
            <a:avLst/>
          </a:prstGeom>
        </p:spPr>
        <p:txBody>
          <a:bodyPr/>
          <a:lstStyle/>
          <a:p>
            <a:pPr lvl="0"/>
            <a:fld id="{86CB4B4D-7CA3-9044-876B-883B54F8677D}" type="slidenum">
              <a:t>‹#›</a:t>
            </a:fld>
            <a:endParaRPr/>
          </a:p>
        </p:txBody>
      </p:sp>
      <p:pic>
        <p:nvPicPr>
          <p:cNvPr id="246" name="image8.png"/>
          <p:cNvPicPr/>
          <p:nvPr/>
        </p:nvPicPr>
        <p:blipFill>
          <a:blip r:embed="rId3" cstate="screen">
            <a:extLst>
              <a:ext uri="{28A0092B-C50C-407E-A947-70E740481C1C}">
                <a14:useLocalDpi xmlns:a14="http://schemas.microsoft.com/office/drawing/2010/main"/>
              </a:ext>
            </a:extLst>
          </a:blip>
          <a:srcRect/>
          <a:stretch>
            <a:fillRect/>
          </a:stretch>
        </p:blipFill>
        <p:spPr>
          <a:xfrm rot="5400000">
            <a:off x="5891726" y="1502666"/>
            <a:ext cx="5674026" cy="4117326"/>
          </a:xfrm>
          <a:prstGeom prst="rect">
            <a:avLst/>
          </a:prstGeom>
          <a:ln w="12700">
            <a:miter lim="400000"/>
          </a:ln>
        </p:spPr>
      </p:pic>
      <p:pic>
        <p:nvPicPr>
          <p:cNvPr id="247" name="image7.png" descr="Smartphone and Tablet: Vertical Layout&#10;&#10;Photos, screen captures, graphics can be inserted in a white mobile phone and tablet"/>
          <p:cNvPicPr/>
          <p:nvPr/>
        </p:nvPicPr>
        <p:blipFill>
          <a:blip r:embed="rId4" cstate="screen">
            <a:extLst>
              <a:ext uri="{28A0092B-C50C-407E-A947-70E740481C1C}">
                <a14:useLocalDpi xmlns:a14="http://schemas.microsoft.com/office/drawing/2010/main"/>
              </a:ext>
            </a:extLst>
          </a:blip>
          <a:stretch>
            <a:fillRect/>
          </a:stretch>
        </p:blipFill>
        <p:spPr>
          <a:xfrm>
            <a:off x="3969956" y="2096381"/>
            <a:ext cx="1819657" cy="3522855"/>
          </a:xfrm>
          <a:prstGeom prst="rect">
            <a:avLst/>
          </a:prstGeom>
          <a:ln w="12700">
            <a:miter lim="400000"/>
          </a:ln>
        </p:spPr>
      </p:pic>
      <p:sp>
        <p:nvSpPr>
          <p:cNvPr id="248" name="Shape 248"/>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249" name="Shape 249"/>
          <p:cNvSpPr>
            <a:spLocks noGrp="1"/>
          </p:cNvSpPr>
          <p:nvPr>
            <p:ph type="title"/>
          </p:nvPr>
        </p:nvSpPr>
        <p:spPr>
          <a:xfrm>
            <a:off x="531812" y="202075"/>
            <a:ext cx="6031839" cy="594361"/>
          </a:xfrm>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Metric with Pictur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1" name="Shape 251" descr="Large metric with 4-color photo&#10;&#10;A large metric, brief statement, and 4-color photo can be included here"/>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grpSp>
        <p:nvGrpSpPr>
          <p:cNvPr id="256" name="Group 256"/>
          <p:cNvGrpSpPr/>
          <p:nvPr/>
        </p:nvGrpSpPr>
        <p:grpSpPr>
          <a:xfrm>
            <a:off x="-1" y="-1"/>
            <a:ext cx="12189400" cy="6858001"/>
            <a:chOff x="0" y="0"/>
            <a:chExt cx="12189398" cy="6858000"/>
          </a:xfrm>
        </p:grpSpPr>
        <p:sp>
          <p:nvSpPr>
            <p:cNvPr id="252" name="Shape 252"/>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53" name="Shape 253"/>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54" name="Shape 254"/>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55" name="Shape 255"/>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57"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58" name="Shape 258"/>
          <p:cNvSpPr>
            <a:spLocks noGrp="1"/>
          </p:cNvSpPr>
          <p:nvPr>
            <p:ph type="body" idx="1"/>
          </p:nvPr>
        </p:nvSpPr>
        <p:spPr>
          <a:xfrm>
            <a:off x="760412" y="2666999"/>
            <a:ext cx="4572001" cy="3675382"/>
          </a:xfrm>
          <a:prstGeom prst="rect">
            <a:avLst/>
          </a:prstGeom>
        </p:spPr>
        <p:txBody>
          <a:bodyPr/>
          <a:lstStyle>
            <a:lvl1pPr marL="0" indent="1587">
              <a:spcBef>
                <a:spcPts val="0"/>
              </a:spcBef>
              <a:buClrTx/>
              <a:buSzTx/>
              <a:buFontTx/>
              <a:buNone/>
              <a:defRPr>
                <a:solidFill>
                  <a:srgbClr val="FFFFFF"/>
                </a:solidFill>
              </a:defRPr>
            </a:lvl1pPr>
            <a:lvl2pPr marL="0" indent="1587">
              <a:spcBef>
                <a:spcPts val="0"/>
              </a:spcBef>
              <a:buClrTx/>
              <a:buSzTx/>
              <a:buFontTx/>
              <a:buNone/>
              <a:defRPr>
                <a:solidFill>
                  <a:srgbClr val="FFFFFF"/>
                </a:solidFill>
              </a:defRPr>
            </a:lvl2pPr>
            <a:lvl3pPr marL="0" indent="1587">
              <a:spcBef>
                <a:spcPts val="0"/>
              </a:spcBef>
              <a:buClrTx/>
              <a:buSzTx/>
              <a:buFontTx/>
              <a:buNone/>
              <a:defRPr>
                <a:solidFill>
                  <a:srgbClr val="FFFFFF"/>
                </a:solidFill>
              </a:defRPr>
            </a:lvl3pPr>
            <a:lvl4pPr marL="0" indent="1587">
              <a:spcBef>
                <a:spcPts val="0"/>
              </a:spcBef>
              <a:buClrTx/>
              <a:buSzTx/>
              <a:buFontTx/>
              <a:buNone/>
              <a:defRPr>
                <a:solidFill>
                  <a:srgbClr val="FFFFFF"/>
                </a:solidFill>
              </a:defRPr>
            </a:lvl4pPr>
            <a:lvl5pPr marL="0" indent="1587">
              <a:spcBef>
                <a:spcPts val="0"/>
              </a:spcBef>
              <a:buClrTx/>
              <a:buSzTx/>
              <a:buFontTx/>
              <a:buNone/>
              <a:defRPr>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259" name="Shape 259"/>
          <p:cNvSpPr>
            <a:spLocks noGrp="1"/>
          </p:cNvSpPr>
          <p:nvPr>
            <p:ph type="title"/>
          </p:nvPr>
        </p:nvSpPr>
        <p:spPr>
          <a:xfrm>
            <a:off x="760412" y="0"/>
            <a:ext cx="4572001" cy="2654300"/>
          </a:xfrm>
          <a:prstGeom prst="rect">
            <a:avLst/>
          </a:prstGeom>
        </p:spPr>
        <p:txBody>
          <a:bodyPr anchor="b"/>
          <a:lstStyle>
            <a:lvl1pPr>
              <a:defRPr sz="13800" b="1">
                <a:solidFill>
                  <a:srgbClr val="FFFFFF"/>
                </a:solidFill>
              </a:defRPr>
            </a:lvl1pPr>
          </a:lstStyle>
          <a:p>
            <a:pPr lvl="0">
              <a:defRPr sz="1800" b="0">
                <a:solidFill>
                  <a:srgbClr val="000000"/>
                </a:solidFill>
              </a:defRPr>
            </a:pPr>
            <a:r>
              <a:rPr sz="13800" b="1">
                <a:solidFill>
                  <a:srgbClr val="FFFFFF"/>
                </a:solidFill>
              </a:rPr>
              <a:t>Title Text</a:t>
            </a:r>
          </a:p>
        </p:txBody>
      </p:sp>
      <p:sp>
        <p:nvSpPr>
          <p:cNvPr id="260" name="Shape 26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1" name="Shape 261"/>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Metric with Picture Kopi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3" name="Shape 263" descr="Large metric with 4-color photo&#10;&#10;A large metric, brief statement, and 4-color photo can be included here"/>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grpSp>
        <p:nvGrpSpPr>
          <p:cNvPr id="268" name="Group 268"/>
          <p:cNvGrpSpPr/>
          <p:nvPr/>
        </p:nvGrpSpPr>
        <p:grpSpPr>
          <a:xfrm>
            <a:off x="-1" y="-1"/>
            <a:ext cx="12189400" cy="6858001"/>
            <a:chOff x="0" y="0"/>
            <a:chExt cx="12189398" cy="6858000"/>
          </a:xfrm>
        </p:grpSpPr>
        <p:sp>
          <p:nvSpPr>
            <p:cNvPr id="264" name="Shape 264"/>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65" name="Shape 265"/>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66" name="Shape 266"/>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67" name="Shape 267"/>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69"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70" name="Shape 270"/>
          <p:cNvSpPr>
            <a:spLocks noGrp="1"/>
          </p:cNvSpPr>
          <p:nvPr>
            <p:ph type="body" idx="1"/>
          </p:nvPr>
        </p:nvSpPr>
        <p:spPr>
          <a:xfrm>
            <a:off x="760412" y="2666999"/>
            <a:ext cx="4572001" cy="3675382"/>
          </a:xfrm>
          <a:prstGeom prst="rect">
            <a:avLst/>
          </a:prstGeom>
        </p:spPr>
        <p:txBody>
          <a:bodyPr/>
          <a:lstStyle>
            <a:lvl1pPr marL="0" indent="1587">
              <a:spcBef>
                <a:spcPts val="0"/>
              </a:spcBef>
              <a:buClrTx/>
              <a:buSzTx/>
              <a:buFontTx/>
              <a:buNone/>
              <a:defRPr>
                <a:solidFill>
                  <a:srgbClr val="FFFFFF"/>
                </a:solidFill>
              </a:defRPr>
            </a:lvl1pPr>
            <a:lvl2pPr marL="0" indent="1587">
              <a:spcBef>
                <a:spcPts val="0"/>
              </a:spcBef>
              <a:buClrTx/>
              <a:buSzTx/>
              <a:buFontTx/>
              <a:buNone/>
              <a:defRPr>
                <a:solidFill>
                  <a:srgbClr val="FFFFFF"/>
                </a:solidFill>
              </a:defRPr>
            </a:lvl2pPr>
            <a:lvl3pPr marL="0" indent="1587">
              <a:spcBef>
                <a:spcPts val="0"/>
              </a:spcBef>
              <a:buClrTx/>
              <a:buSzTx/>
              <a:buFontTx/>
              <a:buNone/>
              <a:defRPr>
                <a:solidFill>
                  <a:srgbClr val="FFFFFF"/>
                </a:solidFill>
              </a:defRPr>
            </a:lvl3pPr>
            <a:lvl4pPr marL="0" indent="1587">
              <a:spcBef>
                <a:spcPts val="0"/>
              </a:spcBef>
              <a:buClrTx/>
              <a:buSzTx/>
              <a:buFontTx/>
              <a:buNone/>
              <a:defRPr>
                <a:solidFill>
                  <a:srgbClr val="FFFFFF"/>
                </a:solidFill>
              </a:defRPr>
            </a:lvl4pPr>
            <a:lvl5pPr marL="0" indent="1587">
              <a:spcBef>
                <a:spcPts val="0"/>
              </a:spcBef>
              <a:buClrTx/>
              <a:buSzTx/>
              <a:buFontTx/>
              <a:buNone/>
              <a:defRPr>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271" name="Shape 271"/>
          <p:cNvSpPr>
            <a:spLocks noGrp="1"/>
          </p:cNvSpPr>
          <p:nvPr>
            <p:ph type="title"/>
          </p:nvPr>
        </p:nvSpPr>
        <p:spPr>
          <a:xfrm>
            <a:off x="760412" y="0"/>
            <a:ext cx="4572001" cy="2654300"/>
          </a:xfrm>
          <a:prstGeom prst="rect">
            <a:avLst/>
          </a:prstGeom>
        </p:spPr>
        <p:txBody>
          <a:bodyPr anchor="b"/>
          <a:lstStyle>
            <a:lvl1pPr>
              <a:defRPr sz="13800" b="1">
                <a:solidFill>
                  <a:srgbClr val="FFFFFF"/>
                </a:solidFill>
              </a:defRPr>
            </a:lvl1pPr>
          </a:lstStyle>
          <a:p>
            <a:pPr lvl="0">
              <a:defRPr sz="1800" b="0">
                <a:solidFill>
                  <a:srgbClr val="000000"/>
                </a:solidFill>
              </a:defRPr>
            </a:pPr>
            <a:r>
              <a:rPr sz="13800" b="1">
                <a:solidFill>
                  <a:srgbClr val="FFFFFF"/>
                </a:solidFill>
              </a:rPr>
              <a:t>Title Text</a:t>
            </a:r>
          </a:p>
        </p:txBody>
      </p:sp>
      <p:sp>
        <p:nvSpPr>
          <p:cNvPr id="272" name="Shape 27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73" name="Shape 273"/>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afe Harbor Front">
    <p:spTree>
      <p:nvGrpSpPr>
        <p:cNvPr id="1" name=""/>
        <p:cNvGrpSpPr/>
        <p:nvPr/>
      </p:nvGrpSpPr>
      <p:grpSpPr>
        <a:xfrm>
          <a:off x="0" y="0"/>
          <a:ext cx="0" cy="0"/>
          <a:chOff x="0" y="0"/>
          <a:chExt cx="0" cy="0"/>
        </a:xfrm>
      </p:grpSpPr>
      <p:grpSp>
        <p:nvGrpSpPr>
          <p:cNvPr id="279" name="Group 279"/>
          <p:cNvGrpSpPr/>
          <p:nvPr/>
        </p:nvGrpSpPr>
        <p:grpSpPr>
          <a:xfrm>
            <a:off x="-1" y="-1"/>
            <a:ext cx="12189400" cy="6858001"/>
            <a:chOff x="0" y="0"/>
            <a:chExt cx="12189398" cy="6858000"/>
          </a:xfrm>
        </p:grpSpPr>
        <p:sp>
          <p:nvSpPr>
            <p:cNvPr id="275" name="Shape 275"/>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76" name="Shape 276"/>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77" name="Shape 277"/>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78" name="Shape 278"/>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80"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81" name="Shape 28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82" name="Shape 282"/>
          <p:cNvSpPr/>
          <p:nvPr/>
        </p:nvSpPr>
        <p:spPr>
          <a:xfrm>
            <a:off x="531812" y="1765300"/>
            <a:ext cx="3766146"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lvl="0">
              <a:defRPr sz="1800">
                <a:solidFill>
                  <a:srgbClr val="000000"/>
                </a:solidFill>
              </a:defRPr>
            </a:pPr>
            <a:r>
              <a:rPr sz="3200">
                <a:solidFill>
                  <a:srgbClr val="5F5F5F"/>
                </a:solidFill>
              </a:rPr>
              <a:t>Safe Harbor Statement</a:t>
            </a:r>
          </a:p>
        </p:txBody>
      </p:sp>
      <p:sp>
        <p:nvSpPr>
          <p:cNvPr id="283" name="Shape 283"/>
          <p:cNvSpPr/>
          <p:nvPr/>
        </p:nvSpPr>
        <p:spPr>
          <a:xfrm>
            <a:off x="531812" y="2514600"/>
            <a:ext cx="11125201" cy="16941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lvl="0">
              <a:defRPr sz="1800">
                <a:solidFill>
                  <a:srgbClr val="000000"/>
                </a:solidFill>
              </a:defRPr>
            </a:pPr>
            <a:r>
              <a:rPr sz="240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84" name="Shape 284"/>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afe Harbor Back">
    <p:spTree>
      <p:nvGrpSpPr>
        <p:cNvPr id="1" name=""/>
        <p:cNvGrpSpPr/>
        <p:nvPr/>
      </p:nvGrpSpPr>
      <p:grpSpPr>
        <a:xfrm>
          <a:off x="0" y="0"/>
          <a:ext cx="0" cy="0"/>
          <a:chOff x="0" y="0"/>
          <a:chExt cx="0" cy="0"/>
        </a:xfrm>
      </p:grpSpPr>
      <p:grpSp>
        <p:nvGrpSpPr>
          <p:cNvPr id="290" name="Group 290"/>
          <p:cNvGrpSpPr/>
          <p:nvPr/>
        </p:nvGrpSpPr>
        <p:grpSpPr>
          <a:xfrm>
            <a:off x="-1" y="-1"/>
            <a:ext cx="12189400" cy="6858001"/>
            <a:chOff x="0" y="0"/>
            <a:chExt cx="12189398" cy="6858000"/>
          </a:xfrm>
        </p:grpSpPr>
        <p:sp>
          <p:nvSpPr>
            <p:cNvPr id="286" name="Shape 286"/>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87" name="Shape 287"/>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88" name="Shape 288"/>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89" name="Shape 289"/>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291"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92" name="Shape 29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93" name="Shape 293"/>
          <p:cNvSpPr/>
          <p:nvPr/>
        </p:nvSpPr>
        <p:spPr>
          <a:xfrm>
            <a:off x="531812" y="1765300"/>
            <a:ext cx="3766146"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nSpc>
                <a:spcPct val="90000"/>
              </a:lnSpc>
              <a:defRPr sz="3200"/>
            </a:lvl1pPr>
          </a:lstStyle>
          <a:p>
            <a:pPr lvl="0">
              <a:defRPr sz="1800">
                <a:solidFill>
                  <a:srgbClr val="000000"/>
                </a:solidFill>
              </a:defRPr>
            </a:pPr>
            <a:r>
              <a:rPr sz="3200">
                <a:solidFill>
                  <a:srgbClr val="5F5F5F"/>
                </a:solidFill>
              </a:rPr>
              <a:t>Safe Harbor Statement</a:t>
            </a:r>
          </a:p>
        </p:txBody>
      </p:sp>
      <p:sp>
        <p:nvSpPr>
          <p:cNvPr id="294" name="Shape 294"/>
          <p:cNvSpPr/>
          <p:nvPr/>
        </p:nvSpPr>
        <p:spPr>
          <a:xfrm>
            <a:off x="531812" y="2514600"/>
            <a:ext cx="11125201" cy="16941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400"/>
            </a:lvl1pPr>
          </a:lstStyle>
          <a:p>
            <a:pPr lvl="0">
              <a:defRPr sz="1800">
                <a:solidFill>
                  <a:srgbClr val="000000"/>
                </a:solidFill>
              </a:defRPr>
            </a:pPr>
            <a:r>
              <a:rPr sz="240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95" name="Shape 295"/>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Positioning Statement">
    <p:spTree>
      <p:nvGrpSpPr>
        <p:cNvPr id="1" name=""/>
        <p:cNvGrpSpPr/>
        <p:nvPr/>
      </p:nvGrpSpPr>
      <p:grpSpPr>
        <a:xfrm>
          <a:off x="0" y="0"/>
          <a:ext cx="0" cy="0"/>
          <a:chOff x="0" y="0"/>
          <a:chExt cx="0" cy="0"/>
        </a:xfrm>
      </p:grpSpPr>
      <p:grpSp>
        <p:nvGrpSpPr>
          <p:cNvPr id="301" name="Group 301"/>
          <p:cNvGrpSpPr/>
          <p:nvPr/>
        </p:nvGrpSpPr>
        <p:grpSpPr>
          <a:xfrm>
            <a:off x="-1" y="-1"/>
            <a:ext cx="12189400" cy="6858001"/>
            <a:chOff x="0" y="0"/>
            <a:chExt cx="12189398" cy="6858000"/>
          </a:xfrm>
        </p:grpSpPr>
        <p:sp>
          <p:nvSpPr>
            <p:cNvPr id="297" name="Shape 297"/>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98" name="Shape 298"/>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99" name="Shape 299"/>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300" name="Shape 300"/>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302" name="image1.png" descr="Java Oracle co-branded logo&#10;&#10;Horizontal Java-Oracle co-branded logo in white on blue staging background."/>
          <p:cNvPicPr/>
          <p:nvPr/>
        </p:nvPicPr>
        <p:blipFill>
          <a:blip r:embed="rId2"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pic>
        <p:nvPicPr>
          <p:cNvPr id="303" name="image10.png" descr="Oracle corporate Tagline in color&#10;&#10;&quot;Hardware and Software Engineered to work together&quot; tagline in red and black"/>
          <p:cNvPicPr/>
          <p:nvPr/>
        </p:nvPicPr>
        <p:blipFill>
          <a:blip r:embed="rId3" cstate="screen">
            <a:extLst>
              <a:ext uri="{28A0092B-C50C-407E-A947-70E740481C1C}">
                <a14:useLocalDpi xmlns:a14="http://schemas.microsoft.com/office/drawing/2010/main"/>
              </a:ext>
            </a:extLst>
          </a:blip>
          <a:stretch>
            <a:fillRect/>
          </a:stretch>
        </p:blipFill>
        <p:spPr>
          <a:xfrm>
            <a:off x="2820859" y="2313432"/>
            <a:ext cx="6547106" cy="1832339"/>
          </a:xfrm>
          <a:prstGeom prst="rect">
            <a:avLst/>
          </a:prstGeom>
          <a:ln w="12700">
            <a:miter lim="400000"/>
          </a:ln>
        </p:spPr>
      </p:pic>
      <p:sp>
        <p:nvSpPr>
          <p:cNvPr id="304" name="Shape 30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05" name="Shape 305"/>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22" name="Shape 322"/>
          <p:cNvSpPr>
            <a:spLocks noGrp="1"/>
          </p:cNvSpPr>
          <p:nvPr>
            <p:ph type="body" idx="1"/>
          </p:nvPr>
        </p:nvSpPr>
        <p:spPr>
          <a:xfrm>
            <a:off x="531151" y="1148032"/>
            <a:ext cx="11126522" cy="510996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323" name="Shape 32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24" name="Shape 32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26" name="Shape 326"/>
          <p:cNvSpPr>
            <a:spLocks noGrp="1"/>
          </p:cNvSpPr>
          <p:nvPr>
            <p:ph type="body" idx="1"/>
          </p:nvPr>
        </p:nvSpPr>
        <p:spPr>
          <a:xfrm>
            <a:off x="531812" y="533400"/>
            <a:ext cx="7248923" cy="5715001"/>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327" name="Shape 3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Shape 26" descr="Title Slide with Picture &#10;&#10;Full slide 4-color photo can be inserted here"/>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sp>
        <p:nvSpPr>
          <p:cNvPr id="27" name="Shape 27"/>
          <p:cNvSpPr>
            <a:spLocks noGrp="1"/>
          </p:cNvSpPr>
          <p:nvPr>
            <p:ph type="title"/>
          </p:nvPr>
        </p:nvSpPr>
        <p:spPr>
          <a:xfrm>
            <a:off x="531814" y="0"/>
            <a:ext cx="9601201" cy="2209800"/>
          </a:xfrm>
          <a:prstGeom prst="rect">
            <a:avLst/>
          </a:prstGeom>
        </p:spPr>
        <p:txBody>
          <a:bodyPr anchor="b"/>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28" name="Shape 28"/>
          <p:cNvSpPr>
            <a:spLocks noGrp="1"/>
          </p:cNvSpPr>
          <p:nvPr>
            <p:ph type="body" idx="1"/>
          </p:nvPr>
        </p:nvSpPr>
        <p:spPr>
          <a:xfrm>
            <a:off x="531762" y="2286000"/>
            <a:ext cx="9601201"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pic>
        <p:nvPicPr>
          <p:cNvPr id="29"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30" name="Shape 30"/>
          <p:cNvSpPr/>
          <p:nvPr/>
        </p:nvSpPr>
        <p:spPr>
          <a:xfrm>
            <a:off x="5874204" y="6584188"/>
            <a:ext cx="270286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FFFFF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with Picture and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descr="Title Slide with Picture and customer/partner logo&#10;&#10;Full slide 4-color photo can be inserted here. Customer/Partner logo can be included"/>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sp>
        <p:nvSpPr>
          <p:cNvPr id="33" name="Shape 33"/>
          <p:cNvSpPr>
            <a:spLocks noGrp="1"/>
          </p:cNvSpPr>
          <p:nvPr>
            <p:ph type="title"/>
          </p:nvPr>
        </p:nvSpPr>
        <p:spPr>
          <a:xfrm>
            <a:off x="531814" y="0"/>
            <a:ext cx="9144001" cy="2209800"/>
          </a:xfrm>
          <a:prstGeom prst="rect">
            <a:avLst/>
          </a:prstGeom>
        </p:spPr>
        <p:txBody>
          <a:bodyPr anchor="b"/>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34" name="Shape 34"/>
          <p:cNvSpPr>
            <a:spLocks noGrp="1"/>
          </p:cNvSpPr>
          <p:nvPr>
            <p:ph type="body" idx="1"/>
          </p:nvPr>
        </p:nvSpPr>
        <p:spPr>
          <a:xfrm>
            <a:off x="531762" y="2286000"/>
            <a:ext cx="9144001"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35" name="Shape 35"/>
          <p:cNvSpPr/>
          <p:nvPr/>
        </p:nvSpPr>
        <p:spPr>
          <a:xfrm>
            <a:off x="9828211" y="0"/>
            <a:ext cx="1828801" cy="18288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36"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37" name="Shape 37"/>
          <p:cNvSpPr/>
          <p:nvPr/>
        </p:nvSpPr>
        <p:spPr>
          <a:xfrm>
            <a:off x="5874204" y="6584188"/>
            <a:ext cx="270286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FFFFF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with Picture and 2 Log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Shape 39" descr="Title Slide with Picture and customer/partner logo&#10;&#10;Full slide 4-color photo can be inserted here. Customer/Partner logo can be included"/>
          <p:cNvSpPr/>
          <p:nvPr/>
        </p:nvSpPr>
        <p:spPr>
          <a:xfrm>
            <a:off x="0" y="0"/>
            <a:ext cx="12188825" cy="6858000"/>
          </a:xfrm>
          <a:prstGeom prst="rect">
            <a:avLst/>
          </a:prstGeom>
          <a:solidFill>
            <a:srgbClr val="46575E">
              <a:alpha val="40000"/>
            </a:srgbClr>
          </a:solidFill>
          <a:ln w="12700">
            <a:miter lim="400000"/>
          </a:ln>
        </p:spPr>
        <p:txBody>
          <a:bodyPr lIns="0" tIns="0" rIns="0" bIns="0" anchor="ctr"/>
          <a:lstStyle/>
          <a:p>
            <a:pPr lvl="0" algn="ctr">
              <a:defRPr>
                <a:solidFill>
                  <a:srgbClr val="FFFFFF"/>
                </a:solidFill>
              </a:defRPr>
            </a:pPr>
            <a:endParaRPr/>
          </a:p>
        </p:txBody>
      </p:sp>
      <p:sp>
        <p:nvSpPr>
          <p:cNvPr id="40" name="Shape 40"/>
          <p:cNvSpPr>
            <a:spLocks noGrp="1"/>
          </p:cNvSpPr>
          <p:nvPr>
            <p:ph type="title"/>
          </p:nvPr>
        </p:nvSpPr>
        <p:spPr>
          <a:xfrm>
            <a:off x="531814" y="0"/>
            <a:ext cx="9144001" cy="2209800"/>
          </a:xfrm>
          <a:prstGeom prst="rect">
            <a:avLst/>
          </a:prstGeom>
        </p:spPr>
        <p:txBody>
          <a:bodyPr anchor="b"/>
          <a:lstStyle>
            <a:lvl1pPr>
              <a:defRPr sz="4800">
                <a:solidFill>
                  <a:srgbClr val="FFFFFF"/>
                </a:solidFill>
              </a:defRPr>
            </a:lvl1pPr>
          </a:lstStyle>
          <a:p>
            <a:pPr lvl="0">
              <a:defRPr sz="1800">
                <a:solidFill>
                  <a:srgbClr val="000000"/>
                </a:solidFill>
              </a:defRPr>
            </a:pPr>
            <a:r>
              <a:rPr sz="4800">
                <a:solidFill>
                  <a:srgbClr val="FFFFFF"/>
                </a:solidFill>
              </a:rPr>
              <a:t>Title Text</a:t>
            </a:r>
          </a:p>
        </p:txBody>
      </p:sp>
      <p:sp>
        <p:nvSpPr>
          <p:cNvPr id="41" name="Shape 41"/>
          <p:cNvSpPr>
            <a:spLocks noGrp="1"/>
          </p:cNvSpPr>
          <p:nvPr>
            <p:ph type="body" idx="1"/>
          </p:nvPr>
        </p:nvSpPr>
        <p:spPr>
          <a:xfrm>
            <a:off x="531762" y="2286000"/>
            <a:ext cx="9144001" cy="2628900"/>
          </a:xfrm>
          <a:prstGeom prst="rect">
            <a:avLst/>
          </a:prstGeom>
        </p:spPr>
        <p:txBody>
          <a:bodyPr/>
          <a:lstStyle>
            <a:lvl1pPr marL="0" indent="0">
              <a:spcBef>
                <a:spcPts val="0"/>
              </a:spcBef>
              <a:buClrTx/>
              <a:buSzTx/>
              <a:buFontTx/>
              <a:buNone/>
              <a:defRPr sz="2400" b="1">
                <a:solidFill>
                  <a:srgbClr val="FFFFFF"/>
                </a:solidFill>
              </a:defRPr>
            </a:lvl1pPr>
            <a:lvl2pPr marL="0" indent="457200">
              <a:spcBef>
                <a:spcPts val="0"/>
              </a:spcBef>
              <a:buClrTx/>
              <a:buSzTx/>
              <a:buFontTx/>
              <a:buNone/>
              <a:defRPr sz="2400" b="1">
                <a:solidFill>
                  <a:srgbClr val="FFFFFF"/>
                </a:solidFill>
              </a:defRPr>
            </a:lvl2pPr>
            <a:lvl3pPr marL="0" indent="914400">
              <a:spcBef>
                <a:spcPts val="0"/>
              </a:spcBef>
              <a:buClrTx/>
              <a:buSzTx/>
              <a:buFontTx/>
              <a:buNone/>
              <a:defRPr sz="2400" b="1">
                <a:solidFill>
                  <a:srgbClr val="FFFFFF"/>
                </a:solidFill>
              </a:defRPr>
            </a:lvl3pPr>
            <a:lvl4pPr marL="0" indent="1371600">
              <a:spcBef>
                <a:spcPts val="0"/>
              </a:spcBef>
              <a:buClrTx/>
              <a:buSzTx/>
              <a:buFontTx/>
              <a:buNone/>
              <a:defRPr sz="2400" b="1">
                <a:solidFill>
                  <a:srgbClr val="FFFFFF"/>
                </a:solidFill>
              </a:defRPr>
            </a:lvl4pPr>
            <a:lvl5pPr marL="0" indent="1828800">
              <a:spcBef>
                <a:spcPts val="0"/>
              </a:spcBef>
              <a:buClrTx/>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42" name="Shape 42"/>
          <p:cNvSpPr/>
          <p:nvPr/>
        </p:nvSpPr>
        <p:spPr>
          <a:xfrm>
            <a:off x="9828211" y="0"/>
            <a:ext cx="1828801" cy="1828800"/>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43" name="Shape 43"/>
          <p:cNvSpPr/>
          <p:nvPr/>
        </p:nvSpPr>
        <p:spPr>
          <a:xfrm>
            <a:off x="9823443" y="5409982"/>
            <a:ext cx="1828801" cy="850393"/>
          </a:xfrm>
          <a:prstGeom prst="rect">
            <a:avLst/>
          </a:prstGeom>
          <a:solidFill>
            <a:srgbClr val="FFFFFF"/>
          </a:solidFill>
          <a:ln w="12700">
            <a:miter lim="400000"/>
          </a:ln>
        </p:spPr>
        <p:txBody>
          <a:bodyPr lIns="0" tIns="0" rIns="0" bIns="0" anchor="ctr"/>
          <a:lstStyle/>
          <a:p>
            <a:pPr lvl="0" algn="ctr">
              <a:lnSpc>
                <a:spcPct val="90000"/>
              </a:lnSpc>
              <a:defRPr>
                <a:solidFill>
                  <a:srgbClr val="FFFFFF"/>
                </a:solidFill>
              </a:defRPr>
            </a:pPr>
            <a:endParaRPr/>
          </a:p>
        </p:txBody>
      </p:sp>
      <p:pic>
        <p:nvPicPr>
          <p:cNvPr id="44" name="image1.png" descr="Java Oracle co-branded logo&#10;&#10;Horizontal Java-Oracle co-branded logo in white on blue staging background."/>
          <p:cNvPicPr/>
          <p:nvPr/>
        </p:nvPicPr>
        <p:blipFill>
          <a:blip r:embed="rId3"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45" name="Shape 45"/>
          <p:cNvSpPr/>
          <p:nvPr/>
        </p:nvSpPr>
        <p:spPr>
          <a:xfrm>
            <a:off x="5874204" y="6584188"/>
            <a:ext cx="270286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FFFFFF"/>
                </a:solidFill>
              </a:rPr>
              <a:t>Copyright © 2014, Oracle and/or its affiliates. All rights reserved. </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Shape 47"/>
          <p:cNvSpPr>
            <a:spLocks noGrp="1"/>
          </p:cNvSpPr>
          <p:nvPr>
            <p:ph type="body" idx="1"/>
          </p:nvPr>
        </p:nvSpPr>
        <p:spPr>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9" name="Shape 4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51" name="Shape 51"/>
          <p:cNvSpPr>
            <a:spLocks noGrp="1"/>
          </p:cNvSpPr>
          <p:nvPr>
            <p:ph type="body" idx="1"/>
          </p:nvPr>
        </p:nvSpPr>
        <p:spPr>
          <a:xfrm>
            <a:off x="531151" y="1141947"/>
            <a:ext cx="11126522" cy="5096730"/>
          </a:xfrm>
          <a:prstGeom prst="rect">
            <a:avLst/>
          </a:prstGeom>
        </p:spPr>
        <p:txBody>
          <a:body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3" name="Shape 53"/>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 Agenda">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6" name="Shape 56"/>
          <p:cNvSpPr>
            <a:spLocks noGrp="1"/>
          </p:cNvSpPr>
          <p:nvPr>
            <p:ph type="body" idx="1"/>
          </p:nvPr>
        </p:nvSpPr>
        <p:spPr>
          <a:xfrm>
            <a:off x="2795931" y="1136787"/>
            <a:ext cx="8861083" cy="5081650"/>
          </a:xfrm>
          <a:prstGeom prst="rect">
            <a:avLst/>
          </a:prstGeom>
        </p:spPr>
        <p:txBody>
          <a:bodyPr/>
          <a:lstStyle>
            <a:lvl1pPr marL="0" indent="1587">
              <a:spcBef>
                <a:spcPts val="2400"/>
              </a:spcBef>
              <a:buClrTx/>
              <a:buSzTx/>
              <a:buFontTx/>
              <a:buNone/>
            </a:lvl1pPr>
            <a:lvl2pPr marL="0" indent="1587">
              <a:spcBef>
                <a:spcPts val="2400"/>
              </a:spcBef>
              <a:buClrTx/>
              <a:buSzTx/>
              <a:buFontTx/>
              <a:buNone/>
            </a:lvl2pPr>
            <a:lvl3pPr marL="0" indent="1587">
              <a:spcBef>
                <a:spcPts val="2400"/>
              </a:spcBef>
              <a:buClrTx/>
              <a:buSzTx/>
              <a:buFontTx/>
              <a:buNone/>
            </a:lvl3pPr>
            <a:lvl4pPr marL="0" indent="1587">
              <a:spcBef>
                <a:spcPts val="2400"/>
              </a:spcBef>
              <a:buClrTx/>
              <a:buSzTx/>
              <a:buFontTx/>
              <a:buNone/>
            </a:lvl4pPr>
            <a:lvl5pPr marL="0" indent="1587">
              <a:spcBef>
                <a:spcPts val="2400"/>
              </a:spcBef>
              <a:buClrTx/>
              <a:buSzTx/>
              <a:buFontTx/>
              <a:buNone/>
            </a:lvl5pPr>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57" name="Shape 57"/>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6"/>
          <p:cNvGrpSpPr/>
          <p:nvPr/>
        </p:nvGrpSpPr>
        <p:grpSpPr>
          <a:xfrm>
            <a:off x="-1" y="-1"/>
            <a:ext cx="12189400" cy="6858001"/>
            <a:chOff x="0" y="0"/>
            <a:chExt cx="12189398" cy="6858000"/>
          </a:xfrm>
        </p:grpSpPr>
        <p:sp>
          <p:nvSpPr>
            <p:cNvPr id="2" name="Shape 2"/>
            <p:cNvSpPr/>
            <p:nvPr/>
          </p:nvSpPr>
          <p:spPr>
            <a:xfrm>
              <a:off x="-1" y="0"/>
              <a:ext cx="193963"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3" name="Shape 3"/>
            <p:cNvSpPr/>
            <p:nvPr/>
          </p:nvSpPr>
          <p:spPr>
            <a:xfrm>
              <a:off x="11995438" y="0"/>
              <a:ext cx="193961" cy="68580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4" name="Shape 4"/>
            <p:cNvSpPr/>
            <p:nvPr/>
          </p:nvSpPr>
          <p:spPr>
            <a:xfrm>
              <a:off x="-1" y="6400800"/>
              <a:ext cx="12189397" cy="457200"/>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5" name="Shape 5"/>
            <p:cNvSpPr/>
            <p:nvPr/>
          </p:nvSpPr>
          <p:spPr>
            <a:xfrm>
              <a:off x="0" y="-1"/>
              <a:ext cx="12189398" cy="192025"/>
            </a:xfrm>
            <a:prstGeom prst="rect">
              <a:avLst/>
            </a:prstGeom>
            <a:solidFill>
              <a:srgbClr val="DCE3E4"/>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pic>
        <p:nvPicPr>
          <p:cNvPr id="7" name="image1.png" descr="Java Oracle co-branded logo&#10;&#10;Horizontal Java-Oracle co-branded logo in white on blue staging background."/>
          <p:cNvPicPr/>
          <p:nvPr/>
        </p:nvPicPr>
        <p:blipFill>
          <a:blip r:embed="rId40"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8" name="Shape 8"/>
          <p:cNvSpPr>
            <a:spLocks noGrp="1"/>
          </p:cNvSpPr>
          <p:nvPr>
            <p:ph type="body" idx="1"/>
          </p:nvPr>
        </p:nvSpPr>
        <p:spPr>
          <a:xfrm>
            <a:off x="531151" y="1146246"/>
            <a:ext cx="11126522" cy="506273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r>
              <a:rPr sz="2800">
                <a:solidFill>
                  <a:srgbClr val="5F5F5F"/>
                </a:solidFill>
              </a:rPr>
              <a:t>Body Level One</a:t>
            </a:r>
          </a:p>
          <a:p>
            <a:pPr lvl="1">
              <a:defRPr sz="1800">
                <a:solidFill>
                  <a:srgbClr val="000000"/>
                </a:solidFill>
              </a:defRPr>
            </a:pPr>
            <a:r>
              <a:rPr sz="2800">
                <a:solidFill>
                  <a:srgbClr val="5F5F5F"/>
                </a:solidFill>
              </a:rPr>
              <a:t>Body Level Two</a:t>
            </a:r>
          </a:p>
          <a:p>
            <a:pPr lvl="2">
              <a:defRPr sz="1800">
                <a:solidFill>
                  <a:srgbClr val="000000"/>
                </a:solidFill>
              </a:defRPr>
            </a:pPr>
            <a:r>
              <a:rPr sz="2800">
                <a:solidFill>
                  <a:srgbClr val="5F5F5F"/>
                </a:solidFill>
              </a:rPr>
              <a:t>Body Level Three</a:t>
            </a:r>
          </a:p>
          <a:p>
            <a:pPr lvl="3">
              <a:defRPr sz="1800">
                <a:solidFill>
                  <a:srgbClr val="000000"/>
                </a:solidFill>
              </a:defRPr>
            </a:pPr>
            <a:r>
              <a:rPr sz="2800">
                <a:solidFill>
                  <a:srgbClr val="5F5F5F"/>
                </a:solidFill>
              </a:rPr>
              <a:t>Body Level Four</a:t>
            </a:r>
          </a:p>
          <a:p>
            <a:pPr lvl="4">
              <a:defRPr sz="1800">
                <a:solidFill>
                  <a:srgbClr val="000000"/>
                </a:solidFill>
              </a:defRPr>
            </a:pPr>
            <a:r>
              <a:rPr sz="2800">
                <a:solidFill>
                  <a:srgbClr val="5F5F5F"/>
                </a:solidFill>
              </a:rPr>
              <a:t>Body Level Five</a:t>
            </a:r>
          </a:p>
        </p:txBody>
      </p:sp>
      <p:sp>
        <p:nvSpPr>
          <p:cNvPr id="9" name="Shape 9"/>
          <p:cNvSpPr>
            <a:spLocks noGrp="1"/>
          </p:cNvSpPr>
          <p:nvPr>
            <p:ph type="sldNum" sz="quarter" idx="2"/>
          </p:nvPr>
        </p:nvSpPr>
        <p:spPr>
          <a:xfrm>
            <a:off x="11530672" y="6584188"/>
            <a:ext cx="127001" cy="127001"/>
          </a:xfrm>
          <a:prstGeom prst="rect">
            <a:avLst/>
          </a:prstGeom>
          <a:ln w="12700">
            <a:miter lim="400000"/>
          </a:ln>
        </p:spPr>
        <p:txBody>
          <a:bodyPr wrap="none" lIns="0" tIns="0" rIns="0" bIns="0" anchor="ctr">
            <a:spAutoFit/>
          </a:bodyPr>
          <a:lstStyle>
            <a:lvl1pPr algn="r">
              <a:defRPr sz="800"/>
            </a:lvl1pPr>
          </a:lstStyle>
          <a:p>
            <a:pPr lvl="0"/>
            <a:fld id="{86CB4B4D-7CA3-9044-876B-883B54F8677D}" type="slidenum">
              <a:t>‹#›</a:t>
            </a:fld>
            <a:endParaRPr/>
          </a:p>
        </p:txBody>
      </p:sp>
      <p:sp>
        <p:nvSpPr>
          <p:cNvPr id="10" name="Shape 10"/>
          <p:cNvSpPr/>
          <p:nvPr/>
        </p:nvSpPr>
        <p:spPr>
          <a:xfrm>
            <a:off x="5851235" y="6584188"/>
            <a:ext cx="2725837"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r">
              <a:defRPr>
                <a:solidFill>
                  <a:srgbClr val="000000"/>
                </a:solidFill>
              </a:defRPr>
            </a:pPr>
            <a:r>
              <a:rPr sz="800">
                <a:solidFill>
                  <a:srgbClr val="5F5F5F"/>
                </a:solidFill>
              </a:rPr>
              <a:t>Copyright © 2014, Oracle and/or its affiliates. All rights reserved.  </a:t>
            </a:r>
          </a:p>
        </p:txBody>
      </p:sp>
      <p:sp>
        <p:nvSpPr>
          <p:cNvPr id="11" name="Shape 11"/>
          <p:cNvSpPr>
            <a:spLocks noGrp="1"/>
          </p:cNvSpPr>
          <p:nvPr>
            <p:ph type="title"/>
          </p:nvPr>
        </p:nvSpPr>
        <p:spPr>
          <a:xfrm>
            <a:off x="531812" y="202075"/>
            <a:ext cx="11125201" cy="5943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5F5F5F"/>
                </a:solid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9" r:id="rId37"/>
    <p:sldLayoutId id="2147483690" r:id="rId38"/>
  </p:sldLayoutIdLst>
  <p:transition xmlns:p14="http://schemas.microsoft.com/office/powerpoint/2010/main" spd="med"/>
  <p:txStyles>
    <p:titleStyle>
      <a:lvl1pPr>
        <a:lnSpc>
          <a:spcPct val="80000"/>
        </a:lnSpc>
        <a:defRPr sz="3600">
          <a:solidFill>
            <a:srgbClr val="5F5F5F"/>
          </a:solidFill>
          <a:latin typeface="Calibri"/>
          <a:ea typeface="Calibri"/>
          <a:cs typeface="Calibri"/>
          <a:sym typeface="Calibri"/>
        </a:defRPr>
      </a:lvl1pPr>
      <a:lvl2pPr>
        <a:lnSpc>
          <a:spcPct val="80000"/>
        </a:lnSpc>
        <a:defRPr sz="3600">
          <a:solidFill>
            <a:srgbClr val="5F5F5F"/>
          </a:solidFill>
          <a:latin typeface="Calibri"/>
          <a:ea typeface="Calibri"/>
          <a:cs typeface="Calibri"/>
          <a:sym typeface="Calibri"/>
        </a:defRPr>
      </a:lvl2pPr>
      <a:lvl3pPr>
        <a:lnSpc>
          <a:spcPct val="80000"/>
        </a:lnSpc>
        <a:defRPr sz="3600">
          <a:solidFill>
            <a:srgbClr val="5F5F5F"/>
          </a:solidFill>
          <a:latin typeface="Calibri"/>
          <a:ea typeface="Calibri"/>
          <a:cs typeface="Calibri"/>
          <a:sym typeface="Calibri"/>
        </a:defRPr>
      </a:lvl3pPr>
      <a:lvl4pPr>
        <a:lnSpc>
          <a:spcPct val="80000"/>
        </a:lnSpc>
        <a:defRPr sz="3600">
          <a:solidFill>
            <a:srgbClr val="5F5F5F"/>
          </a:solidFill>
          <a:latin typeface="Calibri"/>
          <a:ea typeface="Calibri"/>
          <a:cs typeface="Calibri"/>
          <a:sym typeface="Calibri"/>
        </a:defRPr>
      </a:lvl4pPr>
      <a:lvl5pPr>
        <a:lnSpc>
          <a:spcPct val="80000"/>
        </a:lnSpc>
        <a:defRPr sz="3600">
          <a:solidFill>
            <a:srgbClr val="5F5F5F"/>
          </a:solidFill>
          <a:latin typeface="Calibri"/>
          <a:ea typeface="Calibri"/>
          <a:cs typeface="Calibri"/>
          <a:sym typeface="Calibri"/>
        </a:defRPr>
      </a:lvl5pPr>
      <a:lvl6pPr>
        <a:lnSpc>
          <a:spcPct val="80000"/>
        </a:lnSpc>
        <a:defRPr sz="3600">
          <a:solidFill>
            <a:srgbClr val="5F5F5F"/>
          </a:solidFill>
          <a:latin typeface="Calibri"/>
          <a:ea typeface="Calibri"/>
          <a:cs typeface="Calibri"/>
          <a:sym typeface="Calibri"/>
        </a:defRPr>
      </a:lvl6pPr>
      <a:lvl7pPr>
        <a:lnSpc>
          <a:spcPct val="80000"/>
        </a:lnSpc>
        <a:defRPr sz="3600">
          <a:solidFill>
            <a:srgbClr val="5F5F5F"/>
          </a:solidFill>
          <a:latin typeface="Calibri"/>
          <a:ea typeface="Calibri"/>
          <a:cs typeface="Calibri"/>
          <a:sym typeface="Calibri"/>
        </a:defRPr>
      </a:lvl7pPr>
      <a:lvl8pPr>
        <a:lnSpc>
          <a:spcPct val="80000"/>
        </a:lnSpc>
        <a:defRPr sz="3600">
          <a:solidFill>
            <a:srgbClr val="5F5F5F"/>
          </a:solidFill>
          <a:latin typeface="Calibri"/>
          <a:ea typeface="Calibri"/>
          <a:cs typeface="Calibri"/>
          <a:sym typeface="Calibri"/>
        </a:defRPr>
      </a:lvl8pPr>
      <a:lvl9pPr>
        <a:lnSpc>
          <a:spcPct val="80000"/>
        </a:lnSpc>
        <a:defRPr sz="3600">
          <a:solidFill>
            <a:srgbClr val="5F5F5F"/>
          </a:solidFill>
          <a:latin typeface="Calibri"/>
          <a:ea typeface="Calibri"/>
          <a:cs typeface="Calibri"/>
          <a:sym typeface="Calibri"/>
        </a:defRPr>
      </a:lvl9pPr>
    </p:titleStyle>
    <p:bodyStyle>
      <a:lvl1pPr marL="228600" indent="-2286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1pPr>
      <a:lvl2pPr marL="541019" indent="-26670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2pPr>
      <a:lvl3pPr marL="804672" indent="-256032">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3pPr>
      <a:lvl4pPr marL="1061719" indent="-28448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4pPr>
      <a:lvl5pPr marL="13258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5pPr>
      <a:lvl6pPr marL="15544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6pPr>
      <a:lvl7pPr marL="1783080" indent="-320040">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7pPr>
      <a:lvl8pPr marL="20116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8pPr>
      <a:lvl9pPr marL="2240279" indent="-320039">
        <a:lnSpc>
          <a:spcPct val="90000"/>
        </a:lnSpc>
        <a:spcBef>
          <a:spcPts val="1200"/>
        </a:spcBef>
        <a:buClr>
          <a:srgbClr val="9F9F9F"/>
        </a:buClr>
        <a:buSzPct val="100000"/>
        <a:buFont typeface="Arial"/>
        <a:buChar char="•"/>
        <a:defRPr sz="2800">
          <a:solidFill>
            <a:srgbClr val="5F5F5F"/>
          </a:solidFill>
          <a:latin typeface="Calibri"/>
          <a:ea typeface="Calibri"/>
          <a:cs typeface="Calibri"/>
          <a:sym typeface="Calibri"/>
        </a:defRPr>
      </a:lvl9pPr>
    </p:bodyStyle>
    <p:otherStyle>
      <a:lvl1pPr algn="r">
        <a:defRPr sz="800">
          <a:solidFill>
            <a:schemeClr val="tx1"/>
          </a:solidFill>
          <a:latin typeface="+mn-lt"/>
          <a:ea typeface="+mn-ea"/>
          <a:cs typeface="+mn-cs"/>
          <a:sym typeface="Calibri"/>
        </a:defRPr>
      </a:lvl1pPr>
      <a:lvl2pPr indent="457200" algn="r">
        <a:defRPr sz="800">
          <a:solidFill>
            <a:schemeClr val="tx1"/>
          </a:solidFill>
          <a:latin typeface="+mn-lt"/>
          <a:ea typeface="+mn-ea"/>
          <a:cs typeface="+mn-cs"/>
          <a:sym typeface="Calibri"/>
        </a:defRPr>
      </a:lvl2pPr>
      <a:lvl3pPr indent="914400" algn="r">
        <a:defRPr sz="800">
          <a:solidFill>
            <a:schemeClr val="tx1"/>
          </a:solidFill>
          <a:latin typeface="+mn-lt"/>
          <a:ea typeface="+mn-ea"/>
          <a:cs typeface="+mn-cs"/>
          <a:sym typeface="Calibri"/>
        </a:defRPr>
      </a:lvl3pPr>
      <a:lvl4pPr indent="1371600" algn="r">
        <a:defRPr sz="800">
          <a:solidFill>
            <a:schemeClr val="tx1"/>
          </a:solidFill>
          <a:latin typeface="+mn-lt"/>
          <a:ea typeface="+mn-ea"/>
          <a:cs typeface="+mn-cs"/>
          <a:sym typeface="Calibri"/>
        </a:defRPr>
      </a:lvl4pPr>
      <a:lvl5pPr indent="1828800" algn="r">
        <a:defRPr sz="800">
          <a:solidFill>
            <a:schemeClr val="tx1"/>
          </a:solidFill>
          <a:latin typeface="+mn-lt"/>
          <a:ea typeface="+mn-ea"/>
          <a:cs typeface="+mn-cs"/>
          <a:sym typeface="Calibri"/>
        </a:defRPr>
      </a:lvl5pPr>
      <a:lvl6pPr indent="2286000" algn="r">
        <a:defRPr sz="800">
          <a:solidFill>
            <a:schemeClr val="tx1"/>
          </a:solidFill>
          <a:latin typeface="+mn-lt"/>
          <a:ea typeface="+mn-ea"/>
          <a:cs typeface="+mn-cs"/>
          <a:sym typeface="Calibri"/>
        </a:defRPr>
      </a:lvl6pPr>
      <a:lvl7pPr indent="2743200" algn="r">
        <a:defRPr sz="800">
          <a:solidFill>
            <a:schemeClr val="tx1"/>
          </a:solidFill>
          <a:latin typeface="+mn-lt"/>
          <a:ea typeface="+mn-ea"/>
          <a:cs typeface="+mn-cs"/>
          <a:sym typeface="Calibri"/>
        </a:defRPr>
      </a:lvl7pPr>
      <a:lvl8pPr indent="3200400" algn="r">
        <a:defRPr sz="800">
          <a:solidFill>
            <a:schemeClr val="tx1"/>
          </a:solidFill>
          <a:latin typeface="+mn-lt"/>
          <a:ea typeface="+mn-ea"/>
          <a:cs typeface="+mn-cs"/>
          <a:sym typeface="Calibri"/>
        </a:defRPr>
      </a:lvl8pPr>
      <a:lvl9pPr indent="3657600" algn="r">
        <a:defRPr sz="8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png"/><Relationship Id="rId3"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png"/><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7.png"/><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8.png"/><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g"/><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g"/><Relationship Id="rId6" Type="http://schemas.openxmlformats.org/officeDocument/2006/relationships/image" Target="../media/image27.jpeg"/><Relationship Id="rId1" Type="http://schemas.openxmlformats.org/officeDocument/2006/relationships/slideLayout" Target="../slideLayouts/slideLayout9.xml"/><Relationship Id="rId2"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asted-image.png"/>
          <p:cNvPicPr/>
          <p:nvPr/>
        </p:nvPicPr>
        <p:blipFill>
          <a:blip r:embed="rId2">
            <a:extLst/>
          </a:blip>
          <a:stretch>
            <a:fillRect/>
          </a:stretch>
        </p:blipFill>
        <p:spPr>
          <a:xfrm>
            <a:off x="2628900" y="0"/>
            <a:ext cx="9563100" cy="6858000"/>
          </a:xfrm>
          <a:prstGeom prst="rect">
            <a:avLst/>
          </a:prstGeom>
          <a:ln w="12700">
            <a:miter lim="400000"/>
          </a:ln>
        </p:spPr>
      </p:pic>
      <p:sp>
        <p:nvSpPr>
          <p:cNvPr id="334" name="Shape 334"/>
          <p:cNvSpPr>
            <a:spLocks noGrp="1"/>
          </p:cNvSpPr>
          <p:nvPr>
            <p:ph type="title"/>
          </p:nvPr>
        </p:nvSpPr>
        <p:spPr>
          <a:xfrm>
            <a:off x="531812" y="739775"/>
            <a:ext cx="11125201" cy="1470025"/>
          </a:xfrm>
          <a:prstGeom prst="rect">
            <a:avLst/>
          </a:prstGeom>
        </p:spPr>
        <p:txBody>
          <a:bodyPr>
            <a:normAutofit/>
          </a:bodyPr>
          <a:lstStyle/>
          <a:p>
            <a:pPr lvl="0">
              <a:defRPr sz="1800">
                <a:solidFill>
                  <a:srgbClr val="000000"/>
                </a:solidFill>
              </a:defRPr>
            </a:pPr>
            <a:r>
              <a:rPr sz="4800">
                <a:solidFill>
                  <a:srgbClr val="5F5F5F"/>
                </a:solidFill>
              </a:rPr>
              <a:t>From a certain </a:t>
            </a:r>
          </a:p>
          <a:p>
            <a:pPr lvl="0">
              <a:defRPr sz="1800">
                <a:solidFill>
                  <a:srgbClr val="000000"/>
                </a:solidFill>
              </a:defRPr>
            </a:pPr>
            <a:r>
              <a:rPr sz="4800">
                <a:solidFill>
                  <a:srgbClr val="5F5F5F"/>
                </a:solidFill>
              </a:rPr>
              <a:t>point of view</a:t>
            </a:r>
          </a:p>
        </p:txBody>
      </p:sp>
      <p:sp>
        <p:nvSpPr>
          <p:cNvPr id="335" name="Shape 335"/>
          <p:cNvSpPr>
            <a:spLocks noGrp="1"/>
          </p:cNvSpPr>
          <p:nvPr>
            <p:ph type="body" idx="1"/>
          </p:nvPr>
        </p:nvSpPr>
        <p:spPr>
          <a:xfrm>
            <a:off x="531762" y="2286000"/>
            <a:ext cx="11126649" cy="914400"/>
          </a:xfrm>
          <a:prstGeom prst="rect">
            <a:avLst/>
          </a:prstGeom>
        </p:spPr>
        <p:txBody>
          <a:bodyPr>
            <a:normAutofit/>
          </a:bodyPr>
          <a:lstStyle/>
          <a:p>
            <a:pPr lvl="0">
              <a:defRPr sz="1800" b="0">
                <a:solidFill>
                  <a:srgbClr val="000000"/>
                </a:solidFill>
              </a:defRPr>
            </a:pPr>
            <a:r>
              <a:rPr sz="2400" b="1">
                <a:solidFill>
                  <a:srgbClr val="5F5F5F"/>
                </a:solidFill>
              </a:rPr>
              <a:t>Eye tracking with Java</a:t>
            </a:r>
          </a:p>
        </p:txBody>
      </p:sp>
      <p:sp>
        <p:nvSpPr>
          <p:cNvPr id="336" name="Shape 336"/>
          <p:cNvSpPr/>
          <p:nvPr/>
        </p:nvSpPr>
        <p:spPr>
          <a:xfrm>
            <a:off x="531812" y="3429451"/>
            <a:ext cx="11125201" cy="23571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1587">
              <a:lnSpc>
                <a:spcPct val="90000"/>
              </a:lnSpc>
              <a:defRPr>
                <a:solidFill>
                  <a:srgbClr val="000000"/>
                </a:solidFill>
              </a:defRPr>
            </a:pPr>
            <a:r>
              <a:rPr sz="2400">
                <a:solidFill>
                  <a:srgbClr val="5F5F5F"/>
                </a:solidFill>
              </a:rPr>
              <a:t>Gerrit Grunwald</a:t>
            </a:r>
          </a:p>
          <a:p>
            <a:pPr lvl="0" indent="1587">
              <a:lnSpc>
                <a:spcPct val="90000"/>
              </a:lnSpc>
              <a:defRPr>
                <a:solidFill>
                  <a:srgbClr val="000000"/>
                </a:solidFill>
              </a:defRPr>
            </a:pPr>
            <a:r>
              <a:rPr sz="2400">
                <a:solidFill>
                  <a:srgbClr val="5F5F5F"/>
                </a:solidFill>
              </a:rPr>
              <a:t>Java Technology Evangelist</a:t>
            </a:r>
          </a:p>
          <a:p>
            <a:pPr lvl="0" indent="1587">
              <a:lnSpc>
                <a:spcPct val="90000"/>
              </a:lnSpc>
              <a:defRPr>
                <a:solidFill>
                  <a:srgbClr val="000000"/>
                </a:solidFill>
              </a:defRPr>
            </a:pPr>
            <a:r>
              <a:rPr sz="2400">
                <a:solidFill>
                  <a:srgbClr val="5F5F5F"/>
                </a:solidFill>
              </a:rPr>
              <a:t>Oracle</a:t>
            </a:r>
          </a:p>
          <a:p>
            <a:pPr lvl="0" indent="1587">
              <a:lnSpc>
                <a:spcPct val="90000"/>
              </a:lnSpc>
              <a:defRPr>
                <a:solidFill>
                  <a:srgbClr val="000000"/>
                </a:solidFill>
              </a:defRPr>
            </a:pPr>
            <a:endParaRPr sz="2400">
              <a:solidFill>
                <a:srgbClr val="5F5F5F"/>
              </a:solidFill>
            </a:endParaRPr>
          </a:p>
          <a:p>
            <a:pPr lvl="0" indent="1587">
              <a:lnSpc>
                <a:spcPct val="90000"/>
              </a:lnSpc>
              <a:defRPr>
                <a:solidFill>
                  <a:srgbClr val="000000"/>
                </a:solidFill>
              </a:defRPr>
            </a:pPr>
            <a:r>
              <a:rPr sz="2400">
                <a:solidFill>
                  <a:srgbClr val="5F5F5F"/>
                </a:solidFill>
              </a:rPr>
              <a:t>Simon Ritter</a:t>
            </a:r>
          </a:p>
          <a:p>
            <a:pPr lvl="0" indent="1587">
              <a:lnSpc>
                <a:spcPct val="90000"/>
              </a:lnSpc>
              <a:defRPr>
                <a:solidFill>
                  <a:srgbClr val="000000"/>
                </a:solidFill>
              </a:defRPr>
            </a:pPr>
            <a:r>
              <a:rPr sz="2400">
                <a:solidFill>
                  <a:srgbClr val="5F5F5F"/>
                </a:solidFill>
              </a:rPr>
              <a:t>Head of Java Technology Evangelism</a:t>
            </a:r>
          </a:p>
          <a:p>
            <a:pPr lvl="0" indent="1587">
              <a:lnSpc>
                <a:spcPct val="90000"/>
              </a:lnSpc>
              <a:defRPr>
                <a:solidFill>
                  <a:srgbClr val="000000"/>
                </a:solidFill>
              </a:defRPr>
            </a:pPr>
            <a:r>
              <a:rPr sz="2400">
                <a:solidFill>
                  <a:srgbClr val="5F5F5F"/>
                </a:solidFill>
              </a:rPr>
              <a:t>Oracle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Interactions Without Hands</a:t>
            </a:r>
          </a:p>
        </p:txBody>
      </p:sp>
      <p:pic>
        <p:nvPicPr>
          <p:cNvPr id="2" name="Picture 1"/>
          <p:cNvPicPr>
            <a:picLocks noChangeAspect="1"/>
          </p:cNvPicPr>
          <p:nvPr/>
        </p:nvPicPr>
        <p:blipFill>
          <a:blip r:embed="rId2"/>
          <a:stretch>
            <a:fillRect/>
          </a:stretch>
        </p:blipFill>
        <p:spPr>
          <a:xfrm>
            <a:off x="782264" y="1446264"/>
            <a:ext cx="4596648" cy="3284379"/>
          </a:xfrm>
          <a:prstGeom prst="rect">
            <a:avLst/>
          </a:prstGeom>
        </p:spPr>
      </p:pic>
      <p:pic>
        <p:nvPicPr>
          <p:cNvPr id="4" name="iStock_000002220225Small.jpg"/>
          <p:cNvPicPr/>
          <p:nvPr/>
        </p:nvPicPr>
        <p:blipFill>
          <a:blip r:embed="rId3" cstate="screen">
            <a:extLst>
              <a:ext uri="{28A0092B-C50C-407E-A947-70E740481C1C}">
                <a14:useLocalDpi xmlns:a14="http://schemas.microsoft.com/office/drawing/2010/main"/>
              </a:ext>
            </a:extLst>
          </a:blip>
          <a:stretch>
            <a:fillRect/>
          </a:stretch>
        </p:blipFill>
        <p:spPr>
          <a:xfrm flipH="1">
            <a:off x="6008808" y="1332508"/>
            <a:ext cx="4452274" cy="3514622"/>
          </a:xfrm>
          <a:prstGeom prst="rect">
            <a:avLst/>
          </a:prstGeom>
          <a:ln w="12700">
            <a:miter lim="400000"/>
          </a:ln>
        </p:spPr>
      </p:pic>
    </p:spTree>
    <p:extLst>
      <p:ext uri="{BB962C8B-B14F-4D97-AF65-F5344CB8AC3E}">
        <p14:creationId xmlns:p14="http://schemas.microsoft.com/office/powerpoint/2010/main" val="6361114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85" name="Shape 385"/>
          <p:cNvSpPr>
            <a:spLocks noGrp="1"/>
          </p:cNvSpPr>
          <p:nvPr>
            <p:ph type="body" idx="1"/>
          </p:nvPr>
        </p:nvSpPr>
        <p:spPr>
          <a:xfrm>
            <a:off x="2795930" y="1981199"/>
            <a:ext cx="8861084" cy="3962402"/>
          </a:xfrm>
          <a:prstGeom prst="rect">
            <a:avLst/>
          </a:prstGeom>
        </p:spPr>
        <p:txBody>
          <a:bodyPr>
            <a:normAutofit/>
          </a:bodyPr>
          <a:lstStyle/>
          <a:p>
            <a:pPr lvl="0">
              <a:defRPr sz="1800">
                <a:solidFill>
                  <a:srgbClr val="000000"/>
                </a:solidFill>
              </a:defRPr>
            </a:pPr>
            <a:r>
              <a:rPr sz="2800">
                <a:solidFill>
                  <a:srgbClr val="BEBEBE"/>
                </a:solidFill>
              </a:rPr>
              <a:t>Human Machine Interaction</a:t>
            </a:r>
          </a:p>
          <a:p>
            <a:pPr lvl="0">
              <a:defRPr sz="1800">
                <a:solidFill>
                  <a:srgbClr val="000000"/>
                </a:solidFill>
              </a:defRPr>
            </a:pPr>
            <a:r>
              <a:rPr sz="2800">
                <a:solidFill>
                  <a:srgbClr val="494949"/>
                </a:solidFill>
              </a:rPr>
              <a:t>Eye Tracking</a:t>
            </a:r>
            <a:endParaRPr sz="2800">
              <a:solidFill>
                <a:srgbClr val="BFBFBF"/>
              </a:solidFill>
            </a:endParaRPr>
          </a:p>
          <a:p>
            <a:pPr lvl="0">
              <a:defRPr sz="1800">
                <a:solidFill>
                  <a:srgbClr val="000000"/>
                </a:solidFill>
              </a:defRPr>
            </a:pPr>
            <a:r>
              <a:rPr sz="2800">
                <a:solidFill>
                  <a:srgbClr val="BFBFBF"/>
                </a:solidFill>
              </a:rPr>
              <a:t>TheEyeTribe</a:t>
            </a:r>
          </a:p>
          <a:p>
            <a:pPr lvl="0">
              <a:defRPr sz="1800">
                <a:solidFill>
                  <a:srgbClr val="000000"/>
                </a:solidFill>
              </a:defRPr>
            </a:pPr>
            <a:r>
              <a:rPr sz="2800">
                <a:solidFill>
                  <a:srgbClr val="BFBFBF"/>
                </a:solidFill>
              </a:rPr>
              <a:t>Java and Eye tracking </a:t>
            </a:r>
          </a:p>
          <a:p>
            <a:pPr lvl="0">
              <a:defRPr sz="1800">
                <a:solidFill>
                  <a:srgbClr val="000000"/>
                </a:solidFill>
              </a:defRPr>
            </a:pPr>
            <a:r>
              <a:rPr sz="2800">
                <a:solidFill>
                  <a:srgbClr val="BFBFBF"/>
                </a:solidFill>
              </a:rPr>
              <a:t>Demos</a:t>
            </a:r>
          </a:p>
        </p:txBody>
      </p:sp>
      <p:grpSp>
        <p:nvGrpSpPr>
          <p:cNvPr id="388" name="Group 388"/>
          <p:cNvGrpSpPr/>
          <p:nvPr/>
        </p:nvGrpSpPr>
        <p:grpSpPr>
          <a:xfrm>
            <a:off x="2186328" y="2671126"/>
            <a:ext cx="457201" cy="332741"/>
            <a:chOff x="0" y="-6350"/>
            <a:chExt cx="457200" cy="332740"/>
          </a:xfrm>
        </p:grpSpPr>
        <p:sp>
          <p:nvSpPr>
            <p:cNvPr id="386" name="Shape 386"/>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87" name="Shape 387"/>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2</a:t>
              </a:r>
            </a:p>
          </p:txBody>
        </p:sp>
      </p:grpSp>
      <p:grpSp>
        <p:nvGrpSpPr>
          <p:cNvPr id="391" name="Group 391"/>
          <p:cNvGrpSpPr/>
          <p:nvPr/>
        </p:nvGrpSpPr>
        <p:grpSpPr>
          <a:xfrm>
            <a:off x="2186328" y="1974850"/>
            <a:ext cx="457201" cy="332741"/>
            <a:chOff x="0" y="-6350"/>
            <a:chExt cx="457200" cy="332740"/>
          </a:xfrm>
        </p:grpSpPr>
        <p:sp>
          <p:nvSpPr>
            <p:cNvPr id="389" name="Shape 38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0" name="Shape 39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94" name="Group 394"/>
          <p:cNvGrpSpPr/>
          <p:nvPr/>
        </p:nvGrpSpPr>
        <p:grpSpPr>
          <a:xfrm>
            <a:off x="2186328" y="3367404"/>
            <a:ext cx="457201" cy="332741"/>
            <a:chOff x="0" y="-6350"/>
            <a:chExt cx="457200" cy="332740"/>
          </a:xfrm>
        </p:grpSpPr>
        <p:sp>
          <p:nvSpPr>
            <p:cNvPr id="392" name="Shape 392"/>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3" name="Shape 393"/>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3</a:t>
              </a:r>
            </a:p>
          </p:txBody>
        </p:sp>
      </p:grpSp>
      <p:grpSp>
        <p:nvGrpSpPr>
          <p:cNvPr id="397" name="Group 397"/>
          <p:cNvGrpSpPr/>
          <p:nvPr/>
        </p:nvGrpSpPr>
        <p:grpSpPr>
          <a:xfrm>
            <a:off x="2186328" y="4063681"/>
            <a:ext cx="457201" cy="332741"/>
            <a:chOff x="0" y="-6350"/>
            <a:chExt cx="457200" cy="332740"/>
          </a:xfrm>
        </p:grpSpPr>
        <p:sp>
          <p:nvSpPr>
            <p:cNvPr id="395" name="Shape 395"/>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6" name="Shape 396"/>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98" name="Shape 398"/>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11</a:t>
            </a:fld>
            <a:endParaRPr sz="800">
              <a:solidFill>
                <a:srgbClr val="5F5F5F"/>
              </a:solidFill>
            </a:endParaRPr>
          </a:p>
        </p:txBody>
      </p:sp>
      <p:grpSp>
        <p:nvGrpSpPr>
          <p:cNvPr id="401" name="Group 401"/>
          <p:cNvGrpSpPr/>
          <p:nvPr/>
        </p:nvGrpSpPr>
        <p:grpSpPr>
          <a:xfrm>
            <a:off x="2186328" y="4759958"/>
            <a:ext cx="457201" cy="332741"/>
            <a:chOff x="0" y="-6350"/>
            <a:chExt cx="457200" cy="332740"/>
          </a:xfrm>
        </p:grpSpPr>
        <p:sp>
          <p:nvSpPr>
            <p:cNvPr id="399"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400" name="Shape 40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title"/>
          </p:nvPr>
        </p:nvSpPr>
        <p:spPr>
          <a:xfrm>
            <a:off x="2985846" y="2159000"/>
            <a:ext cx="8456615" cy="2209800"/>
          </a:xfrm>
          <a:prstGeom prst="rect">
            <a:avLst/>
          </a:prstGeom>
        </p:spPr>
        <p:txBody>
          <a:bodyPr>
            <a:normAutofit/>
          </a:bodyPr>
          <a:lstStyle/>
          <a:p>
            <a:pPr lvl="0">
              <a:defRPr sz="1800">
                <a:solidFill>
                  <a:srgbClr val="000000"/>
                </a:solidFill>
              </a:defRPr>
            </a:pPr>
            <a:r>
              <a:rPr sz="4000">
                <a:solidFill>
                  <a:srgbClr val="5F5F5F"/>
                </a:solidFill>
              </a:rPr>
              <a:t>“Eye tracking is the process of measuring either the point of gaze or the motion of an eye relative to the head.”</a:t>
            </a:r>
          </a:p>
        </p:txBody>
      </p:sp>
      <p:sp>
        <p:nvSpPr>
          <p:cNvPr id="404" name="Shape 404"/>
          <p:cNvSpPr>
            <a:spLocks noGrp="1"/>
          </p:cNvSpPr>
          <p:nvPr>
            <p:ph type="body" idx="1"/>
          </p:nvPr>
        </p:nvSpPr>
        <p:spPr>
          <a:xfrm>
            <a:off x="3290645" y="4183923"/>
            <a:ext cx="8151814" cy="762000"/>
          </a:xfrm>
          <a:prstGeom prst="rect">
            <a:avLst/>
          </a:prstGeom>
        </p:spPr>
        <p:txBody>
          <a:bodyPr>
            <a:normAutofit/>
          </a:bodyPr>
          <a:lstStyle/>
          <a:p>
            <a:pPr lvl="0">
              <a:defRPr sz="1800">
                <a:solidFill>
                  <a:srgbClr val="000000"/>
                </a:solidFill>
              </a:defRPr>
            </a:pPr>
            <a:r>
              <a:rPr sz="2400">
                <a:solidFill>
                  <a:srgbClr val="5F5F5F"/>
                </a:solidFill>
              </a:rPr>
              <a:t>Wikipedia</a:t>
            </a:r>
          </a:p>
        </p:txBody>
      </p:sp>
      <p:sp>
        <p:nvSpPr>
          <p:cNvPr id="405" name="Shape 405"/>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12</a:t>
            </a:fld>
            <a:endParaRPr sz="800">
              <a:solidFill>
                <a:srgbClr val="5F5F5F"/>
              </a:solidFill>
            </a:endParaRPr>
          </a:p>
        </p:txBody>
      </p:sp>
      <p:pic>
        <p:nvPicPr>
          <p:cNvPr id="406" name="pasted-image.png"/>
          <p:cNvPicPr/>
          <p:nvPr/>
        </p:nvPicPr>
        <p:blipFill>
          <a:blip r:embed="rId3">
            <a:extLst/>
          </a:blip>
          <a:stretch>
            <a:fillRect/>
          </a:stretch>
        </p:blipFill>
        <p:spPr>
          <a:xfrm>
            <a:off x="810780" y="2400653"/>
            <a:ext cx="1559987" cy="1418033"/>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eye.jpg"/>
          <p:cNvPicPr/>
          <p:nvPr/>
        </p:nvPicPr>
        <p:blipFill>
          <a:blip r:embed="rId3" cstate="screen">
            <a:extLst>
              <a:ext uri="{28A0092B-C50C-407E-A947-70E740481C1C}">
                <a14:useLocalDpi xmlns:a14="http://schemas.microsoft.com/office/drawing/2010/main"/>
              </a:ext>
            </a:extLst>
          </a:blip>
          <a:srcRect/>
          <a:stretch>
            <a:fillRect/>
          </a:stretch>
        </p:blipFill>
        <p:spPr>
          <a:xfrm>
            <a:off x="197246" y="189781"/>
            <a:ext cx="11784808" cy="6207689"/>
          </a:xfrm>
          <a:prstGeom prst="rect">
            <a:avLst/>
          </a:prstGeom>
          <a:ln w="12700">
            <a:miter lim="400000"/>
          </a:ln>
        </p:spPr>
      </p:pic>
      <p:sp>
        <p:nvSpPr>
          <p:cNvPr id="411" name="Shape 411"/>
          <p:cNvSpPr>
            <a:spLocks noGrp="1"/>
          </p:cNvSpPr>
          <p:nvPr>
            <p:ph type="body" idx="1"/>
          </p:nvPr>
        </p:nvSpPr>
        <p:spPr>
          <a:xfrm>
            <a:off x="760412" y="2666999"/>
            <a:ext cx="2725837" cy="3675382"/>
          </a:xfrm>
          <a:prstGeom prst="rect">
            <a:avLst/>
          </a:prstGeom>
        </p:spPr>
        <p:txBody>
          <a:bodyPr>
            <a:normAutofit/>
          </a:bodyPr>
          <a:lstStyle/>
          <a:p>
            <a:pPr lvl="0">
              <a:defRPr sz="1800">
                <a:solidFill>
                  <a:srgbClr val="000000"/>
                </a:solidFill>
              </a:defRPr>
            </a:pPr>
            <a:r>
              <a:rPr sz="2800">
                <a:solidFill>
                  <a:srgbClr val="FFFFFF"/>
                </a:solidFill>
              </a:rPr>
              <a:t>Of the stimuli that reach the brain are visual</a:t>
            </a:r>
          </a:p>
        </p:txBody>
      </p:sp>
      <p:sp>
        <p:nvSpPr>
          <p:cNvPr id="412" name="Shape 412"/>
          <p:cNvSpPr>
            <a:spLocks noGrp="1"/>
          </p:cNvSpPr>
          <p:nvPr>
            <p:ph type="title"/>
          </p:nvPr>
        </p:nvSpPr>
        <p:spPr>
          <a:prstGeom prst="rect">
            <a:avLst/>
          </a:prstGeom>
        </p:spPr>
        <p:txBody>
          <a:bodyPr>
            <a:normAutofit/>
          </a:bodyPr>
          <a:lstStyle/>
          <a:p>
            <a:pPr lvl="0">
              <a:defRPr sz="1800" b="0">
                <a:solidFill>
                  <a:srgbClr val="000000"/>
                </a:solidFill>
              </a:defRPr>
            </a:pPr>
            <a:r>
              <a:rPr sz="13800" b="1">
                <a:solidFill>
                  <a:srgbClr val="FFFFFF"/>
                </a:solidFill>
              </a:rPr>
              <a:t>80</a:t>
            </a:r>
            <a:r>
              <a:rPr sz="7200">
                <a:solidFill>
                  <a:srgbClr val="FFFFFF"/>
                </a:solidFill>
              </a:rPr>
              <a:t>%</a:t>
            </a:r>
          </a:p>
        </p:txBody>
      </p:sp>
      <p:sp>
        <p:nvSpPr>
          <p:cNvPr id="413" name="Shape 413"/>
          <p:cNvSpPr>
            <a:spLocks noGrp="1"/>
          </p:cNvSpPr>
          <p:nvPr>
            <p:ph type="sldNum" sz="quarter" idx="2"/>
          </p:nvPr>
        </p:nvSpPr>
        <p:spPr>
          <a:xfrm>
            <a:off x="11530672" y="6584188"/>
            <a:ext cx="127001" cy="127001"/>
          </a:xfrm>
          <a:prstGeom prst="rect">
            <a:avLst/>
          </a:prstGeom>
          <a:extLst>
            <a:ext uri="{C572A759-6A51-4108-AA02-DFA0A04FC94B}">
              <ma14:wrappingTextBoxFlag xmlns:ma14="http://schemas.microsoft.com/office/mac/drawingml/2011/main" val="1"/>
            </a:ext>
          </a:extLst>
        </p:spPr>
        <p:txBody>
          <a:bodyPr>
            <a:normAutofit/>
          </a:bodyPr>
          <a:lstStyle/>
          <a:p>
            <a:pPr lvl="0">
              <a:defRPr sz="1800">
                <a:solidFill>
                  <a:srgbClr val="000000"/>
                </a:solidFill>
              </a:defRPr>
            </a:pPr>
            <a:fld id="{86CB4B4D-7CA3-9044-876B-883B54F8677D}" type="slidenum">
              <a:rPr sz="800">
                <a:solidFill>
                  <a:srgbClr val="5F5F5F"/>
                </a:solidFill>
              </a:rPr>
              <a:t>13</a:t>
            </a:fld>
            <a:endParaRPr sz="800">
              <a:solidFill>
                <a:srgbClr val="5F5F5F"/>
              </a:solidFill>
            </a:endParaRPr>
          </a:p>
        </p:txBody>
      </p:sp>
      <p:pic>
        <p:nvPicPr>
          <p:cNvPr id="414" name="image1.png" descr="Java Oracle co-branded logo&#10;&#10;Horizontal Java-Oracle co-branded logo in white on blue staging background."/>
          <p:cNvPicPr/>
          <p:nvPr/>
        </p:nvPicPr>
        <p:blipFill>
          <a:blip r:embed="rId4" cstate="screen">
            <a:extLst>
              <a:ext uri="{28A0092B-C50C-407E-A947-70E740481C1C}">
                <a14:useLocalDpi xmlns:a14="http://schemas.microsoft.com/office/drawing/2010/main"/>
              </a:ext>
            </a:extLst>
          </a:blip>
          <a:stretch>
            <a:fillRect/>
          </a:stretch>
        </p:blipFill>
        <p:spPr>
          <a:xfrm>
            <a:off x="531812" y="6263640"/>
            <a:ext cx="1387775" cy="594361"/>
          </a:xfrm>
          <a:prstGeom prst="rect">
            <a:avLst/>
          </a:prstGeom>
          <a:ln w="12700">
            <a:miter lim="400000"/>
          </a:ln>
        </p:spPr>
      </p:pic>
      <p:sp>
        <p:nvSpPr>
          <p:cNvPr id="2" name="Rectangle 1"/>
          <p:cNvSpPr/>
          <p:nvPr/>
        </p:nvSpPr>
        <p:spPr>
          <a:xfrm>
            <a:off x="9421611" y="469387"/>
            <a:ext cx="2454898" cy="1262910"/>
          </a:xfrm>
          <a:prstGeom prst="rect">
            <a:avLst/>
          </a:prstGeom>
        </p:spPr>
        <p:txBody>
          <a:bodyPr wrap="square">
            <a:spAutoFit/>
          </a:bodyPr>
          <a:lstStyle/>
          <a:p>
            <a:pPr marL="0" marR="0" lvl="0" indent="1587" defTabSz="914400" eaLnBrk="1" fontAlgn="auto" latinLnBrk="0" hangingPunct="1">
              <a:lnSpc>
                <a:spcPct val="90000"/>
              </a:lnSpc>
              <a:spcBef>
                <a:spcPts val="0"/>
              </a:spcBef>
              <a:spcAft>
                <a:spcPts val="0"/>
              </a:spcAft>
              <a:buClrTx/>
              <a:buSzTx/>
              <a:buFontTx/>
              <a:buNone/>
              <a:tabLst/>
              <a:defRPr sz="1800">
                <a:solidFill>
                  <a:srgbClr val="000000"/>
                </a:solidFill>
              </a:defRPr>
            </a:pPr>
            <a:r>
              <a:rPr lang="en-US" sz="2800">
                <a:solidFill>
                  <a:srgbClr val="FFFFFF"/>
                </a:solidFill>
              </a:rPr>
              <a:t>The eyes are the windows to the soul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Eyes Give Clues When Answering Questions</a:t>
            </a:r>
          </a:p>
        </p:txBody>
      </p:sp>
      <p:pic>
        <p:nvPicPr>
          <p:cNvPr id="5" name="Picture 4"/>
          <p:cNvPicPr>
            <a:picLocks noChangeAspect="1"/>
          </p:cNvPicPr>
          <p:nvPr/>
        </p:nvPicPr>
        <p:blipFill>
          <a:blip r:embed="rId2"/>
          <a:stretch>
            <a:fillRect/>
          </a:stretch>
        </p:blipFill>
        <p:spPr>
          <a:xfrm>
            <a:off x="3314700" y="1828800"/>
            <a:ext cx="5549900" cy="3187700"/>
          </a:xfrm>
          <a:prstGeom prst="rect">
            <a:avLst/>
          </a:prstGeom>
        </p:spPr>
      </p:pic>
      <p:pic>
        <p:nvPicPr>
          <p:cNvPr id="7" name="Picture 6"/>
          <p:cNvPicPr>
            <a:picLocks noChangeAspect="1"/>
          </p:cNvPicPr>
          <p:nvPr/>
        </p:nvPicPr>
        <p:blipFill>
          <a:blip r:embed="rId3"/>
          <a:stretch>
            <a:fillRect/>
          </a:stretch>
        </p:blipFill>
        <p:spPr>
          <a:xfrm>
            <a:off x="7467545" y="1934624"/>
            <a:ext cx="1041400" cy="596900"/>
          </a:xfrm>
          <a:prstGeom prst="rect">
            <a:avLst/>
          </a:prstGeom>
        </p:spPr>
      </p:pic>
      <p:pic>
        <p:nvPicPr>
          <p:cNvPr id="8" name="Picture 7"/>
          <p:cNvPicPr>
            <a:picLocks noChangeAspect="1"/>
          </p:cNvPicPr>
          <p:nvPr/>
        </p:nvPicPr>
        <p:blipFill>
          <a:blip r:embed="rId3"/>
          <a:stretch>
            <a:fillRect/>
          </a:stretch>
        </p:blipFill>
        <p:spPr>
          <a:xfrm>
            <a:off x="3536726" y="1934624"/>
            <a:ext cx="1041400" cy="596900"/>
          </a:xfrm>
          <a:prstGeom prst="rect">
            <a:avLst/>
          </a:prstGeom>
        </p:spPr>
      </p:pic>
      <p:pic>
        <p:nvPicPr>
          <p:cNvPr id="9" name="Picture 8"/>
          <p:cNvPicPr>
            <a:picLocks noChangeAspect="1"/>
          </p:cNvPicPr>
          <p:nvPr/>
        </p:nvPicPr>
        <p:blipFill>
          <a:blip r:embed="rId3"/>
          <a:stretch>
            <a:fillRect/>
          </a:stretch>
        </p:blipFill>
        <p:spPr>
          <a:xfrm>
            <a:off x="3536725" y="3124200"/>
            <a:ext cx="661807" cy="596900"/>
          </a:xfrm>
          <a:prstGeom prst="rect">
            <a:avLst/>
          </a:prstGeom>
        </p:spPr>
      </p:pic>
      <p:pic>
        <p:nvPicPr>
          <p:cNvPr id="10" name="Picture 9"/>
          <p:cNvPicPr>
            <a:picLocks noChangeAspect="1"/>
          </p:cNvPicPr>
          <p:nvPr/>
        </p:nvPicPr>
        <p:blipFill>
          <a:blip r:embed="rId3"/>
          <a:stretch>
            <a:fillRect/>
          </a:stretch>
        </p:blipFill>
        <p:spPr>
          <a:xfrm>
            <a:off x="3536725" y="4288267"/>
            <a:ext cx="1041400" cy="596900"/>
          </a:xfrm>
          <a:prstGeom prst="rect">
            <a:avLst/>
          </a:prstGeom>
        </p:spPr>
      </p:pic>
      <p:pic>
        <p:nvPicPr>
          <p:cNvPr id="11" name="Picture 10"/>
          <p:cNvPicPr>
            <a:picLocks noChangeAspect="1"/>
          </p:cNvPicPr>
          <p:nvPr/>
        </p:nvPicPr>
        <p:blipFill>
          <a:blip r:embed="rId3"/>
          <a:stretch>
            <a:fillRect/>
          </a:stretch>
        </p:blipFill>
        <p:spPr>
          <a:xfrm>
            <a:off x="7988245" y="3124200"/>
            <a:ext cx="654560" cy="596900"/>
          </a:xfrm>
          <a:prstGeom prst="rect">
            <a:avLst/>
          </a:prstGeom>
        </p:spPr>
      </p:pic>
      <p:pic>
        <p:nvPicPr>
          <p:cNvPr id="12" name="Picture 11"/>
          <p:cNvPicPr>
            <a:picLocks noChangeAspect="1"/>
          </p:cNvPicPr>
          <p:nvPr/>
        </p:nvPicPr>
        <p:blipFill>
          <a:blip r:embed="rId3"/>
          <a:stretch>
            <a:fillRect/>
          </a:stretch>
        </p:blipFill>
        <p:spPr>
          <a:xfrm>
            <a:off x="7467544" y="3721100"/>
            <a:ext cx="1257573" cy="596900"/>
          </a:xfrm>
          <a:prstGeom prst="rect">
            <a:avLst/>
          </a:prstGeom>
        </p:spPr>
      </p:pic>
      <p:pic>
        <p:nvPicPr>
          <p:cNvPr id="13" name="Picture 12"/>
          <p:cNvPicPr>
            <a:picLocks noChangeAspect="1"/>
          </p:cNvPicPr>
          <p:nvPr/>
        </p:nvPicPr>
        <p:blipFill>
          <a:blip r:embed="rId3"/>
          <a:stretch>
            <a:fillRect/>
          </a:stretch>
        </p:blipFill>
        <p:spPr>
          <a:xfrm>
            <a:off x="7683717" y="4288267"/>
            <a:ext cx="1041400" cy="596900"/>
          </a:xfrm>
          <a:prstGeom prst="rect">
            <a:avLst/>
          </a:prstGeom>
        </p:spPr>
      </p:pic>
      <p:sp>
        <p:nvSpPr>
          <p:cNvPr id="14" name="Rectangle 13"/>
          <p:cNvSpPr/>
          <p:nvPr/>
        </p:nvSpPr>
        <p:spPr>
          <a:xfrm>
            <a:off x="3197110" y="1763738"/>
            <a:ext cx="5902978" cy="27044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
        <p:nvSpPr>
          <p:cNvPr id="15" name="Rectangle 14"/>
          <p:cNvSpPr/>
          <p:nvPr/>
        </p:nvSpPr>
        <p:spPr>
          <a:xfrm>
            <a:off x="2961622" y="4881280"/>
            <a:ext cx="5902978" cy="27044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
        <p:nvSpPr>
          <p:cNvPr id="16" name="Rectangle 15"/>
          <p:cNvSpPr/>
          <p:nvPr/>
        </p:nvSpPr>
        <p:spPr>
          <a:xfrm>
            <a:off x="3231920" y="1951412"/>
            <a:ext cx="225201" cy="3081119"/>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
        <p:nvSpPr>
          <p:cNvPr id="17" name="Rectangle 16"/>
          <p:cNvSpPr/>
          <p:nvPr/>
        </p:nvSpPr>
        <p:spPr>
          <a:xfrm>
            <a:off x="8793423" y="1868647"/>
            <a:ext cx="225201" cy="3081119"/>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
        <p:nvSpPr>
          <p:cNvPr id="6" name="TextBox 5"/>
          <p:cNvSpPr txBox="1"/>
          <p:nvPr/>
        </p:nvSpPr>
        <p:spPr>
          <a:xfrm>
            <a:off x="2392282" y="2027330"/>
            <a:ext cx="252685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400"/>
              <a:t>Visually Constructed</a:t>
            </a:r>
            <a:endParaRPr kumimoji="0" lang="en-US" sz="2400" b="0" i="0" u="none" strike="noStrike" cap="none" spc="0" normalizeH="0" baseline="0">
              <a:ln>
                <a:noFill/>
              </a:ln>
              <a:solidFill>
                <a:srgbClr val="5F5F5F"/>
              </a:solidFill>
              <a:effectLst/>
              <a:uFillTx/>
              <a:sym typeface="Calibri"/>
            </a:endParaRPr>
          </a:p>
        </p:txBody>
      </p:sp>
      <p:sp>
        <p:nvSpPr>
          <p:cNvPr id="18" name="Rectangle 17"/>
          <p:cNvSpPr/>
          <p:nvPr/>
        </p:nvSpPr>
        <p:spPr>
          <a:xfrm>
            <a:off x="7462060" y="1939168"/>
            <a:ext cx="2911675" cy="461665"/>
          </a:xfrm>
          <a:prstGeom prst="rect">
            <a:avLst/>
          </a:prstGeom>
        </p:spPr>
        <p:txBody>
          <a:bodyPr wrap="none">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lang="en-US" sz="2400"/>
              <a:t>Visually Remembered</a:t>
            </a:r>
          </a:p>
        </p:txBody>
      </p:sp>
      <p:sp>
        <p:nvSpPr>
          <p:cNvPr id="19" name="Rectangle 18"/>
          <p:cNvSpPr/>
          <p:nvPr/>
        </p:nvSpPr>
        <p:spPr>
          <a:xfrm>
            <a:off x="1194556" y="3279608"/>
            <a:ext cx="2867041" cy="461665"/>
          </a:xfrm>
          <a:prstGeom prst="rect">
            <a:avLst/>
          </a:prstGeom>
        </p:spPr>
        <p:txBody>
          <a:bodyPr wrap="none">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lang="en-US" sz="2400"/>
              <a:t>Auditory Constructed</a:t>
            </a:r>
          </a:p>
        </p:txBody>
      </p:sp>
      <p:sp>
        <p:nvSpPr>
          <p:cNvPr id="20" name="Rectangle 19"/>
          <p:cNvSpPr/>
          <p:nvPr/>
        </p:nvSpPr>
        <p:spPr>
          <a:xfrm>
            <a:off x="8085282" y="3256092"/>
            <a:ext cx="3040466" cy="461665"/>
          </a:xfrm>
          <a:prstGeom prst="rect">
            <a:avLst/>
          </a:prstGeom>
        </p:spPr>
        <p:txBody>
          <a:bodyPr wrap="none">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lang="en-US" sz="2400"/>
              <a:t>Auditory Remembered</a:t>
            </a:r>
          </a:p>
        </p:txBody>
      </p:sp>
      <p:sp>
        <p:nvSpPr>
          <p:cNvPr id="21" name="Rectangle 20"/>
          <p:cNvSpPr/>
          <p:nvPr/>
        </p:nvSpPr>
        <p:spPr>
          <a:xfrm>
            <a:off x="2746734" y="4737632"/>
            <a:ext cx="2584361" cy="461665"/>
          </a:xfrm>
          <a:prstGeom prst="rect">
            <a:avLst/>
          </a:prstGeom>
        </p:spPr>
        <p:txBody>
          <a:bodyPr wrap="none">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lang="en-US" sz="2400"/>
              <a:t>Feeling/Kinesthetic</a:t>
            </a:r>
          </a:p>
        </p:txBody>
      </p:sp>
      <p:sp>
        <p:nvSpPr>
          <p:cNvPr id="22" name="Rectangle 21"/>
          <p:cNvSpPr/>
          <p:nvPr/>
        </p:nvSpPr>
        <p:spPr>
          <a:xfrm>
            <a:off x="7262158" y="4702357"/>
            <a:ext cx="2022008" cy="461665"/>
          </a:xfrm>
          <a:prstGeom prst="rect">
            <a:avLst/>
          </a:prstGeom>
        </p:spPr>
        <p:txBody>
          <a:bodyPr wrap="none">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lang="en-US" sz="2400"/>
              <a:t>Internal Dialog</a:t>
            </a:r>
          </a:p>
        </p:txBody>
      </p:sp>
      <p:sp>
        <p:nvSpPr>
          <p:cNvPr id="23" name="TextBox 22"/>
          <p:cNvSpPr txBox="1"/>
          <p:nvPr/>
        </p:nvSpPr>
        <p:spPr>
          <a:xfrm>
            <a:off x="2892693" y="5984950"/>
            <a:ext cx="6596754"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5F5F5F"/>
                </a:solidFill>
                <a:effectLst/>
                <a:uFillTx/>
                <a:latin typeface="Calibri"/>
                <a:ea typeface="Calibri"/>
                <a:cs typeface="Calibri"/>
                <a:sym typeface="Calibri"/>
              </a:rPr>
              <a:t>This is for a right-handed person. Positions reversed</a:t>
            </a:r>
            <a:r>
              <a:rPr kumimoji="0" lang="en-US" sz="1800" b="0" i="0" u="none" strike="noStrike" cap="none" spc="0" normalizeH="0">
                <a:ln>
                  <a:noFill/>
                </a:ln>
                <a:solidFill>
                  <a:srgbClr val="5F5F5F"/>
                </a:solidFill>
                <a:effectLst/>
                <a:uFillTx/>
                <a:latin typeface="Calibri"/>
                <a:ea typeface="Calibri"/>
                <a:cs typeface="Calibri"/>
                <a:sym typeface="Calibri"/>
              </a:rPr>
              <a:t> if left-handed</a:t>
            </a: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Tree>
    <p:extLst>
      <p:ext uri="{BB962C8B-B14F-4D97-AF65-F5344CB8AC3E}">
        <p14:creationId xmlns:p14="http://schemas.microsoft.com/office/powerpoint/2010/main" val="22682077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Where to use it ?</a:t>
            </a:r>
          </a:p>
        </p:txBody>
      </p:sp>
      <p:sp>
        <p:nvSpPr>
          <p:cNvPr id="419" name="Shape 41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15</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16</a:t>
            </a:fld>
            <a:endParaRPr sz="800">
              <a:solidFill>
                <a:srgbClr val="5F5F5F"/>
              </a:solidFill>
            </a:endParaRPr>
          </a:p>
        </p:txBody>
      </p:sp>
      <p:sp>
        <p:nvSpPr>
          <p:cNvPr id="422" name="Shape 422"/>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Eye gaze correction for video conferencing</a:t>
            </a:r>
          </a:p>
        </p:txBody>
      </p:sp>
      <p:pic>
        <p:nvPicPr>
          <p:cNvPr id="423" name="pasted-image-small.jpg"/>
          <p:cNvPicPr/>
          <p:nvPr/>
        </p:nvPicPr>
        <p:blipFill>
          <a:blip r:embed="rId2" cstate="screen">
            <a:extLst>
              <a:ext uri="{28A0092B-C50C-407E-A947-70E740481C1C}">
                <a14:useLocalDpi xmlns:a14="http://schemas.microsoft.com/office/drawing/2010/main"/>
              </a:ext>
            </a:extLst>
          </a:blip>
          <a:srcRect/>
          <a:stretch>
            <a:fillRect/>
          </a:stretch>
        </p:blipFill>
        <p:spPr>
          <a:xfrm>
            <a:off x="2279650" y="1266825"/>
            <a:ext cx="7620000" cy="4324243"/>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17</a:t>
            </a:fld>
            <a:endParaRPr sz="800">
              <a:solidFill>
                <a:srgbClr val="5F5F5F"/>
              </a:solidFill>
            </a:endParaRPr>
          </a:p>
        </p:txBody>
      </p:sp>
      <p:sp>
        <p:nvSpPr>
          <p:cNvPr id="426" name="Shape 42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Minimize dangers in air traffic displays</a:t>
            </a:r>
          </a:p>
        </p:txBody>
      </p:sp>
      <p:pic>
        <p:nvPicPr>
          <p:cNvPr id="427" name="pasted-image.jpg"/>
          <p:cNvPicPr/>
          <p:nvPr/>
        </p:nvPicPr>
        <p:blipFill>
          <a:blip r:embed="rId2" cstate="screen">
            <a:extLst>
              <a:ext uri="{28A0092B-C50C-407E-A947-70E740481C1C}">
                <a14:useLocalDpi xmlns:a14="http://schemas.microsoft.com/office/drawing/2010/main"/>
              </a:ext>
            </a:extLst>
          </a:blip>
          <a:srcRect/>
          <a:stretch>
            <a:fillRect/>
          </a:stretch>
        </p:blipFill>
        <p:spPr>
          <a:xfrm>
            <a:off x="2279650" y="1269206"/>
            <a:ext cx="7620000" cy="4319588"/>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18</a:t>
            </a:fld>
            <a:endParaRPr sz="800">
              <a:solidFill>
                <a:srgbClr val="5F5F5F"/>
              </a:solidFill>
            </a:endParaRPr>
          </a:p>
        </p:txBody>
      </p:sp>
      <p:sp>
        <p:nvSpPr>
          <p:cNvPr id="430" name="Shape 430"/>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Developing Video Games and Graphics</a:t>
            </a:r>
          </a:p>
        </p:txBody>
      </p:sp>
      <p:pic>
        <p:nvPicPr>
          <p:cNvPr id="431" name="pasted-image.jpg"/>
          <p:cNvPicPr/>
          <p:nvPr/>
        </p:nvPicPr>
        <p:blipFill>
          <a:blip r:embed="rId2" cstate="screen">
            <a:extLst>
              <a:ext uri="{28A0092B-C50C-407E-A947-70E740481C1C}">
                <a14:useLocalDpi xmlns:a14="http://schemas.microsoft.com/office/drawing/2010/main"/>
              </a:ext>
            </a:extLst>
          </a:blip>
          <a:stretch>
            <a:fillRect/>
          </a:stretch>
        </p:blipFill>
        <p:spPr>
          <a:xfrm>
            <a:off x="2279650" y="1285502"/>
            <a:ext cx="7620000" cy="4286996"/>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19</a:t>
            </a:fld>
            <a:endParaRPr sz="800">
              <a:solidFill>
                <a:srgbClr val="5F5F5F"/>
              </a:solidFill>
            </a:endParaRPr>
          </a:p>
        </p:txBody>
      </p:sp>
      <p:sp>
        <p:nvSpPr>
          <p:cNvPr id="434" name="Shape 43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Marketing and E-Commerce website development</a:t>
            </a:r>
          </a:p>
        </p:txBody>
      </p:sp>
      <p:pic>
        <p:nvPicPr>
          <p:cNvPr id="435" name="pasted-image.jpg"/>
          <p:cNvPicPr/>
          <p:nvPr/>
        </p:nvPicPr>
        <p:blipFill>
          <a:blip r:embed="rId2" cstate="screen">
            <a:extLst>
              <a:ext uri="{28A0092B-C50C-407E-A947-70E740481C1C}">
                <a14:useLocalDpi xmlns:a14="http://schemas.microsoft.com/office/drawing/2010/main"/>
              </a:ext>
            </a:extLst>
          </a:blip>
          <a:srcRect/>
          <a:stretch>
            <a:fillRect/>
          </a:stretch>
        </p:blipFill>
        <p:spPr>
          <a:xfrm>
            <a:off x="2279650" y="1269007"/>
            <a:ext cx="7620000" cy="4320147"/>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20</a:t>
            </a:fld>
            <a:endParaRPr sz="800">
              <a:solidFill>
                <a:srgbClr val="5F5F5F"/>
              </a:solidFill>
            </a:endParaRPr>
          </a:p>
        </p:txBody>
      </p:sp>
      <p:sp>
        <p:nvSpPr>
          <p:cNvPr id="438" name="Shape 438"/>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Improved computer-human interaction</a:t>
            </a:r>
          </a:p>
        </p:txBody>
      </p:sp>
      <p:pic>
        <p:nvPicPr>
          <p:cNvPr id="439" name="pasted-image.jpg"/>
          <p:cNvPicPr/>
          <p:nvPr/>
        </p:nvPicPr>
        <p:blipFill>
          <a:blip r:embed="rId2" cstate="screen">
            <a:extLst>
              <a:ext uri="{28A0092B-C50C-407E-A947-70E740481C1C}">
                <a14:useLocalDpi xmlns:a14="http://schemas.microsoft.com/office/drawing/2010/main"/>
              </a:ext>
            </a:extLst>
          </a:blip>
          <a:stretch>
            <a:fillRect/>
          </a:stretch>
        </p:blipFill>
        <p:spPr>
          <a:xfrm>
            <a:off x="2279650" y="1287235"/>
            <a:ext cx="7620000" cy="4283530"/>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What can it do ?</a:t>
            </a:r>
          </a:p>
        </p:txBody>
      </p:sp>
      <p:sp>
        <p:nvSpPr>
          <p:cNvPr id="442" name="Shape 4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21</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a:t>Determine whether a user is looking at the screen</a:t>
            </a:r>
          </a:p>
          <a:p>
            <a:pPr lvl="1"/>
            <a:r>
              <a:rPr lang="en-US"/>
              <a:t>Paying attention to course, video, etc</a:t>
            </a:r>
          </a:p>
          <a:p>
            <a:r>
              <a:rPr lang="en-US"/>
              <a:t>If a user is reading or scanning</a:t>
            </a:r>
          </a:p>
          <a:p>
            <a:pPr lvl="1"/>
            <a:r>
              <a:rPr lang="en-US"/>
              <a:t>Speed of movement of the eyes over text</a:t>
            </a:r>
          </a:p>
          <a:p>
            <a:r>
              <a:rPr lang="en-US"/>
              <a:t>Intensity of user’s attention</a:t>
            </a:r>
          </a:p>
          <a:p>
            <a:pPr lvl="1"/>
            <a:r>
              <a:rPr lang="en-US"/>
              <a:t>How long they look ata aprticular thing</a:t>
            </a:r>
          </a:p>
          <a:p>
            <a:r>
              <a:rPr lang="en-US"/>
              <a:t>Whether the user is searching for specific information</a:t>
            </a:r>
          </a:p>
        </p:txBody>
      </p:sp>
      <p:sp>
        <p:nvSpPr>
          <p:cNvPr id="4" name="Title 3"/>
          <p:cNvSpPr>
            <a:spLocks noGrp="1"/>
          </p:cNvSpPr>
          <p:nvPr>
            <p:ph type="title"/>
          </p:nvPr>
        </p:nvSpPr>
        <p:spPr/>
        <p:txBody>
          <a:bodyPr/>
          <a:lstStyle/>
          <a:p>
            <a:r>
              <a:rPr lang="en-US"/>
              <a:t>Capabilities</a:t>
            </a:r>
          </a:p>
        </p:txBody>
      </p:sp>
    </p:spTree>
    <p:extLst>
      <p:ext uri="{BB962C8B-B14F-4D97-AF65-F5344CB8AC3E}">
        <p14:creationId xmlns:p14="http://schemas.microsoft.com/office/powerpoint/2010/main" val="27624121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p:cNvSpPr>
          <p:nvPr>
            <p:ph type="body" idx="1"/>
          </p:nvPr>
        </p:nvSpPr>
        <p:spPr>
          <a:xfrm>
            <a:off x="531151" y="1981200"/>
            <a:ext cx="11126522" cy="3962400"/>
          </a:xfrm>
          <a:prstGeom prst="rect">
            <a:avLst/>
          </a:prstGeom>
        </p:spPr>
        <p:txBody>
          <a:bodyPr>
            <a:normAutofit/>
          </a:bodyPr>
          <a:lstStyle/>
          <a:p>
            <a:pPr lvl="0">
              <a:defRPr sz="1800">
                <a:solidFill>
                  <a:srgbClr val="000000"/>
                </a:solidFill>
              </a:defRPr>
            </a:pPr>
            <a:r>
              <a:rPr sz="2800">
                <a:solidFill>
                  <a:srgbClr val="5F5F5F"/>
                </a:solidFill>
              </a:rPr>
              <a:t>Eye attached tracking</a:t>
            </a:r>
          </a:p>
          <a:p>
            <a:pPr lvl="0">
              <a:defRPr sz="1800">
                <a:solidFill>
                  <a:srgbClr val="000000"/>
                </a:solidFill>
              </a:defRPr>
            </a:pPr>
            <a:r>
              <a:rPr sz="2800">
                <a:solidFill>
                  <a:srgbClr val="5F5F5F"/>
                </a:solidFill>
              </a:rPr>
              <a:t>Electric potential measurement</a:t>
            </a:r>
          </a:p>
          <a:p>
            <a:pPr lvl="0">
              <a:defRPr sz="1800">
                <a:solidFill>
                  <a:srgbClr val="000000"/>
                </a:solidFill>
              </a:defRPr>
            </a:pPr>
            <a:r>
              <a:rPr sz="2800">
                <a:solidFill>
                  <a:srgbClr val="5F5F5F"/>
                </a:solidFill>
              </a:rPr>
              <a:t>Optical tracking</a:t>
            </a:r>
          </a:p>
        </p:txBody>
      </p:sp>
      <p:sp>
        <p:nvSpPr>
          <p:cNvPr id="450" name="Shape 450"/>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23</a:t>
            </a:fld>
            <a:endParaRPr sz="800">
              <a:solidFill>
                <a:srgbClr val="5F5F5F"/>
              </a:solidFill>
            </a:endParaRPr>
          </a:p>
        </p:txBody>
      </p:sp>
      <p:pic>
        <p:nvPicPr>
          <p:cNvPr id="451" name="pasted-image.jpg"/>
          <p:cNvPicPr/>
          <p:nvPr/>
        </p:nvPicPr>
        <p:blipFill>
          <a:blip r:embed="rId2" cstate="screen">
            <a:extLst>
              <a:ext uri="{28A0092B-C50C-407E-A947-70E740481C1C}">
                <a14:useLocalDpi xmlns:a14="http://schemas.microsoft.com/office/drawing/2010/main"/>
              </a:ext>
            </a:extLst>
          </a:blip>
          <a:srcRect/>
          <a:stretch>
            <a:fillRect/>
          </a:stretch>
        </p:blipFill>
        <p:spPr>
          <a:xfrm>
            <a:off x="7121502" y="197776"/>
            <a:ext cx="4881869" cy="6206398"/>
          </a:xfrm>
          <a:prstGeom prst="rect">
            <a:avLst/>
          </a:prstGeom>
          <a:ln w="12700">
            <a:miter lim="400000"/>
          </a:ln>
        </p:spPr>
      </p:pic>
      <p:sp>
        <p:nvSpPr>
          <p:cNvPr id="452" name="Shape 452"/>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Types of Eye Trackers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body" idx="1"/>
          </p:nvPr>
        </p:nvSpPr>
        <p:spPr>
          <a:prstGeom prst="rect">
            <a:avLst/>
          </a:prstGeom>
        </p:spPr>
        <p:txBody>
          <a:bodyPr/>
          <a:lstStyle/>
          <a:p>
            <a:pPr marL="266700" lvl="0" indent="-266700">
              <a:defRPr sz="1800">
                <a:solidFill>
                  <a:srgbClr val="000000"/>
                </a:solidFill>
              </a:defRPr>
            </a:pPr>
            <a:r>
              <a:rPr sz="2800">
                <a:solidFill>
                  <a:srgbClr val="5F5F5F"/>
                </a:solidFill>
              </a:rPr>
              <a:t>Special contact lense with embedded mirror or sensor (magnetic search coils)</a:t>
            </a:r>
          </a:p>
          <a:p>
            <a:pPr marL="266700" lvl="0" indent="-266700">
              <a:defRPr sz="1800">
                <a:solidFill>
                  <a:srgbClr val="000000"/>
                </a:solidFill>
              </a:defRPr>
            </a:pPr>
            <a:r>
              <a:rPr sz="2800">
                <a:solidFill>
                  <a:srgbClr val="5F5F5F"/>
                </a:solidFill>
              </a:rPr>
              <a:t>Very precise</a:t>
            </a:r>
          </a:p>
          <a:p>
            <a:pPr marL="266700" lvl="0" indent="-266700">
              <a:defRPr sz="1800">
                <a:solidFill>
                  <a:srgbClr val="000000"/>
                </a:solidFill>
              </a:defRPr>
            </a:pPr>
            <a:r>
              <a:rPr sz="2800">
                <a:solidFill>
                  <a:srgbClr val="5F5F5F"/>
                </a:solidFill>
              </a:rPr>
              <a:t>Allows measurement in horizontal, vertical and torsion directions</a:t>
            </a:r>
          </a:p>
          <a:p>
            <a:pPr marL="266700" lvl="0" indent="-266700">
              <a:defRPr sz="1800">
                <a:solidFill>
                  <a:srgbClr val="000000"/>
                </a:solidFill>
              </a:defRPr>
            </a:pPr>
            <a:r>
              <a:rPr sz="2800">
                <a:solidFill>
                  <a:srgbClr val="5F5F5F"/>
                </a:solidFill>
              </a:rPr>
              <a:t>Expensive</a:t>
            </a:r>
          </a:p>
        </p:txBody>
      </p:sp>
      <p:sp>
        <p:nvSpPr>
          <p:cNvPr id="455" name="Shape 455"/>
          <p:cNvSpPr>
            <a:spLocks noGrp="1"/>
          </p:cNvSpPr>
          <p:nvPr>
            <p:ph type="sldNum" sz="quarter" idx="2"/>
          </p:nvPr>
        </p:nvSpPr>
        <p:spPr>
          <a:xfrm>
            <a:off x="11530672" y="6584188"/>
            <a:ext cx="127001" cy="1270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24</a:t>
            </a:fld>
            <a:endParaRPr sz="800">
              <a:solidFill>
                <a:srgbClr val="5F5F5F"/>
              </a:solidFill>
            </a:endParaRPr>
          </a:p>
        </p:txBody>
      </p:sp>
      <p:sp>
        <p:nvSpPr>
          <p:cNvPr id="456" name="Shape 45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Eye attached tracking</a:t>
            </a:r>
          </a:p>
        </p:txBody>
      </p:sp>
      <p:pic>
        <p:nvPicPr>
          <p:cNvPr id="2" name="Picture 1"/>
          <p:cNvPicPr>
            <a:picLocks noChangeAspect="1"/>
          </p:cNvPicPr>
          <p:nvPr/>
        </p:nvPicPr>
        <p:blipFill>
          <a:blip r:embed="rId2"/>
          <a:stretch>
            <a:fillRect/>
          </a:stretch>
        </p:blipFill>
        <p:spPr>
          <a:xfrm>
            <a:off x="6400718" y="2245826"/>
            <a:ext cx="5419171" cy="210045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p:cNvSpPr>
          <p:nvPr>
            <p:ph type="body" idx="1"/>
          </p:nvPr>
        </p:nvSpPr>
        <p:spPr>
          <a:xfrm>
            <a:off x="531812" y="1524000"/>
            <a:ext cx="5410200" cy="4419600"/>
          </a:xfrm>
          <a:prstGeom prst="rect">
            <a:avLst/>
          </a:prstGeom>
        </p:spPr>
        <p:txBody>
          <a:bodyPr/>
          <a:lstStyle/>
          <a:p>
            <a:pPr marL="266700" lvl="0" indent="-266700">
              <a:defRPr sz="1800">
                <a:solidFill>
                  <a:srgbClr val="000000"/>
                </a:solidFill>
              </a:defRPr>
            </a:pPr>
            <a:r>
              <a:rPr sz="2800">
                <a:solidFill>
                  <a:srgbClr val="5F5F5F"/>
                </a:solidFill>
              </a:rPr>
              <a:t>Measures electric potential field of eyes</a:t>
            </a:r>
          </a:p>
          <a:p>
            <a:pPr marL="266700" lvl="0" indent="-266700">
              <a:defRPr sz="1800">
                <a:solidFill>
                  <a:srgbClr val="000000"/>
                </a:solidFill>
              </a:defRPr>
            </a:pPr>
            <a:r>
              <a:rPr sz="2800">
                <a:solidFill>
                  <a:srgbClr val="5F5F5F"/>
                </a:solidFill>
              </a:rPr>
              <a:t>Can measure eye movement even if eyes are closed</a:t>
            </a:r>
          </a:p>
          <a:p>
            <a:pPr marL="266700" lvl="0" indent="-266700">
              <a:defRPr sz="1800">
                <a:solidFill>
                  <a:srgbClr val="000000"/>
                </a:solidFill>
              </a:defRPr>
            </a:pPr>
            <a:r>
              <a:rPr sz="2800">
                <a:solidFill>
                  <a:srgbClr val="5F5F5F"/>
                </a:solidFill>
              </a:rPr>
              <a:t>Wearable method </a:t>
            </a:r>
            <a:endParaRPr lang="en-US" sz="2800">
              <a:solidFill>
                <a:srgbClr val="5F5F5F"/>
              </a:solidFill>
            </a:endParaRPr>
          </a:p>
          <a:p>
            <a:pPr marL="586739" lvl="1" indent="-266700">
              <a:defRPr sz="1800">
                <a:solidFill>
                  <a:srgbClr val="000000"/>
                </a:solidFill>
              </a:defRPr>
            </a:pPr>
            <a:r>
              <a:rPr sz="2800">
                <a:solidFill>
                  <a:srgbClr val="5F5F5F"/>
                </a:solidFill>
              </a:rPr>
              <a:t>also used in sleep research</a:t>
            </a:r>
          </a:p>
          <a:p>
            <a:pPr marL="266700" lvl="0" indent="-266700">
              <a:defRPr sz="1800">
                <a:solidFill>
                  <a:srgbClr val="000000"/>
                </a:solidFill>
              </a:defRPr>
            </a:pPr>
            <a:r>
              <a:rPr sz="2800">
                <a:solidFill>
                  <a:srgbClr val="5F5F5F"/>
                </a:solidFill>
              </a:rPr>
              <a:t>Relatively poor accuracy in gaze direction detection</a:t>
            </a:r>
          </a:p>
          <a:p>
            <a:pPr marL="266700" lvl="0" indent="-266700">
              <a:defRPr sz="1800">
                <a:solidFill>
                  <a:srgbClr val="000000"/>
                </a:solidFill>
              </a:defRPr>
            </a:pPr>
            <a:r>
              <a:rPr sz="2800">
                <a:solidFill>
                  <a:srgbClr val="5F5F5F"/>
                </a:solidFill>
              </a:rPr>
              <a:t>Expensive</a:t>
            </a:r>
          </a:p>
        </p:txBody>
      </p:sp>
      <p:sp>
        <p:nvSpPr>
          <p:cNvPr id="460" name="Shape 460"/>
          <p:cNvSpPr>
            <a:spLocks noGrp="1"/>
          </p:cNvSpPr>
          <p:nvPr>
            <p:ph type="sldNum" sz="quarter" idx="2"/>
          </p:nvPr>
        </p:nvSpPr>
        <p:spPr>
          <a:xfrm>
            <a:off x="11530672" y="6584188"/>
            <a:ext cx="127001" cy="1270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25</a:t>
            </a:fld>
            <a:endParaRPr sz="800">
              <a:solidFill>
                <a:srgbClr val="5F5F5F"/>
              </a:solidFill>
            </a:endParaRPr>
          </a:p>
        </p:txBody>
      </p:sp>
      <p:sp>
        <p:nvSpPr>
          <p:cNvPr id="461" name="Shape 461"/>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Electric potential measurement</a:t>
            </a:r>
          </a:p>
        </p:txBody>
      </p:sp>
      <p:pic>
        <p:nvPicPr>
          <p:cNvPr id="462" name="pasted-image.pdf"/>
          <p:cNvPicPr/>
          <p:nvPr/>
        </p:nvPicPr>
        <p:blipFill>
          <a:blip r:embed="rId2">
            <a:extLst/>
          </a:blip>
          <a:stretch>
            <a:fillRect/>
          </a:stretch>
        </p:blipFill>
        <p:spPr>
          <a:xfrm>
            <a:off x="6614881" y="1915502"/>
            <a:ext cx="4898066" cy="3026996"/>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p:cNvSpPr>
          <p:nvPr>
            <p:ph type="body" idx="1"/>
          </p:nvPr>
        </p:nvSpPr>
        <p:spPr>
          <a:prstGeom prst="rect">
            <a:avLst/>
          </a:prstGeom>
        </p:spPr>
        <p:txBody>
          <a:bodyPr/>
          <a:lstStyle/>
          <a:p>
            <a:pPr marL="266700" lvl="0" indent="-266700">
              <a:defRPr sz="1800">
                <a:solidFill>
                  <a:srgbClr val="000000"/>
                </a:solidFill>
              </a:defRPr>
            </a:pPr>
            <a:r>
              <a:rPr sz="2800">
                <a:solidFill>
                  <a:srgbClr val="5F5F5F"/>
                </a:solidFill>
              </a:rPr>
              <a:t>Measures reflection of IR light from the front of the cornea</a:t>
            </a:r>
          </a:p>
          <a:p>
            <a:pPr marL="266700" lvl="0" indent="-266700">
              <a:defRPr sz="1800">
                <a:solidFill>
                  <a:srgbClr val="000000"/>
                </a:solidFill>
              </a:defRPr>
            </a:pPr>
            <a:r>
              <a:rPr sz="2800">
                <a:solidFill>
                  <a:srgbClr val="5F5F5F"/>
                </a:solidFill>
              </a:rPr>
              <a:t>Contactless method</a:t>
            </a:r>
          </a:p>
          <a:p>
            <a:pPr marL="266700" lvl="0" indent="-266700">
              <a:defRPr sz="1800">
                <a:solidFill>
                  <a:srgbClr val="000000"/>
                </a:solidFill>
              </a:defRPr>
            </a:pPr>
            <a:r>
              <a:rPr sz="2800">
                <a:solidFill>
                  <a:srgbClr val="5F5F5F"/>
                </a:solidFill>
              </a:rPr>
              <a:t>Good for fast and slow eye movements</a:t>
            </a:r>
          </a:p>
          <a:p>
            <a:pPr marL="266700" lvl="0" indent="-266700">
              <a:defRPr sz="1800">
                <a:solidFill>
                  <a:srgbClr val="000000"/>
                </a:solidFill>
              </a:defRPr>
            </a:pPr>
            <a:r>
              <a:rPr sz="2800">
                <a:solidFill>
                  <a:srgbClr val="5F5F5F"/>
                </a:solidFill>
              </a:rPr>
              <a:t>Inexpensive</a:t>
            </a:r>
          </a:p>
        </p:txBody>
      </p:sp>
      <p:sp>
        <p:nvSpPr>
          <p:cNvPr id="465" name="Shape 465"/>
          <p:cNvSpPr>
            <a:spLocks noGrp="1"/>
          </p:cNvSpPr>
          <p:nvPr>
            <p:ph type="sldNum" sz="quarter" idx="2"/>
          </p:nvPr>
        </p:nvSpPr>
        <p:spPr>
          <a:xfrm>
            <a:off x="11530672" y="6584188"/>
            <a:ext cx="127001" cy="1270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26</a:t>
            </a:fld>
            <a:endParaRPr sz="800">
              <a:solidFill>
                <a:srgbClr val="5F5F5F"/>
              </a:solidFill>
            </a:endParaRPr>
          </a:p>
        </p:txBody>
      </p:sp>
      <p:sp>
        <p:nvSpPr>
          <p:cNvPr id="466" name="Shape 466"/>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Optical tracking</a:t>
            </a:r>
          </a:p>
        </p:txBody>
      </p:sp>
      <p:pic>
        <p:nvPicPr>
          <p:cNvPr id="467" name="pasted-image.jpg"/>
          <p:cNvPicPr/>
          <p:nvPr/>
        </p:nvPicPr>
        <p:blipFill>
          <a:blip r:embed="rId2">
            <a:extLst/>
          </a:blip>
          <a:stretch>
            <a:fillRect/>
          </a:stretch>
        </p:blipFill>
        <p:spPr>
          <a:xfrm>
            <a:off x="6619967" y="2115197"/>
            <a:ext cx="4902598" cy="2627606"/>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Optical Eye Tracking Principle</a:t>
            </a:r>
          </a:p>
        </p:txBody>
      </p:sp>
      <p:sp>
        <p:nvSpPr>
          <p:cNvPr id="470" name="Shape 47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27</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p:nvPr/>
        </p:nvSpPr>
        <p:spPr>
          <a:xfrm>
            <a:off x="191322" y="188913"/>
            <a:ext cx="10152336" cy="5450661"/>
          </a:xfrm>
          <a:custGeom>
            <a:avLst/>
            <a:gdLst/>
            <a:ahLst/>
            <a:cxnLst>
              <a:cxn ang="0">
                <a:pos x="wd2" y="hd2"/>
              </a:cxn>
              <a:cxn ang="5400000">
                <a:pos x="wd2" y="hd2"/>
              </a:cxn>
              <a:cxn ang="10800000">
                <a:pos x="wd2" y="hd2"/>
              </a:cxn>
              <a:cxn ang="16200000">
                <a:pos x="wd2" y="hd2"/>
              </a:cxn>
            </a:cxnLst>
            <a:rect l="0" t="0" r="r" b="b"/>
            <a:pathLst>
              <a:path w="21600" h="21600" extrusionOk="0">
                <a:moveTo>
                  <a:pt x="20835" y="21600"/>
                </a:moveTo>
                <a:lnTo>
                  <a:pt x="3" y="21494"/>
                </a:lnTo>
                <a:lnTo>
                  <a:pt x="0" y="4"/>
                </a:lnTo>
                <a:lnTo>
                  <a:pt x="9712" y="0"/>
                </a:lnTo>
                <a:lnTo>
                  <a:pt x="21600" y="16654"/>
                </a:lnTo>
                <a:lnTo>
                  <a:pt x="20835" y="21600"/>
                </a:lnTo>
                <a:close/>
              </a:path>
            </a:pathLst>
          </a:custGeom>
          <a:solidFill>
            <a:srgbClr val="D8232A">
              <a:alpha val="30000"/>
            </a:srgbClr>
          </a:solidFill>
          <a:ln w="12700">
            <a:miter lim="400000"/>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473" name="Shape 4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28</a:t>
            </a:fld>
            <a:endParaRPr sz="800">
              <a:solidFill>
                <a:srgbClr val="5F5F5F"/>
              </a:solidFill>
            </a:endParaRPr>
          </a:p>
        </p:txBody>
      </p:sp>
      <p:sp>
        <p:nvSpPr>
          <p:cNvPr id="474" name="Shape 47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Optical Eye Tracking Principle</a:t>
            </a:r>
          </a:p>
        </p:txBody>
      </p:sp>
      <p:sp>
        <p:nvSpPr>
          <p:cNvPr id="475" name="Shape 475"/>
          <p:cNvSpPr/>
          <p:nvPr/>
        </p:nvSpPr>
        <p:spPr>
          <a:xfrm rot="960000">
            <a:off x="10137961" y="4395088"/>
            <a:ext cx="528043" cy="1394541"/>
          </a:xfrm>
          <a:prstGeom prst="rect">
            <a:avLst/>
          </a:prstGeom>
          <a:solidFill>
            <a:srgbClr val="FFFFFF"/>
          </a:solidFill>
          <a:ln w="25400">
            <a:solidFill>
              <a:srgbClr val="46575E"/>
            </a:solidFill>
          </a:ln>
        </p:spPr>
        <p:txBody>
          <a:bodyPr lIns="45719" rIns="45719" anchor="ctr"/>
          <a:lstStyle/>
          <a:p>
            <a:pPr lvl="0"/>
            <a:endParaRPr/>
          </a:p>
        </p:txBody>
      </p:sp>
      <p:sp>
        <p:nvSpPr>
          <p:cNvPr id="476" name="Shape 476"/>
          <p:cNvSpPr/>
          <p:nvPr/>
        </p:nvSpPr>
        <p:spPr>
          <a:xfrm>
            <a:off x="3205956" y="3098526"/>
            <a:ext cx="6849865" cy="2193303"/>
          </a:xfrm>
          <a:prstGeom prst="line">
            <a:avLst/>
          </a:prstGeom>
          <a:ln w="114300">
            <a:solidFill>
              <a:srgbClr val="D8232A"/>
            </a:solidFill>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477" name="Shape 477"/>
          <p:cNvSpPr/>
          <p:nvPr/>
        </p:nvSpPr>
        <p:spPr>
          <a:xfrm>
            <a:off x="3155156" y="3098525"/>
            <a:ext cx="7067755" cy="1613218"/>
          </a:xfrm>
          <a:prstGeom prst="line">
            <a:avLst/>
          </a:prstGeom>
          <a:ln w="114300">
            <a:solidFill>
              <a:srgbClr val="D8232A"/>
            </a:solidFill>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478" name="pasted-image.png"/>
          <p:cNvPicPr/>
          <p:nvPr/>
        </p:nvPicPr>
        <p:blipFill>
          <a:blip r:embed="rId2">
            <a:extLst/>
          </a:blip>
          <a:stretch>
            <a:fillRect/>
          </a:stretch>
        </p:blipFill>
        <p:spPr>
          <a:xfrm>
            <a:off x="626533" y="1663700"/>
            <a:ext cx="2725838" cy="2328465"/>
          </a:xfrm>
          <a:prstGeom prst="rect">
            <a:avLst/>
          </a:prstGeom>
          <a:ln w="12700">
            <a:miter lim="400000"/>
          </a:ln>
        </p:spPr>
      </p:pic>
      <p:sp>
        <p:nvSpPr>
          <p:cNvPr id="479" name="Shape 479"/>
          <p:cNvSpPr/>
          <p:nvPr/>
        </p:nvSpPr>
        <p:spPr>
          <a:xfrm>
            <a:off x="2643292" y="5075725"/>
            <a:ext cx="2462487"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800"/>
            </a:lvl1pPr>
          </a:lstStyle>
          <a:p>
            <a:pPr lvl="0">
              <a:defRPr sz="1800">
                <a:solidFill>
                  <a:srgbClr val="000000"/>
                </a:solidFill>
              </a:defRPr>
            </a:pPr>
            <a:r>
              <a:rPr sz="2800">
                <a:solidFill>
                  <a:srgbClr val="5F5F5F"/>
                </a:solidFill>
              </a:rPr>
              <a:t>IR-Light emission</a:t>
            </a:r>
          </a:p>
        </p:txBody>
      </p:sp>
      <p:sp>
        <p:nvSpPr>
          <p:cNvPr id="480" name="Shape 480"/>
          <p:cNvSpPr/>
          <p:nvPr/>
        </p:nvSpPr>
        <p:spPr>
          <a:xfrm>
            <a:off x="802841" y="4453170"/>
            <a:ext cx="667917"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a:solidFill>
                  <a:srgbClr val="5F5F5F"/>
                </a:solidFill>
              </a:rPr>
              <a:t>Eyeball</a:t>
            </a:r>
          </a:p>
        </p:txBody>
      </p:sp>
      <p:sp>
        <p:nvSpPr>
          <p:cNvPr id="481" name="Shape 481"/>
          <p:cNvSpPr/>
          <p:nvPr/>
        </p:nvSpPr>
        <p:spPr>
          <a:xfrm>
            <a:off x="3269644" y="1767308"/>
            <a:ext cx="678186"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a:solidFill>
                  <a:srgbClr val="5F5F5F"/>
                </a:solidFill>
              </a:rPr>
              <a:t>Cornea</a:t>
            </a:r>
          </a:p>
        </p:txBody>
      </p:sp>
      <p:sp>
        <p:nvSpPr>
          <p:cNvPr id="482" name="Shape 482"/>
          <p:cNvSpPr/>
          <p:nvPr/>
        </p:nvSpPr>
        <p:spPr>
          <a:xfrm flipH="1">
            <a:off x="3216010" y="2051220"/>
            <a:ext cx="246039" cy="246039"/>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j-lt"/>
                <a:ea typeface="+mj-ea"/>
                <a:cs typeface="+mj-cs"/>
                <a:sym typeface="Helvetica"/>
              </a:defRPr>
            </a:pPr>
            <a:endParaRPr/>
          </a:p>
        </p:txBody>
      </p:sp>
      <p:sp>
        <p:nvSpPr>
          <p:cNvPr id="483" name="Shape 483"/>
          <p:cNvSpPr/>
          <p:nvPr/>
        </p:nvSpPr>
        <p:spPr>
          <a:xfrm flipV="1">
            <a:off x="1166325" y="4029822"/>
            <a:ext cx="109180" cy="348163"/>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j-lt"/>
                <a:ea typeface="+mj-ea"/>
                <a:cs typeface="+mj-cs"/>
                <a:sym typeface="Helvetica"/>
              </a:defRPr>
            </a:pPr>
            <a:endParaRPr/>
          </a:p>
        </p:txBody>
      </p:sp>
      <p:sp>
        <p:nvSpPr>
          <p:cNvPr id="484" name="Shape 484"/>
          <p:cNvSpPr/>
          <p:nvPr/>
        </p:nvSpPr>
        <p:spPr>
          <a:xfrm rot="1080000">
            <a:off x="4635804" y="4077323"/>
            <a:ext cx="2542878"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800"/>
            </a:lvl1pPr>
          </a:lstStyle>
          <a:p>
            <a:pPr lvl="0">
              <a:defRPr sz="1800">
                <a:solidFill>
                  <a:srgbClr val="000000"/>
                </a:solidFill>
              </a:defRPr>
            </a:pPr>
            <a:r>
              <a:rPr sz="2800">
                <a:solidFill>
                  <a:srgbClr val="5F5F5F"/>
                </a:solidFill>
              </a:rPr>
              <a:t>Reflected IR-Light</a:t>
            </a:r>
          </a:p>
        </p:txBody>
      </p:sp>
      <p:sp>
        <p:nvSpPr>
          <p:cNvPr id="485" name="Shape 485"/>
          <p:cNvSpPr/>
          <p:nvPr/>
        </p:nvSpPr>
        <p:spPr>
          <a:xfrm>
            <a:off x="10673743" y="3751018"/>
            <a:ext cx="1053456"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a:solidFill>
                  <a:srgbClr val="5F5F5F"/>
                </a:solidFill>
              </a:rPr>
              <a:t>Eye Tracker</a:t>
            </a:r>
          </a:p>
        </p:txBody>
      </p:sp>
      <p:sp>
        <p:nvSpPr>
          <p:cNvPr id="486" name="Shape 486"/>
          <p:cNvSpPr/>
          <p:nvPr/>
        </p:nvSpPr>
        <p:spPr>
          <a:xfrm flipH="1">
            <a:off x="10620110" y="4034931"/>
            <a:ext cx="246039" cy="246039"/>
          </a:xfrm>
          <a:prstGeom prst="line">
            <a:avLst/>
          </a:prstGeom>
          <a:ln w="25400">
            <a:solidFill>
              <a:srgbClr val="46575E"/>
            </a:solidFill>
            <a:tailEnd type="triangle"/>
          </a:ln>
          <a:effectLst>
            <a:outerShdw blurRad="38100" dist="20000" dir="5400000" rotWithShape="0">
              <a:srgbClr val="000000">
                <a:alpha val="38000"/>
              </a:srgbClr>
            </a:outerShdw>
          </a:effectLst>
        </p:spPr>
        <p:txBody>
          <a:bodyPr lIns="45719" rIns="45719"/>
          <a:lstStyle/>
          <a:p>
            <a:pPr lvl="0" defTabSz="457200">
              <a:defRPr sz="1200">
                <a:solidFill>
                  <a:srgbClr val="000000"/>
                </a:solidFill>
                <a:latin typeface="+mj-lt"/>
                <a:ea typeface="+mj-ea"/>
                <a:cs typeface="+mj-cs"/>
                <a:sym typeface="Helvetica"/>
              </a:defRPr>
            </a:pPr>
            <a:endParaRPr/>
          </a:p>
        </p:txBody>
      </p:sp>
      <p:grpSp>
        <p:nvGrpSpPr>
          <p:cNvPr id="503" name="Group 503"/>
          <p:cNvGrpSpPr/>
          <p:nvPr/>
        </p:nvGrpSpPr>
        <p:grpSpPr>
          <a:xfrm rot="960000">
            <a:off x="10166350" y="4406900"/>
            <a:ext cx="63501" cy="1257301"/>
            <a:chOff x="0" y="0"/>
            <a:chExt cx="63500" cy="1257300"/>
          </a:xfrm>
        </p:grpSpPr>
        <p:sp>
          <p:nvSpPr>
            <p:cNvPr id="487" name="Shape 487"/>
            <p:cNvSpPr/>
            <p:nvPr/>
          </p:nvSpPr>
          <p:spPr>
            <a:xfrm>
              <a:off x="0" y="1193800"/>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88" name="Shape 488"/>
            <p:cNvSpPr/>
            <p:nvPr/>
          </p:nvSpPr>
          <p:spPr>
            <a:xfrm>
              <a:off x="0" y="1114213"/>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89" name="Shape 489"/>
            <p:cNvSpPr/>
            <p:nvPr/>
          </p:nvSpPr>
          <p:spPr>
            <a:xfrm>
              <a:off x="0" y="1034626"/>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0" name="Shape 490"/>
            <p:cNvSpPr/>
            <p:nvPr/>
          </p:nvSpPr>
          <p:spPr>
            <a:xfrm>
              <a:off x="0" y="955039"/>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1" name="Shape 491"/>
            <p:cNvSpPr/>
            <p:nvPr/>
          </p:nvSpPr>
          <p:spPr>
            <a:xfrm>
              <a:off x="0" y="875453"/>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2" name="Shape 492"/>
            <p:cNvSpPr/>
            <p:nvPr/>
          </p:nvSpPr>
          <p:spPr>
            <a:xfrm>
              <a:off x="0" y="795866"/>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3" name="Shape 493"/>
            <p:cNvSpPr/>
            <p:nvPr/>
          </p:nvSpPr>
          <p:spPr>
            <a:xfrm>
              <a:off x="0" y="716280"/>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4" name="Shape 494"/>
            <p:cNvSpPr/>
            <p:nvPr/>
          </p:nvSpPr>
          <p:spPr>
            <a:xfrm>
              <a:off x="0" y="636693"/>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5" name="Shape 495"/>
            <p:cNvSpPr/>
            <p:nvPr/>
          </p:nvSpPr>
          <p:spPr>
            <a:xfrm>
              <a:off x="0" y="557106"/>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6" name="Shape 496"/>
            <p:cNvSpPr/>
            <p:nvPr/>
          </p:nvSpPr>
          <p:spPr>
            <a:xfrm>
              <a:off x="0" y="477519"/>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7" name="Shape 497"/>
            <p:cNvSpPr/>
            <p:nvPr/>
          </p:nvSpPr>
          <p:spPr>
            <a:xfrm>
              <a:off x="0" y="397933"/>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8" name="Shape 498"/>
            <p:cNvSpPr/>
            <p:nvPr/>
          </p:nvSpPr>
          <p:spPr>
            <a:xfrm>
              <a:off x="0" y="318346"/>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499" name="Shape 499"/>
            <p:cNvSpPr/>
            <p:nvPr/>
          </p:nvSpPr>
          <p:spPr>
            <a:xfrm>
              <a:off x="0" y="238759"/>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500" name="Shape 500"/>
            <p:cNvSpPr/>
            <p:nvPr/>
          </p:nvSpPr>
          <p:spPr>
            <a:xfrm>
              <a:off x="0" y="159173"/>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501" name="Shape 501"/>
            <p:cNvSpPr/>
            <p:nvPr/>
          </p:nvSpPr>
          <p:spPr>
            <a:xfrm>
              <a:off x="0" y="79586"/>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sp>
          <p:nvSpPr>
            <p:cNvPr id="502" name="Shape 502"/>
            <p:cNvSpPr/>
            <p:nvPr/>
          </p:nvSpPr>
          <p:spPr>
            <a:xfrm>
              <a:off x="0" y="0"/>
              <a:ext cx="63501" cy="63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232A">
                <a:alpha val="50000"/>
              </a:srgbClr>
            </a:solidFill>
            <a:ln w="12700" cap="flat">
              <a:noFill/>
              <a:miter lim="400000"/>
            </a:ln>
            <a:effectLst/>
          </p:spPr>
          <p:txBody>
            <a:bodyPr wrap="square" lIns="0" tIns="0" rIns="0" bIns="0" numCol="1" anchor="ctr">
              <a:noAutofit/>
            </a:bodyPr>
            <a:lstStyle/>
            <a:p>
              <a:pPr lvl="0"/>
              <a:endParaRPr/>
            </a:p>
          </p:txBody>
        </p:sp>
      </p:gr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4571" y="458157"/>
            <a:ext cx="2425553" cy="242555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2" nodeType="clickEffect">
                                  <p:stCondLst>
                                    <p:cond delay="0"/>
                                  </p:stCondLst>
                                  <p:iterate>
                                    <p:tmAbs val="0"/>
                                  </p:iterate>
                                  <p:childTnLst>
                                    <p:set>
                                      <p:cBhvr>
                                        <p:cTn id="10" fill="hold"/>
                                        <p:tgtEl>
                                          <p:spTgt spid="472"/>
                                        </p:tgtEl>
                                        <p:attrNameLst>
                                          <p:attrName>style.visibility</p:attrName>
                                        </p:attrNameLst>
                                      </p:cBhvr>
                                      <p:to>
                                        <p:strVal val="visible"/>
                                      </p:to>
                                    </p:set>
                                    <p:animEffect transition="in" filter="wipe(right)">
                                      <p:cBhvr>
                                        <p:cTn id="11" dur="1000"/>
                                        <p:tgtEl>
                                          <p:spTgt spid="472"/>
                                        </p:tgtEl>
                                      </p:cBhvr>
                                    </p:animEffect>
                                  </p:childTnLst>
                                </p:cTn>
                              </p:par>
                            </p:childTnLst>
                          </p:cTn>
                        </p:par>
                        <p:par>
                          <p:cTn id="12" fill="hold">
                            <p:stCondLst>
                              <p:cond delay="1000"/>
                            </p:stCondLst>
                            <p:childTnLst>
                              <p:par>
                                <p:cTn id="13" presetID="9" presetClass="entr" presetSubtype="0" fill="hold" grpId="3" nodeType="afterEffect">
                                  <p:stCondLst>
                                    <p:cond delay="0"/>
                                  </p:stCondLst>
                                  <p:iterate>
                                    <p:tmAbs val="0"/>
                                  </p:iterate>
                                  <p:childTnLst>
                                    <p:set>
                                      <p:cBhvr>
                                        <p:cTn id="14" fill="hold"/>
                                        <p:tgtEl>
                                          <p:spTgt spid="479"/>
                                        </p:tgtEl>
                                        <p:attrNameLst>
                                          <p:attrName>style.visibility</p:attrName>
                                        </p:attrNameLst>
                                      </p:cBhvr>
                                      <p:to>
                                        <p:strVal val="visible"/>
                                      </p:to>
                                    </p:set>
                                    <p:animEffect transition="in" filter="dissolve">
                                      <p:cBhvr>
                                        <p:cTn id="15" dur="1000"/>
                                        <p:tgtEl>
                                          <p:spTgt spid="4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476"/>
                                        </p:tgtEl>
                                        <p:attrNameLst>
                                          <p:attrName>style.visibility</p:attrName>
                                        </p:attrNameLst>
                                      </p:cBhvr>
                                      <p:to>
                                        <p:strVal val="visible"/>
                                      </p:to>
                                    </p:set>
                                    <p:animEffect transition="in" filter="wipe(left)">
                                      <p:cBhvr>
                                        <p:cTn id="20" dur="1000"/>
                                        <p:tgtEl>
                                          <p:spTgt spid="476"/>
                                        </p:tgtEl>
                                      </p:cBhvr>
                                    </p:animEffect>
                                  </p:childTnLst>
                                </p:cTn>
                              </p:par>
                            </p:childTnLst>
                          </p:cTn>
                        </p:par>
                        <p:par>
                          <p:cTn id="21" fill="hold">
                            <p:stCondLst>
                              <p:cond delay="1000"/>
                            </p:stCondLst>
                            <p:childTnLst>
                              <p:par>
                                <p:cTn id="22" presetID="9" presetClass="entr" presetSubtype="0" fill="hold" grpId="5" nodeType="afterEffect">
                                  <p:stCondLst>
                                    <p:cond delay="0"/>
                                  </p:stCondLst>
                                  <p:iterate>
                                    <p:tmAbs val="0"/>
                                  </p:iterate>
                                  <p:childTnLst>
                                    <p:set>
                                      <p:cBhvr>
                                        <p:cTn id="23" fill="hold"/>
                                        <p:tgtEl>
                                          <p:spTgt spid="484"/>
                                        </p:tgtEl>
                                        <p:attrNameLst>
                                          <p:attrName>style.visibility</p:attrName>
                                        </p:attrNameLst>
                                      </p:cBhvr>
                                      <p:to>
                                        <p:strVal val="visible"/>
                                      </p:to>
                                    </p:set>
                                    <p:animEffect transition="in" filter="dissolve">
                                      <p:cBhvr>
                                        <p:cTn id="24" dur="1000"/>
                                        <p:tgtEl>
                                          <p:spTgt spid="484"/>
                                        </p:tgtEl>
                                      </p:cBhvr>
                                    </p:animEffect>
                                  </p:childTnLst>
                                </p:cTn>
                              </p:par>
                            </p:childTnLst>
                          </p:cTn>
                        </p:par>
                        <p:par>
                          <p:cTn id="25" fill="hold">
                            <p:stCondLst>
                              <p:cond delay="2000"/>
                            </p:stCondLst>
                            <p:childTnLst>
                              <p:par>
                                <p:cTn id="26" presetID="22" presetClass="entr" presetSubtype="8" fill="hold" grpId="6" nodeType="afterEffect">
                                  <p:stCondLst>
                                    <p:cond delay="0"/>
                                  </p:stCondLst>
                                  <p:iterate>
                                    <p:tmAbs val="0"/>
                                  </p:iterate>
                                  <p:childTnLst>
                                    <p:set>
                                      <p:cBhvr>
                                        <p:cTn id="27" fill="hold"/>
                                        <p:tgtEl>
                                          <p:spTgt spid="477"/>
                                        </p:tgtEl>
                                        <p:attrNameLst>
                                          <p:attrName>style.visibility</p:attrName>
                                        </p:attrNameLst>
                                      </p:cBhvr>
                                      <p:to>
                                        <p:strVal val="visible"/>
                                      </p:to>
                                    </p:set>
                                    <p:animEffect transition="in" filter="wipe(left)">
                                      <p:cBhvr>
                                        <p:cTn id="28" dur="1000"/>
                                        <p:tgtEl>
                                          <p:spTgt spid="47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2" animBg="1" advAuto="0"/>
      <p:bldP spid="476" grpId="4" animBg="1" advAuto="0"/>
      <p:bldP spid="477" grpId="6" animBg="1" advAuto="0"/>
      <p:bldP spid="479" grpId="3" animBg="1" advAuto="0"/>
      <p:bldP spid="484" grpId="5" animBg="1" advAuto="0"/>
      <p:bldP spid="503"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85" name="Shape 385"/>
          <p:cNvSpPr>
            <a:spLocks noGrp="1"/>
          </p:cNvSpPr>
          <p:nvPr>
            <p:ph type="body" idx="1"/>
          </p:nvPr>
        </p:nvSpPr>
        <p:spPr>
          <a:xfrm>
            <a:off x="2795930" y="1981199"/>
            <a:ext cx="8861084" cy="3962402"/>
          </a:xfrm>
          <a:prstGeom prst="rect">
            <a:avLst/>
          </a:prstGeom>
        </p:spPr>
        <p:txBody>
          <a:bodyPr>
            <a:normAutofit/>
          </a:bodyPr>
          <a:lstStyle/>
          <a:p>
            <a:pPr lvl="0">
              <a:defRPr sz="1800">
                <a:solidFill>
                  <a:srgbClr val="000000"/>
                </a:solidFill>
              </a:defRPr>
            </a:pPr>
            <a:r>
              <a:rPr sz="2800">
                <a:solidFill>
                  <a:srgbClr val="BEBEBE"/>
                </a:solidFill>
              </a:rPr>
              <a:t>Human Machine Interaction</a:t>
            </a:r>
          </a:p>
          <a:p>
            <a:pPr lvl="0">
              <a:defRPr sz="1800">
                <a:solidFill>
                  <a:srgbClr val="000000"/>
                </a:solidFill>
              </a:defRPr>
            </a:pPr>
            <a:r>
              <a:rPr sz="2800">
                <a:solidFill>
                  <a:srgbClr val="BFBFBF"/>
                </a:solidFill>
              </a:rPr>
              <a:t>Eye Tracking</a:t>
            </a:r>
          </a:p>
          <a:p>
            <a:pPr lvl="0">
              <a:defRPr sz="1800">
                <a:solidFill>
                  <a:srgbClr val="000000"/>
                </a:solidFill>
              </a:defRPr>
            </a:pPr>
            <a:r>
              <a:rPr sz="2800">
                <a:solidFill>
                  <a:schemeClr val="tx1"/>
                </a:solidFill>
              </a:rPr>
              <a:t>TheEyeTribe</a:t>
            </a:r>
          </a:p>
          <a:p>
            <a:pPr lvl="0">
              <a:defRPr sz="1800">
                <a:solidFill>
                  <a:srgbClr val="000000"/>
                </a:solidFill>
              </a:defRPr>
            </a:pPr>
            <a:r>
              <a:rPr sz="2800">
                <a:solidFill>
                  <a:srgbClr val="BFBFBF"/>
                </a:solidFill>
              </a:rPr>
              <a:t>Java and Eye tracking </a:t>
            </a:r>
          </a:p>
          <a:p>
            <a:pPr lvl="0">
              <a:defRPr sz="1800">
                <a:solidFill>
                  <a:srgbClr val="000000"/>
                </a:solidFill>
              </a:defRPr>
            </a:pPr>
            <a:r>
              <a:rPr sz="2800">
                <a:solidFill>
                  <a:srgbClr val="BFBFBF"/>
                </a:solidFill>
              </a:rPr>
              <a:t>Demos</a:t>
            </a:r>
          </a:p>
        </p:txBody>
      </p:sp>
      <p:grpSp>
        <p:nvGrpSpPr>
          <p:cNvPr id="388" name="Group 388"/>
          <p:cNvGrpSpPr/>
          <p:nvPr/>
        </p:nvGrpSpPr>
        <p:grpSpPr>
          <a:xfrm>
            <a:off x="2186327" y="2664776"/>
            <a:ext cx="457202" cy="332742"/>
            <a:chOff x="-1" y="-12700"/>
            <a:chExt cx="457201" cy="332741"/>
          </a:xfrm>
          <a:solidFill>
            <a:schemeClr val="bg1">
              <a:lumMod val="85000"/>
            </a:schemeClr>
          </a:solidFill>
        </p:grpSpPr>
        <p:sp>
          <p:nvSpPr>
            <p:cNvPr id="386" name="Shape 386"/>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grp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87" name="Shape 387"/>
            <p:cNvSpPr/>
            <p:nvPr/>
          </p:nvSpPr>
          <p:spPr>
            <a:xfrm>
              <a:off x="-1" y="-1270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2</a:t>
              </a:r>
            </a:p>
          </p:txBody>
        </p:sp>
      </p:grpSp>
      <p:grpSp>
        <p:nvGrpSpPr>
          <p:cNvPr id="391" name="Group 391"/>
          <p:cNvGrpSpPr/>
          <p:nvPr/>
        </p:nvGrpSpPr>
        <p:grpSpPr>
          <a:xfrm>
            <a:off x="2186328" y="1974850"/>
            <a:ext cx="457201" cy="332741"/>
            <a:chOff x="0" y="-6350"/>
            <a:chExt cx="457200" cy="332740"/>
          </a:xfrm>
        </p:grpSpPr>
        <p:sp>
          <p:nvSpPr>
            <p:cNvPr id="389" name="Shape 38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0" name="Shape 39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94" name="Group 394"/>
          <p:cNvGrpSpPr/>
          <p:nvPr/>
        </p:nvGrpSpPr>
        <p:grpSpPr>
          <a:xfrm>
            <a:off x="2186327" y="3367404"/>
            <a:ext cx="457202" cy="332742"/>
            <a:chOff x="-1" y="-6350"/>
            <a:chExt cx="457201" cy="332741"/>
          </a:xfrm>
        </p:grpSpPr>
        <p:sp>
          <p:nvSpPr>
            <p:cNvPr id="392" name="Shape 392"/>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chemeClr val="tx1"/>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3" name="Shape 393"/>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3</a:t>
              </a:r>
            </a:p>
          </p:txBody>
        </p:sp>
      </p:grpSp>
      <p:grpSp>
        <p:nvGrpSpPr>
          <p:cNvPr id="397" name="Group 397"/>
          <p:cNvGrpSpPr/>
          <p:nvPr/>
        </p:nvGrpSpPr>
        <p:grpSpPr>
          <a:xfrm>
            <a:off x="2186328" y="4063681"/>
            <a:ext cx="457201" cy="332741"/>
            <a:chOff x="0" y="-6350"/>
            <a:chExt cx="457200" cy="332740"/>
          </a:xfrm>
        </p:grpSpPr>
        <p:sp>
          <p:nvSpPr>
            <p:cNvPr id="395" name="Shape 395"/>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6" name="Shape 396"/>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98" name="Shape 398"/>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29</a:t>
            </a:fld>
            <a:endParaRPr sz="800">
              <a:solidFill>
                <a:srgbClr val="5F5F5F"/>
              </a:solidFill>
            </a:endParaRPr>
          </a:p>
        </p:txBody>
      </p:sp>
      <p:grpSp>
        <p:nvGrpSpPr>
          <p:cNvPr id="401" name="Group 401"/>
          <p:cNvGrpSpPr/>
          <p:nvPr/>
        </p:nvGrpSpPr>
        <p:grpSpPr>
          <a:xfrm>
            <a:off x="2186328" y="4759958"/>
            <a:ext cx="457201" cy="332741"/>
            <a:chOff x="0" y="-6350"/>
            <a:chExt cx="457200" cy="332740"/>
          </a:xfrm>
        </p:grpSpPr>
        <p:sp>
          <p:nvSpPr>
            <p:cNvPr id="399"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400" name="Shape 40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spTree>
    <p:extLst>
      <p:ext uri="{BB962C8B-B14F-4D97-AF65-F5344CB8AC3E}">
        <p14:creationId xmlns:p14="http://schemas.microsoft.com/office/powerpoint/2010/main" val="3902228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47" name="Shape 347"/>
          <p:cNvSpPr>
            <a:spLocks noGrp="1"/>
          </p:cNvSpPr>
          <p:nvPr>
            <p:ph type="body" idx="1"/>
          </p:nvPr>
        </p:nvSpPr>
        <p:spPr>
          <a:xfrm>
            <a:off x="2795930" y="1968499"/>
            <a:ext cx="8861084" cy="3962402"/>
          </a:xfrm>
          <a:prstGeom prst="rect">
            <a:avLst/>
          </a:prstGeom>
        </p:spPr>
        <p:txBody>
          <a:bodyPr>
            <a:normAutofit/>
          </a:bodyPr>
          <a:lstStyle/>
          <a:p>
            <a:pPr lvl="0">
              <a:defRPr sz="1800">
                <a:solidFill>
                  <a:srgbClr val="000000"/>
                </a:solidFill>
              </a:defRPr>
            </a:pPr>
            <a:r>
              <a:rPr sz="2800">
                <a:solidFill>
                  <a:srgbClr val="5F5F5F"/>
                </a:solidFill>
              </a:rPr>
              <a:t>Human Machine Interaction</a:t>
            </a:r>
          </a:p>
          <a:p>
            <a:pPr lvl="0">
              <a:defRPr sz="1800">
                <a:solidFill>
                  <a:srgbClr val="000000"/>
                </a:solidFill>
              </a:defRPr>
            </a:pPr>
            <a:r>
              <a:rPr sz="2800">
                <a:solidFill>
                  <a:srgbClr val="5F5F5F"/>
                </a:solidFill>
              </a:rPr>
              <a:t>Eye tracking</a:t>
            </a:r>
          </a:p>
          <a:p>
            <a:pPr lvl="0">
              <a:defRPr sz="1800">
                <a:solidFill>
                  <a:srgbClr val="000000"/>
                </a:solidFill>
              </a:defRPr>
            </a:pPr>
            <a:r>
              <a:rPr sz="2800">
                <a:solidFill>
                  <a:srgbClr val="5F5F5F"/>
                </a:solidFill>
              </a:rPr>
              <a:t>TheEyeTribe</a:t>
            </a:r>
          </a:p>
          <a:p>
            <a:pPr lvl="0">
              <a:defRPr sz="1800">
                <a:solidFill>
                  <a:srgbClr val="000000"/>
                </a:solidFill>
              </a:defRPr>
            </a:pPr>
            <a:r>
              <a:rPr sz="2800">
                <a:solidFill>
                  <a:srgbClr val="5F5F5F"/>
                </a:solidFill>
              </a:rPr>
              <a:t>Java and Eye tracking</a:t>
            </a:r>
          </a:p>
          <a:p>
            <a:pPr lvl="0">
              <a:defRPr sz="1800">
                <a:solidFill>
                  <a:srgbClr val="000000"/>
                </a:solidFill>
              </a:defRPr>
            </a:pPr>
            <a:r>
              <a:rPr sz="2800">
                <a:solidFill>
                  <a:srgbClr val="5F5F5F"/>
                </a:solidFill>
              </a:rPr>
              <a:t>Demos</a:t>
            </a:r>
          </a:p>
        </p:txBody>
      </p:sp>
      <p:grpSp>
        <p:nvGrpSpPr>
          <p:cNvPr id="350" name="Group 350"/>
          <p:cNvGrpSpPr/>
          <p:nvPr/>
        </p:nvGrpSpPr>
        <p:grpSpPr>
          <a:xfrm>
            <a:off x="2186328" y="1974849"/>
            <a:ext cx="457201" cy="332742"/>
            <a:chOff x="0" y="-6350"/>
            <a:chExt cx="457200" cy="332740"/>
          </a:xfrm>
        </p:grpSpPr>
        <p:sp>
          <p:nvSpPr>
            <p:cNvPr id="348" name="Shape 348"/>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49" name="Shape 349"/>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53" name="Group 353"/>
          <p:cNvGrpSpPr/>
          <p:nvPr/>
        </p:nvGrpSpPr>
        <p:grpSpPr>
          <a:xfrm>
            <a:off x="2186328" y="2671127"/>
            <a:ext cx="457201" cy="332741"/>
            <a:chOff x="0" y="-6350"/>
            <a:chExt cx="457200" cy="332740"/>
          </a:xfrm>
        </p:grpSpPr>
        <p:sp>
          <p:nvSpPr>
            <p:cNvPr id="351" name="Shape 351"/>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52" name="Shape 352"/>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2</a:t>
              </a:r>
            </a:p>
          </p:txBody>
        </p:sp>
      </p:grpSp>
      <p:grpSp>
        <p:nvGrpSpPr>
          <p:cNvPr id="356" name="Group 356"/>
          <p:cNvGrpSpPr/>
          <p:nvPr/>
        </p:nvGrpSpPr>
        <p:grpSpPr>
          <a:xfrm>
            <a:off x="2186328" y="3367404"/>
            <a:ext cx="457201" cy="332741"/>
            <a:chOff x="0" y="-6350"/>
            <a:chExt cx="457200" cy="332740"/>
          </a:xfrm>
        </p:grpSpPr>
        <p:sp>
          <p:nvSpPr>
            <p:cNvPr id="354" name="Shape 354"/>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55" name="Shape 355"/>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3</a:t>
              </a:r>
            </a:p>
          </p:txBody>
        </p:sp>
      </p:grpSp>
      <p:grpSp>
        <p:nvGrpSpPr>
          <p:cNvPr id="359" name="Group 359"/>
          <p:cNvGrpSpPr/>
          <p:nvPr/>
        </p:nvGrpSpPr>
        <p:grpSpPr>
          <a:xfrm>
            <a:off x="2186328" y="4063681"/>
            <a:ext cx="457201" cy="332741"/>
            <a:chOff x="0" y="-6350"/>
            <a:chExt cx="457200" cy="332740"/>
          </a:xfrm>
        </p:grpSpPr>
        <p:sp>
          <p:nvSpPr>
            <p:cNvPr id="357" name="Shape 357"/>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58" name="Shape 358"/>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60" name="Shape 360"/>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a:t>
            </a:fld>
            <a:endParaRPr sz="800">
              <a:solidFill>
                <a:srgbClr val="5F5F5F"/>
              </a:solidFill>
            </a:endParaRPr>
          </a:p>
        </p:txBody>
      </p:sp>
      <p:grpSp>
        <p:nvGrpSpPr>
          <p:cNvPr id="363" name="Group 363"/>
          <p:cNvGrpSpPr/>
          <p:nvPr/>
        </p:nvGrpSpPr>
        <p:grpSpPr>
          <a:xfrm>
            <a:off x="2186328" y="4759958"/>
            <a:ext cx="457201" cy="332741"/>
            <a:chOff x="0" y="-6350"/>
            <a:chExt cx="457200" cy="332740"/>
          </a:xfrm>
        </p:grpSpPr>
        <p:sp>
          <p:nvSpPr>
            <p:cNvPr id="361" name="Shape 361"/>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62" name="Shape 362"/>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pasted-image.jpg"/>
          <p:cNvPicPr/>
          <p:nvPr/>
        </p:nvPicPr>
        <p:blipFill>
          <a:blip r:embed="rId3" cstate="screen">
            <a:extLst>
              <a:ext uri="{28A0092B-C50C-407E-A947-70E740481C1C}">
                <a14:useLocalDpi xmlns:a14="http://schemas.microsoft.com/office/drawing/2010/main"/>
              </a:ext>
            </a:extLst>
          </a:blip>
          <a:stretch>
            <a:fillRect/>
          </a:stretch>
        </p:blipFill>
        <p:spPr>
          <a:xfrm>
            <a:off x="532545" y="312420"/>
            <a:ext cx="1485901" cy="1485901"/>
          </a:xfrm>
          <a:prstGeom prst="rect">
            <a:avLst/>
          </a:prstGeom>
          <a:ln w="12700">
            <a:miter lim="400000"/>
          </a:ln>
        </p:spPr>
      </p:pic>
      <p:sp>
        <p:nvSpPr>
          <p:cNvPr id="522" name="Shape 522"/>
          <p:cNvSpPr>
            <a:spLocks noGrp="1"/>
          </p:cNvSpPr>
          <p:nvPr>
            <p:ph type="title"/>
          </p:nvPr>
        </p:nvSpPr>
        <p:spPr>
          <a:xfrm>
            <a:off x="531812" y="1905000"/>
            <a:ext cx="4800601" cy="1645921"/>
          </a:xfrm>
          <a:prstGeom prst="rect">
            <a:avLst/>
          </a:prstGeom>
        </p:spPr>
        <p:txBody>
          <a:bodyPr>
            <a:normAutofit/>
          </a:bodyPr>
          <a:lstStyle/>
          <a:p>
            <a:pPr lvl="0">
              <a:defRPr sz="1800">
                <a:solidFill>
                  <a:srgbClr val="000000"/>
                </a:solidFill>
              </a:defRPr>
            </a:pPr>
            <a:r>
              <a:rPr sz="4800">
                <a:solidFill>
                  <a:srgbClr val="5F5F5F"/>
                </a:solidFill>
              </a:rPr>
              <a:t>TheEyeTribe</a:t>
            </a:r>
          </a:p>
        </p:txBody>
      </p:sp>
      <p:sp>
        <p:nvSpPr>
          <p:cNvPr id="523" name="Shape 523"/>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30</a:t>
            </a:fld>
            <a:endParaRPr sz="800">
              <a:solidFill>
                <a:srgbClr val="5F5F5F"/>
              </a:solidFill>
            </a:endParaRPr>
          </a:p>
        </p:txBody>
      </p:sp>
      <p:pic>
        <p:nvPicPr>
          <p:cNvPr id="524" name="pasted-image.jpg"/>
          <p:cNvPicPr/>
          <p:nvPr/>
        </p:nvPicPr>
        <p:blipFill>
          <a:blip r:embed="rId4" cstate="screen">
            <a:extLst>
              <a:ext uri="{28A0092B-C50C-407E-A947-70E740481C1C}">
                <a14:useLocalDpi xmlns:a14="http://schemas.microsoft.com/office/drawing/2010/main"/>
              </a:ext>
            </a:extLst>
          </a:blip>
          <a:srcRect/>
          <a:stretch>
            <a:fillRect/>
          </a:stretch>
        </p:blipFill>
        <p:spPr>
          <a:xfrm>
            <a:off x="6100658" y="1711920"/>
            <a:ext cx="5488091" cy="3434081"/>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p:cNvSpPr>
          <p:nvPr>
            <p:ph type="body" idx="1"/>
          </p:nvPr>
        </p:nvSpPr>
        <p:spPr>
          <a:xfrm>
            <a:off x="531812" y="1146770"/>
            <a:ext cx="2122620" cy="4796830"/>
          </a:xfrm>
          <a:prstGeom prst="rect">
            <a:avLst/>
          </a:prstGeom>
        </p:spPr>
        <p:txBody>
          <a:bodyPr/>
          <a:lstStyle/>
          <a:p>
            <a:pPr marL="0" lvl="0" indent="0">
              <a:lnSpc>
                <a:spcPct val="140000"/>
              </a:lnSpc>
              <a:buClrTx/>
              <a:buSzTx/>
              <a:buFontTx/>
              <a:buNone/>
              <a:defRPr sz="1800">
                <a:solidFill>
                  <a:srgbClr val="000000"/>
                </a:solidFill>
              </a:defRPr>
            </a:pPr>
            <a:r>
              <a:rPr sz="2400">
                <a:solidFill>
                  <a:srgbClr val="5F5F5F"/>
                </a:solidFill>
              </a:rPr>
              <a:t>Sampling rate</a:t>
            </a:r>
          </a:p>
          <a:p>
            <a:pPr marL="0" lvl="0" indent="0">
              <a:lnSpc>
                <a:spcPct val="140000"/>
              </a:lnSpc>
              <a:buClrTx/>
              <a:buSzTx/>
              <a:buFontTx/>
              <a:buNone/>
              <a:defRPr sz="1800">
                <a:solidFill>
                  <a:srgbClr val="000000"/>
                </a:solidFill>
              </a:defRPr>
            </a:pPr>
            <a:r>
              <a:rPr sz="2400">
                <a:solidFill>
                  <a:srgbClr val="5F5F5F"/>
                </a:solidFill>
              </a:rPr>
              <a:t>Accuracy</a:t>
            </a:r>
          </a:p>
          <a:p>
            <a:pPr marL="0" lvl="0" indent="0">
              <a:lnSpc>
                <a:spcPct val="140000"/>
              </a:lnSpc>
              <a:buClrTx/>
              <a:buSzTx/>
              <a:buFontTx/>
              <a:buNone/>
              <a:defRPr sz="1800">
                <a:solidFill>
                  <a:srgbClr val="000000"/>
                </a:solidFill>
              </a:defRPr>
            </a:pPr>
            <a:r>
              <a:rPr sz="2400">
                <a:solidFill>
                  <a:srgbClr val="5F5F5F"/>
                </a:solidFill>
              </a:rPr>
              <a:t>Latency</a:t>
            </a:r>
          </a:p>
          <a:p>
            <a:pPr marL="0" lvl="0" indent="0">
              <a:lnSpc>
                <a:spcPct val="140000"/>
              </a:lnSpc>
              <a:buClrTx/>
              <a:buSzTx/>
              <a:buFontTx/>
              <a:buNone/>
              <a:defRPr sz="1800">
                <a:solidFill>
                  <a:srgbClr val="000000"/>
                </a:solidFill>
              </a:defRPr>
            </a:pPr>
            <a:r>
              <a:rPr sz="2400">
                <a:solidFill>
                  <a:srgbClr val="5F5F5F"/>
                </a:solidFill>
              </a:rPr>
              <a:t>Operating range</a:t>
            </a:r>
          </a:p>
          <a:p>
            <a:pPr marL="0" lvl="0" indent="0">
              <a:lnSpc>
                <a:spcPct val="140000"/>
              </a:lnSpc>
              <a:buClrTx/>
              <a:buSzTx/>
              <a:buFontTx/>
              <a:buNone/>
              <a:defRPr sz="1800">
                <a:solidFill>
                  <a:srgbClr val="000000"/>
                </a:solidFill>
              </a:defRPr>
            </a:pPr>
            <a:r>
              <a:rPr sz="2400">
                <a:solidFill>
                  <a:srgbClr val="5F5F5F"/>
                </a:solidFill>
              </a:rPr>
              <a:t>Tracking area</a:t>
            </a:r>
          </a:p>
          <a:p>
            <a:pPr marL="0" lvl="0" indent="0">
              <a:lnSpc>
                <a:spcPct val="140000"/>
              </a:lnSpc>
              <a:buClrTx/>
              <a:buSzTx/>
              <a:buFontTx/>
              <a:buNone/>
              <a:defRPr sz="1800">
                <a:solidFill>
                  <a:srgbClr val="000000"/>
                </a:solidFill>
              </a:defRPr>
            </a:pPr>
            <a:r>
              <a:rPr sz="2400">
                <a:solidFill>
                  <a:srgbClr val="5F5F5F"/>
                </a:solidFill>
              </a:rPr>
              <a:t>Screen sizes</a:t>
            </a:r>
          </a:p>
          <a:p>
            <a:pPr marL="0" lvl="0" indent="0">
              <a:lnSpc>
                <a:spcPct val="140000"/>
              </a:lnSpc>
              <a:buClrTx/>
              <a:buSzTx/>
              <a:buFontTx/>
              <a:buNone/>
              <a:defRPr sz="1800">
                <a:solidFill>
                  <a:srgbClr val="000000"/>
                </a:solidFill>
              </a:defRPr>
            </a:pPr>
            <a:r>
              <a:rPr sz="2400">
                <a:solidFill>
                  <a:srgbClr val="5F5F5F"/>
                </a:solidFill>
              </a:rPr>
              <a:t>Support for</a:t>
            </a:r>
          </a:p>
          <a:p>
            <a:pPr marL="0" lvl="0" indent="0">
              <a:lnSpc>
                <a:spcPct val="140000"/>
              </a:lnSpc>
              <a:buClrTx/>
              <a:buSzTx/>
              <a:buFontTx/>
              <a:buNone/>
              <a:defRPr sz="1800">
                <a:solidFill>
                  <a:srgbClr val="000000"/>
                </a:solidFill>
              </a:defRPr>
            </a:pPr>
            <a:r>
              <a:rPr sz="2400">
                <a:solidFill>
                  <a:srgbClr val="5F5F5F"/>
                </a:solidFill>
              </a:rPr>
              <a:t>Connection</a:t>
            </a:r>
          </a:p>
        </p:txBody>
      </p:sp>
      <p:sp>
        <p:nvSpPr>
          <p:cNvPr id="529" name="Shape 5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31</a:t>
            </a:fld>
            <a:endParaRPr sz="800">
              <a:solidFill>
                <a:srgbClr val="5F5F5F"/>
              </a:solidFill>
            </a:endParaRPr>
          </a:p>
        </p:txBody>
      </p:sp>
      <p:sp>
        <p:nvSpPr>
          <p:cNvPr id="530" name="Shape 530"/>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TheEyeTribe</a:t>
            </a:r>
          </a:p>
        </p:txBody>
      </p:sp>
      <p:pic>
        <p:nvPicPr>
          <p:cNvPr id="531" name="pasted-image.jpg"/>
          <p:cNvPicPr/>
          <p:nvPr/>
        </p:nvPicPr>
        <p:blipFill>
          <a:blip r:embed="rId2" cstate="screen">
            <a:extLst>
              <a:ext uri="{28A0092B-C50C-407E-A947-70E740481C1C}">
                <a14:useLocalDpi xmlns:a14="http://schemas.microsoft.com/office/drawing/2010/main"/>
              </a:ext>
            </a:extLst>
          </a:blip>
          <a:srcRect/>
          <a:stretch>
            <a:fillRect/>
          </a:stretch>
        </p:blipFill>
        <p:spPr>
          <a:xfrm>
            <a:off x="6100658" y="1711920"/>
            <a:ext cx="5488091" cy="3434081"/>
          </a:xfrm>
          <a:prstGeom prst="rect">
            <a:avLst/>
          </a:prstGeom>
          <a:ln w="12700">
            <a:miter lim="400000"/>
          </a:ln>
        </p:spPr>
      </p:pic>
      <p:sp>
        <p:nvSpPr>
          <p:cNvPr id="532" name="Shape 532"/>
          <p:cNvSpPr/>
          <p:nvPr/>
        </p:nvSpPr>
        <p:spPr>
          <a:xfrm>
            <a:off x="2854022" y="1146772"/>
            <a:ext cx="3047046" cy="479682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nSpc>
                <a:spcPct val="140000"/>
              </a:lnSpc>
              <a:spcBef>
                <a:spcPts val="1200"/>
              </a:spcBef>
              <a:defRPr>
                <a:solidFill>
                  <a:srgbClr val="000000"/>
                </a:solidFill>
              </a:defRPr>
            </a:pPr>
            <a:r>
              <a:rPr sz="2400">
                <a:solidFill>
                  <a:srgbClr val="5F5F5F"/>
                </a:solidFill>
              </a:rPr>
              <a:t>30 Hz and 60 Hz</a:t>
            </a:r>
          </a:p>
          <a:p>
            <a:pPr lvl="0">
              <a:lnSpc>
                <a:spcPct val="140000"/>
              </a:lnSpc>
              <a:spcBef>
                <a:spcPts val="1200"/>
              </a:spcBef>
              <a:defRPr>
                <a:solidFill>
                  <a:srgbClr val="000000"/>
                </a:solidFill>
              </a:defRPr>
            </a:pPr>
            <a:r>
              <a:rPr sz="2400">
                <a:solidFill>
                  <a:srgbClr val="5F5F5F"/>
                </a:solidFill>
              </a:rPr>
              <a:t>0.5° - 1°</a:t>
            </a:r>
          </a:p>
          <a:p>
            <a:pPr lvl="0">
              <a:lnSpc>
                <a:spcPct val="140000"/>
              </a:lnSpc>
              <a:spcBef>
                <a:spcPts val="1200"/>
              </a:spcBef>
              <a:defRPr>
                <a:solidFill>
                  <a:srgbClr val="000000"/>
                </a:solidFill>
              </a:defRPr>
            </a:pPr>
            <a:r>
              <a:rPr sz="2400">
                <a:solidFill>
                  <a:srgbClr val="5F5F5F"/>
                </a:solidFill>
              </a:rPr>
              <a:t>&lt; 20ms at 60 Hz</a:t>
            </a:r>
          </a:p>
          <a:p>
            <a:pPr lvl="0">
              <a:lnSpc>
                <a:spcPct val="140000"/>
              </a:lnSpc>
              <a:spcBef>
                <a:spcPts val="1200"/>
              </a:spcBef>
              <a:defRPr>
                <a:solidFill>
                  <a:srgbClr val="000000"/>
                </a:solidFill>
              </a:defRPr>
            </a:pPr>
            <a:r>
              <a:rPr sz="2400">
                <a:solidFill>
                  <a:srgbClr val="5F5F5F"/>
                </a:solidFill>
              </a:rPr>
              <a:t>45 cm - 75 cm</a:t>
            </a:r>
          </a:p>
          <a:p>
            <a:pPr lvl="0">
              <a:lnSpc>
                <a:spcPct val="140000"/>
              </a:lnSpc>
              <a:spcBef>
                <a:spcPts val="1200"/>
              </a:spcBef>
              <a:defRPr>
                <a:solidFill>
                  <a:srgbClr val="000000"/>
                </a:solidFill>
              </a:defRPr>
            </a:pPr>
            <a:r>
              <a:rPr sz="2400">
                <a:solidFill>
                  <a:srgbClr val="5F5F5F"/>
                </a:solidFill>
              </a:rPr>
              <a:t>40 cm x 30 cm at 65 cm</a:t>
            </a:r>
          </a:p>
          <a:p>
            <a:pPr lvl="0">
              <a:lnSpc>
                <a:spcPct val="140000"/>
              </a:lnSpc>
              <a:spcBef>
                <a:spcPts val="1200"/>
              </a:spcBef>
              <a:defRPr>
                <a:solidFill>
                  <a:srgbClr val="000000"/>
                </a:solidFill>
              </a:defRPr>
            </a:pPr>
            <a:r>
              <a:rPr sz="2400">
                <a:solidFill>
                  <a:srgbClr val="5F5F5F"/>
                </a:solidFill>
              </a:rPr>
              <a:t>up to 24"</a:t>
            </a:r>
          </a:p>
          <a:p>
            <a:pPr lvl="0">
              <a:lnSpc>
                <a:spcPct val="140000"/>
              </a:lnSpc>
              <a:spcBef>
                <a:spcPts val="1200"/>
              </a:spcBef>
              <a:defRPr>
                <a:solidFill>
                  <a:srgbClr val="000000"/>
                </a:solidFill>
              </a:defRPr>
            </a:pPr>
            <a:r>
              <a:rPr sz="2400">
                <a:solidFill>
                  <a:srgbClr val="5F5F5F"/>
                </a:solidFill>
              </a:rPr>
              <a:t>C++, C# and Java</a:t>
            </a:r>
          </a:p>
          <a:p>
            <a:pPr lvl="0">
              <a:lnSpc>
                <a:spcPct val="140000"/>
              </a:lnSpc>
              <a:spcBef>
                <a:spcPts val="1200"/>
              </a:spcBef>
              <a:defRPr>
                <a:solidFill>
                  <a:srgbClr val="000000"/>
                </a:solidFill>
              </a:defRPr>
            </a:pPr>
            <a:r>
              <a:rPr sz="2400">
                <a:solidFill>
                  <a:srgbClr val="5F5F5F"/>
                </a:solidFill>
              </a:rPr>
              <a:t>USB 3.0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32</a:t>
            </a:fld>
            <a:endParaRPr sz="800">
              <a:solidFill>
                <a:srgbClr val="5F5F5F"/>
              </a:solidFill>
            </a:endParaRPr>
          </a:p>
        </p:txBody>
      </p:sp>
      <p:sp>
        <p:nvSpPr>
          <p:cNvPr id="535" name="Shape 535"/>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TheEyeTribe</a:t>
            </a:r>
          </a:p>
        </p:txBody>
      </p:sp>
      <p:sp>
        <p:nvSpPr>
          <p:cNvPr id="536" name="Shape 536"/>
          <p:cNvSpPr/>
          <p:nvPr/>
        </p:nvSpPr>
        <p:spPr>
          <a:xfrm>
            <a:off x="6579153" y="1159471"/>
            <a:ext cx="2700438" cy="568961"/>
          </a:xfrm>
          <a:prstGeom prst="rect">
            <a:avLst/>
          </a:prstGeom>
          <a:solidFill>
            <a:srgbClr val="8DA6B1"/>
          </a:solidFill>
          <a:ln w="25400">
            <a:solidFill>
              <a:srgbClr val="65777F"/>
            </a:solidFill>
          </a:ln>
          <a:extLst>
            <a:ext uri="{C572A759-6A51-4108-AA02-DFA0A04FC94B}">
              <ma14:wrappingTextBoxFlag xmlns:ma14="http://schemas.microsoft.com/office/mac/drawingml/2011/main" val="1"/>
            </a:ext>
          </a:extLst>
        </p:spPr>
        <p:txBody>
          <a:bodyPr lIns="0" tIns="0" rIns="0" bIns="0" anchor="ctr"/>
          <a:lstStyle>
            <a:lvl1pPr algn="ctr">
              <a:defRPr sz="2400">
                <a:solidFill>
                  <a:srgbClr val="FFFFFF"/>
                </a:solidFill>
              </a:defRPr>
            </a:lvl1pPr>
          </a:lstStyle>
          <a:p>
            <a:pPr lvl="0">
              <a:defRPr sz="1800">
                <a:solidFill>
                  <a:srgbClr val="000000"/>
                </a:solidFill>
              </a:defRPr>
            </a:pPr>
            <a:r>
              <a:rPr sz="2400">
                <a:solidFill>
                  <a:srgbClr val="FFFFFF"/>
                </a:solidFill>
              </a:rPr>
              <a:t>APPLICATION</a:t>
            </a:r>
          </a:p>
        </p:txBody>
      </p:sp>
      <p:sp>
        <p:nvSpPr>
          <p:cNvPr id="537" name="Shape 537"/>
          <p:cNvSpPr/>
          <p:nvPr/>
        </p:nvSpPr>
        <p:spPr>
          <a:xfrm>
            <a:off x="6579153" y="2361738"/>
            <a:ext cx="2700438" cy="568961"/>
          </a:xfrm>
          <a:prstGeom prst="rect">
            <a:avLst/>
          </a:prstGeom>
          <a:solidFill>
            <a:srgbClr val="FFA518"/>
          </a:solidFill>
          <a:ln w="25400">
            <a:solidFill>
              <a:srgbClr val="7F520C"/>
            </a:solidFill>
          </a:ln>
          <a:extLst>
            <a:ext uri="{C572A759-6A51-4108-AA02-DFA0A04FC94B}">
              <ma14:wrappingTextBoxFlag xmlns:ma14="http://schemas.microsoft.com/office/mac/drawingml/2011/main" val="1"/>
            </a:ext>
          </a:extLst>
        </p:spPr>
        <p:txBody>
          <a:bodyPr lIns="0" tIns="0" rIns="0" bIns="0" anchor="ctr"/>
          <a:lstStyle>
            <a:lvl1pPr algn="ctr">
              <a:defRPr sz="2400">
                <a:solidFill>
                  <a:srgbClr val="FFFFFF"/>
                </a:solidFill>
              </a:defRPr>
            </a:lvl1pPr>
          </a:lstStyle>
          <a:p>
            <a:pPr lvl="0">
              <a:defRPr sz="1800">
                <a:solidFill>
                  <a:srgbClr val="000000"/>
                </a:solidFill>
              </a:defRPr>
            </a:pPr>
            <a:r>
              <a:rPr sz="2400">
                <a:solidFill>
                  <a:srgbClr val="FFFFFF"/>
                </a:solidFill>
              </a:rPr>
              <a:t>SDK</a:t>
            </a:r>
          </a:p>
        </p:txBody>
      </p:sp>
      <p:grpSp>
        <p:nvGrpSpPr>
          <p:cNvPr id="542" name="Group 542"/>
          <p:cNvGrpSpPr/>
          <p:nvPr/>
        </p:nvGrpSpPr>
        <p:grpSpPr>
          <a:xfrm>
            <a:off x="6266932" y="4110104"/>
            <a:ext cx="3324880" cy="2101428"/>
            <a:chOff x="0" y="0"/>
            <a:chExt cx="3324878" cy="2101426"/>
          </a:xfrm>
        </p:grpSpPr>
        <p:sp>
          <p:nvSpPr>
            <p:cNvPr id="538" name="Shape 538"/>
            <p:cNvSpPr/>
            <p:nvPr/>
          </p:nvSpPr>
          <p:spPr>
            <a:xfrm>
              <a:off x="0" y="296995"/>
              <a:ext cx="3324879" cy="1523801"/>
            </a:xfrm>
            <a:prstGeom prst="rect">
              <a:avLst/>
            </a:prstGeom>
            <a:solidFill>
              <a:srgbClr val="46575E"/>
            </a:solidFill>
            <a:ln w="25400" cap="flat">
              <a:solidFill>
                <a:srgbClr val="46575E"/>
              </a:solidFill>
              <a:prstDash val="solid"/>
              <a:bevel/>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400">
                  <a:solidFill>
                    <a:srgbClr val="FFFFFF"/>
                  </a:solidFill>
                </a:defRPr>
              </a:lvl1pPr>
            </a:lstStyle>
            <a:p>
              <a:pPr lvl="0">
                <a:defRPr sz="1800">
                  <a:solidFill>
                    <a:srgbClr val="000000"/>
                  </a:solidFill>
                </a:defRPr>
              </a:pPr>
              <a:r>
                <a:rPr sz="2400">
                  <a:solidFill>
                    <a:srgbClr val="FFFFFF"/>
                  </a:solidFill>
                </a:rPr>
                <a:t>EyeTribe SERVER</a:t>
              </a:r>
            </a:p>
          </p:txBody>
        </p:sp>
        <p:sp>
          <p:nvSpPr>
            <p:cNvPr id="539" name="Shape 539"/>
            <p:cNvSpPr/>
            <p:nvPr/>
          </p:nvSpPr>
          <p:spPr>
            <a:xfrm>
              <a:off x="310319" y="0"/>
              <a:ext cx="2700437" cy="568960"/>
            </a:xfrm>
            <a:prstGeom prst="rect">
              <a:avLst/>
            </a:prstGeom>
            <a:solidFill>
              <a:srgbClr val="DCE3E4"/>
            </a:solidFill>
            <a:ln w="25400" cap="flat">
              <a:solidFill>
                <a:srgbClr val="7A7E7E"/>
              </a:solidFill>
              <a:prstDash val="solid"/>
              <a:bevel/>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400">
                  <a:solidFill>
                    <a:srgbClr val="46575E"/>
                  </a:solidFill>
                </a:defRPr>
              </a:lvl1pPr>
            </a:lstStyle>
            <a:p>
              <a:pPr lvl="0">
                <a:defRPr sz="1800">
                  <a:solidFill>
                    <a:srgbClr val="000000"/>
                  </a:solidFill>
                </a:defRPr>
              </a:pPr>
              <a:r>
                <a:rPr sz="2400">
                  <a:solidFill>
                    <a:srgbClr val="46575E"/>
                  </a:solidFill>
                </a:rPr>
                <a:t>NETWORK</a:t>
              </a:r>
            </a:p>
          </p:txBody>
        </p:sp>
        <p:sp>
          <p:nvSpPr>
            <p:cNvPr id="540" name="Shape 540"/>
            <p:cNvSpPr/>
            <p:nvPr/>
          </p:nvSpPr>
          <p:spPr>
            <a:xfrm>
              <a:off x="312220" y="1532466"/>
              <a:ext cx="1270001" cy="568961"/>
            </a:xfrm>
            <a:prstGeom prst="rect">
              <a:avLst/>
            </a:prstGeom>
            <a:solidFill>
              <a:srgbClr val="DCE3E4"/>
            </a:solidFill>
            <a:ln w="25400" cap="flat">
              <a:solidFill>
                <a:srgbClr val="7B7F7F"/>
              </a:solidFill>
              <a:prstDash val="solid"/>
              <a:bevel/>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400">
                  <a:solidFill>
                    <a:srgbClr val="46575E"/>
                  </a:solidFill>
                </a:defRPr>
              </a:lvl1pPr>
            </a:lstStyle>
            <a:p>
              <a:pPr lvl="0">
                <a:defRPr sz="1800">
                  <a:solidFill>
                    <a:srgbClr val="000000"/>
                  </a:solidFill>
                </a:defRPr>
              </a:pPr>
              <a:r>
                <a:rPr sz="2400">
                  <a:solidFill>
                    <a:srgbClr val="46575E"/>
                  </a:solidFill>
                </a:rPr>
                <a:t>HW</a:t>
              </a:r>
            </a:p>
          </p:txBody>
        </p:sp>
        <p:sp>
          <p:nvSpPr>
            <p:cNvPr id="541" name="Shape 541"/>
            <p:cNvSpPr/>
            <p:nvPr/>
          </p:nvSpPr>
          <p:spPr>
            <a:xfrm>
              <a:off x="1738854" y="1533375"/>
              <a:ext cx="1270001" cy="567144"/>
            </a:xfrm>
            <a:prstGeom prst="rect">
              <a:avLst/>
            </a:prstGeom>
            <a:solidFill>
              <a:srgbClr val="DCE3E4"/>
            </a:solidFill>
            <a:ln w="25400" cap="flat">
              <a:solidFill>
                <a:srgbClr val="7B7F7F"/>
              </a:solidFill>
              <a:prstDash val="solid"/>
              <a:bevel/>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400">
                  <a:solidFill>
                    <a:srgbClr val="46575E"/>
                  </a:solidFill>
                </a:defRPr>
              </a:lvl1pPr>
            </a:lstStyle>
            <a:p>
              <a:pPr lvl="0">
                <a:defRPr sz="1800">
                  <a:solidFill>
                    <a:srgbClr val="000000"/>
                  </a:solidFill>
                </a:defRPr>
              </a:pPr>
              <a:r>
                <a:rPr sz="2400">
                  <a:solidFill>
                    <a:srgbClr val="46575E"/>
                  </a:solidFill>
                </a:rPr>
                <a:t>TRACKER</a:t>
              </a:r>
            </a:p>
          </p:txBody>
        </p:sp>
      </p:grpSp>
      <p:grpSp>
        <p:nvGrpSpPr>
          <p:cNvPr id="546" name="Group 546"/>
          <p:cNvGrpSpPr/>
          <p:nvPr/>
        </p:nvGrpSpPr>
        <p:grpSpPr>
          <a:xfrm>
            <a:off x="7635626" y="3154944"/>
            <a:ext cx="2591370" cy="636969"/>
            <a:chOff x="0" y="0"/>
            <a:chExt cx="2591368" cy="636968"/>
          </a:xfrm>
        </p:grpSpPr>
        <p:sp>
          <p:nvSpPr>
            <p:cNvPr id="543" name="Shape 543"/>
            <p:cNvSpPr/>
            <p:nvPr/>
          </p:nvSpPr>
          <p:spPr>
            <a:xfrm flipV="1">
              <a:off x="-1" y="-1"/>
              <a:ext cx="2" cy="598870"/>
            </a:xfrm>
            <a:prstGeom prst="line">
              <a:avLst/>
            </a:prstGeom>
            <a:noFill/>
            <a:ln w="25400" cap="flat">
              <a:solidFill>
                <a:srgbClr val="46575E"/>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solidFill>
                    <a:srgbClr val="000000"/>
                  </a:solidFill>
                  <a:latin typeface="+mj-lt"/>
                  <a:ea typeface="+mj-ea"/>
                  <a:cs typeface="+mj-cs"/>
                  <a:sym typeface="Helvetica"/>
                </a:defRPr>
              </a:pPr>
              <a:endParaRPr/>
            </a:p>
          </p:txBody>
        </p:sp>
        <p:sp>
          <p:nvSpPr>
            <p:cNvPr id="544" name="Shape 544"/>
            <p:cNvSpPr/>
            <p:nvPr/>
          </p:nvSpPr>
          <p:spPr>
            <a:xfrm flipH="1">
              <a:off x="516466" y="38100"/>
              <a:ext cx="1" cy="598869"/>
            </a:xfrm>
            <a:prstGeom prst="line">
              <a:avLst/>
            </a:prstGeom>
            <a:noFill/>
            <a:ln w="25400" cap="flat">
              <a:solidFill>
                <a:srgbClr val="46575E"/>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solidFill>
                    <a:srgbClr val="000000"/>
                  </a:solidFill>
                  <a:latin typeface="+mj-lt"/>
                  <a:ea typeface="+mj-ea"/>
                  <a:cs typeface="+mj-cs"/>
                  <a:sym typeface="Helvetica"/>
                </a:defRPr>
              </a:pPr>
              <a:endParaRPr/>
            </a:p>
          </p:txBody>
        </p:sp>
        <p:sp>
          <p:nvSpPr>
            <p:cNvPr id="545" name="Shape 545"/>
            <p:cNvSpPr/>
            <p:nvPr/>
          </p:nvSpPr>
          <p:spPr>
            <a:xfrm>
              <a:off x="1425399" y="178610"/>
              <a:ext cx="1165970"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400"/>
              </a:lvl1pPr>
            </a:lstStyle>
            <a:p>
              <a:pPr lvl="0">
                <a:defRPr sz="1800">
                  <a:solidFill>
                    <a:srgbClr val="000000"/>
                  </a:solidFill>
                </a:defRPr>
              </a:pPr>
              <a:r>
                <a:rPr sz="2400">
                  <a:solidFill>
                    <a:srgbClr val="5F5F5F"/>
                  </a:solidFill>
                </a:rPr>
                <a:t>Open API</a:t>
              </a:r>
            </a:p>
          </p:txBody>
        </p:sp>
      </p:grpSp>
      <p:sp>
        <p:nvSpPr>
          <p:cNvPr id="547" name="Shape 547"/>
          <p:cNvSpPr/>
          <p:nvPr/>
        </p:nvSpPr>
        <p:spPr>
          <a:xfrm>
            <a:off x="704425" y="1293436"/>
            <a:ext cx="5000378"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400"/>
            </a:lvl1pPr>
          </a:lstStyle>
          <a:p>
            <a:pPr lvl="0">
              <a:defRPr sz="1800">
                <a:solidFill>
                  <a:srgbClr val="000000"/>
                </a:solidFill>
              </a:defRPr>
            </a:pPr>
            <a:r>
              <a:rPr sz="2400">
                <a:solidFill>
                  <a:srgbClr val="5F5F5F"/>
                </a:solidFill>
              </a:rPr>
              <a:t>External applications (e.g. Java program)</a:t>
            </a:r>
          </a:p>
        </p:txBody>
      </p:sp>
      <p:sp>
        <p:nvSpPr>
          <p:cNvPr id="548" name="Shape 548"/>
          <p:cNvSpPr/>
          <p:nvPr/>
        </p:nvSpPr>
        <p:spPr>
          <a:xfrm>
            <a:off x="704425" y="2495703"/>
            <a:ext cx="5027465"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400"/>
            </a:lvl1pPr>
          </a:lstStyle>
          <a:p>
            <a:pPr lvl="0">
              <a:defRPr sz="1800">
                <a:solidFill>
                  <a:srgbClr val="000000"/>
                </a:solidFill>
              </a:defRPr>
            </a:pPr>
            <a:r>
              <a:rPr sz="2400">
                <a:solidFill>
                  <a:srgbClr val="5F5F5F"/>
                </a:solidFill>
              </a:rPr>
              <a:t>Language spec. wrappers (C++, Java etc.)</a:t>
            </a:r>
          </a:p>
        </p:txBody>
      </p:sp>
      <p:sp>
        <p:nvSpPr>
          <p:cNvPr id="549" name="Shape 549"/>
          <p:cNvSpPr/>
          <p:nvPr/>
        </p:nvSpPr>
        <p:spPr>
          <a:xfrm>
            <a:off x="716853" y="4243885"/>
            <a:ext cx="4158606" cy="1841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sz="2400">
                <a:solidFill>
                  <a:srgbClr val="5F5F5F"/>
                </a:solidFill>
              </a:rPr>
              <a:t>The eye tracking process.</a:t>
            </a:r>
          </a:p>
          <a:p>
            <a:pPr lvl="0">
              <a:defRPr>
                <a:solidFill>
                  <a:srgbClr val="000000"/>
                </a:solidFill>
              </a:defRPr>
            </a:pPr>
            <a:endParaRPr sz="2400">
              <a:solidFill>
                <a:srgbClr val="5F5F5F"/>
              </a:solidFill>
            </a:endParaRPr>
          </a:p>
          <a:p>
            <a:pPr lvl="0">
              <a:defRPr>
                <a:solidFill>
                  <a:srgbClr val="000000"/>
                </a:solidFill>
              </a:defRPr>
            </a:pPr>
            <a:r>
              <a:rPr sz="2400">
                <a:solidFill>
                  <a:srgbClr val="5F5F5F"/>
                </a:solidFill>
              </a:rPr>
              <a:t>Initializes device(s), frameworks,</a:t>
            </a:r>
          </a:p>
          <a:p>
            <a:pPr lvl="0">
              <a:defRPr>
                <a:solidFill>
                  <a:srgbClr val="000000"/>
                </a:solidFill>
              </a:defRPr>
            </a:pPr>
            <a:r>
              <a:rPr sz="2400">
                <a:solidFill>
                  <a:srgbClr val="5F5F5F"/>
                </a:solidFill>
              </a:rPr>
              <a:t>servers etc.</a:t>
            </a:r>
          </a:p>
          <a:p>
            <a:pPr lvl="0">
              <a:defRPr>
                <a:solidFill>
                  <a:srgbClr val="000000"/>
                </a:solidFill>
              </a:defRPr>
            </a:pPr>
            <a:r>
              <a:rPr sz="2400">
                <a:solidFill>
                  <a:srgbClr val="5F5F5F"/>
                </a:solidFill>
              </a:rPr>
              <a:t>No GUI - output goes through API</a:t>
            </a:r>
          </a:p>
        </p:txBody>
      </p:sp>
    </p:spTree>
  </p:cSld>
  <p:clrMapOvr>
    <a:masterClrMapping/>
  </p:clrMapOvr>
  <p:transition xmlns:p14="http://schemas.microsoft.com/office/powerpoint/2010/mai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49"/>
                                        </p:tgtEl>
                                        <p:attrNameLst>
                                          <p:attrName>style.visibility</p:attrName>
                                        </p:attrNameLst>
                                      </p:cBhvr>
                                      <p:to>
                                        <p:strVal val="visible"/>
                                      </p:to>
                                    </p:set>
                                    <p:anim calcmode="lin" valueType="num">
                                      <p:cBhvr>
                                        <p:cTn id="7" dur="1000" fill="hold"/>
                                        <p:tgtEl>
                                          <p:spTgt spid="549"/>
                                        </p:tgtEl>
                                        <p:attrNameLst>
                                          <p:attrName>ppt_x</p:attrName>
                                        </p:attrNameLst>
                                      </p:cBhvr>
                                      <p:tavLst>
                                        <p:tav tm="0">
                                          <p:val>
                                            <p:strVal val="0-#ppt_w/2"/>
                                          </p:val>
                                        </p:tav>
                                        <p:tav tm="100000">
                                          <p:val>
                                            <p:strVal val="#ppt_x"/>
                                          </p:val>
                                        </p:tav>
                                      </p:tavLst>
                                    </p:anim>
                                    <p:anim calcmode="lin" valueType="num">
                                      <p:cBhvr>
                                        <p:cTn id="8" dur="1000" fill="hold"/>
                                        <p:tgtEl>
                                          <p:spTgt spid="5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542"/>
                                        </p:tgtEl>
                                        <p:attrNameLst>
                                          <p:attrName>style.visibility</p:attrName>
                                        </p:attrNameLst>
                                      </p:cBhvr>
                                      <p:to>
                                        <p:strVal val="visible"/>
                                      </p:to>
                                    </p:set>
                                    <p:anim calcmode="lin" valueType="num">
                                      <p:cBhvr>
                                        <p:cTn id="12" dur="1000" fill="hold"/>
                                        <p:tgtEl>
                                          <p:spTgt spid="542"/>
                                        </p:tgtEl>
                                        <p:attrNameLst>
                                          <p:attrName>ppt_x</p:attrName>
                                        </p:attrNameLst>
                                      </p:cBhvr>
                                      <p:tavLst>
                                        <p:tav tm="0">
                                          <p:val>
                                            <p:strVal val="1+#ppt_w/2"/>
                                          </p:val>
                                        </p:tav>
                                        <p:tav tm="100000">
                                          <p:val>
                                            <p:strVal val="#ppt_x"/>
                                          </p:val>
                                        </p:tav>
                                      </p:tavLst>
                                    </p:anim>
                                    <p:anim calcmode="lin" valueType="num">
                                      <p:cBhvr>
                                        <p:cTn id="13" dur="1000" fill="hold"/>
                                        <p:tgtEl>
                                          <p:spTgt spid="5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548"/>
                                        </p:tgtEl>
                                        <p:attrNameLst>
                                          <p:attrName>style.visibility</p:attrName>
                                        </p:attrNameLst>
                                      </p:cBhvr>
                                      <p:to>
                                        <p:strVal val="visible"/>
                                      </p:to>
                                    </p:set>
                                    <p:anim calcmode="lin" valueType="num">
                                      <p:cBhvr>
                                        <p:cTn id="18" dur="1000" fill="hold"/>
                                        <p:tgtEl>
                                          <p:spTgt spid="548"/>
                                        </p:tgtEl>
                                        <p:attrNameLst>
                                          <p:attrName>ppt_x</p:attrName>
                                        </p:attrNameLst>
                                      </p:cBhvr>
                                      <p:tavLst>
                                        <p:tav tm="0">
                                          <p:val>
                                            <p:strVal val="0-#ppt_w/2"/>
                                          </p:val>
                                        </p:tav>
                                        <p:tav tm="100000">
                                          <p:val>
                                            <p:strVal val="#ppt_x"/>
                                          </p:val>
                                        </p:tav>
                                      </p:tavLst>
                                    </p:anim>
                                    <p:anim calcmode="lin" valueType="num">
                                      <p:cBhvr>
                                        <p:cTn id="19" dur="1000" fill="hold"/>
                                        <p:tgtEl>
                                          <p:spTgt spid="54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4" nodeType="afterEffect">
                                  <p:stCondLst>
                                    <p:cond delay="0"/>
                                  </p:stCondLst>
                                  <p:iterate>
                                    <p:tmAbs val="0"/>
                                  </p:iterate>
                                  <p:childTnLst>
                                    <p:set>
                                      <p:cBhvr>
                                        <p:cTn id="22" fill="hold"/>
                                        <p:tgtEl>
                                          <p:spTgt spid="537"/>
                                        </p:tgtEl>
                                        <p:attrNameLst>
                                          <p:attrName>style.visibility</p:attrName>
                                        </p:attrNameLst>
                                      </p:cBhvr>
                                      <p:to>
                                        <p:strVal val="visible"/>
                                      </p:to>
                                    </p:set>
                                    <p:anim calcmode="lin" valueType="num">
                                      <p:cBhvr>
                                        <p:cTn id="23" dur="1000" fill="hold"/>
                                        <p:tgtEl>
                                          <p:spTgt spid="537"/>
                                        </p:tgtEl>
                                        <p:attrNameLst>
                                          <p:attrName>ppt_x</p:attrName>
                                        </p:attrNameLst>
                                      </p:cBhvr>
                                      <p:tavLst>
                                        <p:tav tm="0">
                                          <p:val>
                                            <p:strVal val="1+#ppt_w/2"/>
                                          </p:val>
                                        </p:tav>
                                        <p:tav tm="100000">
                                          <p:val>
                                            <p:strVal val="#ppt_x"/>
                                          </p:val>
                                        </p:tav>
                                      </p:tavLst>
                                    </p:anim>
                                    <p:anim calcmode="lin" valueType="num">
                                      <p:cBhvr>
                                        <p:cTn id="24" dur="1000" fill="hold"/>
                                        <p:tgtEl>
                                          <p:spTgt spid="53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5" nodeType="clickEffect">
                                  <p:stCondLst>
                                    <p:cond delay="0"/>
                                  </p:stCondLst>
                                  <p:iterate>
                                    <p:tmAbs val="0"/>
                                  </p:iterate>
                                  <p:childTnLst>
                                    <p:set>
                                      <p:cBhvr>
                                        <p:cTn id="28" fill="hold"/>
                                        <p:tgtEl>
                                          <p:spTgt spid="546"/>
                                        </p:tgtEl>
                                        <p:attrNameLst>
                                          <p:attrName>style.visibility</p:attrName>
                                        </p:attrNameLst>
                                      </p:cBhvr>
                                      <p:to>
                                        <p:strVal val="visible"/>
                                      </p:to>
                                    </p:set>
                                    <p:anim calcmode="lin" valueType="num">
                                      <p:cBhvr>
                                        <p:cTn id="29" dur="1000" fill="hold"/>
                                        <p:tgtEl>
                                          <p:spTgt spid="546"/>
                                        </p:tgtEl>
                                        <p:attrNameLst>
                                          <p:attrName>ppt_x</p:attrName>
                                        </p:attrNameLst>
                                      </p:cBhvr>
                                      <p:tavLst>
                                        <p:tav tm="0">
                                          <p:val>
                                            <p:strVal val="1+#ppt_w/2"/>
                                          </p:val>
                                        </p:tav>
                                        <p:tav tm="100000">
                                          <p:val>
                                            <p:strVal val="#ppt_x"/>
                                          </p:val>
                                        </p:tav>
                                      </p:tavLst>
                                    </p:anim>
                                    <p:anim calcmode="lin" valueType="num">
                                      <p:cBhvr>
                                        <p:cTn id="30" dur="1000" fill="hold"/>
                                        <p:tgtEl>
                                          <p:spTgt spid="54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6" nodeType="clickEffect">
                                  <p:stCondLst>
                                    <p:cond delay="0"/>
                                  </p:stCondLst>
                                  <p:iterate>
                                    <p:tmAbs val="0"/>
                                  </p:iterate>
                                  <p:childTnLst>
                                    <p:set>
                                      <p:cBhvr>
                                        <p:cTn id="34" fill="hold"/>
                                        <p:tgtEl>
                                          <p:spTgt spid="547"/>
                                        </p:tgtEl>
                                        <p:attrNameLst>
                                          <p:attrName>style.visibility</p:attrName>
                                        </p:attrNameLst>
                                      </p:cBhvr>
                                      <p:to>
                                        <p:strVal val="visible"/>
                                      </p:to>
                                    </p:set>
                                    <p:anim calcmode="lin" valueType="num">
                                      <p:cBhvr>
                                        <p:cTn id="35" dur="1000" fill="hold"/>
                                        <p:tgtEl>
                                          <p:spTgt spid="547"/>
                                        </p:tgtEl>
                                        <p:attrNameLst>
                                          <p:attrName>ppt_x</p:attrName>
                                        </p:attrNameLst>
                                      </p:cBhvr>
                                      <p:tavLst>
                                        <p:tav tm="0">
                                          <p:val>
                                            <p:strVal val="0-#ppt_w/2"/>
                                          </p:val>
                                        </p:tav>
                                        <p:tav tm="100000">
                                          <p:val>
                                            <p:strVal val="#ppt_x"/>
                                          </p:val>
                                        </p:tav>
                                      </p:tavLst>
                                    </p:anim>
                                    <p:anim calcmode="lin" valueType="num">
                                      <p:cBhvr>
                                        <p:cTn id="36" dur="1000" fill="hold"/>
                                        <p:tgtEl>
                                          <p:spTgt spid="547"/>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2" fill="hold" grpId="7" nodeType="afterEffect">
                                  <p:stCondLst>
                                    <p:cond delay="0"/>
                                  </p:stCondLst>
                                  <p:iterate>
                                    <p:tmAbs val="0"/>
                                  </p:iterate>
                                  <p:childTnLst>
                                    <p:set>
                                      <p:cBhvr>
                                        <p:cTn id="39" fill="hold"/>
                                        <p:tgtEl>
                                          <p:spTgt spid="536"/>
                                        </p:tgtEl>
                                        <p:attrNameLst>
                                          <p:attrName>style.visibility</p:attrName>
                                        </p:attrNameLst>
                                      </p:cBhvr>
                                      <p:to>
                                        <p:strVal val="visible"/>
                                      </p:to>
                                    </p:set>
                                    <p:anim calcmode="lin" valueType="num">
                                      <p:cBhvr>
                                        <p:cTn id="40" dur="1000" fill="hold"/>
                                        <p:tgtEl>
                                          <p:spTgt spid="536"/>
                                        </p:tgtEl>
                                        <p:attrNameLst>
                                          <p:attrName>ppt_x</p:attrName>
                                        </p:attrNameLst>
                                      </p:cBhvr>
                                      <p:tavLst>
                                        <p:tav tm="0">
                                          <p:val>
                                            <p:strVal val="1+#ppt_w/2"/>
                                          </p:val>
                                        </p:tav>
                                        <p:tav tm="100000">
                                          <p:val>
                                            <p:strVal val="#ppt_x"/>
                                          </p:val>
                                        </p:tav>
                                      </p:tavLst>
                                    </p:anim>
                                    <p:anim calcmode="lin" valueType="num">
                                      <p:cBhvr>
                                        <p:cTn id="41" dur="1000" fill="hold"/>
                                        <p:tgtEl>
                                          <p:spTgt spid="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7" animBg="1" advAuto="0"/>
      <p:bldP spid="537" grpId="4" animBg="1" advAuto="0"/>
      <p:bldP spid="542" grpId="2" animBg="1" advAuto="0"/>
      <p:bldP spid="546" grpId="5" animBg="1" advAuto="0"/>
      <p:bldP spid="547" grpId="6" animBg="1" advAuto="0"/>
      <p:bldP spid="548" grpId="3" animBg="1" advAuto="0"/>
      <p:bldP spid="549"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85" name="Shape 385"/>
          <p:cNvSpPr>
            <a:spLocks noGrp="1"/>
          </p:cNvSpPr>
          <p:nvPr>
            <p:ph type="body" idx="1"/>
          </p:nvPr>
        </p:nvSpPr>
        <p:spPr>
          <a:xfrm>
            <a:off x="2795930" y="1981199"/>
            <a:ext cx="8861084" cy="3962402"/>
          </a:xfrm>
          <a:prstGeom prst="rect">
            <a:avLst/>
          </a:prstGeom>
        </p:spPr>
        <p:txBody>
          <a:bodyPr>
            <a:normAutofit/>
          </a:bodyPr>
          <a:lstStyle/>
          <a:p>
            <a:pPr lvl="0">
              <a:defRPr sz="1800">
                <a:solidFill>
                  <a:srgbClr val="000000"/>
                </a:solidFill>
              </a:defRPr>
            </a:pPr>
            <a:r>
              <a:rPr sz="2800">
                <a:solidFill>
                  <a:srgbClr val="BEBEBE"/>
                </a:solidFill>
              </a:rPr>
              <a:t>Human Machine Interaction</a:t>
            </a:r>
          </a:p>
          <a:p>
            <a:pPr lvl="0">
              <a:defRPr sz="1800">
                <a:solidFill>
                  <a:srgbClr val="000000"/>
                </a:solidFill>
              </a:defRPr>
            </a:pPr>
            <a:r>
              <a:rPr sz="2800">
                <a:solidFill>
                  <a:srgbClr val="BFBFBF"/>
                </a:solidFill>
              </a:rPr>
              <a:t>Eye Tracking</a:t>
            </a:r>
          </a:p>
          <a:p>
            <a:pPr lvl="0">
              <a:defRPr sz="1800">
                <a:solidFill>
                  <a:srgbClr val="000000"/>
                </a:solidFill>
              </a:defRPr>
            </a:pPr>
            <a:r>
              <a:rPr sz="2800">
                <a:solidFill>
                  <a:schemeClr val="bg1">
                    <a:lumMod val="75000"/>
                  </a:schemeClr>
                </a:solidFill>
              </a:rPr>
              <a:t>TheEyeTribe</a:t>
            </a:r>
          </a:p>
          <a:p>
            <a:pPr lvl="0">
              <a:defRPr sz="1800">
                <a:solidFill>
                  <a:srgbClr val="000000"/>
                </a:solidFill>
              </a:defRPr>
            </a:pPr>
            <a:r>
              <a:rPr sz="2800"/>
              <a:t>Java and Eye tracking </a:t>
            </a:r>
          </a:p>
          <a:p>
            <a:pPr lvl="0">
              <a:defRPr sz="1800">
                <a:solidFill>
                  <a:srgbClr val="000000"/>
                </a:solidFill>
              </a:defRPr>
            </a:pPr>
            <a:r>
              <a:rPr sz="2800">
                <a:solidFill>
                  <a:srgbClr val="BFBFBF"/>
                </a:solidFill>
              </a:rPr>
              <a:t>Demos</a:t>
            </a:r>
          </a:p>
        </p:txBody>
      </p:sp>
      <p:grpSp>
        <p:nvGrpSpPr>
          <p:cNvPr id="391" name="Group 391"/>
          <p:cNvGrpSpPr/>
          <p:nvPr/>
        </p:nvGrpSpPr>
        <p:grpSpPr>
          <a:xfrm>
            <a:off x="2186328" y="1974850"/>
            <a:ext cx="457201" cy="332741"/>
            <a:chOff x="0" y="-6350"/>
            <a:chExt cx="457200" cy="332740"/>
          </a:xfrm>
        </p:grpSpPr>
        <p:sp>
          <p:nvSpPr>
            <p:cNvPr id="389" name="Shape 38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0" name="Shape 39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97" name="Group 397"/>
          <p:cNvGrpSpPr/>
          <p:nvPr/>
        </p:nvGrpSpPr>
        <p:grpSpPr>
          <a:xfrm>
            <a:off x="2186328" y="4063681"/>
            <a:ext cx="457201" cy="332741"/>
            <a:chOff x="0" y="-6350"/>
            <a:chExt cx="457200" cy="332740"/>
          </a:xfrm>
        </p:grpSpPr>
        <p:sp>
          <p:nvSpPr>
            <p:cNvPr id="395" name="Shape 395"/>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6" name="Shape 396"/>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98" name="Shape 398"/>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33</a:t>
            </a:fld>
            <a:endParaRPr sz="800">
              <a:solidFill>
                <a:srgbClr val="5F5F5F"/>
              </a:solidFill>
            </a:endParaRPr>
          </a:p>
        </p:txBody>
      </p:sp>
      <p:grpSp>
        <p:nvGrpSpPr>
          <p:cNvPr id="401" name="Group 401"/>
          <p:cNvGrpSpPr/>
          <p:nvPr/>
        </p:nvGrpSpPr>
        <p:grpSpPr>
          <a:xfrm>
            <a:off x="2186328" y="4759958"/>
            <a:ext cx="457201" cy="332741"/>
            <a:chOff x="0" y="-6350"/>
            <a:chExt cx="457200" cy="332740"/>
          </a:xfrm>
        </p:grpSpPr>
        <p:sp>
          <p:nvSpPr>
            <p:cNvPr id="399"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400" name="Shape 40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grpSp>
        <p:nvGrpSpPr>
          <p:cNvPr id="21" name="Group 401"/>
          <p:cNvGrpSpPr/>
          <p:nvPr/>
        </p:nvGrpSpPr>
        <p:grpSpPr>
          <a:xfrm>
            <a:off x="2186326" y="2789460"/>
            <a:ext cx="457202" cy="320043"/>
            <a:chOff x="-1" y="-1"/>
            <a:chExt cx="457201" cy="320042"/>
          </a:xfrm>
        </p:grpSpPr>
        <p:sp>
          <p:nvSpPr>
            <p:cNvPr id="22"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23" name="Shape 400"/>
            <p:cNvSpPr/>
            <p:nvPr/>
          </p:nvSpPr>
          <p:spPr>
            <a:xfrm>
              <a:off x="-1" y="1004"/>
              <a:ext cx="377192" cy="318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lang="en-US" sz="1600" b="1">
                  <a:solidFill>
                    <a:srgbClr val="FFFFFF"/>
                  </a:solidFill>
                </a:rPr>
                <a:t>2</a:t>
              </a:r>
              <a:endParaRPr sz="1600" b="1">
                <a:solidFill>
                  <a:srgbClr val="FFFFFF"/>
                </a:solidFill>
              </a:endParaRPr>
            </a:p>
          </p:txBody>
        </p:sp>
      </p:grpSp>
      <p:grpSp>
        <p:nvGrpSpPr>
          <p:cNvPr id="24" name="Group 401"/>
          <p:cNvGrpSpPr/>
          <p:nvPr/>
        </p:nvGrpSpPr>
        <p:grpSpPr>
          <a:xfrm>
            <a:off x="2186325" y="3472443"/>
            <a:ext cx="457202" cy="320043"/>
            <a:chOff x="-1" y="-1"/>
            <a:chExt cx="457201" cy="320042"/>
          </a:xfrm>
        </p:grpSpPr>
        <p:sp>
          <p:nvSpPr>
            <p:cNvPr id="25"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26" name="Shape 400"/>
            <p:cNvSpPr/>
            <p:nvPr/>
          </p:nvSpPr>
          <p:spPr>
            <a:xfrm>
              <a:off x="-1" y="1004"/>
              <a:ext cx="377192" cy="318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lang="en-US" sz="1600" b="1">
                  <a:solidFill>
                    <a:srgbClr val="FFFFFF"/>
                  </a:solidFill>
                </a:rPr>
                <a:t>3</a:t>
              </a:r>
              <a:endParaRPr sz="1600" b="1">
                <a:solidFill>
                  <a:srgbClr val="FFFFFF"/>
                </a:solidFill>
              </a:endParaRPr>
            </a:p>
          </p:txBody>
        </p:sp>
      </p:grpSp>
    </p:spTree>
    <p:extLst>
      <p:ext uri="{BB962C8B-B14F-4D97-AF65-F5344CB8AC3E}">
        <p14:creationId xmlns:p14="http://schemas.microsoft.com/office/powerpoint/2010/main" val="1660604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34</a:t>
            </a:fld>
            <a:endParaRPr sz="800">
              <a:solidFill>
                <a:srgbClr val="5F5F5F"/>
              </a:solidFill>
            </a:endParaRPr>
          </a:p>
        </p:txBody>
      </p:sp>
      <p:sp>
        <p:nvSpPr>
          <p:cNvPr id="568" name="Shape 568"/>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import</a:t>
            </a:r>
            <a:r>
              <a:rPr>
                <a:solidFill>
                  <a:srgbClr val="5F5F5F"/>
                </a:solidFill>
              </a:rPr>
              <a:t> </a:t>
            </a:r>
            <a:r>
              <a:rPr b="1">
                <a:solidFill>
                  <a:srgbClr val="F05C25"/>
                </a:solidFill>
              </a:rPr>
              <a:t>com.theeyetribe.client.*</a:t>
            </a:r>
            <a:r>
              <a:rPr>
                <a:solidFill>
                  <a:srgbClr val="5F5F5F"/>
                </a:solidFill>
              </a:rPr>
              <a:t>;</a:t>
            </a:r>
          </a:p>
          <a:p>
            <a:pPr marL="0" lvl="0" indent="0">
              <a:buSzTx/>
              <a:buNone/>
              <a:defRPr>
                <a:solidFill>
                  <a:srgbClr val="000000"/>
                </a:solidFill>
              </a:defRPr>
            </a:pPr>
            <a:endParaRPr>
              <a:solidFill>
                <a:srgbClr val="5F5F5F"/>
              </a:solidFill>
            </a:endParaRPr>
          </a:p>
          <a:p>
            <a:pPr marL="0" lvl="0" indent="0">
              <a:buSzTx/>
              <a:buNone/>
              <a:defRPr>
                <a:solidFill>
                  <a:srgbClr val="000000"/>
                </a:solidFill>
              </a:defRPr>
            </a:pPr>
            <a:r>
              <a:rPr>
                <a:solidFill>
                  <a:srgbClr val="5F5F5F">
                    <a:alpha val="50000"/>
                  </a:srgbClr>
                </a:solidFill>
              </a:rPr>
              <a:t>public enum EyeTracker implements IGazeListener {</a:t>
            </a:r>
          </a:p>
          <a:p>
            <a:pPr marL="0" lvl="0" indent="0">
              <a:buSzTx/>
              <a:buNone/>
              <a:defRPr>
                <a:solidFill>
                  <a:srgbClr val="000000"/>
                </a:solidFill>
              </a:defRPr>
            </a:pPr>
            <a:r>
              <a:rPr>
                <a:solidFill>
                  <a:srgbClr val="5F5F5F">
                    <a:alpha val="50000"/>
                  </a:srgbClr>
                </a:solidFill>
              </a:rPr>
              <a:t>    INSTANCE;</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GazeData gazeData;</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EyeTracker {</a:t>
            </a:r>
          </a:p>
          <a:p>
            <a:pPr marL="0" lvl="1" indent="457200">
              <a:buSzTx/>
              <a:buNone/>
              <a:defRPr>
                <a:solidFill>
                  <a:srgbClr val="000000"/>
                </a:solidFill>
              </a:defRPr>
            </a:pPr>
            <a:r>
              <a:rPr>
                <a:solidFill>
                  <a:srgbClr val="5F5F5F">
                    <a:alpha val="50000"/>
                  </a:srgbClr>
                </a:solidFill>
              </a:rPr>
              <a:t>    init();</a:t>
            </a:r>
          </a:p>
          <a:p>
            <a:pPr marL="0" lvl="1" indent="457200">
              <a:buSzTx/>
              <a:buNone/>
              <a:defRPr>
                <a:solidFill>
                  <a:srgbClr val="000000"/>
                </a:solidFill>
              </a:defRPr>
            </a:pPr>
            <a:r>
              <a:rPr>
                <a:solidFill>
                  <a:srgbClr val="5F5F5F">
                    <a:alpha val="50000"/>
                  </a:srgbClr>
                </a:solidFill>
              </a:rPr>
              <a:t>    initBuffers();</a:t>
            </a:r>
          </a:p>
          <a:p>
            <a:pPr marL="0" lvl="1" indent="457200">
              <a:buSzTx/>
              <a:buNone/>
              <a:defRPr>
                <a:solidFill>
                  <a:srgbClr val="000000"/>
                </a:solidFill>
              </a:defRPr>
            </a:pPr>
            <a:r>
              <a:rPr>
                <a:solidFill>
                  <a:srgbClr val="5F5F5F">
                    <a:alpha val="50000"/>
                  </a:srgbClr>
                </a:solidFill>
              </a:rPr>
              <a:t>    initEyeTracker();</a:t>
            </a:r>
          </a:p>
          <a:p>
            <a:pPr marL="0" lvl="1" indent="457200">
              <a:buSzTx/>
              <a:buNone/>
              <a:defRPr>
                <a:solidFill>
                  <a:srgbClr val="000000"/>
                </a:solidFill>
              </a:defRPr>
            </a:pPr>
            <a:r>
              <a:rPr>
                <a:solidFill>
                  <a:srgbClr val="5F5F5F">
                    <a:alpha val="50000"/>
                  </a:srgbClr>
                </a:solidFill>
              </a:rPr>
              <a:t>    timer.start();</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void init() {…};</a:t>
            </a:r>
          </a:p>
          <a:p>
            <a:pPr marL="0" lvl="1" indent="457200">
              <a:buSzTx/>
              <a:buNone/>
              <a:defRPr>
                <a:solidFill>
                  <a:srgbClr val="000000"/>
                </a:solidFill>
              </a:defRPr>
            </a:pPr>
            <a:r>
              <a:rPr>
                <a:solidFill>
                  <a:srgbClr val="5F5F5F">
                    <a:alpha val="50000"/>
                  </a:srgbClr>
                </a:solidFill>
              </a:rPr>
              <a:t>private void initBuffers() {…};</a:t>
            </a:r>
          </a:p>
          <a:p>
            <a:pPr marL="0" lvl="0" indent="0">
              <a:buSzTx/>
              <a:buNone/>
              <a:defRPr>
                <a:solidFill>
                  <a:srgbClr val="000000"/>
                </a:solidFill>
              </a:defRPr>
            </a:pPr>
            <a:endParaRPr>
              <a:solidFill>
                <a:srgbClr val="5F5F5F">
                  <a:alpha val="50000"/>
                </a:srgbClr>
              </a:solidFill>
            </a:endParaRPr>
          </a:p>
          <a:p>
            <a:pPr marL="0" lvl="0" indent="0">
              <a:buSzTx/>
              <a:buNone/>
              <a:defRPr>
                <a:solidFill>
                  <a:srgbClr val="000000"/>
                </a:solidFill>
              </a:defRPr>
            </a:pPr>
            <a:r>
              <a:rPr>
                <a:solidFill>
                  <a:srgbClr val="5F5F5F">
                    <a:alpha val="50000"/>
                  </a:srgbClr>
                </a:solidFill>
              </a:rPr>
              <a:t>}</a:t>
            </a:r>
          </a:p>
        </p:txBody>
      </p:sp>
      <p:sp>
        <p:nvSpPr>
          <p:cNvPr id="569" name="Shape 56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70" name="Shape 570"/>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Java package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35</a:t>
            </a:fld>
            <a:endParaRPr sz="800">
              <a:solidFill>
                <a:srgbClr val="5F5F5F"/>
              </a:solidFill>
            </a:endParaRPr>
          </a:p>
        </p:txBody>
      </p:sp>
      <p:sp>
        <p:nvSpPr>
          <p:cNvPr id="573" name="Shape 573"/>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import com.theeyetribe.client.*;</a:t>
            </a:r>
          </a:p>
          <a:p>
            <a:pPr marL="0" lvl="0" indent="0">
              <a:buSzTx/>
              <a:buNone/>
              <a:defRPr>
                <a:solidFill>
                  <a:srgbClr val="000000"/>
                </a:solidFill>
              </a:defRPr>
            </a:pPr>
            <a:endParaRPr>
              <a:solidFill>
                <a:srgbClr val="5F5F5F">
                  <a:alpha val="50000"/>
                </a:srgbClr>
              </a:solidFill>
            </a:endParaRPr>
          </a:p>
          <a:p>
            <a:pPr marL="0" lvl="0" indent="0">
              <a:buSzTx/>
              <a:buNone/>
              <a:defRPr>
                <a:solidFill>
                  <a:srgbClr val="000000"/>
                </a:solidFill>
              </a:defRPr>
            </a:pPr>
            <a:r>
              <a:rPr>
                <a:solidFill>
                  <a:srgbClr val="5F5F5F">
                    <a:alpha val="50000"/>
                  </a:srgbClr>
                </a:solidFill>
              </a:rPr>
              <a:t>public enum EyeTracker implements </a:t>
            </a:r>
            <a:r>
              <a:rPr b="1">
                <a:solidFill>
                  <a:srgbClr val="F05C25"/>
                </a:solidFill>
              </a:rPr>
              <a:t>IGazeListener</a:t>
            </a:r>
            <a:r>
              <a:rPr>
                <a:solidFill>
                  <a:srgbClr val="5F5F5F">
                    <a:alpha val="50000"/>
                  </a:srgbClr>
                </a:solidFill>
              </a:rPr>
              <a:t> {</a:t>
            </a:r>
          </a:p>
          <a:p>
            <a:pPr marL="0" lvl="0" indent="0">
              <a:buSzTx/>
              <a:buNone/>
              <a:defRPr>
                <a:solidFill>
                  <a:srgbClr val="000000"/>
                </a:solidFill>
              </a:defRPr>
            </a:pPr>
            <a:r>
              <a:rPr>
                <a:solidFill>
                  <a:srgbClr val="5F5F5F">
                    <a:alpha val="50000"/>
                  </a:srgbClr>
                </a:solidFill>
              </a:rPr>
              <a:t>    INSTANCE;</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GazeData gazeData;</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EyeTracker {</a:t>
            </a:r>
          </a:p>
          <a:p>
            <a:pPr marL="0" lvl="1" indent="457200">
              <a:buSzTx/>
              <a:buNone/>
              <a:defRPr>
                <a:solidFill>
                  <a:srgbClr val="000000"/>
                </a:solidFill>
              </a:defRPr>
            </a:pPr>
            <a:r>
              <a:rPr>
                <a:solidFill>
                  <a:srgbClr val="5F5F5F">
                    <a:alpha val="50000"/>
                  </a:srgbClr>
                </a:solidFill>
              </a:rPr>
              <a:t>    init();</a:t>
            </a:r>
          </a:p>
          <a:p>
            <a:pPr marL="0" lvl="1" indent="457200">
              <a:buSzTx/>
              <a:buNone/>
              <a:defRPr>
                <a:solidFill>
                  <a:srgbClr val="000000"/>
                </a:solidFill>
              </a:defRPr>
            </a:pPr>
            <a:r>
              <a:rPr>
                <a:solidFill>
                  <a:srgbClr val="5F5F5F">
                    <a:alpha val="50000"/>
                  </a:srgbClr>
                </a:solidFill>
              </a:rPr>
              <a:t>    initBuffers();</a:t>
            </a:r>
          </a:p>
          <a:p>
            <a:pPr marL="0" lvl="1" indent="457200">
              <a:buSzTx/>
              <a:buNone/>
              <a:defRPr>
                <a:solidFill>
                  <a:srgbClr val="000000"/>
                </a:solidFill>
              </a:defRPr>
            </a:pPr>
            <a:r>
              <a:rPr>
                <a:solidFill>
                  <a:srgbClr val="5F5F5F">
                    <a:alpha val="50000"/>
                  </a:srgbClr>
                </a:solidFill>
              </a:rPr>
              <a:t>    initEyeTracker();</a:t>
            </a:r>
          </a:p>
          <a:p>
            <a:pPr marL="0" lvl="1" indent="457200">
              <a:buSzTx/>
              <a:buNone/>
              <a:defRPr>
                <a:solidFill>
                  <a:srgbClr val="000000"/>
                </a:solidFill>
              </a:defRPr>
            </a:pPr>
            <a:r>
              <a:rPr>
                <a:solidFill>
                  <a:srgbClr val="5F5F5F">
                    <a:alpha val="50000"/>
                  </a:srgbClr>
                </a:solidFill>
              </a:rPr>
              <a:t>    timer.start();</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void init() {…};</a:t>
            </a:r>
          </a:p>
          <a:p>
            <a:pPr marL="0" lvl="1" indent="457200">
              <a:buSzTx/>
              <a:buNone/>
              <a:defRPr>
                <a:solidFill>
                  <a:srgbClr val="000000"/>
                </a:solidFill>
              </a:defRPr>
            </a:pPr>
            <a:r>
              <a:rPr>
                <a:solidFill>
                  <a:srgbClr val="5F5F5F">
                    <a:alpha val="50000"/>
                  </a:srgbClr>
                </a:solidFill>
              </a:rPr>
              <a:t>private void initBuffers() {…};</a:t>
            </a:r>
          </a:p>
        </p:txBody>
      </p:sp>
      <p:sp>
        <p:nvSpPr>
          <p:cNvPr id="574" name="Shape 57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75" name="Shape 575"/>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implement Interface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36</a:t>
            </a:fld>
            <a:endParaRPr sz="800">
              <a:solidFill>
                <a:srgbClr val="5F5F5F"/>
              </a:solidFill>
            </a:endParaRPr>
          </a:p>
        </p:txBody>
      </p:sp>
      <p:sp>
        <p:nvSpPr>
          <p:cNvPr id="578" name="Shape 578"/>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import com.theeyetribe.client.*;</a:t>
            </a:r>
          </a:p>
          <a:p>
            <a:pPr marL="0" lvl="0" indent="0">
              <a:buSzTx/>
              <a:buNone/>
              <a:defRPr>
                <a:solidFill>
                  <a:srgbClr val="000000"/>
                </a:solidFill>
              </a:defRPr>
            </a:pPr>
            <a:endParaRPr>
              <a:solidFill>
                <a:srgbClr val="5F5F5F">
                  <a:alpha val="50000"/>
                </a:srgbClr>
              </a:solidFill>
            </a:endParaRPr>
          </a:p>
          <a:p>
            <a:pPr marL="0" lvl="0" indent="0">
              <a:buSzTx/>
              <a:buNone/>
              <a:defRPr>
                <a:solidFill>
                  <a:srgbClr val="000000"/>
                </a:solidFill>
              </a:defRPr>
            </a:pPr>
            <a:r>
              <a:rPr>
                <a:solidFill>
                  <a:srgbClr val="5F5F5F">
                    <a:alpha val="50000"/>
                  </a:srgbClr>
                </a:solidFill>
              </a:rPr>
              <a:t>public enum EyeTracker implements IGazeListener {</a:t>
            </a:r>
          </a:p>
          <a:p>
            <a:pPr marL="0" lvl="0" indent="0">
              <a:buSzTx/>
              <a:buNone/>
              <a:defRPr>
                <a:solidFill>
                  <a:srgbClr val="000000"/>
                </a:solidFill>
              </a:defRPr>
            </a:pPr>
            <a:r>
              <a:rPr>
                <a:solidFill>
                  <a:srgbClr val="5F5F5F">
                    <a:alpha val="50000"/>
                  </a:srgbClr>
                </a:solidFill>
              </a:rPr>
              <a:t>    INSTANCE;</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GazeData gazeData;</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EyeTracker {</a:t>
            </a:r>
          </a:p>
          <a:p>
            <a:pPr marL="0" lvl="1" indent="457200">
              <a:buSzTx/>
              <a:buNone/>
              <a:defRPr>
                <a:solidFill>
                  <a:srgbClr val="000000"/>
                </a:solidFill>
              </a:defRPr>
            </a:pPr>
            <a:r>
              <a:rPr>
                <a:solidFill>
                  <a:srgbClr val="5F5F5F">
                    <a:alpha val="50000"/>
                  </a:srgbClr>
                </a:solidFill>
              </a:rPr>
              <a:t>    init();</a:t>
            </a:r>
          </a:p>
          <a:p>
            <a:pPr marL="0" lvl="1" indent="457200">
              <a:buSzTx/>
              <a:buNone/>
              <a:defRPr>
                <a:solidFill>
                  <a:srgbClr val="000000"/>
                </a:solidFill>
              </a:defRPr>
            </a:pPr>
            <a:r>
              <a:rPr>
                <a:solidFill>
                  <a:srgbClr val="5F5F5F">
                    <a:alpha val="50000"/>
                  </a:srgbClr>
                </a:solidFill>
              </a:rPr>
              <a:t>    initBuffers();</a:t>
            </a:r>
          </a:p>
          <a:p>
            <a:pPr marL="0" lvl="1" indent="457200">
              <a:buSzTx/>
              <a:buNone/>
              <a:defRPr>
                <a:solidFill>
                  <a:srgbClr val="000000"/>
                </a:solidFill>
              </a:defRPr>
            </a:pPr>
            <a:r>
              <a:rPr>
                <a:solidFill>
                  <a:srgbClr val="5F5F5F"/>
                </a:solidFill>
              </a:rPr>
              <a:t>    </a:t>
            </a:r>
            <a:r>
              <a:rPr b="1">
                <a:solidFill>
                  <a:srgbClr val="F05C25"/>
                </a:solidFill>
              </a:rPr>
              <a:t>initEyeTracker();</a:t>
            </a:r>
            <a:endParaRPr>
              <a:solidFill>
                <a:srgbClr val="5F5F5F"/>
              </a:solidFill>
            </a:endParaRPr>
          </a:p>
          <a:p>
            <a:pPr marL="0" lvl="1" indent="457200">
              <a:buSzTx/>
              <a:buNone/>
              <a:defRPr>
                <a:solidFill>
                  <a:srgbClr val="000000"/>
                </a:solidFill>
              </a:defRPr>
            </a:pPr>
            <a:r>
              <a:rPr>
                <a:solidFill>
                  <a:srgbClr val="5F5F5F"/>
                </a:solidFill>
              </a:rPr>
              <a:t>   </a:t>
            </a:r>
            <a:r>
              <a:rPr>
                <a:solidFill>
                  <a:srgbClr val="5F5F5F">
                    <a:alpha val="50000"/>
                  </a:srgbClr>
                </a:solidFill>
              </a:rPr>
              <a:t> timer.start();</a:t>
            </a:r>
          </a:p>
          <a:p>
            <a:pPr marL="0" lvl="1" indent="457200">
              <a:buSzTx/>
              <a:buNone/>
              <a:defRPr>
                <a:solidFill>
                  <a:srgbClr val="000000"/>
                </a:solidFill>
              </a:defRPr>
            </a:pPr>
            <a:r>
              <a:rPr>
                <a:solidFill>
                  <a:srgbClr val="5F5F5F">
                    <a:alpha val="50000"/>
                  </a:srgbClr>
                </a:solidFill>
              </a:rPr>
              <a:t>}</a:t>
            </a:r>
          </a:p>
          <a:p>
            <a:pPr marL="0" lvl="0" indent="0">
              <a:buSzTx/>
              <a:buNone/>
              <a:defRPr>
                <a:solidFill>
                  <a:srgbClr val="000000"/>
                </a:solidFill>
              </a:defRPr>
            </a:pPr>
            <a:endParaRPr>
              <a:solidFill>
                <a:srgbClr val="5F5F5F">
                  <a:alpha val="50000"/>
                </a:srgbClr>
              </a:solidFill>
            </a:endParaRPr>
          </a:p>
          <a:p>
            <a:pPr marL="0" lvl="1" indent="457200">
              <a:buSzTx/>
              <a:buNone/>
              <a:defRPr>
                <a:solidFill>
                  <a:srgbClr val="000000"/>
                </a:solidFill>
              </a:defRPr>
            </a:pPr>
            <a:r>
              <a:rPr>
                <a:solidFill>
                  <a:srgbClr val="5F5F5F">
                    <a:alpha val="50000"/>
                  </a:srgbClr>
                </a:solidFill>
              </a:rPr>
              <a:t>private void init() {…};</a:t>
            </a:r>
          </a:p>
          <a:p>
            <a:pPr marL="0" lvl="1" indent="457200">
              <a:buSzTx/>
              <a:buNone/>
              <a:defRPr>
                <a:solidFill>
                  <a:srgbClr val="000000"/>
                </a:solidFill>
              </a:defRPr>
            </a:pPr>
            <a:r>
              <a:rPr>
                <a:solidFill>
                  <a:srgbClr val="5F5F5F">
                    <a:alpha val="50000"/>
                  </a:srgbClr>
                </a:solidFill>
              </a:rPr>
              <a:t>private void initBuffers() {…};</a:t>
            </a:r>
          </a:p>
          <a:p>
            <a:pPr marL="0" lvl="0" indent="0">
              <a:buSzTx/>
              <a:buNone/>
              <a:defRPr>
                <a:solidFill>
                  <a:srgbClr val="000000"/>
                </a:solidFill>
              </a:defRPr>
            </a:pPr>
            <a:endParaRPr>
              <a:solidFill>
                <a:srgbClr val="5F5F5F">
                  <a:alpha val="50000"/>
                </a:srgbClr>
              </a:solidFill>
            </a:endParaRPr>
          </a:p>
          <a:p>
            <a:pPr marL="0" lvl="0" indent="0">
              <a:buSzTx/>
              <a:buNone/>
              <a:defRPr>
                <a:solidFill>
                  <a:srgbClr val="000000"/>
                </a:solidFill>
              </a:defRPr>
            </a:pPr>
            <a:r>
              <a:rPr>
                <a:solidFill>
                  <a:srgbClr val="5F5F5F">
                    <a:alpha val="50000"/>
                  </a:srgbClr>
                </a:solidFill>
              </a:rPr>
              <a:t>}</a:t>
            </a:r>
          </a:p>
        </p:txBody>
      </p:sp>
      <p:sp>
        <p:nvSpPr>
          <p:cNvPr id="579" name="Shape 57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80" name="Shape 580"/>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initialize EyeTracker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37</a:t>
            </a:fld>
            <a:endParaRPr sz="800">
              <a:solidFill>
                <a:srgbClr val="5F5F5F"/>
              </a:solidFill>
            </a:endParaRPr>
          </a:p>
        </p:txBody>
      </p:sp>
      <p:sp>
        <p:nvSpPr>
          <p:cNvPr id="583" name="Shape 583"/>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private void initEyeTracker() {</a:t>
            </a:r>
          </a:p>
          <a:p>
            <a:pPr marL="0" lvl="0" indent="0">
              <a:buSzTx/>
              <a:buNone/>
              <a:defRPr>
                <a:solidFill>
                  <a:srgbClr val="000000"/>
                </a:solidFill>
              </a:defRPr>
            </a:pPr>
            <a:r>
              <a:rPr>
                <a:solidFill>
                  <a:srgbClr val="5F5F5F"/>
                </a:solidFill>
              </a:rPr>
              <a:t>    </a:t>
            </a:r>
            <a:r>
              <a:rPr b="1">
                <a:solidFill>
                  <a:srgbClr val="F05C25"/>
                </a:solidFill>
              </a:rPr>
              <a:t>GazeManager.getInstance().activate(GazeManager.ApiVersion.VERSION_1_0,</a:t>
            </a:r>
          </a:p>
          <a:p>
            <a:pPr marL="0" lvl="0" indent="0">
              <a:buSzTx/>
              <a:buNone/>
              <a:defRPr>
                <a:solidFill>
                  <a:srgbClr val="000000"/>
                </a:solidFill>
              </a:defRPr>
            </a:pPr>
            <a:r>
              <a:rPr b="1">
                <a:solidFill>
                  <a:srgbClr val="F05C25"/>
                </a:solidFill>
              </a:rPr>
              <a:t>				          GazeManager.ClientMode.PUSH);</a:t>
            </a:r>
            <a:endParaRPr>
              <a:solidFill>
                <a:srgbClr val="5F5F5F"/>
              </a:solidFill>
            </a:endParaRPr>
          </a:p>
          <a:p>
            <a:pPr marL="0" lvl="0" indent="0">
              <a:buSzTx/>
              <a:buNone/>
              <a:defRPr>
                <a:solidFill>
                  <a:srgbClr val="000000"/>
                </a:solidFill>
              </a:defRPr>
            </a:pPr>
            <a:r>
              <a:rPr>
                <a:solidFill>
                  <a:srgbClr val="5F5F5F">
                    <a:alpha val="50000"/>
                  </a:srgbClr>
                </a:solidFill>
              </a:rPr>
              <a:t>}</a:t>
            </a:r>
          </a:p>
        </p:txBody>
      </p:sp>
      <p:sp>
        <p:nvSpPr>
          <p:cNvPr id="584" name="Shape 58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85" name="Shape 585"/>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initialize EyeTracker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38</a:t>
            </a:fld>
            <a:endParaRPr sz="800">
              <a:solidFill>
                <a:srgbClr val="5F5F5F"/>
              </a:solidFill>
            </a:endParaRPr>
          </a:p>
        </p:txBody>
      </p:sp>
      <p:sp>
        <p:nvSpPr>
          <p:cNvPr id="588" name="Shape 588"/>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public void start() {</a:t>
            </a:r>
          </a:p>
          <a:p>
            <a:pPr marL="0" lvl="0" indent="0">
              <a:buSzTx/>
              <a:buNone/>
              <a:defRPr>
                <a:solidFill>
                  <a:srgbClr val="000000"/>
                </a:solidFill>
              </a:defRPr>
            </a:pPr>
            <a:r>
              <a:rPr>
                <a:solidFill>
                  <a:srgbClr val="5F5F5F">
                    <a:alpha val="50000"/>
                  </a:srgbClr>
                </a:solidFill>
              </a:rPr>
              <a:t>    if (running.get()) return;</a:t>
            </a:r>
          </a:p>
          <a:p>
            <a:pPr marL="0" lvl="0" indent="0">
              <a:buSzTx/>
              <a:buNone/>
              <a:defRPr>
                <a:solidFill>
                  <a:srgbClr val="000000"/>
                </a:solidFill>
              </a:defRPr>
            </a:pPr>
            <a:r>
              <a:rPr>
                <a:solidFill>
                  <a:srgbClr val="5F5F5F">
                    <a:alpha val="50000"/>
                  </a:srgbClr>
                </a:solidFill>
              </a:rPr>
              <a:t>    running.set(true);</a:t>
            </a:r>
          </a:p>
          <a:p>
            <a:pPr marL="0" lvl="0" indent="0">
              <a:buSzTx/>
              <a:buNone/>
              <a:defRPr>
                <a:solidFill>
                  <a:srgbClr val="000000"/>
                </a:solidFill>
              </a:defRPr>
            </a:pPr>
            <a:r>
              <a:rPr>
                <a:solidFill>
                  <a:srgbClr val="5F5F5F"/>
                </a:solidFill>
              </a:rPr>
              <a:t>    </a:t>
            </a:r>
            <a:r>
              <a:rPr b="1">
                <a:solidFill>
                  <a:srgbClr val="F05C25"/>
                </a:solidFill>
              </a:rPr>
              <a:t>GazeManager.getInstance().addGazeListener(this);</a:t>
            </a:r>
            <a:endParaRPr>
              <a:solidFill>
                <a:srgbClr val="5F5F5F"/>
              </a:solidFill>
            </a:endParaRPr>
          </a:p>
          <a:p>
            <a:pPr marL="0" lvl="0" indent="0">
              <a:buSzTx/>
              <a:buNone/>
              <a:defRPr>
                <a:solidFill>
                  <a:srgbClr val="000000"/>
                </a:solidFill>
              </a:defRPr>
            </a:pPr>
            <a:r>
              <a:rPr>
                <a:solidFill>
                  <a:srgbClr val="5F5F5F"/>
                </a:solidFill>
              </a:rPr>
              <a:t>    </a:t>
            </a:r>
            <a:r>
              <a:rPr>
                <a:solidFill>
                  <a:srgbClr val="5F5F5F">
                    <a:alpha val="50000"/>
                  </a:srgbClr>
                </a:solidFill>
              </a:rPr>
              <a:t>timer.start();</a:t>
            </a:r>
          </a:p>
          <a:p>
            <a:pPr marL="0" lvl="0" indent="0">
              <a:buSzTx/>
              <a:buNone/>
              <a:defRPr>
                <a:solidFill>
                  <a:srgbClr val="000000"/>
                </a:solidFill>
              </a:defRPr>
            </a:pPr>
            <a:r>
              <a:rPr>
                <a:solidFill>
                  <a:srgbClr val="5F5F5F">
                    <a:alpha val="50000"/>
                  </a:srgbClr>
                </a:solidFill>
              </a:rPr>
              <a:t>}</a:t>
            </a:r>
          </a:p>
        </p:txBody>
      </p:sp>
      <p:sp>
        <p:nvSpPr>
          <p:cNvPr id="589" name="Shape 58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90" name="Shape 590"/>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start EyeTracker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39</a:t>
            </a:fld>
            <a:endParaRPr sz="800">
              <a:solidFill>
                <a:srgbClr val="5F5F5F"/>
              </a:solidFill>
            </a:endParaRPr>
          </a:p>
        </p:txBody>
      </p:sp>
      <p:sp>
        <p:nvSpPr>
          <p:cNvPr id="593" name="Shape 593"/>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@Override public void</a:t>
            </a:r>
            <a:r>
              <a:rPr>
                <a:solidFill>
                  <a:srgbClr val="5F5F5F"/>
                </a:solidFill>
              </a:rPr>
              <a:t> </a:t>
            </a:r>
            <a:r>
              <a:rPr b="1">
                <a:solidFill>
                  <a:srgbClr val="F05C25"/>
                </a:solidFill>
              </a:rPr>
              <a:t>onGazeUpdate(final GazeData GAZE_DATA)</a:t>
            </a:r>
            <a:r>
              <a:rPr>
                <a:solidFill>
                  <a:srgbClr val="5F5F5F"/>
                </a:solidFill>
              </a:rPr>
              <a:t> {</a:t>
            </a:r>
          </a:p>
          <a:p>
            <a:pPr marL="0" lvl="0" indent="0">
              <a:buSzTx/>
              <a:buNone/>
              <a:defRPr>
                <a:solidFill>
                  <a:srgbClr val="000000"/>
                </a:solidFill>
              </a:defRPr>
            </a:pPr>
            <a:r>
              <a:rPr>
                <a:solidFill>
                  <a:srgbClr val="5F5F5F"/>
                </a:solidFill>
              </a:rPr>
              <a:t>    </a:t>
            </a:r>
            <a:r>
              <a:rPr>
                <a:solidFill>
                  <a:srgbClr val="5F5F5F">
                    <a:alpha val="50000"/>
                  </a:srgbClr>
                </a:solidFill>
              </a:rPr>
              <a:t>gazeData = GAZE_DATA;</a:t>
            </a:r>
          </a:p>
          <a:p>
            <a:pPr marL="0" lvl="0" indent="0">
              <a:buSzTx/>
              <a:buNone/>
              <a:defRPr>
                <a:solidFill>
                  <a:srgbClr val="000000"/>
                </a:solidFill>
              </a:defRPr>
            </a:pPr>
            <a:r>
              <a:rPr>
                <a:solidFill>
                  <a:srgbClr val="5F5F5F">
                    <a:alpha val="50000"/>
                  </a:srgbClr>
                </a:solidFill>
              </a:rPr>
              <a:t>    xBuffer.remove();</a:t>
            </a:r>
          </a:p>
          <a:p>
            <a:pPr marL="0" lvl="0" indent="0">
              <a:buSzTx/>
              <a:buNone/>
              <a:defRPr>
                <a:solidFill>
                  <a:srgbClr val="000000"/>
                </a:solidFill>
              </a:defRPr>
            </a:pPr>
            <a:r>
              <a:rPr>
                <a:solidFill>
                  <a:srgbClr val="5F5F5F">
                    <a:alpha val="50000"/>
                  </a:srgbClr>
                </a:solidFill>
              </a:rPr>
              <a:t>    yBuffer.remove();</a:t>
            </a:r>
          </a:p>
          <a:p>
            <a:pPr marL="0" lvl="0" indent="0">
              <a:buSzTx/>
              <a:buNone/>
              <a:defRPr>
                <a:solidFill>
                  <a:srgbClr val="000000"/>
                </a:solidFill>
              </a:defRPr>
            </a:pPr>
            <a:r>
              <a:rPr>
                <a:solidFill>
                  <a:srgbClr val="5F5F5F">
                    <a:alpha val="50000"/>
                  </a:srgbClr>
                </a:solidFill>
              </a:rPr>
              <a:t>    xBuffer.addLast(gazeData.smoothedCoordinates.x);</a:t>
            </a:r>
          </a:p>
          <a:p>
            <a:pPr marL="0" lvl="0" indent="0">
              <a:buSzTx/>
              <a:buNone/>
              <a:defRPr>
                <a:solidFill>
                  <a:srgbClr val="000000"/>
                </a:solidFill>
              </a:defRPr>
            </a:pPr>
            <a:r>
              <a:rPr>
                <a:solidFill>
                  <a:srgbClr val="5F5F5F">
                    <a:alpha val="50000"/>
                  </a:srgbClr>
                </a:solidFill>
              </a:rPr>
              <a:t>    yBuffer.addLast(gazeData.smoothedCoordinates.y);</a:t>
            </a:r>
          </a:p>
          <a:p>
            <a:pPr marL="0" lvl="0" indent="0">
              <a:buSzTx/>
              <a:buNone/>
              <a:defRPr>
                <a:solidFill>
                  <a:srgbClr val="000000"/>
                </a:solidFill>
              </a:defRPr>
            </a:pPr>
            <a:r>
              <a:rPr>
                <a:solidFill>
                  <a:srgbClr val="5F5F5F">
                    <a:alpha val="50000"/>
                  </a:srgbClr>
                </a:solidFill>
              </a:rPr>
              <a:t>    xAvg = xBuffer.stream().mapToDouble((x) -&gt; x).average();</a:t>
            </a:r>
          </a:p>
          <a:p>
            <a:pPr marL="0" lvl="0" indent="0">
              <a:buSzTx/>
              <a:buNone/>
              <a:defRPr>
                <a:solidFill>
                  <a:srgbClr val="000000"/>
                </a:solidFill>
              </a:defRPr>
            </a:pPr>
            <a:r>
              <a:rPr>
                <a:solidFill>
                  <a:srgbClr val="5F5F5F">
                    <a:alpha val="50000"/>
                  </a:srgbClr>
                </a:solidFill>
              </a:rPr>
              <a:t>    yAvg = yBuffer.stream().mapToDouble((y) -&gt; y).average();</a:t>
            </a:r>
          </a:p>
          <a:p>
            <a:pPr marL="0" lvl="0" indent="0">
              <a:buSzTx/>
              <a:buNone/>
              <a:defRPr>
                <a:solidFill>
                  <a:srgbClr val="000000"/>
                </a:solidFill>
              </a:defRPr>
            </a:pPr>
            <a:r>
              <a:rPr>
                <a:solidFill>
                  <a:srgbClr val="5F5F5F">
                    <a:alpha val="50000"/>
                  </a:srgbClr>
                </a:solidFill>
              </a:rPr>
              <a:t>}    </a:t>
            </a:r>
          </a:p>
        </p:txBody>
      </p:sp>
      <p:sp>
        <p:nvSpPr>
          <p:cNvPr id="594" name="Shape 594"/>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595" name="Shape 595"/>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get Gaze data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66" name="Shape 366"/>
          <p:cNvSpPr>
            <a:spLocks noGrp="1"/>
          </p:cNvSpPr>
          <p:nvPr>
            <p:ph type="body" idx="1"/>
          </p:nvPr>
        </p:nvSpPr>
        <p:spPr>
          <a:xfrm>
            <a:off x="2795930" y="1981199"/>
            <a:ext cx="8861084" cy="3962402"/>
          </a:xfrm>
          <a:prstGeom prst="rect">
            <a:avLst/>
          </a:prstGeom>
        </p:spPr>
        <p:txBody>
          <a:bodyPr>
            <a:normAutofit/>
          </a:bodyPr>
          <a:lstStyle/>
          <a:p>
            <a:pPr lvl="0">
              <a:defRPr sz="1800">
                <a:solidFill>
                  <a:srgbClr val="000000"/>
                </a:solidFill>
              </a:defRPr>
            </a:pPr>
            <a:r>
              <a:rPr sz="2800">
                <a:solidFill>
                  <a:srgbClr val="5F5F5F"/>
                </a:solidFill>
              </a:rPr>
              <a:t>Human Machine Interaction</a:t>
            </a:r>
          </a:p>
          <a:p>
            <a:pPr lvl="0">
              <a:defRPr sz="1800">
                <a:solidFill>
                  <a:srgbClr val="000000"/>
                </a:solidFill>
              </a:defRPr>
            </a:pPr>
            <a:r>
              <a:rPr sz="2800">
                <a:solidFill>
                  <a:srgbClr val="BFBFBF"/>
                </a:solidFill>
              </a:rPr>
              <a:t>Eye Tracking</a:t>
            </a:r>
          </a:p>
          <a:p>
            <a:pPr lvl="0">
              <a:defRPr sz="1800">
                <a:solidFill>
                  <a:srgbClr val="000000"/>
                </a:solidFill>
              </a:defRPr>
            </a:pPr>
            <a:r>
              <a:rPr sz="2800">
                <a:solidFill>
                  <a:srgbClr val="BFBFBF"/>
                </a:solidFill>
              </a:rPr>
              <a:t>TheEyeTribe</a:t>
            </a:r>
          </a:p>
          <a:p>
            <a:pPr lvl="0">
              <a:defRPr sz="1800">
                <a:solidFill>
                  <a:srgbClr val="000000"/>
                </a:solidFill>
              </a:defRPr>
            </a:pPr>
            <a:r>
              <a:rPr sz="2800">
                <a:solidFill>
                  <a:srgbClr val="BFBFBF"/>
                </a:solidFill>
              </a:rPr>
              <a:t>Java and Eye tracking </a:t>
            </a:r>
          </a:p>
          <a:p>
            <a:pPr lvl="0">
              <a:defRPr sz="1800">
                <a:solidFill>
                  <a:srgbClr val="000000"/>
                </a:solidFill>
              </a:defRPr>
            </a:pPr>
            <a:r>
              <a:rPr sz="2800">
                <a:solidFill>
                  <a:srgbClr val="BFBFBF"/>
                </a:solidFill>
              </a:rPr>
              <a:t>Demos</a:t>
            </a:r>
          </a:p>
        </p:txBody>
      </p:sp>
      <p:grpSp>
        <p:nvGrpSpPr>
          <p:cNvPr id="369" name="Group 369"/>
          <p:cNvGrpSpPr/>
          <p:nvPr/>
        </p:nvGrpSpPr>
        <p:grpSpPr>
          <a:xfrm>
            <a:off x="2186328" y="1974849"/>
            <a:ext cx="457201" cy="332742"/>
            <a:chOff x="0" y="-6350"/>
            <a:chExt cx="457200" cy="332740"/>
          </a:xfrm>
        </p:grpSpPr>
        <p:sp>
          <p:nvSpPr>
            <p:cNvPr id="367" name="Shape 367"/>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5F5F5F"/>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68" name="Shape 368"/>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72" name="Group 372"/>
          <p:cNvGrpSpPr/>
          <p:nvPr/>
        </p:nvGrpSpPr>
        <p:grpSpPr>
          <a:xfrm>
            <a:off x="2186328" y="2671127"/>
            <a:ext cx="457201" cy="332741"/>
            <a:chOff x="0" y="-6350"/>
            <a:chExt cx="457200" cy="332740"/>
          </a:xfrm>
        </p:grpSpPr>
        <p:sp>
          <p:nvSpPr>
            <p:cNvPr id="370" name="Shape 370"/>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71" name="Shape 371"/>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2</a:t>
              </a:r>
            </a:p>
          </p:txBody>
        </p:sp>
      </p:grpSp>
      <p:grpSp>
        <p:nvGrpSpPr>
          <p:cNvPr id="375" name="Group 375"/>
          <p:cNvGrpSpPr/>
          <p:nvPr/>
        </p:nvGrpSpPr>
        <p:grpSpPr>
          <a:xfrm>
            <a:off x="2186328" y="3367404"/>
            <a:ext cx="457201" cy="332741"/>
            <a:chOff x="0" y="-6350"/>
            <a:chExt cx="457200" cy="332740"/>
          </a:xfrm>
        </p:grpSpPr>
        <p:sp>
          <p:nvSpPr>
            <p:cNvPr id="373" name="Shape 373"/>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74" name="Shape 374"/>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3</a:t>
              </a:r>
            </a:p>
          </p:txBody>
        </p:sp>
      </p:grpSp>
      <p:grpSp>
        <p:nvGrpSpPr>
          <p:cNvPr id="378" name="Group 378"/>
          <p:cNvGrpSpPr/>
          <p:nvPr/>
        </p:nvGrpSpPr>
        <p:grpSpPr>
          <a:xfrm>
            <a:off x="2186328" y="4063681"/>
            <a:ext cx="457201" cy="332741"/>
            <a:chOff x="0" y="-6350"/>
            <a:chExt cx="457200" cy="332740"/>
          </a:xfrm>
        </p:grpSpPr>
        <p:sp>
          <p:nvSpPr>
            <p:cNvPr id="376" name="Shape 376"/>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77" name="Shape 377"/>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79" name="Shape 379"/>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a:t>
            </a:fld>
            <a:endParaRPr sz="800">
              <a:solidFill>
                <a:srgbClr val="5F5F5F"/>
              </a:solidFill>
            </a:endParaRPr>
          </a:p>
        </p:txBody>
      </p:sp>
      <p:grpSp>
        <p:nvGrpSpPr>
          <p:cNvPr id="382" name="Group 382"/>
          <p:cNvGrpSpPr/>
          <p:nvPr/>
        </p:nvGrpSpPr>
        <p:grpSpPr>
          <a:xfrm>
            <a:off x="2186328" y="4759958"/>
            <a:ext cx="457201" cy="332741"/>
            <a:chOff x="0" y="-6350"/>
            <a:chExt cx="457200" cy="332740"/>
          </a:xfrm>
        </p:grpSpPr>
        <p:sp>
          <p:nvSpPr>
            <p:cNvPr id="380" name="Shape 380"/>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81" name="Shape 381"/>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40</a:t>
            </a:fld>
            <a:endParaRPr sz="800">
              <a:solidFill>
                <a:srgbClr val="5F5F5F"/>
              </a:solidFill>
            </a:endParaRPr>
          </a:p>
        </p:txBody>
      </p:sp>
      <p:sp>
        <p:nvSpPr>
          <p:cNvPr id="598" name="Shape 598"/>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alpha val="50000"/>
                  </a:srgbClr>
                </a:solidFill>
              </a:rPr>
              <a:t>public void stop() {</a:t>
            </a:r>
          </a:p>
          <a:p>
            <a:pPr marL="0" lvl="0" indent="0">
              <a:buSzTx/>
              <a:buNone/>
              <a:defRPr>
                <a:solidFill>
                  <a:srgbClr val="000000"/>
                </a:solidFill>
              </a:defRPr>
            </a:pPr>
            <a:r>
              <a:rPr>
                <a:solidFill>
                  <a:srgbClr val="5F5F5F"/>
                </a:solidFill>
              </a:rPr>
              <a:t>    </a:t>
            </a:r>
            <a:r>
              <a:rPr b="1">
                <a:solidFill>
                  <a:srgbClr val="F05C25"/>
                </a:solidFill>
              </a:rPr>
              <a:t>GazeManager.getInstance().removeGazeListener(EyeTracker.this);</a:t>
            </a:r>
          </a:p>
          <a:p>
            <a:pPr marL="0" lvl="0" indent="0">
              <a:buSzTx/>
              <a:buNone/>
              <a:defRPr>
                <a:solidFill>
                  <a:srgbClr val="000000"/>
                </a:solidFill>
              </a:defRPr>
            </a:pPr>
            <a:r>
              <a:rPr b="1">
                <a:solidFill>
                  <a:srgbClr val="F05C25"/>
                </a:solidFill>
              </a:rPr>
              <a:t>    GazeManager.getInstance().deactivate();</a:t>
            </a:r>
            <a:endParaRPr>
              <a:solidFill>
                <a:srgbClr val="5F5F5F"/>
              </a:solidFill>
            </a:endParaRPr>
          </a:p>
          <a:p>
            <a:pPr marL="0" lvl="0" indent="0">
              <a:buSzTx/>
              <a:buNone/>
              <a:defRPr>
                <a:solidFill>
                  <a:srgbClr val="000000"/>
                </a:solidFill>
              </a:defRPr>
            </a:pPr>
            <a:r>
              <a:rPr>
                <a:solidFill>
                  <a:srgbClr val="5F5F5F">
                    <a:alpha val="50000"/>
                  </a:srgbClr>
                </a:solidFill>
              </a:rPr>
              <a:t>}</a:t>
            </a:r>
          </a:p>
        </p:txBody>
      </p:sp>
      <p:sp>
        <p:nvSpPr>
          <p:cNvPr id="599" name="Shape 599"/>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Java and Eye Tracking</a:t>
            </a:r>
          </a:p>
        </p:txBody>
      </p:sp>
      <p:sp>
        <p:nvSpPr>
          <p:cNvPr id="600" name="Shape 600"/>
          <p:cNvSpPr/>
          <p:nvPr/>
        </p:nvSpPr>
        <p:spPr>
          <a:xfrm>
            <a:off x="7584545" y="3403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80000"/>
              </a:lnSpc>
              <a:defRPr sz="3600"/>
            </a:lvl1pPr>
          </a:lstStyle>
          <a:p>
            <a:pPr lvl="0">
              <a:defRPr sz="1800">
                <a:solidFill>
                  <a:srgbClr val="000000"/>
                </a:solidFill>
              </a:defRPr>
            </a:pPr>
            <a:r>
              <a:rPr sz="3600">
                <a:solidFill>
                  <a:srgbClr val="5F5F5F"/>
                </a:solidFill>
              </a:rPr>
              <a:t>stop EyeTracker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What data do you get ?</a:t>
            </a:r>
          </a:p>
        </p:txBody>
      </p:sp>
      <p:sp>
        <p:nvSpPr>
          <p:cNvPr id="603" name="Shape 60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41</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Gaze Data delivered in frames…</a:t>
            </a:r>
          </a:p>
        </p:txBody>
      </p:sp>
      <p:sp>
        <p:nvSpPr>
          <p:cNvPr id="606" name="Shape 60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42</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p:cNvSpPr>
          <p:nvPr>
            <p:ph type="body" idx="1"/>
          </p:nvPr>
        </p:nvSpPr>
        <p:spPr>
          <a:prstGeom prst="rect">
            <a:avLst/>
          </a:prstGeom>
        </p:spPr>
        <p:txBody>
          <a:bodyPr/>
          <a:lstStyle/>
          <a:p>
            <a:pPr lvl="0">
              <a:defRPr sz="1800">
                <a:solidFill>
                  <a:srgbClr val="000000"/>
                </a:solidFill>
              </a:defRPr>
            </a:pPr>
            <a:r>
              <a:rPr sz="2800">
                <a:solidFill>
                  <a:srgbClr val="5F5F5F"/>
                </a:solidFill>
              </a:rPr>
              <a:t>Tracking state</a:t>
            </a:r>
          </a:p>
          <a:p>
            <a:pPr marL="0" lvl="1" indent="228600">
              <a:spcBef>
                <a:spcPts val="800"/>
              </a:spcBef>
              <a:buClrTx/>
              <a:buSzTx/>
              <a:buFontTx/>
              <a:buNone/>
              <a:defRPr sz="1800">
                <a:solidFill>
                  <a:srgbClr val="000000"/>
                </a:solidFill>
              </a:defRPr>
            </a:pPr>
            <a:r>
              <a:rPr sz="2400">
                <a:solidFill>
                  <a:srgbClr val="7F7F7F"/>
                </a:solidFill>
              </a:rPr>
              <a:t>State of the eye and gaze tracking process. (e.g. Person in field of view)</a:t>
            </a:r>
          </a:p>
          <a:p>
            <a:pPr lvl="0">
              <a:spcBef>
                <a:spcPts val="2800"/>
              </a:spcBef>
              <a:defRPr sz="1800">
                <a:solidFill>
                  <a:srgbClr val="000000"/>
                </a:solidFill>
              </a:defRPr>
            </a:pPr>
            <a:r>
              <a:rPr sz="2800">
                <a:solidFill>
                  <a:srgbClr val="5F5F5F"/>
                </a:solidFill>
              </a:rPr>
              <a:t>Fixation</a:t>
            </a:r>
          </a:p>
          <a:p>
            <a:pPr marL="0" lvl="1" indent="228600">
              <a:spcBef>
                <a:spcPts val="800"/>
              </a:spcBef>
              <a:buClrTx/>
              <a:buSzTx/>
              <a:buFontTx/>
              <a:buNone/>
              <a:defRPr sz="1800">
                <a:solidFill>
                  <a:srgbClr val="000000"/>
                </a:solidFill>
              </a:defRPr>
            </a:pPr>
            <a:r>
              <a:rPr sz="2400">
                <a:solidFill>
                  <a:srgbClr val="7F7F7F"/>
                </a:solidFill>
              </a:rPr>
              <a:t>If the tracked gaze is current</a:t>
            </a:r>
            <a:r>
              <a:rPr lang="en-US" sz="2400">
                <a:solidFill>
                  <a:srgbClr val="7F7F7F"/>
                </a:solidFill>
              </a:rPr>
              <a:t>ly</a:t>
            </a:r>
            <a:r>
              <a:rPr sz="2400">
                <a:solidFill>
                  <a:srgbClr val="7F7F7F"/>
                </a:solidFill>
              </a:rPr>
              <a:t> fixated, the frame will contain </a:t>
            </a:r>
            <a:r>
              <a:rPr lang="en-US" sz="2400">
                <a:solidFill>
                  <a:srgbClr val="7F7F7F"/>
                </a:solidFill>
              </a:rPr>
              <a:t>that </a:t>
            </a:r>
            <a:r>
              <a:rPr sz="2400">
                <a:solidFill>
                  <a:srgbClr val="7F7F7F"/>
                </a:solidFill>
              </a:rPr>
              <a:t>information</a:t>
            </a:r>
          </a:p>
          <a:p>
            <a:pPr lvl="0">
              <a:spcBef>
                <a:spcPts val="2800"/>
              </a:spcBef>
              <a:defRPr sz="1800">
                <a:solidFill>
                  <a:srgbClr val="000000"/>
                </a:solidFill>
              </a:defRPr>
            </a:pPr>
            <a:r>
              <a:rPr sz="2800">
                <a:solidFill>
                  <a:srgbClr val="5F5F5F"/>
                </a:solidFill>
              </a:rPr>
              <a:t>Gaze Coordinates</a:t>
            </a:r>
          </a:p>
          <a:p>
            <a:pPr marL="0" lvl="1" indent="228600">
              <a:spcBef>
                <a:spcPts val="800"/>
              </a:spcBef>
              <a:buClrTx/>
              <a:buSzTx/>
              <a:buFontTx/>
              <a:buNone/>
              <a:defRPr sz="1800">
                <a:solidFill>
                  <a:srgbClr val="000000"/>
                </a:solidFill>
              </a:defRPr>
            </a:pPr>
            <a:r>
              <a:rPr sz="2400">
                <a:solidFill>
                  <a:srgbClr val="7F7F7F"/>
                </a:solidFill>
              </a:rPr>
              <a:t>The point on screen (pixels) that the user is currently looking at. (Needs calibration)</a:t>
            </a:r>
          </a:p>
          <a:p>
            <a:pPr lvl="0">
              <a:spcBef>
                <a:spcPts val="2800"/>
              </a:spcBef>
              <a:defRPr sz="1800">
                <a:solidFill>
                  <a:srgbClr val="000000"/>
                </a:solidFill>
              </a:defRPr>
            </a:pPr>
            <a:r>
              <a:rPr sz="2800">
                <a:solidFill>
                  <a:srgbClr val="5F5F5F"/>
                </a:solidFill>
              </a:rPr>
              <a:t>Pupil coordinates</a:t>
            </a:r>
          </a:p>
          <a:p>
            <a:pPr marL="0" lvl="1" indent="228600">
              <a:spcBef>
                <a:spcPts val="800"/>
              </a:spcBef>
              <a:buClrTx/>
              <a:buSzTx/>
              <a:buFontTx/>
              <a:buNone/>
              <a:defRPr sz="1800">
                <a:solidFill>
                  <a:srgbClr val="000000"/>
                </a:solidFill>
              </a:defRPr>
            </a:pPr>
            <a:r>
              <a:rPr sz="2400">
                <a:solidFill>
                  <a:srgbClr val="7F7F7F"/>
                </a:solidFill>
              </a:rPr>
              <a:t>The position of a tracked persons pupil rel</a:t>
            </a:r>
            <a:r>
              <a:rPr lang="en-US" sz="2400">
                <a:solidFill>
                  <a:srgbClr val="7F7F7F"/>
                </a:solidFill>
              </a:rPr>
              <a:t>ative</a:t>
            </a:r>
            <a:r>
              <a:rPr sz="2400">
                <a:solidFill>
                  <a:srgbClr val="7F7F7F"/>
                </a:solidFill>
              </a:rPr>
              <a:t> to the Tracker sensor</a:t>
            </a:r>
          </a:p>
        </p:txBody>
      </p:sp>
      <p:sp>
        <p:nvSpPr>
          <p:cNvPr id="609" name="Shape 60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43</a:t>
            </a:fld>
            <a:endParaRPr sz="800">
              <a:solidFill>
                <a:srgbClr val="5F5F5F"/>
              </a:solidFill>
            </a:endParaRPr>
          </a:p>
        </p:txBody>
      </p:sp>
      <p:sp>
        <p:nvSpPr>
          <p:cNvPr id="610" name="Shape 610"/>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Gaze data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Problem…</a:t>
            </a:r>
          </a:p>
        </p:txBody>
      </p:sp>
      <p:sp>
        <p:nvSpPr>
          <p:cNvPr id="613" name="Shape 61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44</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p:cNvSpPr>
          <p:nvPr>
            <p:ph type="title"/>
          </p:nvPr>
        </p:nvSpPr>
        <p:spPr>
          <a:prstGeom prst="rect">
            <a:avLst/>
          </a:prstGeom>
        </p:spPr>
        <p:txBody>
          <a:bodyPr/>
          <a:lstStyle/>
          <a:p>
            <a:pPr lvl="0">
              <a:defRPr sz="1800">
                <a:solidFill>
                  <a:srgbClr val="000000"/>
                </a:solidFill>
              </a:defRPr>
            </a:pPr>
            <a:r>
              <a:rPr sz="4800">
                <a:solidFill>
                  <a:srgbClr val="5F5F5F"/>
                </a:solidFill>
              </a:rPr>
              <a:t>Problem…</a:t>
            </a:r>
            <a:r>
              <a:rPr sz="4800" b="1" i="1">
                <a:solidFill>
                  <a:srgbClr val="5F5F5F"/>
                </a:solidFill>
              </a:rPr>
              <a:t>SPEED</a:t>
            </a:r>
          </a:p>
        </p:txBody>
      </p:sp>
      <p:sp>
        <p:nvSpPr>
          <p:cNvPr id="616" name="Shape 61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45</a:t>
            </a:fld>
            <a:endParaRPr sz="800">
              <a:solidFill>
                <a:srgbClr val="5F5F5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800">
                <a:solidFill>
                  <a:srgbClr val="5F5F5F"/>
                </a:solidFill>
              </a:rPr>
              <a:t>46</a:t>
            </a:fld>
            <a:endParaRPr sz="800">
              <a:solidFill>
                <a:srgbClr val="5F5F5F"/>
              </a:solidFill>
            </a:endParaRPr>
          </a:p>
        </p:txBody>
      </p:sp>
      <p:sp>
        <p:nvSpPr>
          <p:cNvPr id="619" name="Shape 619"/>
          <p:cNvSpPr>
            <a:spLocks noGrp="1"/>
          </p:cNvSpPr>
          <p:nvPr>
            <p:ph type="body" idx="1"/>
          </p:nvPr>
        </p:nvSpPr>
        <p:spPr>
          <a:prstGeom prst="rect">
            <a:avLst/>
          </a:prstGeom>
        </p:spPr>
        <p:txBody>
          <a:bodyPr/>
          <a:lstStyle/>
          <a:p>
            <a:pPr marL="0" lvl="0" indent="0">
              <a:buSzTx/>
              <a:buNone/>
              <a:defRPr>
                <a:solidFill>
                  <a:srgbClr val="000000"/>
                </a:solidFill>
              </a:defRPr>
            </a:pPr>
            <a:r>
              <a:rPr>
                <a:solidFill>
                  <a:srgbClr val="5F5F5F"/>
                </a:solidFill>
              </a:rPr>
              <a:t>timer = new AnimationTimer() {</a:t>
            </a:r>
          </a:p>
          <a:p>
            <a:pPr marL="0" lvl="0" indent="0">
              <a:buSzTx/>
              <a:buNone/>
              <a:defRPr>
                <a:solidFill>
                  <a:srgbClr val="000000"/>
                </a:solidFill>
              </a:defRPr>
            </a:pPr>
            <a:r>
              <a:rPr>
                <a:solidFill>
                  <a:srgbClr val="5F5F5F"/>
                </a:solidFill>
              </a:rPr>
              <a:t>    @Override public void handle(final long now) {</a:t>
            </a:r>
          </a:p>
          <a:p>
            <a:pPr marL="0" lvl="0" indent="0">
              <a:buSzTx/>
              <a:buNone/>
              <a:defRPr>
                <a:solidFill>
                  <a:srgbClr val="000000"/>
                </a:solidFill>
              </a:defRPr>
            </a:pPr>
            <a:r>
              <a:rPr>
                <a:solidFill>
                  <a:srgbClr val="5F5F5F"/>
                </a:solidFill>
              </a:rPr>
              <a:t>        if (now &gt; lastTimerCall + UPDATE_INTERVAL) {</a:t>
            </a:r>
          </a:p>
          <a:p>
            <a:pPr marL="0" lvl="0" indent="0">
              <a:buSzTx/>
              <a:buNone/>
              <a:defRPr>
                <a:solidFill>
                  <a:srgbClr val="000000"/>
                </a:solidFill>
              </a:defRPr>
            </a:pPr>
            <a:r>
              <a:rPr>
                <a:solidFill>
                  <a:srgbClr val="5F5F5F"/>
                </a:solidFill>
              </a:rPr>
              <a:t>            if (null == gazeData) return;</a:t>
            </a:r>
          </a:p>
          <a:p>
            <a:pPr marL="0" lvl="0" indent="0">
              <a:buSzTx/>
              <a:buNone/>
              <a:defRPr>
                <a:solidFill>
                  <a:srgbClr val="000000"/>
                </a:solidFill>
              </a:defRPr>
            </a:pPr>
            <a:r>
              <a:rPr>
                <a:solidFill>
                  <a:srgbClr val="5F5F5F"/>
                </a:solidFill>
              </a:rPr>
              <a:t>                focusPoint.set(new Point2D(xAvg.getAsDouble(), yAvg.getAsDouble()));</a:t>
            </a:r>
          </a:p>
          <a:p>
            <a:pPr marL="0" lvl="0" indent="0">
              <a:buSzTx/>
              <a:buNone/>
              <a:defRPr>
                <a:solidFill>
                  <a:srgbClr val="000000"/>
                </a:solidFill>
              </a:defRPr>
            </a:pPr>
            <a:r>
              <a:rPr>
                <a:solidFill>
                  <a:srgbClr val="5F5F5F"/>
                </a:solidFill>
              </a:rPr>
              <a:t>                eventCounter++;</a:t>
            </a:r>
          </a:p>
          <a:p>
            <a:pPr marL="0" lvl="0" indent="0">
              <a:buSzTx/>
              <a:buNone/>
              <a:defRPr>
                <a:solidFill>
                  <a:srgbClr val="000000"/>
                </a:solidFill>
              </a:defRPr>
            </a:pPr>
            <a:r>
              <a:rPr>
                <a:solidFill>
                  <a:srgbClr val="5F5F5F"/>
                </a:solidFill>
              </a:rPr>
              <a:t>                leftEyeOpen.set(gazeData.leftEye.pupilSize &gt; 0);</a:t>
            </a:r>
          </a:p>
          <a:p>
            <a:pPr marL="0" lvl="0" indent="0">
              <a:buSzTx/>
              <a:buNone/>
              <a:defRPr>
                <a:solidFill>
                  <a:srgbClr val="000000"/>
                </a:solidFill>
              </a:defRPr>
            </a:pPr>
            <a:r>
              <a:rPr>
                <a:solidFill>
                  <a:srgbClr val="5F5F5F"/>
                </a:solidFill>
              </a:rPr>
              <a:t>                rightEyeOpen.set(gazeData.rightEye.pupilSize &gt; 0);</a:t>
            </a:r>
          </a:p>
          <a:p>
            <a:pPr marL="0" lvl="0" indent="0">
              <a:buSzTx/>
              <a:buNone/>
              <a:defRPr>
                <a:solidFill>
                  <a:srgbClr val="000000"/>
                </a:solidFill>
              </a:defRPr>
            </a:pPr>
            <a:r>
              <a:rPr>
                <a:solidFill>
                  <a:srgbClr val="5F5F5F"/>
                </a:solidFill>
              </a:rPr>
              <a:t>                state.set(gazeData.state);</a:t>
            </a:r>
          </a:p>
          <a:p>
            <a:pPr marL="0" lvl="0" indent="0">
              <a:buSzTx/>
              <a:buNone/>
              <a:defRPr>
                <a:solidFill>
                  <a:srgbClr val="000000"/>
                </a:solidFill>
              </a:defRPr>
            </a:pPr>
            <a:r>
              <a:rPr>
                <a:solidFill>
                  <a:srgbClr val="5F5F5F"/>
                </a:solidFill>
              </a:rPr>
              <a:t>                lastTimerCall = NOW;</a:t>
            </a:r>
          </a:p>
          <a:p>
            <a:pPr marL="0" lvl="0" indent="0">
              <a:buSzTx/>
              <a:buNone/>
              <a:defRPr>
                <a:solidFill>
                  <a:srgbClr val="000000"/>
                </a:solidFill>
              </a:defRPr>
            </a:pPr>
            <a:r>
              <a:rPr>
                <a:solidFill>
                  <a:srgbClr val="5F5F5F"/>
                </a:solidFill>
              </a:rPr>
              <a:t>            }</a:t>
            </a:r>
          </a:p>
          <a:p>
            <a:pPr marL="0" lvl="0" indent="0">
              <a:buSzTx/>
              <a:buNone/>
              <a:defRPr>
                <a:solidFill>
                  <a:srgbClr val="000000"/>
                </a:solidFill>
              </a:defRPr>
            </a:pPr>
            <a:r>
              <a:rPr>
                <a:solidFill>
                  <a:srgbClr val="5F5F5F"/>
                </a:solidFill>
              </a:rPr>
              <a:t>        }</a:t>
            </a:r>
          </a:p>
          <a:p>
            <a:pPr marL="0" lvl="0" indent="0">
              <a:buSzTx/>
              <a:buNone/>
              <a:defRPr>
                <a:solidFill>
                  <a:srgbClr val="000000"/>
                </a:solidFill>
              </a:defRPr>
            </a:pPr>
            <a:r>
              <a:rPr>
                <a:solidFill>
                  <a:srgbClr val="5F5F5F"/>
                </a:solidFill>
              </a:rPr>
              <a:t>    };</a:t>
            </a:r>
          </a:p>
          <a:p>
            <a:pPr marL="0" lvl="0" indent="0">
              <a:buSzTx/>
              <a:buNone/>
              <a:defRPr>
                <a:solidFill>
                  <a:srgbClr val="000000"/>
                </a:solidFill>
              </a:defRPr>
            </a:pPr>
            <a:r>
              <a:rPr>
                <a:solidFill>
                  <a:srgbClr val="5F5F5F"/>
                </a:solidFill>
              </a:rPr>
              <a:t>}</a:t>
            </a:r>
          </a:p>
        </p:txBody>
      </p:sp>
      <p:sp>
        <p:nvSpPr>
          <p:cNvPr id="620" name="Shape 620"/>
          <p:cNvSpPr>
            <a:spLocks noGrp="1"/>
          </p:cNvSpPr>
          <p:nvPr>
            <p:ph type="title"/>
          </p:nvPr>
        </p:nvSpPr>
        <p:spPr>
          <a:prstGeom prst="rect">
            <a:avLst/>
          </a:prstGeom>
        </p:spPr>
        <p:txBody>
          <a:bodyPr/>
          <a:lstStyle/>
          <a:p>
            <a:pPr lvl="0">
              <a:defRPr sz="1800">
                <a:solidFill>
                  <a:srgbClr val="000000"/>
                </a:solidFill>
              </a:defRPr>
            </a:pPr>
            <a:r>
              <a:rPr sz="3600">
                <a:solidFill>
                  <a:srgbClr val="5F5F5F"/>
                </a:solidFill>
              </a:rPr>
              <a:t>Problem…</a:t>
            </a:r>
            <a:r>
              <a:rPr sz="3600" b="1" i="1">
                <a:solidFill>
                  <a:srgbClr val="5F5F5F"/>
                </a:solidFill>
              </a:rPr>
              <a:t>SPEED</a:t>
            </a:r>
          </a:p>
        </p:txBody>
      </p:sp>
      <p:sp>
        <p:nvSpPr>
          <p:cNvPr id="621" name="Shape 621"/>
          <p:cNvSpPr/>
          <p:nvPr/>
        </p:nvSpPr>
        <p:spPr>
          <a:xfrm>
            <a:off x="7466012" y="4927600"/>
            <a:ext cx="4378194"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defTabSz="795527">
              <a:lnSpc>
                <a:spcPct val="80000"/>
              </a:lnSpc>
              <a:defRPr sz="3132"/>
            </a:lvl1pPr>
          </a:lstStyle>
          <a:p>
            <a:pPr lvl="0">
              <a:defRPr sz="1800">
                <a:solidFill>
                  <a:srgbClr val="000000"/>
                </a:solidFill>
              </a:defRPr>
            </a:pPr>
            <a:r>
              <a:rPr sz="3132">
                <a:solidFill>
                  <a:srgbClr val="5F5F5F"/>
                </a:solidFill>
              </a:rPr>
              <a:t>use AnimationTimer to update data in intervals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Eye tracking provides a useful and different way to interact with a UI</a:t>
            </a:r>
          </a:p>
          <a:p>
            <a:pPr lvl="1"/>
            <a:r>
              <a:rPr lang="en-US"/>
              <a:t>Control is hard, tracking a user’s interaction is easier</a:t>
            </a:r>
          </a:p>
          <a:p>
            <a:r>
              <a:rPr lang="en-US"/>
              <a:t>Many potential applications</a:t>
            </a:r>
          </a:p>
          <a:p>
            <a:pPr lvl="1"/>
            <a:r>
              <a:rPr lang="en-US"/>
              <a:t>Helping the physically challenged</a:t>
            </a:r>
          </a:p>
          <a:p>
            <a:pPr lvl="1"/>
            <a:r>
              <a:rPr lang="en-US"/>
              <a:t>Reducing potential problems in critical systems</a:t>
            </a:r>
          </a:p>
          <a:p>
            <a:pPr lvl="1"/>
            <a:endParaRPr lang="en-US"/>
          </a:p>
          <a:p>
            <a:r>
              <a:rPr lang="en-US"/>
              <a:t>www.eyetribe.com</a:t>
            </a:r>
          </a:p>
          <a:p>
            <a:r>
              <a:rPr lang="en-US"/>
              <a:t>dev.eyetribe.com/java</a:t>
            </a:r>
          </a:p>
        </p:txBody>
      </p:sp>
      <p:sp>
        <p:nvSpPr>
          <p:cNvPr id="3" name="Title 2"/>
          <p:cNvSpPr>
            <a:spLocks noGrp="1"/>
          </p:cNvSpPr>
          <p:nvPr>
            <p:ph type="title"/>
          </p:nvPr>
        </p:nvSpPr>
        <p:spPr/>
        <p:txBody>
          <a:bodyPr/>
          <a:lstStyle/>
          <a:p>
            <a:r>
              <a:rPr lang="en-US"/>
              <a:t>Conclusions And Resources</a:t>
            </a:r>
          </a:p>
        </p:txBody>
      </p:sp>
    </p:spTree>
    <p:extLst>
      <p:ext uri="{BB962C8B-B14F-4D97-AF65-F5344CB8AC3E}">
        <p14:creationId xmlns:p14="http://schemas.microsoft.com/office/powerpoint/2010/main" val="5951996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Stock_000002220225Small.jpg"/>
          <p:cNvPicPr/>
          <p:nvPr/>
        </p:nvPicPr>
        <p:blipFill>
          <a:blip r:embed="rId2">
            <a:extLst/>
          </a:blip>
          <a:stretch>
            <a:fillRect/>
          </a:stretch>
        </p:blipFill>
        <p:spPr>
          <a:xfrm flipH="1">
            <a:off x="3347280" y="196850"/>
            <a:ext cx="8654220" cy="6210302"/>
          </a:xfrm>
          <a:prstGeom prst="rect">
            <a:avLst/>
          </a:prstGeom>
          <a:ln w="12700">
            <a:miter lim="400000"/>
          </a:ln>
        </p:spPr>
      </p:pic>
      <p:sp>
        <p:nvSpPr>
          <p:cNvPr id="385" name="Shape 385"/>
          <p:cNvSpPr>
            <a:spLocks noGrp="1"/>
          </p:cNvSpPr>
          <p:nvPr>
            <p:ph type="body" idx="1"/>
          </p:nvPr>
        </p:nvSpPr>
        <p:spPr>
          <a:xfrm>
            <a:off x="2795930" y="1981199"/>
            <a:ext cx="8861084" cy="3962402"/>
          </a:xfrm>
          <a:prstGeom prst="rect">
            <a:avLst/>
          </a:prstGeom>
        </p:spPr>
        <p:txBody>
          <a:bodyPr>
            <a:normAutofit/>
          </a:bodyPr>
          <a:lstStyle/>
          <a:p>
            <a:pPr lvl="0">
              <a:defRPr sz="1800">
                <a:solidFill>
                  <a:srgbClr val="000000"/>
                </a:solidFill>
              </a:defRPr>
            </a:pPr>
            <a:r>
              <a:rPr sz="2800">
                <a:solidFill>
                  <a:srgbClr val="BEBEBE"/>
                </a:solidFill>
              </a:rPr>
              <a:t>Human Machine Interaction</a:t>
            </a:r>
          </a:p>
          <a:p>
            <a:pPr lvl="0">
              <a:defRPr sz="1800">
                <a:solidFill>
                  <a:srgbClr val="000000"/>
                </a:solidFill>
              </a:defRPr>
            </a:pPr>
            <a:r>
              <a:rPr sz="2800">
                <a:solidFill>
                  <a:srgbClr val="BFBFBF"/>
                </a:solidFill>
              </a:rPr>
              <a:t>Eye Tracking</a:t>
            </a:r>
          </a:p>
          <a:p>
            <a:pPr lvl="0">
              <a:defRPr sz="1800">
                <a:solidFill>
                  <a:srgbClr val="000000"/>
                </a:solidFill>
              </a:defRPr>
            </a:pPr>
            <a:r>
              <a:rPr sz="2800">
                <a:solidFill>
                  <a:schemeClr val="bg1">
                    <a:lumMod val="75000"/>
                  </a:schemeClr>
                </a:solidFill>
              </a:rPr>
              <a:t>TheEyeTribe</a:t>
            </a:r>
          </a:p>
          <a:p>
            <a:pPr lvl="0">
              <a:defRPr sz="1800">
                <a:solidFill>
                  <a:srgbClr val="000000"/>
                </a:solidFill>
              </a:defRPr>
            </a:pPr>
            <a:r>
              <a:rPr sz="2800">
                <a:solidFill>
                  <a:schemeClr val="bg1">
                    <a:lumMod val="75000"/>
                  </a:schemeClr>
                </a:solidFill>
              </a:rPr>
              <a:t>Java and Eye tracking </a:t>
            </a:r>
          </a:p>
          <a:p>
            <a:pPr lvl="0">
              <a:defRPr sz="1800">
                <a:solidFill>
                  <a:srgbClr val="000000"/>
                </a:solidFill>
              </a:defRPr>
            </a:pPr>
            <a:r>
              <a:rPr sz="2800">
                <a:solidFill>
                  <a:schemeClr val="tx1">
                    <a:lumMod val="75000"/>
                  </a:schemeClr>
                </a:solidFill>
              </a:rPr>
              <a:t>Demos</a:t>
            </a:r>
          </a:p>
        </p:txBody>
      </p:sp>
      <p:grpSp>
        <p:nvGrpSpPr>
          <p:cNvPr id="391" name="Group 391"/>
          <p:cNvGrpSpPr/>
          <p:nvPr/>
        </p:nvGrpSpPr>
        <p:grpSpPr>
          <a:xfrm>
            <a:off x="2186328" y="1974850"/>
            <a:ext cx="457201" cy="332741"/>
            <a:chOff x="0" y="-6350"/>
            <a:chExt cx="457200" cy="332740"/>
          </a:xfrm>
        </p:grpSpPr>
        <p:sp>
          <p:nvSpPr>
            <p:cNvPr id="389" name="Shape 38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0" name="Shape 39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1</a:t>
              </a:r>
            </a:p>
          </p:txBody>
        </p:sp>
      </p:grpSp>
      <p:grpSp>
        <p:nvGrpSpPr>
          <p:cNvPr id="397" name="Group 397"/>
          <p:cNvGrpSpPr/>
          <p:nvPr/>
        </p:nvGrpSpPr>
        <p:grpSpPr>
          <a:xfrm>
            <a:off x="2186328" y="4063681"/>
            <a:ext cx="457201" cy="332741"/>
            <a:chOff x="0" y="-6350"/>
            <a:chExt cx="457200" cy="332740"/>
          </a:xfrm>
        </p:grpSpPr>
        <p:sp>
          <p:nvSpPr>
            <p:cNvPr id="395" name="Shape 395"/>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9D9D9"/>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396" name="Shape 396"/>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4</a:t>
              </a:r>
            </a:p>
          </p:txBody>
        </p:sp>
      </p:grpSp>
      <p:sp>
        <p:nvSpPr>
          <p:cNvPr id="398" name="Shape 398"/>
          <p:cNvSpPr>
            <a:spLocks noGrp="1"/>
          </p:cNvSpPr>
          <p:nvPr>
            <p:ph type="sldNum" sz="quarter" idx="2"/>
          </p:nvPr>
        </p:nvSpPr>
        <p:spPr>
          <a:xfrm>
            <a:off x="11276010" y="6492747"/>
            <a:ext cx="38166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800">
                <a:solidFill>
                  <a:srgbClr val="5F5F5F"/>
                </a:solidFill>
              </a:rPr>
              <a:t>48</a:t>
            </a:fld>
            <a:endParaRPr sz="800">
              <a:solidFill>
                <a:srgbClr val="5F5F5F"/>
              </a:solidFill>
            </a:endParaRPr>
          </a:p>
        </p:txBody>
      </p:sp>
      <p:grpSp>
        <p:nvGrpSpPr>
          <p:cNvPr id="401" name="Group 401"/>
          <p:cNvGrpSpPr/>
          <p:nvPr/>
        </p:nvGrpSpPr>
        <p:grpSpPr>
          <a:xfrm>
            <a:off x="2186328" y="4759958"/>
            <a:ext cx="457201" cy="332741"/>
            <a:chOff x="0" y="-6350"/>
            <a:chExt cx="457200" cy="332740"/>
          </a:xfrm>
        </p:grpSpPr>
        <p:sp>
          <p:nvSpPr>
            <p:cNvPr id="399"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chemeClr val="tx1"/>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400" name="Shape 400"/>
            <p:cNvSpPr/>
            <p:nvPr/>
          </p:nvSpPr>
          <p:spPr>
            <a:xfrm>
              <a:off x="-1" y="-6350"/>
              <a:ext cx="37719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sz="1600" b="1">
                  <a:solidFill>
                    <a:srgbClr val="FFFFFF"/>
                  </a:solidFill>
                </a:rPr>
                <a:t>5</a:t>
              </a:r>
            </a:p>
          </p:txBody>
        </p:sp>
      </p:grpSp>
      <p:grpSp>
        <p:nvGrpSpPr>
          <p:cNvPr id="21" name="Group 401"/>
          <p:cNvGrpSpPr/>
          <p:nvPr/>
        </p:nvGrpSpPr>
        <p:grpSpPr>
          <a:xfrm>
            <a:off x="2186326" y="2789460"/>
            <a:ext cx="457202" cy="320043"/>
            <a:chOff x="-1" y="-1"/>
            <a:chExt cx="457201" cy="320042"/>
          </a:xfrm>
        </p:grpSpPr>
        <p:sp>
          <p:nvSpPr>
            <p:cNvPr id="22"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23" name="Shape 400"/>
            <p:cNvSpPr/>
            <p:nvPr/>
          </p:nvSpPr>
          <p:spPr>
            <a:xfrm>
              <a:off x="-1" y="1004"/>
              <a:ext cx="377192" cy="318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lang="en-US" sz="1600" b="1">
                  <a:solidFill>
                    <a:srgbClr val="FFFFFF"/>
                  </a:solidFill>
                </a:rPr>
                <a:t>2</a:t>
              </a:r>
              <a:endParaRPr sz="1600" b="1">
                <a:solidFill>
                  <a:srgbClr val="FFFFFF"/>
                </a:solidFill>
              </a:endParaRPr>
            </a:p>
          </p:txBody>
        </p:sp>
      </p:grpSp>
      <p:grpSp>
        <p:nvGrpSpPr>
          <p:cNvPr id="24" name="Group 401"/>
          <p:cNvGrpSpPr/>
          <p:nvPr/>
        </p:nvGrpSpPr>
        <p:grpSpPr>
          <a:xfrm>
            <a:off x="2186325" y="3472443"/>
            <a:ext cx="457202" cy="320043"/>
            <a:chOff x="-1" y="-1"/>
            <a:chExt cx="457201" cy="320042"/>
          </a:xfrm>
        </p:grpSpPr>
        <p:sp>
          <p:nvSpPr>
            <p:cNvPr id="25" name="Shape 399"/>
            <p:cNvSpPr/>
            <p:nvPr/>
          </p:nvSpPr>
          <p:spPr>
            <a:xfrm>
              <a:off x="0" y="-1"/>
              <a:ext cx="457200" cy="32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040" y="0"/>
                  </a:lnTo>
                  <a:lnTo>
                    <a:pt x="21600" y="10800"/>
                  </a:lnTo>
                  <a:lnTo>
                    <a:pt x="14040" y="21600"/>
                  </a:lnTo>
                  <a:lnTo>
                    <a:pt x="0" y="21600"/>
                  </a:lnTo>
                  <a:close/>
                </a:path>
              </a:pathLst>
            </a:custGeom>
            <a:solidFill>
              <a:srgbClr val="DCE3E4"/>
            </a:solidFill>
            <a:ln w="12700" cap="flat">
              <a:noFill/>
              <a:miter lim="400000"/>
            </a:ln>
            <a:effectLst/>
          </p:spPr>
          <p:txBody>
            <a:bodyPr wrap="square" lIns="0" tIns="0" rIns="0" bIns="0" numCol="1" anchor="ctr">
              <a:noAutofit/>
            </a:bodyPr>
            <a:lstStyle/>
            <a:p>
              <a:pPr lvl="0" algn="ctr">
                <a:lnSpc>
                  <a:spcPct val="90000"/>
                </a:lnSpc>
                <a:defRPr>
                  <a:solidFill>
                    <a:srgbClr val="FFFFFF"/>
                  </a:solidFill>
                </a:defRPr>
              </a:pPr>
              <a:endParaRPr/>
            </a:p>
          </p:txBody>
        </p:sp>
        <p:sp>
          <p:nvSpPr>
            <p:cNvPr id="26" name="Shape 400"/>
            <p:cNvSpPr/>
            <p:nvPr/>
          </p:nvSpPr>
          <p:spPr>
            <a:xfrm>
              <a:off x="-1" y="1004"/>
              <a:ext cx="377192" cy="318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90000"/>
                </a:lnSpc>
                <a:defRPr sz="1600" b="1">
                  <a:solidFill>
                    <a:srgbClr val="FFFFFF"/>
                  </a:solidFill>
                </a:defRPr>
              </a:lvl1pPr>
            </a:lstStyle>
            <a:p>
              <a:pPr lvl="0">
                <a:defRPr sz="1800" b="0">
                  <a:solidFill>
                    <a:srgbClr val="000000"/>
                  </a:solidFill>
                </a:defRPr>
              </a:pPr>
              <a:r>
                <a:rPr lang="en-US" sz="1600" b="1">
                  <a:solidFill>
                    <a:srgbClr val="FFFFFF"/>
                  </a:solidFill>
                </a:rPr>
                <a:t>3</a:t>
              </a:r>
              <a:endParaRPr sz="1600" b="1">
                <a:solidFill>
                  <a:srgbClr val="FFFFFF"/>
                </a:solidFill>
              </a:endParaRPr>
            </a:p>
          </p:txBody>
        </p:sp>
      </p:grpSp>
    </p:spTree>
    <p:extLst>
      <p:ext uri="{BB962C8B-B14F-4D97-AF65-F5344CB8AC3E}">
        <p14:creationId xmlns:p14="http://schemas.microsoft.com/office/powerpoint/2010/main" val="26106127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How It All Started</a:t>
            </a:r>
          </a:p>
        </p:txBody>
      </p:sp>
      <p:pic>
        <p:nvPicPr>
          <p:cNvPr id="4" name="Picture 3" descr="typewriter_keyboar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2684" y="1171198"/>
            <a:ext cx="5877513" cy="4349360"/>
          </a:xfrm>
          <a:prstGeom prst="rect">
            <a:avLst/>
          </a:prstGeom>
        </p:spPr>
      </p:pic>
    </p:spTree>
    <p:extLst>
      <p:ext uri="{BB962C8B-B14F-4D97-AF65-F5344CB8AC3E}">
        <p14:creationId xmlns:p14="http://schemas.microsoft.com/office/powerpoint/2010/main" val="39854068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Progress Was Made…</a:t>
            </a:r>
          </a:p>
        </p:txBody>
      </p:sp>
      <p:pic>
        <p:nvPicPr>
          <p:cNvPr id="5" name="Picture 4" descr="keyboar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2720" y="1077589"/>
            <a:ext cx="2552700" cy="1837944"/>
          </a:xfrm>
          <a:prstGeom prst="rect">
            <a:avLst/>
          </a:prstGeom>
        </p:spPr>
      </p:pic>
      <p:pic>
        <p:nvPicPr>
          <p:cNvPr id="6" name="Picture 5" descr="first-mous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3399" y="3488257"/>
            <a:ext cx="2933700" cy="2102485"/>
          </a:xfrm>
          <a:prstGeom prst="rect">
            <a:avLst/>
          </a:prstGeom>
        </p:spPr>
      </p:pic>
      <p:pic>
        <p:nvPicPr>
          <p:cNvPr id="7" name="Picture 6" descr="computer-mous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9250" y="3488257"/>
            <a:ext cx="3009900" cy="2001584"/>
          </a:xfrm>
          <a:prstGeom prst="rect">
            <a:avLst/>
          </a:prstGeom>
        </p:spPr>
      </p:pic>
    </p:spTree>
    <p:extLst>
      <p:ext uri="{BB962C8B-B14F-4D97-AF65-F5344CB8AC3E}">
        <p14:creationId xmlns:p14="http://schemas.microsoft.com/office/powerpoint/2010/main" val="14751720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Multi-Touch Has Become Popular</a:t>
            </a:r>
          </a:p>
        </p:txBody>
      </p:sp>
      <p:pic>
        <p:nvPicPr>
          <p:cNvPr id="4" name="Picture 3" descr="Microsoft-Surface-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1696" y="1258672"/>
            <a:ext cx="3810000" cy="2844800"/>
          </a:xfrm>
          <a:prstGeom prst="rect">
            <a:avLst/>
          </a:prstGeom>
        </p:spPr>
      </p:pic>
      <p:pic>
        <p:nvPicPr>
          <p:cNvPr id="5" name="Picture 4" descr="ip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5540" y="2432211"/>
            <a:ext cx="3568700" cy="2883510"/>
          </a:xfrm>
          <a:prstGeom prst="rect">
            <a:avLst/>
          </a:prstGeom>
        </p:spPr>
      </p:pic>
    </p:spTree>
    <p:extLst>
      <p:ext uri="{BB962C8B-B14F-4D97-AF65-F5344CB8AC3E}">
        <p14:creationId xmlns:p14="http://schemas.microsoft.com/office/powerpoint/2010/main" val="9863622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Gaming Has Driven Several Interfaces</a:t>
            </a:r>
          </a:p>
        </p:txBody>
      </p:sp>
      <p:pic>
        <p:nvPicPr>
          <p:cNvPr id="4" name="Picture 3" descr="ps3-controll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44323" y="3132659"/>
            <a:ext cx="3226130" cy="2076821"/>
          </a:xfrm>
          <a:prstGeom prst="rect">
            <a:avLst/>
          </a:prstGeom>
        </p:spPr>
      </p:pic>
      <p:pic>
        <p:nvPicPr>
          <p:cNvPr id="5" name="Picture 4" descr="atari-joystic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6811" y="1594637"/>
            <a:ext cx="1799603" cy="2031155"/>
          </a:xfrm>
          <a:prstGeom prst="rect">
            <a:avLst/>
          </a:prstGeom>
        </p:spPr>
      </p:pic>
      <p:pic>
        <p:nvPicPr>
          <p:cNvPr id="6" name="Picture 5" descr="nes_controll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5117" y="1635441"/>
            <a:ext cx="2128859" cy="2128859"/>
          </a:xfrm>
          <a:prstGeom prst="rect">
            <a:avLst/>
          </a:prstGeom>
        </p:spPr>
      </p:pic>
      <p:pic>
        <p:nvPicPr>
          <p:cNvPr id="7" name="Picture 6" descr="PowerGlov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63419" y="3798198"/>
            <a:ext cx="2055401" cy="1541551"/>
          </a:xfrm>
          <a:prstGeom prst="rect">
            <a:avLst/>
          </a:prstGeom>
        </p:spPr>
      </p:pic>
      <p:pic>
        <p:nvPicPr>
          <p:cNvPr id="8" name="Picture 7" descr="nespowerpad-sidea.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1108" y="3614695"/>
            <a:ext cx="2165187" cy="2029863"/>
          </a:xfrm>
          <a:prstGeom prst="rect">
            <a:avLst/>
          </a:prstGeom>
        </p:spPr>
      </p:pic>
      <p:sp>
        <p:nvSpPr>
          <p:cNvPr id="2" name="Rectangle 1"/>
          <p:cNvSpPr/>
          <p:nvPr/>
        </p:nvSpPr>
        <p:spPr>
          <a:xfrm>
            <a:off x="8925019" y="4985498"/>
            <a:ext cx="1846150" cy="423298"/>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F5F5F"/>
              </a:solidFill>
              <a:effectLst/>
              <a:uFillTx/>
              <a:latin typeface="Calibri"/>
              <a:ea typeface="Calibri"/>
              <a:cs typeface="Calibri"/>
              <a:sym typeface="Calibri"/>
            </a:endParaRPr>
          </a:p>
        </p:txBody>
      </p:sp>
    </p:spTree>
    <p:extLst>
      <p:ext uri="{BB962C8B-B14F-4D97-AF65-F5344CB8AC3E}">
        <p14:creationId xmlns:p14="http://schemas.microsoft.com/office/powerpoint/2010/main" val="39957332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Gestures Rather Than Touch…</a:t>
            </a:r>
          </a:p>
        </p:txBody>
      </p:sp>
      <p:pic>
        <p:nvPicPr>
          <p:cNvPr id="4" name="Picture 3" descr="wiimo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1700" y="1269998"/>
            <a:ext cx="2933700" cy="1924507"/>
          </a:xfrm>
          <a:prstGeom prst="rect">
            <a:avLst/>
          </a:prstGeom>
        </p:spPr>
      </p:pic>
      <p:pic>
        <p:nvPicPr>
          <p:cNvPr id="5" name="Picture 4" descr="sony-mov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18" y="1066315"/>
            <a:ext cx="2882900" cy="2431245"/>
          </a:xfrm>
          <a:prstGeom prst="rect">
            <a:avLst/>
          </a:prstGeom>
        </p:spPr>
      </p:pic>
      <p:pic>
        <p:nvPicPr>
          <p:cNvPr id="6" name="Picture 5" descr="kinec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5999" y="3999416"/>
            <a:ext cx="3429000" cy="1760220"/>
          </a:xfrm>
          <a:prstGeom prst="rect">
            <a:avLst/>
          </a:prstGeom>
        </p:spPr>
      </p:pic>
      <p:sp>
        <p:nvSpPr>
          <p:cNvPr id="7" name="Rectangle 6"/>
          <p:cNvSpPr/>
          <p:nvPr/>
        </p:nvSpPr>
        <p:spPr>
          <a:xfrm>
            <a:off x="1973748" y="5144735"/>
            <a:ext cx="1209457" cy="614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6431251" y="3872427"/>
            <a:ext cx="3951873" cy="2222119"/>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94964" y="1066315"/>
            <a:ext cx="3462049" cy="2365733"/>
          </a:xfrm>
          <a:prstGeom prst="rect">
            <a:avLst/>
          </a:prstGeom>
        </p:spPr>
      </p:pic>
    </p:spTree>
    <p:extLst>
      <p:ext uri="{BB962C8B-B14F-4D97-AF65-F5344CB8AC3E}">
        <p14:creationId xmlns:p14="http://schemas.microsoft.com/office/powerpoint/2010/main" val="20966831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a:dk1>
        <a:srgbClr val="5F5F5F"/>
      </a:dk1>
      <a:lt1>
        <a:srgbClr val="FFFFFF"/>
      </a:lt1>
      <a:dk2>
        <a:srgbClr val="A7A7A7"/>
      </a:dk2>
      <a:lt2>
        <a:srgbClr val="535353"/>
      </a:lt2>
      <a:accent1>
        <a:srgbClr val="46575E"/>
      </a:accent1>
      <a:accent2>
        <a:srgbClr val="5382A1"/>
      </a:accent2>
      <a:accent3>
        <a:srgbClr val="8DA6B1"/>
      </a:accent3>
      <a:accent4>
        <a:srgbClr val="5D979A"/>
      </a:accent4>
      <a:accent5>
        <a:srgbClr val="FFA518"/>
      </a:accent5>
      <a:accent6>
        <a:srgbClr val="F05C2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6575E"/>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6575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6575E"/>
      </a:accent1>
      <a:accent2>
        <a:srgbClr val="5382A1"/>
      </a:accent2>
      <a:accent3>
        <a:srgbClr val="8DA6B1"/>
      </a:accent3>
      <a:accent4>
        <a:srgbClr val="5D979A"/>
      </a:accent4>
      <a:accent5>
        <a:srgbClr val="FFA518"/>
      </a:accent5>
      <a:accent6>
        <a:srgbClr val="F05C2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6575E"/>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6575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TotalTime>
  <Words>2028</Words>
  <Application>Microsoft Macintosh PowerPoint</Application>
  <PresentationFormat>Custom</PresentationFormat>
  <Paragraphs>384</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vt:lpstr>
      <vt:lpstr>From a certain  point of view</vt:lpstr>
      <vt:lpstr>PowerPoint Presentation</vt:lpstr>
      <vt:lpstr>PowerPoint Presentation</vt:lpstr>
      <vt:lpstr>PowerPoint Presentation</vt:lpstr>
      <vt:lpstr>How It All Started</vt:lpstr>
      <vt:lpstr>Progress Was Made…</vt:lpstr>
      <vt:lpstr>Multi-Touch Has Become Popular</vt:lpstr>
      <vt:lpstr>Gaming Has Driven Several Interfaces</vt:lpstr>
      <vt:lpstr>Gestures Rather Than Touch…</vt:lpstr>
      <vt:lpstr>Interactions Without Hands</vt:lpstr>
      <vt:lpstr>PowerPoint Presentation</vt:lpstr>
      <vt:lpstr>“Eye tracking is the process of measuring either the point of gaze or the motion of an eye relative to the head.”</vt:lpstr>
      <vt:lpstr>80%</vt:lpstr>
      <vt:lpstr>Eyes Give Clues When Answering Questions</vt:lpstr>
      <vt:lpstr>Where to use it ?</vt:lpstr>
      <vt:lpstr>Eye gaze correction for video conferencing</vt:lpstr>
      <vt:lpstr>Minimize dangers in air traffic displays</vt:lpstr>
      <vt:lpstr>Developing Video Games and Graphics</vt:lpstr>
      <vt:lpstr>Marketing and E-Commerce website development</vt:lpstr>
      <vt:lpstr>Improved computer-human interaction</vt:lpstr>
      <vt:lpstr>What can it do ?</vt:lpstr>
      <vt:lpstr>Capabilities</vt:lpstr>
      <vt:lpstr>Types of Eye Trackers</vt:lpstr>
      <vt:lpstr>Eye attached tracking</vt:lpstr>
      <vt:lpstr>Electric potential measurement</vt:lpstr>
      <vt:lpstr>Optical tracking</vt:lpstr>
      <vt:lpstr>Optical Eye Tracking Principle</vt:lpstr>
      <vt:lpstr>Optical Eye Tracking Principle</vt:lpstr>
      <vt:lpstr>PowerPoint Presentation</vt:lpstr>
      <vt:lpstr>TheEyeTribe</vt:lpstr>
      <vt:lpstr>TheEyeTribe</vt:lpstr>
      <vt:lpstr>TheEyeTribe</vt:lpstr>
      <vt:lpstr>PowerPoint Presentation</vt:lpstr>
      <vt:lpstr>Java and Eye Tracking</vt:lpstr>
      <vt:lpstr>Java and Eye Tracking</vt:lpstr>
      <vt:lpstr>Java and Eye Tracking</vt:lpstr>
      <vt:lpstr>Java and Eye Tracking</vt:lpstr>
      <vt:lpstr>Java and Eye Tracking</vt:lpstr>
      <vt:lpstr>Java and Eye Tracking</vt:lpstr>
      <vt:lpstr>Java and Eye Tracking</vt:lpstr>
      <vt:lpstr>What data do you get ?</vt:lpstr>
      <vt:lpstr>Gaze Data delivered in frames…</vt:lpstr>
      <vt:lpstr>Gaze data</vt:lpstr>
      <vt:lpstr>Problem…</vt:lpstr>
      <vt:lpstr>Problem…SPEED</vt:lpstr>
      <vt:lpstr>Problem…SPEED</vt:lpstr>
      <vt:lpstr>Conclusions And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 certain  point of view</dc:title>
  <cp:lastModifiedBy>Simon Ritter</cp:lastModifiedBy>
  <cp:revision>10</cp:revision>
  <dcterms:modified xsi:type="dcterms:W3CDTF">2014-10-07T12:13:04Z</dcterms:modified>
</cp:coreProperties>
</file>