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0"/>
  </p:notesMasterIdLst>
  <p:sldIdLst>
    <p:sldId id="256" r:id="rId2"/>
    <p:sldId id="275" r:id="rId3"/>
    <p:sldId id="276" r:id="rId4"/>
    <p:sldId id="277" r:id="rId5"/>
    <p:sldId id="291" r:id="rId6"/>
    <p:sldId id="271" r:id="rId7"/>
    <p:sldId id="290" r:id="rId8"/>
    <p:sldId id="283" r:id="rId9"/>
    <p:sldId id="284" r:id="rId10"/>
    <p:sldId id="286" r:id="rId11"/>
    <p:sldId id="285" r:id="rId12"/>
    <p:sldId id="288" r:id="rId13"/>
    <p:sldId id="289" r:id="rId14"/>
    <p:sldId id="280" r:id="rId15"/>
    <p:sldId id="281" r:id="rId16"/>
    <p:sldId id="282" r:id="rId17"/>
    <p:sldId id="292" r:id="rId18"/>
    <p:sldId id="294" r:id="rId19"/>
    <p:sldId id="293" r:id="rId20"/>
    <p:sldId id="329" r:id="rId21"/>
    <p:sldId id="328" r:id="rId22"/>
    <p:sldId id="339" r:id="rId23"/>
    <p:sldId id="295" r:id="rId24"/>
    <p:sldId id="296" r:id="rId25"/>
    <p:sldId id="299" r:id="rId26"/>
    <p:sldId id="340" r:id="rId27"/>
    <p:sldId id="347" r:id="rId28"/>
    <p:sldId id="300" r:id="rId29"/>
    <p:sldId id="303" r:id="rId30"/>
    <p:sldId id="304" r:id="rId31"/>
    <p:sldId id="310" r:id="rId32"/>
    <p:sldId id="312" r:id="rId33"/>
    <p:sldId id="313" r:id="rId34"/>
    <p:sldId id="309" r:id="rId35"/>
    <p:sldId id="302" r:id="rId36"/>
    <p:sldId id="343" r:id="rId37"/>
    <p:sldId id="305" r:id="rId38"/>
    <p:sldId id="315" r:id="rId39"/>
    <p:sldId id="306" r:id="rId40"/>
    <p:sldId id="345" r:id="rId41"/>
    <p:sldId id="314" r:id="rId42"/>
    <p:sldId id="321" r:id="rId43"/>
    <p:sldId id="322" r:id="rId44"/>
    <p:sldId id="318" r:id="rId45"/>
    <p:sldId id="324" r:id="rId46"/>
    <p:sldId id="346" r:id="rId47"/>
    <p:sldId id="307" r:id="rId48"/>
    <p:sldId id="308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C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08847-94E6-E948-97B5-EE7BB1300024}" type="doc">
      <dgm:prSet loTypeId="urn:microsoft.com/office/officeart/2008/layout/VerticalCurvedList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4F41B6A-4255-6D49-9BDB-F138934A220C}">
      <dgm:prSet phldrT="[Text]"/>
      <dgm:spPr/>
      <dgm:t>
        <a:bodyPr/>
        <a:lstStyle/>
        <a:p>
          <a:r>
            <a:rPr lang="en-US" dirty="0" err="1" smtClean="0"/>
            <a:t>Combinator</a:t>
          </a:r>
          <a:r>
            <a:rPr lang="en-US" dirty="0" smtClean="0"/>
            <a:t> Library</a:t>
          </a:r>
          <a:endParaRPr lang="en-US" dirty="0"/>
        </a:p>
      </dgm:t>
    </dgm:pt>
    <dgm:pt modelId="{5D059074-2067-9A40-8914-436E44F3DAE5}" type="parTrans" cxnId="{AACA3DDD-4B8C-144B-AC3A-4A47E1000019}">
      <dgm:prSet/>
      <dgm:spPr/>
      <dgm:t>
        <a:bodyPr/>
        <a:lstStyle/>
        <a:p>
          <a:endParaRPr lang="en-US"/>
        </a:p>
      </dgm:t>
    </dgm:pt>
    <dgm:pt modelId="{77F2D48E-7A01-F54E-A49C-035297758465}" type="sibTrans" cxnId="{AACA3DDD-4B8C-144B-AC3A-4A47E1000019}">
      <dgm:prSet/>
      <dgm:spPr/>
      <dgm:t>
        <a:bodyPr/>
        <a:lstStyle/>
        <a:p>
          <a:endParaRPr lang="en-US"/>
        </a:p>
      </dgm:t>
    </dgm:pt>
    <dgm:pt modelId="{BE2845D2-9197-7A44-8FE3-2E919B95EE36}">
      <dgm:prSet phldrT="[Text]"/>
      <dgm:spPr/>
      <dgm:t>
        <a:bodyPr/>
        <a:lstStyle/>
        <a:p>
          <a:r>
            <a:rPr lang="en-US" dirty="0" smtClean="0"/>
            <a:t>DSL</a:t>
          </a:r>
          <a:endParaRPr lang="en-US" dirty="0"/>
        </a:p>
      </dgm:t>
    </dgm:pt>
    <dgm:pt modelId="{5A7D8526-DA16-8F4A-8D26-5354547373AF}" type="parTrans" cxnId="{E5E1594A-6071-9A4D-93E4-102CD2B92F74}">
      <dgm:prSet/>
      <dgm:spPr/>
      <dgm:t>
        <a:bodyPr/>
        <a:lstStyle/>
        <a:p>
          <a:endParaRPr lang="en-US"/>
        </a:p>
      </dgm:t>
    </dgm:pt>
    <dgm:pt modelId="{E64BBA5F-6CAC-224F-B72F-0BE741ED117D}" type="sibTrans" cxnId="{E5E1594A-6071-9A4D-93E4-102CD2B92F74}">
      <dgm:prSet/>
      <dgm:spPr/>
      <dgm:t>
        <a:bodyPr/>
        <a:lstStyle/>
        <a:p>
          <a:endParaRPr lang="en-US"/>
        </a:p>
      </dgm:t>
    </dgm:pt>
    <dgm:pt modelId="{3FAAE864-4864-4844-8D53-56E260AC2056}">
      <dgm:prSet phldrT="[Text]"/>
      <dgm:spPr/>
      <dgm:t>
        <a:bodyPr/>
        <a:lstStyle/>
        <a:p>
          <a:r>
            <a:rPr lang="en-US" dirty="0" smtClean="0"/>
            <a:t>Macro Transformation</a:t>
          </a:r>
          <a:endParaRPr lang="en-US" dirty="0"/>
        </a:p>
      </dgm:t>
    </dgm:pt>
    <dgm:pt modelId="{7CEC5B54-0E47-CD4E-8A6A-453D9148C6EA}" type="parTrans" cxnId="{74144048-4BF1-EA4A-B670-459614EE47AE}">
      <dgm:prSet/>
      <dgm:spPr/>
      <dgm:t>
        <a:bodyPr/>
        <a:lstStyle/>
        <a:p>
          <a:endParaRPr lang="en-US"/>
        </a:p>
      </dgm:t>
    </dgm:pt>
    <dgm:pt modelId="{C60CABE3-6556-6841-9F13-C0CEDD07E026}" type="sibTrans" cxnId="{74144048-4BF1-EA4A-B670-459614EE47AE}">
      <dgm:prSet/>
      <dgm:spPr/>
      <dgm:t>
        <a:bodyPr/>
        <a:lstStyle/>
        <a:p>
          <a:endParaRPr lang="en-US"/>
        </a:p>
      </dgm:t>
    </dgm:pt>
    <dgm:pt modelId="{415022D2-8F9A-3D45-B0B7-0CE3DA608B70}">
      <dgm:prSet phldrT="[Text]"/>
      <dgm:spPr/>
      <dgm:t>
        <a:bodyPr/>
        <a:lstStyle/>
        <a:p>
          <a:r>
            <a:rPr lang="en-US" dirty="0" smtClean="0"/>
            <a:t>API</a:t>
          </a:r>
          <a:endParaRPr lang="en-US" dirty="0"/>
        </a:p>
      </dgm:t>
    </dgm:pt>
    <dgm:pt modelId="{498813C5-C5F1-9C40-BC81-BA1A0E662FBA}" type="parTrans" cxnId="{BEF6DFA4-FD56-C44F-A5E4-2B6B3481BD98}">
      <dgm:prSet/>
      <dgm:spPr/>
    </dgm:pt>
    <dgm:pt modelId="{2E489115-C55E-BB45-A022-B146AE288F58}" type="sibTrans" cxnId="{BEF6DFA4-FD56-C44F-A5E4-2B6B3481BD98}">
      <dgm:prSet/>
      <dgm:spPr/>
    </dgm:pt>
    <dgm:pt modelId="{0764CB61-4467-7649-A4F2-79CDBC481A16}" type="pres">
      <dgm:prSet presAssocID="{9F908847-94E6-E948-97B5-EE7BB130002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6144D86-2F8A-5D47-B053-10C6193B2381}" type="pres">
      <dgm:prSet presAssocID="{9F908847-94E6-E948-97B5-EE7BB1300024}" presName="Name1" presStyleCnt="0"/>
      <dgm:spPr/>
    </dgm:pt>
    <dgm:pt modelId="{9ED69203-A43D-4849-8607-D4DCE0285AFC}" type="pres">
      <dgm:prSet presAssocID="{9F908847-94E6-E948-97B5-EE7BB1300024}" presName="cycle" presStyleCnt="0"/>
      <dgm:spPr/>
    </dgm:pt>
    <dgm:pt modelId="{48CABB36-27E9-1744-B04B-2414BB26D2DF}" type="pres">
      <dgm:prSet presAssocID="{9F908847-94E6-E948-97B5-EE7BB1300024}" presName="srcNode" presStyleLbl="node1" presStyleIdx="0" presStyleCnt="4"/>
      <dgm:spPr/>
    </dgm:pt>
    <dgm:pt modelId="{12B6B5C7-43A7-1C4A-A0E2-DDBB2A423868}" type="pres">
      <dgm:prSet presAssocID="{9F908847-94E6-E948-97B5-EE7BB1300024}" presName="conn" presStyleLbl="parChTrans1D2" presStyleIdx="0" presStyleCnt="1"/>
      <dgm:spPr/>
    </dgm:pt>
    <dgm:pt modelId="{6CD647D8-7CF0-D249-82F1-4F1B274BA60E}" type="pres">
      <dgm:prSet presAssocID="{9F908847-94E6-E948-97B5-EE7BB1300024}" presName="extraNode" presStyleLbl="node1" presStyleIdx="0" presStyleCnt="4"/>
      <dgm:spPr/>
    </dgm:pt>
    <dgm:pt modelId="{074283CC-42B4-1D48-A916-CB066B63A6A8}" type="pres">
      <dgm:prSet presAssocID="{9F908847-94E6-E948-97B5-EE7BB1300024}" presName="dstNode" presStyleLbl="node1" presStyleIdx="0" presStyleCnt="4"/>
      <dgm:spPr/>
    </dgm:pt>
    <dgm:pt modelId="{4A0ED75C-3C2D-8D4B-AF21-4D717A5B7D8C}" type="pres">
      <dgm:prSet presAssocID="{415022D2-8F9A-3D45-B0B7-0CE3DA608B7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96232-8F11-2547-B338-0A3B91833443}" type="pres">
      <dgm:prSet presAssocID="{415022D2-8F9A-3D45-B0B7-0CE3DA608B70}" presName="accent_1" presStyleCnt="0"/>
      <dgm:spPr/>
    </dgm:pt>
    <dgm:pt modelId="{77806EAF-B3D5-B540-93D7-6097B0C4243E}" type="pres">
      <dgm:prSet presAssocID="{415022D2-8F9A-3D45-B0B7-0CE3DA608B70}" presName="accentRepeatNode" presStyleLbl="solidFgAcc1" presStyleIdx="0" presStyleCnt="4"/>
      <dgm:spPr/>
    </dgm:pt>
    <dgm:pt modelId="{B1F81158-4910-BF4D-B289-B537217B7483}" type="pres">
      <dgm:prSet presAssocID="{44F41B6A-4255-6D49-9BDB-F138934A220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D90EC-20A7-0245-8156-9EA801545623}" type="pres">
      <dgm:prSet presAssocID="{44F41B6A-4255-6D49-9BDB-F138934A220C}" presName="accent_2" presStyleCnt="0"/>
      <dgm:spPr/>
    </dgm:pt>
    <dgm:pt modelId="{D44C2795-99F3-7B49-9092-3C6FFB77C647}" type="pres">
      <dgm:prSet presAssocID="{44F41B6A-4255-6D49-9BDB-F138934A220C}" presName="accentRepeatNode" presStyleLbl="solidFgAcc1" presStyleIdx="1" presStyleCnt="4"/>
      <dgm:spPr/>
    </dgm:pt>
    <dgm:pt modelId="{4AD34414-F873-3C40-AFC2-AFA440DDC2EB}" type="pres">
      <dgm:prSet presAssocID="{BE2845D2-9197-7A44-8FE3-2E919B95EE3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65F80-6F36-C34B-8F8D-448BD1E52799}" type="pres">
      <dgm:prSet presAssocID="{BE2845D2-9197-7A44-8FE3-2E919B95EE36}" presName="accent_3" presStyleCnt="0"/>
      <dgm:spPr/>
    </dgm:pt>
    <dgm:pt modelId="{407563B6-5927-364B-B504-CF785C58E860}" type="pres">
      <dgm:prSet presAssocID="{BE2845D2-9197-7A44-8FE3-2E919B95EE36}" presName="accentRepeatNode" presStyleLbl="solidFgAcc1" presStyleIdx="2" presStyleCnt="4"/>
      <dgm:spPr/>
    </dgm:pt>
    <dgm:pt modelId="{A579E95D-1F57-6E49-AE74-4B695E43ABB6}" type="pres">
      <dgm:prSet presAssocID="{3FAAE864-4864-4844-8D53-56E260AC205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50306-90EC-F54F-87DA-6304B044B08C}" type="pres">
      <dgm:prSet presAssocID="{3FAAE864-4864-4844-8D53-56E260AC2056}" presName="accent_4" presStyleCnt="0"/>
      <dgm:spPr/>
    </dgm:pt>
    <dgm:pt modelId="{2AE76E82-2034-254C-A6C0-C7D1A85A2935}" type="pres">
      <dgm:prSet presAssocID="{3FAAE864-4864-4844-8D53-56E260AC2056}" presName="accentRepeatNode" presStyleLbl="solidFgAcc1" presStyleIdx="3" presStyleCnt="4"/>
      <dgm:spPr/>
    </dgm:pt>
  </dgm:ptLst>
  <dgm:cxnLst>
    <dgm:cxn modelId="{FF87E7A4-9A34-064B-A559-F085F3014AF8}" type="presOf" srcId="{BE2845D2-9197-7A44-8FE3-2E919B95EE36}" destId="{4AD34414-F873-3C40-AFC2-AFA440DDC2EB}" srcOrd="0" destOrd="0" presId="urn:microsoft.com/office/officeart/2008/layout/VerticalCurvedList"/>
    <dgm:cxn modelId="{647D6800-8049-8E47-AECC-9B14E87A0316}" type="presOf" srcId="{2E489115-C55E-BB45-A022-B146AE288F58}" destId="{12B6B5C7-43A7-1C4A-A0E2-DDBB2A423868}" srcOrd="0" destOrd="0" presId="urn:microsoft.com/office/officeart/2008/layout/VerticalCurvedList"/>
    <dgm:cxn modelId="{F4749D05-1728-FB4A-B6B0-C47E1E4226EA}" type="presOf" srcId="{415022D2-8F9A-3D45-B0B7-0CE3DA608B70}" destId="{4A0ED75C-3C2D-8D4B-AF21-4D717A5B7D8C}" srcOrd="0" destOrd="0" presId="urn:microsoft.com/office/officeart/2008/layout/VerticalCurvedList"/>
    <dgm:cxn modelId="{72558620-D84F-B74D-89F5-E77007464B33}" type="presOf" srcId="{3FAAE864-4864-4844-8D53-56E260AC2056}" destId="{A579E95D-1F57-6E49-AE74-4B695E43ABB6}" srcOrd="0" destOrd="0" presId="urn:microsoft.com/office/officeart/2008/layout/VerticalCurvedList"/>
    <dgm:cxn modelId="{C9004989-3A8B-0143-B299-C18DD28938C4}" type="presOf" srcId="{44F41B6A-4255-6D49-9BDB-F138934A220C}" destId="{B1F81158-4910-BF4D-B289-B537217B7483}" srcOrd="0" destOrd="0" presId="urn:microsoft.com/office/officeart/2008/layout/VerticalCurvedList"/>
    <dgm:cxn modelId="{AACA3DDD-4B8C-144B-AC3A-4A47E1000019}" srcId="{9F908847-94E6-E948-97B5-EE7BB1300024}" destId="{44F41B6A-4255-6D49-9BDB-F138934A220C}" srcOrd="1" destOrd="0" parTransId="{5D059074-2067-9A40-8914-436E44F3DAE5}" sibTransId="{77F2D48E-7A01-F54E-A49C-035297758465}"/>
    <dgm:cxn modelId="{5A0DC261-51C7-414E-8768-054E9ED8FF7D}" type="presOf" srcId="{9F908847-94E6-E948-97B5-EE7BB1300024}" destId="{0764CB61-4467-7649-A4F2-79CDBC481A16}" srcOrd="0" destOrd="0" presId="urn:microsoft.com/office/officeart/2008/layout/VerticalCurvedList"/>
    <dgm:cxn modelId="{E5E1594A-6071-9A4D-93E4-102CD2B92F74}" srcId="{9F908847-94E6-E948-97B5-EE7BB1300024}" destId="{BE2845D2-9197-7A44-8FE3-2E919B95EE36}" srcOrd="2" destOrd="0" parTransId="{5A7D8526-DA16-8F4A-8D26-5354547373AF}" sibTransId="{E64BBA5F-6CAC-224F-B72F-0BE741ED117D}"/>
    <dgm:cxn modelId="{BEF6DFA4-FD56-C44F-A5E4-2B6B3481BD98}" srcId="{9F908847-94E6-E948-97B5-EE7BB1300024}" destId="{415022D2-8F9A-3D45-B0B7-0CE3DA608B70}" srcOrd="0" destOrd="0" parTransId="{498813C5-C5F1-9C40-BC81-BA1A0E662FBA}" sibTransId="{2E489115-C55E-BB45-A022-B146AE288F58}"/>
    <dgm:cxn modelId="{74144048-4BF1-EA4A-B670-459614EE47AE}" srcId="{9F908847-94E6-E948-97B5-EE7BB1300024}" destId="{3FAAE864-4864-4844-8D53-56E260AC2056}" srcOrd="3" destOrd="0" parTransId="{7CEC5B54-0E47-CD4E-8A6A-453D9148C6EA}" sibTransId="{C60CABE3-6556-6841-9F13-C0CEDD07E026}"/>
    <dgm:cxn modelId="{D82C1A21-6C86-5148-8E9B-D465F7B92D0C}" type="presParOf" srcId="{0764CB61-4467-7649-A4F2-79CDBC481A16}" destId="{06144D86-2F8A-5D47-B053-10C6193B2381}" srcOrd="0" destOrd="0" presId="urn:microsoft.com/office/officeart/2008/layout/VerticalCurvedList"/>
    <dgm:cxn modelId="{36655087-23BF-384F-9CF4-EFF8E22D8A6B}" type="presParOf" srcId="{06144D86-2F8A-5D47-B053-10C6193B2381}" destId="{9ED69203-A43D-4849-8607-D4DCE0285AFC}" srcOrd="0" destOrd="0" presId="urn:microsoft.com/office/officeart/2008/layout/VerticalCurvedList"/>
    <dgm:cxn modelId="{F2E7C765-9363-DF49-9FFA-5828895034F8}" type="presParOf" srcId="{9ED69203-A43D-4849-8607-D4DCE0285AFC}" destId="{48CABB36-27E9-1744-B04B-2414BB26D2DF}" srcOrd="0" destOrd="0" presId="urn:microsoft.com/office/officeart/2008/layout/VerticalCurvedList"/>
    <dgm:cxn modelId="{242B2FB3-2CFA-CA4F-ACBB-3E46D87A1E2D}" type="presParOf" srcId="{9ED69203-A43D-4849-8607-D4DCE0285AFC}" destId="{12B6B5C7-43A7-1C4A-A0E2-DDBB2A423868}" srcOrd="1" destOrd="0" presId="urn:microsoft.com/office/officeart/2008/layout/VerticalCurvedList"/>
    <dgm:cxn modelId="{B7A3DE96-D868-E240-994B-EE1582D1FE58}" type="presParOf" srcId="{9ED69203-A43D-4849-8607-D4DCE0285AFC}" destId="{6CD647D8-7CF0-D249-82F1-4F1B274BA60E}" srcOrd="2" destOrd="0" presId="urn:microsoft.com/office/officeart/2008/layout/VerticalCurvedList"/>
    <dgm:cxn modelId="{B7C2EC9C-69FB-9C40-A057-A0C0FC5E1F37}" type="presParOf" srcId="{9ED69203-A43D-4849-8607-D4DCE0285AFC}" destId="{074283CC-42B4-1D48-A916-CB066B63A6A8}" srcOrd="3" destOrd="0" presId="urn:microsoft.com/office/officeart/2008/layout/VerticalCurvedList"/>
    <dgm:cxn modelId="{754091AC-26C7-4B4A-A935-F29A15A01E7B}" type="presParOf" srcId="{06144D86-2F8A-5D47-B053-10C6193B2381}" destId="{4A0ED75C-3C2D-8D4B-AF21-4D717A5B7D8C}" srcOrd="1" destOrd="0" presId="urn:microsoft.com/office/officeart/2008/layout/VerticalCurvedList"/>
    <dgm:cxn modelId="{50D0DC29-F8AE-7D42-B651-67B615A1B5F0}" type="presParOf" srcId="{06144D86-2F8A-5D47-B053-10C6193B2381}" destId="{17096232-8F11-2547-B338-0A3B91833443}" srcOrd="2" destOrd="0" presId="urn:microsoft.com/office/officeart/2008/layout/VerticalCurvedList"/>
    <dgm:cxn modelId="{586D7C29-2EF6-0441-9DDC-B130869DE643}" type="presParOf" srcId="{17096232-8F11-2547-B338-0A3B91833443}" destId="{77806EAF-B3D5-B540-93D7-6097B0C4243E}" srcOrd="0" destOrd="0" presId="urn:microsoft.com/office/officeart/2008/layout/VerticalCurvedList"/>
    <dgm:cxn modelId="{867482F1-52C9-734D-BEDB-8779C6DF4E63}" type="presParOf" srcId="{06144D86-2F8A-5D47-B053-10C6193B2381}" destId="{B1F81158-4910-BF4D-B289-B537217B7483}" srcOrd="3" destOrd="0" presId="urn:microsoft.com/office/officeart/2008/layout/VerticalCurvedList"/>
    <dgm:cxn modelId="{F85BCABA-3E12-7441-BB59-85FC86DCB650}" type="presParOf" srcId="{06144D86-2F8A-5D47-B053-10C6193B2381}" destId="{1EAD90EC-20A7-0245-8156-9EA801545623}" srcOrd="4" destOrd="0" presId="urn:microsoft.com/office/officeart/2008/layout/VerticalCurvedList"/>
    <dgm:cxn modelId="{1AB0DF19-DB58-804E-8E02-B4BB4F9D4982}" type="presParOf" srcId="{1EAD90EC-20A7-0245-8156-9EA801545623}" destId="{D44C2795-99F3-7B49-9092-3C6FFB77C647}" srcOrd="0" destOrd="0" presId="urn:microsoft.com/office/officeart/2008/layout/VerticalCurvedList"/>
    <dgm:cxn modelId="{F93687E3-8442-9643-B7E6-153DB2EFA8C6}" type="presParOf" srcId="{06144D86-2F8A-5D47-B053-10C6193B2381}" destId="{4AD34414-F873-3C40-AFC2-AFA440DDC2EB}" srcOrd="5" destOrd="0" presId="urn:microsoft.com/office/officeart/2008/layout/VerticalCurvedList"/>
    <dgm:cxn modelId="{E64CACF7-2634-0F4D-B16B-3E695E0ABA90}" type="presParOf" srcId="{06144D86-2F8A-5D47-B053-10C6193B2381}" destId="{02165F80-6F36-C34B-8F8D-448BD1E52799}" srcOrd="6" destOrd="0" presId="urn:microsoft.com/office/officeart/2008/layout/VerticalCurvedList"/>
    <dgm:cxn modelId="{6C32DBFA-9EEE-0B45-A6A8-9249731EAB23}" type="presParOf" srcId="{02165F80-6F36-C34B-8F8D-448BD1E52799}" destId="{407563B6-5927-364B-B504-CF785C58E860}" srcOrd="0" destOrd="0" presId="urn:microsoft.com/office/officeart/2008/layout/VerticalCurvedList"/>
    <dgm:cxn modelId="{F1F9504C-0674-274E-A358-C20015CCE973}" type="presParOf" srcId="{06144D86-2F8A-5D47-B053-10C6193B2381}" destId="{A579E95D-1F57-6E49-AE74-4B695E43ABB6}" srcOrd="7" destOrd="0" presId="urn:microsoft.com/office/officeart/2008/layout/VerticalCurvedList"/>
    <dgm:cxn modelId="{C296FB84-673E-3541-878A-67B14F9DD1BD}" type="presParOf" srcId="{06144D86-2F8A-5D47-B053-10C6193B2381}" destId="{6D050306-90EC-F54F-87DA-6304B044B08C}" srcOrd="8" destOrd="0" presId="urn:microsoft.com/office/officeart/2008/layout/VerticalCurvedList"/>
    <dgm:cxn modelId="{D4BAD76A-2887-3848-BEEB-E2D9742BB51E}" type="presParOf" srcId="{6D050306-90EC-F54F-87DA-6304B044B08C}" destId="{2AE76E82-2034-254C-A6C0-C7D1A85A29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230B91-E6EF-E540-BD48-A3614140E6B5}" type="doc">
      <dgm:prSet loTypeId="urn:microsoft.com/office/officeart/2005/8/layout/hierarchy2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7B50DDA-4426-F547-BE6C-A75A72155C07}">
      <dgm:prSet phldrT="[Text]" custT="1"/>
      <dgm:spPr/>
      <dgm:t>
        <a:bodyPr/>
        <a:lstStyle/>
        <a:p>
          <a:r>
            <a:rPr lang="en-US" sz="2000" b="1" i="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Apply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2C5D133-16C6-F947-9317-271112DE2FD9}" type="parTrans" cxnId="{705483E4-5A64-BE49-A5C1-9B18422F0A81}">
      <dgm:prSet custT="1"/>
      <dgm:spPr>
        <a:solidFill>
          <a:schemeClr val="bg1">
            <a:lumMod val="75000"/>
            <a:lumOff val="25000"/>
          </a:schemeClr>
        </a:solidFill>
        <a:ln>
          <a:solidFill>
            <a:schemeClr val="bg1">
              <a:lumMod val="65000"/>
              <a:lumOff val="35000"/>
            </a:schemeClr>
          </a:solidFill>
        </a:ln>
      </dgm:spPr>
      <dgm:t>
        <a:bodyPr/>
        <a:lstStyle/>
        <a:p>
          <a:endParaRPr lang="en-US" sz="900">
            <a:solidFill>
              <a:schemeClr val="tx1">
                <a:lumMod val="65000"/>
              </a:schemeClr>
            </a:solidFill>
          </a:endParaRPr>
        </a:p>
      </dgm:t>
    </dgm:pt>
    <dgm:pt modelId="{D8155AF6-EF33-504B-B333-5D633085A07C}" type="sibTrans" cxnId="{705483E4-5A64-BE49-A5C1-9B18422F0A81}">
      <dgm:prSet/>
      <dgm:spPr/>
      <dgm:t>
        <a:bodyPr/>
        <a:lstStyle/>
        <a:p>
          <a:endParaRPr lang="en-US"/>
        </a:p>
      </dgm:t>
    </dgm:pt>
    <dgm:pt modelId="{52FAB8B4-A8E1-3F47-B8B2-0F18EC961EAA}">
      <dgm:prSet phldrT="[Text]" custT="1"/>
      <dgm:spPr/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TypeApply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279EC26-CA83-F049-816C-837AAD568AC9}" type="parTrans" cxnId="{C2F33B5F-32E2-6B42-A06C-E8A42DDEA164}">
      <dgm:prSet custT="1"/>
      <dgm:spPr/>
      <dgm:t>
        <a:bodyPr/>
        <a:lstStyle/>
        <a:p>
          <a:endParaRPr lang="en-US" sz="900"/>
        </a:p>
      </dgm:t>
    </dgm:pt>
    <dgm:pt modelId="{44BAAD7F-B2FA-5B4D-9FEF-AEDE709003EF}" type="sibTrans" cxnId="{C2F33B5F-32E2-6B42-A06C-E8A42DDEA164}">
      <dgm:prSet/>
      <dgm:spPr/>
      <dgm:t>
        <a:bodyPr/>
        <a:lstStyle/>
        <a:p>
          <a:endParaRPr lang="en-US"/>
        </a:p>
      </dgm:t>
    </dgm:pt>
    <dgm:pt modelId="{7404F6F1-8807-8248-B372-369B4838D57F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Contextualizer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00B12CF-A4BD-214D-B9B6-5B5BCB17BCA8}" type="parTrans" cxnId="{2791F1E2-47BD-D84D-82AE-285C8E073746}">
      <dgm:prSet custT="1"/>
      <dgm:spPr/>
      <dgm:t>
        <a:bodyPr/>
        <a:lstStyle/>
        <a:p>
          <a:endParaRPr lang="en-US" sz="900"/>
        </a:p>
      </dgm:t>
    </dgm:pt>
    <dgm:pt modelId="{582F99D4-80C6-2B48-AAD8-5FACB6698B32}" type="sibTrans" cxnId="{2791F1E2-47BD-D84D-82AE-285C8E073746}">
      <dgm:prSet/>
      <dgm:spPr/>
      <dgm:t>
        <a:bodyPr/>
        <a:lstStyle/>
        <a:p>
          <a:endParaRPr lang="en-US"/>
        </a:p>
      </dgm:t>
    </dgm:pt>
    <dgm:pt modelId="{FC8E46F2-3BEB-5C4C-97CE-BE4ADD9F7B86}">
      <dgm:prSet phldrT="[Text]" custT="1"/>
      <dgm:spPr>
        <a:solidFill>
          <a:srgbClr val="595959"/>
        </a:solidFill>
        <a:ln>
          <a:solidFill>
            <a:srgbClr val="7F7F7F"/>
          </a:solidFill>
        </a:ln>
      </dgm:spPr>
      <dgm:t>
        <a:bodyPr/>
        <a:lstStyle/>
        <a:p>
          <a:r>
            <a:rPr lang="en-US" sz="2000" b="1" i="1" dirty="0" err="1" smtClean="0">
              <a:solidFill>
                <a:schemeClr val="tx1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Φ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D954D48-12AA-A74B-96E7-EC714D33D98D}" type="parTrans" cxnId="{0878170D-42F3-1D42-8A2D-3F7EAD569576}">
      <dgm:prSet custT="1"/>
      <dgm:spPr/>
      <dgm:t>
        <a:bodyPr/>
        <a:lstStyle/>
        <a:p>
          <a:endParaRPr lang="en-US" sz="900"/>
        </a:p>
      </dgm:t>
    </dgm:pt>
    <dgm:pt modelId="{E7E775EF-9CF4-B44B-A7E5-2BF94F25C267}" type="sibTrans" cxnId="{0878170D-42F3-1D42-8A2D-3F7EAD569576}">
      <dgm:prSet/>
      <dgm:spPr/>
      <dgm:t>
        <a:bodyPr/>
        <a:lstStyle/>
        <a:p>
          <a:endParaRPr lang="en-US"/>
        </a:p>
      </dgm:t>
    </dgm:pt>
    <dgm:pt modelId="{3F7BA856-A63D-5E46-A546-E5A24044F650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2000" b="1" i="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Select</a:t>
          </a:r>
          <a:endParaRPr lang="en-US" sz="2000" b="1" i="0" dirty="0"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FC817A6-689E-CE4B-8EAC-C5238BFA7631}" type="sibTrans" cxnId="{CEF6B347-FA45-8E41-9109-8863C192D0DC}">
      <dgm:prSet/>
      <dgm:spPr/>
      <dgm:t>
        <a:bodyPr/>
        <a:lstStyle/>
        <a:p>
          <a:endParaRPr lang="en-US"/>
        </a:p>
      </dgm:t>
    </dgm:pt>
    <dgm:pt modelId="{B6F6E46D-A597-C647-BF9E-51E0C22EC160}" type="parTrans" cxnId="{CEF6B347-FA45-8E41-9109-8863C192D0DC}">
      <dgm:prSet custT="1"/>
      <dgm:spPr/>
      <dgm:t>
        <a:bodyPr/>
        <a:lstStyle/>
        <a:p>
          <a:endParaRPr lang="en-US" sz="900"/>
        </a:p>
      </dgm:t>
    </dgm:pt>
    <dgm:pt modelId="{EA0CF049-35D1-024A-8B2D-E01F6873B5DB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firstName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542ACA0-1935-C448-91A8-4801FCC8801C}" type="sibTrans" cxnId="{B85399D1-0597-AF4F-B368-38B275121601}">
      <dgm:prSet/>
      <dgm:spPr/>
      <dgm:t>
        <a:bodyPr/>
        <a:lstStyle/>
        <a:p>
          <a:endParaRPr lang="en-US"/>
        </a:p>
      </dgm:t>
    </dgm:pt>
    <dgm:pt modelId="{3D3F0953-0DAB-504E-BFBB-55C2A32DFA68}" type="parTrans" cxnId="{B85399D1-0597-AF4F-B368-38B275121601}">
      <dgm:prSet custT="1"/>
      <dgm:spPr/>
      <dgm:t>
        <a:bodyPr/>
        <a:lstStyle/>
        <a:p>
          <a:endParaRPr lang="en-US" sz="900"/>
        </a:p>
      </dgm:t>
    </dgm:pt>
    <dgm:pt modelId="{A2C3E5BB-B837-6F41-9308-DCFEFFA3364C}">
      <dgm:prSet phldrT="[Text]" custT="1"/>
      <dgm:spPr/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Ident</a:t>
          </a:r>
          <a:r>
            <a:rPr lang="en-US" sz="2000" b="1" i="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(“p”)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23A4BEF-F076-034E-AC01-76526F3C6D1D}" type="sibTrans" cxnId="{960C3B92-8AC8-034A-864E-9142A9B15BB4}">
      <dgm:prSet/>
      <dgm:spPr/>
      <dgm:t>
        <a:bodyPr/>
        <a:lstStyle/>
        <a:p>
          <a:endParaRPr lang="en-US"/>
        </a:p>
      </dgm:t>
    </dgm:pt>
    <dgm:pt modelId="{1CDC9846-DB18-CA4F-880B-99C9C2343B6B}" type="parTrans" cxnId="{960C3B92-8AC8-034A-864E-9142A9B15BB4}">
      <dgm:prSet custT="1"/>
      <dgm:spPr/>
      <dgm:t>
        <a:bodyPr/>
        <a:lstStyle/>
        <a:p>
          <a:endParaRPr lang="en-US" sz="900"/>
        </a:p>
      </dgm:t>
    </dgm:pt>
    <dgm:pt modelId="{3CB78835-350A-A14E-A899-594D77A30505}" type="pres">
      <dgm:prSet presAssocID="{1E230B91-E6EF-E540-BD48-A3614140E6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39C86-92D7-E942-843F-7AECF57A9CF2}" type="pres">
      <dgm:prSet presAssocID="{87B50DDA-4426-F547-BE6C-A75A72155C07}" presName="root1" presStyleCnt="0"/>
      <dgm:spPr/>
    </dgm:pt>
    <dgm:pt modelId="{67ED8075-2F86-8042-9A3F-FD02F534453B}" type="pres">
      <dgm:prSet presAssocID="{87B50DDA-4426-F547-BE6C-A75A72155C0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92DCB0-C411-2C40-BBCE-F8F9A4E16DFA}" type="pres">
      <dgm:prSet presAssocID="{87B50DDA-4426-F547-BE6C-A75A72155C07}" presName="level2hierChild" presStyleCnt="0"/>
      <dgm:spPr/>
    </dgm:pt>
    <dgm:pt modelId="{A90472CC-402D-4345-B9EF-A0F4240E692D}" type="pres">
      <dgm:prSet presAssocID="{4279EC26-CA83-F049-816C-837AAD568AC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0EB0746-E8D9-6F43-8A19-2B53F063179D}" type="pres">
      <dgm:prSet presAssocID="{4279EC26-CA83-F049-816C-837AAD568AC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1EF5957-A52B-8749-9212-C4A809BC9C33}" type="pres">
      <dgm:prSet presAssocID="{52FAB8B4-A8E1-3F47-B8B2-0F18EC961EAA}" presName="root2" presStyleCnt="0"/>
      <dgm:spPr/>
    </dgm:pt>
    <dgm:pt modelId="{C417F5B6-72F7-954E-96A5-5DBFCEC022C5}" type="pres">
      <dgm:prSet presAssocID="{52FAB8B4-A8E1-3F47-B8B2-0F18EC961EAA}" presName="LevelTwoTextNode" presStyleLbl="node2" presStyleIdx="0" presStyleCnt="2" custScaleX="1070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058E97-3A7D-AA4E-9592-B4A9B001CCB4}" type="pres">
      <dgm:prSet presAssocID="{52FAB8B4-A8E1-3F47-B8B2-0F18EC961EAA}" presName="level3hierChild" presStyleCnt="0"/>
      <dgm:spPr/>
    </dgm:pt>
    <dgm:pt modelId="{249A94DA-E19D-014F-8D90-B3A2913662ED}" type="pres">
      <dgm:prSet presAssocID="{700B12CF-A4BD-214D-B9B6-5B5BCB17BCA8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324DB2FD-1600-FD45-B445-3AF5A5BE7593}" type="pres">
      <dgm:prSet presAssocID="{700B12CF-A4BD-214D-B9B6-5B5BCB17BCA8}" presName="connTx" presStyleLbl="parChTrans1D3" presStyleIdx="0" presStyleCnt="4"/>
      <dgm:spPr/>
      <dgm:t>
        <a:bodyPr/>
        <a:lstStyle/>
        <a:p>
          <a:endParaRPr lang="en-US"/>
        </a:p>
      </dgm:t>
    </dgm:pt>
    <dgm:pt modelId="{0DDA97F2-22F0-B74F-90FE-52337C009B70}" type="pres">
      <dgm:prSet presAssocID="{7404F6F1-8807-8248-B372-369B4838D57F}" presName="root2" presStyleCnt="0"/>
      <dgm:spPr/>
    </dgm:pt>
    <dgm:pt modelId="{726D1954-9637-2F4D-A5B1-9F13CBAC59C7}" type="pres">
      <dgm:prSet presAssocID="{7404F6F1-8807-8248-B372-369B4838D57F}" presName="LevelTwoTextNode" presStyleLbl="node3" presStyleIdx="0" presStyleCnt="4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595139-C214-C744-BF66-38B45858AFCE}" type="pres">
      <dgm:prSet presAssocID="{7404F6F1-8807-8248-B372-369B4838D57F}" presName="level3hierChild" presStyleCnt="0"/>
      <dgm:spPr/>
    </dgm:pt>
    <dgm:pt modelId="{9CE835D7-5F25-2F49-993C-CF336C6F45E2}" type="pres">
      <dgm:prSet presAssocID="{AD954D48-12AA-A74B-96E7-EC714D33D98D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C8F8E02E-AE2B-0048-9B59-7ED6325C5BA0}" type="pres">
      <dgm:prSet presAssocID="{AD954D48-12AA-A74B-96E7-EC714D33D98D}" presName="connTx" presStyleLbl="parChTrans1D3" presStyleIdx="1" presStyleCnt="4"/>
      <dgm:spPr/>
      <dgm:t>
        <a:bodyPr/>
        <a:lstStyle/>
        <a:p>
          <a:endParaRPr lang="en-US"/>
        </a:p>
      </dgm:t>
    </dgm:pt>
    <dgm:pt modelId="{42D4898B-F930-9141-A3FE-677D84DE0465}" type="pres">
      <dgm:prSet presAssocID="{FC8E46F2-3BEB-5C4C-97CE-BE4ADD9F7B86}" presName="root2" presStyleCnt="0"/>
      <dgm:spPr/>
    </dgm:pt>
    <dgm:pt modelId="{A5CF5E36-67C2-294B-A660-513098B73AA0}" type="pres">
      <dgm:prSet presAssocID="{FC8E46F2-3BEB-5C4C-97CE-BE4ADD9F7B86}" presName="LevelTwoTextNode" presStyleLbl="node3" presStyleIdx="1" presStyleCnt="4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834D52-1BC5-5D41-8A59-FDA8D38B3D16}" type="pres">
      <dgm:prSet presAssocID="{FC8E46F2-3BEB-5C4C-97CE-BE4ADD9F7B86}" presName="level3hierChild" presStyleCnt="0"/>
      <dgm:spPr/>
    </dgm:pt>
    <dgm:pt modelId="{79F35E16-AF14-9B49-8019-CC0608F87B4D}" type="pres">
      <dgm:prSet presAssocID="{B6F6E46D-A597-C647-BF9E-51E0C22EC16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A201A87-11DC-2F43-B198-591B9ECDD40C}" type="pres">
      <dgm:prSet presAssocID="{B6F6E46D-A597-C647-BF9E-51E0C22EC16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A7BD93B-EE17-9648-8A28-99014C7CFE84}" type="pres">
      <dgm:prSet presAssocID="{3F7BA856-A63D-5E46-A546-E5A24044F650}" presName="root2" presStyleCnt="0"/>
      <dgm:spPr/>
    </dgm:pt>
    <dgm:pt modelId="{56C86CF1-CBC3-C147-A2F3-DD72866BCF43}" type="pres">
      <dgm:prSet presAssocID="{3F7BA856-A63D-5E46-A546-E5A24044F650}" presName="LevelTwoTextNode" presStyleLbl="node2" presStyleIdx="1" presStyleCnt="2" custScaleX="1070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2A7110-25F4-D243-B46A-9AFC26E31D59}" type="pres">
      <dgm:prSet presAssocID="{3F7BA856-A63D-5E46-A546-E5A24044F650}" presName="level3hierChild" presStyleCnt="0"/>
      <dgm:spPr/>
    </dgm:pt>
    <dgm:pt modelId="{9686C217-429A-1C42-B0EF-516AB07BC9D5}" type="pres">
      <dgm:prSet presAssocID="{1CDC9846-DB18-CA4F-880B-99C9C2343B6B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B4703125-27BB-9C48-A7D2-A81A5BCCC9D2}" type="pres">
      <dgm:prSet presAssocID="{1CDC9846-DB18-CA4F-880B-99C9C2343B6B}" presName="connTx" presStyleLbl="parChTrans1D3" presStyleIdx="2" presStyleCnt="4"/>
      <dgm:spPr/>
      <dgm:t>
        <a:bodyPr/>
        <a:lstStyle/>
        <a:p>
          <a:endParaRPr lang="en-US"/>
        </a:p>
      </dgm:t>
    </dgm:pt>
    <dgm:pt modelId="{06FB407D-1AD3-2C48-9F81-70D68504FB77}" type="pres">
      <dgm:prSet presAssocID="{A2C3E5BB-B837-6F41-9308-DCFEFFA3364C}" presName="root2" presStyleCnt="0"/>
      <dgm:spPr/>
    </dgm:pt>
    <dgm:pt modelId="{AE89C491-C0A5-214C-90DC-EF86427FD730}" type="pres">
      <dgm:prSet presAssocID="{A2C3E5BB-B837-6F41-9308-DCFEFFA3364C}" presName="LevelTwoTextNode" presStyleLbl="node3" presStyleIdx="2" presStyleCnt="4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29C5DC-C491-1D4D-8171-C92105B7DE04}" type="pres">
      <dgm:prSet presAssocID="{A2C3E5BB-B837-6F41-9308-DCFEFFA3364C}" presName="level3hierChild" presStyleCnt="0"/>
      <dgm:spPr/>
    </dgm:pt>
    <dgm:pt modelId="{58C9F512-4074-CB4E-A8C5-4F7C91A64220}" type="pres">
      <dgm:prSet presAssocID="{3D3F0953-0DAB-504E-BFBB-55C2A32DFA68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4FB9989A-ABA7-124D-B06D-8C03FCC845B5}" type="pres">
      <dgm:prSet presAssocID="{3D3F0953-0DAB-504E-BFBB-55C2A32DFA68}" presName="connTx" presStyleLbl="parChTrans1D3" presStyleIdx="3" presStyleCnt="4"/>
      <dgm:spPr/>
      <dgm:t>
        <a:bodyPr/>
        <a:lstStyle/>
        <a:p>
          <a:endParaRPr lang="en-US"/>
        </a:p>
      </dgm:t>
    </dgm:pt>
    <dgm:pt modelId="{6C939E4E-6AF0-CC4B-86F2-142FC7037DFB}" type="pres">
      <dgm:prSet presAssocID="{EA0CF049-35D1-024A-8B2D-E01F6873B5DB}" presName="root2" presStyleCnt="0"/>
      <dgm:spPr/>
    </dgm:pt>
    <dgm:pt modelId="{1FEC3823-4181-F642-B269-937BCBC9BE4C}" type="pres">
      <dgm:prSet presAssocID="{EA0CF049-35D1-024A-8B2D-E01F6873B5DB}" presName="LevelTwoTextNode" presStyleLbl="node3" presStyleIdx="3" presStyleCnt="4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EDFD94-7542-2145-988D-44E89AD030D9}" type="pres">
      <dgm:prSet presAssocID="{EA0CF049-35D1-024A-8B2D-E01F6873B5DB}" presName="level3hierChild" presStyleCnt="0"/>
      <dgm:spPr/>
    </dgm:pt>
  </dgm:ptLst>
  <dgm:cxnLst>
    <dgm:cxn modelId="{FBFE5CFA-9FA5-FD44-ACA0-A84408C3AA11}" type="presOf" srcId="{AD954D48-12AA-A74B-96E7-EC714D33D98D}" destId="{9CE835D7-5F25-2F49-993C-CF336C6F45E2}" srcOrd="0" destOrd="0" presId="urn:microsoft.com/office/officeart/2005/8/layout/hierarchy2"/>
    <dgm:cxn modelId="{DC4EE325-8630-EA4A-8562-F715E5AA9177}" type="presOf" srcId="{AD954D48-12AA-A74B-96E7-EC714D33D98D}" destId="{C8F8E02E-AE2B-0048-9B59-7ED6325C5BA0}" srcOrd="1" destOrd="0" presId="urn:microsoft.com/office/officeart/2005/8/layout/hierarchy2"/>
    <dgm:cxn modelId="{F5E28E18-8BE7-9E47-ACF3-1CA6163F3A6D}" type="presOf" srcId="{1E230B91-E6EF-E540-BD48-A3614140E6B5}" destId="{3CB78835-350A-A14E-A899-594D77A30505}" srcOrd="0" destOrd="0" presId="urn:microsoft.com/office/officeart/2005/8/layout/hierarchy2"/>
    <dgm:cxn modelId="{14AEE033-0559-394D-8012-7E0018E5648E}" type="presOf" srcId="{52FAB8B4-A8E1-3F47-B8B2-0F18EC961EAA}" destId="{C417F5B6-72F7-954E-96A5-5DBFCEC022C5}" srcOrd="0" destOrd="0" presId="urn:microsoft.com/office/officeart/2005/8/layout/hierarchy2"/>
    <dgm:cxn modelId="{CEF6B347-FA45-8E41-9109-8863C192D0DC}" srcId="{87B50DDA-4426-F547-BE6C-A75A72155C07}" destId="{3F7BA856-A63D-5E46-A546-E5A24044F650}" srcOrd="1" destOrd="0" parTransId="{B6F6E46D-A597-C647-BF9E-51E0C22EC160}" sibTransId="{DFC817A6-689E-CE4B-8EAC-C5238BFA7631}"/>
    <dgm:cxn modelId="{2791F1E2-47BD-D84D-82AE-285C8E073746}" srcId="{52FAB8B4-A8E1-3F47-B8B2-0F18EC961EAA}" destId="{7404F6F1-8807-8248-B372-369B4838D57F}" srcOrd="0" destOrd="0" parTransId="{700B12CF-A4BD-214D-B9B6-5B5BCB17BCA8}" sibTransId="{582F99D4-80C6-2B48-AAD8-5FACB6698B32}"/>
    <dgm:cxn modelId="{5C393718-C6A0-C64C-8B27-4A596DD9900E}" type="presOf" srcId="{A2C3E5BB-B837-6F41-9308-DCFEFFA3364C}" destId="{AE89C491-C0A5-214C-90DC-EF86427FD730}" srcOrd="0" destOrd="0" presId="urn:microsoft.com/office/officeart/2005/8/layout/hierarchy2"/>
    <dgm:cxn modelId="{B85399D1-0597-AF4F-B368-38B275121601}" srcId="{3F7BA856-A63D-5E46-A546-E5A24044F650}" destId="{EA0CF049-35D1-024A-8B2D-E01F6873B5DB}" srcOrd="1" destOrd="0" parTransId="{3D3F0953-0DAB-504E-BFBB-55C2A32DFA68}" sibTransId="{4542ACA0-1935-C448-91A8-4801FCC8801C}"/>
    <dgm:cxn modelId="{87E00884-3D45-084B-A3D7-FFDDE34B5AAD}" type="presOf" srcId="{87B50DDA-4426-F547-BE6C-A75A72155C07}" destId="{67ED8075-2F86-8042-9A3F-FD02F534453B}" srcOrd="0" destOrd="0" presId="urn:microsoft.com/office/officeart/2005/8/layout/hierarchy2"/>
    <dgm:cxn modelId="{3E04CBC5-9E2E-B042-ADFB-7E19578333C9}" type="presOf" srcId="{B6F6E46D-A597-C647-BF9E-51E0C22EC160}" destId="{BA201A87-11DC-2F43-B198-591B9ECDD40C}" srcOrd="1" destOrd="0" presId="urn:microsoft.com/office/officeart/2005/8/layout/hierarchy2"/>
    <dgm:cxn modelId="{ED183AC7-BA2D-C94B-9F22-01DA39A7D527}" type="presOf" srcId="{B6F6E46D-A597-C647-BF9E-51E0C22EC160}" destId="{79F35E16-AF14-9B49-8019-CC0608F87B4D}" srcOrd="0" destOrd="0" presId="urn:microsoft.com/office/officeart/2005/8/layout/hierarchy2"/>
    <dgm:cxn modelId="{58B6459B-74EC-C344-A051-873DA66FA744}" type="presOf" srcId="{700B12CF-A4BD-214D-B9B6-5B5BCB17BCA8}" destId="{249A94DA-E19D-014F-8D90-B3A2913662ED}" srcOrd="0" destOrd="0" presId="urn:microsoft.com/office/officeart/2005/8/layout/hierarchy2"/>
    <dgm:cxn modelId="{04EBEF72-A8D6-F544-B402-5B0BA6BD12C2}" type="presOf" srcId="{7404F6F1-8807-8248-B372-369B4838D57F}" destId="{726D1954-9637-2F4D-A5B1-9F13CBAC59C7}" srcOrd="0" destOrd="0" presId="urn:microsoft.com/office/officeart/2005/8/layout/hierarchy2"/>
    <dgm:cxn modelId="{D200F648-7FE2-AC4A-842F-1F0F5955E959}" type="presOf" srcId="{1CDC9846-DB18-CA4F-880B-99C9C2343B6B}" destId="{9686C217-429A-1C42-B0EF-516AB07BC9D5}" srcOrd="0" destOrd="0" presId="urn:microsoft.com/office/officeart/2005/8/layout/hierarchy2"/>
    <dgm:cxn modelId="{705483E4-5A64-BE49-A5C1-9B18422F0A81}" srcId="{1E230B91-E6EF-E540-BD48-A3614140E6B5}" destId="{87B50DDA-4426-F547-BE6C-A75A72155C07}" srcOrd="0" destOrd="0" parTransId="{62C5D133-16C6-F947-9317-271112DE2FD9}" sibTransId="{D8155AF6-EF33-504B-B333-5D633085A07C}"/>
    <dgm:cxn modelId="{A2CBD535-B427-AA49-B14F-6C8EF378713C}" type="presOf" srcId="{700B12CF-A4BD-214D-B9B6-5B5BCB17BCA8}" destId="{324DB2FD-1600-FD45-B445-3AF5A5BE7593}" srcOrd="1" destOrd="0" presId="urn:microsoft.com/office/officeart/2005/8/layout/hierarchy2"/>
    <dgm:cxn modelId="{D0886F38-BE6B-5649-B2AF-2C6811653A5D}" type="presOf" srcId="{3D3F0953-0DAB-504E-BFBB-55C2A32DFA68}" destId="{58C9F512-4074-CB4E-A8C5-4F7C91A64220}" srcOrd="0" destOrd="0" presId="urn:microsoft.com/office/officeart/2005/8/layout/hierarchy2"/>
    <dgm:cxn modelId="{2BA1BB26-7219-BD4C-9A8D-22CDCEA255AE}" type="presOf" srcId="{1CDC9846-DB18-CA4F-880B-99C9C2343B6B}" destId="{B4703125-27BB-9C48-A7D2-A81A5BCCC9D2}" srcOrd="1" destOrd="0" presId="urn:microsoft.com/office/officeart/2005/8/layout/hierarchy2"/>
    <dgm:cxn modelId="{0878170D-42F3-1D42-8A2D-3F7EAD569576}" srcId="{52FAB8B4-A8E1-3F47-B8B2-0F18EC961EAA}" destId="{FC8E46F2-3BEB-5C4C-97CE-BE4ADD9F7B86}" srcOrd="1" destOrd="0" parTransId="{AD954D48-12AA-A74B-96E7-EC714D33D98D}" sibTransId="{E7E775EF-9CF4-B44B-A7E5-2BF94F25C267}"/>
    <dgm:cxn modelId="{D9939593-3050-6C4D-A752-D9CD944DDA57}" type="presOf" srcId="{4279EC26-CA83-F049-816C-837AAD568AC9}" destId="{D0EB0746-E8D9-6F43-8A19-2B53F063179D}" srcOrd="1" destOrd="0" presId="urn:microsoft.com/office/officeart/2005/8/layout/hierarchy2"/>
    <dgm:cxn modelId="{98BABA51-13A3-6645-A141-E0C5F88E7E7D}" type="presOf" srcId="{3D3F0953-0DAB-504E-BFBB-55C2A32DFA68}" destId="{4FB9989A-ABA7-124D-B06D-8C03FCC845B5}" srcOrd="1" destOrd="0" presId="urn:microsoft.com/office/officeart/2005/8/layout/hierarchy2"/>
    <dgm:cxn modelId="{C2F33B5F-32E2-6B42-A06C-E8A42DDEA164}" srcId="{87B50DDA-4426-F547-BE6C-A75A72155C07}" destId="{52FAB8B4-A8E1-3F47-B8B2-0F18EC961EAA}" srcOrd="0" destOrd="0" parTransId="{4279EC26-CA83-F049-816C-837AAD568AC9}" sibTransId="{44BAAD7F-B2FA-5B4D-9FEF-AEDE709003EF}"/>
    <dgm:cxn modelId="{98EA9219-AFAF-E345-9AAB-82ACD6F58ED5}" type="presOf" srcId="{FC8E46F2-3BEB-5C4C-97CE-BE4ADD9F7B86}" destId="{A5CF5E36-67C2-294B-A660-513098B73AA0}" srcOrd="0" destOrd="0" presId="urn:microsoft.com/office/officeart/2005/8/layout/hierarchy2"/>
    <dgm:cxn modelId="{960C3B92-8AC8-034A-864E-9142A9B15BB4}" srcId="{3F7BA856-A63D-5E46-A546-E5A24044F650}" destId="{A2C3E5BB-B837-6F41-9308-DCFEFFA3364C}" srcOrd="0" destOrd="0" parTransId="{1CDC9846-DB18-CA4F-880B-99C9C2343B6B}" sibTransId="{B23A4BEF-F076-034E-AC01-76526F3C6D1D}"/>
    <dgm:cxn modelId="{6D26378C-C953-C440-B3F5-80E79B933F6F}" type="presOf" srcId="{4279EC26-CA83-F049-816C-837AAD568AC9}" destId="{A90472CC-402D-4345-B9EF-A0F4240E692D}" srcOrd="0" destOrd="0" presId="urn:microsoft.com/office/officeart/2005/8/layout/hierarchy2"/>
    <dgm:cxn modelId="{03E3C6D6-A423-0D40-9885-792A274E2A1F}" type="presOf" srcId="{EA0CF049-35D1-024A-8B2D-E01F6873B5DB}" destId="{1FEC3823-4181-F642-B269-937BCBC9BE4C}" srcOrd="0" destOrd="0" presId="urn:microsoft.com/office/officeart/2005/8/layout/hierarchy2"/>
    <dgm:cxn modelId="{7BE8FECC-A792-144F-AC55-C1600FB0721E}" type="presOf" srcId="{3F7BA856-A63D-5E46-A546-E5A24044F650}" destId="{56C86CF1-CBC3-C147-A2F3-DD72866BCF43}" srcOrd="0" destOrd="0" presId="urn:microsoft.com/office/officeart/2005/8/layout/hierarchy2"/>
    <dgm:cxn modelId="{E6D0398C-8DF1-9044-9FF8-D65D7FF79E37}" type="presParOf" srcId="{3CB78835-350A-A14E-A899-594D77A30505}" destId="{E6C39C86-92D7-E942-843F-7AECF57A9CF2}" srcOrd="0" destOrd="0" presId="urn:microsoft.com/office/officeart/2005/8/layout/hierarchy2"/>
    <dgm:cxn modelId="{97C5C7DA-3604-1147-81BF-991E221B8579}" type="presParOf" srcId="{E6C39C86-92D7-E942-843F-7AECF57A9CF2}" destId="{67ED8075-2F86-8042-9A3F-FD02F534453B}" srcOrd="0" destOrd="0" presId="urn:microsoft.com/office/officeart/2005/8/layout/hierarchy2"/>
    <dgm:cxn modelId="{C8840E54-E78E-5C4B-8106-88A282C6FA57}" type="presParOf" srcId="{E6C39C86-92D7-E942-843F-7AECF57A9CF2}" destId="{8E92DCB0-C411-2C40-BBCE-F8F9A4E16DFA}" srcOrd="1" destOrd="0" presId="urn:microsoft.com/office/officeart/2005/8/layout/hierarchy2"/>
    <dgm:cxn modelId="{C99CA354-67D4-3745-9CA6-9BE32A880B26}" type="presParOf" srcId="{8E92DCB0-C411-2C40-BBCE-F8F9A4E16DFA}" destId="{A90472CC-402D-4345-B9EF-A0F4240E692D}" srcOrd="0" destOrd="0" presId="urn:microsoft.com/office/officeart/2005/8/layout/hierarchy2"/>
    <dgm:cxn modelId="{EBA24F2B-134B-AA43-96D2-43696E22347E}" type="presParOf" srcId="{A90472CC-402D-4345-B9EF-A0F4240E692D}" destId="{D0EB0746-E8D9-6F43-8A19-2B53F063179D}" srcOrd="0" destOrd="0" presId="urn:microsoft.com/office/officeart/2005/8/layout/hierarchy2"/>
    <dgm:cxn modelId="{E56EECE6-7253-5B45-9038-F4F98CC00F55}" type="presParOf" srcId="{8E92DCB0-C411-2C40-BBCE-F8F9A4E16DFA}" destId="{A1EF5957-A52B-8749-9212-C4A809BC9C33}" srcOrd="1" destOrd="0" presId="urn:microsoft.com/office/officeart/2005/8/layout/hierarchy2"/>
    <dgm:cxn modelId="{055B8043-2FC9-FB4D-B51B-EA82080A092B}" type="presParOf" srcId="{A1EF5957-A52B-8749-9212-C4A809BC9C33}" destId="{C417F5B6-72F7-954E-96A5-5DBFCEC022C5}" srcOrd="0" destOrd="0" presId="urn:microsoft.com/office/officeart/2005/8/layout/hierarchy2"/>
    <dgm:cxn modelId="{CF475F5B-EA1D-394B-8F25-616A1E0DBC60}" type="presParOf" srcId="{A1EF5957-A52B-8749-9212-C4A809BC9C33}" destId="{1A058E97-3A7D-AA4E-9592-B4A9B001CCB4}" srcOrd="1" destOrd="0" presId="urn:microsoft.com/office/officeart/2005/8/layout/hierarchy2"/>
    <dgm:cxn modelId="{D4A3EAAA-484B-944B-B212-0B124FD8FDE7}" type="presParOf" srcId="{1A058E97-3A7D-AA4E-9592-B4A9B001CCB4}" destId="{249A94DA-E19D-014F-8D90-B3A2913662ED}" srcOrd="0" destOrd="0" presId="urn:microsoft.com/office/officeart/2005/8/layout/hierarchy2"/>
    <dgm:cxn modelId="{4F019007-E610-1240-A476-14E963FE17DF}" type="presParOf" srcId="{249A94DA-E19D-014F-8D90-B3A2913662ED}" destId="{324DB2FD-1600-FD45-B445-3AF5A5BE7593}" srcOrd="0" destOrd="0" presId="urn:microsoft.com/office/officeart/2005/8/layout/hierarchy2"/>
    <dgm:cxn modelId="{D061E723-A296-404A-AD09-C743AECEC808}" type="presParOf" srcId="{1A058E97-3A7D-AA4E-9592-B4A9B001CCB4}" destId="{0DDA97F2-22F0-B74F-90FE-52337C009B70}" srcOrd="1" destOrd="0" presId="urn:microsoft.com/office/officeart/2005/8/layout/hierarchy2"/>
    <dgm:cxn modelId="{B2C3355B-174F-AF4D-8BE0-AE4A3837B3C9}" type="presParOf" srcId="{0DDA97F2-22F0-B74F-90FE-52337C009B70}" destId="{726D1954-9637-2F4D-A5B1-9F13CBAC59C7}" srcOrd="0" destOrd="0" presId="urn:microsoft.com/office/officeart/2005/8/layout/hierarchy2"/>
    <dgm:cxn modelId="{E802AD92-4BDE-574B-8DA7-DBD1406F7B2F}" type="presParOf" srcId="{0DDA97F2-22F0-B74F-90FE-52337C009B70}" destId="{78595139-C214-C744-BF66-38B45858AFCE}" srcOrd="1" destOrd="0" presId="urn:microsoft.com/office/officeart/2005/8/layout/hierarchy2"/>
    <dgm:cxn modelId="{EF07BC61-CD13-784B-AC03-77C9888720AE}" type="presParOf" srcId="{1A058E97-3A7D-AA4E-9592-B4A9B001CCB4}" destId="{9CE835D7-5F25-2F49-993C-CF336C6F45E2}" srcOrd="2" destOrd="0" presId="urn:microsoft.com/office/officeart/2005/8/layout/hierarchy2"/>
    <dgm:cxn modelId="{E356B8C5-086D-D043-8E1C-C6CE52880D91}" type="presParOf" srcId="{9CE835D7-5F25-2F49-993C-CF336C6F45E2}" destId="{C8F8E02E-AE2B-0048-9B59-7ED6325C5BA0}" srcOrd="0" destOrd="0" presId="urn:microsoft.com/office/officeart/2005/8/layout/hierarchy2"/>
    <dgm:cxn modelId="{7144A87F-2F05-BE48-8C26-320BC3205CD3}" type="presParOf" srcId="{1A058E97-3A7D-AA4E-9592-B4A9B001CCB4}" destId="{42D4898B-F930-9141-A3FE-677D84DE0465}" srcOrd="3" destOrd="0" presId="urn:microsoft.com/office/officeart/2005/8/layout/hierarchy2"/>
    <dgm:cxn modelId="{061ABB9C-1DB4-6E4F-BE32-A7F6D5C300A6}" type="presParOf" srcId="{42D4898B-F930-9141-A3FE-677D84DE0465}" destId="{A5CF5E36-67C2-294B-A660-513098B73AA0}" srcOrd="0" destOrd="0" presId="urn:microsoft.com/office/officeart/2005/8/layout/hierarchy2"/>
    <dgm:cxn modelId="{2D9E6EFD-E1A7-A447-AF6E-ED07291472DE}" type="presParOf" srcId="{42D4898B-F930-9141-A3FE-677D84DE0465}" destId="{18834D52-1BC5-5D41-8A59-FDA8D38B3D16}" srcOrd="1" destOrd="0" presId="urn:microsoft.com/office/officeart/2005/8/layout/hierarchy2"/>
    <dgm:cxn modelId="{74DB5445-D5F7-DA45-B175-E6F080FB6D71}" type="presParOf" srcId="{8E92DCB0-C411-2C40-BBCE-F8F9A4E16DFA}" destId="{79F35E16-AF14-9B49-8019-CC0608F87B4D}" srcOrd="2" destOrd="0" presId="urn:microsoft.com/office/officeart/2005/8/layout/hierarchy2"/>
    <dgm:cxn modelId="{4829404E-58EB-7649-8913-2CACF1CD43B7}" type="presParOf" srcId="{79F35E16-AF14-9B49-8019-CC0608F87B4D}" destId="{BA201A87-11DC-2F43-B198-591B9ECDD40C}" srcOrd="0" destOrd="0" presId="urn:microsoft.com/office/officeart/2005/8/layout/hierarchy2"/>
    <dgm:cxn modelId="{AE16498A-8ED3-024A-8470-FDCC8C667E6C}" type="presParOf" srcId="{8E92DCB0-C411-2C40-BBCE-F8F9A4E16DFA}" destId="{6A7BD93B-EE17-9648-8A28-99014C7CFE84}" srcOrd="3" destOrd="0" presId="urn:microsoft.com/office/officeart/2005/8/layout/hierarchy2"/>
    <dgm:cxn modelId="{AF43DAC4-493E-D34A-A998-F3CD451C7533}" type="presParOf" srcId="{6A7BD93B-EE17-9648-8A28-99014C7CFE84}" destId="{56C86CF1-CBC3-C147-A2F3-DD72866BCF43}" srcOrd="0" destOrd="0" presId="urn:microsoft.com/office/officeart/2005/8/layout/hierarchy2"/>
    <dgm:cxn modelId="{9CA2DC6F-FE37-7B4B-98AE-53A1F01BEC3A}" type="presParOf" srcId="{6A7BD93B-EE17-9648-8A28-99014C7CFE84}" destId="{AB2A7110-25F4-D243-B46A-9AFC26E31D59}" srcOrd="1" destOrd="0" presId="urn:microsoft.com/office/officeart/2005/8/layout/hierarchy2"/>
    <dgm:cxn modelId="{1E2DF68D-0F01-6948-91F0-4C9548BF6652}" type="presParOf" srcId="{AB2A7110-25F4-D243-B46A-9AFC26E31D59}" destId="{9686C217-429A-1C42-B0EF-516AB07BC9D5}" srcOrd="0" destOrd="0" presId="urn:microsoft.com/office/officeart/2005/8/layout/hierarchy2"/>
    <dgm:cxn modelId="{2B36CD77-407D-7549-A8FA-4907B67F9B30}" type="presParOf" srcId="{9686C217-429A-1C42-B0EF-516AB07BC9D5}" destId="{B4703125-27BB-9C48-A7D2-A81A5BCCC9D2}" srcOrd="0" destOrd="0" presId="urn:microsoft.com/office/officeart/2005/8/layout/hierarchy2"/>
    <dgm:cxn modelId="{6B769179-390B-F441-B654-414E30064AAA}" type="presParOf" srcId="{AB2A7110-25F4-D243-B46A-9AFC26E31D59}" destId="{06FB407D-1AD3-2C48-9F81-70D68504FB77}" srcOrd="1" destOrd="0" presId="urn:microsoft.com/office/officeart/2005/8/layout/hierarchy2"/>
    <dgm:cxn modelId="{006CD755-425C-FA41-AD32-8C0AC63BCEF5}" type="presParOf" srcId="{06FB407D-1AD3-2C48-9F81-70D68504FB77}" destId="{AE89C491-C0A5-214C-90DC-EF86427FD730}" srcOrd="0" destOrd="0" presId="urn:microsoft.com/office/officeart/2005/8/layout/hierarchy2"/>
    <dgm:cxn modelId="{7BC3B1C5-B73A-3445-B25B-ABAF05169B27}" type="presParOf" srcId="{06FB407D-1AD3-2C48-9F81-70D68504FB77}" destId="{2E29C5DC-C491-1D4D-8171-C92105B7DE04}" srcOrd="1" destOrd="0" presId="urn:microsoft.com/office/officeart/2005/8/layout/hierarchy2"/>
    <dgm:cxn modelId="{8C25447B-11A7-F343-AF29-3B89AD9B12C9}" type="presParOf" srcId="{AB2A7110-25F4-D243-B46A-9AFC26E31D59}" destId="{58C9F512-4074-CB4E-A8C5-4F7C91A64220}" srcOrd="2" destOrd="0" presId="urn:microsoft.com/office/officeart/2005/8/layout/hierarchy2"/>
    <dgm:cxn modelId="{4C0CBE78-0F59-0B4D-B2F8-40532957D554}" type="presParOf" srcId="{58C9F512-4074-CB4E-A8C5-4F7C91A64220}" destId="{4FB9989A-ABA7-124D-B06D-8C03FCC845B5}" srcOrd="0" destOrd="0" presId="urn:microsoft.com/office/officeart/2005/8/layout/hierarchy2"/>
    <dgm:cxn modelId="{1EFD8AFC-4675-5F4A-8C03-7A2824821953}" type="presParOf" srcId="{AB2A7110-25F4-D243-B46A-9AFC26E31D59}" destId="{6C939E4E-6AF0-CC4B-86F2-142FC7037DFB}" srcOrd="3" destOrd="0" presId="urn:microsoft.com/office/officeart/2005/8/layout/hierarchy2"/>
    <dgm:cxn modelId="{7A7AB10C-8377-274B-8C42-77177B5929A2}" type="presParOf" srcId="{6C939E4E-6AF0-CC4B-86F2-142FC7037DFB}" destId="{1FEC3823-4181-F642-B269-937BCBC9BE4C}" srcOrd="0" destOrd="0" presId="urn:microsoft.com/office/officeart/2005/8/layout/hierarchy2"/>
    <dgm:cxn modelId="{5E69B55C-B8C4-DB4D-B686-DB13C7A74DA2}" type="presParOf" srcId="{6C939E4E-6AF0-CC4B-86F2-142FC7037DFB}" destId="{89EDFD94-7542-2145-988D-44E89AD030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230B91-E6EF-E540-BD48-A3614140E6B5}" type="doc">
      <dgm:prSet loTypeId="urn:microsoft.com/office/officeart/2005/8/layout/hierarchy2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7B50DDA-4426-F547-BE6C-A75A72155C07}">
      <dgm:prSet phldrT="[Text]" custT="1"/>
      <dgm:spPr/>
      <dgm:t>
        <a:bodyPr/>
        <a:lstStyle/>
        <a:p>
          <a:r>
            <a:rPr lang="en-US" sz="2000" b="1" i="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Apply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2C5D133-16C6-F947-9317-271112DE2FD9}" type="parTrans" cxnId="{705483E4-5A64-BE49-A5C1-9B18422F0A81}">
      <dgm:prSet custT="1"/>
      <dgm:spPr>
        <a:solidFill>
          <a:schemeClr val="bg1">
            <a:lumMod val="75000"/>
            <a:lumOff val="25000"/>
          </a:schemeClr>
        </a:solidFill>
        <a:ln>
          <a:solidFill>
            <a:schemeClr val="bg1">
              <a:lumMod val="65000"/>
              <a:lumOff val="35000"/>
            </a:schemeClr>
          </a:solidFill>
        </a:ln>
      </dgm:spPr>
      <dgm:t>
        <a:bodyPr/>
        <a:lstStyle/>
        <a:p>
          <a:endParaRPr lang="en-US" sz="900">
            <a:solidFill>
              <a:schemeClr val="tx1">
                <a:lumMod val="65000"/>
              </a:schemeClr>
            </a:solidFill>
          </a:endParaRPr>
        </a:p>
      </dgm:t>
    </dgm:pt>
    <dgm:pt modelId="{D8155AF6-EF33-504B-B333-5D633085A07C}" type="sibTrans" cxnId="{705483E4-5A64-BE49-A5C1-9B18422F0A81}">
      <dgm:prSet/>
      <dgm:spPr/>
      <dgm:t>
        <a:bodyPr/>
        <a:lstStyle/>
        <a:p>
          <a:endParaRPr lang="en-US"/>
        </a:p>
      </dgm:t>
    </dgm:pt>
    <dgm:pt modelId="{52FAB8B4-A8E1-3F47-B8B2-0F18EC961EAA}">
      <dgm:prSet phldrT="[Text]" custT="1"/>
      <dgm:spPr/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TypeApply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279EC26-CA83-F049-816C-837AAD568AC9}" type="parTrans" cxnId="{C2F33B5F-32E2-6B42-A06C-E8A42DDEA164}">
      <dgm:prSet custT="1"/>
      <dgm:spPr/>
      <dgm:t>
        <a:bodyPr/>
        <a:lstStyle/>
        <a:p>
          <a:endParaRPr lang="en-US" sz="900"/>
        </a:p>
      </dgm:t>
    </dgm:pt>
    <dgm:pt modelId="{44BAAD7F-B2FA-5B4D-9FEF-AEDE709003EF}" type="sibTrans" cxnId="{C2F33B5F-32E2-6B42-A06C-E8A42DDEA164}">
      <dgm:prSet/>
      <dgm:spPr/>
      <dgm:t>
        <a:bodyPr/>
        <a:lstStyle/>
        <a:p>
          <a:endParaRPr lang="en-US"/>
        </a:p>
      </dgm:t>
    </dgm:pt>
    <dgm:pt modelId="{7404F6F1-8807-8248-B372-369B4838D57F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Contextualizer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00B12CF-A4BD-214D-B9B6-5B5BCB17BCA8}" type="parTrans" cxnId="{2791F1E2-47BD-D84D-82AE-285C8E073746}">
      <dgm:prSet custT="1"/>
      <dgm:spPr/>
      <dgm:t>
        <a:bodyPr/>
        <a:lstStyle/>
        <a:p>
          <a:endParaRPr lang="en-US" sz="900"/>
        </a:p>
      </dgm:t>
    </dgm:pt>
    <dgm:pt modelId="{582F99D4-80C6-2B48-AAD8-5FACB6698B32}" type="sibTrans" cxnId="{2791F1E2-47BD-D84D-82AE-285C8E073746}">
      <dgm:prSet/>
      <dgm:spPr/>
      <dgm:t>
        <a:bodyPr/>
        <a:lstStyle/>
        <a:p>
          <a:endParaRPr lang="en-US"/>
        </a:p>
      </dgm:t>
    </dgm:pt>
    <dgm:pt modelId="{FC8E46F2-3BEB-5C4C-97CE-BE4ADD9F7B86}">
      <dgm:prSet phldrT="[Text]" custT="1"/>
      <dgm:spPr>
        <a:solidFill>
          <a:schemeClr val="bg1">
            <a:lumMod val="65000"/>
            <a:lumOff val="35000"/>
          </a:schemeClr>
        </a:solidFill>
        <a:ln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sz="2000" b="1" i="1" dirty="0" err="1" smtClean="0">
              <a:solidFill>
                <a:schemeClr val="tx1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Φ</a:t>
          </a:r>
          <a:endParaRPr lang="en-US" sz="2000" b="1" i="1" dirty="0">
            <a:solidFill>
              <a:schemeClr val="tx1">
                <a:lumMod val="7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D954D48-12AA-A74B-96E7-EC714D33D98D}" type="parTrans" cxnId="{0878170D-42F3-1D42-8A2D-3F7EAD569576}">
      <dgm:prSet custT="1"/>
      <dgm:spPr/>
      <dgm:t>
        <a:bodyPr/>
        <a:lstStyle/>
        <a:p>
          <a:endParaRPr lang="en-US" sz="900"/>
        </a:p>
      </dgm:t>
    </dgm:pt>
    <dgm:pt modelId="{E7E775EF-9CF4-B44B-A7E5-2BF94F25C267}" type="sibTrans" cxnId="{0878170D-42F3-1D42-8A2D-3F7EAD569576}">
      <dgm:prSet/>
      <dgm:spPr/>
      <dgm:t>
        <a:bodyPr/>
        <a:lstStyle/>
        <a:p>
          <a:endParaRPr lang="en-US"/>
        </a:p>
      </dgm:t>
    </dgm:pt>
    <dgm:pt modelId="{3F7BA856-A63D-5E46-A546-E5A24044F650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2000" b="1" i="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OUV</a:t>
          </a:r>
          <a:endParaRPr lang="en-US" sz="2000" b="1" i="0" dirty="0"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FC817A6-689E-CE4B-8EAC-C5238BFA7631}" type="sibTrans" cxnId="{CEF6B347-FA45-8E41-9109-8863C192D0DC}">
      <dgm:prSet/>
      <dgm:spPr/>
      <dgm:t>
        <a:bodyPr/>
        <a:lstStyle/>
        <a:p>
          <a:endParaRPr lang="en-US"/>
        </a:p>
      </dgm:t>
    </dgm:pt>
    <dgm:pt modelId="{B6F6E46D-A597-C647-BF9E-51E0C22EC160}" type="parTrans" cxnId="{CEF6B347-FA45-8E41-9109-8863C192D0DC}">
      <dgm:prSet custT="1"/>
      <dgm:spPr/>
      <dgm:t>
        <a:bodyPr/>
        <a:lstStyle/>
        <a:p>
          <a:endParaRPr lang="en-US" sz="900"/>
        </a:p>
      </dgm:t>
    </dgm:pt>
    <dgm:pt modelId="{EA0CF049-35D1-024A-8B2D-E01F6873B5DB}">
      <dgm:prSet phldrT="[Text]" custT="1"/>
      <dgm:spPr>
        <a:solidFill>
          <a:srgbClr val="595959"/>
        </a:solidFill>
        <a:ln>
          <a:solidFill>
            <a:srgbClr val="7F7F7F"/>
          </a:solidFill>
        </a:ln>
      </dgm:spPr>
      <dgm:t>
        <a:bodyPr/>
        <a:lstStyle/>
        <a:p>
          <a:r>
            <a:rPr lang="en-US" sz="2000" b="1" i="1" dirty="0" err="1" smtClean="0">
              <a:solidFill>
                <a:schemeClr val="tx1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Φ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542ACA0-1935-C448-91A8-4801FCC8801C}" type="sibTrans" cxnId="{B85399D1-0597-AF4F-B368-38B275121601}">
      <dgm:prSet/>
      <dgm:spPr/>
      <dgm:t>
        <a:bodyPr/>
        <a:lstStyle/>
        <a:p>
          <a:endParaRPr lang="en-US"/>
        </a:p>
      </dgm:t>
    </dgm:pt>
    <dgm:pt modelId="{3D3F0953-0DAB-504E-BFBB-55C2A32DFA68}" type="parTrans" cxnId="{B85399D1-0597-AF4F-B368-38B275121601}">
      <dgm:prSet custT="1"/>
      <dgm:spPr/>
      <dgm:t>
        <a:bodyPr/>
        <a:lstStyle/>
        <a:p>
          <a:endParaRPr lang="en-US" sz="900"/>
        </a:p>
      </dgm:t>
    </dgm:pt>
    <dgm:pt modelId="{A2C3E5BB-B837-6F41-9308-DCFEFFA3364C}">
      <dgm:prSet phldrT="[Text]" custT="1"/>
      <dgm:spPr>
        <a:solidFill>
          <a:srgbClr val="595959"/>
        </a:solidFill>
        <a:ln>
          <a:solidFill>
            <a:srgbClr val="7F7F7F"/>
          </a:solidFill>
        </a:ln>
      </dgm:spPr>
      <dgm:t>
        <a:bodyPr/>
        <a:lstStyle/>
        <a:p>
          <a:r>
            <a:rPr lang="en-US" sz="2000" b="1" i="1" smtClean="0">
              <a:solidFill>
                <a:srgbClr val="BFBFB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Φ</a:t>
          </a:r>
          <a:endParaRPr lang="en-US" sz="2000" b="1" i="0" dirty="0">
            <a:solidFill>
              <a:srgbClr val="BFBFB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23A4BEF-F076-034E-AC01-76526F3C6D1D}" type="sibTrans" cxnId="{960C3B92-8AC8-034A-864E-9142A9B15BB4}">
      <dgm:prSet/>
      <dgm:spPr/>
      <dgm:t>
        <a:bodyPr/>
        <a:lstStyle/>
        <a:p>
          <a:endParaRPr lang="en-US"/>
        </a:p>
      </dgm:t>
    </dgm:pt>
    <dgm:pt modelId="{1CDC9846-DB18-CA4F-880B-99C9C2343B6B}" type="parTrans" cxnId="{960C3B92-8AC8-034A-864E-9142A9B15BB4}">
      <dgm:prSet custT="1"/>
      <dgm:spPr/>
      <dgm:t>
        <a:bodyPr/>
        <a:lstStyle/>
        <a:p>
          <a:endParaRPr lang="en-US" sz="900"/>
        </a:p>
      </dgm:t>
    </dgm:pt>
    <dgm:pt modelId="{3CB78835-350A-A14E-A899-594D77A30505}" type="pres">
      <dgm:prSet presAssocID="{1E230B91-E6EF-E540-BD48-A3614140E6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39C86-92D7-E942-843F-7AECF57A9CF2}" type="pres">
      <dgm:prSet presAssocID="{87B50DDA-4426-F547-BE6C-A75A72155C07}" presName="root1" presStyleCnt="0"/>
      <dgm:spPr/>
    </dgm:pt>
    <dgm:pt modelId="{67ED8075-2F86-8042-9A3F-FD02F534453B}" type="pres">
      <dgm:prSet presAssocID="{87B50DDA-4426-F547-BE6C-A75A72155C0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92DCB0-C411-2C40-BBCE-F8F9A4E16DFA}" type="pres">
      <dgm:prSet presAssocID="{87B50DDA-4426-F547-BE6C-A75A72155C07}" presName="level2hierChild" presStyleCnt="0"/>
      <dgm:spPr/>
    </dgm:pt>
    <dgm:pt modelId="{A90472CC-402D-4345-B9EF-A0F4240E692D}" type="pres">
      <dgm:prSet presAssocID="{4279EC26-CA83-F049-816C-837AAD568AC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0EB0746-E8D9-6F43-8A19-2B53F063179D}" type="pres">
      <dgm:prSet presAssocID="{4279EC26-CA83-F049-816C-837AAD568AC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1EF5957-A52B-8749-9212-C4A809BC9C33}" type="pres">
      <dgm:prSet presAssocID="{52FAB8B4-A8E1-3F47-B8B2-0F18EC961EAA}" presName="root2" presStyleCnt="0"/>
      <dgm:spPr/>
    </dgm:pt>
    <dgm:pt modelId="{C417F5B6-72F7-954E-96A5-5DBFCEC022C5}" type="pres">
      <dgm:prSet presAssocID="{52FAB8B4-A8E1-3F47-B8B2-0F18EC961EAA}" presName="LevelTwoTextNode" presStyleLbl="node2" presStyleIdx="0" presStyleCnt="2" custScaleX="1070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058E97-3A7D-AA4E-9592-B4A9B001CCB4}" type="pres">
      <dgm:prSet presAssocID="{52FAB8B4-A8E1-3F47-B8B2-0F18EC961EAA}" presName="level3hierChild" presStyleCnt="0"/>
      <dgm:spPr/>
    </dgm:pt>
    <dgm:pt modelId="{249A94DA-E19D-014F-8D90-B3A2913662ED}" type="pres">
      <dgm:prSet presAssocID="{700B12CF-A4BD-214D-B9B6-5B5BCB17BCA8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324DB2FD-1600-FD45-B445-3AF5A5BE7593}" type="pres">
      <dgm:prSet presAssocID="{700B12CF-A4BD-214D-B9B6-5B5BCB17BCA8}" presName="connTx" presStyleLbl="parChTrans1D3" presStyleIdx="0" presStyleCnt="4"/>
      <dgm:spPr/>
      <dgm:t>
        <a:bodyPr/>
        <a:lstStyle/>
        <a:p>
          <a:endParaRPr lang="en-US"/>
        </a:p>
      </dgm:t>
    </dgm:pt>
    <dgm:pt modelId="{0DDA97F2-22F0-B74F-90FE-52337C009B70}" type="pres">
      <dgm:prSet presAssocID="{7404F6F1-8807-8248-B372-369B4838D57F}" presName="root2" presStyleCnt="0"/>
      <dgm:spPr/>
    </dgm:pt>
    <dgm:pt modelId="{726D1954-9637-2F4D-A5B1-9F13CBAC59C7}" type="pres">
      <dgm:prSet presAssocID="{7404F6F1-8807-8248-B372-369B4838D57F}" presName="LevelTwoTextNode" presStyleLbl="node3" presStyleIdx="0" presStyleCnt="4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595139-C214-C744-BF66-38B45858AFCE}" type="pres">
      <dgm:prSet presAssocID="{7404F6F1-8807-8248-B372-369B4838D57F}" presName="level3hierChild" presStyleCnt="0"/>
      <dgm:spPr/>
    </dgm:pt>
    <dgm:pt modelId="{9CE835D7-5F25-2F49-993C-CF336C6F45E2}" type="pres">
      <dgm:prSet presAssocID="{AD954D48-12AA-A74B-96E7-EC714D33D98D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C8F8E02E-AE2B-0048-9B59-7ED6325C5BA0}" type="pres">
      <dgm:prSet presAssocID="{AD954D48-12AA-A74B-96E7-EC714D33D98D}" presName="connTx" presStyleLbl="parChTrans1D3" presStyleIdx="1" presStyleCnt="4"/>
      <dgm:spPr/>
      <dgm:t>
        <a:bodyPr/>
        <a:lstStyle/>
        <a:p>
          <a:endParaRPr lang="en-US"/>
        </a:p>
      </dgm:t>
    </dgm:pt>
    <dgm:pt modelId="{42D4898B-F930-9141-A3FE-677D84DE0465}" type="pres">
      <dgm:prSet presAssocID="{FC8E46F2-3BEB-5C4C-97CE-BE4ADD9F7B86}" presName="root2" presStyleCnt="0"/>
      <dgm:spPr/>
    </dgm:pt>
    <dgm:pt modelId="{A5CF5E36-67C2-294B-A660-513098B73AA0}" type="pres">
      <dgm:prSet presAssocID="{FC8E46F2-3BEB-5C4C-97CE-BE4ADD9F7B86}" presName="LevelTwoTextNode" presStyleLbl="node3" presStyleIdx="1" presStyleCnt="4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834D52-1BC5-5D41-8A59-FDA8D38B3D16}" type="pres">
      <dgm:prSet presAssocID="{FC8E46F2-3BEB-5C4C-97CE-BE4ADD9F7B86}" presName="level3hierChild" presStyleCnt="0"/>
      <dgm:spPr/>
    </dgm:pt>
    <dgm:pt modelId="{79F35E16-AF14-9B49-8019-CC0608F87B4D}" type="pres">
      <dgm:prSet presAssocID="{B6F6E46D-A597-C647-BF9E-51E0C22EC16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A201A87-11DC-2F43-B198-591B9ECDD40C}" type="pres">
      <dgm:prSet presAssocID="{B6F6E46D-A597-C647-BF9E-51E0C22EC16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A7BD93B-EE17-9648-8A28-99014C7CFE84}" type="pres">
      <dgm:prSet presAssocID="{3F7BA856-A63D-5E46-A546-E5A24044F650}" presName="root2" presStyleCnt="0"/>
      <dgm:spPr/>
    </dgm:pt>
    <dgm:pt modelId="{56C86CF1-CBC3-C147-A2F3-DD72866BCF43}" type="pres">
      <dgm:prSet presAssocID="{3F7BA856-A63D-5E46-A546-E5A24044F650}" presName="LevelTwoTextNode" presStyleLbl="node2" presStyleIdx="1" presStyleCnt="2" custScaleX="1070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2A7110-25F4-D243-B46A-9AFC26E31D59}" type="pres">
      <dgm:prSet presAssocID="{3F7BA856-A63D-5E46-A546-E5A24044F650}" presName="level3hierChild" presStyleCnt="0"/>
      <dgm:spPr/>
    </dgm:pt>
    <dgm:pt modelId="{9686C217-429A-1C42-B0EF-516AB07BC9D5}" type="pres">
      <dgm:prSet presAssocID="{1CDC9846-DB18-CA4F-880B-99C9C2343B6B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B4703125-27BB-9C48-A7D2-A81A5BCCC9D2}" type="pres">
      <dgm:prSet presAssocID="{1CDC9846-DB18-CA4F-880B-99C9C2343B6B}" presName="connTx" presStyleLbl="parChTrans1D3" presStyleIdx="2" presStyleCnt="4"/>
      <dgm:spPr/>
      <dgm:t>
        <a:bodyPr/>
        <a:lstStyle/>
        <a:p>
          <a:endParaRPr lang="en-US"/>
        </a:p>
      </dgm:t>
    </dgm:pt>
    <dgm:pt modelId="{06FB407D-1AD3-2C48-9F81-70D68504FB77}" type="pres">
      <dgm:prSet presAssocID="{A2C3E5BB-B837-6F41-9308-DCFEFFA3364C}" presName="root2" presStyleCnt="0"/>
      <dgm:spPr/>
    </dgm:pt>
    <dgm:pt modelId="{AE89C491-C0A5-214C-90DC-EF86427FD730}" type="pres">
      <dgm:prSet presAssocID="{A2C3E5BB-B837-6F41-9308-DCFEFFA3364C}" presName="LevelTwoTextNode" presStyleLbl="node3" presStyleIdx="2" presStyleCnt="4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29C5DC-C491-1D4D-8171-C92105B7DE04}" type="pres">
      <dgm:prSet presAssocID="{A2C3E5BB-B837-6F41-9308-DCFEFFA3364C}" presName="level3hierChild" presStyleCnt="0"/>
      <dgm:spPr/>
    </dgm:pt>
    <dgm:pt modelId="{58C9F512-4074-CB4E-A8C5-4F7C91A64220}" type="pres">
      <dgm:prSet presAssocID="{3D3F0953-0DAB-504E-BFBB-55C2A32DFA68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4FB9989A-ABA7-124D-B06D-8C03FCC845B5}" type="pres">
      <dgm:prSet presAssocID="{3D3F0953-0DAB-504E-BFBB-55C2A32DFA68}" presName="connTx" presStyleLbl="parChTrans1D3" presStyleIdx="3" presStyleCnt="4"/>
      <dgm:spPr/>
      <dgm:t>
        <a:bodyPr/>
        <a:lstStyle/>
        <a:p>
          <a:endParaRPr lang="en-US"/>
        </a:p>
      </dgm:t>
    </dgm:pt>
    <dgm:pt modelId="{6C939E4E-6AF0-CC4B-86F2-142FC7037DFB}" type="pres">
      <dgm:prSet presAssocID="{EA0CF049-35D1-024A-8B2D-E01F6873B5DB}" presName="root2" presStyleCnt="0"/>
      <dgm:spPr/>
    </dgm:pt>
    <dgm:pt modelId="{1FEC3823-4181-F642-B269-937BCBC9BE4C}" type="pres">
      <dgm:prSet presAssocID="{EA0CF049-35D1-024A-8B2D-E01F6873B5DB}" presName="LevelTwoTextNode" presStyleLbl="node3" presStyleIdx="3" presStyleCnt="4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EDFD94-7542-2145-988D-44E89AD030D9}" type="pres">
      <dgm:prSet presAssocID="{EA0CF049-35D1-024A-8B2D-E01F6873B5DB}" presName="level3hierChild" presStyleCnt="0"/>
      <dgm:spPr/>
    </dgm:pt>
  </dgm:ptLst>
  <dgm:cxnLst>
    <dgm:cxn modelId="{DBB8D445-245B-C842-A4EA-2D25C84B7581}" type="presOf" srcId="{B6F6E46D-A597-C647-BF9E-51E0C22EC160}" destId="{BA201A87-11DC-2F43-B198-591B9ECDD40C}" srcOrd="1" destOrd="0" presId="urn:microsoft.com/office/officeart/2005/8/layout/hierarchy2"/>
    <dgm:cxn modelId="{A9B57AF5-B786-3340-8ECD-7005F9AA075B}" type="presOf" srcId="{700B12CF-A4BD-214D-B9B6-5B5BCB17BCA8}" destId="{249A94DA-E19D-014F-8D90-B3A2913662ED}" srcOrd="0" destOrd="0" presId="urn:microsoft.com/office/officeart/2005/8/layout/hierarchy2"/>
    <dgm:cxn modelId="{E0C8E08C-4C8B-4F49-9986-983C53C6B74D}" type="presOf" srcId="{52FAB8B4-A8E1-3F47-B8B2-0F18EC961EAA}" destId="{C417F5B6-72F7-954E-96A5-5DBFCEC022C5}" srcOrd="0" destOrd="0" presId="urn:microsoft.com/office/officeart/2005/8/layout/hierarchy2"/>
    <dgm:cxn modelId="{CEF6B347-FA45-8E41-9109-8863C192D0DC}" srcId="{87B50DDA-4426-F547-BE6C-A75A72155C07}" destId="{3F7BA856-A63D-5E46-A546-E5A24044F650}" srcOrd="1" destOrd="0" parTransId="{B6F6E46D-A597-C647-BF9E-51E0C22EC160}" sibTransId="{DFC817A6-689E-CE4B-8EAC-C5238BFA7631}"/>
    <dgm:cxn modelId="{FD73DDC1-3191-6F44-A9FD-0FB20375B769}" type="presOf" srcId="{7404F6F1-8807-8248-B372-369B4838D57F}" destId="{726D1954-9637-2F4D-A5B1-9F13CBAC59C7}" srcOrd="0" destOrd="0" presId="urn:microsoft.com/office/officeart/2005/8/layout/hierarchy2"/>
    <dgm:cxn modelId="{26589C3E-B3B7-DC43-B8BA-10F2C1DBBA9D}" type="presOf" srcId="{1E230B91-E6EF-E540-BD48-A3614140E6B5}" destId="{3CB78835-350A-A14E-A899-594D77A30505}" srcOrd="0" destOrd="0" presId="urn:microsoft.com/office/officeart/2005/8/layout/hierarchy2"/>
    <dgm:cxn modelId="{2791F1E2-47BD-D84D-82AE-285C8E073746}" srcId="{52FAB8B4-A8E1-3F47-B8B2-0F18EC961EAA}" destId="{7404F6F1-8807-8248-B372-369B4838D57F}" srcOrd="0" destOrd="0" parTransId="{700B12CF-A4BD-214D-B9B6-5B5BCB17BCA8}" sibTransId="{582F99D4-80C6-2B48-AAD8-5FACB6698B32}"/>
    <dgm:cxn modelId="{3ADAF28D-5D09-7543-97CD-66DB8CBC9832}" type="presOf" srcId="{3D3F0953-0DAB-504E-BFBB-55C2A32DFA68}" destId="{58C9F512-4074-CB4E-A8C5-4F7C91A64220}" srcOrd="0" destOrd="0" presId="urn:microsoft.com/office/officeart/2005/8/layout/hierarchy2"/>
    <dgm:cxn modelId="{25F025A8-5D4F-664A-92F4-841078E531F7}" type="presOf" srcId="{87B50DDA-4426-F547-BE6C-A75A72155C07}" destId="{67ED8075-2F86-8042-9A3F-FD02F534453B}" srcOrd="0" destOrd="0" presId="urn:microsoft.com/office/officeart/2005/8/layout/hierarchy2"/>
    <dgm:cxn modelId="{6E62144B-464A-524D-8142-19E86416C743}" type="presOf" srcId="{EA0CF049-35D1-024A-8B2D-E01F6873B5DB}" destId="{1FEC3823-4181-F642-B269-937BCBC9BE4C}" srcOrd="0" destOrd="0" presId="urn:microsoft.com/office/officeart/2005/8/layout/hierarchy2"/>
    <dgm:cxn modelId="{4584C65E-45BB-AC4B-BDE0-A677245CA6D4}" type="presOf" srcId="{1CDC9846-DB18-CA4F-880B-99C9C2343B6B}" destId="{9686C217-429A-1C42-B0EF-516AB07BC9D5}" srcOrd="0" destOrd="0" presId="urn:microsoft.com/office/officeart/2005/8/layout/hierarchy2"/>
    <dgm:cxn modelId="{9C75244A-C5E7-CD4B-A319-57DCE5169A9D}" type="presOf" srcId="{AD954D48-12AA-A74B-96E7-EC714D33D98D}" destId="{C8F8E02E-AE2B-0048-9B59-7ED6325C5BA0}" srcOrd="1" destOrd="0" presId="urn:microsoft.com/office/officeart/2005/8/layout/hierarchy2"/>
    <dgm:cxn modelId="{79ED69CA-561B-6A4C-9A45-B4F052E9B384}" type="presOf" srcId="{FC8E46F2-3BEB-5C4C-97CE-BE4ADD9F7B86}" destId="{A5CF5E36-67C2-294B-A660-513098B73AA0}" srcOrd="0" destOrd="0" presId="urn:microsoft.com/office/officeart/2005/8/layout/hierarchy2"/>
    <dgm:cxn modelId="{67D46B63-D1C5-BA4B-BC79-77BB2DD0A1EB}" type="presOf" srcId="{4279EC26-CA83-F049-816C-837AAD568AC9}" destId="{D0EB0746-E8D9-6F43-8A19-2B53F063179D}" srcOrd="1" destOrd="0" presId="urn:microsoft.com/office/officeart/2005/8/layout/hierarchy2"/>
    <dgm:cxn modelId="{6150130F-0393-224F-B663-7FD9F3B98BC5}" type="presOf" srcId="{3F7BA856-A63D-5E46-A546-E5A24044F650}" destId="{56C86CF1-CBC3-C147-A2F3-DD72866BCF43}" srcOrd="0" destOrd="0" presId="urn:microsoft.com/office/officeart/2005/8/layout/hierarchy2"/>
    <dgm:cxn modelId="{244E5FDF-C7DD-154E-866E-4BECD67B501A}" type="presOf" srcId="{1CDC9846-DB18-CA4F-880B-99C9C2343B6B}" destId="{B4703125-27BB-9C48-A7D2-A81A5BCCC9D2}" srcOrd="1" destOrd="0" presId="urn:microsoft.com/office/officeart/2005/8/layout/hierarchy2"/>
    <dgm:cxn modelId="{28402266-3C66-E04E-AF3B-34CAE5CD5BBA}" type="presOf" srcId="{4279EC26-CA83-F049-816C-837AAD568AC9}" destId="{A90472CC-402D-4345-B9EF-A0F4240E692D}" srcOrd="0" destOrd="0" presId="urn:microsoft.com/office/officeart/2005/8/layout/hierarchy2"/>
    <dgm:cxn modelId="{B85399D1-0597-AF4F-B368-38B275121601}" srcId="{3F7BA856-A63D-5E46-A546-E5A24044F650}" destId="{EA0CF049-35D1-024A-8B2D-E01F6873B5DB}" srcOrd="1" destOrd="0" parTransId="{3D3F0953-0DAB-504E-BFBB-55C2A32DFA68}" sibTransId="{4542ACA0-1935-C448-91A8-4801FCC8801C}"/>
    <dgm:cxn modelId="{547A026B-01A1-2D4C-B781-787FA0627092}" type="presOf" srcId="{B6F6E46D-A597-C647-BF9E-51E0C22EC160}" destId="{79F35E16-AF14-9B49-8019-CC0608F87B4D}" srcOrd="0" destOrd="0" presId="urn:microsoft.com/office/officeart/2005/8/layout/hierarchy2"/>
    <dgm:cxn modelId="{F6B54DA2-D9D5-D847-887B-4E408A03D2E5}" type="presOf" srcId="{700B12CF-A4BD-214D-B9B6-5B5BCB17BCA8}" destId="{324DB2FD-1600-FD45-B445-3AF5A5BE7593}" srcOrd="1" destOrd="0" presId="urn:microsoft.com/office/officeart/2005/8/layout/hierarchy2"/>
    <dgm:cxn modelId="{705483E4-5A64-BE49-A5C1-9B18422F0A81}" srcId="{1E230B91-E6EF-E540-BD48-A3614140E6B5}" destId="{87B50DDA-4426-F547-BE6C-A75A72155C07}" srcOrd="0" destOrd="0" parTransId="{62C5D133-16C6-F947-9317-271112DE2FD9}" sibTransId="{D8155AF6-EF33-504B-B333-5D633085A07C}"/>
    <dgm:cxn modelId="{4095684C-A9EE-5A42-A353-C90D9E1BC839}" type="presOf" srcId="{AD954D48-12AA-A74B-96E7-EC714D33D98D}" destId="{9CE835D7-5F25-2F49-993C-CF336C6F45E2}" srcOrd="0" destOrd="0" presId="urn:microsoft.com/office/officeart/2005/8/layout/hierarchy2"/>
    <dgm:cxn modelId="{0878170D-42F3-1D42-8A2D-3F7EAD569576}" srcId="{52FAB8B4-A8E1-3F47-B8B2-0F18EC961EAA}" destId="{FC8E46F2-3BEB-5C4C-97CE-BE4ADD9F7B86}" srcOrd="1" destOrd="0" parTransId="{AD954D48-12AA-A74B-96E7-EC714D33D98D}" sibTransId="{E7E775EF-9CF4-B44B-A7E5-2BF94F25C267}"/>
    <dgm:cxn modelId="{C2F33B5F-32E2-6B42-A06C-E8A42DDEA164}" srcId="{87B50DDA-4426-F547-BE6C-A75A72155C07}" destId="{52FAB8B4-A8E1-3F47-B8B2-0F18EC961EAA}" srcOrd="0" destOrd="0" parTransId="{4279EC26-CA83-F049-816C-837AAD568AC9}" sibTransId="{44BAAD7F-B2FA-5B4D-9FEF-AEDE709003EF}"/>
    <dgm:cxn modelId="{960C3B92-8AC8-034A-864E-9142A9B15BB4}" srcId="{3F7BA856-A63D-5E46-A546-E5A24044F650}" destId="{A2C3E5BB-B837-6F41-9308-DCFEFFA3364C}" srcOrd="0" destOrd="0" parTransId="{1CDC9846-DB18-CA4F-880B-99C9C2343B6B}" sibTransId="{B23A4BEF-F076-034E-AC01-76526F3C6D1D}"/>
    <dgm:cxn modelId="{09479DF6-7815-1D40-83C7-80B100D7F9B5}" type="presOf" srcId="{3D3F0953-0DAB-504E-BFBB-55C2A32DFA68}" destId="{4FB9989A-ABA7-124D-B06D-8C03FCC845B5}" srcOrd="1" destOrd="0" presId="urn:microsoft.com/office/officeart/2005/8/layout/hierarchy2"/>
    <dgm:cxn modelId="{4D45D66A-92C8-F042-A10D-B13834EA071F}" type="presOf" srcId="{A2C3E5BB-B837-6F41-9308-DCFEFFA3364C}" destId="{AE89C491-C0A5-214C-90DC-EF86427FD730}" srcOrd="0" destOrd="0" presId="urn:microsoft.com/office/officeart/2005/8/layout/hierarchy2"/>
    <dgm:cxn modelId="{4865A140-1121-7B48-8962-25E5E40203C2}" type="presParOf" srcId="{3CB78835-350A-A14E-A899-594D77A30505}" destId="{E6C39C86-92D7-E942-843F-7AECF57A9CF2}" srcOrd="0" destOrd="0" presId="urn:microsoft.com/office/officeart/2005/8/layout/hierarchy2"/>
    <dgm:cxn modelId="{DF03D331-CFE7-334B-889C-6328BBFE1416}" type="presParOf" srcId="{E6C39C86-92D7-E942-843F-7AECF57A9CF2}" destId="{67ED8075-2F86-8042-9A3F-FD02F534453B}" srcOrd="0" destOrd="0" presId="urn:microsoft.com/office/officeart/2005/8/layout/hierarchy2"/>
    <dgm:cxn modelId="{769A534D-A550-5C4F-8F89-922C1DE613E5}" type="presParOf" srcId="{E6C39C86-92D7-E942-843F-7AECF57A9CF2}" destId="{8E92DCB0-C411-2C40-BBCE-F8F9A4E16DFA}" srcOrd="1" destOrd="0" presId="urn:microsoft.com/office/officeart/2005/8/layout/hierarchy2"/>
    <dgm:cxn modelId="{48974F2C-E3C4-7C44-9065-6FEDFEEB5274}" type="presParOf" srcId="{8E92DCB0-C411-2C40-BBCE-F8F9A4E16DFA}" destId="{A90472CC-402D-4345-B9EF-A0F4240E692D}" srcOrd="0" destOrd="0" presId="urn:microsoft.com/office/officeart/2005/8/layout/hierarchy2"/>
    <dgm:cxn modelId="{0CE1FACE-8CAF-0B4A-9764-BF08453AE910}" type="presParOf" srcId="{A90472CC-402D-4345-B9EF-A0F4240E692D}" destId="{D0EB0746-E8D9-6F43-8A19-2B53F063179D}" srcOrd="0" destOrd="0" presId="urn:microsoft.com/office/officeart/2005/8/layout/hierarchy2"/>
    <dgm:cxn modelId="{61B55F56-4F46-7A49-BB21-28EA301DB018}" type="presParOf" srcId="{8E92DCB0-C411-2C40-BBCE-F8F9A4E16DFA}" destId="{A1EF5957-A52B-8749-9212-C4A809BC9C33}" srcOrd="1" destOrd="0" presId="urn:microsoft.com/office/officeart/2005/8/layout/hierarchy2"/>
    <dgm:cxn modelId="{BD88CBF8-B53C-B648-85C8-5558C408F828}" type="presParOf" srcId="{A1EF5957-A52B-8749-9212-C4A809BC9C33}" destId="{C417F5B6-72F7-954E-96A5-5DBFCEC022C5}" srcOrd="0" destOrd="0" presId="urn:microsoft.com/office/officeart/2005/8/layout/hierarchy2"/>
    <dgm:cxn modelId="{24047B30-7DC8-8249-BB04-0221F5149A13}" type="presParOf" srcId="{A1EF5957-A52B-8749-9212-C4A809BC9C33}" destId="{1A058E97-3A7D-AA4E-9592-B4A9B001CCB4}" srcOrd="1" destOrd="0" presId="urn:microsoft.com/office/officeart/2005/8/layout/hierarchy2"/>
    <dgm:cxn modelId="{8684B4FC-1795-774A-910E-9FA5003DED92}" type="presParOf" srcId="{1A058E97-3A7D-AA4E-9592-B4A9B001CCB4}" destId="{249A94DA-E19D-014F-8D90-B3A2913662ED}" srcOrd="0" destOrd="0" presId="urn:microsoft.com/office/officeart/2005/8/layout/hierarchy2"/>
    <dgm:cxn modelId="{53347C2A-6F57-AF4F-8B18-C7B241F15C6E}" type="presParOf" srcId="{249A94DA-E19D-014F-8D90-B3A2913662ED}" destId="{324DB2FD-1600-FD45-B445-3AF5A5BE7593}" srcOrd="0" destOrd="0" presId="urn:microsoft.com/office/officeart/2005/8/layout/hierarchy2"/>
    <dgm:cxn modelId="{43407516-9CE3-BC44-B2BE-87058CE9FE01}" type="presParOf" srcId="{1A058E97-3A7D-AA4E-9592-B4A9B001CCB4}" destId="{0DDA97F2-22F0-B74F-90FE-52337C009B70}" srcOrd="1" destOrd="0" presId="urn:microsoft.com/office/officeart/2005/8/layout/hierarchy2"/>
    <dgm:cxn modelId="{1CC5794B-98C9-9C4B-A022-33EC6D2CFF58}" type="presParOf" srcId="{0DDA97F2-22F0-B74F-90FE-52337C009B70}" destId="{726D1954-9637-2F4D-A5B1-9F13CBAC59C7}" srcOrd="0" destOrd="0" presId="urn:microsoft.com/office/officeart/2005/8/layout/hierarchy2"/>
    <dgm:cxn modelId="{220703FD-77FE-834D-AF73-9B9FBD2FF091}" type="presParOf" srcId="{0DDA97F2-22F0-B74F-90FE-52337C009B70}" destId="{78595139-C214-C744-BF66-38B45858AFCE}" srcOrd="1" destOrd="0" presId="urn:microsoft.com/office/officeart/2005/8/layout/hierarchy2"/>
    <dgm:cxn modelId="{60CE5E80-9345-9E46-B346-97A2F5EFA66A}" type="presParOf" srcId="{1A058E97-3A7D-AA4E-9592-B4A9B001CCB4}" destId="{9CE835D7-5F25-2F49-993C-CF336C6F45E2}" srcOrd="2" destOrd="0" presId="urn:microsoft.com/office/officeart/2005/8/layout/hierarchy2"/>
    <dgm:cxn modelId="{6F20735B-E5A2-5A47-9C2D-197068C0C2E6}" type="presParOf" srcId="{9CE835D7-5F25-2F49-993C-CF336C6F45E2}" destId="{C8F8E02E-AE2B-0048-9B59-7ED6325C5BA0}" srcOrd="0" destOrd="0" presId="urn:microsoft.com/office/officeart/2005/8/layout/hierarchy2"/>
    <dgm:cxn modelId="{0A17F4B9-2DC3-094E-9A38-89F448CE42FD}" type="presParOf" srcId="{1A058E97-3A7D-AA4E-9592-B4A9B001CCB4}" destId="{42D4898B-F930-9141-A3FE-677D84DE0465}" srcOrd="3" destOrd="0" presId="urn:microsoft.com/office/officeart/2005/8/layout/hierarchy2"/>
    <dgm:cxn modelId="{F3E7A13D-785E-B54A-AAC0-ABD75003EAA8}" type="presParOf" srcId="{42D4898B-F930-9141-A3FE-677D84DE0465}" destId="{A5CF5E36-67C2-294B-A660-513098B73AA0}" srcOrd="0" destOrd="0" presId="urn:microsoft.com/office/officeart/2005/8/layout/hierarchy2"/>
    <dgm:cxn modelId="{A6F74B77-4732-A54F-9A29-90FF6B73F56F}" type="presParOf" srcId="{42D4898B-F930-9141-A3FE-677D84DE0465}" destId="{18834D52-1BC5-5D41-8A59-FDA8D38B3D16}" srcOrd="1" destOrd="0" presId="urn:microsoft.com/office/officeart/2005/8/layout/hierarchy2"/>
    <dgm:cxn modelId="{73A4B1D1-E84A-794A-A353-1B480431EB9E}" type="presParOf" srcId="{8E92DCB0-C411-2C40-BBCE-F8F9A4E16DFA}" destId="{79F35E16-AF14-9B49-8019-CC0608F87B4D}" srcOrd="2" destOrd="0" presId="urn:microsoft.com/office/officeart/2005/8/layout/hierarchy2"/>
    <dgm:cxn modelId="{0A0E9DE6-A6B5-6F4B-887F-AB1808235244}" type="presParOf" srcId="{79F35E16-AF14-9B49-8019-CC0608F87B4D}" destId="{BA201A87-11DC-2F43-B198-591B9ECDD40C}" srcOrd="0" destOrd="0" presId="urn:microsoft.com/office/officeart/2005/8/layout/hierarchy2"/>
    <dgm:cxn modelId="{1B8705F5-2922-E74C-A623-157B0A52E7EC}" type="presParOf" srcId="{8E92DCB0-C411-2C40-BBCE-F8F9A4E16DFA}" destId="{6A7BD93B-EE17-9648-8A28-99014C7CFE84}" srcOrd="3" destOrd="0" presId="urn:microsoft.com/office/officeart/2005/8/layout/hierarchy2"/>
    <dgm:cxn modelId="{49749320-9A28-F44E-9F95-E5525471880F}" type="presParOf" srcId="{6A7BD93B-EE17-9648-8A28-99014C7CFE84}" destId="{56C86CF1-CBC3-C147-A2F3-DD72866BCF43}" srcOrd="0" destOrd="0" presId="urn:microsoft.com/office/officeart/2005/8/layout/hierarchy2"/>
    <dgm:cxn modelId="{2C9A5B8C-F435-084A-98C5-46C355C54BD0}" type="presParOf" srcId="{6A7BD93B-EE17-9648-8A28-99014C7CFE84}" destId="{AB2A7110-25F4-D243-B46A-9AFC26E31D59}" srcOrd="1" destOrd="0" presId="urn:microsoft.com/office/officeart/2005/8/layout/hierarchy2"/>
    <dgm:cxn modelId="{935D9D67-2C36-EB4B-9CA7-EBE600056CEE}" type="presParOf" srcId="{AB2A7110-25F4-D243-B46A-9AFC26E31D59}" destId="{9686C217-429A-1C42-B0EF-516AB07BC9D5}" srcOrd="0" destOrd="0" presId="urn:microsoft.com/office/officeart/2005/8/layout/hierarchy2"/>
    <dgm:cxn modelId="{46870A92-58CC-FA4E-9965-CBED0FA7206D}" type="presParOf" srcId="{9686C217-429A-1C42-B0EF-516AB07BC9D5}" destId="{B4703125-27BB-9C48-A7D2-A81A5BCCC9D2}" srcOrd="0" destOrd="0" presId="urn:microsoft.com/office/officeart/2005/8/layout/hierarchy2"/>
    <dgm:cxn modelId="{4B07B4E6-85FC-6740-BC71-7ECC95DB80C5}" type="presParOf" srcId="{AB2A7110-25F4-D243-B46A-9AFC26E31D59}" destId="{06FB407D-1AD3-2C48-9F81-70D68504FB77}" srcOrd="1" destOrd="0" presId="urn:microsoft.com/office/officeart/2005/8/layout/hierarchy2"/>
    <dgm:cxn modelId="{3FCAEB2C-4DB0-3245-A3C6-E74B33C5EA9D}" type="presParOf" srcId="{06FB407D-1AD3-2C48-9F81-70D68504FB77}" destId="{AE89C491-C0A5-214C-90DC-EF86427FD730}" srcOrd="0" destOrd="0" presId="urn:microsoft.com/office/officeart/2005/8/layout/hierarchy2"/>
    <dgm:cxn modelId="{395DE0E3-8012-454E-A35E-217D84380098}" type="presParOf" srcId="{06FB407D-1AD3-2C48-9F81-70D68504FB77}" destId="{2E29C5DC-C491-1D4D-8171-C92105B7DE04}" srcOrd="1" destOrd="0" presId="urn:microsoft.com/office/officeart/2005/8/layout/hierarchy2"/>
    <dgm:cxn modelId="{CFCF8745-0C40-5546-ACB8-E9AC38EAB2B5}" type="presParOf" srcId="{AB2A7110-25F4-D243-B46A-9AFC26E31D59}" destId="{58C9F512-4074-CB4E-A8C5-4F7C91A64220}" srcOrd="2" destOrd="0" presId="urn:microsoft.com/office/officeart/2005/8/layout/hierarchy2"/>
    <dgm:cxn modelId="{F87A09AB-A831-A94D-A489-0E8264436206}" type="presParOf" srcId="{58C9F512-4074-CB4E-A8C5-4F7C91A64220}" destId="{4FB9989A-ABA7-124D-B06D-8C03FCC845B5}" srcOrd="0" destOrd="0" presId="urn:microsoft.com/office/officeart/2005/8/layout/hierarchy2"/>
    <dgm:cxn modelId="{EABBFA66-D470-B84B-896F-A0D486D48187}" type="presParOf" srcId="{AB2A7110-25F4-D243-B46A-9AFC26E31D59}" destId="{6C939E4E-6AF0-CC4B-86F2-142FC7037DFB}" srcOrd="3" destOrd="0" presId="urn:microsoft.com/office/officeart/2005/8/layout/hierarchy2"/>
    <dgm:cxn modelId="{16A5B0B7-CBA7-8749-9908-EC7993226B76}" type="presParOf" srcId="{6C939E4E-6AF0-CC4B-86F2-142FC7037DFB}" destId="{1FEC3823-4181-F642-B269-937BCBC9BE4C}" srcOrd="0" destOrd="0" presId="urn:microsoft.com/office/officeart/2005/8/layout/hierarchy2"/>
    <dgm:cxn modelId="{0B68A20F-8176-C040-864E-9BE4102E9B6F}" type="presParOf" srcId="{6C939E4E-6AF0-CC4B-86F2-142FC7037DFB}" destId="{89EDFD94-7542-2145-988D-44E89AD030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C13DE3F-A663-4F48-8E5A-0CD0F22279B8}" type="doc">
      <dgm:prSet loTypeId="urn:microsoft.com/office/officeart/2005/8/layout/vList3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80A3BD5-38E2-BD4C-8BFC-55013450E5C0}">
      <dgm:prSet phldrT="[Text]" custT="1"/>
      <dgm:spPr/>
      <dgm:t>
        <a:bodyPr/>
        <a:lstStyle/>
        <a:p>
          <a:pPr algn="ctr">
            <a:lnSpc>
              <a:spcPct val="110000"/>
            </a:lnSpc>
          </a:pPr>
          <a:r>
            <a:rPr lang="en-US" sz="3200" b="1" i="1" dirty="0" smtClean="0">
              <a:solidFill>
                <a:schemeClr val="bg1"/>
              </a:solidFill>
            </a:rPr>
            <a:t>Search</a:t>
          </a:r>
          <a:r>
            <a:rPr lang="en-US" sz="3200" dirty="0" smtClean="0">
              <a:solidFill>
                <a:schemeClr val="bg1"/>
              </a:solidFill>
            </a:rPr>
            <a:t> for </a:t>
          </a:r>
          <a:r>
            <a:rPr lang="en-US" sz="3200" i="0" dirty="0" smtClean="0">
              <a:solidFill>
                <a:schemeClr val="bg1"/>
              </a:solidFill>
            </a:rPr>
            <a:t>rule</a:t>
          </a:r>
          <a:endParaRPr lang="en-US" sz="2000" i="0" dirty="0">
            <a:solidFill>
              <a:schemeClr val="bg1"/>
            </a:solidFill>
          </a:endParaRPr>
        </a:p>
      </dgm:t>
    </dgm:pt>
    <dgm:pt modelId="{B509176C-546B-214A-B349-6219098A457A}" type="parTrans" cxnId="{5827BF8D-6E93-2943-8F39-ADF7F6AFE675}">
      <dgm:prSet/>
      <dgm:spPr/>
      <dgm:t>
        <a:bodyPr/>
        <a:lstStyle/>
        <a:p>
          <a:endParaRPr lang="en-US"/>
        </a:p>
      </dgm:t>
    </dgm:pt>
    <dgm:pt modelId="{BB53624C-E69A-0641-A0E5-CEE535DBB9E8}" type="sibTrans" cxnId="{5827BF8D-6E93-2943-8F39-ADF7F6AFE675}">
      <dgm:prSet/>
      <dgm:spPr/>
      <dgm:t>
        <a:bodyPr/>
        <a:lstStyle/>
        <a:p>
          <a:endParaRPr lang="en-US"/>
        </a:p>
      </dgm:t>
    </dgm:pt>
    <dgm:pt modelId="{20E4467A-2962-CA43-89FB-D8265A27B4C1}">
      <dgm:prSet phldrT="[Text]" custT="1"/>
      <dgm:spPr/>
      <dgm:t>
        <a:bodyPr/>
        <a:lstStyle/>
        <a:p>
          <a:r>
            <a:rPr lang="en-US" sz="3200" b="1" i="1" dirty="0" smtClean="0">
              <a:solidFill>
                <a:schemeClr val="bg1"/>
              </a:solidFill>
            </a:rPr>
            <a:t>Process</a:t>
          </a:r>
          <a:r>
            <a:rPr lang="en-US" sz="3200" dirty="0" smtClean="0">
              <a:solidFill>
                <a:schemeClr val="bg1"/>
              </a:solidFill>
            </a:rPr>
            <a:t> rule</a:t>
          </a:r>
          <a:endParaRPr lang="en-US" sz="3200" dirty="0">
            <a:solidFill>
              <a:schemeClr val="bg1"/>
            </a:solidFill>
          </a:endParaRPr>
        </a:p>
      </dgm:t>
    </dgm:pt>
    <dgm:pt modelId="{111D3F94-992E-9149-8AC4-8C05F2EC2AB2}" type="parTrans" cxnId="{A87BC620-F375-0B45-9416-3BFB34F248B4}">
      <dgm:prSet/>
      <dgm:spPr/>
      <dgm:t>
        <a:bodyPr/>
        <a:lstStyle/>
        <a:p>
          <a:endParaRPr lang="en-US"/>
        </a:p>
      </dgm:t>
    </dgm:pt>
    <dgm:pt modelId="{3F3A0B91-7D21-3241-9444-2569321E247C}" type="sibTrans" cxnId="{A87BC620-F375-0B45-9416-3BFB34F248B4}">
      <dgm:prSet/>
      <dgm:spPr/>
      <dgm:t>
        <a:bodyPr/>
        <a:lstStyle/>
        <a:p>
          <a:endParaRPr lang="en-US"/>
        </a:p>
      </dgm:t>
    </dgm:pt>
    <dgm:pt modelId="{5F7746F9-EBC1-8B46-956A-75BCE26D0EBB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smtClean="0">
              <a:solidFill>
                <a:srgbClr val="FFFFFF"/>
              </a:solidFill>
            </a:rPr>
            <a:t>Generate </a:t>
          </a:r>
          <a:r>
            <a:rPr lang="en-US" sz="3200" b="1" i="1" dirty="0" smtClean="0">
              <a:solidFill>
                <a:srgbClr val="FFFFFF"/>
              </a:solidFill>
            </a:rPr>
            <a:t>description</a:t>
          </a:r>
          <a:endParaRPr lang="en-US" sz="3200" b="1" i="1" dirty="0">
            <a:solidFill>
              <a:srgbClr val="FFFFFF"/>
            </a:solidFill>
          </a:endParaRPr>
        </a:p>
      </dgm:t>
    </dgm:pt>
    <dgm:pt modelId="{BDD449D1-F109-C045-838F-397A225885F8}" type="parTrans" cxnId="{FBE7EA87-1476-7043-A66C-04876AB85E75}">
      <dgm:prSet/>
      <dgm:spPr/>
      <dgm:t>
        <a:bodyPr/>
        <a:lstStyle/>
        <a:p>
          <a:endParaRPr lang="en-US"/>
        </a:p>
      </dgm:t>
    </dgm:pt>
    <dgm:pt modelId="{C6B31D1A-849D-7F4A-8046-9858111EFA76}" type="sibTrans" cxnId="{FBE7EA87-1476-7043-A66C-04876AB85E75}">
      <dgm:prSet/>
      <dgm:spPr/>
      <dgm:t>
        <a:bodyPr/>
        <a:lstStyle/>
        <a:p>
          <a:endParaRPr lang="en-US"/>
        </a:p>
      </dgm:t>
    </dgm:pt>
    <dgm:pt modelId="{636A6147-685D-5841-A2F7-26BB3CD9F09F}">
      <dgm:prSet phldrT="[Text]" custT="1"/>
      <dgm:spPr/>
      <dgm:t>
        <a:bodyPr/>
        <a:lstStyle/>
        <a:p>
          <a:r>
            <a:rPr lang="en-US" sz="3200" b="1" i="1" dirty="0" smtClean="0">
              <a:solidFill>
                <a:schemeClr val="bg1"/>
              </a:solidFill>
            </a:rPr>
            <a:t>Rewrite</a:t>
          </a:r>
          <a:r>
            <a:rPr lang="en-US" sz="3200" dirty="0" smtClean="0">
              <a:solidFill>
                <a:schemeClr val="bg1"/>
              </a:solidFill>
            </a:rPr>
            <a:t> rule</a:t>
          </a:r>
          <a:endParaRPr lang="en-US" sz="3200" dirty="0">
            <a:solidFill>
              <a:schemeClr val="bg1"/>
            </a:solidFill>
          </a:endParaRPr>
        </a:p>
      </dgm:t>
    </dgm:pt>
    <dgm:pt modelId="{FA96E4A9-C8BB-3847-8468-8B3A5350777E}" type="sibTrans" cxnId="{88B1A5E7-9F27-A148-B708-BEAAC91C909B}">
      <dgm:prSet/>
      <dgm:spPr/>
      <dgm:t>
        <a:bodyPr/>
        <a:lstStyle/>
        <a:p>
          <a:endParaRPr lang="en-US"/>
        </a:p>
      </dgm:t>
    </dgm:pt>
    <dgm:pt modelId="{4982B9C4-7089-3046-AFA9-248B4C8F8B46}" type="parTrans" cxnId="{88B1A5E7-9F27-A148-B708-BEAAC91C909B}">
      <dgm:prSet/>
      <dgm:spPr/>
      <dgm:t>
        <a:bodyPr/>
        <a:lstStyle/>
        <a:p>
          <a:endParaRPr lang="en-US"/>
        </a:p>
      </dgm:t>
    </dgm:pt>
    <dgm:pt modelId="{41DC14B4-39AD-B342-8F68-6A74CCFDC683}" type="pres">
      <dgm:prSet presAssocID="{CC13DE3F-A663-4F48-8E5A-0CD0F22279B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29D829-F12B-004F-A154-BBBD6CFF55E7}" type="pres">
      <dgm:prSet presAssocID="{A80A3BD5-38E2-BD4C-8BFC-55013450E5C0}" presName="composite" presStyleCnt="0"/>
      <dgm:spPr/>
    </dgm:pt>
    <dgm:pt modelId="{A08D3ACA-A4BA-7D4E-B34F-53CF54AA5DAB}" type="pres">
      <dgm:prSet presAssocID="{A80A3BD5-38E2-BD4C-8BFC-55013450E5C0}" presName="imgShp" presStyleLbl="fgImgPlace1" presStyleIdx="0" presStyleCnt="4" custLinFactX="-35334" custLinFactNeighborX="-100000" custLinFactNeighborY="19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E5131C2-2648-344D-B827-22A253DB9161}" type="pres">
      <dgm:prSet presAssocID="{A80A3BD5-38E2-BD4C-8BFC-55013450E5C0}" presName="txShp" presStyleLbl="node1" presStyleIdx="0" presStyleCnt="4" custScaleX="13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8E7F3-A958-7E44-882E-56B7E6226AEF}" type="pres">
      <dgm:prSet presAssocID="{BB53624C-E69A-0641-A0E5-CEE535DBB9E8}" presName="spacing" presStyleCnt="0"/>
      <dgm:spPr/>
    </dgm:pt>
    <dgm:pt modelId="{98A2F24F-8152-A548-A0C0-96A895828983}" type="pres">
      <dgm:prSet presAssocID="{20E4467A-2962-CA43-89FB-D8265A27B4C1}" presName="composite" presStyleCnt="0"/>
      <dgm:spPr/>
    </dgm:pt>
    <dgm:pt modelId="{59532232-77A0-CB44-AF63-25D4FFB90885}" type="pres">
      <dgm:prSet presAssocID="{20E4467A-2962-CA43-89FB-D8265A27B4C1}" presName="imgShp" presStyleLbl="fgImgPlace1" presStyleIdx="1" presStyleCnt="4" custLinFactX="-35334" custLinFactNeighborX="-100000" custLinFactNeighborY="196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17" b="3717"/>
          </a:stretch>
        </a:blipFill>
      </dgm:spPr>
      <dgm:t>
        <a:bodyPr/>
        <a:lstStyle/>
        <a:p>
          <a:endParaRPr lang="en-US"/>
        </a:p>
      </dgm:t>
    </dgm:pt>
    <dgm:pt modelId="{B4CF1C4D-1705-9147-B147-6F00CABBEB1D}" type="pres">
      <dgm:prSet presAssocID="{20E4467A-2962-CA43-89FB-D8265A27B4C1}" presName="txShp" presStyleLbl="node1" presStyleIdx="1" presStyleCnt="4" custScaleX="13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BF251-1870-6049-87E4-A8715EB85817}" type="pres">
      <dgm:prSet presAssocID="{3F3A0B91-7D21-3241-9444-2569321E247C}" presName="spacing" presStyleCnt="0"/>
      <dgm:spPr/>
    </dgm:pt>
    <dgm:pt modelId="{40B16958-2D20-224F-9030-E87F03E9F766}" type="pres">
      <dgm:prSet presAssocID="{5F7746F9-EBC1-8B46-956A-75BCE26D0EBB}" presName="composite" presStyleCnt="0"/>
      <dgm:spPr/>
    </dgm:pt>
    <dgm:pt modelId="{E35679E1-4FA9-CB4D-93D1-56BBE4ABADF7}" type="pres">
      <dgm:prSet presAssocID="{5F7746F9-EBC1-8B46-956A-75BCE26D0EBB}" presName="imgShp" presStyleLbl="fgImgPlace1" presStyleIdx="2" presStyleCnt="4" custLinFactX="-35334" custLinFactNeighborX="-100000" custLinFactNeighborY="19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DC14C8A-0E24-4B47-A4BF-B5BCC1F09027}" type="pres">
      <dgm:prSet presAssocID="{5F7746F9-EBC1-8B46-956A-75BCE26D0EBB}" presName="txShp" presStyleLbl="node1" presStyleIdx="2" presStyleCnt="4" custScaleX="13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82299-8C5F-2E41-A680-A9FB3E826204}" type="pres">
      <dgm:prSet presAssocID="{C6B31D1A-849D-7F4A-8046-9858111EFA76}" presName="spacing" presStyleCnt="0"/>
      <dgm:spPr/>
    </dgm:pt>
    <dgm:pt modelId="{E2E29D5E-FFE5-2C4B-BA6D-D7F1E06FCD14}" type="pres">
      <dgm:prSet presAssocID="{636A6147-685D-5841-A2F7-26BB3CD9F09F}" presName="composite" presStyleCnt="0"/>
      <dgm:spPr/>
    </dgm:pt>
    <dgm:pt modelId="{7ED4D07B-4A5F-DF43-A15F-62F6B19E1671}" type="pres">
      <dgm:prSet presAssocID="{636A6147-685D-5841-A2F7-26BB3CD9F09F}" presName="imgShp" presStyleLbl="fgImgPlace1" presStyleIdx="3" presStyleCnt="4" custLinFactX="-35334" custLinFactNeighborX="-100000" custLinFactNeighborY="19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CB44982-C202-D44A-B43D-55CBDD267A2A}" type="pres">
      <dgm:prSet presAssocID="{636A6147-685D-5841-A2F7-26BB3CD9F09F}" presName="txShp" presStyleLbl="node1" presStyleIdx="3" presStyleCnt="4" custScaleX="13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E7EA87-1476-7043-A66C-04876AB85E75}" srcId="{CC13DE3F-A663-4F48-8E5A-0CD0F22279B8}" destId="{5F7746F9-EBC1-8B46-956A-75BCE26D0EBB}" srcOrd="2" destOrd="0" parTransId="{BDD449D1-F109-C045-838F-397A225885F8}" sibTransId="{C6B31D1A-849D-7F4A-8046-9858111EFA76}"/>
    <dgm:cxn modelId="{0AE8C3C0-F52C-FA46-8FCC-46CA3ADFCEDF}" type="presOf" srcId="{5F7746F9-EBC1-8B46-956A-75BCE26D0EBB}" destId="{7DC14C8A-0E24-4B47-A4BF-B5BCC1F09027}" srcOrd="0" destOrd="0" presId="urn:microsoft.com/office/officeart/2005/8/layout/vList3"/>
    <dgm:cxn modelId="{23A33E93-C33D-FE44-9959-3ACC35558386}" type="presOf" srcId="{A80A3BD5-38E2-BD4C-8BFC-55013450E5C0}" destId="{CE5131C2-2648-344D-B827-22A253DB9161}" srcOrd="0" destOrd="0" presId="urn:microsoft.com/office/officeart/2005/8/layout/vList3"/>
    <dgm:cxn modelId="{5827BF8D-6E93-2943-8F39-ADF7F6AFE675}" srcId="{CC13DE3F-A663-4F48-8E5A-0CD0F22279B8}" destId="{A80A3BD5-38E2-BD4C-8BFC-55013450E5C0}" srcOrd="0" destOrd="0" parTransId="{B509176C-546B-214A-B349-6219098A457A}" sibTransId="{BB53624C-E69A-0641-A0E5-CEE535DBB9E8}"/>
    <dgm:cxn modelId="{EE731D44-106C-C747-8BAD-3C84D5549C8F}" type="presOf" srcId="{CC13DE3F-A663-4F48-8E5A-0CD0F22279B8}" destId="{41DC14B4-39AD-B342-8F68-6A74CCFDC683}" srcOrd="0" destOrd="0" presId="urn:microsoft.com/office/officeart/2005/8/layout/vList3"/>
    <dgm:cxn modelId="{A87BC620-F375-0B45-9416-3BFB34F248B4}" srcId="{CC13DE3F-A663-4F48-8E5A-0CD0F22279B8}" destId="{20E4467A-2962-CA43-89FB-D8265A27B4C1}" srcOrd="1" destOrd="0" parTransId="{111D3F94-992E-9149-8AC4-8C05F2EC2AB2}" sibTransId="{3F3A0B91-7D21-3241-9444-2569321E247C}"/>
    <dgm:cxn modelId="{FC903C2E-46F3-7F41-B1F8-FFF7EC6DC718}" type="presOf" srcId="{636A6147-685D-5841-A2F7-26BB3CD9F09F}" destId="{CCB44982-C202-D44A-B43D-55CBDD267A2A}" srcOrd="0" destOrd="0" presId="urn:microsoft.com/office/officeart/2005/8/layout/vList3"/>
    <dgm:cxn modelId="{CB7CA118-C947-EB42-A0D3-B9678F0815AE}" type="presOf" srcId="{20E4467A-2962-CA43-89FB-D8265A27B4C1}" destId="{B4CF1C4D-1705-9147-B147-6F00CABBEB1D}" srcOrd="0" destOrd="0" presId="urn:microsoft.com/office/officeart/2005/8/layout/vList3"/>
    <dgm:cxn modelId="{88B1A5E7-9F27-A148-B708-BEAAC91C909B}" srcId="{CC13DE3F-A663-4F48-8E5A-0CD0F22279B8}" destId="{636A6147-685D-5841-A2F7-26BB3CD9F09F}" srcOrd="3" destOrd="0" parTransId="{4982B9C4-7089-3046-AFA9-248B4C8F8B46}" sibTransId="{FA96E4A9-C8BB-3847-8468-8B3A5350777E}"/>
    <dgm:cxn modelId="{9F995DBB-9C06-E545-B19B-4F7876529EF9}" type="presParOf" srcId="{41DC14B4-39AD-B342-8F68-6A74CCFDC683}" destId="{6329D829-F12B-004F-A154-BBBD6CFF55E7}" srcOrd="0" destOrd="0" presId="urn:microsoft.com/office/officeart/2005/8/layout/vList3"/>
    <dgm:cxn modelId="{CC6DF733-644B-FF4D-8A94-80F23222AC82}" type="presParOf" srcId="{6329D829-F12B-004F-A154-BBBD6CFF55E7}" destId="{A08D3ACA-A4BA-7D4E-B34F-53CF54AA5DAB}" srcOrd="0" destOrd="0" presId="urn:microsoft.com/office/officeart/2005/8/layout/vList3"/>
    <dgm:cxn modelId="{249D517D-0A37-5B45-B026-5409C0C7A308}" type="presParOf" srcId="{6329D829-F12B-004F-A154-BBBD6CFF55E7}" destId="{CE5131C2-2648-344D-B827-22A253DB9161}" srcOrd="1" destOrd="0" presId="urn:microsoft.com/office/officeart/2005/8/layout/vList3"/>
    <dgm:cxn modelId="{80626D0B-EEFD-D14B-A916-82D4468DF673}" type="presParOf" srcId="{41DC14B4-39AD-B342-8F68-6A74CCFDC683}" destId="{1D98E7F3-A958-7E44-882E-56B7E6226AEF}" srcOrd="1" destOrd="0" presId="urn:microsoft.com/office/officeart/2005/8/layout/vList3"/>
    <dgm:cxn modelId="{30CAEA50-2254-4943-A316-353CE4E87348}" type="presParOf" srcId="{41DC14B4-39AD-B342-8F68-6A74CCFDC683}" destId="{98A2F24F-8152-A548-A0C0-96A895828983}" srcOrd="2" destOrd="0" presId="urn:microsoft.com/office/officeart/2005/8/layout/vList3"/>
    <dgm:cxn modelId="{0D455C30-CCA8-D143-AF6E-4BC36BF7E905}" type="presParOf" srcId="{98A2F24F-8152-A548-A0C0-96A895828983}" destId="{59532232-77A0-CB44-AF63-25D4FFB90885}" srcOrd="0" destOrd="0" presId="urn:microsoft.com/office/officeart/2005/8/layout/vList3"/>
    <dgm:cxn modelId="{B6BEBA71-2F0C-2649-AAF5-0D462E62292A}" type="presParOf" srcId="{98A2F24F-8152-A548-A0C0-96A895828983}" destId="{B4CF1C4D-1705-9147-B147-6F00CABBEB1D}" srcOrd="1" destOrd="0" presId="urn:microsoft.com/office/officeart/2005/8/layout/vList3"/>
    <dgm:cxn modelId="{65978B89-DA3A-CA4B-B5F6-50EC801DA285}" type="presParOf" srcId="{41DC14B4-39AD-B342-8F68-6A74CCFDC683}" destId="{1D3BF251-1870-6049-87E4-A8715EB85817}" srcOrd="3" destOrd="0" presId="urn:microsoft.com/office/officeart/2005/8/layout/vList3"/>
    <dgm:cxn modelId="{BA857644-6FDF-1049-8EA8-49E20D267AA1}" type="presParOf" srcId="{41DC14B4-39AD-B342-8F68-6A74CCFDC683}" destId="{40B16958-2D20-224F-9030-E87F03E9F766}" srcOrd="4" destOrd="0" presId="urn:microsoft.com/office/officeart/2005/8/layout/vList3"/>
    <dgm:cxn modelId="{0F37C9FB-ED40-5A41-926A-391181211F38}" type="presParOf" srcId="{40B16958-2D20-224F-9030-E87F03E9F766}" destId="{E35679E1-4FA9-CB4D-93D1-56BBE4ABADF7}" srcOrd="0" destOrd="0" presId="urn:microsoft.com/office/officeart/2005/8/layout/vList3"/>
    <dgm:cxn modelId="{2A36C6BD-35C2-DD4A-872C-4ECCB3FBC5EC}" type="presParOf" srcId="{40B16958-2D20-224F-9030-E87F03E9F766}" destId="{7DC14C8A-0E24-4B47-A4BF-B5BCC1F09027}" srcOrd="1" destOrd="0" presId="urn:microsoft.com/office/officeart/2005/8/layout/vList3"/>
    <dgm:cxn modelId="{25ED665F-54A8-074E-A173-DDD5B0BDA6AA}" type="presParOf" srcId="{41DC14B4-39AD-B342-8F68-6A74CCFDC683}" destId="{E7D82299-8C5F-2E41-A680-A9FB3E826204}" srcOrd="5" destOrd="0" presId="urn:microsoft.com/office/officeart/2005/8/layout/vList3"/>
    <dgm:cxn modelId="{EFD83B38-6B7D-1041-B09E-2E45A8189455}" type="presParOf" srcId="{41DC14B4-39AD-B342-8F68-6A74CCFDC683}" destId="{E2E29D5E-FFE5-2C4B-BA6D-D7F1E06FCD14}" srcOrd="6" destOrd="0" presId="urn:microsoft.com/office/officeart/2005/8/layout/vList3"/>
    <dgm:cxn modelId="{9903B986-BA00-3D40-8D70-F5641C8C0426}" type="presParOf" srcId="{E2E29D5E-FFE5-2C4B-BA6D-D7F1E06FCD14}" destId="{7ED4D07B-4A5F-DF43-A15F-62F6B19E1671}" srcOrd="0" destOrd="0" presId="urn:microsoft.com/office/officeart/2005/8/layout/vList3"/>
    <dgm:cxn modelId="{25AE9CAD-24FB-7246-9471-CB2FC868A8E1}" type="presParOf" srcId="{E2E29D5E-FFE5-2C4B-BA6D-D7F1E06FCD14}" destId="{CCB44982-C202-D44A-B43D-55CBDD267A2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230B91-E6EF-E540-BD48-A3614140E6B5}" type="doc">
      <dgm:prSet loTypeId="urn:microsoft.com/office/officeart/2005/8/layout/hierarchy2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F7BA856-A63D-5E46-A546-E5A24044F650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i="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Select</a:t>
          </a:r>
          <a:endParaRPr lang="en-US" sz="2000" b="1" i="0" dirty="0"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FC817A6-689E-CE4B-8EAC-C5238BFA7631}" type="sibTrans" cxnId="{CEF6B347-FA45-8E41-9109-8863C192D0DC}">
      <dgm:prSet/>
      <dgm:spPr/>
      <dgm:t>
        <a:bodyPr/>
        <a:lstStyle/>
        <a:p>
          <a:endParaRPr lang="en-US"/>
        </a:p>
      </dgm:t>
    </dgm:pt>
    <dgm:pt modelId="{B6F6E46D-A597-C647-BF9E-51E0C22EC160}" type="parTrans" cxnId="{CEF6B347-FA45-8E41-9109-8863C192D0DC}">
      <dgm:prSet custT="1"/>
      <dgm:spPr/>
      <dgm:t>
        <a:bodyPr/>
        <a:lstStyle/>
        <a:p>
          <a:endParaRPr lang="en-US" sz="900"/>
        </a:p>
      </dgm:t>
    </dgm:pt>
    <dgm:pt modelId="{EA0CF049-35D1-024A-8B2D-E01F6873B5DB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firstName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542ACA0-1935-C448-91A8-4801FCC8801C}" type="sibTrans" cxnId="{B85399D1-0597-AF4F-B368-38B275121601}">
      <dgm:prSet/>
      <dgm:spPr/>
      <dgm:t>
        <a:bodyPr/>
        <a:lstStyle/>
        <a:p>
          <a:endParaRPr lang="en-US"/>
        </a:p>
      </dgm:t>
    </dgm:pt>
    <dgm:pt modelId="{3D3F0953-0DAB-504E-BFBB-55C2A32DFA68}" type="parTrans" cxnId="{B85399D1-0597-AF4F-B368-38B275121601}">
      <dgm:prSet custT="1"/>
      <dgm:spPr/>
      <dgm:t>
        <a:bodyPr/>
        <a:lstStyle/>
        <a:p>
          <a:endParaRPr lang="en-US" sz="900"/>
        </a:p>
      </dgm:t>
    </dgm:pt>
    <dgm:pt modelId="{A2C3E5BB-B837-6F41-9308-DCFEFFA3364C}">
      <dgm:prSet phldrT="[Text]" custT="1"/>
      <dgm:spPr/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Ident</a:t>
          </a:r>
          <a:r>
            <a:rPr lang="en-US" sz="2000" b="1" i="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(“p”)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23A4BEF-F076-034E-AC01-76526F3C6D1D}" type="sibTrans" cxnId="{960C3B92-8AC8-034A-864E-9142A9B15BB4}">
      <dgm:prSet/>
      <dgm:spPr/>
      <dgm:t>
        <a:bodyPr/>
        <a:lstStyle/>
        <a:p>
          <a:endParaRPr lang="en-US"/>
        </a:p>
      </dgm:t>
    </dgm:pt>
    <dgm:pt modelId="{1CDC9846-DB18-CA4F-880B-99C9C2343B6B}" type="parTrans" cxnId="{960C3B92-8AC8-034A-864E-9142A9B15BB4}">
      <dgm:prSet custT="1"/>
      <dgm:spPr/>
      <dgm:t>
        <a:bodyPr/>
        <a:lstStyle/>
        <a:p>
          <a:endParaRPr lang="en-US" sz="900"/>
        </a:p>
      </dgm:t>
    </dgm:pt>
    <dgm:pt modelId="{3CB78835-350A-A14E-A899-594D77A30505}" type="pres">
      <dgm:prSet presAssocID="{1E230B91-E6EF-E540-BD48-A3614140E6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F28D62-6340-BE44-8974-DFD003ABC89A}" type="pres">
      <dgm:prSet presAssocID="{3F7BA856-A63D-5E46-A546-E5A24044F650}" presName="root1" presStyleCnt="0"/>
      <dgm:spPr/>
    </dgm:pt>
    <dgm:pt modelId="{3A7ED7B9-8F8A-1348-B309-25AF5D4A06D8}" type="pres">
      <dgm:prSet presAssocID="{3F7BA856-A63D-5E46-A546-E5A24044F65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BF1622-7582-2A41-AF03-663AC24DBF3E}" type="pres">
      <dgm:prSet presAssocID="{3F7BA856-A63D-5E46-A546-E5A24044F650}" presName="level2hierChild" presStyleCnt="0"/>
      <dgm:spPr/>
    </dgm:pt>
    <dgm:pt modelId="{9686C217-429A-1C42-B0EF-516AB07BC9D5}" type="pres">
      <dgm:prSet presAssocID="{1CDC9846-DB18-CA4F-880B-99C9C2343B6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4703125-27BB-9C48-A7D2-A81A5BCCC9D2}" type="pres">
      <dgm:prSet presAssocID="{1CDC9846-DB18-CA4F-880B-99C9C2343B6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06FB407D-1AD3-2C48-9F81-70D68504FB77}" type="pres">
      <dgm:prSet presAssocID="{A2C3E5BB-B837-6F41-9308-DCFEFFA3364C}" presName="root2" presStyleCnt="0"/>
      <dgm:spPr/>
    </dgm:pt>
    <dgm:pt modelId="{AE89C491-C0A5-214C-90DC-EF86427FD730}" type="pres">
      <dgm:prSet presAssocID="{A2C3E5BB-B837-6F41-9308-DCFEFFA3364C}" presName="LevelTwoTextNode" presStyleLbl="node2" presStyleIdx="0" presStyleCnt="2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29C5DC-C491-1D4D-8171-C92105B7DE04}" type="pres">
      <dgm:prSet presAssocID="{A2C3E5BB-B837-6F41-9308-DCFEFFA3364C}" presName="level3hierChild" presStyleCnt="0"/>
      <dgm:spPr/>
    </dgm:pt>
    <dgm:pt modelId="{58C9F512-4074-CB4E-A8C5-4F7C91A64220}" type="pres">
      <dgm:prSet presAssocID="{3D3F0953-0DAB-504E-BFBB-55C2A32DFA6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FB9989A-ABA7-124D-B06D-8C03FCC845B5}" type="pres">
      <dgm:prSet presAssocID="{3D3F0953-0DAB-504E-BFBB-55C2A32DFA6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C939E4E-6AF0-CC4B-86F2-142FC7037DFB}" type="pres">
      <dgm:prSet presAssocID="{EA0CF049-35D1-024A-8B2D-E01F6873B5DB}" presName="root2" presStyleCnt="0"/>
      <dgm:spPr/>
    </dgm:pt>
    <dgm:pt modelId="{1FEC3823-4181-F642-B269-937BCBC9BE4C}" type="pres">
      <dgm:prSet presAssocID="{EA0CF049-35D1-024A-8B2D-E01F6873B5DB}" presName="LevelTwoTextNode" presStyleLbl="node2" presStyleIdx="1" presStyleCnt="2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EDFD94-7542-2145-988D-44E89AD030D9}" type="pres">
      <dgm:prSet presAssocID="{EA0CF049-35D1-024A-8B2D-E01F6873B5DB}" presName="level3hierChild" presStyleCnt="0"/>
      <dgm:spPr/>
    </dgm:pt>
  </dgm:ptLst>
  <dgm:cxnLst>
    <dgm:cxn modelId="{5A0701DD-63A5-A744-BDAD-3A86CA42C2B1}" type="presOf" srcId="{EA0CF049-35D1-024A-8B2D-E01F6873B5DB}" destId="{1FEC3823-4181-F642-B269-937BCBC9BE4C}" srcOrd="0" destOrd="0" presId="urn:microsoft.com/office/officeart/2005/8/layout/hierarchy2"/>
    <dgm:cxn modelId="{88F77C5B-C305-9F47-B017-04C5C8058712}" type="presOf" srcId="{1CDC9846-DB18-CA4F-880B-99C9C2343B6B}" destId="{9686C217-429A-1C42-B0EF-516AB07BC9D5}" srcOrd="0" destOrd="0" presId="urn:microsoft.com/office/officeart/2005/8/layout/hierarchy2"/>
    <dgm:cxn modelId="{B85399D1-0597-AF4F-B368-38B275121601}" srcId="{3F7BA856-A63D-5E46-A546-E5A24044F650}" destId="{EA0CF049-35D1-024A-8B2D-E01F6873B5DB}" srcOrd="1" destOrd="0" parTransId="{3D3F0953-0DAB-504E-BFBB-55C2A32DFA68}" sibTransId="{4542ACA0-1935-C448-91A8-4801FCC8801C}"/>
    <dgm:cxn modelId="{EAB30E7A-368A-5145-BC2C-D617510B57E8}" type="presOf" srcId="{3F7BA856-A63D-5E46-A546-E5A24044F650}" destId="{3A7ED7B9-8F8A-1348-B309-25AF5D4A06D8}" srcOrd="0" destOrd="0" presId="urn:microsoft.com/office/officeart/2005/8/layout/hierarchy2"/>
    <dgm:cxn modelId="{69EB5989-FF80-D044-8A0F-94DCCA82CA67}" type="presOf" srcId="{1E230B91-E6EF-E540-BD48-A3614140E6B5}" destId="{3CB78835-350A-A14E-A899-594D77A30505}" srcOrd="0" destOrd="0" presId="urn:microsoft.com/office/officeart/2005/8/layout/hierarchy2"/>
    <dgm:cxn modelId="{6239DC79-D7D1-C94F-BBA3-3F7D354DDD3A}" type="presOf" srcId="{3D3F0953-0DAB-504E-BFBB-55C2A32DFA68}" destId="{4FB9989A-ABA7-124D-B06D-8C03FCC845B5}" srcOrd="1" destOrd="0" presId="urn:microsoft.com/office/officeart/2005/8/layout/hierarchy2"/>
    <dgm:cxn modelId="{083880AA-C05D-044D-ADAD-D97A2D101DD7}" type="presOf" srcId="{3D3F0953-0DAB-504E-BFBB-55C2A32DFA68}" destId="{58C9F512-4074-CB4E-A8C5-4F7C91A64220}" srcOrd="0" destOrd="0" presId="urn:microsoft.com/office/officeart/2005/8/layout/hierarchy2"/>
    <dgm:cxn modelId="{7732634F-114C-E047-9093-6D7036EDD29A}" type="presOf" srcId="{A2C3E5BB-B837-6F41-9308-DCFEFFA3364C}" destId="{AE89C491-C0A5-214C-90DC-EF86427FD730}" srcOrd="0" destOrd="0" presId="urn:microsoft.com/office/officeart/2005/8/layout/hierarchy2"/>
    <dgm:cxn modelId="{960C3B92-8AC8-034A-864E-9142A9B15BB4}" srcId="{3F7BA856-A63D-5E46-A546-E5A24044F650}" destId="{A2C3E5BB-B837-6F41-9308-DCFEFFA3364C}" srcOrd="0" destOrd="0" parTransId="{1CDC9846-DB18-CA4F-880B-99C9C2343B6B}" sibTransId="{B23A4BEF-F076-034E-AC01-76526F3C6D1D}"/>
    <dgm:cxn modelId="{CEF6B347-FA45-8E41-9109-8863C192D0DC}" srcId="{1E230B91-E6EF-E540-BD48-A3614140E6B5}" destId="{3F7BA856-A63D-5E46-A546-E5A24044F650}" srcOrd="0" destOrd="0" parTransId="{B6F6E46D-A597-C647-BF9E-51E0C22EC160}" sibTransId="{DFC817A6-689E-CE4B-8EAC-C5238BFA7631}"/>
    <dgm:cxn modelId="{04EF07F7-F6F3-C540-B65D-A475501755F8}" type="presOf" srcId="{1CDC9846-DB18-CA4F-880B-99C9C2343B6B}" destId="{B4703125-27BB-9C48-A7D2-A81A5BCCC9D2}" srcOrd="1" destOrd="0" presId="urn:microsoft.com/office/officeart/2005/8/layout/hierarchy2"/>
    <dgm:cxn modelId="{3C98361B-DBDC-9443-90D6-227CAD4E364E}" type="presParOf" srcId="{3CB78835-350A-A14E-A899-594D77A30505}" destId="{54F28D62-6340-BE44-8974-DFD003ABC89A}" srcOrd="0" destOrd="0" presId="urn:microsoft.com/office/officeart/2005/8/layout/hierarchy2"/>
    <dgm:cxn modelId="{E9DF40E6-28C9-134F-808D-280078F9B23E}" type="presParOf" srcId="{54F28D62-6340-BE44-8974-DFD003ABC89A}" destId="{3A7ED7B9-8F8A-1348-B309-25AF5D4A06D8}" srcOrd="0" destOrd="0" presId="urn:microsoft.com/office/officeart/2005/8/layout/hierarchy2"/>
    <dgm:cxn modelId="{B1CA5150-E179-D843-A9D6-B51241E8FB8E}" type="presParOf" srcId="{54F28D62-6340-BE44-8974-DFD003ABC89A}" destId="{4BBF1622-7582-2A41-AF03-663AC24DBF3E}" srcOrd="1" destOrd="0" presId="urn:microsoft.com/office/officeart/2005/8/layout/hierarchy2"/>
    <dgm:cxn modelId="{6A344904-19DB-8F41-B243-85751B90BDC2}" type="presParOf" srcId="{4BBF1622-7582-2A41-AF03-663AC24DBF3E}" destId="{9686C217-429A-1C42-B0EF-516AB07BC9D5}" srcOrd="0" destOrd="0" presId="urn:microsoft.com/office/officeart/2005/8/layout/hierarchy2"/>
    <dgm:cxn modelId="{CEBDA338-6C50-724C-97D7-A7953463F970}" type="presParOf" srcId="{9686C217-429A-1C42-B0EF-516AB07BC9D5}" destId="{B4703125-27BB-9C48-A7D2-A81A5BCCC9D2}" srcOrd="0" destOrd="0" presId="urn:microsoft.com/office/officeart/2005/8/layout/hierarchy2"/>
    <dgm:cxn modelId="{4284C6F1-0A4A-A14A-B2EF-97B3331AF325}" type="presParOf" srcId="{4BBF1622-7582-2A41-AF03-663AC24DBF3E}" destId="{06FB407D-1AD3-2C48-9F81-70D68504FB77}" srcOrd="1" destOrd="0" presId="urn:microsoft.com/office/officeart/2005/8/layout/hierarchy2"/>
    <dgm:cxn modelId="{92CDB764-843B-A24B-91AC-974FA8A66F70}" type="presParOf" srcId="{06FB407D-1AD3-2C48-9F81-70D68504FB77}" destId="{AE89C491-C0A5-214C-90DC-EF86427FD730}" srcOrd="0" destOrd="0" presId="urn:microsoft.com/office/officeart/2005/8/layout/hierarchy2"/>
    <dgm:cxn modelId="{F485CEE5-BFEB-EC44-ACE1-1C0A613E5592}" type="presParOf" srcId="{06FB407D-1AD3-2C48-9F81-70D68504FB77}" destId="{2E29C5DC-C491-1D4D-8171-C92105B7DE04}" srcOrd="1" destOrd="0" presId="urn:microsoft.com/office/officeart/2005/8/layout/hierarchy2"/>
    <dgm:cxn modelId="{31469152-371B-4749-ABFF-CD759DB25193}" type="presParOf" srcId="{4BBF1622-7582-2A41-AF03-663AC24DBF3E}" destId="{58C9F512-4074-CB4E-A8C5-4F7C91A64220}" srcOrd="2" destOrd="0" presId="urn:microsoft.com/office/officeart/2005/8/layout/hierarchy2"/>
    <dgm:cxn modelId="{A7A3EE5F-3D74-4C44-B62D-BE5D6FE11877}" type="presParOf" srcId="{58C9F512-4074-CB4E-A8C5-4F7C91A64220}" destId="{4FB9989A-ABA7-124D-B06D-8C03FCC845B5}" srcOrd="0" destOrd="0" presId="urn:microsoft.com/office/officeart/2005/8/layout/hierarchy2"/>
    <dgm:cxn modelId="{30941CD9-D4EF-6D44-BAB2-B9CE1311A6AA}" type="presParOf" srcId="{4BBF1622-7582-2A41-AF03-663AC24DBF3E}" destId="{6C939E4E-6AF0-CC4B-86F2-142FC7037DFB}" srcOrd="3" destOrd="0" presId="urn:microsoft.com/office/officeart/2005/8/layout/hierarchy2"/>
    <dgm:cxn modelId="{D27EA4B0-276C-3D4C-A20D-0735B248F07A}" type="presParOf" srcId="{6C939E4E-6AF0-CC4B-86F2-142FC7037DFB}" destId="{1FEC3823-4181-F642-B269-937BCBC9BE4C}" srcOrd="0" destOrd="0" presId="urn:microsoft.com/office/officeart/2005/8/layout/hierarchy2"/>
    <dgm:cxn modelId="{0CAE7148-3B1C-3040-A632-F8FCF645139D}" type="presParOf" srcId="{6C939E4E-6AF0-CC4B-86F2-142FC7037DFB}" destId="{89EDFD94-7542-2145-988D-44E89AD030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C13DE3F-A663-4F48-8E5A-0CD0F22279B8}" type="doc">
      <dgm:prSet loTypeId="urn:microsoft.com/office/officeart/2005/8/layout/vList3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80A3BD5-38E2-BD4C-8BFC-55013450E5C0}">
      <dgm:prSet phldrT="[Text]" custT="1"/>
      <dgm:spPr/>
      <dgm:t>
        <a:bodyPr/>
        <a:lstStyle/>
        <a:p>
          <a:pPr algn="ctr">
            <a:lnSpc>
              <a:spcPct val="110000"/>
            </a:lnSpc>
          </a:pPr>
          <a:r>
            <a:rPr lang="en-US" sz="3200" b="1" i="1" dirty="0" smtClean="0">
              <a:solidFill>
                <a:schemeClr val="bg1"/>
              </a:solidFill>
            </a:rPr>
            <a:t>Search</a:t>
          </a:r>
          <a:r>
            <a:rPr lang="en-US" sz="3200" dirty="0" smtClean="0">
              <a:solidFill>
                <a:schemeClr val="bg1"/>
              </a:solidFill>
            </a:rPr>
            <a:t> for </a:t>
          </a:r>
          <a:r>
            <a:rPr lang="en-US" sz="3200" i="0" dirty="0" smtClean="0">
              <a:solidFill>
                <a:schemeClr val="bg1"/>
              </a:solidFill>
            </a:rPr>
            <a:t>rule</a:t>
          </a:r>
          <a:endParaRPr lang="en-US" sz="2000" i="0" dirty="0">
            <a:solidFill>
              <a:schemeClr val="bg1"/>
            </a:solidFill>
          </a:endParaRPr>
        </a:p>
      </dgm:t>
    </dgm:pt>
    <dgm:pt modelId="{B509176C-546B-214A-B349-6219098A457A}" type="parTrans" cxnId="{5827BF8D-6E93-2943-8F39-ADF7F6AFE675}">
      <dgm:prSet/>
      <dgm:spPr/>
      <dgm:t>
        <a:bodyPr/>
        <a:lstStyle/>
        <a:p>
          <a:endParaRPr lang="en-US"/>
        </a:p>
      </dgm:t>
    </dgm:pt>
    <dgm:pt modelId="{BB53624C-E69A-0641-A0E5-CEE535DBB9E8}" type="sibTrans" cxnId="{5827BF8D-6E93-2943-8F39-ADF7F6AFE675}">
      <dgm:prSet/>
      <dgm:spPr/>
      <dgm:t>
        <a:bodyPr/>
        <a:lstStyle/>
        <a:p>
          <a:endParaRPr lang="en-US"/>
        </a:p>
      </dgm:t>
    </dgm:pt>
    <dgm:pt modelId="{20E4467A-2962-CA43-89FB-D8265A27B4C1}">
      <dgm:prSet phldrT="[Text]" custT="1"/>
      <dgm:spPr/>
      <dgm:t>
        <a:bodyPr/>
        <a:lstStyle/>
        <a:p>
          <a:r>
            <a:rPr lang="en-US" sz="3200" b="1" i="1" dirty="0" smtClean="0">
              <a:solidFill>
                <a:schemeClr val="bg1"/>
              </a:solidFill>
            </a:rPr>
            <a:t>Process</a:t>
          </a:r>
          <a:r>
            <a:rPr lang="en-US" sz="3200" dirty="0" smtClean="0">
              <a:solidFill>
                <a:schemeClr val="bg1"/>
              </a:solidFill>
            </a:rPr>
            <a:t> rule</a:t>
          </a:r>
          <a:endParaRPr lang="en-US" sz="3200" dirty="0">
            <a:solidFill>
              <a:schemeClr val="bg1"/>
            </a:solidFill>
          </a:endParaRPr>
        </a:p>
      </dgm:t>
    </dgm:pt>
    <dgm:pt modelId="{111D3F94-992E-9149-8AC4-8C05F2EC2AB2}" type="parTrans" cxnId="{A87BC620-F375-0B45-9416-3BFB34F248B4}">
      <dgm:prSet/>
      <dgm:spPr/>
      <dgm:t>
        <a:bodyPr/>
        <a:lstStyle/>
        <a:p>
          <a:endParaRPr lang="en-US"/>
        </a:p>
      </dgm:t>
    </dgm:pt>
    <dgm:pt modelId="{3F3A0B91-7D21-3241-9444-2569321E247C}" type="sibTrans" cxnId="{A87BC620-F375-0B45-9416-3BFB34F248B4}">
      <dgm:prSet/>
      <dgm:spPr/>
      <dgm:t>
        <a:bodyPr/>
        <a:lstStyle/>
        <a:p>
          <a:endParaRPr lang="en-US"/>
        </a:p>
      </dgm:t>
    </dgm:pt>
    <dgm:pt modelId="{5F7746F9-EBC1-8B46-956A-75BCE26D0EBB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bg1"/>
              </a:solidFill>
            </a:rPr>
            <a:t>Generate </a:t>
          </a:r>
          <a:r>
            <a:rPr lang="en-US" sz="3200" b="1" i="1" dirty="0" smtClean="0">
              <a:solidFill>
                <a:schemeClr val="bg1"/>
              </a:solidFill>
            </a:rPr>
            <a:t>description</a:t>
          </a:r>
          <a:endParaRPr lang="en-US" sz="3200" b="1" i="1" dirty="0">
            <a:solidFill>
              <a:schemeClr val="bg1"/>
            </a:solidFill>
          </a:endParaRPr>
        </a:p>
      </dgm:t>
    </dgm:pt>
    <dgm:pt modelId="{BDD449D1-F109-C045-838F-397A225885F8}" type="parTrans" cxnId="{FBE7EA87-1476-7043-A66C-04876AB85E75}">
      <dgm:prSet/>
      <dgm:spPr/>
      <dgm:t>
        <a:bodyPr/>
        <a:lstStyle/>
        <a:p>
          <a:endParaRPr lang="en-US"/>
        </a:p>
      </dgm:t>
    </dgm:pt>
    <dgm:pt modelId="{C6B31D1A-849D-7F4A-8046-9858111EFA76}" type="sibTrans" cxnId="{FBE7EA87-1476-7043-A66C-04876AB85E75}">
      <dgm:prSet/>
      <dgm:spPr/>
      <dgm:t>
        <a:bodyPr/>
        <a:lstStyle/>
        <a:p>
          <a:endParaRPr lang="en-US"/>
        </a:p>
      </dgm:t>
    </dgm:pt>
    <dgm:pt modelId="{636A6147-685D-5841-A2F7-26BB3CD9F09F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i="1" dirty="0" smtClean="0">
              <a:solidFill>
                <a:srgbClr val="FFFFFF"/>
              </a:solidFill>
            </a:rPr>
            <a:t>Rewrite</a:t>
          </a:r>
          <a:r>
            <a:rPr lang="en-US" sz="3200" dirty="0" smtClean="0">
              <a:solidFill>
                <a:srgbClr val="FFFFFF"/>
              </a:solidFill>
            </a:rPr>
            <a:t> rule</a:t>
          </a:r>
          <a:endParaRPr lang="en-US" sz="3200" dirty="0">
            <a:solidFill>
              <a:srgbClr val="FFFFFF"/>
            </a:solidFill>
          </a:endParaRPr>
        </a:p>
      </dgm:t>
    </dgm:pt>
    <dgm:pt modelId="{FA96E4A9-C8BB-3847-8468-8B3A5350777E}" type="sibTrans" cxnId="{88B1A5E7-9F27-A148-B708-BEAAC91C909B}">
      <dgm:prSet/>
      <dgm:spPr/>
      <dgm:t>
        <a:bodyPr/>
        <a:lstStyle/>
        <a:p>
          <a:endParaRPr lang="en-US"/>
        </a:p>
      </dgm:t>
    </dgm:pt>
    <dgm:pt modelId="{4982B9C4-7089-3046-AFA9-248B4C8F8B46}" type="parTrans" cxnId="{88B1A5E7-9F27-A148-B708-BEAAC91C909B}">
      <dgm:prSet/>
      <dgm:spPr/>
      <dgm:t>
        <a:bodyPr/>
        <a:lstStyle/>
        <a:p>
          <a:endParaRPr lang="en-US"/>
        </a:p>
      </dgm:t>
    </dgm:pt>
    <dgm:pt modelId="{41DC14B4-39AD-B342-8F68-6A74CCFDC683}" type="pres">
      <dgm:prSet presAssocID="{CC13DE3F-A663-4F48-8E5A-0CD0F22279B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29D829-F12B-004F-A154-BBBD6CFF55E7}" type="pres">
      <dgm:prSet presAssocID="{A80A3BD5-38E2-BD4C-8BFC-55013450E5C0}" presName="composite" presStyleCnt="0"/>
      <dgm:spPr/>
    </dgm:pt>
    <dgm:pt modelId="{A08D3ACA-A4BA-7D4E-B34F-53CF54AA5DAB}" type="pres">
      <dgm:prSet presAssocID="{A80A3BD5-38E2-BD4C-8BFC-55013450E5C0}" presName="imgShp" presStyleLbl="fgImgPlace1" presStyleIdx="0" presStyleCnt="4" custLinFactX="-35334" custLinFactNeighborX="-100000" custLinFactNeighborY="19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E5131C2-2648-344D-B827-22A253DB9161}" type="pres">
      <dgm:prSet presAssocID="{A80A3BD5-38E2-BD4C-8BFC-55013450E5C0}" presName="txShp" presStyleLbl="node1" presStyleIdx="0" presStyleCnt="4" custScaleX="13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8E7F3-A958-7E44-882E-56B7E6226AEF}" type="pres">
      <dgm:prSet presAssocID="{BB53624C-E69A-0641-A0E5-CEE535DBB9E8}" presName="spacing" presStyleCnt="0"/>
      <dgm:spPr/>
    </dgm:pt>
    <dgm:pt modelId="{98A2F24F-8152-A548-A0C0-96A895828983}" type="pres">
      <dgm:prSet presAssocID="{20E4467A-2962-CA43-89FB-D8265A27B4C1}" presName="composite" presStyleCnt="0"/>
      <dgm:spPr/>
    </dgm:pt>
    <dgm:pt modelId="{59532232-77A0-CB44-AF63-25D4FFB90885}" type="pres">
      <dgm:prSet presAssocID="{20E4467A-2962-CA43-89FB-D8265A27B4C1}" presName="imgShp" presStyleLbl="fgImgPlace1" presStyleIdx="1" presStyleCnt="4" custLinFactX="-35334" custLinFactNeighborX="-100000" custLinFactNeighborY="196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17" b="3717"/>
          </a:stretch>
        </a:blipFill>
      </dgm:spPr>
      <dgm:t>
        <a:bodyPr/>
        <a:lstStyle/>
        <a:p>
          <a:endParaRPr lang="en-US"/>
        </a:p>
      </dgm:t>
    </dgm:pt>
    <dgm:pt modelId="{B4CF1C4D-1705-9147-B147-6F00CABBEB1D}" type="pres">
      <dgm:prSet presAssocID="{20E4467A-2962-CA43-89FB-D8265A27B4C1}" presName="txShp" presStyleLbl="node1" presStyleIdx="1" presStyleCnt="4" custScaleX="13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BF251-1870-6049-87E4-A8715EB85817}" type="pres">
      <dgm:prSet presAssocID="{3F3A0B91-7D21-3241-9444-2569321E247C}" presName="spacing" presStyleCnt="0"/>
      <dgm:spPr/>
    </dgm:pt>
    <dgm:pt modelId="{40B16958-2D20-224F-9030-E87F03E9F766}" type="pres">
      <dgm:prSet presAssocID="{5F7746F9-EBC1-8B46-956A-75BCE26D0EBB}" presName="composite" presStyleCnt="0"/>
      <dgm:spPr/>
    </dgm:pt>
    <dgm:pt modelId="{E35679E1-4FA9-CB4D-93D1-56BBE4ABADF7}" type="pres">
      <dgm:prSet presAssocID="{5F7746F9-EBC1-8B46-956A-75BCE26D0EBB}" presName="imgShp" presStyleLbl="fgImgPlace1" presStyleIdx="2" presStyleCnt="4" custLinFactX="-35334" custLinFactNeighborX="-100000" custLinFactNeighborY="19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DC14C8A-0E24-4B47-A4BF-B5BCC1F09027}" type="pres">
      <dgm:prSet presAssocID="{5F7746F9-EBC1-8B46-956A-75BCE26D0EBB}" presName="txShp" presStyleLbl="node1" presStyleIdx="2" presStyleCnt="4" custScaleX="13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82299-8C5F-2E41-A680-A9FB3E826204}" type="pres">
      <dgm:prSet presAssocID="{C6B31D1A-849D-7F4A-8046-9858111EFA76}" presName="spacing" presStyleCnt="0"/>
      <dgm:spPr/>
    </dgm:pt>
    <dgm:pt modelId="{E2E29D5E-FFE5-2C4B-BA6D-D7F1E06FCD14}" type="pres">
      <dgm:prSet presAssocID="{636A6147-685D-5841-A2F7-26BB3CD9F09F}" presName="composite" presStyleCnt="0"/>
      <dgm:spPr/>
    </dgm:pt>
    <dgm:pt modelId="{7ED4D07B-4A5F-DF43-A15F-62F6B19E1671}" type="pres">
      <dgm:prSet presAssocID="{636A6147-685D-5841-A2F7-26BB3CD9F09F}" presName="imgShp" presStyleLbl="fgImgPlace1" presStyleIdx="3" presStyleCnt="4" custLinFactX="-35334" custLinFactNeighborX="-100000" custLinFactNeighborY="19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CB44982-C202-D44A-B43D-55CBDD267A2A}" type="pres">
      <dgm:prSet presAssocID="{636A6147-685D-5841-A2F7-26BB3CD9F09F}" presName="txShp" presStyleLbl="node1" presStyleIdx="3" presStyleCnt="4" custScaleX="13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E7EA87-1476-7043-A66C-04876AB85E75}" srcId="{CC13DE3F-A663-4F48-8E5A-0CD0F22279B8}" destId="{5F7746F9-EBC1-8B46-956A-75BCE26D0EBB}" srcOrd="2" destOrd="0" parTransId="{BDD449D1-F109-C045-838F-397A225885F8}" sibTransId="{C6B31D1A-849D-7F4A-8046-9858111EFA76}"/>
    <dgm:cxn modelId="{CB622E03-C4C5-D043-BAFE-97D1EE4A0446}" type="presOf" srcId="{5F7746F9-EBC1-8B46-956A-75BCE26D0EBB}" destId="{7DC14C8A-0E24-4B47-A4BF-B5BCC1F09027}" srcOrd="0" destOrd="0" presId="urn:microsoft.com/office/officeart/2005/8/layout/vList3"/>
    <dgm:cxn modelId="{5827BF8D-6E93-2943-8F39-ADF7F6AFE675}" srcId="{CC13DE3F-A663-4F48-8E5A-0CD0F22279B8}" destId="{A80A3BD5-38E2-BD4C-8BFC-55013450E5C0}" srcOrd="0" destOrd="0" parTransId="{B509176C-546B-214A-B349-6219098A457A}" sibTransId="{BB53624C-E69A-0641-A0E5-CEE535DBB9E8}"/>
    <dgm:cxn modelId="{8E59E265-B819-F34A-B24B-8848236E774D}" type="presOf" srcId="{CC13DE3F-A663-4F48-8E5A-0CD0F22279B8}" destId="{41DC14B4-39AD-B342-8F68-6A74CCFDC683}" srcOrd="0" destOrd="0" presId="urn:microsoft.com/office/officeart/2005/8/layout/vList3"/>
    <dgm:cxn modelId="{A87BC620-F375-0B45-9416-3BFB34F248B4}" srcId="{CC13DE3F-A663-4F48-8E5A-0CD0F22279B8}" destId="{20E4467A-2962-CA43-89FB-D8265A27B4C1}" srcOrd="1" destOrd="0" parTransId="{111D3F94-992E-9149-8AC4-8C05F2EC2AB2}" sibTransId="{3F3A0B91-7D21-3241-9444-2569321E247C}"/>
    <dgm:cxn modelId="{23B13A6B-D6A3-2C44-9723-9F4DAA1533B2}" type="presOf" srcId="{20E4467A-2962-CA43-89FB-D8265A27B4C1}" destId="{B4CF1C4D-1705-9147-B147-6F00CABBEB1D}" srcOrd="0" destOrd="0" presId="urn:microsoft.com/office/officeart/2005/8/layout/vList3"/>
    <dgm:cxn modelId="{88B1A5E7-9F27-A148-B708-BEAAC91C909B}" srcId="{CC13DE3F-A663-4F48-8E5A-0CD0F22279B8}" destId="{636A6147-685D-5841-A2F7-26BB3CD9F09F}" srcOrd="3" destOrd="0" parTransId="{4982B9C4-7089-3046-AFA9-248B4C8F8B46}" sibTransId="{FA96E4A9-C8BB-3847-8468-8B3A5350777E}"/>
    <dgm:cxn modelId="{EF3DC321-2856-1E4D-9072-E84575C0861D}" type="presOf" srcId="{636A6147-685D-5841-A2F7-26BB3CD9F09F}" destId="{CCB44982-C202-D44A-B43D-55CBDD267A2A}" srcOrd="0" destOrd="0" presId="urn:microsoft.com/office/officeart/2005/8/layout/vList3"/>
    <dgm:cxn modelId="{A55B1966-6749-7F4A-B9AA-C5DEC5DD033E}" type="presOf" srcId="{A80A3BD5-38E2-BD4C-8BFC-55013450E5C0}" destId="{CE5131C2-2648-344D-B827-22A253DB9161}" srcOrd="0" destOrd="0" presId="urn:microsoft.com/office/officeart/2005/8/layout/vList3"/>
    <dgm:cxn modelId="{44BD0BF4-5852-F641-A75F-F9B70E5EC3A0}" type="presParOf" srcId="{41DC14B4-39AD-B342-8F68-6A74CCFDC683}" destId="{6329D829-F12B-004F-A154-BBBD6CFF55E7}" srcOrd="0" destOrd="0" presId="urn:microsoft.com/office/officeart/2005/8/layout/vList3"/>
    <dgm:cxn modelId="{561E65AA-19D0-5442-8DF1-E29DE0BCBE70}" type="presParOf" srcId="{6329D829-F12B-004F-A154-BBBD6CFF55E7}" destId="{A08D3ACA-A4BA-7D4E-B34F-53CF54AA5DAB}" srcOrd="0" destOrd="0" presId="urn:microsoft.com/office/officeart/2005/8/layout/vList3"/>
    <dgm:cxn modelId="{3520140B-2635-2F46-8F7C-79A3E7845D13}" type="presParOf" srcId="{6329D829-F12B-004F-A154-BBBD6CFF55E7}" destId="{CE5131C2-2648-344D-B827-22A253DB9161}" srcOrd="1" destOrd="0" presId="urn:microsoft.com/office/officeart/2005/8/layout/vList3"/>
    <dgm:cxn modelId="{EE3292C7-09FE-8147-843F-8EB273FA1BDF}" type="presParOf" srcId="{41DC14B4-39AD-B342-8F68-6A74CCFDC683}" destId="{1D98E7F3-A958-7E44-882E-56B7E6226AEF}" srcOrd="1" destOrd="0" presId="urn:microsoft.com/office/officeart/2005/8/layout/vList3"/>
    <dgm:cxn modelId="{BDB30FFD-E83B-9F47-912B-D81AFE2D617B}" type="presParOf" srcId="{41DC14B4-39AD-B342-8F68-6A74CCFDC683}" destId="{98A2F24F-8152-A548-A0C0-96A895828983}" srcOrd="2" destOrd="0" presId="urn:microsoft.com/office/officeart/2005/8/layout/vList3"/>
    <dgm:cxn modelId="{8DB4EFA5-D8D0-5141-B428-AEEECE2478B6}" type="presParOf" srcId="{98A2F24F-8152-A548-A0C0-96A895828983}" destId="{59532232-77A0-CB44-AF63-25D4FFB90885}" srcOrd="0" destOrd="0" presId="urn:microsoft.com/office/officeart/2005/8/layout/vList3"/>
    <dgm:cxn modelId="{DA0D9867-FB89-7D44-A52C-7CAFB34E981F}" type="presParOf" srcId="{98A2F24F-8152-A548-A0C0-96A895828983}" destId="{B4CF1C4D-1705-9147-B147-6F00CABBEB1D}" srcOrd="1" destOrd="0" presId="urn:microsoft.com/office/officeart/2005/8/layout/vList3"/>
    <dgm:cxn modelId="{258B5369-E5A2-A240-9765-EA9D9C0DA651}" type="presParOf" srcId="{41DC14B4-39AD-B342-8F68-6A74CCFDC683}" destId="{1D3BF251-1870-6049-87E4-A8715EB85817}" srcOrd="3" destOrd="0" presId="urn:microsoft.com/office/officeart/2005/8/layout/vList3"/>
    <dgm:cxn modelId="{4F644735-A7A7-5B44-96C8-97E14554A601}" type="presParOf" srcId="{41DC14B4-39AD-B342-8F68-6A74CCFDC683}" destId="{40B16958-2D20-224F-9030-E87F03E9F766}" srcOrd="4" destOrd="0" presId="urn:microsoft.com/office/officeart/2005/8/layout/vList3"/>
    <dgm:cxn modelId="{37890B40-2B55-9943-9191-E07CCDF5A25F}" type="presParOf" srcId="{40B16958-2D20-224F-9030-E87F03E9F766}" destId="{E35679E1-4FA9-CB4D-93D1-56BBE4ABADF7}" srcOrd="0" destOrd="0" presId="urn:microsoft.com/office/officeart/2005/8/layout/vList3"/>
    <dgm:cxn modelId="{BB12933F-A6BA-6940-B38E-76E44532C8CD}" type="presParOf" srcId="{40B16958-2D20-224F-9030-E87F03E9F766}" destId="{7DC14C8A-0E24-4B47-A4BF-B5BCC1F09027}" srcOrd="1" destOrd="0" presId="urn:microsoft.com/office/officeart/2005/8/layout/vList3"/>
    <dgm:cxn modelId="{0A80F36B-EB31-BC46-9909-7B09549D1259}" type="presParOf" srcId="{41DC14B4-39AD-B342-8F68-6A74CCFDC683}" destId="{E7D82299-8C5F-2E41-A680-A9FB3E826204}" srcOrd="5" destOrd="0" presId="urn:microsoft.com/office/officeart/2005/8/layout/vList3"/>
    <dgm:cxn modelId="{23B87E71-3FFD-B240-BADF-66FB0113B1AC}" type="presParOf" srcId="{41DC14B4-39AD-B342-8F68-6A74CCFDC683}" destId="{E2E29D5E-FFE5-2C4B-BA6D-D7F1E06FCD14}" srcOrd="6" destOrd="0" presId="urn:microsoft.com/office/officeart/2005/8/layout/vList3"/>
    <dgm:cxn modelId="{E8C344CD-8089-C147-8327-960E8DF85607}" type="presParOf" srcId="{E2E29D5E-FFE5-2C4B-BA6D-D7F1E06FCD14}" destId="{7ED4D07B-4A5F-DF43-A15F-62F6B19E1671}" srcOrd="0" destOrd="0" presId="urn:microsoft.com/office/officeart/2005/8/layout/vList3"/>
    <dgm:cxn modelId="{5D75A422-C3AA-3449-88E7-95299513731F}" type="presParOf" srcId="{E2E29D5E-FFE5-2C4B-BA6D-D7F1E06FCD14}" destId="{CCB44982-C202-D44A-B43D-55CBDD267A2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908847-94E6-E948-97B5-EE7BB1300024}" type="doc">
      <dgm:prSet loTypeId="urn:microsoft.com/office/officeart/2008/layout/VerticalCurvedList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4F41B6A-4255-6D49-9BDB-F138934A220C}">
      <dgm:prSet phldrT="[Text]"/>
      <dgm:spPr/>
      <dgm:t>
        <a:bodyPr/>
        <a:lstStyle/>
        <a:p>
          <a:r>
            <a:rPr lang="en-US" dirty="0" err="1" smtClean="0"/>
            <a:t>Combinator</a:t>
          </a:r>
          <a:r>
            <a:rPr lang="en-US" dirty="0" smtClean="0"/>
            <a:t> Library</a:t>
          </a:r>
          <a:endParaRPr lang="en-US" dirty="0"/>
        </a:p>
      </dgm:t>
    </dgm:pt>
    <dgm:pt modelId="{5D059074-2067-9A40-8914-436E44F3DAE5}" type="parTrans" cxnId="{AACA3DDD-4B8C-144B-AC3A-4A47E1000019}">
      <dgm:prSet/>
      <dgm:spPr/>
      <dgm:t>
        <a:bodyPr/>
        <a:lstStyle/>
        <a:p>
          <a:endParaRPr lang="en-US"/>
        </a:p>
      </dgm:t>
    </dgm:pt>
    <dgm:pt modelId="{77F2D48E-7A01-F54E-A49C-035297758465}" type="sibTrans" cxnId="{AACA3DDD-4B8C-144B-AC3A-4A47E1000019}">
      <dgm:prSet/>
      <dgm:spPr/>
      <dgm:t>
        <a:bodyPr/>
        <a:lstStyle/>
        <a:p>
          <a:endParaRPr lang="en-US"/>
        </a:p>
      </dgm:t>
    </dgm:pt>
    <dgm:pt modelId="{BE2845D2-9197-7A44-8FE3-2E919B95EE36}">
      <dgm:prSet phldrT="[Text]"/>
      <dgm:spPr/>
      <dgm:t>
        <a:bodyPr/>
        <a:lstStyle/>
        <a:p>
          <a:r>
            <a:rPr lang="en-US" dirty="0" smtClean="0"/>
            <a:t>DSL</a:t>
          </a:r>
          <a:endParaRPr lang="en-US" dirty="0"/>
        </a:p>
      </dgm:t>
    </dgm:pt>
    <dgm:pt modelId="{5A7D8526-DA16-8F4A-8D26-5354547373AF}" type="parTrans" cxnId="{E5E1594A-6071-9A4D-93E4-102CD2B92F74}">
      <dgm:prSet/>
      <dgm:spPr/>
      <dgm:t>
        <a:bodyPr/>
        <a:lstStyle/>
        <a:p>
          <a:endParaRPr lang="en-US"/>
        </a:p>
      </dgm:t>
    </dgm:pt>
    <dgm:pt modelId="{E64BBA5F-6CAC-224F-B72F-0BE741ED117D}" type="sibTrans" cxnId="{E5E1594A-6071-9A4D-93E4-102CD2B92F74}">
      <dgm:prSet/>
      <dgm:spPr/>
      <dgm:t>
        <a:bodyPr/>
        <a:lstStyle/>
        <a:p>
          <a:endParaRPr lang="en-US"/>
        </a:p>
      </dgm:t>
    </dgm:pt>
    <dgm:pt modelId="{3FAAE864-4864-4844-8D53-56E260AC2056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Macro Transformation</a:t>
          </a:r>
          <a:endParaRPr lang="en-US" dirty="0"/>
        </a:p>
      </dgm:t>
    </dgm:pt>
    <dgm:pt modelId="{7CEC5B54-0E47-CD4E-8A6A-453D9148C6EA}" type="parTrans" cxnId="{74144048-4BF1-EA4A-B670-459614EE47AE}">
      <dgm:prSet/>
      <dgm:spPr/>
      <dgm:t>
        <a:bodyPr/>
        <a:lstStyle/>
        <a:p>
          <a:endParaRPr lang="en-US"/>
        </a:p>
      </dgm:t>
    </dgm:pt>
    <dgm:pt modelId="{C60CABE3-6556-6841-9F13-C0CEDD07E026}" type="sibTrans" cxnId="{74144048-4BF1-EA4A-B670-459614EE47AE}">
      <dgm:prSet/>
      <dgm:spPr/>
      <dgm:t>
        <a:bodyPr/>
        <a:lstStyle/>
        <a:p>
          <a:endParaRPr lang="en-US"/>
        </a:p>
      </dgm:t>
    </dgm:pt>
    <dgm:pt modelId="{415022D2-8F9A-3D45-B0B7-0CE3DA608B70}">
      <dgm:prSet phldrT="[Text]"/>
      <dgm:spPr/>
      <dgm:t>
        <a:bodyPr/>
        <a:lstStyle/>
        <a:p>
          <a:r>
            <a:rPr lang="en-US" dirty="0" smtClean="0"/>
            <a:t>API</a:t>
          </a:r>
          <a:endParaRPr lang="en-US" dirty="0"/>
        </a:p>
      </dgm:t>
    </dgm:pt>
    <dgm:pt modelId="{498813C5-C5F1-9C40-BC81-BA1A0E662FBA}" type="parTrans" cxnId="{BEF6DFA4-FD56-C44F-A5E4-2B6B3481BD98}">
      <dgm:prSet/>
      <dgm:spPr/>
    </dgm:pt>
    <dgm:pt modelId="{2E489115-C55E-BB45-A022-B146AE288F58}" type="sibTrans" cxnId="{BEF6DFA4-FD56-C44F-A5E4-2B6B3481BD98}">
      <dgm:prSet/>
      <dgm:spPr/>
    </dgm:pt>
    <dgm:pt modelId="{0764CB61-4467-7649-A4F2-79CDBC481A16}" type="pres">
      <dgm:prSet presAssocID="{9F908847-94E6-E948-97B5-EE7BB130002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6144D86-2F8A-5D47-B053-10C6193B2381}" type="pres">
      <dgm:prSet presAssocID="{9F908847-94E6-E948-97B5-EE7BB1300024}" presName="Name1" presStyleCnt="0"/>
      <dgm:spPr/>
    </dgm:pt>
    <dgm:pt modelId="{9ED69203-A43D-4849-8607-D4DCE0285AFC}" type="pres">
      <dgm:prSet presAssocID="{9F908847-94E6-E948-97B5-EE7BB1300024}" presName="cycle" presStyleCnt="0"/>
      <dgm:spPr/>
    </dgm:pt>
    <dgm:pt modelId="{48CABB36-27E9-1744-B04B-2414BB26D2DF}" type="pres">
      <dgm:prSet presAssocID="{9F908847-94E6-E948-97B5-EE7BB1300024}" presName="srcNode" presStyleLbl="node1" presStyleIdx="0" presStyleCnt="4"/>
      <dgm:spPr/>
    </dgm:pt>
    <dgm:pt modelId="{12B6B5C7-43A7-1C4A-A0E2-DDBB2A423868}" type="pres">
      <dgm:prSet presAssocID="{9F908847-94E6-E948-97B5-EE7BB1300024}" presName="conn" presStyleLbl="parChTrans1D2" presStyleIdx="0" presStyleCnt="1"/>
      <dgm:spPr/>
    </dgm:pt>
    <dgm:pt modelId="{6CD647D8-7CF0-D249-82F1-4F1B274BA60E}" type="pres">
      <dgm:prSet presAssocID="{9F908847-94E6-E948-97B5-EE7BB1300024}" presName="extraNode" presStyleLbl="node1" presStyleIdx="0" presStyleCnt="4"/>
      <dgm:spPr/>
    </dgm:pt>
    <dgm:pt modelId="{074283CC-42B4-1D48-A916-CB066B63A6A8}" type="pres">
      <dgm:prSet presAssocID="{9F908847-94E6-E948-97B5-EE7BB1300024}" presName="dstNode" presStyleLbl="node1" presStyleIdx="0" presStyleCnt="4"/>
      <dgm:spPr/>
    </dgm:pt>
    <dgm:pt modelId="{4A0ED75C-3C2D-8D4B-AF21-4D717A5B7D8C}" type="pres">
      <dgm:prSet presAssocID="{415022D2-8F9A-3D45-B0B7-0CE3DA608B7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96232-8F11-2547-B338-0A3B91833443}" type="pres">
      <dgm:prSet presAssocID="{415022D2-8F9A-3D45-B0B7-0CE3DA608B70}" presName="accent_1" presStyleCnt="0"/>
      <dgm:spPr/>
    </dgm:pt>
    <dgm:pt modelId="{77806EAF-B3D5-B540-93D7-6097B0C4243E}" type="pres">
      <dgm:prSet presAssocID="{415022D2-8F9A-3D45-B0B7-0CE3DA608B70}" presName="accentRepeatNode" presStyleLbl="solidFgAcc1" presStyleIdx="0" presStyleCnt="4"/>
      <dgm:spPr/>
    </dgm:pt>
    <dgm:pt modelId="{B1F81158-4910-BF4D-B289-B537217B7483}" type="pres">
      <dgm:prSet presAssocID="{44F41B6A-4255-6D49-9BDB-F138934A220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D90EC-20A7-0245-8156-9EA801545623}" type="pres">
      <dgm:prSet presAssocID="{44F41B6A-4255-6D49-9BDB-F138934A220C}" presName="accent_2" presStyleCnt="0"/>
      <dgm:spPr/>
    </dgm:pt>
    <dgm:pt modelId="{D44C2795-99F3-7B49-9092-3C6FFB77C647}" type="pres">
      <dgm:prSet presAssocID="{44F41B6A-4255-6D49-9BDB-F138934A220C}" presName="accentRepeatNode" presStyleLbl="solidFgAcc1" presStyleIdx="1" presStyleCnt="4"/>
      <dgm:spPr/>
    </dgm:pt>
    <dgm:pt modelId="{4AD34414-F873-3C40-AFC2-AFA440DDC2EB}" type="pres">
      <dgm:prSet presAssocID="{BE2845D2-9197-7A44-8FE3-2E919B95EE3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65F80-6F36-C34B-8F8D-448BD1E52799}" type="pres">
      <dgm:prSet presAssocID="{BE2845D2-9197-7A44-8FE3-2E919B95EE36}" presName="accent_3" presStyleCnt="0"/>
      <dgm:spPr/>
    </dgm:pt>
    <dgm:pt modelId="{407563B6-5927-364B-B504-CF785C58E860}" type="pres">
      <dgm:prSet presAssocID="{BE2845D2-9197-7A44-8FE3-2E919B95EE36}" presName="accentRepeatNode" presStyleLbl="solidFgAcc1" presStyleIdx="2" presStyleCnt="4"/>
      <dgm:spPr/>
    </dgm:pt>
    <dgm:pt modelId="{A579E95D-1F57-6E49-AE74-4B695E43ABB6}" type="pres">
      <dgm:prSet presAssocID="{3FAAE864-4864-4844-8D53-56E260AC205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50306-90EC-F54F-87DA-6304B044B08C}" type="pres">
      <dgm:prSet presAssocID="{3FAAE864-4864-4844-8D53-56E260AC2056}" presName="accent_4" presStyleCnt="0"/>
      <dgm:spPr/>
    </dgm:pt>
    <dgm:pt modelId="{2AE76E82-2034-254C-A6C0-C7D1A85A2935}" type="pres">
      <dgm:prSet presAssocID="{3FAAE864-4864-4844-8D53-56E260AC2056}" presName="accentRepeatNode" presStyleLbl="solidFgAcc1" presStyleIdx="3" presStyleCnt="4"/>
      <dgm:spPr/>
    </dgm:pt>
  </dgm:ptLst>
  <dgm:cxnLst>
    <dgm:cxn modelId="{444C4D36-C1C0-C042-A9C6-7B29ADE93124}" type="presOf" srcId="{44F41B6A-4255-6D49-9BDB-F138934A220C}" destId="{B1F81158-4910-BF4D-B289-B537217B7483}" srcOrd="0" destOrd="0" presId="urn:microsoft.com/office/officeart/2008/layout/VerticalCurvedList"/>
    <dgm:cxn modelId="{AACA3DDD-4B8C-144B-AC3A-4A47E1000019}" srcId="{9F908847-94E6-E948-97B5-EE7BB1300024}" destId="{44F41B6A-4255-6D49-9BDB-F138934A220C}" srcOrd="1" destOrd="0" parTransId="{5D059074-2067-9A40-8914-436E44F3DAE5}" sibTransId="{77F2D48E-7A01-F54E-A49C-035297758465}"/>
    <dgm:cxn modelId="{28EA4BF3-75FA-2F40-9436-CB48E4075F20}" type="presOf" srcId="{415022D2-8F9A-3D45-B0B7-0CE3DA608B70}" destId="{4A0ED75C-3C2D-8D4B-AF21-4D717A5B7D8C}" srcOrd="0" destOrd="0" presId="urn:microsoft.com/office/officeart/2008/layout/VerticalCurvedList"/>
    <dgm:cxn modelId="{9A37EC84-129B-7F44-9864-D02C1DF9BEFC}" type="presOf" srcId="{2E489115-C55E-BB45-A022-B146AE288F58}" destId="{12B6B5C7-43A7-1C4A-A0E2-DDBB2A423868}" srcOrd="0" destOrd="0" presId="urn:microsoft.com/office/officeart/2008/layout/VerticalCurvedList"/>
    <dgm:cxn modelId="{F8C97CFF-9F8E-6B4A-98EE-338F66BB6B61}" type="presOf" srcId="{BE2845D2-9197-7A44-8FE3-2E919B95EE36}" destId="{4AD34414-F873-3C40-AFC2-AFA440DDC2EB}" srcOrd="0" destOrd="0" presId="urn:microsoft.com/office/officeart/2008/layout/VerticalCurvedList"/>
    <dgm:cxn modelId="{901B5603-4968-4849-801B-4A5E62E423D6}" type="presOf" srcId="{3FAAE864-4864-4844-8D53-56E260AC2056}" destId="{A579E95D-1F57-6E49-AE74-4B695E43ABB6}" srcOrd="0" destOrd="0" presId="urn:microsoft.com/office/officeart/2008/layout/VerticalCurvedList"/>
    <dgm:cxn modelId="{E5E1594A-6071-9A4D-93E4-102CD2B92F74}" srcId="{9F908847-94E6-E948-97B5-EE7BB1300024}" destId="{BE2845D2-9197-7A44-8FE3-2E919B95EE36}" srcOrd="2" destOrd="0" parTransId="{5A7D8526-DA16-8F4A-8D26-5354547373AF}" sibTransId="{E64BBA5F-6CAC-224F-B72F-0BE741ED117D}"/>
    <dgm:cxn modelId="{415D9DCA-967B-D146-8662-8621DC6D2CC7}" type="presOf" srcId="{9F908847-94E6-E948-97B5-EE7BB1300024}" destId="{0764CB61-4467-7649-A4F2-79CDBC481A16}" srcOrd="0" destOrd="0" presId="urn:microsoft.com/office/officeart/2008/layout/VerticalCurvedList"/>
    <dgm:cxn modelId="{BEF6DFA4-FD56-C44F-A5E4-2B6B3481BD98}" srcId="{9F908847-94E6-E948-97B5-EE7BB1300024}" destId="{415022D2-8F9A-3D45-B0B7-0CE3DA608B70}" srcOrd="0" destOrd="0" parTransId="{498813C5-C5F1-9C40-BC81-BA1A0E662FBA}" sibTransId="{2E489115-C55E-BB45-A022-B146AE288F58}"/>
    <dgm:cxn modelId="{74144048-4BF1-EA4A-B670-459614EE47AE}" srcId="{9F908847-94E6-E948-97B5-EE7BB1300024}" destId="{3FAAE864-4864-4844-8D53-56E260AC2056}" srcOrd="3" destOrd="0" parTransId="{7CEC5B54-0E47-CD4E-8A6A-453D9148C6EA}" sibTransId="{C60CABE3-6556-6841-9F13-C0CEDD07E026}"/>
    <dgm:cxn modelId="{F7DA1154-71D8-2E4B-B3FA-550B202CB1AA}" type="presParOf" srcId="{0764CB61-4467-7649-A4F2-79CDBC481A16}" destId="{06144D86-2F8A-5D47-B053-10C6193B2381}" srcOrd="0" destOrd="0" presId="urn:microsoft.com/office/officeart/2008/layout/VerticalCurvedList"/>
    <dgm:cxn modelId="{8A4228CB-ED88-6C49-BA32-0688F2CB497B}" type="presParOf" srcId="{06144D86-2F8A-5D47-B053-10C6193B2381}" destId="{9ED69203-A43D-4849-8607-D4DCE0285AFC}" srcOrd="0" destOrd="0" presId="urn:microsoft.com/office/officeart/2008/layout/VerticalCurvedList"/>
    <dgm:cxn modelId="{8E7A8FE4-99A6-B245-A874-8A7BF18BF520}" type="presParOf" srcId="{9ED69203-A43D-4849-8607-D4DCE0285AFC}" destId="{48CABB36-27E9-1744-B04B-2414BB26D2DF}" srcOrd="0" destOrd="0" presId="urn:microsoft.com/office/officeart/2008/layout/VerticalCurvedList"/>
    <dgm:cxn modelId="{896BAFED-5B06-F146-99BD-61BE3543F647}" type="presParOf" srcId="{9ED69203-A43D-4849-8607-D4DCE0285AFC}" destId="{12B6B5C7-43A7-1C4A-A0E2-DDBB2A423868}" srcOrd="1" destOrd="0" presId="urn:microsoft.com/office/officeart/2008/layout/VerticalCurvedList"/>
    <dgm:cxn modelId="{F08F2F4D-D1BF-7548-B96C-57872EF4EE40}" type="presParOf" srcId="{9ED69203-A43D-4849-8607-D4DCE0285AFC}" destId="{6CD647D8-7CF0-D249-82F1-4F1B274BA60E}" srcOrd="2" destOrd="0" presId="urn:microsoft.com/office/officeart/2008/layout/VerticalCurvedList"/>
    <dgm:cxn modelId="{645B24BD-3E4D-8048-BBCA-47AD82FC7AF7}" type="presParOf" srcId="{9ED69203-A43D-4849-8607-D4DCE0285AFC}" destId="{074283CC-42B4-1D48-A916-CB066B63A6A8}" srcOrd="3" destOrd="0" presId="urn:microsoft.com/office/officeart/2008/layout/VerticalCurvedList"/>
    <dgm:cxn modelId="{0544AC8E-C1A3-9F4F-9AD6-40BBEA725F92}" type="presParOf" srcId="{06144D86-2F8A-5D47-B053-10C6193B2381}" destId="{4A0ED75C-3C2D-8D4B-AF21-4D717A5B7D8C}" srcOrd="1" destOrd="0" presId="urn:microsoft.com/office/officeart/2008/layout/VerticalCurvedList"/>
    <dgm:cxn modelId="{3AC2588D-DC0A-B843-9263-8955BA248690}" type="presParOf" srcId="{06144D86-2F8A-5D47-B053-10C6193B2381}" destId="{17096232-8F11-2547-B338-0A3B91833443}" srcOrd="2" destOrd="0" presId="urn:microsoft.com/office/officeart/2008/layout/VerticalCurvedList"/>
    <dgm:cxn modelId="{084EC8A3-9712-8A4F-9D76-B2E340C05D0D}" type="presParOf" srcId="{17096232-8F11-2547-B338-0A3B91833443}" destId="{77806EAF-B3D5-B540-93D7-6097B0C4243E}" srcOrd="0" destOrd="0" presId="urn:microsoft.com/office/officeart/2008/layout/VerticalCurvedList"/>
    <dgm:cxn modelId="{A6816CBE-D9BF-0F49-96F3-77D924C0174B}" type="presParOf" srcId="{06144D86-2F8A-5D47-B053-10C6193B2381}" destId="{B1F81158-4910-BF4D-B289-B537217B7483}" srcOrd="3" destOrd="0" presId="urn:microsoft.com/office/officeart/2008/layout/VerticalCurvedList"/>
    <dgm:cxn modelId="{8225AE23-5358-A046-B721-760420F4803B}" type="presParOf" srcId="{06144D86-2F8A-5D47-B053-10C6193B2381}" destId="{1EAD90EC-20A7-0245-8156-9EA801545623}" srcOrd="4" destOrd="0" presId="urn:microsoft.com/office/officeart/2008/layout/VerticalCurvedList"/>
    <dgm:cxn modelId="{96B83D53-2B33-CB4F-B958-0072F2534678}" type="presParOf" srcId="{1EAD90EC-20A7-0245-8156-9EA801545623}" destId="{D44C2795-99F3-7B49-9092-3C6FFB77C647}" srcOrd="0" destOrd="0" presId="urn:microsoft.com/office/officeart/2008/layout/VerticalCurvedList"/>
    <dgm:cxn modelId="{15C8ECA9-A3E5-C54F-A9EB-7BBE552662F8}" type="presParOf" srcId="{06144D86-2F8A-5D47-B053-10C6193B2381}" destId="{4AD34414-F873-3C40-AFC2-AFA440DDC2EB}" srcOrd="5" destOrd="0" presId="urn:microsoft.com/office/officeart/2008/layout/VerticalCurvedList"/>
    <dgm:cxn modelId="{226CDF38-20FD-6647-B847-8C28E10C5B56}" type="presParOf" srcId="{06144D86-2F8A-5D47-B053-10C6193B2381}" destId="{02165F80-6F36-C34B-8F8D-448BD1E52799}" srcOrd="6" destOrd="0" presId="urn:microsoft.com/office/officeart/2008/layout/VerticalCurvedList"/>
    <dgm:cxn modelId="{11955EF8-23F8-8E42-B8AC-30E66337F560}" type="presParOf" srcId="{02165F80-6F36-C34B-8F8D-448BD1E52799}" destId="{407563B6-5927-364B-B504-CF785C58E860}" srcOrd="0" destOrd="0" presId="urn:microsoft.com/office/officeart/2008/layout/VerticalCurvedList"/>
    <dgm:cxn modelId="{5E3A9FE5-0FD5-7A4E-92B3-113E883338FE}" type="presParOf" srcId="{06144D86-2F8A-5D47-B053-10C6193B2381}" destId="{A579E95D-1F57-6E49-AE74-4B695E43ABB6}" srcOrd="7" destOrd="0" presId="urn:microsoft.com/office/officeart/2008/layout/VerticalCurvedList"/>
    <dgm:cxn modelId="{73EEC6F8-C088-A144-9961-EF2FFFF88898}" type="presParOf" srcId="{06144D86-2F8A-5D47-B053-10C6193B2381}" destId="{6D050306-90EC-F54F-87DA-6304B044B08C}" srcOrd="8" destOrd="0" presId="urn:microsoft.com/office/officeart/2008/layout/VerticalCurvedList"/>
    <dgm:cxn modelId="{B4B7719F-8638-0A49-99A3-7D4D331B0595}" type="presParOf" srcId="{6D050306-90EC-F54F-87DA-6304B044B08C}" destId="{2AE76E82-2034-254C-A6C0-C7D1A85A29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13DE3F-A663-4F48-8E5A-0CD0F22279B8}" type="doc">
      <dgm:prSet loTypeId="urn:microsoft.com/office/officeart/2005/8/layout/vList3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80A3BD5-38E2-BD4C-8BFC-55013450E5C0}">
      <dgm:prSet phldrT="[Text]" custT="1"/>
      <dgm:spPr/>
      <dgm:t>
        <a:bodyPr/>
        <a:lstStyle/>
        <a:p>
          <a:pPr algn="ctr">
            <a:lnSpc>
              <a:spcPct val="110000"/>
            </a:lnSpc>
          </a:pPr>
          <a:r>
            <a:rPr lang="en-US" sz="3200" b="1" i="1" dirty="0" smtClean="0">
              <a:solidFill>
                <a:schemeClr val="bg1"/>
              </a:solidFill>
            </a:rPr>
            <a:t>Search</a:t>
          </a:r>
          <a:r>
            <a:rPr lang="en-US" sz="3200" dirty="0" smtClean="0">
              <a:solidFill>
                <a:schemeClr val="bg1"/>
              </a:solidFill>
            </a:rPr>
            <a:t> for </a:t>
          </a:r>
          <a:r>
            <a:rPr lang="en-US" sz="3200" i="0" dirty="0" smtClean="0">
              <a:solidFill>
                <a:schemeClr val="bg1"/>
              </a:solidFill>
            </a:rPr>
            <a:t>rule</a:t>
          </a:r>
          <a:endParaRPr lang="en-US" sz="2000" i="0" dirty="0">
            <a:solidFill>
              <a:schemeClr val="bg1"/>
            </a:solidFill>
          </a:endParaRPr>
        </a:p>
      </dgm:t>
    </dgm:pt>
    <dgm:pt modelId="{B509176C-546B-214A-B349-6219098A457A}" type="parTrans" cxnId="{5827BF8D-6E93-2943-8F39-ADF7F6AFE675}">
      <dgm:prSet/>
      <dgm:spPr/>
      <dgm:t>
        <a:bodyPr/>
        <a:lstStyle/>
        <a:p>
          <a:endParaRPr lang="en-US"/>
        </a:p>
      </dgm:t>
    </dgm:pt>
    <dgm:pt modelId="{BB53624C-E69A-0641-A0E5-CEE535DBB9E8}" type="sibTrans" cxnId="{5827BF8D-6E93-2943-8F39-ADF7F6AFE675}">
      <dgm:prSet/>
      <dgm:spPr/>
      <dgm:t>
        <a:bodyPr/>
        <a:lstStyle/>
        <a:p>
          <a:endParaRPr lang="en-US"/>
        </a:p>
      </dgm:t>
    </dgm:pt>
    <dgm:pt modelId="{20E4467A-2962-CA43-89FB-D8265A27B4C1}">
      <dgm:prSet phldrT="[Text]" custT="1"/>
      <dgm:spPr/>
      <dgm:t>
        <a:bodyPr/>
        <a:lstStyle/>
        <a:p>
          <a:r>
            <a:rPr lang="en-US" sz="3200" b="1" i="1" dirty="0" smtClean="0">
              <a:solidFill>
                <a:schemeClr val="bg1"/>
              </a:solidFill>
            </a:rPr>
            <a:t>Process</a:t>
          </a:r>
          <a:r>
            <a:rPr lang="en-US" sz="3200" dirty="0" smtClean="0">
              <a:solidFill>
                <a:schemeClr val="bg1"/>
              </a:solidFill>
            </a:rPr>
            <a:t> rule</a:t>
          </a:r>
          <a:endParaRPr lang="en-US" sz="3200" dirty="0">
            <a:solidFill>
              <a:schemeClr val="bg1"/>
            </a:solidFill>
          </a:endParaRPr>
        </a:p>
      </dgm:t>
    </dgm:pt>
    <dgm:pt modelId="{111D3F94-992E-9149-8AC4-8C05F2EC2AB2}" type="parTrans" cxnId="{A87BC620-F375-0B45-9416-3BFB34F248B4}">
      <dgm:prSet/>
      <dgm:spPr/>
      <dgm:t>
        <a:bodyPr/>
        <a:lstStyle/>
        <a:p>
          <a:endParaRPr lang="en-US"/>
        </a:p>
      </dgm:t>
    </dgm:pt>
    <dgm:pt modelId="{3F3A0B91-7D21-3241-9444-2569321E247C}" type="sibTrans" cxnId="{A87BC620-F375-0B45-9416-3BFB34F248B4}">
      <dgm:prSet/>
      <dgm:spPr/>
      <dgm:t>
        <a:bodyPr/>
        <a:lstStyle/>
        <a:p>
          <a:endParaRPr lang="en-US"/>
        </a:p>
      </dgm:t>
    </dgm:pt>
    <dgm:pt modelId="{5F7746F9-EBC1-8B46-956A-75BCE26D0EBB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bg1"/>
              </a:solidFill>
            </a:rPr>
            <a:t>Generate </a:t>
          </a:r>
          <a:r>
            <a:rPr lang="en-US" sz="3200" b="1" i="1" dirty="0" smtClean="0">
              <a:solidFill>
                <a:schemeClr val="bg1"/>
              </a:solidFill>
            </a:rPr>
            <a:t>description</a:t>
          </a:r>
          <a:endParaRPr lang="en-US" sz="3200" b="1" i="1" dirty="0">
            <a:solidFill>
              <a:schemeClr val="bg1"/>
            </a:solidFill>
          </a:endParaRPr>
        </a:p>
      </dgm:t>
    </dgm:pt>
    <dgm:pt modelId="{BDD449D1-F109-C045-838F-397A225885F8}" type="parTrans" cxnId="{FBE7EA87-1476-7043-A66C-04876AB85E75}">
      <dgm:prSet/>
      <dgm:spPr/>
      <dgm:t>
        <a:bodyPr/>
        <a:lstStyle/>
        <a:p>
          <a:endParaRPr lang="en-US"/>
        </a:p>
      </dgm:t>
    </dgm:pt>
    <dgm:pt modelId="{C6B31D1A-849D-7F4A-8046-9858111EFA76}" type="sibTrans" cxnId="{FBE7EA87-1476-7043-A66C-04876AB85E75}">
      <dgm:prSet/>
      <dgm:spPr/>
      <dgm:t>
        <a:bodyPr/>
        <a:lstStyle/>
        <a:p>
          <a:endParaRPr lang="en-US"/>
        </a:p>
      </dgm:t>
    </dgm:pt>
    <dgm:pt modelId="{636A6147-685D-5841-A2F7-26BB3CD9F09F}">
      <dgm:prSet phldrT="[Text]" custT="1"/>
      <dgm:spPr/>
      <dgm:t>
        <a:bodyPr/>
        <a:lstStyle/>
        <a:p>
          <a:r>
            <a:rPr lang="en-US" sz="3200" b="1" i="1" dirty="0" smtClean="0">
              <a:solidFill>
                <a:schemeClr val="bg1"/>
              </a:solidFill>
            </a:rPr>
            <a:t>Rewrite</a:t>
          </a:r>
          <a:r>
            <a:rPr lang="en-US" sz="3200" dirty="0" smtClean="0">
              <a:solidFill>
                <a:schemeClr val="bg1"/>
              </a:solidFill>
            </a:rPr>
            <a:t> rule</a:t>
          </a:r>
          <a:endParaRPr lang="en-US" sz="3200" dirty="0">
            <a:solidFill>
              <a:schemeClr val="bg1"/>
            </a:solidFill>
          </a:endParaRPr>
        </a:p>
      </dgm:t>
    </dgm:pt>
    <dgm:pt modelId="{FA96E4A9-C8BB-3847-8468-8B3A5350777E}" type="sibTrans" cxnId="{88B1A5E7-9F27-A148-B708-BEAAC91C909B}">
      <dgm:prSet/>
      <dgm:spPr/>
      <dgm:t>
        <a:bodyPr/>
        <a:lstStyle/>
        <a:p>
          <a:endParaRPr lang="en-US"/>
        </a:p>
      </dgm:t>
    </dgm:pt>
    <dgm:pt modelId="{4982B9C4-7089-3046-AFA9-248B4C8F8B46}" type="parTrans" cxnId="{88B1A5E7-9F27-A148-B708-BEAAC91C909B}">
      <dgm:prSet/>
      <dgm:spPr/>
      <dgm:t>
        <a:bodyPr/>
        <a:lstStyle/>
        <a:p>
          <a:endParaRPr lang="en-US"/>
        </a:p>
      </dgm:t>
    </dgm:pt>
    <dgm:pt modelId="{41DC14B4-39AD-B342-8F68-6A74CCFDC683}" type="pres">
      <dgm:prSet presAssocID="{CC13DE3F-A663-4F48-8E5A-0CD0F22279B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29D829-F12B-004F-A154-BBBD6CFF55E7}" type="pres">
      <dgm:prSet presAssocID="{A80A3BD5-38E2-BD4C-8BFC-55013450E5C0}" presName="composite" presStyleCnt="0"/>
      <dgm:spPr/>
    </dgm:pt>
    <dgm:pt modelId="{A08D3ACA-A4BA-7D4E-B34F-53CF54AA5DAB}" type="pres">
      <dgm:prSet presAssocID="{A80A3BD5-38E2-BD4C-8BFC-55013450E5C0}" presName="imgShp" presStyleLbl="fgImgPlace1" presStyleIdx="0" presStyleCnt="4" custLinFactX="-35334" custLinFactNeighborX="-100000" custLinFactNeighborY="19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E5131C2-2648-344D-B827-22A253DB9161}" type="pres">
      <dgm:prSet presAssocID="{A80A3BD5-38E2-BD4C-8BFC-55013450E5C0}" presName="txShp" presStyleLbl="node1" presStyleIdx="0" presStyleCnt="4" custScaleX="13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8E7F3-A958-7E44-882E-56B7E6226AEF}" type="pres">
      <dgm:prSet presAssocID="{BB53624C-E69A-0641-A0E5-CEE535DBB9E8}" presName="spacing" presStyleCnt="0"/>
      <dgm:spPr/>
    </dgm:pt>
    <dgm:pt modelId="{98A2F24F-8152-A548-A0C0-96A895828983}" type="pres">
      <dgm:prSet presAssocID="{20E4467A-2962-CA43-89FB-D8265A27B4C1}" presName="composite" presStyleCnt="0"/>
      <dgm:spPr/>
    </dgm:pt>
    <dgm:pt modelId="{59532232-77A0-CB44-AF63-25D4FFB90885}" type="pres">
      <dgm:prSet presAssocID="{20E4467A-2962-CA43-89FB-D8265A27B4C1}" presName="imgShp" presStyleLbl="fgImgPlace1" presStyleIdx="1" presStyleCnt="4" custLinFactX="-35334" custLinFactNeighborX="-100000" custLinFactNeighborY="196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17" b="3717"/>
          </a:stretch>
        </a:blipFill>
      </dgm:spPr>
      <dgm:t>
        <a:bodyPr/>
        <a:lstStyle/>
        <a:p>
          <a:endParaRPr lang="en-US"/>
        </a:p>
      </dgm:t>
    </dgm:pt>
    <dgm:pt modelId="{B4CF1C4D-1705-9147-B147-6F00CABBEB1D}" type="pres">
      <dgm:prSet presAssocID="{20E4467A-2962-CA43-89FB-D8265A27B4C1}" presName="txShp" presStyleLbl="node1" presStyleIdx="1" presStyleCnt="4" custScaleX="13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BF251-1870-6049-87E4-A8715EB85817}" type="pres">
      <dgm:prSet presAssocID="{3F3A0B91-7D21-3241-9444-2569321E247C}" presName="spacing" presStyleCnt="0"/>
      <dgm:spPr/>
    </dgm:pt>
    <dgm:pt modelId="{40B16958-2D20-224F-9030-E87F03E9F766}" type="pres">
      <dgm:prSet presAssocID="{5F7746F9-EBC1-8B46-956A-75BCE26D0EBB}" presName="composite" presStyleCnt="0"/>
      <dgm:spPr/>
    </dgm:pt>
    <dgm:pt modelId="{E35679E1-4FA9-CB4D-93D1-56BBE4ABADF7}" type="pres">
      <dgm:prSet presAssocID="{5F7746F9-EBC1-8B46-956A-75BCE26D0EBB}" presName="imgShp" presStyleLbl="fgImgPlace1" presStyleIdx="2" presStyleCnt="4" custLinFactX="-35334" custLinFactNeighborX="-100000" custLinFactNeighborY="19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DC14C8A-0E24-4B47-A4BF-B5BCC1F09027}" type="pres">
      <dgm:prSet presAssocID="{5F7746F9-EBC1-8B46-956A-75BCE26D0EBB}" presName="txShp" presStyleLbl="node1" presStyleIdx="2" presStyleCnt="4" custScaleX="13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82299-8C5F-2E41-A680-A9FB3E826204}" type="pres">
      <dgm:prSet presAssocID="{C6B31D1A-849D-7F4A-8046-9858111EFA76}" presName="spacing" presStyleCnt="0"/>
      <dgm:spPr/>
    </dgm:pt>
    <dgm:pt modelId="{E2E29D5E-FFE5-2C4B-BA6D-D7F1E06FCD14}" type="pres">
      <dgm:prSet presAssocID="{636A6147-685D-5841-A2F7-26BB3CD9F09F}" presName="composite" presStyleCnt="0"/>
      <dgm:spPr/>
    </dgm:pt>
    <dgm:pt modelId="{7ED4D07B-4A5F-DF43-A15F-62F6B19E1671}" type="pres">
      <dgm:prSet presAssocID="{636A6147-685D-5841-A2F7-26BB3CD9F09F}" presName="imgShp" presStyleLbl="fgImgPlace1" presStyleIdx="3" presStyleCnt="4" custLinFactX="-35334" custLinFactNeighborX="-100000" custLinFactNeighborY="19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CB44982-C202-D44A-B43D-55CBDD267A2A}" type="pres">
      <dgm:prSet presAssocID="{636A6147-685D-5841-A2F7-26BB3CD9F09F}" presName="txShp" presStyleLbl="node1" presStyleIdx="3" presStyleCnt="4" custScaleX="13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E7EA87-1476-7043-A66C-04876AB85E75}" srcId="{CC13DE3F-A663-4F48-8E5A-0CD0F22279B8}" destId="{5F7746F9-EBC1-8B46-956A-75BCE26D0EBB}" srcOrd="2" destOrd="0" parTransId="{BDD449D1-F109-C045-838F-397A225885F8}" sibTransId="{C6B31D1A-849D-7F4A-8046-9858111EFA76}"/>
    <dgm:cxn modelId="{8A59FF3D-2F43-CF49-9365-A8111F0A21B8}" type="presOf" srcId="{A80A3BD5-38E2-BD4C-8BFC-55013450E5C0}" destId="{CE5131C2-2648-344D-B827-22A253DB9161}" srcOrd="0" destOrd="0" presId="urn:microsoft.com/office/officeart/2005/8/layout/vList3"/>
    <dgm:cxn modelId="{71BA09F6-4598-C240-9AD3-8E61160C9665}" type="presOf" srcId="{5F7746F9-EBC1-8B46-956A-75BCE26D0EBB}" destId="{7DC14C8A-0E24-4B47-A4BF-B5BCC1F09027}" srcOrd="0" destOrd="0" presId="urn:microsoft.com/office/officeart/2005/8/layout/vList3"/>
    <dgm:cxn modelId="{5827BF8D-6E93-2943-8F39-ADF7F6AFE675}" srcId="{CC13DE3F-A663-4F48-8E5A-0CD0F22279B8}" destId="{A80A3BD5-38E2-BD4C-8BFC-55013450E5C0}" srcOrd="0" destOrd="0" parTransId="{B509176C-546B-214A-B349-6219098A457A}" sibTransId="{BB53624C-E69A-0641-A0E5-CEE535DBB9E8}"/>
    <dgm:cxn modelId="{418EAA16-0BE6-804E-94CF-1AD63F70943D}" type="presOf" srcId="{636A6147-685D-5841-A2F7-26BB3CD9F09F}" destId="{CCB44982-C202-D44A-B43D-55CBDD267A2A}" srcOrd="0" destOrd="0" presId="urn:microsoft.com/office/officeart/2005/8/layout/vList3"/>
    <dgm:cxn modelId="{A87BC620-F375-0B45-9416-3BFB34F248B4}" srcId="{CC13DE3F-A663-4F48-8E5A-0CD0F22279B8}" destId="{20E4467A-2962-CA43-89FB-D8265A27B4C1}" srcOrd="1" destOrd="0" parTransId="{111D3F94-992E-9149-8AC4-8C05F2EC2AB2}" sibTransId="{3F3A0B91-7D21-3241-9444-2569321E247C}"/>
    <dgm:cxn modelId="{954FB547-8286-B349-B69F-2A0FCD45B976}" type="presOf" srcId="{20E4467A-2962-CA43-89FB-D8265A27B4C1}" destId="{B4CF1C4D-1705-9147-B147-6F00CABBEB1D}" srcOrd="0" destOrd="0" presId="urn:microsoft.com/office/officeart/2005/8/layout/vList3"/>
    <dgm:cxn modelId="{88B1A5E7-9F27-A148-B708-BEAAC91C909B}" srcId="{CC13DE3F-A663-4F48-8E5A-0CD0F22279B8}" destId="{636A6147-685D-5841-A2F7-26BB3CD9F09F}" srcOrd="3" destOrd="0" parTransId="{4982B9C4-7089-3046-AFA9-248B4C8F8B46}" sibTransId="{FA96E4A9-C8BB-3847-8468-8B3A5350777E}"/>
    <dgm:cxn modelId="{B9C8D240-E872-FA4D-8EDE-ED1B4890BB79}" type="presOf" srcId="{CC13DE3F-A663-4F48-8E5A-0CD0F22279B8}" destId="{41DC14B4-39AD-B342-8F68-6A74CCFDC683}" srcOrd="0" destOrd="0" presId="urn:microsoft.com/office/officeart/2005/8/layout/vList3"/>
    <dgm:cxn modelId="{1B3ED530-C123-9343-9FF6-53D27C782D1B}" type="presParOf" srcId="{41DC14B4-39AD-B342-8F68-6A74CCFDC683}" destId="{6329D829-F12B-004F-A154-BBBD6CFF55E7}" srcOrd="0" destOrd="0" presId="urn:microsoft.com/office/officeart/2005/8/layout/vList3"/>
    <dgm:cxn modelId="{F969A55A-0A52-B743-8DFE-379CD39E4B09}" type="presParOf" srcId="{6329D829-F12B-004F-A154-BBBD6CFF55E7}" destId="{A08D3ACA-A4BA-7D4E-B34F-53CF54AA5DAB}" srcOrd="0" destOrd="0" presId="urn:microsoft.com/office/officeart/2005/8/layout/vList3"/>
    <dgm:cxn modelId="{E39C1A29-4305-9646-913A-DC99865306D8}" type="presParOf" srcId="{6329D829-F12B-004F-A154-BBBD6CFF55E7}" destId="{CE5131C2-2648-344D-B827-22A253DB9161}" srcOrd="1" destOrd="0" presId="urn:microsoft.com/office/officeart/2005/8/layout/vList3"/>
    <dgm:cxn modelId="{8B5F1C69-971D-C248-A360-0EBC6B403B6A}" type="presParOf" srcId="{41DC14B4-39AD-B342-8F68-6A74CCFDC683}" destId="{1D98E7F3-A958-7E44-882E-56B7E6226AEF}" srcOrd="1" destOrd="0" presId="urn:microsoft.com/office/officeart/2005/8/layout/vList3"/>
    <dgm:cxn modelId="{1E67465E-8274-D847-B3EB-E83FE7E8CEE6}" type="presParOf" srcId="{41DC14B4-39AD-B342-8F68-6A74CCFDC683}" destId="{98A2F24F-8152-A548-A0C0-96A895828983}" srcOrd="2" destOrd="0" presId="urn:microsoft.com/office/officeart/2005/8/layout/vList3"/>
    <dgm:cxn modelId="{710470DD-A3FD-4642-B4A3-A01BE2881A9A}" type="presParOf" srcId="{98A2F24F-8152-A548-A0C0-96A895828983}" destId="{59532232-77A0-CB44-AF63-25D4FFB90885}" srcOrd="0" destOrd="0" presId="urn:microsoft.com/office/officeart/2005/8/layout/vList3"/>
    <dgm:cxn modelId="{1D0A8D05-D3E3-964F-B14F-55DC989274C5}" type="presParOf" srcId="{98A2F24F-8152-A548-A0C0-96A895828983}" destId="{B4CF1C4D-1705-9147-B147-6F00CABBEB1D}" srcOrd="1" destOrd="0" presId="urn:microsoft.com/office/officeart/2005/8/layout/vList3"/>
    <dgm:cxn modelId="{22A1CFAB-F962-BC4A-A9BB-9845903D9C4F}" type="presParOf" srcId="{41DC14B4-39AD-B342-8F68-6A74CCFDC683}" destId="{1D3BF251-1870-6049-87E4-A8715EB85817}" srcOrd="3" destOrd="0" presId="urn:microsoft.com/office/officeart/2005/8/layout/vList3"/>
    <dgm:cxn modelId="{3C395003-93BD-C34E-80A4-7CFA33053D0A}" type="presParOf" srcId="{41DC14B4-39AD-B342-8F68-6A74CCFDC683}" destId="{40B16958-2D20-224F-9030-E87F03E9F766}" srcOrd="4" destOrd="0" presId="urn:microsoft.com/office/officeart/2005/8/layout/vList3"/>
    <dgm:cxn modelId="{CC2F2E7E-7600-7F49-996E-97465CF6ECC4}" type="presParOf" srcId="{40B16958-2D20-224F-9030-E87F03E9F766}" destId="{E35679E1-4FA9-CB4D-93D1-56BBE4ABADF7}" srcOrd="0" destOrd="0" presId="urn:microsoft.com/office/officeart/2005/8/layout/vList3"/>
    <dgm:cxn modelId="{F8EE92DB-728C-4D49-B0BE-DBA8D810464F}" type="presParOf" srcId="{40B16958-2D20-224F-9030-E87F03E9F766}" destId="{7DC14C8A-0E24-4B47-A4BF-B5BCC1F09027}" srcOrd="1" destOrd="0" presId="urn:microsoft.com/office/officeart/2005/8/layout/vList3"/>
    <dgm:cxn modelId="{DC025FBD-F838-CA40-A153-2B4CA02A5910}" type="presParOf" srcId="{41DC14B4-39AD-B342-8F68-6A74CCFDC683}" destId="{E7D82299-8C5F-2E41-A680-A9FB3E826204}" srcOrd="5" destOrd="0" presId="urn:microsoft.com/office/officeart/2005/8/layout/vList3"/>
    <dgm:cxn modelId="{3D10B4AA-7153-984B-A1BB-048616E99865}" type="presParOf" srcId="{41DC14B4-39AD-B342-8F68-6A74CCFDC683}" destId="{E2E29D5E-FFE5-2C4B-BA6D-D7F1E06FCD14}" srcOrd="6" destOrd="0" presId="urn:microsoft.com/office/officeart/2005/8/layout/vList3"/>
    <dgm:cxn modelId="{9492F729-B28D-C844-8728-EF1159A7AA66}" type="presParOf" srcId="{E2E29D5E-FFE5-2C4B-BA6D-D7F1E06FCD14}" destId="{7ED4D07B-4A5F-DF43-A15F-62F6B19E1671}" srcOrd="0" destOrd="0" presId="urn:microsoft.com/office/officeart/2005/8/layout/vList3"/>
    <dgm:cxn modelId="{2B6613E4-E832-A743-9DEA-B38DCB91769C}" type="presParOf" srcId="{E2E29D5E-FFE5-2C4B-BA6D-D7F1E06FCD14}" destId="{CCB44982-C202-D44A-B43D-55CBDD267A2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13DE3F-A663-4F48-8E5A-0CD0F22279B8}" type="doc">
      <dgm:prSet loTypeId="urn:microsoft.com/office/officeart/2005/8/layout/vList3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80A3BD5-38E2-BD4C-8BFC-55013450E5C0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>
            <a:lnSpc>
              <a:spcPct val="110000"/>
            </a:lnSpc>
          </a:pPr>
          <a:r>
            <a:rPr lang="en-US" sz="3200" b="1" i="1" dirty="0" smtClean="0">
              <a:solidFill>
                <a:srgbClr val="FFFFFF"/>
              </a:solidFill>
            </a:rPr>
            <a:t>Search</a:t>
          </a:r>
          <a:r>
            <a:rPr lang="en-US" sz="3200" dirty="0" smtClean="0">
              <a:solidFill>
                <a:srgbClr val="FFFFFF"/>
              </a:solidFill>
            </a:rPr>
            <a:t> for </a:t>
          </a:r>
          <a:r>
            <a:rPr lang="en-US" sz="3200" i="0" dirty="0" smtClean="0">
              <a:solidFill>
                <a:srgbClr val="FFFFFF"/>
              </a:solidFill>
            </a:rPr>
            <a:t>rule</a:t>
          </a:r>
          <a:endParaRPr lang="en-US" sz="2000" i="0" dirty="0">
            <a:solidFill>
              <a:srgbClr val="FFFFFF"/>
            </a:solidFill>
          </a:endParaRPr>
        </a:p>
      </dgm:t>
    </dgm:pt>
    <dgm:pt modelId="{B509176C-546B-214A-B349-6219098A457A}" type="parTrans" cxnId="{5827BF8D-6E93-2943-8F39-ADF7F6AFE675}">
      <dgm:prSet/>
      <dgm:spPr/>
      <dgm:t>
        <a:bodyPr/>
        <a:lstStyle/>
        <a:p>
          <a:endParaRPr lang="en-US"/>
        </a:p>
      </dgm:t>
    </dgm:pt>
    <dgm:pt modelId="{BB53624C-E69A-0641-A0E5-CEE535DBB9E8}" type="sibTrans" cxnId="{5827BF8D-6E93-2943-8F39-ADF7F6AFE675}">
      <dgm:prSet/>
      <dgm:spPr/>
      <dgm:t>
        <a:bodyPr/>
        <a:lstStyle/>
        <a:p>
          <a:endParaRPr lang="en-US"/>
        </a:p>
      </dgm:t>
    </dgm:pt>
    <dgm:pt modelId="{20E4467A-2962-CA43-89FB-D8265A27B4C1}">
      <dgm:prSet phldrT="[Text]" custT="1"/>
      <dgm:spPr/>
      <dgm:t>
        <a:bodyPr/>
        <a:lstStyle/>
        <a:p>
          <a:r>
            <a:rPr lang="en-US" sz="3200" b="1" i="1" dirty="0" smtClean="0">
              <a:solidFill>
                <a:schemeClr val="bg1"/>
              </a:solidFill>
            </a:rPr>
            <a:t>Process</a:t>
          </a:r>
          <a:r>
            <a:rPr lang="en-US" sz="3200" dirty="0" smtClean="0">
              <a:solidFill>
                <a:schemeClr val="bg1"/>
              </a:solidFill>
            </a:rPr>
            <a:t> rule</a:t>
          </a:r>
          <a:endParaRPr lang="en-US" sz="3200" dirty="0">
            <a:solidFill>
              <a:schemeClr val="bg1"/>
            </a:solidFill>
          </a:endParaRPr>
        </a:p>
      </dgm:t>
    </dgm:pt>
    <dgm:pt modelId="{111D3F94-992E-9149-8AC4-8C05F2EC2AB2}" type="parTrans" cxnId="{A87BC620-F375-0B45-9416-3BFB34F248B4}">
      <dgm:prSet/>
      <dgm:spPr/>
      <dgm:t>
        <a:bodyPr/>
        <a:lstStyle/>
        <a:p>
          <a:endParaRPr lang="en-US"/>
        </a:p>
      </dgm:t>
    </dgm:pt>
    <dgm:pt modelId="{3F3A0B91-7D21-3241-9444-2569321E247C}" type="sibTrans" cxnId="{A87BC620-F375-0B45-9416-3BFB34F248B4}">
      <dgm:prSet/>
      <dgm:spPr/>
      <dgm:t>
        <a:bodyPr/>
        <a:lstStyle/>
        <a:p>
          <a:endParaRPr lang="en-US"/>
        </a:p>
      </dgm:t>
    </dgm:pt>
    <dgm:pt modelId="{5F7746F9-EBC1-8B46-956A-75BCE26D0EBB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bg1"/>
              </a:solidFill>
            </a:rPr>
            <a:t>Generate </a:t>
          </a:r>
          <a:r>
            <a:rPr lang="en-US" sz="3200" b="1" i="1" dirty="0" smtClean="0">
              <a:solidFill>
                <a:schemeClr val="bg1"/>
              </a:solidFill>
            </a:rPr>
            <a:t>description</a:t>
          </a:r>
          <a:endParaRPr lang="en-US" sz="3200" b="1" i="1" dirty="0">
            <a:solidFill>
              <a:schemeClr val="bg1"/>
            </a:solidFill>
          </a:endParaRPr>
        </a:p>
      </dgm:t>
    </dgm:pt>
    <dgm:pt modelId="{BDD449D1-F109-C045-838F-397A225885F8}" type="parTrans" cxnId="{FBE7EA87-1476-7043-A66C-04876AB85E75}">
      <dgm:prSet/>
      <dgm:spPr/>
      <dgm:t>
        <a:bodyPr/>
        <a:lstStyle/>
        <a:p>
          <a:endParaRPr lang="en-US"/>
        </a:p>
      </dgm:t>
    </dgm:pt>
    <dgm:pt modelId="{C6B31D1A-849D-7F4A-8046-9858111EFA76}" type="sibTrans" cxnId="{FBE7EA87-1476-7043-A66C-04876AB85E75}">
      <dgm:prSet/>
      <dgm:spPr/>
      <dgm:t>
        <a:bodyPr/>
        <a:lstStyle/>
        <a:p>
          <a:endParaRPr lang="en-US"/>
        </a:p>
      </dgm:t>
    </dgm:pt>
    <dgm:pt modelId="{636A6147-685D-5841-A2F7-26BB3CD9F09F}">
      <dgm:prSet phldrT="[Text]" custT="1"/>
      <dgm:spPr/>
      <dgm:t>
        <a:bodyPr/>
        <a:lstStyle/>
        <a:p>
          <a:r>
            <a:rPr lang="en-US" sz="3200" b="1" i="1" dirty="0" smtClean="0">
              <a:solidFill>
                <a:schemeClr val="bg1"/>
              </a:solidFill>
            </a:rPr>
            <a:t>Rewrite</a:t>
          </a:r>
          <a:r>
            <a:rPr lang="en-US" sz="3200" dirty="0" smtClean="0">
              <a:solidFill>
                <a:schemeClr val="bg1"/>
              </a:solidFill>
            </a:rPr>
            <a:t> rule</a:t>
          </a:r>
          <a:endParaRPr lang="en-US" sz="3200" dirty="0">
            <a:solidFill>
              <a:schemeClr val="bg1"/>
            </a:solidFill>
          </a:endParaRPr>
        </a:p>
      </dgm:t>
    </dgm:pt>
    <dgm:pt modelId="{FA96E4A9-C8BB-3847-8468-8B3A5350777E}" type="sibTrans" cxnId="{88B1A5E7-9F27-A148-B708-BEAAC91C909B}">
      <dgm:prSet/>
      <dgm:spPr/>
      <dgm:t>
        <a:bodyPr/>
        <a:lstStyle/>
        <a:p>
          <a:endParaRPr lang="en-US"/>
        </a:p>
      </dgm:t>
    </dgm:pt>
    <dgm:pt modelId="{4982B9C4-7089-3046-AFA9-248B4C8F8B46}" type="parTrans" cxnId="{88B1A5E7-9F27-A148-B708-BEAAC91C909B}">
      <dgm:prSet/>
      <dgm:spPr/>
      <dgm:t>
        <a:bodyPr/>
        <a:lstStyle/>
        <a:p>
          <a:endParaRPr lang="en-US"/>
        </a:p>
      </dgm:t>
    </dgm:pt>
    <dgm:pt modelId="{41DC14B4-39AD-B342-8F68-6A74CCFDC683}" type="pres">
      <dgm:prSet presAssocID="{CC13DE3F-A663-4F48-8E5A-0CD0F22279B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29D829-F12B-004F-A154-BBBD6CFF55E7}" type="pres">
      <dgm:prSet presAssocID="{A80A3BD5-38E2-BD4C-8BFC-55013450E5C0}" presName="composite" presStyleCnt="0"/>
      <dgm:spPr/>
    </dgm:pt>
    <dgm:pt modelId="{A08D3ACA-A4BA-7D4E-B34F-53CF54AA5DAB}" type="pres">
      <dgm:prSet presAssocID="{A80A3BD5-38E2-BD4C-8BFC-55013450E5C0}" presName="imgShp" presStyleLbl="fgImgPlace1" presStyleIdx="0" presStyleCnt="4" custLinFactX="-35334" custLinFactNeighborX="-100000" custLinFactNeighborY="19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E5131C2-2648-344D-B827-22A253DB9161}" type="pres">
      <dgm:prSet presAssocID="{A80A3BD5-38E2-BD4C-8BFC-55013450E5C0}" presName="txShp" presStyleLbl="node1" presStyleIdx="0" presStyleCnt="4" custScaleX="13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8E7F3-A958-7E44-882E-56B7E6226AEF}" type="pres">
      <dgm:prSet presAssocID="{BB53624C-E69A-0641-A0E5-CEE535DBB9E8}" presName="spacing" presStyleCnt="0"/>
      <dgm:spPr/>
    </dgm:pt>
    <dgm:pt modelId="{98A2F24F-8152-A548-A0C0-96A895828983}" type="pres">
      <dgm:prSet presAssocID="{20E4467A-2962-CA43-89FB-D8265A27B4C1}" presName="composite" presStyleCnt="0"/>
      <dgm:spPr/>
    </dgm:pt>
    <dgm:pt modelId="{59532232-77A0-CB44-AF63-25D4FFB90885}" type="pres">
      <dgm:prSet presAssocID="{20E4467A-2962-CA43-89FB-D8265A27B4C1}" presName="imgShp" presStyleLbl="fgImgPlace1" presStyleIdx="1" presStyleCnt="4" custLinFactX="-35334" custLinFactNeighborX="-100000" custLinFactNeighborY="196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17" b="3717"/>
          </a:stretch>
        </a:blipFill>
      </dgm:spPr>
      <dgm:t>
        <a:bodyPr/>
        <a:lstStyle/>
        <a:p>
          <a:endParaRPr lang="en-US"/>
        </a:p>
      </dgm:t>
    </dgm:pt>
    <dgm:pt modelId="{B4CF1C4D-1705-9147-B147-6F00CABBEB1D}" type="pres">
      <dgm:prSet presAssocID="{20E4467A-2962-CA43-89FB-D8265A27B4C1}" presName="txShp" presStyleLbl="node1" presStyleIdx="1" presStyleCnt="4" custScaleX="13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BF251-1870-6049-87E4-A8715EB85817}" type="pres">
      <dgm:prSet presAssocID="{3F3A0B91-7D21-3241-9444-2569321E247C}" presName="spacing" presStyleCnt="0"/>
      <dgm:spPr/>
    </dgm:pt>
    <dgm:pt modelId="{40B16958-2D20-224F-9030-E87F03E9F766}" type="pres">
      <dgm:prSet presAssocID="{5F7746F9-EBC1-8B46-956A-75BCE26D0EBB}" presName="composite" presStyleCnt="0"/>
      <dgm:spPr/>
    </dgm:pt>
    <dgm:pt modelId="{E35679E1-4FA9-CB4D-93D1-56BBE4ABADF7}" type="pres">
      <dgm:prSet presAssocID="{5F7746F9-EBC1-8B46-956A-75BCE26D0EBB}" presName="imgShp" presStyleLbl="fgImgPlace1" presStyleIdx="2" presStyleCnt="4" custLinFactX="-35334" custLinFactNeighborX="-100000" custLinFactNeighborY="19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DC14C8A-0E24-4B47-A4BF-B5BCC1F09027}" type="pres">
      <dgm:prSet presAssocID="{5F7746F9-EBC1-8B46-956A-75BCE26D0EBB}" presName="txShp" presStyleLbl="node1" presStyleIdx="2" presStyleCnt="4" custScaleX="13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82299-8C5F-2E41-A680-A9FB3E826204}" type="pres">
      <dgm:prSet presAssocID="{C6B31D1A-849D-7F4A-8046-9858111EFA76}" presName="spacing" presStyleCnt="0"/>
      <dgm:spPr/>
    </dgm:pt>
    <dgm:pt modelId="{E2E29D5E-FFE5-2C4B-BA6D-D7F1E06FCD14}" type="pres">
      <dgm:prSet presAssocID="{636A6147-685D-5841-A2F7-26BB3CD9F09F}" presName="composite" presStyleCnt="0"/>
      <dgm:spPr/>
    </dgm:pt>
    <dgm:pt modelId="{7ED4D07B-4A5F-DF43-A15F-62F6B19E1671}" type="pres">
      <dgm:prSet presAssocID="{636A6147-685D-5841-A2F7-26BB3CD9F09F}" presName="imgShp" presStyleLbl="fgImgPlace1" presStyleIdx="3" presStyleCnt="4" custLinFactX="-35334" custLinFactNeighborX="-100000" custLinFactNeighborY="19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CB44982-C202-D44A-B43D-55CBDD267A2A}" type="pres">
      <dgm:prSet presAssocID="{636A6147-685D-5841-A2F7-26BB3CD9F09F}" presName="txShp" presStyleLbl="node1" presStyleIdx="3" presStyleCnt="4" custScaleX="13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E7EA87-1476-7043-A66C-04876AB85E75}" srcId="{CC13DE3F-A663-4F48-8E5A-0CD0F22279B8}" destId="{5F7746F9-EBC1-8B46-956A-75BCE26D0EBB}" srcOrd="2" destOrd="0" parTransId="{BDD449D1-F109-C045-838F-397A225885F8}" sibTransId="{C6B31D1A-849D-7F4A-8046-9858111EFA76}"/>
    <dgm:cxn modelId="{31C884F7-FBB9-FB4D-90C8-A64FFBC0851B}" type="presOf" srcId="{A80A3BD5-38E2-BD4C-8BFC-55013450E5C0}" destId="{CE5131C2-2648-344D-B827-22A253DB9161}" srcOrd="0" destOrd="0" presId="urn:microsoft.com/office/officeart/2005/8/layout/vList3"/>
    <dgm:cxn modelId="{27663CA7-80E3-D640-B1C6-597DAC3BECFD}" type="presOf" srcId="{636A6147-685D-5841-A2F7-26BB3CD9F09F}" destId="{CCB44982-C202-D44A-B43D-55CBDD267A2A}" srcOrd="0" destOrd="0" presId="urn:microsoft.com/office/officeart/2005/8/layout/vList3"/>
    <dgm:cxn modelId="{4DC56080-A581-4941-9E53-D7B6FC1D4AA7}" type="presOf" srcId="{20E4467A-2962-CA43-89FB-D8265A27B4C1}" destId="{B4CF1C4D-1705-9147-B147-6F00CABBEB1D}" srcOrd="0" destOrd="0" presId="urn:microsoft.com/office/officeart/2005/8/layout/vList3"/>
    <dgm:cxn modelId="{30D10638-83A7-C347-8BFA-EB1B617871E0}" type="presOf" srcId="{5F7746F9-EBC1-8B46-956A-75BCE26D0EBB}" destId="{7DC14C8A-0E24-4B47-A4BF-B5BCC1F09027}" srcOrd="0" destOrd="0" presId="urn:microsoft.com/office/officeart/2005/8/layout/vList3"/>
    <dgm:cxn modelId="{6BC6E475-8421-D547-92DA-FE1BE05A76A9}" type="presOf" srcId="{CC13DE3F-A663-4F48-8E5A-0CD0F22279B8}" destId="{41DC14B4-39AD-B342-8F68-6A74CCFDC683}" srcOrd="0" destOrd="0" presId="urn:microsoft.com/office/officeart/2005/8/layout/vList3"/>
    <dgm:cxn modelId="{5827BF8D-6E93-2943-8F39-ADF7F6AFE675}" srcId="{CC13DE3F-A663-4F48-8E5A-0CD0F22279B8}" destId="{A80A3BD5-38E2-BD4C-8BFC-55013450E5C0}" srcOrd="0" destOrd="0" parTransId="{B509176C-546B-214A-B349-6219098A457A}" sibTransId="{BB53624C-E69A-0641-A0E5-CEE535DBB9E8}"/>
    <dgm:cxn modelId="{A87BC620-F375-0B45-9416-3BFB34F248B4}" srcId="{CC13DE3F-A663-4F48-8E5A-0CD0F22279B8}" destId="{20E4467A-2962-CA43-89FB-D8265A27B4C1}" srcOrd="1" destOrd="0" parTransId="{111D3F94-992E-9149-8AC4-8C05F2EC2AB2}" sibTransId="{3F3A0B91-7D21-3241-9444-2569321E247C}"/>
    <dgm:cxn modelId="{88B1A5E7-9F27-A148-B708-BEAAC91C909B}" srcId="{CC13DE3F-A663-4F48-8E5A-0CD0F22279B8}" destId="{636A6147-685D-5841-A2F7-26BB3CD9F09F}" srcOrd="3" destOrd="0" parTransId="{4982B9C4-7089-3046-AFA9-248B4C8F8B46}" sibTransId="{FA96E4A9-C8BB-3847-8468-8B3A5350777E}"/>
    <dgm:cxn modelId="{52D65249-4993-3B45-9FF7-DF593E68240F}" type="presParOf" srcId="{41DC14B4-39AD-B342-8F68-6A74CCFDC683}" destId="{6329D829-F12B-004F-A154-BBBD6CFF55E7}" srcOrd="0" destOrd="0" presId="urn:microsoft.com/office/officeart/2005/8/layout/vList3"/>
    <dgm:cxn modelId="{6E1B15D7-9054-9047-9326-44734FDDD5C0}" type="presParOf" srcId="{6329D829-F12B-004F-A154-BBBD6CFF55E7}" destId="{A08D3ACA-A4BA-7D4E-B34F-53CF54AA5DAB}" srcOrd="0" destOrd="0" presId="urn:microsoft.com/office/officeart/2005/8/layout/vList3"/>
    <dgm:cxn modelId="{74F65F2E-646F-6043-927E-263359FD16AB}" type="presParOf" srcId="{6329D829-F12B-004F-A154-BBBD6CFF55E7}" destId="{CE5131C2-2648-344D-B827-22A253DB9161}" srcOrd="1" destOrd="0" presId="urn:microsoft.com/office/officeart/2005/8/layout/vList3"/>
    <dgm:cxn modelId="{2A055148-5F0F-E640-A305-510EED90D472}" type="presParOf" srcId="{41DC14B4-39AD-B342-8F68-6A74CCFDC683}" destId="{1D98E7F3-A958-7E44-882E-56B7E6226AEF}" srcOrd="1" destOrd="0" presId="urn:microsoft.com/office/officeart/2005/8/layout/vList3"/>
    <dgm:cxn modelId="{EFAC1ABD-BCE2-0644-A5C5-AF0DF24AAF92}" type="presParOf" srcId="{41DC14B4-39AD-B342-8F68-6A74CCFDC683}" destId="{98A2F24F-8152-A548-A0C0-96A895828983}" srcOrd="2" destOrd="0" presId="urn:microsoft.com/office/officeart/2005/8/layout/vList3"/>
    <dgm:cxn modelId="{E76FF2B3-C4AF-144D-9FFC-F78AD6312D48}" type="presParOf" srcId="{98A2F24F-8152-A548-A0C0-96A895828983}" destId="{59532232-77A0-CB44-AF63-25D4FFB90885}" srcOrd="0" destOrd="0" presId="urn:microsoft.com/office/officeart/2005/8/layout/vList3"/>
    <dgm:cxn modelId="{978F0B9A-EE47-074F-895B-5A3C4A248417}" type="presParOf" srcId="{98A2F24F-8152-A548-A0C0-96A895828983}" destId="{B4CF1C4D-1705-9147-B147-6F00CABBEB1D}" srcOrd="1" destOrd="0" presId="urn:microsoft.com/office/officeart/2005/8/layout/vList3"/>
    <dgm:cxn modelId="{4D91F5E6-7508-9F41-9EE2-DA15F8A3E472}" type="presParOf" srcId="{41DC14B4-39AD-B342-8F68-6A74CCFDC683}" destId="{1D3BF251-1870-6049-87E4-A8715EB85817}" srcOrd="3" destOrd="0" presId="urn:microsoft.com/office/officeart/2005/8/layout/vList3"/>
    <dgm:cxn modelId="{11A97F0D-844A-2C4D-8D12-3100A93491FC}" type="presParOf" srcId="{41DC14B4-39AD-B342-8F68-6A74CCFDC683}" destId="{40B16958-2D20-224F-9030-E87F03E9F766}" srcOrd="4" destOrd="0" presId="urn:microsoft.com/office/officeart/2005/8/layout/vList3"/>
    <dgm:cxn modelId="{AD8AB819-42A0-2548-8A28-A7B5847633AA}" type="presParOf" srcId="{40B16958-2D20-224F-9030-E87F03E9F766}" destId="{E35679E1-4FA9-CB4D-93D1-56BBE4ABADF7}" srcOrd="0" destOrd="0" presId="urn:microsoft.com/office/officeart/2005/8/layout/vList3"/>
    <dgm:cxn modelId="{20F36DB4-91AA-A846-A3D8-46FD30D39A30}" type="presParOf" srcId="{40B16958-2D20-224F-9030-E87F03E9F766}" destId="{7DC14C8A-0E24-4B47-A4BF-B5BCC1F09027}" srcOrd="1" destOrd="0" presId="urn:microsoft.com/office/officeart/2005/8/layout/vList3"/>
    <dgm:cxn modelId="{4B1E93F6-99F5-2E42-B686-CFE642A9E8E0}" type="presParOf" srcId="{41DC14B4-39AD-B342-8F68-6A74CCFDC683}" destId="{E7D82299-8C5F-2E41-A680-A9FB3E826204}" srcOrd="5" destOrd="0" presId="urn:microsoft.com/office/officeart/2005/8/layout/vList3"/>
    <dgm:cxn modelId="{E9F20877-79FE-1548-A206-7A6864FBDD2C}" type="presParOf" srcId="{41DC14B4-39AD-B342-8F68-6A74CCFDC683}" destId="{E2E29D5E-FFE5-2C4B-BA6D-D7F1E06FCD14}" srcOrd="6" destOrd="0" presId="urn:microsoft.com/office/officeart/2005/8/layout/vList3"/>
    <dgm:cxn modelId="{4E4238EE-FF4B-F447-8B03-7714B46C3261}" type="presParOf" srcId="{E2E29D5E-FFE5-2C4B-BA6D-D7F1E06FCD14}" destId="{7ED4D07B-4A5F-DF43-A15F-62F6B19E1671}" srcOrd="0" destOrd="0" presId="urn:microsoft.com/office/officeart/2005/8/layout/vList3"/>
    <dgm:cxn modelId="{56889673-91D2-CE49-B555-6B98EC8A561D}" type="presParOf" srcId="{E2E29D5E-FFE5-2C4B-BA6D-D7F1E06FCD14}" destId="{CCB44982-C202-D44A-B43D-55CBDD267A2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13DE3F-A663-4F48-8E5A-0CD0F22279B8}" type="doc">
      <dgm:prSet loTypeId="urn:microsoft.com/office/officeart/2005/8/layout/vList3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80A3BD5-38E2-BD4C-8BFC-55013450E5C0}">
      <dgm:prSet phldrT="[Text]" custT="1"/>
      <dgm:spPr/>
      <dgm:t>
        <a:bodyPr/>
        <a:lstStyle/>
        <a:p>
          <a:pPr algn="ctr">
            <a:lnSpc>
              <a:spcPct val="110000"/>
            </a:lnSpc>
          </a:pPr>
          <a:r>
            <a:rPr lang="en-US" sz="3200" b="1" i="1" dirty="0" smtClean="0">
              <a:solidFill>
                <a:schemeClr val="bg1"/>
              </a:solidFill>
            </a:rPr>
            <a:t>Search</a:t>
          </a:r>
          <a:r>
            <a:rPr lang="en-US" sz="3200" dirty="0" smtClean="0">
              <a:solidFill>
                <a:schemeClr val="bg1"/>
              </a:solidFill>
            </a:rPr>
            <a:t> for </a:t>
          </a:r>
          <a:r>
            <a:rPr lang="en-US" sz="3200" i="0" dirty="0" smtClean="0">
              <a:solidFill>
                <a:schemeClr val="bg1"/>
              </a:solidFill>
            </a:rPr>
            <a:t>rule</a:t>
          </a:r>
          <a:endParaRPr lang="en-US" sz="2000" i="0" dirty="0">
            <a:solidFill>
              <a:schemeClr val="bg1"/>
            </a:solidFill>
          </a:endParaRPr>
        </a:p>
      </dgm:t>
    </dgm:pt>
    <dgm:pt modelId="{B509176C-546B-214A-B349-6219098A457A}" type="parTrans" cxnId="{5827BF8D-6E93-2943-8F39-ADF7F6AFE675}">
      <dgm:prSet/>
      <dgm:spPr/>
      <dgm:t>
        <a:bodyPr/>
        <a:lstStyle/>
        <a:p>
          <a:endParaRPr lang="en-US"/>
        </a:p>
      </dgm:t>
    </dgm:pt>
    <dgm:pt modelId="{BB53624C-E69A-0641-A0E5-CEE535DBB9E8}" type="sibTrans" cxnId="{5827BF8D-6E93-2943-8F39-ADF7F6AFE675}">
      <dgm:prSet/>
      <dgm:spPr/>
      <dgm:t>
        <a:bodyPr/>
        <a:lstStyle/>
        <a:p>
          <a:endParaRPr lang="en-US"/>
        </a:p>
      </dgm:t>
    </dgm:pt>
    <dgm:pt modelId="{20E4467A-2962-CA43-89FB-D8265A27B4C1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i="1" dirty="0" smtClean="0">
              <a:solidFill>
                <a:srgbClr val="FFFFFF"/>
              </a:solidFill>
            </a:rPr>
            <a:t>Process</a:t>
          </a:r>
          <a:r>
            <a:rPr lang="en-US" sz="3200" dirty="0" smtClean="0">
              <a:solidFill>
                <a:srgbClr val="FFFFFF"/>
              </a:solidFill>
            </a:rPr>
            <a:t> rule</a:t>
          </a:r>
          <a:endParaRPr lang="en-US" sz="3200" dirty="0">
            <a:solidFill>
              <a:srgbClr val="FFFFFF"/>
            </a:solidFill>
          </a:endParaRPr>
        </a:p>
      </dgm:t>
    </dgm:pt>
    <dgm:pt modelId="{111D3F94-992E-9149-8AC4-8C05F2EC2AB2}" type="parTrans" cxnId="{A87BC620-F375-0B45-9416-3BFB34F248B4}">
      <dgm:prSet/>
      <dgm:spPr/>
      <dgm:t>
        <a:bodyPr/>
        <a:lstStyle/>
        <a:p>
          <a:endParaRPr lang="en-US"/>
        </a:p>
      </dgm:t>
    </dgm:pt>
    <dgm:pt modelId="{3F3A0B91-7D21-3241-9444-2569321E247C}" type="sibTrans" cxnId="{A87BC620-F375-0B45-9416-3BFB34F248B4}">
      <dgm:prSet/>
      <dgm:spPr/>
      <dgm:t>
        <a:bodyPr/>
        <a:lstStyle/>
        <a:p>
          <a:endParaRPr lang="en-US"/>
        </a:p>
      </dgm:t>
    </dgm:pt>
    <dgm:pt modelId="{5F7746F9-EBC1-8B46-956A-75BCE26D0EBB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bg1"/>
              </a:solidFill>
            </a:rPr>
            <a:t>Generate </a:t>
          </a:r>
          <a:r>
            <a:rPr lang="en-US" sz="3200" b="1" i="1" dirty="0" smtClean="0">
              <a:solidFill>
                <a:schemeClr val="bg1"/>
              </a:solidFill>
            </a:rPr>
            <a:t>description</a:t>
          </a:r>
          <a:endParaRPr lang="en-US" sz="3200" b="1" i="1" dirty="0">
            <a:solidFill>
              <a:schemeClr val="bg1"/>
            </a:solidFill>
          </a:endParaRPr>
        </a:p>
      </dgm:t>
    </dgm:pt>
    <dgm:pt modelId="{BDD449D1-F109-C045-838F-397A225885F8}" type="parTrans" cxnId="{FBE7EA87-1476-7043-A66C-04876AB85E75}">
      <dgm:prSet/>
      <dgm:spPr/>
      <dgm:t>
        <a:bodyPr/>
        <a:lstStyle/>
        <a:p>
          <a:endParaRPr lang="en-US"/>
        </a:p>
      </dgm:t>
    </dgm:pt>
    <dgm:pt modelId="{C6B31D1A-849D-7F4A-8046-9858111EFA76}" type="sibTrans" cxnId="{FBE7EA87-1476-7043-A66C-04876AB85E75}">
      <dgm:prSet/>
      <dgm:spPr/>
      <dgm:t>
        <a:bodyPr/>
        <a:lstStyle/>
        <a:p>
          <a:endParaRPr lang="en-US"/>
        </a:p>
      </dgm:t>
    </dgm:pt>
    <dgm:pt modelId="{636A6147-685D-5841-A2F7-26BB3CD9F09F}">
      <dgm:prSet phldrT="[Text]" custT="1"/>
      <dgm:spPr/>
      <dgm:t>
        <a:bodyPr/>
        <a:lstStyle/>
        <a:p>
          <a:r>
            <a:rPr lang="en-US" sz="3200" b="1" i="1" dirty="0" smtClean="0">
              <a:solidFill>
                <a:schemeClr val="bg1"/>
              </a:solidFill>
            </a:rPr>
            <a:t>Rewrite</a:t>
          </a:r>
          <a:r>
            <a:rPr lang="en-US" sz="3200" dirty="0" smtClean="0">
              <a:solidFill>
                <a:schemeClr val="bg1"/>
              </a:solidFill>
            </a:rPr>
            <a:t> rule</a:t>
          </a:r>
          <a:endParaRPr lang="en-US" sz="3200" dirty="0">
            <a:solidFill>
              <a:schemeClr val="bg1"/>
            </a:solidFill>
          </a:endParaRPr>
        </a:p>
      </dgm:t>
    </dgm:pt>
    <dgm:pt modelId="{FA96E4A9-C8BB-3847-8468-8B3A5350777E}" type="sibTrans" cxnId="{88B1A5E7-9F27-A148-B708-BEAAC91C909B}">
      <dgm:prSet/>
      <dgm:spPr/>
      <dgm:t>
        <a:bodyPr/>
        <a:lstStyle/>
        <a:p>
          <a:endParaRPr lang="en-US"/>
        </a:p>
      </dgm:t>
    </dgm:pt>
    <dgm:pt modelId="{4982B9C4-7089-3046-AFA9-248B4C8F8B46}" type="parTrans" cxnId="{88B1A5E7-9F27-A148-B708-BEAAC91C909B}">
      <dgm:prSet/>
      <dgm:spPr/>
      <dgm:t>
        <a:bodyPr/>
        <a:lstStyle/>
        <a:p>
          <a:endParaRPr lang="en-US"/>
        </a:p>
      </dgm:t>
    </dgm:pt>
    <dgm:pt modelId="{41DC14B4-39AD-B342-8F68-6A74CCFDC683}" type="pres">
      <dgm:prSet presAssocID="{CC13DE3F-A663-4F48-8E5A-0CD0F22279B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29D829-F12B-004F-A154-BBBD6CFF55E7}" type="pres">
      <dgm:prSet presAssocID="{A80A3BD5-38E2-BD4C-8BFC-55013450E5C0}" presName="composite" presStyleCnt="0"/>
      <dgm:spPr/>
    </dgm:pt>
    <dgm:pt modelId="{A08D3ACA-A4BA-7D4E-B34F-53CF54AA5DAB}" type="pres">
      <dgm:prSet presAssocID="{A80A3BD5-38E2-BD4C-8BFC-55013450E5C0}" presName="imgShp" presStyleLbl="fgImgPlace1" presStyleIdx="0" presStyleCnt="4" custLinFactX="-35334" custLinFactNeighborX="-100000" custLinFactNeighborY="19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E5131C2-2648-344D-B827-22A253DB9161}" type="pres">
      <dgm:prSet presAssocID="{A80A3BD5-38E2-BD4C-8BFC-55013450E5C0}" presName="txShp" presStyleLbl="node1" presStyleIdx="0" presStyleCnt="4" custScaleX="13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8E7F3-A958-7E44-882E-56B7E6226AEF}" type="pres">
      <dgm:prSet presAssocID="{BB53624C-E69A-0641-A0E5-CEE535DBB9E8}" presName="spacing" presStyleCnt="0"/>
      <dgm:spPr/>
    </dgm:pt>
    <dgm:pt modelId="{98A2F24F-8152-A548-A0C0-96A895828983}" type="pres">
      <dgm:prSet presAssocID="{20E4467A-2962-CA43-89FB-D8265A27B4C1}" presName="composite" presStyleCnt="0"/>
      <dgm:spPr/>
    </dgm:pt>
    <dgm:pt modelId="{59532232-77A0-CB44-AF63-25D4FFB90885}" type="pres">
      <dgm:prSet presAssocID="{20E4467A-2962-CA43-89FB-D8265A27B4C1}" presName="imgShp" presStyleLbl="fgImgPlace1" presStyleIdx="1" presStyleCnt="4" custLinFactX="-35334" custLinFactNeighborX="-100000" custLinFactNeighborY="196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17" b="3717"/>
          </a:stretch>
        </a:blipFill>
      </dgm:spPr>
      <dgm:t>
        <a:bodyPr/>
        <a:lstStyle/>
        <a:p>
          <a:endParaRPr lang="en-US"/>
        </a:p>
      </dgm:t>
    </dgm:pt>
    <dgm:pt modelId="{B4CF1C4D-1705-9147-B147-6F00CABBEB1D}" type="pres">
      <dgm:prSet presAssocID="{20E4467A-2962-CA43-89FB-D8265A27B4C1}" presName="txShp" presStyleLbl="node1" presStyleIdx="1" presStyleCnt="4" custScaleX="13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BF251-1870-6049-87E4-A8715EB85817}" type="pres">
      <dgm:prSet presAssocID="{3F3A0B91-7D21-3241-9444-2569321E247C}" presName="spacing" presStyleCnt="0"/>
      <dgm:spPr/>
    </dgm:pt>
    <dgm:pt modelId="{40B16958-2D20-224F-9030-E87F03E9F766}" type="pres">
      <dgm:prSet presAssocID="{5F7746F9-EBC1-8B46-956A-75BCE26D0EBB}" presName="composite" presStyleCnt="0"/>
      <dgm:spPr/>
    </dgm:pt>
    <dgm:pt modelId="{E35679E1-4FA9-CB4D-93D1-56BBE4ABADF7}" type="pres">
      <dgm:prSet presAssocID="{5F7746F9-EBC1-8B46-956A-75BCE26D0EBB}" presName="imgShp" presStyleLbl="fgImgPlace1" presStyleIdx="2" presStyleCnt="4" custLinFactX="-35334" custLinFactNeighborX="-100000" custLinFactNeighborY="19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DC14C8A-0E24-4B47-A4BF-B5BCC1F09027}" type="pres">
      <dgm:prSet presAssocID="{5F7746F9-EBC1-8B46-956A-75BCE26D0EBB}" presName="txShp" presStyleLbl="node1" presStyleIdx="2" presStyleCnt="4" custScaleX="13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82299-8C5F-2E41-A680-A9FB3E826204}" type="pres">
      <dgm:prSet presAssocID="{C6B31D1A-849D-7F4A-8046-9858111EFA76}" presName="spacing" presStyleCnt="0"/>
      <dgm:spPr/>
    </dgm:pt>
    <dgm:pt modelId="{E2E29D5E-FFE5-2C4B-BA6D-D7F1E06FCD14}" type="pres">
      <dgm:prSet presAssocID="{636A6147-685D-5841-A2F7-26BB3CD9F09F}" presName="composite" presStyleCnt="0"/>
      <dgm:spPr/>
    </dgm:pt>
    <dgm:pt modelId="{7ED4D07B-4A5F-DF43-A15F-62F6B19E1671}" type="pres">
      <dgm:prSet presAssocID="{636A6147-685D-5841-A2F7-26BB3CD9F09F}" presName="imgShp" presStyleLbl="fgImgPlace1" presStyleIdx="3" presStyleCnt="4" custLinFactX="-35334" custLinFactNeighborX="-100000" custLinFactNeighborY="19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CB44982-C202-D44A-B43D-55CBDD267A2A}" type="pres">
      <dgm:prSet presAssocID="{636A6147-685D-5841-A2F7-26BB3CD9F09F}" presName="txShp" presStyleLbl="node1" presStyleIdx="3" presStyleCnt="4" custScaleX="13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E7EA87-1476-7043-A66C-04876AB85E75}" srcId="{CC13DE3F-A663-4F48-8E5A-0CD0F22279B8}" destId="{5F7746F9-EBC1-8B46-956A-75BCE26D0EBB}" srcOrd="2" destOrd="0" parTransId="{BDD449D1-F109-C045-838F-397A225885F8}" sibTransId="{C6B31D1A-849D-7F4A-8046-9858111EFA76}"/>
    <dgm:cxn modelId="{1734A2DC-65DE-3D4C-B601-CBFD7DD86358}" type="presOf" srcId="{636A6147-685D-5841-A2F7-26BB3CD9F09F}" destId="{CCB44982-C202-D44A-B43D-55CBDD267A2A}" srcOrd="0" destOrd="0" presId="urn:microsoft.com/office/officeart/2005/8/layout/vList3"/>
    <dgm:cxn modelId="{B8468A12-5410-694A-BF2F-229262682825}" type="presOf" srcId="{A80A3BD5-38E2-BD4C-8BFC-55013450E5C0}" destId="{CE5131C2-2648-344D-B827-22A253DB9161}" srcOrd="0" destOrd="0" presId="urn:microsoft.com/office/officeart/2005/8/layout/vList3"/>
    <dgm:cxn modelId="{0355B471-C374-D943-903E-EAF06AEC451B}" type="presOf" srcId="{CC13DE3F-A663-4F48-8E5A-0CD0F22279B8}" destId="{41DC14B4-39AD-B342-8F68-6A74CCFDC683}" srcOrd="0" destOrd="0" presId="urn:microsoft.com/office/officeart/2005/8/layout/vList3"/>
    <dgm:cxn modelId="{5827BF8D-6E93-2943-8F39-ADF7F6AFE675}" srcId="{CC13DE3F-A663-4F48-8E5A-0CD0F22279B8}" destId="{A80A3BD5-38E2-BD4C-8BFC-55013450E5C0}" srcOrd="0" destOrd="0" parTransId="{B509176C-546B-214A-B349-6219098A457A}" sibTransId="{BB53624C-E69A-0641-A0E5-CEE535DBB9E8}"/>
    <dgm:cxn modelId="{A87BC620-F375-0B45-9416-3BFB34F248B4}" srcId="{CC13DE3F-A663-4F48-8E5A-0CD0F22279B8}" destId="{20E4467A-2962-CA43-89FB-D8265A27B4C1}" srcOrd="1" destOrd="0" parTransId="{111D3F94-992E-9149-8AC4-8C05F2EC2AB2}" sibTransId="{3F3A0B91-7D21-3241-9444-2569321E247C}"/>
    <dgm:cxn modelId="{88B1A5E7-9F27-A148-B708-BEAAC91C909B}" srcId="{CC13DE3F-A663-4F48-8E5A-0CD0F22279B8}" destId="{636A6147-685D-5841-A2F7-26BB3CD9F09F}" srcOrd="3" destOrd="0" parTransId="{4982B9C4-7089-3046-AFA9-248B4C8F8B46}" sibTransId="{FA96E4A9-C8BB-3847-8468-8B3A5350777E}"/>
    <dgm:cxn modelId="{820CECAA-B5A7-724C-8695-52D1985EEE06}" type="presOf" srcId="{5F7746F9-EBC1-8B46-956A-75BCE26D0EBB}" destId="{7DC14C8A-0E24-4B47-A4BF-B5BCC1F09027}" srcOrd="0" destOrd="0" presId="urn:microsoft.com/office/officeart/2005/8/layout/vList3"/>
    <dgm:cxn modelId="{B5C845B6-2032-B647-81E5-DC0CC59B0AA2}" type="presOf" srcId="{20E4467A-2962-CA43-89FB-D8265A27B4C1}" destId="{B4CF1C4D-1705-9147-B147-6F00CABBEB1D}" srcOrd="0" destOrd="0" presId="urn:microsoft.com/office/officeart/2005/8/layout/vList3"/>
    <dgm:cxn modelId="{3340711A-7EFB-8344-9E7C-C514545991FF}" type="presParOf" srcId="{41DC14B4-39AD-B342-8F68-6A74CCFDC683}" destId="{6329D829-F12B-004F-A154-BBBD6CFF55E7}" srcOrd="0" destOrd="0" presId="urn:microsoft.com/office/officeart/2005/8/layout/vList3"/>
    <dgm:cxn modelId="{36DE1C92-3E27-824B-AC39-F2DE18F177AA}" type="presParOf" srcId="{6329D829-F12B-004F-A154-BBBD6CFF55E7}" destId="{A08D3ACA-A4BA-7D4E-B34F-53CF54AA5DAB}" srcOrd="0" destOrd="0" presId="urn:microsoft.com/office/officeart/2005/8/layout/vList3"/>
    <dgm:cxn modelId="{F5AEC06E-EDE3-EA45-AD7D-A59DCF104108}" type="presParOf" srcId="{6329D829-F12B-004F-A154-BBBD6CFF55E7}" destId="{CE5131C2-2648-344D-B827-22A253DB9161}" srcOrd="1" destOrd="0" presId="urn:microsoft.com/office/officeart/2005/8/layout/vList3"/>
    <dgm:cxn modelId="{6820D27A-4D87-A940-8CC8-A18452F9480E}" type="presParOf" srcId="{41DC14B4-39AD-B342-8F68-6A74CCFDC683}" destId="{1D98E7F3-A958-7E44-882E-56B7E6226AEF}" srcOrd="1" destOrd="0" presId="urn:microsoft.com/office/officeart/2005/8/layout/vList3"/>
    <dgm:cxn modelId="{E99A9C05-E0E8-F34E-BEE4-C62BAE16CD80}" type="presParOf" srcId="{41DC14B4-39AD-B342-8F68-6A74CCFDC683}" destId="{98A2F24F-8152-A548-A0C0-96A895828983}" srcOrd="2" destOrd="0" presId="urn:microsoft.com/office/officeart/2005/8/layout/vList3"/>
    <dgm:cxn modelId="{0B6FB40A-F7A4-7D47-99EF-73C3E2173196}" type="presParOf" srcId="{98A2F24F-8152-A548-A0C0-96A895828983}" destId="{59532232-77A0-CB44-AF63-25D4FFB90885}" srcOrd="0" destOrd="0" presId="urn:microsoft.com/office/officeart/2005/8/layout/vList3"/>
    <dgm:cxn modelId="{AF15A99B-0F99-3846-828C-FF661AEAD3DA}" type="presParOf" srcId="{98A2F24F-8152-A548-A0C0-96A895828983}" destId="{B4CF1C4D-1705-9147-B147-6F00CABBEB1D}" srcOrd="1" destOrd="0" presId="urn:microsoft.com/office/officeart/2005/8/layout/vList3"/>
    <dgm:cxn modelId="{C70BB0DE-F25B-8947-8105-070862BD0B97}" type="presParOf" srcId="{41DC14B4-39AD-B342-8F68-6A74CCFDC683}" destId="{1D3BF251-1870-6049-87E4-A8715EB85817}" srcOrd="3" destOrd="0" presId="urn:microsoft.com/office/officeart/2005/8/layout/vList3"/>
    <dgm:cxn modelId="{FA940710-A53A-3F47-BC83-B682EC711CFA}" type="presParOf" srcId="{41DC14B4-39AD-B342-8F68-6A74CCFDC683}" destId="{40B16958-2D20-224F-9030-E87F03E9F766}" srcOrd="4" destOrd="0" presId="urn:microsoft.com/office/officeart/2005/8/layout/vList3"/>
    <dgm:cxn modelId="{8262AE31-F524-C046-9877-5D8AD033716C}" type="presParOf" srcId="{40B16958-2D20-224F-9030-E87F03E9F766}" destId="{E35679E1-4FA9-CB4D-93D1-56BBE4ABADF7}" srcOrd="0" destOrd="0" presId="urn:microsoft.com/office/officeart/2005/8/layout/vList3"/>
    <dgm:cxn modelId="{1368B2B8-4450-DD4E-9087-BC4ED2BDC62C}" type="presParOf" srcId="{40B16958-2D20-224F-9030-E87F03E9F766}" destId="{7DC14C8A-0E24-4B47-A4BF-B5BCC1F09027}" srcOrd="1" destOrd="0" presId="urn:microsoft.com/office/officeart/2005/8/layout/vList3"/>
    <dgm:cxn modelId="{76386A55-E2C9-414C-9F62-59920F998BF3}" type="presParOf" srcId="{41DC14B4-39AD-B342-8F68-6A74CCFDC683}" destId="{E7D82299-8C5F-2E41-A680-A9FB3E826204}" srcOrd="5" destOrd="0" presId="urn:microsoft.com/office/officeart/2005/8/layout/vList3"/>
    <dgm:cxn modelId="{233327A8-8C0A-9F46-81C0-732EAAD12E9E}" type="presParOf" srcId="{41DC14B4-39AD-B342-8F68-6A74CCFDC683}" destId="{E2E29D5E-FFE5-2C4B-BA6D-D7F1E06FCD14}" srcOrd="6" destOrd="0" presId="urn:microsoft.com/office/officeart/2005/8/layout/vList3"/>
    <dgm:cxn modelId="{3B49D7D4-1378-2D4C-828B-F288D07628FA}" type="presParOf" srcId="{E2E29D5E-FFE5-2C4B-BA6D-D7F1E06FCD14}" destId="{7ED4D07B-4A5F-DF43-A15F-62F6B19E1671}" srcOrd="0" destOrd="0" presId="urn:microsoft.com/office/officeart/2005/8/layout/vList3"/>
    <dgm:cxn modelId="{D9D294E5-4BBF-DE42-AEEA-EB959B00E358}" type="presParOf" srcId="{E2E29D5E-FFE5-2C4B-BA6D-D7F1E06FCD14}" destId="{CCB44982-C202-D44A-B43D-55CBDD267A2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230B91-E6EF-E540-BD48-A3614140E6B5}" type="doc">
      <dgm:prSet loTypeId="urn:microsoft.com/office/officeart/2005/8/layout/hierarchy2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E8BC500-714D-F641-8359-B76948884367}">
      <dgm:prSet phldrT="[Text]" custT="1"/>
      <dgm:spPr/>
      <dgm:t>
        <a:bodyPr/>
        <a:lstStyle/>
        <a:p>
          <a:r>
            <a:rPr lang="en-US" sz="2000" b="1" i="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Apply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91F7526-5AEE-6749-AE1D-553A2798B75B}" type="parTrans" cxnId="{A41E86C2-89A6-4A49-BC63-E0CEC14AAA2F}">
      <dgm:prSet/>
      <dgm:spPr/>
      <dgm:t>
        <a:bodyPr/>
        <a:lstStyle/>
        <a:p>
          <a:endParaRPr lang="en-US"/>
        </a:p>
      </dgm:t>
    </dgm:pt>
    <dgm:pt modelId="{364BCABC-2CAF-F44B-BAD5-597D1530E7A0}" type="sibTrans" cxnId="{A41E86C2-89A6-4A49-BC63-E0CEC14AAA2F}">
      <dgm:prSet/>
      <dgm:spPr/>
      <dgm:t>
        <a:bodyPr/>
        <a:lstStyle/>
        <a:p>
          <a:endParaRPr lang="en-US"/>
        </a:p>
      </dgm:t>
    </dgm:pt>
    <dgm:pt modelId="{3EBEEC3F-9490-304B-8D48-ABA12107B287}">
      <dgm:prSet phldrT="[Text]" custT="1"/>
      <dgm:spPr/>
      <dgm:t>
        <a:bodyPr/>
        <a:lstStyle/>
        <a:p>
          <a:r>
            <a:rPr lang="en-US" sz="2000" b="1" i="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Select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3D9ABE8-30E8-5B40-A926-B32B383666B5}" type="parTrans" cxnId="{C629BC7B-BF7E-2248-ADF0-A911A20942C2}">
      <dgm:prSet custT="1"/>
      <dgm:spPr/>
      <dgm:t>
        <a:bodyPr/>
        <a:lstStyle/>
        <a:p>
          <a:endParaRPr lang="en-US" sz="900"/>
        </a:p>
      </dgm:t>
    </dgm:pt>
    <dgm:pt modelId="{F6E0FA9E-F6F8-E447-A50C-FEEF4B523506}" type="sibTrans" cxnId="{C629BC7B-BF7E-2248-ADF0-A911A20942C2}">
      <dgm:prSet/>
      <dgm:spPr/>
      <dgm:t>
        <a:bodyPr/>
        <a:lstStyle/>
        <a:p>
          <a:endParaRPr lang="en-US"/>
        </a:p>
      </dgm:t>
    </dgm:pt>
    <dgm:pt modelId="{87B50DDA-4426-F547-BE6C-A75A72155C07}">
      <dgm:prSet phldrT="[Text]" custT="1"/>
      <dgm:spPr/>
      <dgm:t>
        <a:bodyPr/>
        <a:lstStyle/>
        <a:p>
          <a:r>
            <a:rPr lang="en-US" sz="2000" b="1" i="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Apply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2C5D133-16C6-F947-9317-271112DE2FD9}" type="parTrans" cxnId="{705483E4-5A64-BE49-A5C1-9B18422F0A81}">
      <dgm:prSet custT="1"/>
      <dgm:spPr/>
      <dgm:t>
        <a:bodyPr/>
        <a:lstStyle/>
        <a:p>
          <a:endParaRPr lang="en-US" sz="900"/>
        </a:p>
      </dgm:t>
    </dgm:pt>
    <dgm:pt modelId="{D8155AF6-EF33-504B-B333-5D633085A07C}" type="sibTrans" cxnId="{705483E4-5A64-BE49-A5C1-9B18422F0A81}">
      <dgm:prSet/>
      <dgm:spPr/>
      <dgm:t>
        <a:bodyPr/>
        <a:lstStyle/>
        <a:p>
          <a:endParaRPr lang="en-US"/>
        </a:p>
      </dgm:t>
    </dgm:pt>
    <dgm:pt modelId="{E02303EE-ACC2-D04F-B068-64BD43F1C5FD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notEmpty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7AC4CD0-6379-4642-8410-A04A02DBD06D}" type="parTrans" cxnId="{94A67FFD-9BA5-5145-B12A-41B6C7B9303C}">
      <dgm:prSet custT="1"/>
      <dgm:spPr/>
      <dgm:t>
        <a:bodyPr/>
        <a:lstStyle/>
        <a:p>
          <a:endParaRPr lang="en-US" sz="900"/>
        </a:p>
      </dgm:t>
    </dgm:pt>
    <dgm:pt modelId="{7CE7CE0F-F7CB-9946-8E37-FF611E3AF7D2}" type="sibTrans" cxnId="{94A67FFD-9BA5-5145-B12A-41B6C7B9303C}">
      <dgm:prSet/>
      <dgm:spPr/>
      <dgm:t>
        <a:bodyPr/>
        <a:lstStyle/>
        <a:p>
          <a:endParaRPr lang="en-US"/>
        </a:p>
      </dgm:t>
    </dgm:pt>
    <dgm:pt modelId="{52FAB8B4-A8E1-3F47-B8B2-0F18EC961EAA}">
      <dgm:prSet phldrT="[Text]" custT="1"/>
      <dgm:spPr/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TypeApply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279EC26-CA83-F049-816C-837AAD568AC9}" type="parTrans" cxnId="{C2F33B5F-32E2-6B42-A06C-E8A42DDEA164}">
      <dgm:prSet custT="1"/>
      <dgm:spPr/>
      <dgm:t>
        <a:bodyPr/>
        <a:lstStyle/>
        <a:p>
          <a:endParaRPr lang="en-US" sz="900"/>
        </a:p>
      </dgm:t>
    </dgm:pt>
    <dgm:pt modelId="{44BAAD7F-B2FA-5B4D-9FEF-AEDE709003EF}" type="sibTrans" cxnId="{C2F33B5F-32E2-6B42-A06C-E8A42DDEA164}">
      <dgm:prSet/>
      <dgm:spPr/>
      <dgm:t>
        <a:bodyPr/>
        <a:lstStyle/>
        <a:p>
          <a:endParaRPr lang="en-US"/>
        </a:p>
      </dgm:t>
    </dgm:pt>
    <dgm:pt modelId="{7404F6F1-8807-8248-B372-369B4838D57F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Contextualizer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00B12CF-A4BD-214D-B9B6-5B5BCB17BCA8}" type="parTrans" cxnId="{2791F1E2-47BD-D84D-82AE-285C8E073746}">
      <dgm:prSet custT="1"/>
      <dgm:spPr/>
      <dgm:t>
        <a:bodyPr/>
        <a:lstStyle/>
        <a:p>
          <a:endParaRPr lang="en-US" sz="900"/>
        </a:p>
      </dgm:t>
    </dgm:pt>
    <dgm:pt modelId="{582F99D4-80C6-2B48-AAD8-5FACB6698B32}" type="sibTrans" cxnId="{2791F1E2-47BD-D84D-82AE-285C8E073746}">
      <dgm:prSet/>
      <dgm:spPr/>
      <dgm:t>
        <a:bodyPr/>
        <a:lstStyle/>
        <a:p>
          <a:endParaRPr lang="en-US"/>
        </a:p>
      </dgm:t>
    </dgm:pt>
    <dgm:pt modelId="{FC8E46F2-3BEB-5C4C-97CE-BE4ADD9F7B86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000" b="1" i="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String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D954D48-12AA-A74B-96E7-EC714D33D98D}" type="parTrans" cxnId="{0878170D-42F3-1D42-8A2D-3F7EAD569576}">
      <dgm:prSet custT="1"/>
      <dgm:spPr/>
      <dgm:t>
        <a:bodyPr/>
        <a:lstStyle/>
        <a:p>
          <a:endParaRPr lang="en-US" sz="900"/>
        </a:p>
      </dgm:t>
    </dgm:pt>
    <dgm:pt modelId="{E7E775EF-9CF4-B44B-A7E5-2BF94F25C267}" type="sibTrans" cxnId="{0878170D-42F3-1D42-8A2D-3F7EAD569576}">
      <dgm:prSet/>
      <dgm:spPr/>
      <dgm:t>
        <a:bodyPr/>
        <a:lstStyle/>
        <a:p>
          <a:endParaRPr lang="en-US"/>
        </a:p>
      </dgm:t>
    </dgm:pt>
    <dgm:pt modelId="{3F7BA856-A63D-5E46-A546-E5A24044F650}">
      <dgm:prSet phldrT="[Text]" custT="1"/>
      <dgm:spPr/>
      <dgm:t>
        <a:bodyPr/>
        <a:lstStyle/>
        <a:p>
          <a:r>
            <a:rPr lang="en-US" sz="2000" b="1" i="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Select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6F6E46D-A597-C647-BF9E-51E0C22EC160}" type="parTrans" cxnId="{CEF6B347-FA45-8E41-9109-8863C192D0DC}">
      <dgm:prSet custT="1"/>
      <dgm:spPr/>
      <dgm:t>
        <a:bodyPr/>
        <a:lstStyle/>
        <a:p>
          <a:endParaRPr lang="en-US" sz="900"/>
        </a:p>
      </dgm:t>
    </dgm:pt>
    <dgm:pt modelId="{DFC817A6-689E-CE4B-8EAC-C5238BFA7631}" type="sibTrans" cxnId="{CEF6B347-FA45-8E41-9109-8863C192D0DC}">
      <dgm:prSet/>
      <dgm:spPr/>
      <dgm:t>
        <a:bodyPr/>
        <a:lstStyle/>
        <a:p>
          <a:endParaRPr lang="en-US"/>
        </a:p>
      </dgm:t>
    </dgm:pt>
    <dgm:pt modelId="{A2C3E5BB-B837-6F41-9308-DCFEFFA3364C}">
      <dgm:prSet phldrT="[Text]" custT="1"/>
      <dgm:spPr/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Ident</a:t>
          </a:r>
          <a:r>
            <a:rPr lang="en-US" sz="2000" b="1" i="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(“p”)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CDC9846-DB18-CA4F-880B-99C9C2343B6B}" type="parTrans" cxnId="{960C3B92-8AC8-034A-864E-9142A9B15BB4}">
      <dgm:prSet custT="1"/>
      <dgm:spPr/>
      <dgm:t>
        <a:bodyPr/>
        <a:lstStyle/>
        <a:p>
          <a:endParaRPr lang="en-US" sz="900"/>
        </a:p>
      </dgm:t>
    </dgm:pt>
    <dgm:pt modelId="{B23A4BEF-F076-034E-AC01-76526F3C6D1D}" type="sibTrans" cxnId="{960C3B92-8AC8-034A-864E-9142A9B15BB4}">
      <dgm:prSet/>
      <dgm:spPr/>
      <dgm:t>
        <a:bodyPr/>
        <a:lstStyle/>
        <a:p>
          <a:endParaRPr lang="en-US"/>
        </a:p>
      </dgm:t>
    </dgm:pt>
    <dgm:pt modelId="{EA0CF049-35D1-024A-8B2D-E01F6873B5DB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firstName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D3F0953-0DAB-504E-BFBB-55C2A32DFA68}" type="parTrans" cxnId="{B85399D1-0597-AF4F-B368-38B275121601}">
      <dgm:prSet custT="1"/>
      <dgm:spPr/>
      <dgm:t>
        <a:bodyPr/>
        <a:lstStyle/>
        <a:p>
          <a:endParaRPr lang="en-US" sz="900"/>
        </a:p>
      </dgm:t>
    </dgm:pt>
    <dgm:pt modelId="{4542ACA0-1935-C448-91A8-4801FCC8801C}" type="sibTrans" cxnId="{B85399D1-0597-AF4F-B368-38B275121601}">
      <dgm:prSet/>
      <dgm:spPr/>
      <dgm:t>
        <a:bodyPr/>
        <a:lstStyle/>
        <a:p>
          <a:endParaRPr lang="en-US"/>
        </a:p>
      </dgm:t>
    </dgm:pt>
    <dgm:pt modelId="{A3A84AD8-6DF2-8946-97ED-14C2802D7582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b="1" i="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is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7BA39A3-0A13-1D43-8FB1-40CFCB9BC80E}" type="parTrans" cxnId="{C6B0CF9B-657C-0249-88B9-F2ACBA794763}">
      <dgm:prSet custT="1"/>
      <dgm:spPr/>
      <dgm:t>
        <a:bodyPr/>
        <a:lstStyle/>
        <a:p>
          <a:endParaRPr lang="en-US" sz="900"/>
        </a:p>
      </dgm:t>
    </dgm:pt>
    <dgm:pt modelId="{25342A5E-D9B1-C448-93C0-9ECA1D285C08}" type="sibTrans" cxnId="{C6B0CF9B-657C-0249-88B9-F2ACBA794763}">
      <dgm:prSet/>
      <dgm:spPr/>
      <dgm:t>
        <a:bodyPr/>
        <a:lstStyle/>
        <a:p>
          <a:endParaRPr lang="en-US"/>
        </a:p>
      </dgm:t>
    </dgm:pt>
    <dgm:pt modelId="{3CB78835-350A-A14E-A899-594D77A30505}" type="pres">
      <dgm:prSet presAssocID="{1E230B91-E6EF-E540-BD48-A3614140E6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0024D2-970C-CE43-9E22-4E2F34CD150A}" type="pres">
      <dgm:prSet presAssocID="{2E8BC500-714D-F641-8359-B76948884367}" presName="root1" presStyleCnt="0"/>
      <dgm:spPr/>
    </dgm:pt>
    <dgm:pt modelId="{1F2C5E0B-B205-DC4C-8078-5871F9499126}" type="pres">
      <dgm:prSet presAssocID="{2E8BC500-714D-F641-8359-B76948884367}" presName="LevelOneTextNode" presStyleLbl="node0" presStyleIdx="0" presStyleCnt="1" custScaleX="673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BDE279-616F-1747-BCE6-D8B71A68F7AD}" type="pres">
      <dgm:prSet presAssocID="{2E8BC500-714D-F641-8359-B76948884367}" presName="level2hierChild" presStyleCnt="0"/>
      <dgm:spPr/>
    </dgm:pt>
    <dgm:pt modelId="{968D0E7E-1904-744C-A20C-978695F71BCF}" type="pres">
      <dgm:prSet presAssocID="{93D9ABE8-30E8-5B40-A926-B32B383666B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0BE7C56-44C2-7948-9F55-6B3008ABA120}" type="pres">
      <dgm:prSet presAssocID="{93D9ABE8-30E8-5B40-A926-B32B383666B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0BA9F98-F481-4842-ABCC-99DA7682ACA0}" type="pres">
      <dgm:prSet presAssocID="{3EBEEC3F-9490-304B-8D48-ABA12107B287}" presName="root2" presStyleCnt="0"/>
      <dgm:spPr/>
    </dgm:pt>
    <dgm:pt modelId="{85FD7D1E-9CA4-F245-A6B3-662779474703}" type="pres">
      <dgm:prSet presAssocID="{3EBEEC3F-9490-304B-8D48-ABA12107B287}" presName="LevelTwoTextNode" presStyleLbl="node2" presStyleIdx="0" presStyleCnt="2" custScaleX="104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768976-1ABF-A540-984D-31C87846AF59}" type="pres">
      <dgm:prSet presAssocID="{3EBEEC3F-9490-304B-8D48-ABA12107B287}" presName="level3hierChild" presStyleCnt="0"/>
      <dgm:spPr/>
    </dgm:pt>
    <dgm:pt modelId="{B3A65E51-F636-3148-A11D-3943AFFE140D}" type="pres">
      <dgm:prSet presAssocID="{62C5D133-16C6-F947-9317-271112DE2FD9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D49374BD-9A53-FF4D-B944-57E187DFF4EB}" type="pres">
      <dgm:prSet presAssocID="{62C5D133-16C6-F947-9317-271112DE2FD9}" presName="connTx" presStyleLbl="parChTrans1D3" presStyleIdx="0" presStyleCnt="2"/>
      <dgm:spPr/>
      <dgm:t>
        <a:bodyPr/>
        <a:lstStyle/>
        <a:p>
          <a:endParaRPr lang="en-US"/>
        </a:p>
      </dgm:t>
    </dgm:pt>
    <dgm:pt modelId="{ADBD1130-8748-E344-B3CE-AA55473CC966}" type="pres">
      <dgm:prSet presAssocID="{87B50DDA-4426-F547-BE6C-A75A72155C07}" presName="root2" presStyleCnt="0"/>
      <dgm:spPr/>
    </dgm:pt>
    <dgm:pt modelId="{646DBC86-2BD1-C348-82A4-5DFD7871C2BC}" type="pres">
      <dgm:prSet presAssocID="{87B50DDA-4426-F547-BE6C-A75A72155C07}" presName="LevelTwoTextNode" presStyleLbl="node3" presStyleIdx="0" presStyleCnt="2" custScaleX="639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2081DA-67F1-1444-A4B2-5E3CC92E0FBA}" type="pres">
      <dgm:prSet presAssocID="{87B50DDA-4426-F547-BE6C-A75A72155C07}" presName="level3hierChild" presStyleCnt="0"/>
      <dgm:spPr/>
    </dgm:pt>
    <dgm:pt modelId="{A90472CC-402D-4345-B9EF-A0F4240E692D}" type="pres">
      <dgm:prSet presAssocID="{4279EC26-CA83-F049-816C-837AAD568AC9}" presName="conn2-1" presStyleLbl="parChTrans1D4" presStyleIdx="0" presStyleCnt="6"/>
      <dgm:spPr/>
      <dgm:t>
        <a:bodyPr/>
        <a:lstStyle/>
        <a:p>
          <a:endParaRPr lang="en-US"/>
        </a:p>
      </dgm:t>
    </dgm:pt>
    <dgm:pt modelId="{D0EB0746-E8D9-6F43-8A19-2B53F063179D}" type="pres">
      <dgm:prSet presAssocID="{4279EC26-CA83-F049-816C-837AAD568AC9}" presName="connTx" presStyleLbl="parChTrans1D4" presStyleIdx="0" presStyleCnt="6"/>
      <dgm:spPr/>
      <dgm:t>
        <a:bodyPr/>
        <a:lstStyle/>
        <a:p>
          <a:endParaRPr lang="en-US"/>
        </a:p>
      </dgm:t>
    </dgm:pt>
    <dgm:pt modelId="{A1EF5957-A52B-8749-9212-C4A809BC9C33}" type="pres">
      <dgm:prSet presAssocID="{52FAB8B4-A8E1-3F47-B8B2-0F18EC961EAA}" presName="root2" presStyleCnt="0"/>
      <dgm:spPr/>
    </dgm:pt>
    <dgm:pt modelId="{C417F5B6-72F7-954E-96A5-5DBFCEC022C5}" type="pres">
      <dgm:prSet presAssocID="{52FAB8B4-A8E1-3F47-B8B2-0F18EC961EAA}" presName="LevelTwoTextNode" presStyleLbl="node4" presStyleIdx="0" presStyleCnt="6" custScaleX="1070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058E97-3A7D-AA4E-9592-B4A9B001CCB4}" type="pres">
      <dgm:prSet presAssocID="{52FAB8B4-A8E1-3F47-B8B2-0F18EC961EAA}" presName="level3hierChild" presStyleCnt="0"/>
      <dgm:spPr/>
    </dgm:pt>
    <dgm:pt modelId="{249A94DA-E19D-014F-8D90-B3A2913662ED}" type="pres">
      <dgm:prSet presAssocID="{700B12CF-A4BD-214D-B9B6-5B5BCB17BCA8}" presName="conn2-1" presStyleLbl="parChTrans1D4" presStyleIdx="1" presStyleCnt="6"/>
      <dgm:spPr/>
      <dgm:t>
        <a:bodyPr/>
        <a:lstStyle/>
        <a:p>
          <a:endParaRPr lang="en-US"/>
        </a:p>
      </dgm:t>
    </dgm:pt>
    <dgm:pt modelId="{324DB2FD-1600-FD45-B445-3AF5A5BE7593}" type="pres">
      <dgm:prSet presAssocID="{700B12CF-A4BD-214D-B9B6-5B5BCB17BCA8}" presName="connTx" presStyleLbl="parChTrans1D4" presStyleIdx="1" presStyleCnt="6"/>
      <dgm:spPr/>
      <dgm:t>
        <a:bodyPr/>
        <a:lstStyle/>
        <a:p>
          <a:endParaRPr lang="en-US"/>
        </a:p>
      </dgm:t>
    </dgm:pt>
    <dgm:pt modelId="{0DDA97F2-22F0-B74F-90FE-52337C009B70}" type="pres">
      <dgm:prSet presAssocID="{7404F6F1-8807-8248-B372-369B4838D57F}" presName="root2" presStyleCnt="0"/>
      <dgm:spPr/>
    </dgm:pt>
    <dgm:pt modelId="{726D1954-9637-2F4D-A5B1-9F13CBAC59C7}" type="pres">
      <dgm:prSet presAssocID="{7404F6F1-8807-8248-B372-369B4838D57F}" presName="LevelTwoTextNode" presStyleLbl="node4" presStyleIdx="1" presStyleCnt="6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595139-C214-C744-BF66-38B45858AFCE}" type="pres">
      <dgm:prSet presAssocID="{7404F6F1-8807-8248-B372-369B4838D57F}" presName="level3hierChild" presStyleCnt="0"/>
      <dgm:spPr/>
    </dgm:pt>
    <dgm:pt modelId="{9CE835D7-5F25-2F49-993C-CF336C6F45E2}" type="pres">
      <dgm:prSet presAssocID="{AD954D48-12AA-A74B-96E7-EC714D33D98D}" presName="conn2-1" presStyleLbl="parChTrans1D4" presStyleIdx="2" presStyleCnt="6"/>
      <dgm:spPr/>
      <dgm:t>
        <a:bodyPr/>
        <a:lstStyle/>
        <a:p>
          <a:endParaRPr lang="en-US"/>
        </a:p>
      </dgm:t>
    </dgm:pt>
    <dgm:pt modelId="{C8F8E02E-AE2B-0048-9B59-7ED6325C5BA0}" type="pres">
      <dgm:prSet presAssocID="{AD954D48-12AA-A74B-96E7-EC714D33D98D}" presName="connTx" presStyleLbl="parChTrans1D4" presStyleIdx="2" presStyleCnt="6"/>
      <dgm:spPr/>
      <dgm:t>
        <a:bodyPr/>
        <a:lstStyle/>
        <a:p>
          <a:endParaRPr lang="en-US"/>
        </a:p>
      </dgm:t>
    </dgm:pt>
    <dgm:pt modelId="{42D4898B-F930-9141-A3FE-677D84DE0465}" type="pres">
      <dgm:prSet presAssocID="{FC8E46F2-3BEB-5C4C-97CE-BE4ADD9F7B86}" presName="root2" presStyleCnt="0"/>
      <dgm:spPr/>
    </dgm:pt>
    <dgm:pt modelId="{A5CF5E36-67C2-294B-A660-513098B73AA0}" type="pres">
      <dgm:prSet presAssocID="{FC8E46F2-3BEB-5C4C-97CE-BE4ADD9F7B86}" presName="LevelTwoTextNode" presStyleLbl="node4" presStyleIdx="2" presStyleCnt="6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834D52-1BC5-5D41-8A59-FDA8D38B3D16}" type="pres">
      <dgm:prSet presAssocID="{FC8E46F2-3BEB-5C4C-97CE-BE4ADD9F7B86}" presName="level3hierChild" presStyleCnt="0"/>
      <dgm:spPr/>
    </dgm:pt>
    <dgm:pt modelId="{79F35E16-AF14-9B49-8019-CC0608F87B4D}" type="pres">
      <dgm:prSet presAssocID="{B6F6E46D-A597-C647-BF9E-51E0C22EC160}" presName="conn2-1" presStyleLbl="parChTrans1D4" presStyleIdx="3" presStyleCnt="6"/>
      <dgm:spPr/>
      <dgm:t>
        <a:bodyPr/>
        <a:lstStyle/>
        <a:p>
          <a:endParaRPr lang="en-US"/>
        </a:p>
      </dgm:t>
    </dgm:pt>
    <dgm:pt modelId="{BA201A87-11DC-2F43-B198-591B9ECDD40C}" type="pres">
      <dgm:prSet presAssocID="{B6F6E46D-A597-C647-BF9E-51E0C22EC160}" presName="connTx" presStyleLbl="parChTrans1D4" presStyleIdx="3" presStyleCnt="6"/>
      <dgm:spPr/>
      <dgm:t>
        <a:bodyPr/>
        <a:lstStyle/>
        <a:p>
          <a:endParaRPr lang="en-US"/>
        </a:p>
      </dgm:t>
    </dgm:pt>
    <dgm:pt modelId="{6A7BD93B-EE17-9648-8A28-99014C7CFE84}" type="pres">
      <dgm:prSet presAssocID="{3F7BA856-A63D-5E46-A546-E5A24044F650}" presName="root2" presStyleCnt="0"/>
      <dgm:spPr/>
    </dgm:pt>
    <dgm:pt modelId="{56C86CF1-CBC3-C147-A2F3-DD72866BCF43}" type="pres">
      <dgm:prSet presAssocID="{3F7BA856-A63D-5E46-A546-E5A24044F650}" presName="LevelTwoTextNode" presStyleLbl="node4" presStyleIdx="3" presStyleCnt="6" custScaleX="1070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2A7110-25F4-D243-B46A-9AFC26E31D59}" type="pres">
      <dgm:prSet presAssocID="{3F7BA856-A63D-5E46-A546-E5A24044F650}" presName="level3hierChild" presStyleCnt="0"/>
      <dgm:spPr/>
    </dgm:pt>
    <dgm:pt modelId="{9686C217-429A-1C42-B0EF-516AB07BC9D5}" type="pres">
      <dgm:prSet presAssocID="{1CDC9846-DB18-CA4F-880B-99C9C2343B6B}" presName="conn2-1" presStyleLbl="parChTrans1D4" presStyleIdx="4" presStyleCnt="6"/>
      <dgm:spPr/>
      <dgm:t>
        <a:bodyPr/>
        <a:lstStyle/>
        <a:p>
          <a:endParaRPr lang="en-US"/>
        </a:p>
      </dgm:t>
    </dgm:pt>
    <dgm:pt modelId="{B4703125-27BB-9C48-A7D2-A81A5BCCC9D2}" type="pres">
      <dgm:prSet presAssocID="{1CDC9846-DB18-CA4F-880B-99C9C2343B6B}" presName="connTx" presStyleLbl="parChTrans1D4" presStyleIdx="4" presStyleCnt="6"/>
      <dgm:spPr/>
      <dgm:t>
        <a:bodyPr/>
        <a:lstStyle/>
        <a:p>
          <a:endParaRPr lang="en-US"/>
        </a:p>
      </dgm:t>
    </dgm:pt>
    <dgm:pt modelId="{06FB407D-1AD3-2C48-9F81-70D68504FB77}" type="pres">
      <dgm:prSet presAssocID="{A2C3E5BB-B837-6F41-9308-DCFEFFA3364C}" presName="root2" presStyleCnt="0"/>
      <dgm:spPr/>
    </dgm:pt>
    <dgm:pt modelId="{AE89C491-C0A5-214C-90DC-EF86427FD730}" type="pres">
      <dgm:prSet presAssocID="{A2C3E5BB-B837-6F41-9308-DCFEFFA3364C}" presName="LevelTwoTextNode" presStyleLbl="node4" presStyleIdx="4" presStyleCnt="6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29C5DC-C491-1D4D-8171-C92105B7DE04}" type="pres">
      <dgm:prSet presAssocID="{A2C3E5BB-B837-6F41-9308-DCFEFFA3364C}" presName="level3hierChild" presStyleCnt="0"/>
      <dgm:spPr/>
    </dgm:pt>
    <dgm:pt modelId="{58C9F512-4074-CB4E-A8C5-4F7C91A64220}" type="pres">
      <dgm:prSet presAssocID="{3D3F0953-0DAB-504E-BFBB-55C2A32DFA68}" presName="conn2-1" presStyleLbl="parChTrans1D4" presStyleIdx="5" presStyleCnt="6"/>
      <dgm:spPr/>
      <dgm:t>
        <a:bodyPr/>
        <a:lstStyle/>
        <a:p>
          <a:endParaRPr lang="en-US"/>
        </a:p>
      </dgm:t>
    </dgm:pt>
    <dgm:pt modelId="{4FB9989A-ABA7-124D-B06D-8C03FCC845B5}" type="pres">
      <dgm:prSet presAssocID="{3D3F0953-0DAB-504E-BFBB-55C2A32DFA68}" presName="connTx" presStyleLbl="parChTrans1D4" presStyleIdx="5" presStyleCnt="6"/>
      <dgm:spPr/>
      <dgm:t>
        <a:bodyPr/>
        <a:lstStyle/>
        <a:p>
          <a:endParaRPr lang="en-US"/>
        </a:p>
      </dgm:t>
    </dgm:pt>
    <dgm:pt modelId="{6C939E4E-6AF0-CC4B-86F2-142FC7037DFB}" type="pres">
      <dgm:prSet presAssocID="{EA0CF049-35D1-024A-8B2D-E01F6873B5DB}" presName="root2" presStyleCnt="0"/>
      <dgm:spPr/>
    </dgm:pt>
    <dgm:pt modelId="{1FEC3823-4181-F642-B269-937BCBC9BE4C}" type="pres">
      <dgm:prSet presAssocID="{EA0CF049-35D1-024A-8B2D-E01F6873B5DB}" presName="LevelTwoTextNode" presStyleLbl="node4" presStyleIdx="5" presStyleCnt="6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EDFD94-7542-2145-988D-44E89AD030D9}" type="pres">
      <dgm:prSet presAssocID="{EA0CF049-35D1-024A-8B2D-E01F6873B5DB}" presName="level3hierChild" presStyleCnt="0"/>
      <dgm:spPr/>
    </dgm:pt>
    <dgm:pt modelId="{5BCEA82C-4D91-614F-9C50-50ABF3E06B35}" type="pres">
      <dgm:prSet presAssocID="{07BA39A3-0A13-1D43-8FB1-40CFCB9BC80E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22BA1364-A1CA-9641-8587-E37E6ADDF9A4}" type="pres">
      <dgm:prSet presAssocID="{07BA39A3-0A13-1D43-8FB1-40CFCB9BC80E}" presName="connTx" presStyleLbl="parChTrans1D3" presStyleIdx="1" presStyleCnt="2"/>
      <dgm:spPr/>
      <dgm:t>
        <a:bodyPr/>
        <a:lstStyle/>
        <a:p>
          <a:endParaRPr lang="en-US"/>
        </a:p>
      </dgm:t>
    </dgm:pt>
    <dgm:pt modelId="{7D130824-1E3E-6544-B60B-6BD1645C8062}" type="pres">
      <dgm:prSet presAssocID="{A3A84AD8-6DF2-8946-97ED-14C2802D7582}" presName="root2" presStyleCnt="0"/>
      <dgm:spPr/>
    </dgm:pt>
    <dgm:pt modelId="{9A3EC62B-0ECC-7448-A9B6-25AF809E5715}" type="pres">
      <dgm:prSet presAssocID="{A3A84AD8-6DF2-8946-97ED-14C2802D7582}" presName="LevelTwoTextNode" presStyleLbl="node3" presStyleIdx="1" presStyleCnt="2" custScaleX="639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5935B0-D393-4047-B2DD-2760C8CD6632}" type="pres">
      <dgm:prSet presAssocID="{A3A84AD8-6DF2-8946-97ED-14C2802D7582}" presName="level3hierChild" presStyleCnt="0"/>
      <dgm:spPr/>
    </dgm:pt>
    <dgm:pt modelId="{632FF967-A78B-3F44-9569-0EAAB3B15E43}" type="pres">
      <dgm:prSet presAssocID="{D7AC4CD0-6379-4642-8410-A04A02DBD06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3B9E4DDF-5658-9A43-835C-0EEB43E3A956}" type="pres">
      <dgm:prSet presAssocID="{D7AC4CD0-6379-4642-8410-A04A02DBD06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958E867-5533-5C49-863D-AA05F99FFB0F}" type="pres">
      <dgm:prSet presAssocID="{E02303EE-ACC2-D04F-B068-64BD43F1C5FD}" presName="root2" presStyleCnt="0"/>
      <dgm:spPr/>
    </dgm:pt>
    <dgm:pt modelId="{9D5E7EE4-7B27-6541-8ECE-844EC3C831EA}" type="pres">
      <dgm:prSet presAssocID="{E02303EE-ACC2-D04F-B068-64BD43F1C5FD}" presName="LevelTwoTextNode" presStyleLbl="node2" presStyleIdx="1" presStyleCnt="2" custScaleX="104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088BA3-D0C1-CA46-BDDE-A144091DF993}" type="pres">
      <dgm:prSet presAssocID="{E02303EE-ACC2-D04F-B068-64BD43F1C5FD}" presName="level3hierChild" presStyleCnt="0"/>
      <dgm:spPr/>
    </dgm:pt>
  </dgm:ptLst>
  <dgm:cxnLst>
    <dgm:cxn modelId="{4F4FEB22-10EC-3747-99B6-3F3DA80211CD}" type="presOf" srcId="{FC8E46F2-3BEB-5C4C-97CE-BE4ADD9F7B86}" destId="{A5CF5E36-67C2-294B-A660-513098B73AA0}" srcOrd="0" destOrd="0" presId="urn:microsoft.com/office/officeart/2005/8/layout/hierarchy2"/>
    <dgm:cxn modelId="{7AA95ABC-A775-5D4E-8253-2C9CB549336D}" type="presOf" srcId="{B6F6E46D-A597-C647-BF9E-51E0C22EC160}" destId="{79F35E16-AF14-9B49-8019-CC0608F87B4D}" srcOrd="0" destOrd="0" presId="urn:microsoft.com/office/officeart/2005/8/layout/hierarchy2"/>
    <dgm:cxn modelId="{A41E86C2-89A6-4A49-BC63-E0CEC14AAA2F}" srcId="{1E230B91-E6EF-E540-BD48-A3614140E6B5}" destId="{2E8BC500-714D-F641-8359-B76948884367}" srcOrd="0" destOrd="0" parTransId="{E91F7526-5AEE-6749-AE1D-553A2798B75B}" sibTransId="{364BCABC-2CAF-F44B-BAD5-597D1530E7A0}"/>
    <dgm:cxn modelId="{B5EBB620-1D4D-A245-AA04-DE3B5B65FB94}" type="presOf" srcId="{1E230B91-E6EF-E540-BD48-A3614140E6B5}" destId="{3CB78835-350A-A14E-A899-594D77A30505}" srcOrd="0" destOrd="0" presId="urn:microsoft.com/office/officeart/2005/8/layout/hierarchy2"/>
    <dgm:cxn modelId="{5D1ADF3F-9C3F-3845-A5E6-7AB3724722EB}" type="presOf" srcId="{700B12CF-A4BD-214D-B9B6-5B5BCB17BCA8}" destId="{324DB2FD-1600-FD45-B445-3AF5A5BE7593}" srcOrd="1" destOrd="0" presId="urn:microsoft.com/office/officeart/2005/8/layout/hierarchy2"/>
    <dgm:cxn modelId="{6A3DD919-42E1-A94D-A533-96DC98DFAC59}" type="presOf" srcId="{D7AC4CD0-6379-4642-8410-A04A02DBD06D}" destId="{3B9E4DDF-5658-9A43-835C-0EEB43E3A956}" srcOrd="1" destOrd="0" presId="urn:microsoft.com/office/officeart/2005/8/layout/hierarchy2"/>
    <dgm:cxn modelId="{B85399D1-0597-AF4F-B368-38B275121601}" srcId="{3F7BA856-A63D-5E46-A546-E5A24044F650}" destId="{EA0CF049-35D1-024A-8B2D-E01F6873B5DB}" srcOrd="1" destOrd="0" parTransId="{3D3F0953-0DAB-504E-BFBB-55C2A32DFA68}" sibTransId="{4542ACA0-1935-C448-91A8-4801FCC8801C}"/>
    <dgm:cxn modelId="{DB718846-74C9-5E46-9E02-A215881BEFF1}" type="presOf" srcId="{D7AC4CD0-6379-4642-8410-A04A02DBD06D}" destId="{632FF967-A78B-3F44-9569-0EAAB3B15E43}" srcOrd="0" destOrd="0" presId="urn:microsoft.com/office/officeart/2005/8/layout/hierarchy2"/>
    <dgm:cxn modelId="{9F39DE0C-81E1-0F48-9B32-6A1519A972C5}" type="presOf" srcId="{1CDC9846-DB18-CA4F-880B-99C9C2343B6B}" destId="{9686C217-429A-1C42-B0EF-516AB07BC9D5}" srcOrd="0" destOrd="0" presId="urn:microsoft.com/office/officeart/2005/8/layout/hierarchy2"/>
    <dgm:cxn modelId="{25847662-137A-144C-BACA-2F31060C487F}" type="presOf" srcId="{1CDC9846-DB18-CA4F-880B-99C9C2343B6B}" destId="{B4703125-27BB-9C48-A7D2-A81A5BCCC9D2}" srcOrd="1" destOrd="0" presId="urn:microsoft.com/office/officeart/2005/8/layout/hierarchy2"/>
    <dgm:cxn modelId="{F89F0FFD-D34A-FB42-89E4-D503F8181B7F}" type="presOf" srcId="{2E8BC500-714D-F641-8359-B76948884367}" destId="{1F2C5E0B-B205-DC4C-8078-5871F9499126}" srcOrd="0" destOrd="0" presId="urn:microsoft.com/office/officeart/2005/8/layout/hierarchy2"/>
    <dgm:cxn modelId="{D26A4072-B5B4-EC48-86CA-1D3D56BBA1FD}" type="presOf" srcId="{A3A84AD8-6DF2-8946-97ED-14C2802D7582}" destId="{9A3EC62B-0ECC-7448-A9B6-25AF809E5715}" srcOrd="0" destOrd="0" presId="urn:microsoft.com/office/officeart/2005/8/layout/hierarchy2"/>
    <dgm:cxn modelId="{960C3B92-8AC8-034A-864E-9142A9B15BB4}" srcId="{3F7BA856-A63D-5E46-A546-E5A24044F650}" destId="{A2C3E5BB-B837-6F41-9308-DCFEFFA3364C}" srcOrd="0" destOrd="0" parTransId="{1CDC9846-DB18-CA4F-880B-99C9C2343B6B}" sibTransId="{B23A4BEF-F076-034E-AC01-76526F3C6D1D}"/>
    <dgm:cxn modelId="{A976C3F0-A3D6-1F4D-8C8F-AF3B58F0007C}" type="presOf" srcId="{700B12CF-A4BD-214D-B9B6-5B5BCB17BCA8}" destId="{249A94DA-E19D-014F-8D90-B3A2913662ED}" srcOrd="0" destOrd="0" presId="urn:microsoft.com/office/officeart/2005/8/layout/hierarchy2"/>
    <dgm:cxn modelId="{AF5CDC6B-9D70-0848-B5DA-2E574AD179D2}" type="presOf" srcId="{E02303EE-ACC2-D04F-B068-64BD43F1C5FD}" destId="{9D5E7EE4-7B27-6541-8ECE-844EC3C831EA}" srcOrd="0" destOrd="0" presId="urn:microsoft.com/office/officeart/2005/8/layout/hierarchy2"/>
    <dgm:cxn modelId="{C629BC7B-BF7E-2248-ADF0-A911A20942C2}" srcId="{2E8BC500-714D-F641-8359-B76948884367}" destId="{3EBEEC3F-9490-304B-8D48-ABA12107B287}" srcOrd="0" destOrd="0" parTransId="{93D9ABE8-30E8-5B40-A926-B32B383666B5}" sibTransId="{F6E0FA9E-F6F8-E447-A50C-FEEF4B523506}"/>
    <dgm:cxn modelId="{72F32188-0050-2D48-BC1B-BD58079DC76D}" type="presOf" srcId="{93D9ABE8-30E8-5B40-A926-B32B383666B5}" destId="{A0BE7C56-44C2-7948-9F55-6B3008ABA120}" srcOrd="1" destOrd="0" presId="urn:microsoft.com/office/officeart/2005/8/layout/hierarchy2"/>
    <dgm:cxn modelId="{A28DF604-7E0C-414F-8C3F-D2782D4ABB11}" type="presOf" srcId="{3EBEEC3F-9490-304B-8D48-ABA12107B287}" destId="{85FD7D1E-9CA4-F245-A6B3-662779474703}" srcOrd="0" destOrd="0" presId="urn:microsoft.com/office/officeart/2005/8/layout/hierarchy2"/>
    <dgm:cxn modelId="{1A2F7149-92EF-394D-BD2F-16470200AA08}" type="presOf" srcId="{93D9ABE8-30E8-5B40-A926-B32B383666B5}" destId="{968D0E7E-1904-744C-A20C-978695F71BCF}" srcOrd="0" destOrd="0" presId="urn:microsoft.com/office/officeart/2005/8/layout/hierarchy2"/>
    <dgm:cxn modelId="{D1B15577-FE99-BD43-B6AA-6A4CB5443193}" type="presOf" srcId="{3D3F0953-0DAB-504E-BFBB-55C2A32DFA68}" destId="{4FB9989A-ABA7-124D-B06D-8C03FCC845B5}" srcOrd="1" destOrd="0" presId="urn:microsoft.com/office/officeart/2005/8/layout/hierarchy2"/>
    <dgm:cxn modelId="{CAF8B942-E6B4-924E-8F54-0E534FF9EA17}" type="presOf" srcId="{A2C3E5BB-B837-6F41-9308-DCFEFFA3364C}" destId="{AE89C491-C0A5-214C-90DC-EF86427FD730}" srcOrd="0" destOrd="0" presId="urn:microsoft.com/office/officeart/2005/8/layout/hierarchy2"/>
    <dgm:cxn modelId="{2791F1E2-47BD-D84D-82AE-285C8E073746}" srcId="{52FAB8B4-A8E1-3F47-B8B2-0F18EC961EAA}" destId="{7404F6F1-8807-8248-B372-369B4838D57F}" srcOrd="0" destOrd="0" parTransId="{700B12CF-A4BD-214D-B9B6-5B5BCB17BCA8}" sibTransId="{582F99D4-80C6-2B48-AAD8-5FACB6698B32}"/>
    <dgm:cxn modelId="{B9D1F4AF-B863-2741-A5F6-68A06CAB39B1}" type="presOf" srcId="{4279EC26-CA83-F049-816C-837AAD568AC9}" destId="{D0EB0746-E8D9-6F43-8A19-2B53F063179D}" srcOrd="1" destOrd="0" presId="urn:microsoft.com/office/officeart/2005/8/layout/hierarchy2"/>
    <dgm:cxn modelId="{0878170D-42F3-1D42-8A2D-3F7EAD569576}" srcId="{52FAB8B4-A8E1-3F47-B8B2-0F18EC961EAA}" destId="{FC8E46F2-3BEB-5C4C-97CE-BE4ADD9F7B86}" srcOrd="1" destOrd="0" parTransId="{AD954D48-12AA-A74B-96E7-EC714D33D98D}" sibTransId="{E7E775EF-9CF4-B44B-A7E5-2BF94F25C267}"/>
    <dgm:cxn modelId="{56F7B3E7-2E47-E845-8BF0-DA7CBA05D7CB}" type="presOf" srcId="{52FAB8B4-A8E1-3F47-B8B2-0F18EC961EAA}" destId="{C417F5B6-72F7-954E-96A5-5DBFCEC022C5}" srcOrd="0" destOrd="0" presId="urn:microsoft.com/office/officeart/2005/8/layout/hierarchy2"/>
    <dgm:cxn modelId="{CD75E379-2720-1141-9E92-C2516348822C}" type="presOf" srcId="{07BA39A3-0A13-1D43-8FB1-40CFCB9BC80E}" destId="{5BCEA82C-4D91-614F-9C50-50ABF3E06B35}" srcOrd="0" destOrd="0" presId="urn:microsoft.com/office/officeart/2005/8/layout/hierarchy2"/>
    <dgm:cxn modelId="{A994BC23-F921-5D49-8751-E3715FE3DF13}" type="presOf" srcId="{AD954D48-12AA-A74B-96E7-EC714D33D98D}" destId="{C8F8E02E-AE2B-0048-9B59-7ED6325C5BA0}" srcOrd="1" destOrd="0" presId="urn:microsoft.com/office/officeart/2005/8/layout/hierarchy2"/>
    <dgm:cxn modelId="{3304FF88-3933-C64F-9D57-A4F862C0042D}" type="presOf" srcId="{B6F6E46D-A597-C647-BF9E-51E0C22EC160}" destId="{BA201A87-11DC-2F43-B198-591B9ECDD40C}" srcOrd="1" destOrd="0" presId="urn:microsoft.com/office/officeart/2005/8/layout/hierarchy2"/>
    <dgm:cxn modelId="{CEF6B347-FA45-8E41-9109-8863C192D0DC}" srcId="{87B50DDA-4426-F547-BE6C-A75A72155C07}" destId="{3F7BA856-A63D-5E46-A546-E5A24044F650}" srcOrd="1" destOrd="0" parTransId="{B6F6E46D-A597-C647-BF9E-51E0C22EC160}" sibTransId="{DFC817A6-689E-CE4B-8EAC-C5238BFA7631}"/>
    <dgm:cxn modelId="{9C635675-E8F5-234D-B521-002D96C03662}" type="presOf" srcId="{EA0CF049-35D1-024A-8B2D-E01F6873B5DB}" destId="{1FEC3823-4181-F642-B269-937BCBC9BE4C}" srcOrd="0" destOrd="0" presId="urn:microsoft.com/office/officeart/2005/8/layout/hierarchy2"/>
    <dgm:cxn modelId="{78379A1A-55B0-D846-8EC2-D32A80A9BD15}" type="presOf" srcId="{4279EC26-CA83-F049-816C-837AAD568AC9}" destId="{A90472CC-402D-4345-B9EF-A0F4240E692D}" srcOrd="0" destOrd="0" presId="urn:microsoft.com/office/officeart/2005/8/layout/hierarchy2"/>
    <dgm:cxn modelId="{C1829A2F-2605-0C4E-98E2-48A1B9E44C79}" type="presOf" srcId="{7404F6F1-8807-8248-B372-369B4838D57F}" destId="{726D1954-9637-2F4D-A5B1-9F13CBAC59C7}" srcOrd="0" destOrd="0" presId="urn:microsoft.com/office/officeart/2005/8/layout/hierarchy2"/>
    <dgm:cxn modelId="{97DCCA1E-BEEC-CE41-A362-10D02C031B4C}" type="presOf" srcId="{07BA39A3-0A13-1D43-8FB1-40CFCB9BC80E}" destId="{22BA1364-A1CA-9641-8587-E37E6ADDF9A4}" srcOrd="1" destOrd="0" presId="urn:microsoft.com/office/officeart/2005/8/layout/hierarchy2"/>
    <dgm:cxn modelId="{0739FAD1-D964-0C4C-AB76-0DD7A0B984D7}" type="presOf" srcId="{62C5D133-16C6-F947-9317-271112DE2FD9}" destId="{D49374BD-9A53-FF4D-B944-57E187DFF4EB}" srcOrd="1" destOrd="0" presId="urn:microsoft.com/office/officeart/2005/8/layout/hierarchy2"/>
    <dgm:cxn modelId="{8470DC3B-65DF-D24B-9693-3A9933DF5E98}" type="presOf" srcId="{3F7BA856-A63D-5E46-A546-E5A24044F650}" destId="{56C86CF1-CBC3-C147-A2F3-DD72866BCF43}" srcOrd="0" destOrd="0" presId="urn:microsoft.com/office/officeart/2005/8/layout/hierarchy2"/>
    <dgm:cxn modelId="{2A9B8148-9F3F-C549-A6B7-1AE18405A5AF}" type="presOf" srcId="{AD954D48-12AA-A74B-96E7-EC714D33D98D}" destId="{9CE835D7-5F25-2F49-993C-CF336C6F45E2}" srcOrd="0" destOrd="0" presId="urn:microsoft.com/office/officeart/2005/8/layout/hierarchy2"/>
    <dgm:cxn modelId="{67679ED8-CEFB-9249-98D1-AC2BB4E2E84C}" type="presOf" srcId="{62C5D133-16C6-F947-9317-271112DE2FD9}" destId="{B3A65E51-F636-3148-A11D-3943AFFE140D}" srcOrd="0" destOrd="0" presId="urn:microsoft.com/office/officeart/2005/8/layout/hierarchy2"/>
    <dgm:cxn modelId="{C6B0CF9B-657C-0249-88B9-F2ACBA794763}" srcId="{3EBEEC3F-9490-304B-8D48-ABA12107B287}" destId="{A3A84AD8-6DF2-8946-97ED-14C2802D7582}" srcOrd="1" destOrd="0" parTransId="{07BA39A3-0A13-1D43-8FB1-40CFCB9BC80E}" sibTransId="{25342A5E-D9B1-C448-93C0-9ECA1D285C08}"/>
    <dgm:cxn modelId="{31CD45CE-A2CD-5946-89DA-0BEA27563799}" type="presOf" srcId="{87B50DDA-4426-F547-BE6C-A75A72155C07}" destId="{646DBC86-2BD1-C348-82A4-5DFD7871C2BC}" srcOrd="0" destOrd="0" presId="urn:microsoft.com/office/officeart/2005/8/layout/hierarchy2"/>
    <dgm:cxn modelId="{ECE6F776-4B2C-F24E-A97D-781ED9394235}" type="presOf" srcId="{3D3F0953-0DAB-504E-BFBB-55C2A32DFA68}" destId="{58C9F512-4074-CB4E-A8C5-4F7C91A64220}" srcOrd="0" destOrd="0" presId="urn:microsoft.com/office/officeart/2005/8/layout/hierarchy2"/>
    <dgm:cxn modelId="{705483E4-5A64-BE49-A5C1-9B18422F0A81}" srcId="{3EBEEC3F-9490-304B-8D48-ABA12107B287}" destId="{87B50DDA-4426-F547-BE6C-A75A72155C07}" srcOrd="0" destOrd="0" parTransId="{62C5D133-16C6-F947-9317-271112DE2FD9}" sibTransId="{D8155AF6-EF33-504B-B333-5D633085A07C}"/>
    <dgm:cxn modelId="{C2F33B5F-32E2-6B42-A06C-E8A42DDEA164}" srcId="{87B50DDA-4426-F547-BE6C-A75A72155C07}" destId="{52FAB8B4-A8E1-3F47-B8B2-0F18EC961EAA}" srcOrd="0" destOrd="0" parTransId="{4279EC26-CA83-F049-816C-837AAD568AC9}" sibTransId="{44BAAD7F-B2FA-5B4D-9FEF-AEDE709003EF}"/>
    <dgm:cxn modelId="{94A67FFD-9BA5-5145-B12A-41B6C7B9303C}" srcId="{2E8BC500-714D-F641-8359-B76948884367}" destId="{E02303EE-ACC2-D04F-B068-64BD43F1C5FD}" srcOrd="1" destOrd="0" parTransId="{D7AC4CD0-6379-4642-8410-A04A02DBD06D}" sibTransId="{7CE7CE0F-F7CB-9946-8E37-FF611E3AF7D2}"/>
    <dgm:cxn modelId="{8E0FE267-6A74-DE49-8FCF-C0525A6E5D1E}" type="presParOf" srcId="{3CB78835-350A-A14E-A899-594D77A30505}" destId="{4B0024D2-970C-CE43-9E22-4E2F34CD150A}" srcOrd="0" destOrd="0" presId="urn:microsoft.com/office/officeart/2005/8/layout/hierarchy2"/>
    <dgm:cxn modelId="{0E0DD6C0-D553-8D4D-AE22-461370436CF8}" type="presParOf" srcId="{4B0024D2-970C-CE43-9E22-4E2F34CD150A}" destId="{1F2C5E0B-B205-DC4C-8078-5871F9499126}" srcOrd="0" destOrd="0" presId="urn:microsoft.com/office/officeart/2005/8/layout/hierarchy2"/>
    <dgm:cxn modelId="{B058DC51-ABFE-6247-B228-60C119F4167C}" type="presParOf" srcId="{4B0024D2-970C-CE43-9E22-4E2F34CD150A}" destId="{90BDE279-616F-1747-BCE6-D8B71A68F7AD}" srcOrd="1" destOrd="0" presId="urn:microsoft.com/office/officeart/2005/8/layout/hierarchy2"/>
    <dgm:cxn modelId="{364E12DA-5E9F-0645-9351-73B2C5E1CE27}" type="presParOf" srcId="{90BDE279-616F-1747-BCE6-D8B71A68F7AD}" destId="{968D0E7E-1904-744C-A20C-978695F71BCF}" srcOrd="0" destOrd="0" presId="urn:microsoft.com/office/officeart/2005/8/layout/hierarchy2"/>
    <dgm:cxn modelId="{F337B82D-21A7-C14C-9DAF-608EA49E02A4}" type="presParOf" srcId="{968D0E7E-1904-744C-A20C-978695F71BCF}" destId="{A0BE7C56-44C2-7948-9F55-6B3008ABA120}" srcOrd="0" destOrd="0" presId="urn:microsoft.com/office/officeart/2005/8/layout/hierarchy2"/>
    <dgm:cxn modelId="{01DBE3E0-EEF4-B34C-A3B8-CAB7ABC517AB}" type="presParOf" srcId="{90BDE279-616F-1747-BCE6-D8B71A68F7AD}" destId="{A0BA9F98-F481-4842-ABCC-99DA7682ACA0}" srcOrd="1" destOrd="0" presId="urn:microsoft.com/office/officeart/2005/8/layout/hierarchy2"/>
    <dgm:cxn modelId="{27B41605-7618-794A-8E60-719CA86296DE}" type="presParOf" srcId="{A0BA9F98-F481-4842-ABCC-99DA7682ACA0}" destId="{85FD7D1E-9CA4-F245-A6B3-662779474703}" srcOrd="0" destOrd="0" presId="urn:microsoft.com/office/officeart/2005/8/layout/hierarchy2"/>
    <dgm:cxn modelId="{E1F57B06-79E5-0246-84C5-7C1E1B0BCDAE}" type="presParOf" srcId="{A0BA9F98-F481-4842-ABCC-99DA7682ACA0}" destId="{0E768976-1ABF-A540-984D-31C87846AF59}" srcOrd="1" destOrd="0" presId="urn:microsoft.com/office/officeart/2005/8/layout/hierarchy2"/>
    <dgm:cxn modelId="{21A44939-BDB1-8B47-B532-57D582A0046F}" type="presParOf" srcId="{0E768976-1ABF-A540-984D-31C87846AF59}" destId="{B3A65E51-F636-3148-A11D-3943AFFE140D}" srcOrd="0" destOrd="0" presId="urn:microsoft.com/office/officeart/2005/8/layout/hierarchy2"/>
    <dgm:cxn modelId="{9AB1B0D2-AA14-804A-8891-CD01B50794E2}" type="presParOf" srcId="{B3A65E51-F636-3148-A11D-3943AFFE140D}" destId="{D49374BD-9A53-FF4D-B944-57E187DFF4EB}" srcOrd="0" destOrd="0" presId="urn:microsoft.com/office/officeart/2005/8/layout/hierarchy2"/>
    <dgm:cxn modelId="{355087E4-6A02-964A-AF5D-6E92561945B6}" type="presParOf" srcId="{0E768976-1ABF-A540-984D-31C87846AF59}" destId="{ADBD1130-8748-E344-B3CE-AA55473CC966}" srcOrd="1" destOrd="0" presId="urn:microsoft.com/office/officeart/2005/8/layout/hierarchy2"/>
    <dgm:cxn modelId="{441CCA37-722F-AB40-BD15-A913D68A7AF1}" type="presParOf" srcId="{ADBD1130-8748-E344-B3CE-AA55473CC966}" destId="{646DBC86-2BD1-C348-82A4-5DFD7871C2BC}" srcOrd="0" destOrd="0" presId="urn:microsoft.com/office/officeart/2005/8/layout/hierarchy2"/>
    <dgm:cxn modelId="{697E0D78-2400-674D-84AD-B6A9797ED306}" type="presParOf" srcId="{ADBD1130-8748-E344-B3CE-AA55473CC966}" destId="{A92081DA-67F1-1444-A4B2-5E3CC92E0FBA}" srcOrd="1" destOrd="0" presId="urn:microsoft.com/office/officeart/2005/8/layout/hierarchy2"/>
    <dgm:cxn modelId="{98D2844E-AFD7-DA41-8FAB-5FAA164F008F}" type="presParOf" srcId="{A92081DA-67F1-1444-A4B2-5E3CC92E0FBA}" destId="{A90472CC-402D-4345-B9EF-A0F4240E692D}" srcOrd="0" destOrd="0" presId="urn:microsoft.com/office/officeart/2005/8/layout/hierarchy2"/>
    <dgm:cxn modelId="{AE9B1199-7174-FF4D-8CC9-59DAC3727E31}" type="presParOf" srcId="{A90472CC-402D-4345-B9EF-A0F4240E692D}" destId="{D0EB0746-E8D9-6F43-8A19-2B53F063179D}" srcOrd="0" destOrd="0" presId="urn:microsoft.com/office/officeart/2005/8/layout/hierarchy2"/>
    <dgm:cxn modelId="{C8658E94-C898-C649-8250-15982860632E}" type="presParOf" srcId="{A92081DA-67F1-1444-A4B2-5E3CC92E0FBA}" destId="{A1EF5957-A52B-8749-9212-C4A809BC9C33}" srcOrd="1" destOrd="0" presId="urn:microsoft.com/office/officeart/2005/8/layout/hierarchy2"/>
    <dgm:cxn modelId="{298CF77C-8D11-4C4D-BE2B-D19741376315}" type="presParOf" srcId="{A1EF5957-A52B-8749-9212-C4A809BC9C33}" destId="{C417F5B6-72F7-954E-96A5-5DBFCEC022C5}" srcOrd="0" destOrd="0" presId="urn:microsoft.com/office/officeart/2005/8/layout/hierarchy2"/>
    <dgm:cxn modelId="{8B6B1091-EA4E-1B4D-993A-66E6E9A143C7}" type="presParOf" srcId="{A1EF5957-A52B-8749-9212-C4A809BC9C33}" destId="{1A058E97-3A7D-AA4E-9592-B4A9B001CCB4}" srcOrd="1" destOrd="0" presId="urn:microsoft.com/office/officeart/2005/8/layout/hierarchy2"/>
    <dgm:cxn modelId="{A44A60E2-C74B-F040-8C05-3104464B785D}" type="presParOf" srcId="{1A058E97-3A7D-AA4E-9592-B4A9B001CCB4}" destId="{249A94DA-E19D-014F-8D90-B3A2913662ED}" srcOrd="0" destOrd="0" presId="urn:microsoft.com/office/officeart/2005/8/layout/hierarchy2"/>
    <dgm:cxn modelId="{95A9FDDA-713C-0A42-BCB0-850DD1604474}" type="presParOf" srcId="{249A94DA-E19D-014F-8D90-B3A2913662ED}" destId="{324DB2FD-1600-FD45-B445-3AF5A5BE7593}" srcOrd="0" destOrd="0" presId="urn:microsoft.com/office/officeart/2005/8/layout/hierarchy2"/>
    <dgm:cxn modelId="{8B0E19F9-62DA-B749-BAC8-EEDFB24D7851}" type="presParOf" srcId="{1A058E97-3A7D-AA4E-9592-B4A9B001CCB4}" destId="{0DDA97F2-22F0-B74F-90FE-52337C009B70}" srcOrd="1" destOrd="0" presId="urn:microsoft.com/office/officeart/2005/8/layout/hierarchy2"/>
    <dgm:cxn modelId="{6A57AAD2-8C93-A64B-A940-E87FDFC7CFAA}" type="presParOf" srcId="{0DDA97F2-22F0-B74F-90FE-52337C009B70}" destId="{726D1954-9637-2F4D-A5B1-9F13CBAC59C7}" srcOrd="0" destOrd="0" presId="urn:microsoft.com/office/officeart/2005/8/layout/hierarchy2"/>
    <dgm:cxn modelId="{79D8F9F8-2715-E84F-A777-01421FCE2D95}" type="presParOf" srcId="{0DDA97F2-22F0-B74F-90FE-52337C009B70}" destId="{78595139-C214-C744-BF66-38B45858AFCE}" srcOrd="1" destOrd="0" presId="urn:microsoft.com/office/officeart/2005/8/layout/hierarchy2"/>
    <dgm:cxn modelId="{8DF8C4BE-4B28-3046-89B5-D5C400A9BEE8}" type="presParOf" srcId="{1A058E97-3A7D-AA4E-9592-B4A9B001CCB4}" destId="{9CE835D7-5F25-2F49-993C-CF336C6F45E2}" srcOrd="2" destOrd="0" presId="urn:microsoft.com/office/officeart/2005/8/layout/hierarchy2"/>
    <dgm:cxn modelId="{0C8D5B21-8057-5B42-ACEA-53F60EFA0593}" type="presParOf" srcId="{9CE835D7-5F25-2F49-993C-CF336C6F45E2}" destId="{C8F8E02E-AE2B-0048-9B59-7ED6325C5BA0}" srcOrd="0" destOrd="0" presId="urn:microsoft.com/office/officeart/2005/8/layout/hierarchy2"/>
    <dgm:cxn modelId="{AD593D63-AB4D-F043-A6D3-F1766FC04386}" type="presParOf" srcId="{1A058E97-3A7D-AA4E-9592-B4A9B001CCB4}" destId="{42D4898B-F930-9141-A3FE-677D84DE0465}" srcOrd="3" destOrd="0" presId="urn:microsoft.com/office/officeart/2005/8/layout/hierarchy2"/>
    <dgm:cxn modelId="{64648EAF-4764-4248-8B64-0ABBDF631F80}" type="presParOf" srcId="{42D4898B-F930-9141-A3FE-677D84DE0465}" destId="{A5CF5E36-67C2-294B-A660-513098B73AA0}" srcOrd="0" destOrd="0" presId="urn:microsoft.com/office/officeart/2005/8/layout/hierarchy2"/>
    <dgm:cxn modelId="{124787C1-E380-9141-B4F1-83CC181ABA29}" type="presParOf" srcId="{42D4898B-F930-9141-A3FE-677D84DE0465}" destId="{18834D52-1BC5-5D41-8A59-FDA8D38B3D16}" srcOrd="1" destOrd="0" presId="urn:microsoft.com/office/officeart/2005/8/layout/hierarchy2"/>
    <dgm:cxn modelId="{BA4566D0-8C81-2944-AC07-C17B237DED36}" type="presParOf" srcId="{A92081DA-67F1-1444-A4B2-5E3CC92E0FBA}" destId="{79F35E16-AF14-9B49-8019-CC0608F87B4D}" srcOrd="2" destOrd="0" presId="urn:microsoft.com/office/officeart/2005/8/layout/hierarchy2"/>
    <dgm:cxn modelId="{6E3E39AA-E215-5244-97AE-B2FBD1144170}" type="presParOf" srcId="{79F35E16-AF14-9B49-8019-CC0608F87B4D}" destId="{BA201A87-11DC-2F43-B198-591B9ECDD40C}" srcOrd="0" destOrd="0" presId="urn:microsoft.com/office/officeart/2005/8/layout/hierarchy2"/>
    <dgm:cxn modelId="{9EAA59BA-690D-4C48-9D47-53C61A8E13FC}" type="presParOf" srcId="{A92081DA-67F1-1444-A4B2-5E3CC92E0FBA}" destId="{6A7BD93B-EE17-9648-8A28-99014C7CFE84}" srcOrd="3" destOrd="0" presId="urn:microsoft.com/office/officeart/2005/8/layout/hierarchy2"/>
    <dgm:cxn modelId="{EEE29FA0-8DD4-464F-A433-2953848B3F21}" type="presParOf" srcId="{6A7BD93B-EE17-9648-8A28-99014C7CFE84}" destId="{56C86CF1-CBC3-C147-A2F3-DD72866BCF43}" srcOrd="0" destOrd="0" presId="urn:microsoft.com/office/officeart/2005/8/layout/hierarchy2"/>
    <dgm:cxn modelId="{F755869C-EB72-CB46-BDB0-171331A6E63C}" type="presParOf" srcId="{6A7BD93B-EE17-9648-8A28-99014C7CFE84}" destId="{AB2A7110-25F4-D243-B46A-9AFC26E31D59}" srcOrd="1" destOrd="0" presId="urn:microsoft.com/office/officeart/2005/8/layout/hierarchy2"/>
    <dgm:cxn modelId="{2428AF97-A3D8-1848-93C2-3585925C26BD}" type="presParOf" srcId="{AB2A7110-25F4-D243-B46A-9AFC26E31D59}" destId="{9686C217-429A-1C42-B0EF-516AB07BC9D5}" srcOrd="0" destOrd="0" presId="urn:microsoft.com/office/officeart/2005/8/layout/hierarchy2"/>
    <dgm:cxn modelId="{0205CF4D-1646-4747-8DA5-B9EF128CEF46}" type="presParOf" srcId="{9686C217-429A-1C42-B0EF-516AB07BC9D5}" destId="{B4703125-27BB-9C48-A7D2-A81A5BCCC9D2}" srcOrd="0" destOrd="0" presId="urn:microsoft.com/office/officeart/2005/8/layout/hierarchy2"/>
    <dgm:cxn modelId="{5F164B10-4CED-534B-92EB-A3D368BFF197}" type="presParOf" srcId="{AB2A7110-25F4-D243-B46A-9AFC26E31D59}" destId="{06FB407D-1AD3-2C48-9F81-70D68504FB77}" srcOrd="1" destOrd="0" presId="urn:microsoft.com/office/officeart/2005/8/layout/hierarchy2"/>
    <dgm:cxn modelId="{41B6F4F4-4B5E-EC4A-8A5B-E6C718FB5A1F}" type="presParOf" srcId="{06FB407D-1AD3-2C48-9F81-70D68504FB77}" destId="{AE89C491-C0A5-214C-90DC-EF86427FD730}" srcOrd="0" destOrd="0" presId="urn:microsoft.com/office/officeart/2005/8/layout/hierarchy2"/>
    <dgm:cxn modelId="{684554D7-8028-0B47-8CDD-577281F98557}" type="presParOf" srcId="{06FB407D-1AD3-2C48-9F81-70D68504FB77}" destId="{2E29C5DC-C491-1D4D-8171-C92105B7DE04}" srcOrd="1" destOrd="0" presId="urn:microsoft.com/office/officeart/2005/8/layout/hierarchy2"/>
    <dgm:cxn modelId="{C1C6FFDD-A339-AA4A-B034-DB1724007225}" type="presParOf" srcId="{AB2A7110-25F4-D243-B46A-9AFC26E31D59}" destId="{58C9F512-4074-CB4E-A8C5-4F7C91A64220}" srcOrd="2" destOrd="0" presId="urn:microsoft.com/office/officeart/2005/8/layout/hierarchy2"/>
    <dgm:cxn modelId="{F07EF2E9-0E1D-7346-B8B9-A90314BBD371}" type="presParOf" srcId="{58C9F512-4074-CB4E-A8C5-4F7C91A64220}" destId="{4FB9989A-ABA7-124D-B06D-8C03FCC845B5}" srcOrd="0" destOrd="0" presId="urn:microsoft.com/office/officeart/2005/8/layout/hierarchy2"/>
    <dgm:cxn modelId="{29FED41D-246F-5A47-9E1A-0FF00A6AEB51}" type="presParOf" srcId="{AB2A7110-25F4-D243-B46A-9AFC26E31D59}" destId="{6C939E4E-6AF0-CC4B-86F2-142FC7037DFB}" srcOrd="3" destOrd="0" presId="urn:microsoft.com/office/officeart/2005/8/layout/hierarchy2"/>
    <dgm:cxn modelId="{CE29B0D3-A2C3-934E-91A4-325A0FD3E1C2}" type="presParOf" srcId="{6C939E4E-6AF0-CC4B-86F2-142FC7037DFB}" destId="{1FEC3823-4181-F642-B269-937BCBC9BE4C}" srcOrd="0" destOrd="0" presId="urn:microsoft.com/office/officeart/2005/8/layout/hierarchy2"/>
    <dgm:cxn modelId="{1F3422B3-646D-7648-BC33-4E64D8761337}" type="presParOf" srcId="{6C939E4E-6AF0-CC4B-86F2-142FC7037DFB}" destId="{89EDFD94-7542-2145-988D-44E89AD030D9}" srcOrd="1" destOrd="0" presId="urn:microsoft.com/office/officeart/2005/8/layout/hierarchy2"/>
    <dgm:cxn modelId="{9BE3848D-DE1F-4248-B632-D1C420A2FAB5}" type="presParOf" srcId="{0E768976-1ABF-A540-984D-31C87846AF59}" destId="{5BCEA82C-4D91-614F-9C50-50ABF3E06B35}" srcOrd="2" destOrd="0" presId="urn:microsoft.com/office/officeart/2005/8/layout/hierarchy2"/>
    <dgm:cxn modelId="{4425C49B-4D1D-7946-A1B4-DAE48126D20D}" type="presParOf" srcId="{5BCEA82C-4D91-614F-9C50-50ABF3E06B35}" destId="{22BA1364-A1CA-9641-8587-E37E6ADDF9A4}" srcOrd="0" destOrd="0" presId="urn:microsoft.com/office/officeart/2005/8/layout/hierarchy2"/>
    <dgm:cxn modelId="{A598670F-E6E9-904F-B362-05AFD06238B5}" type="presParOf" srcId="{0E768976-1ABF-A540-984D-31C87846AF59}" destId="{7D130824-1E3E-6544-B60B-6BD1645C8062}" srcOrd="3" destOrd="0" presId="urn:microsoft.com/office/officeart/2005/8/layout/hierarchy2"/>
    <dgm:cxn modelId="{D0D40B26-129F-EA41-B0B8-A4346C18BEB5}" type="presParOf" srcId="{7D130824-1E3E-6544-B60B-6BD1645C8062}" destId="{9A3EC62B-0ECC-7448-A9B6-25AF809E5715}" srcOrd="0" destOrd="0" presId="urn:microsoft.com/office/officeart/2005/8/layout/hierarchy2"/>
    <dgm:cxn modelId="{C859BBF6-B0F7-4148-AF2C-816F5635DCC4}" type="presParOf" srcId="{7D130824-1E3E-6544-B60B-6BD1645C8062}" destId="{F35935B0-D393-4047-B2DD-2760C8CD6632}" srcOrd="1" destOrd="0" presId="urn:microsoft.com/office/officeart/2005/8/layout/hierarchy2"/>
    <dgm:cxn modelId="{DB5A5547-62DE-C145-858A-78AA50C160E5}" type="presParOf" srcId="{90BDE279-616F-1747-BCE6-D8B71A68F7AD}" destId="{632FF967-A78B-3F44-9569-0EAAB3B15E43}" srcOrd="2" destOrd="0" presId="urn:microsoft.com/office/officeart/2005/8/layout/hierarchy2"/>
    <dgm:cxn modelId="{F42C380D-2A60-D64C-BCAB-4513A0D2B2B8}" type="presParOf" srcId="{632FF967-A78B-3F44-9569-0EAAB3B15E43}" destId="{3B9E4DDF-5658-9A43-835C-0EEB43E3A956}" srcOrd="0" destOrd="0" presId="urn:microsoft.com/office/officeart/2005/8/layout/hierarchy2"/>
    <dgm:cxn modelId="{C3F4B4AB-0C83-E14C-9398-84FC397CB326}" type="presParOf" srcId="{90BDE279-616F-1747-BCE6-D8B71A68F7AD}" destId="{A958E867-5533-5C49-863D-AA05F99FFB0F}" srcOrd="3" destOrd="0" presId="urn:microsoft.com/office/officeart/2005/8/layout/hierarchy2"/>
    <dgm:cxn modelId="{7991A39A-B2C2-5041-80F3-BDD60BB5C94D}" type="presParOf" srcId="{A958E867-5533-5C49-863D-AA05F99FFB0F}" destId="{9D5E7EE4-7B27-6541-8ECE-844EC3C831EA}" srcOrd="0" destOrd="0" presId="urn:microsoft.com/office/officeart/2005/8/layout/hierarchy2"/>
    <dgm:cxn modelId="{7E4A70A0-913C-F646-AB99-C44FE9DBD24E}" type="presParOf" srcId="{A958E867-5533-5C49-863D-AA05F99FFB0F}" destId="{F1088BA3-D0C1-CA46-BDDE-A144091DF99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230B91-E6EF-E540-BD48-A3614140E6B5}" type="doc">
      <dgm:prSet loTypeId="urn:microsoft.com/office/officeart/2005/8/layout/hierarchy2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E8BC500-714D-F641-8359-B76948884367}">
      <dgm:prSet phldrT="[Text]" custT="1"/>
      <dgm:spPr>
        <a:solidFill>
          <a:schemeClr val="bg1">
            <a:lumMod val="75000"/>
            <a:lumOff val="25000"/>
          </a:schemeClr>
        </a:solidFill>
        <a:ln>
          <a:solidFill>
            <a:schemeClr val="bg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sz="2000" b="1" i="0" dirty="0" smtClean="0">
              <a:solidFill>
                <a:schemeClr val="tx1">
                  <a:lumMod val="6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Apply</a:t>
          </a:r>
          <a:endParaRPr lang="en-US" sz="2000" b="1" i="0" dirty="0">
            <a:solidFill>
              <a:schemeClr val="tx1">
                <a:lumMod val="6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91F7526-5AEE-6749-AE1D-553A2798B75B}" type="parTrans" cxnId="{A41E86C2-89A6-4A49-BC63-E0CEC14AAA2F}">
      <dgm:prSet/>
      <dgm:spPr/>
      <dgm:t>
        <a:bodyPr/>
        <a:lstStyle/>
        <a:p>
          <a:endParaRPr lang="en-US"/>
        </a:p>
      </dgm:t>
    </dgm:pt>
    <dgm:pt modelId="{364BCABC-2CAF-F44B-BAD5-597D1530E7A0}" type="sibTrans" cxnId="{A41E86C2-89A6-4A49-BC63-E0CEC14AAA2F}">
      <dgm:prSet/>
      <dgm:spPr/>
      <dgm:t>
        <a:bodyPr/>
        <a:lstStyle/>
        <a:p>
          <a:endParaRPr lang="en-US"/>
        </a:p>
      </dgm:t>
    </dgm:pt>
    <dgm:pt modelId="{3EBEEC3F-9490-304B-8D48-ABA12107B287}">
      <dgm:prSet phldrT="[Text]" custT="1"/>
      <dgm:spPr>
        <a:solidFill>
          <a:schemeClr val="bg1">
            <a:lumMod val="75000"/>
            <a:lumOff val="25000"/>
          </a:schemeClr>
        </a:solidFill>
        <a:ln>
          <a:solidFill>
            <a:schemeClr val="bg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sz="2000" b="1" i="0" dirty="0" smtClean="0">
              <a:solidFill>
                <a:schemeClr val="tx1">
                  <a:lumMod val="6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Select</a:t>
          </a:r>
          <a:endParaRPr lang="en-US" sz="2000" b="1" i="0" dirty="0">
            <a:solidFill>
              <a:schemeClr val="tx1">
                <a:lumMod val="6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3D9ABE8-30E8-5B40-A926-B32B383666B5}" type="parTrans" cxnId="{C629BC7B-BF7E-2248-ADF0-A911A20942C2}">
      <dgm:prSet custT="1"/>
      <dgm:spPr>
        <a:solidFill>
          <a:schemeClr val="bg1">
            <a:lumMod val="75000"/>
            <a:lumOff val="25000"/>
          </a:schemeClr>
        </a:solidFill>
        <a:ln>
          <a:solidFill>
            <a:schemeClr val="bg1">
              <a:lumMod val="65000"/>
              <a:lumOff val="35000"/>
            </a:schemeClr>
          </a:solidFill>
        </a:ln>
      </dgm:spPr>
      <dgm:t>
        <a:bodyPr/>
        <a:lstStyle/>
        <a:p>
          <a:endParaRPr lang="en-US" sz="900">
            <a:solidFill>
              <a:schemeClr val="tx1">
                <a:lumMod val="65000"/>
              </a:schemeClr>
            </a:solidFill>
          </a:endParaRPr>
        </a:p>
      </dgm:t>
    </dgm:pt>
    <dgm:pt modelId="{F6E0FA9E-F6F8-E447-A50C-FEEF4B523506}" type="sibTrans" cxnId="{C629BC7B-BF7E-2248-ADF0-A911A20942C2}">
      <dgm:prSet/>
      <dgm:spPr/>
      <dgm:t>
        <a:bodyPr/>
        <a:lstStyle/>
        <a:p>
          <a:endParaRPr lang="en-US"/>
        </a:p>
      </dgm:t>
    </dgm:pt>
    <dgm:pt modelId="{87B50DDA-4426-F547-BE6C-A75A72155C07}">
      <dgm:prSet phldrT="[Text]" custT="1"/>
      <dgm:spPr/>
      <dgm:t>
        <a:bodyPr/>
        <a:lstStyle/>
        <a:p>
          <a:r>
            <a:rPr lang="en-US" sz="2000" b="1" i="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Apply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2C5D133-16C6-F947-9317-271112DE2FD9}" type="parTrans" cxnId="{705483E4-5A64-BE49-A5C1-9B18422F0A81}">
      <dgm:prSet custT="1"/>
      <dgm:spPr>
        <a:solidFill>
          <a:schemeClr val="bg1">
            <a:lumMod val="75000"/>
            <a:lumOff val="25000"/>
          </a:schemeClr>
        </a:solidFill>
        <a:ln>
          <a:solidFill>
            <a:schemeClr val="bg1">
              <a:lumMod val="65000"/>
              <a:lumOff val="35000"/>
            </a:schemeClr>
          </a:solidFill>
        </a:ln>
      </dgm:spPr>
      <dgm:t>
        <a:bodyPr/>
        <a:lstStyle/>
        <a:p>
          <a:endParaRPr lang="en-US" sz="900">
            <a:solidFill>
              <a:schemeClr val="tx1">
                <a:lumMod val="65000"/>
              </a:schemeClr>
            </a:solidFill>
          </a:endParaRPr>
        </a:p>
      </dgm:t>
    </dgm:pt>
    <dgm:pt modelId="{D8155AF6-EF33-504B-B333-5D633085A07C}" type="sibTrans" cxnId="{705483E4-5A64-BE49-A5C1-9B18422F0A81}">
      <dgm:prSet/>
      <dgm:spPr/>
      <dgm:t>
        <a:bodyPr/>
        <a:lstStyle/>
        <a:p>
          <a:endParaRPr lang="en-US"/>
        </a:p>
      </dgm:t>
    </dgm:pt>
    <dgm:pt modelId="{E02303EE-ACC2-D04F-B068-64BD43F1C5FD}">
      <dgm:prSet phldrT="[Text]" custT="1"/>
      <dgm:spPr>
        <a:solidFill>
          <a:schemeClr val="bg1">
            <a:lumMod val="75000"/>
            <a:lumOff val="25000"/>
          </a:schemeClr>
        </a:solidFill>
        <a:ln>
          <a:solidFill>
            <a:schemeClr val="bg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sz="2000" b="1" i="0" dirty="0" err="1" smtClean="0">
              <a:solidFill>
                <a:schemeClr val="tx1">
                  <a:lumMod val="6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notEmpty</a:t>
          </a:r>
          <a:endParaRPr lang="en-US" sz="2000" b="1" i="0" dirty="0">
            <a:solidFill>
              <a:schemeClr val="tx1">
                <a:lumMod val="6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7AC4CD0-6379-4642-8410-A04A02DBD06D}" type="parTrans" cxnId="{94A67FFD-9BA5-5145-B12A-41B6C7B9303C}">
      <dgm:prSet custT="1"/>
      <dgm:spPr>
        <a:solidFill>
          <a:schemeClr val="bg1">
            <a:lumMod val="75000"/>
            <a:lumOff val="25000"/>
          </a:schemeClr>
        </a:solidFill>
        <a:ln>
          <a:solidFill>
            <a:schemeClr val="bg1">
              <a:lumMod val="65000"/>
              <a:lumOff val="35000"/>
            </a:schemeClr>
          </a:solidFill>
        </a:ln>
      </dgm:spPr>
      <dgm:t>
        <a:bodyPr/>
        <a:lstStyle/>
        <a:p>
          <a:endParaRPr lang="en-US" sz="900">
            <a:solidFill>
              <a:schemeClr val="tx1">
                <a:lumMod val="65000"/>
              </a:schemeClr>
            </a:solidFill>
          </a:endParaRPr>
        </a:p>
      </dgm:t>
    </dgm:pt>
    <dgm:pt modelId="{7CE7CE0F-F7CB-9946-8E37-FF611E3AF7D2}" type="sibTrans" cxnId="{94A67FFD-9BA5-5145-B12A-41B6C7B9303C}">
      <dgm:prSet/>
      <dgm:spPr/>
      <dgm:t>
        <a:bodyPr/>
        <a:lstStyle/>
        <a:p>
          <a:endParaRPr lang="en-US"/>
        </a:p>
      </dgm:t>
    </dgm:pt>
    <dgm:pt modelId="{52FAB8B4-A8E1-3F47-B8B2-0F18EC961EAA}">
      <dgm:prSet phldrT="[Text]" custT="1"/>
      <dgm:spPr/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TypeApply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279EC26-CA83-F049-816C-837AAD568AC9}" type="parTrans" cxnId="{C2F33B5F-32E2-6B42-A06C-E8A42DDEA164}">
      <dgm:prSet custT="1"/>
      <dgm:spPr/>
      <dgm:t>
        <a:bodyPr/>
        <a:lstStyle/>
        <a:p>
          <a:endParaRPr lang="en-US" sz="900"/>
        </a:p>
      </dgm:t>
    </dgm:pt>
    <dgm:pt modelId="{44BAAD7F-B2FA-5B4D-9FEF-AEDE709003EF}" type="sibTrans" cxnId="{C2F33B5F-32E2-6B42-A06C-E8A42DDEA164}">
      <dgm:prSet/>
      <dgm:spPr/>
      <dgm:t>
        <a:bodyPr/>
        <a:lstStyle/>
        <a:p>
          <a:endParaRPr lang="en-US"/>
        </a:p>
      </dgm:t>
    </dgm:pt>
    <dgm:pt modelId="{7404F6F1-8807-8248-B372-369B4838D57F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Contextualizer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00B12CF-A4BD-214D-B9B6-5B5BCB17BCA8}" type="parTrans" cxnId="{2791F1E2-47BD-D84D-82AE-285C8E073746}">
      <dgm:prSet custT="1"/>
      <dgm:spPr/>
      <dgm:t>
        <a:bodyPr/>
        <a:lstStyle/>
        <a:p>
          <a:endParaRPr lang="en-US" sz="900"/>
        </a:p>
      </dgm:t>
    </dgm:pt>
    <dgm:pt modelId="{582F99D4-80C6-2B48-AAD8-5FACB6698B32}" type="sibTrans" cxnId="{2791F1E2-47BD-D84D-82AE-285C8E073746}">
      <dgm:prSet/>
      <dgm:spPr/>
      <dgm:t>
        <a:bodyPr/>
        <a:lstStyle/>
        <a:p>
          <a:endParaRPr lang="en-US"/>
        </a:p>
      </dgm:t>
    </dgm:pt>
    <dgm:pt modelId="{FC8E46F2-3BEB-5C4C-97CE-BE4ADD9F7B86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000" b="1" i="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String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D954D48-12AA-A74B-96E7-EC714D33D98D}" type="parTrans" cxnId="{0878170D-42F3-1D42-8A2D-3F7EAD569576}">
      <dgm:prSet custT="1"/>
      <dgm:spPr/>
      <dgm:t>
        <a:bodyPr/>
        <a:lstStyle/>
        <a:p>
          <a:endParaRPr lang="en-US" sz="900"/>
        </a:p>
      </dgm:t>
    </dgm:pt>
    <dgm:pt modelId="{E7E775EF-9CF4-B44B-A7E5-2BF94F25C267}" type="sibTrans" cxnId="{0878170D-42F3-1D42-8A2D-3F7EAD569576}">
      <dgm:prSet/>
      <dgm:spPr/>
      <dgm:t>
        <a:bodyPr/>
        <a:lstStyle/>
        <a:p>
          <a:endParaRPr lang="en-US"/>
        </a:p>
      </dgm:t>
    </dgm:pt>
    <dgm:pt modelId="{A3A84AD8-6DF2-8946-97ED-14C2802D7582}">
      <dgm:prSet phldrT="[Text]" custT="1"/>
      <dgm:spPr>
        <a:solidFill>
          <a:schemeClr val="bg1">
            <a:lumMod val="75000"/>
            <a:lumOff val="25000"/>
          </a:schemeClr>
        </a:solidFill>
        <a:ln>
          <a:solidFill>
            <a:schemeClr val="bg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sz="2000" b="1" i="0" dirty="0" smtClean="0">
              <a:solidFill>
                <a:schemeClr val="tx1">
                  <a:lumMod val="6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is</a:t>
          </a:r>
          <a:endParaRPr lang="en-US" sz="2000" b="1" i="0" dirty="0">
            <a:solidFill>
              <a:schemeClr val="tx1">
                <a:lumMod val="6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7BA39A3-0A13-1D43-8FB1-40CFCB9BC80E}" type="parTrans" cxnId="{C6B0CF9B-657C-0249-88B9-F2ACBA794763}">
      <dgm:prSet custT="1"/>
      <dgm:spPr>
        <a:solidFill>
          <a:schemeClr val="bg1">
            <a:lumMod val="75000"/>
            <a:lumOff val="25000"/>
          </a:schemeClr>
        </a:solidFill>
        <a:ln>
          <a:solidFill>
            <a:schemeClr val="bg1">
              <a:lumMod val="65000"/>
              <a:lumOff val="35000"/>
            </a:schemeClr>
          </a:solidFill>
        </a:ln>
      </dgm:spPr>
      <dgm:t>
        <a:bodyPr/>
        <a:lstStyle/>
        <a:p>
          <a:endParaRPr lang="en-US" sz="900">
            <a:solidFill>
              <a:schemeClr val="tx1">
                <a:lumMod val="65000"/>
              </a:schemeClr>
            </a:solidFill>
          </a:endParaRPr>
        </a:p>
      </dgm:t>
    </dgm:pt>
    <dgm:pt modelId="{25342A5E-D9B1-C448-93C0-9ECA1D285C08}" type="sibTrans" cxnId="{C6B0CF9B-657C-0249-88B9-F2ACBA794763}">
      <dgm:prSet/>
      <dgm:spPr/>
      <dgm:t>
        <a:bodyPr/>
        <a:lstStyle/>
        <a:p>
          <a:endParaRPr lang="en-US"/>
        </a:p>
      </dgm:t>
    </dgm:pt>
    <dgm:pt modelId="{3F7BA856-A63D-5E46-A546-E5A24044F650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i="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Select</a:t>
          </a:r>
          <a:endParaRPr lang="en-US" sz="2000" b="1" i="0" dirty="0"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FC817A6-689E-CE4B-8EAC-C5238BFA7631}" type="sibTrans" cxnId="{CEF6B347-FA45-8E41-9109-8863C192D0DC}">
      <dgm:prSet/>
      <dgm:spPr/>
      <dgm:t>
        <a:bodyPr/>
        <a:lstStyle/>
        <a:p>
          <a:endParaRPr lang="en-US"/>
        </a:p>
      </dgm:t>
    </dgm:pt>
    <dgm:pt modelId="{B6F6E46D-A597-C647-BF9E-51E0C22EC160}" type="parTrans" cxnId="{CEF6B347-FA45-8E41-9109-8863C192D0DC}">
      <dgm:prSet custT="1"/>
      <dgm:spPr/>
      <dgm:t>
        <a:bodyPr/>
        <a:lstStyle/>
        <a:p>
          <a:endParaRPr lang="en-US" sz="900"/>
        </a:p>
      </dgm:t>
    </dgm:pt>
    <dgm:pt modelId="{EA0CF049-35D1-024A-8B2D-E01F6873B5DB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firstName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542ACA0-1935-C448-91A8-4801FCC8801C}" type="sibTrans" cxnId="{B85399D1-0597-AF4F-B368-38B275121601}">
      <dgm:prSet/>
      <dgm:spPr/>
      <dgm:t>
        <a:bodyPr/>
        <a:lstStyle/>
        <a:p>
          <a:endParaRPr lang="en-US"/>
        </a:p>
      </dgm:t>
    </dgm:pt>
    <dgm:pt modelId="{3D3F0953-0DAB-504E-BFBB-55C2A32DFA68}" type="parTrans" cxnId="{B85399D1-0597-AF4F-B368-38B275121601}">
      <dgm:prSet custT="1"/>
      <dgm:spPr/>
      <dgm:t>
        <a:bodyPr/>
        <a:lstStyle/>
        <a:p>
          <a:endParaRPr lang="en-US" sz="900"/>
        </a:p>
      </dgm:t>
    </dgm:pt>
    <dgm:pt modelId="{A2C3E5BB-B837-6F41-9308-DCFEFFA3364C}">
      <dgm:prSet phldrT="[Text]" custT="1"/>
      <dgm:spPr/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Ident</a:t>
          </a:r>
          <a:r>
            <a:rPr lang="en-US" sz="2000" b="1" i="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(“p”)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23A4BEF-F076-034E-AC01-76526F3C6D1D}" type="sibTrans" cxnId="{960C3B92-8AC8-034A-864E-9142A9B15BB4}">
      <dgm:prSet/>
      <dgm:spPr/>
      <dgm:t>
        <a:bodyPr/>
        <a:lstStyle/>
        <a:p>
          <a:endParaRPr lang="en-US"/>
        </a:p>
      </dgm:t>
    </dgm:pt>
    <dgm:pt modelId="{1CDC9846-DB18-CA4F-880B-99C9C2343B6B}" type="parTrans" cxnId="{960C3B92-8AC8-034A-864E-9142A9B15BB4}">
      <dgm:prSet custT="1"/>
      <dgm:spPr/>
      <dgm:t>
        <a:bodyPr/>
        <a:lstStyle/>
        <a:p>
          <a:endParaRPr lang="en-US" sz="900"/>
        </a:p>
      </dgm:t>
    </dgm:pt>
    <dgm:pt modelId="{3CB78835-350A-A14E-A899-594D77A30505}" type="pres">
      <dgm:prSet presAssocID="{1E230B91-E6EF-E540-BD48-A3614140E6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0024D2-970C-CE43-9E22-4E2F34CD150A}" type="pres">
      <dgm:prSet presAssocID="{2E8BC500-714D-F641-8359-B76948884367}" presName="root1" presStyleCnt="0"/>
      <dgm:spPr/>
    </dgm:pt>
    <dgm:pt modelId="{1F2C5E0B-B205-DC4C-8078-5871F9499126}" type="pres">
      <dgm:prSet presAssocID="{2E8BC500-714D-F641-8359-B76948884367}" presName="LevelOneTextNode" presStyleLbl="node0" presStyleIdx="0" presStyleCnt="1" custScaleX="673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BDE279-616F-1747-BCE6-D8B71A68F7AD}" type="pres">
      <dgm:prSet presAssocID="{2E8BC500-714D-F641-8359-B76948884367}" presName="level2hierChild" presStyleCnt="0"/>
      <dgm:spPr/>
    </dgm:pt>
    <dgm:pt modelId="{968D0E7E-1904-744C-A20C-978695F71BCF}" type="pres">
      <dgm:prSet presAssocID="{93D9ABE8-30E8-5B40-A926-B32B383666B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0BE7C56-44C2-7948-9F55-6B3008ABA120}" type="pres">
      <dgm:prSet presAssocID="{93D9ABE8-30E8-5B40-A926-B32B383666B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0BA9F98-F481-4842-ABCC-99DA7682ACA0}" type="pres">
      <dgm:prSet presAssocID="{3EBEEC3F-9490-304B-8D48-ABA12107B287}" presName="root2" presStyleCnt="0"/>
      <dgm:spPr/>
    </dgm:pt>
    <dgm:pt modelId="{85FD7D1E-9CA4-F245-A6B3-662779474703}" type="pres">
      <dgm:prSet presAssocID="{3EBEEC3F-9490-304B-8D48-ABA12107B287}" presName="LevelTwoTextNode" presStyleLbl="node2" presStyleIdx="0" presStyleCnt="2" custScaleX="104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768976-1ABF-A540-984D-31C87846AF59}" type="pres">
      <dgm:prSet presAssocID="{3EBEEC3F-9490-304B-8D48-ABA12107B287}" presName="level3hierChild" presStyleCnt="0"/>
      <dgm:spPr/>
    </dgm:pt>
    <dgm:pt modelId="{B3A65E51-F636-3148-A11D-3943AFFE140D}" type="pres">
      <dgm:prSet presAssocID="{62C5D133-16C6-F947-9317-271112DE2FD9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D49374BD-9A53-FF4D-B944-57E187DFF4EB}" type="pres">
      <dgm:prSet presAssocID="{62C5D133-16C6-F947-9317-271112DE2FD9}" presName="connTx" presStyleLbl="parChTrans1D3" presStyleIdx="0" presStyleCnt="2"/>
      <dgm:spPr/>
      <dgm:t>
        <a:bodyPr/>
        <a:lstStyle/>
        <a:p>
          <a:endParaRPr lang="en-US"/>
        </a:p>
      </dgm:t>
    </dgm:pt>
    <dgm:pt modelId="{ADBD1130-8748-E344-B3CE-AA55473CC966}" type="pres">
      <dgm:prSet presAssocID="{87B50DDA-4426-F547-BE6C-A75A72155C07}" presName="root2" presStyleCnt="0"/>
      <dgm:spPr/>
    </dgm:pt>
    <dgm:pt modelId="{646DBC86-2BD1-C348-82A4-5DFD7871C2BC}" type="pres">
      <dgm:prSet presAssocID="{87B50DDA-4426-F547-BE6C-A75A72155C07}" presName="LevelTwoTextNode" presStyleLbl="node3" presStyleIdx="0" presStyleCnt="2" custScaleX="639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2081DA-67F1-1444-A4B2-5E3CC92E0FBA}" type="pres">
      <dgm:prSet presAssocID="{87B50DDA-4426-F547-BE6C-A75A72155C07}" presName="level3hierChild" presStyleCnt="0"/>
      <dgm:spPr/>
    </dgm:pt>
    <dgm:pt modelId="{A90472CC-402D-4345-B9EF-A0F4240E692D}" type="pres">
      <dgm:prSet presAssocID="{4279EC26-CA83-F049-816C-837AAD568AC9}" presName="conn2-1" presStyleLbl="parChTrans1D4" presStyleIdx="0" presStyleCnt="6"/>
      <dgm:spPr/>
      <dgm:t>
        <a:bodyPr/>
        <a:lstStyle/>
        <a:p>
          <a:endParaRPr lang="en-US"/>
        </a:p>
      </dgm:t>
    </dgm:pt>
    <dgm:pt modelId="{D0EB0746-E8D9-6F43-8A19-2B53F063179D}" type="pres">
      <dgm:prSet presAssocID="{4279EC26-CA83-F049-816C-837AAD568AC9}" presName="connTx" presStyleLbl="parChTrans1D4" presStyleIdx="0" presStyleCnt="6"/>
      <dgm:spPr/>
      <dgm:t>
        <a:bodyPr/>
        <a:lstStyle/>
        <a:p>
          <a:endParaRPr lang="en-US"/>
        </a:p>
      </dgm:t>
    </dgm:pt>
    <dgm:pt modelId="{A1EF5957-A52B-8749-9212-C4A809BC9C33}" type="pres">
      <dgm:prSet presAssocID="{52FAB8B4-A8E1-3F47-B8B2-0F18EC961EAA}" presName="root2" presStyleCnt="0"/>
      <dgm:spPr/>
    </dgm:pt>
    <dgm:pt modelId="{C417F5B6-72F7-954E-96A5-5DBFCEC022C5}" type="pres">
      <dgm:prSet presAssocID="{52FAB8B4-A8E1-3F47-B8B2-0F18EC961EAA}" presName="LevelTwoTextNode" presStyleLbl="node4" presStyleIdx="0" presStyleCnt="6" custScaleX="1070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058E97-3A7D-AA4E-9592-B4A9B001CCB4}" type="pres">
      <dgm:prSet presAssocID="{52FAB8B4-A8E1-3F47-B8B2-0F18EC961EAA}" presName="level3hierChild" presStyleCnt="0"/>
      <dgm:spPr/>
    </dgm:pt>
    <dgm:pt modelId="{249A94DA-E19D-014F-8D90-B3A2913662ED}" type="pres">
      <dgm:prSet presAssocID="{700B12CF-A4BD-214D-B9B6-5B5BCB17BCA8}" presName="conn2-1" presStyleLbl="parChTrans1D4" presStyleIdx="1" presStyleCnt="6"/>
      <dgm:spPr/>
      <dgm:t>
        <a:bodyPr/>
        <a:lstStyle/>
        <a:p>
          <a:endParaRPr lang="en-US"/>
        </a:p>
      </dgm:t>
    </dgm:pt>
    <dgm:pt modelId="{324DB2FD-1600-FD45-B445-3AF5A5BE7593}" type="pres">
      <dgm:prSet presAssocID="{700B12CF-A4BD-214D-B9B6-5B5BCB17BCA8}" presName="connTx" presStyleLbl="parChTrans1D4" presStyleIdx="1" presStyleCnt="6"/>
      <dgm:spPr/>
      <dgm:t>
        <a:bodyPr/>
        <a:lstStyle/>
        <a:p>
          <a:endParaRPr lang="en-US"/>
        </a:p>
      </dgm:t>
    </dgm:pt>
    <dgm:pt modelId="{0DDA97F2-22F0-B74F-90FE-52337C009B70}" type="pres">
      <dgm:prSet presAssocID="{7404F6F1-8807-8248-B372-369B4838D57F}" presName="root2" presStyleCnt="0"/>
      <dgm:spPr/>
    </dgm:pt>
    <dgm:pt modelId="{726D1954-9637-2F4D-A5B1-9F13CBAC59C7}" type="pres">
      <dgm:prSet presAssocID="{7404F6F1-8807-8248-B372-369B4838D57F}" presName="LevelTwoTextNode" presStyleLbl="node4" presStyleIdx="1" presStyleCnt="6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595139-C214-C744-BF66-38B45858AFCE}" type="pres">
      <dgm:prSet presAssocID="{7404F6F1-8807-8248-B372-369B4838D57F}" presName="level3hierChild" presStyleCnt="0"/>
      <dgm:spPr/>
    </dgm:pt>
    <dgm:pt modelId="{9CE835D7-5F25-2F49-993C-CF336C6F45E2}" type="pres">
      <dgm:prSet presAssocID="{AD954D48-12AA-A74B-96E7-EC714D33D98D}" presName="conn2-1" presStyleLbl="parChTrans1D4" presStyleIdx="2" presStyleCnt="6"/>
      <dgm:spPr/>
      <dgm:t>
        <a:bodyPr/>
        <a:lstStyle/>
        <a:p>
          <a:endParaRPr lang="en-US"/>
        </a:p>
      </dgm:t>
    </dgm:pt>
    <dgm:pt modelId="{C8F8E02E-AE2B-0048-9B59-7ED6325C5BA0}" type="pres">
      <dgm:prSet presAssocID="{AD954D48-12AA-A74B-96E7-EC714D33D98D}" presName="connTx" presStyleLbl="parChTrans1D4" presStyleIdx="2" presStyleCnt="6"/>
      <dgm:spPr/>
      <dgm:t>
        <a:bodyPr/>
        <a:lstStyle/>
        <a:p>
          <a:endParaRPr lang="en-US"/>
        </a:p>
      </dgm:t>
    </dgm:pt>
    <dgm:pt modelId="{42D4898B-F930-9141-A3FE-677D84DE0465}" type="pres">
      <dgm:prSet presAssocID="{FC8E46F2-3BEB-5C4C-97CE-BE4ADD9F7B86}" presName="root2" presStyleCnt="0"/>
      <dgm:spPr/>
    </dgm:pt>
    <dgm:pt modelId="{A5CF5E36-67C2-294B-A660-513098B73AA0}" type="pres">
      <dgm:prSet presAssocID="{FC8E46F2-3BEB-5C4C-97CE-BE4ADD9F7B86}" presName="LevelTwoTextNode" presStyleLbl="node4" presStyleIdx="2" presStyleCnt="6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834D52-1BC5-5D41-8A59-FDA8D38B3D16}" type="pres">
      <dgm:prSet presAssocID="{FC8E46F2-3BEB-5C4C-97CE-BE4ADD9F7B86}" presName="level3hierChild" presStyleCnt="0"/>
      <dgm:spPr/>
    </dgm:pt>
    <dgm:pt modelId="{79F35E16-AF14-9B49-8019-CC0608F87B4D}" type="pres">
      <dgm:prSet presAssocID="{B6F6E46D-A597-C647-BF9E-51E0C22EC160}" presName="conn2-1" presStyleLbl="parChTrans1D4" presStyleIdx="3" presStyleCnt="6"/>
      <dgm:spPr/>
      <dgm:t>
        <a:bodyPr/>
        <a:lstStyle/>
        <a:p>
          <a:endParaRPr lang="en-US"/>
        </a:p>
      </dgm:t>
    </dgm:pt>
    <dgm:pt modelId="{BA201A87-11DC-2F43-B198-591B9ECDD40C}" type="pres">
      <dgm:prSet presAssocID="{B6F6E46D-A597-C647-BF9E-51E0C22EC160}" presName="connTx" presStyleLbl="parChTrans1D4" presStyleIdx="3" presStyleCnt="6"/>
      <dgm:spPr/>
      <dgm:t>
        <a:bodyPr/>
        <a:lstStyle/>
        <a:p>
          <a:endParaRPr lang="en-US"/>
        </a:p>
      </dgm:t>
    </dgm:pt>
    <dgm:pt modelId="{6A7BD93B-EE17-9648-8A28-99014C7CFE84}" type="pres">
      <dgm:prSet presAssocID="{3F7BA856-A63D-5E46-A546-E5A24044F650}" presName="root2" presStyleCnt="0"/>
      <dgm:spPr/>
    </dgm:pt>
    <dgm:pt modelId="{56C86CF1-CBC3-C147-A2F3-DD72866BCF43}" type="pres">
      <dgm:prSet presAssocID="{3F7BA856-A63D-5E46-A546-E5A24044F650}" presName="LevelTwoTextNode" presStyleLbl="node4" presStyleIdx="3" presStyleCnt="6" custScaleX="1070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2A7110-25F4-D243-B46A-9AFC26E31D59}" type="pres">
      <dgm:prSet presAssocID="{3F7BA856-A63D-5E46-A546-E5A24044F650}" presName="level3hierChild" presStyleCnt="0"/>
      <dgm:spPr/>
    </dgm:pt>
    <dgm:pt modelId="{9686C217-429A-1C42-B0EF-516AB07BC9D5}" type="pres">
      <dgm:prSet presAssocID="{1CDC9846-DB18-CA4F-880B-99C9C2343B6B}" presName="conn2-1" presStyleLbl="parChTrans1D4" presStyleIdx="4" presStyleCnt="6"/>
      <dgm:spPr/>
      <dgm:t>
        <a:bodyPr/>
        <a:lstStyle/>
        <a:p>
          <a:endParaRPr lang="en-US"/>
        </a:p>
      </dgm:t>
    </dgm:pt>
    <dgm:pt modelId="{B4703125-27BB-9C48-A7D2-A81A5BCCC9D2}" type="pres">
      <dgm:prSet presAssocID="{1CDC9846-DB18-CA4F-880B-99C9C2343B6B}" presName="connTx" presStyleLbl="parChTrans1D4" presStyleIdx="4" presStyleCnt="6"/>
      <dgm:spPr/>
      <dgm:t>
        <a:bodyPr/>
        <a:lstStyle/>
        <a:p>
          <a:endParaRPr lang="en-US"/>
        </a:p>
      </dgm:t>
    </dgm:pt>
    <dgm:pt modelId="{06FB407D-1AD3-2C48-9F81-70D68504FB77}" type="pres">
      <dgm:prSet presAssocID="{A2C3E5BB-B837-6F41-9308-DCFEFFA3364C}" presName="root2" presStyleCnt="0"/>
      <dgm:spPr/>
    </dgm:pt>
    <dgm:pt modelId="{AE89C491-C0A5-214C-90DC-EF86427FD730}" type="pres">
      <dgm:prSet presAssocID="{A2C3E5BB-B837-6F41-9308-DCFEFFA3364C}" presName="LevelTwoTextNode" presStyleLbl="node4" presStyleIdx="4" presStyleCnt="6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29C5DC-C491-1D4D-8171-C92105B7DE04}" type="pres">
      <dgm:prSet presAssocID="{A2C3E5BB-B837-6F41-9308-DCFEFFA3364C}" presName="level3hierChild" presStyleCnt="0"/>
      <dgm:spPr/>
    </dgm:pt>
    <dgm:pt modelId="{58C9F512-4074-CB4E-A8C5-4F7C91A64220}" type="pres">
      <dgm:prSet presAssocID="{3D3F0953-0DAB-504E-BFBB-55C2A32DFA68}" presName="conn2-1" presStyleLbl="parChTrans1D4" presStyleIdx="5" presStyleCnt="6"/>
      <dgm:spPr/>
      <dgm:t>
        <a:bodyPr/>
        <a:lstStyle/>
        <a:p>
          <a:endParaRPr lang="en-US"/>
        </a:p>
      </dgm:t>
    </dgm:pt>
    <dgm:pt modelId="{4FB9989A-ABA7-124D-B06D-8C03FCC845B5}" type="pres">
      <dgm:prSet presAssocID="{3D3F0953-0DAB-504E-BFBB-55C2A32DFA68}" presName="connTx" presStyleLbl="parChTrans1D4" presStyleIdx="5" presStyleCnt="6"/>
      <dgm:spPr/>
      <dgm:t>
        <a:bodyPr/>
        <a:lstStyle/>
        <a:p>
          <a:endParaRPr lang="en-US"/>
        </a:p>
      </dgm:t>
    </dgm:pt>
    <dgm:pt modelId="{6C939E4E-6AF0-CC4B-86F2-142FC7037DFB}" type="pres">
      <dgm:prSet presAssocID="{EA0CF049-35D1-024A-8B2D-E01F6873B5DB}" presName="root2" presStyleCnt="0"/>
      <dgm:spPr/>
    </dgm:pt>
    <dgm:pt modelId="{1FEC3823-4181-F642-B269-937BCBC9BE4C}" type="pres">
      <dgm:prSet presAssocID="{EA0CF049-35D1-024A-8B2D-E01F6873B5DB}" presName="LevelTwoTextNode" presStyleLbl="node4" presStyleIdx="5" presStyleCnt="6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EDFD94-7542-2145-988D-44E89AD030D9}" type="pres">
      <dgm:prSet presAssocID="{EA0CF049-35D1-024A-8B2D-E01F6873B5DB}" presName="level3hierChild" presStyleCnt="0"/>
      <dgm:spPr/>
    </dgm:pt>
    <dgm:pt modelId="{5BCEA82C-4D91-614F-9C50-50ABF3E06B35}" type="pres">
      <dgm:prSet presAssocID="{07BA39A3-0A13-1D43-8FB1-40CFCB9BC80E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22BA1364-A1CA-9641-8587-E37E6ADDF9A4}" type="pres">
      <dgm:prSet presAssocID="{07BA39A3-0A13-1D43-8FB1-40CFCB9BC80E}" presName="connTx" presStyleLbl="parChTrans1D3" presStyleIdx="1" presStyleCnt="2"/>
      <dgm:spPr/>
      <dgm:t>
        <a:bodyPr/>
        <a:lstStyle/>
        <a:p>
          <a:endParaRPr lang="en-US"/>
        </a:p>
      </dgm:t>
    </dgm:pt>
    <dgm:pt modelId="{7D130824-1E3E-6544-B60B-6BD1645C8062}" type="pres">
      <dgm:prSet presAssocID="{A3A84AD8-6DF2-8946-97ED-14C2802D7582}" presName="root2" presStyleCnt="0"/>
      <dgm:spPr/>
    </dgm:pt>
    <dgm:pt modelId="{9A3EC62B-0ECC-7448-A9B6-25AF809E5715}" type="pres">
      <dgm:prSet presAssocID="{A3A84AD8-6DF2-8946-97ED-14C2802D7582}" presName="LevelTwoTextNode" presStyleLbl="node3" presStyleIdx="1" presStyleCnt="2" custScaleX="639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5935B0-D393-4047-B2DD-2760C8CD6632}" type="pres">
      <dgm:prSet presAssocID="{A3A84AD8-6DF2-8946-97ED-14C2802D7582}" presName="level3hierChild" presStyleCnt="0"/>
      <dgm:spPr/>
    </dgm:pt>
    <dgm:pt modelId="{632FF967-A78B-3F44-9569-0EAAB3B15E43}" type="pres">
      <dgm:prSet presAssocID="{D7AC4CD0-6379-4642-8410-A04A02DBD06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3B9E4DDF-5658-9A43-835C-0EEB43E3A956}" type="pres">
      <dgm:prSet presAssocID="{D7AC4CD0-6379-4642-8410-A04A02DBD06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958E867-5533-5C49-863D-AA05F99FFB0F}" type="pres">
      <dgm:prSet presAssocID="{E02303EE-ACC2-D04F-B068-64BD43F1C5FD}" presName="root2" presStyleCnt="0"/>
      <dgm:spPr/>
    </dgm:pt>
    <dgm:pt modelId="{9D5E7EE4-7B27-6541-8ECE-844EC3C831EA}" type="pres">
      <dgm:prSet presAssocID="{E02303EE-ACC2-D04F-B068-64BD43F1C5FD}" presName="LevelTwoTextNode" presStyleLbl="node2" presStyleIdx="1" presStyleCnt="2" custScaleX="104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088BA3-D0C1-CA46-BDDE-A144091DF993}" type="pres">
      <dgm:prSet presAssocID="{E02303EE-ACC2-D04F-B068-64BD43F1C5FD}" presName="level3hierChild" presStyleCnt="0"/>
      <dgm:spPr/>
    </dgm:pt>
  </dgm:ptLst>
  <dgm:cxnLst>
    <dgm:cxn modelId="{E1ABA682-3818-7C4A-A8B9-1D087D879D7E}" type="presOf" srcId="{E02303EE-ACC2-D04F-B068-64BD43F1C5FD}" destId="{9D5E7EE4-7B27-6541-8ECE-844EC3C831EA}" srcOrd="0" destOrd="0" presId="urn:microsoft.com/office/officeart/2005/8/layout/hierarchy2"/>
    <dgm:cxn modelId="{9225F26A-1A16-0048-937E-EA57F9C134BC}" type="presOf" srcId="{3D3F0953-0DAB-504E-BFBB-55C2A32DFA68}" destId="{4FB9989A-ABA7-124D-B06D-8C03FCC845B5}" srcOrd="1" destOrd="0" presId="urn:microsoft.com/office/officeart/2005/8/layout/hierarchy2"/>
    <dgm:cxn modelId="{B85399D1-0597-AF4F-B368-38B275121601}" srcId="{3F7BA856-A63D-5E46-A546-E5A24044F650}" destId="{EA0CF049-35D1-024A-8B2D-E01F6873B5DB}" srcOrd="1" destOrd="0" parTransId="{3D3F0953-0DAB-504E-BFBB-55C2A32DFA68}" sibTransId="{4542ACA0-1935-C448-91A8-4801FCC8801C}"/>
    <dgm:cxn modelId="{8A8A940C-C4A2-D940-BF48-FB99C45438CF}" type="presOf" srcId="{AD954D48-12AA-A74B-96E7-EC714D33D98D}" destId="{9CE835D7-5F25-2F49-993C-CF336C6F45E2}" srcOrd="0" destOrd="0" presId="urn:microsoft.com/office/officeart/2005/8/layout/hierarchy2"/>
    <dgm:cxn modelId="{960C3B92-8AC8-034A-864E-9142A9B15BB4}" srcId="{3F7BA856-A63D-5E46-A546-E5A24044F650}" destId="{A2C3E5BB-B837-6F41-9308-DCFEFFA3364C}" srcOrd="0" destOrd="0" parTransId="{1CDC9846-DB18-CA4F-880B-99C9C2343B6B}" sibTransId="{B23A4BEF-F076-034E-AC01-76526F3C6D1D}"/>
    <dgm:cxn modelId="{EAA04C84-AFE5-1442-B879-566C7A93812E}" type="presOf" srcId="{1E230B91-E6EF-E540-BD48-A3614140E6B5}" destId="{3CB78835-350A-A14E-A899-594D77A30505}" srcOrd="0" destOrd="0" presId="urn:microsoft.com/office/officeart/2005/8/layout/hierarchy2"/>
    <dgm:cxn modelId="{5976B1AF-08D6-6447-A6F2-D68763CF3059}" type="presOf" srcId="{07BA39A3-0A13-1D43-8FB1-40CFCB9BC80E}" destId="{5BCEA82C-4D91-614F-9C50-50ABF3E06B35}" srcOrd="0" destOrd="0" presId="urn:microsoft.com/office/officeart/2005/8/layout/hierarchy2"/>
    <dgm:cxn modelId="{2FC30C91-3572-6948-995A-563F546DFEC1}" type="presOf" srcId="{EA0CF049-35D1-024A-8B2D-E01F6873B5DB}" destId="{1FEC3823-4181-F642-B269-937BCBC9BE4C}" srcOrd="0" destOrd="0" presId="urn:microsoft.com/office/officeart/2005/8/layout/hierarchy2"/>
    <dgm:cxn modelId="{7476DCBC-D866-134B-8DF0-6D6841250A68}" type="presOf" srcId="{93D9ABE8-30E8-5B40-A926-B32B383666B5}" destId="{968D0E7E-1904-744C-A20C-978695F71BCF}" srcOrd="0" destOrd="0" presId="urn:microsoft.com/office/officeart/2005/8/layout/hierarchy2"/>
    <dgm:cxn modelId="{E296073F-FD16-9B47-809C-571BAC408EDE}" type="presOf" srcId="{07BA39A3-0A13-1D43-8FB1-40CFCB9BC80E}" destId="{22BA1364-A1CA-9641-8587-E37E6ADDF9A4}" srcOrd="1" destOrd="0" presId="urn:microsoft.com/office/officeart/2005/8/layout/hierarchy2"/>
    <dgm:cxn modelId="{5CAB3241-1498-4A4C-93E0-A426AD61A5E1}" type="presOf" srcId="{87B50DDA-4426-F547-BE6C-A75A72155C07}" destId="{646DBC86-2BD1-C348-82A4-5DFD7871C2BC}" srcOrd="0" destOrd="0" presId="urn:microsoft.com/office/officeart/2005/8/layout/hierarchy2"/>
    <dgm:cxn modelId="{A1D4D08A-A97A-D049-8BDA-77C67AB6A055}" type="presOf" srcId="{4279EC26-CA83-F049-816C-837AAD568AC9}" destId="{D0EB0746-E8D9-6F43-8A19-2B53F063179D}" srcOrd="1" destOrd="0" presId="urn:microsoft.com/office/officeart/2005/8/layout/hierarchy2"/>
    <dgm:cxn modelId="{CEF6B347-FA45-8E41-9109-8863C192D0DC}" srcId="{87B50DDA-4426-F547-BE6C-A75A72155C07}" destId="{3F7BA856-A63D-5E46-A546-E5A24044F650}" srcOrd="1" destOrd="0" parTransId="{B6F6E46D-A597-C647-BF9E-51E0C22EC160}" sibTransId="{DFC817A6-689E-CE4B-8EAC-C5238BFA7631}"/>
    <dgm:cxn modelId="{2791F1E2-47BD-D84D-82AE-285C8E073746}" srcId="{52FAB8B4-A8E1-3F47-B8B2-0F18EC961EAA}" destId="{7404F6F1-8807-8248-B372-369B4838D57F}" srcOrd="0" destOrd="0" parTransId="{700B12CF-A4BD-214D-B9B6-5B5BCB17BCA8}" sibTransId="{582F99D4-80C6-2B48-AAD8-5FACB6698B32}"/>
    <dgm:cxn modelId="{DA7AE313-2DCA-1E42-8185-2A36625F6783}" type="presOf" srcId="{2E8BC500-714D-F641-8359-B76948884367}" destId="{1F2C5E0B-B205-DC4C-8078-5871F9499126}" srcOrd="0" destOrd="0" presId="urn:microsoft.com/office/officeart/2005/8/layout/hierarchy2"/>
    <dgm:cxn modelId="{C74F8EF3-03AA-CE42-96E3-54C70D735797}" type="presOf" srcId="{62C5D133-16C6-F947-9317-271112DE2FD9}" destId="{D49374BD-9A53-FF4D-B944-57E187DFF4EB}" srcOrd="1" destOrd="0" presId="urn:microsoft.com/office/officeart/2005/8/layout/hierarchy2"/>
    <dgm:cxn modelId="{92095748-D2E4-9B46-862E-66173192918B}" type="presOf" srcId="{7404F6F1-8807-8248-B372-369B4838D57F}" destId="{726D1954-9637-2F4D-A5B1-9F13CBAC59C7}" srcOrd="0" destOrd="0" presId="urn:microsoft.com/office/officeart/2005/8/layout/hierarchy2"/>
    <dgm:cxn modelId="{4AC17C93-F373-264F-A081-8AA321C04E81}" type="presOf" srcId="{FC8E46F2-3BEB-5C4C-97CE-BE4ADD9F7B86}" destId="{A5CF5E36-67C2-294B-A660-513098B73AA0}" srcOrd="0" destOrd="0" presId="urn:microsoft.com/office/officeart/2005/8/layout/hierarchy2"/>
    <dgm:cxn modelId="{C629BC7B-BF7E-2248-ADF0-A911A20942C2}" srcId="{2E8BC500-714D-F641-8359-B76948884367}" destId="{3EBEEC3F-9490-304B-8D48-ABA12107B287}" srcOrd="0" destOrd="0" parTransId="{93D9ABE8-30E8-5B40-A926-B32B383666B5}" sibTransId="{F6E0FA9E-F6F8-E447-A50C-FEEF4B523506}"/>
    <dgm:cxn modelId="{D87D33B7-6BCE-E645-948A-7E3C2E33C37B}" type="presOf" srcId="{D7AC4CD0-6379-4642-8410-A04A02DBD06D}" destId="{3B9E4DDF-5658-9A43-835C-0EEB43E3A956}" srcOrd="1" destOrd="0" presId="urn:microsoft.com/office/officeart/2005/8/layout/hierarchy2"/>
    <dgm:cxn modelId="{798CE836-1AC7-B041-925B-6FEAF58BDF81}" type="presOf" srcId="{3D3F0953-0DAB-504E-BFBB-55C2A32DFA68}" destId="{58C9F512-4074-CB4E-A8C5-4F7C91A64220}" srcOrd="0" destOrd="0" presId="urn:microsoft.com/office/officeart/2005/8/layout/hierarchy2"/>
    <dgm:cxn modelId="{EA04CE91-9CBE-1F49-A6C4-1B2293CC0DB6}" type="presOf" srcId="{3F7BA856-A63D-5E46-A546-E5A24044F650}" destId="{56C86CF1-CBC3-C147-A2F3-DD72866BCF43}" srcOrd="0" destOrd="0" presId="urn:microsoft.com/office/officeart/2005/8/layout/hierarchy2"/>
    <dgm:cxn modelId="{8B311D6E-D5D0-CC44-A725-30ADE90F566D}" type="presOf" srcId="{62C5D133-16C6-F947-9317-271112DE2FD9}" destId="{B3A65E51-F636-3148-A11D-3943AFFE140D}" srcOrd="0" destOrd="0" presId="urn:microsoft.com/office/officeart/2005/8/layout/hierarchy2"/>
    <dgm:cxn modelId="{A41E86C2-89A6-4A49-BC63-E0CEC14AAA2F}" srcId="{1E230B91-E6EF-E540-BD48-A3614140E6B5}" destId="{2E8BC500-714D-F641-8359-B76948884367}" srcOrd="0" destOrd="0" parTransId="{E91F7526-5AEE-6749-AE1D-553A2798B75B}" sibTransId="{364BCABC-2CAF-F44B-BAD5-597D1530E7A0}"/>
    <dgm:cxn modelId="{705483E4-5A64-BE49-A5C1-9B18422F0A81}" srcId="{3EBEEC3F-9490-304B-8D48-ABA12107B287}" destId="{87B50DDA-4426-F547-BE6C-A75A72155C07}" srcOrd="0" destOrd="0" parTransId="{62C5D133-16C6-F947-9317-271112DE2FD9}" sibTransId="{D8155AF6-EF33-504B-B333-5D633085A07C}"/>
    <dgm:cxn modelId="{11363027-60A8-DE48-829D-2C561C6B19E8}" type="presOf" srcId="{3EBEEC3F-9490-304B-8D48-ABA12107B287}" destId="{85FD7D1E-9CA4-F245-A6B3-662779474703}" srcOrd="0" destOrd="0" presId="urn:microsoft.com/office/officeart/2005/8/layout/hierarchy2"/>
    <dgm:cxn modelId="{86B37D91-2240-D547-B0A1-A78515209553}" type="presOf" srcId="{700B12CF-A4BD-214D-B9B6-5B5BCB17BCA8}" destId="{324DB2FD-1600-FD45-B445-3AF5A5BE7593}" srcOrd="1" destOrd="0" presId="urn:microsoft.com/office/officeart/2005/8/layout/hierarchy2"/>
    <dgm:cxn modelId="{C147A19D-AE9A-C047-A47B-52C2DF4EBB06}" type="presOf" srcId="{1CDC9846-DB18-CA4F-880B-99C9C2343B6B}" destId="{B4703125-27BB-9C48-A7D2-A81A5BCCC9D2}" srcOrd="1" destOrd="0" presId="urn:microsoft.com/office/officeart/2005/8/layout/hierarchy2"/>
    <dgm:cxn modelId="{F8442DCB-5EE4-B04A-8A66-4E0337468D02}" type="presOf" srcId="{D7AC4CD0-6379-4642-8410-A04A02DBD06D}" destId="{632FF967-A78B-3F44-9569-0EAAB3B15E43}" srcOrd="0" destOrd="0" presId="urn:microsoft.com/office/officeart/2005/8/layout/hierarchy2"/>
    <dgm:cxn modelId="{18BFBCE1-0FED-9E42-80AC-95DA1E4E3DD1}" type="presOf" srcId="{A3A84AD8-6DF2-8946-97ED-14C2802D7582}" destId="{9A3EC62B-0ECC-7448-A9B6-25AF809E5715}" srcOrd="0" destOrd="0" presId="urn:microsoft.com/office/officeart/2005/8/layout/hierarchy2"/>
    <dgm:cxn modelId="{12174B40-4F67-4448-B14F-1D1C7B72236F}" type="presOf" srcId="{700B12CF-A4BD-214D-B9B6-5B5BCB17BCA8}" destId="{249A94DA-E19D-014F-8D90-B3A2913662ED}" srcOrd="0" destOrd="0" presId="urn:microsoft.com/office/officeart/2005/8/layout/hierarchy2"/>
    <dgm:cxn modelId="{C6B0CF9B-657C-0249-88B9-F2ACBA794763}" srcId="{3EBEEC3F-9490-304B-8D48-ABA12107B287}" destId="{A3A84AD8-6DF2-8946-97ED-14C2802D7582}" srcOrd="1" destOrd="0" parTransId="{07BA39A3-0A13-1D43-8FB1-40CFCB9BC80E}" sibTransId="{25342A5E-D9B1-C448-93C0-9ECA1D285C08}"/>
    <dgm:cxn modelId="{D9017F75-C9DF-EE41-B61E-D5EA4058F901}" type="presOf" srcId="{1CDC9846-DB18-CA4F-880B-99C9C2343B6B}" destId="{9686C217-429A-1C42-B0EF-516AB07BC9D5}" srcOrd="0" destOrd="0" presId="urn:microsoft.com/office/officeart/2005/8/layout/hierarchy2"/>
    <dgm:cxn modelId="{DE0B02F7-448A-3C47-89CB-C7ACC3541674}" type="presOf" srcId="{B6F6E46D-A597-C647-BF9E-51E0C22EC160}" destId="{79F35E16-AF14-9B49-8019-CC0608F87B4D}" srcOrd="0" destOrd="0" presId="urn:microsoft.com/office/officeart/2005/8/layout/hierarchy2"/>
    <dgm:cxn modelId="{94A67FFD-9BA5-5145-B12A-41B6C7B9303C}" srcId="{2E8BC500-714D-F641-8359-B76948884367}" destId="{E02303EE-ACC2-D04F-B068-64BD43F1C5FD}" srcOrd="1" destOrd="0" parTransId="{D7AC4CD0-6379-4642-8410-A04A02DBD06D}" sibTransId="{7CE7CE0F-F7CB-9946-8E37-FF611E3AF7D2}"/>
    <dgm:cxn modelId="{0878170D-42F3-1D42-8A2D-3F7EAD569576}" srcId="{52FAB8B4-A8E1-3F47-B8B2-0F18EC961EAA}" destId="{FC8E46F2-3BEB-5C4C-97CE-BE4ADD9F7B86}" srcOrd="1" destOrd="0" parTransId="{AD954D48-12AA-A74B-96E7-EC714D33D98D}" sibTransId="{E7E775EF-9CF4-B44B-A7E5-2BF94F25C267}"/>
    <dgm:cxn modelId="{5BD888DD-4F1A-2B4D-A516-C7E985F68671}" type="presOf" srcId="{4279EC26-CA83-F049-816C-837AAD568AC9}" destId="{A90472CC-402D-4345-B9EF-A0F4240E692D}" srcOrd="0" destOrd="0" presId="urn:microsoft.com/office/officeart/2005/8/layout/hierarchy2"/>
    <dgm:cxn modelId="{E4319842-87F8-B04B-A18A-97CAA298C94C}" type="presOf" srcId="{52FAB8B4-A8E1-3F47-B8B2-0F18EC961EAA}" destId="{C417F5B6-72F7-954E-96A5-5DBFCEC022C5}" srcOrd="0" destOrd="0" presId="urn:microsoft.com/office/officeart/2005/8/layout/hierarchy2"/>
    <dgm:cxn modelId="{42B2D96E-507F-CB44-BCBC-F428ABB97659}" type="presOf" srcId="{AD954D48-12AA-A74B-96E7-EC714D33D98D}" destId="{C8F8E02E-AE2B-0048-9B59-7ED6325C5BA0}" srcOrd="1" destOrd="0" presId="urn:microsoft.com/office/officeart/2005/8/layout/hierarchy2"/>
    <dgm:cxn modelId="{D0E08232-892A-9540-84E4-2E51DBB8AB7F}" type="presOf" srcId="{A2C3E5BB-B837-6F41-9308-DCFEFFA3364C}" destId="{AE89C491-C0A5-214C-90DC-EF86427FD730}" srcOrd="0" destOrd="0" presId="urn:microsoft.com/office/officeart/2005/8/layout/hierarchy2"/>
    <dgm:cxn modelId="{B2C3C96F-67E9-0240-8CDD-5FDFB656C20D}" type="presOf" srcId="{B6F6E46D-A597-C647-BF9E-51E0C22EC160}" destId="{BA201A87-11DC-2F43-B198-591B9ECDD40C}" srcOrd="1" destOrd="0" presId="urn:microsoft.com/office/officeart/2005/8/layout/hierarchy2"/>
    <dgm:cxn modelId="{C2F33B5F-32E2-6B42-A06C-E8A42DDEA164}" srcId="{87B50DDA-4426-F547-BE6C-A75A72155C07}" destId="{52FAB8B4-A8E1-3F47-B8B2-0F18EC961EAA}" srcOrd="0" destOrd="0" parTransId="{4279EC26-CA83-F049-816C-837AAD568AC9}" sibTransId="{44BAAD7F-B2FA-5B4D-9FEF-AEDE709003EF}"/>
    <dgm:cxn modelId="{F398C69D-6AD9-3E4C-BFB0-BB09D6420B14}" type="presOf" srcId="{93D9ABE8-30E8-5B40-A926-B32B383666B5}" destId="{A0BE7C56-44C2-7948-9F55-6B3008ABA120}" srcOrd="1" destOrd="0" presId="urn:microsoft.com/office/officeart/2005/8/layout/hierarchy2"/>
    <dgm:cxn modelId="{EC6F4B9B-CD0D-EB47-BE6E-0BB831885960}" type="presParOf" srcId="{3CB78835-350A-A14E-A899-594D77A30505}" destId="{4B0024D2-970C-CE43-9E22-4E2F34CD150A}" srcOrd="0" destOrd="0" presId="urn:microsoft.com/office/officeart/2005/8/layout/hierarchy2"/>
    <dgm:cxn modelId="{D32758CB-0BCF-FB4D-8142-6FC2A48BDFC7}" type="presParOf" srcId="{4B0024D2-970C-CE43-9E22-4E2F34CD150A}" destId="{1F2C5E0B-B205-DC4C-8078-5871F9499126}" srcOrd="0" destOrd="0" presId="urn:microsoft.com/office/officeart/2005/8/layout/hierarchy2"/>
    <dgm:cxn modelId="{39BE9509-8E0A-3848-AC00-606AF2134695}" type="presParOf" srcId="{4B0024D2-970C-CE43-9E22-4E2F34CD150A}" destId="{90BDE279-616F-1747-BCE6-D8B71A68F7AD}" srcOrd="1" destOrd="0" presId="urn:microsoft.com/office/officeart/2005/8/layout/hierarchy2"/>
    <dgm:cxn modelId="{2EADB669-402D-B949-AD8C-4C686F176F07}" type="presParOf" srcId="{90BDE279-616F-1747-BCE6-D8B71A68F7AD}" destId="{968D0E7E-1904-744C-A20C-978695F71BCF}" srcOrd="0" destOrd="0" presId="urn:microsoft.com/office/officeart/2005/8/layout/hierarchy2"/>
    <dgm:cxn modelId="{4CFD2A86-2ACA-5145-A580-01FDEBDDE255}" type="presParOf" srcId="{968D0E7E-1904-744C-A20C-978695F71BCF}" destId="{A0BE7C56-44C2-7948-9F55-6B3008ABA120}" srcOrd="0" destOrd="0" presId="urn:microsoft.com/office/officeart/2005/8/layout/hierarchy2"/>
    <dgm:cxn modelId="{B89D90D1-CCF5-5447-8089-FB3E379C85BD}" type="presParOf" srcId="{90BDE279-616F-1747-BCE6-D8B71A68F7AD}" destId="{A0BA9F98-F481-4842-ABCC-99DA7682ACA0}" srcOrd="1" destOrd="0" presId="urn:microsoft.com/office/officeart/2005/8/layout/hierarchy2"/>
    <dgm:cxn modelId="{6D9951D4-BF7C-AC49-9EBE-3D0EAFEAD511}" type="presParOf" srcId="{A0BA9F98-F481-4842-ABCC-99DA7682ACA0}" destId="{85FD7D1E-9CA4-F245-A6B3-662779474703}" srcOrd="0" destOrd="0" presId="urn:microsoft.com/office/officeart/2005/8/layout/hierarchy2"/>
    <dgm:cxn modelId="{033E5DBD-731E-C448-AE05-0318ACA7DBF8}" type="presParOf" srcId="{A0BA9F98-F481-4842-ABCC-99DA7682ACA0}" destId="{0E768976-1ABF-A540-984D-31C87846AF59}" srcOrd="1" destOrd="0" presId="urn:microsoft.com/office/officeart/2005/8/layout/hierarchy2"/>
    <dgm:cxn modelId="{6A47288C-0AF9-E348-9756-E9397AF0DED7}" type="presParOf" srcId="{0E768976-1ABF-A540-984D-31C87846AF59}" destId="{B3A65E51-F636-3148-A11D-3943AFFE140D}" srcOrd="0" destOrd="0" presId="urn:microsoft.com/office/officeart/2005/8/layout/hierarchy2"/>
    <dgm:cxn modelId="{ABB9B3BA-F714-1C4F-8FF7-FCA71DEED364}" type="presParOf" srcId="{B3A65E51-F636-3148-A11D-3943AFFE140D}" destId="{D49374BD-9A53-FF4D-B944-57E187DFF4EB}" srcOrd="0" destOrd="0" presId="urn:microsoft.com/office/officeart/2005/8/layout/hierarchy2"/>
    <dgm:cxn modelId="{DECD19E0-D94D-2B46-B458-94DACBECAF6C}" type="presParOf" srcId="{0E768976-1ABF-A540-984D-31C87846AF59}" destId="{ADBD1130-8748-E344-B3CE-AA55473CC966}" srcOrd="1" destOrd="0" presId="urn:microsoft.com/office/officeart/2005/8/layout/hierarchy2"/>
    <dgm:cxn modelId="{CA4DDBE0-3AAC-7E4D-8393-6D1B0727FF54}" type="presParOf" srcId="{ADBD1130-8748-E344-B3CE-AA55473CC966}" destId="{646DBC86-2BD1-C348-82A4-5DFD7871C2BC}" srcOrd="0" destOrd="0" presId="urn:microsoft.com/office/officeart/2005/8/layout/hierarchy2"/>
    <dgm:cxn modelId="{2D63C661-8269-7C45-A0C1-537A12A99A18}" type="presParOf" srcId="{ADBD1130-8748-E344-B3CE-AA55473CC966}" destId="{A92081DA-67F1-1444-A4B2-5E3CC92E0FBA}" srcOrd="1" destOrd="0" presId="urn:microsoft.com/office/officeart/2005/8/layout/hierarchy2"/>
    <dgm:cxn modelId="{D9070548-E302-F349-970D-FC6C1383BF8A}" type="presParOf" srcId="{A92081DA-67F1-1444-A4B2-5E3CC92E0FBA}" destId="{A90472CC-402D-4345-B9EF-A0F4240E692D}" srcOrd="0" destOrd="0" presId="urn:microsoft.com/office/officeart/2005/8/layout/hierarchy2"/>
    <dgm:cxn modelId="{F47761D2-FC00-8E4A-AF3E-25A8D6F2C40D}" type="presParOf" srcId="{A90472CC-402D-4345-B9EF-A0F4240E692D}" destId="{D0EB0746-E8D9-6F43-8A19-2B53F063179D}" srcOrd="0" destOrd="0" presId="urn:microsoft.com/office/officeart/2005/8/layout/hierarchy2"/>
    <dgm:cxn modelId="{5A853C77-C840-DB45-B6C6-1654890E3318}" type="presParOf" srcId="{A92081DA-67F1-1444-A4B2-5E3CC92E0FBA}" destId="{A1EF5957-A52B-8749-9212-C4A809BC9C33}" srcOrd="1" destOrd="0" presId="urn:microsoft.com/office/officeart/2005/8/layout/hierarchy2"/>
    <dgm:cxn modelId="{58B3B5EA-2634-A84F-93EC-6EF871C0878E}" type="presParOf" srcId="{A1EF5957-A52B-8749-9212-C4A809BC9C33}" destId="{C417F5B6-72F7-954E-96A5-5DBFCEC022C5}" srcOrd="0" destOrd="0" presId="urn:microsoft.com/office/officeart/2005/8/layout/hierarchy2"/>
    <dgm:cxn modelId="{F1FEBDC8-50F5-544B-B521-43822D22B542}" type="presParOf" srcId="{A1EF5957-A52B-8749-9212-C4A809BC9C33}" destId="{1A058E97-3A7D-AA4E-9592-B4A9B001CCB4}" srcOrd="1" destOrd="0" presId="urn:microsoft.com/office/officeart/2005/8/layout/hierarchy2"/>
    <dgm:cxn modelId="{CF3834FE-111C-754A-A7F4-D69E8C53009A}" type="presParOf" srcId="{1A058E97-3A7D-AA4E-9592-B4A9B001CCB4}" destId="{249A94DA-E19D-014F-8D90-B3A2913662ED}" srcOrd="0" destOrd="0" presId="urn:microsoft.com/office/officeart/2005/8/layout/hierarchy2"/>
    <dgm:cxn modelId="{56B7FFB1-69FF-7940-BDC0-7C8A57021A1E}" type="presParOf" srcId="{249A94DA-E19D-014F-8D90-B3A2913662ED}" destId="{324DB2FD-1600-FD45-B445-3AF5A5BE7593}" srcOrd="0" destOrd="0" presId="urn:microsoft.com/office/officeart/2005/8/layout/hierarchy2"/>
    <dgm:cxn modelId="{54CB7CF8-76C1-D44A-B034-7B82D0508237}" type="presParOf" srcId="{1A058E97-3A7D-AA4E-9592-B4A9B001CCB4}" destId="{0DDA97F2-22F0-B74F-90FE-52337C009B70}" srcOrd="1" destOrd="0" presId="urn:microsoft.com/office/officeart/2005/8/layout/hierarchy2"/>
    <dgm:cxn modelId="{EEF11AE9-C2BE-DD49-90E8-EDA665980FCD}" type="presParOf" srcId="{0DDA97F2-22F0-B74F-90FE-52337C009B70}" destId="{726D1954-9637-2F4D-A5B1-9F13CBAC59C7}" srcOrd="0" destOrd="0" presId="urn:microsoft.com/office/officeart/2005/8/layout/hierarchy2"/>
    <dgm:cxn modelId="{7C964813-26C2-C64C-BD60-D13A8C2F6157}" type="presParOf" srcId="{0DDA97F2-22F0-B74F-90FE-52337C009B70}" destId="{78595139-C214-C744-BF66-38B45858AFCE}" srcOrd="1" destOrd="0" presId="urn:microsoft.com/office/officeart/2005/8/layout/hierarchy2"/>
    <dgm:cxn modelId="{F6086B06-9149-3E4C-9E88-EAA5F106D0A5}" type="presParOf" srcId="{1A058E97-3A7D-AA4E-9592-B4A9B001CCB4}" destId="{9CE835D7-5F25-2F49-993C-CF336C6F45E2}" srcOrd="2" destOrd="0" presId="urn:microsoft.com/office/officeart/2005/8/layout/hierarchy2"/>
    <dgm:cxn modelId="{53722D40-D08E-1843-B72E-BE3F9C363EFC}" type="presParOf" srcId="{9CE835D7-5F25-2F49-993C-CF336C6F45E2}" destId="{C8F8E02E-AE2B-0048-9B59-7ED6325C5BA0}" srcOrd="0" destOrd="0" presId="urn:microsoft.com/office/officeart/2005/8/layout/hierarchy2"/>
    <dgm:cxn modelId="{85167075-410F-D547-BF65-659955A7B97B}" type="presParOf" srcId="{1A058E97-3A7D-AA4E-9592-B4A9B001CCB4}" destId="{42D4898B-F930-9141-A3FE-677D84DE0465}" srcOrd="3" destOrd="0" presId="urn:microsoft.com/office/officeart/2005/8/layout/hierarchy2"/>
    <dgm:cxn modelId="{2DADDAEA-4944-5348-9025-4E0D5FDE355C}" type="presParOf" srcId="{42D4898B-F930-9141-A3FE-677D84DE0465}" destId="{A5CF5E36-67C2-294B-A660-513098B73AA0}" srcOrd="0" destOrd="0" presId="urn:microsoft.com/office/officeart/2005/8/layout/hierarchy2"/>
    <dgm:cxn modelId="{B479C9A7-E509-6148-BFCD-574CA0964B53}" type="presParOf" srcId="{42D4898B-F930-9141-A3FE-677D84DE0465}" destId="{18834D52-1BC5-5D41-8A59-FDA8D38B3D16}" srcOrd="1" destOrd="0" presId="urn:microsoft.com/office/officeart/2005/8/layout/hierarchy2"/>
    <dgm:cxn modelId="{0A5DF255-5BE6-0746-956D-4D648905F86F}" type="presParOf" srcId="{A92081DA-67F1-1444-A4B2-5E3CC92E0FBA}" destId="{79F35E16-AF14-9B49-8019-CC0608F87B4D}" srcOrd="2" destOrd="0" presId="urn:microsoft.com/office/officeart/2005/8/layout/hierarchy2"/>
    <dgm:cxn modelId="{483A5E7F-9F25-5045-BDD8-61B68307BD15}" type="presParOf" srcId="{79F35E16-AF14-9B49-8019-CC0608F87B4D}" destId="{BA201A87-11DC-2F43-B198-591B9ECDD40C}" srcOrd="0" destOrd="0" presId="urn:microsoft.com/office/officeart/2005/8/layout/hierarchy2"/>
    <dgm:cxn modelId="{44B99283-D034-184E-A25A-31B18351F371}" type="presParOf" srcId="{A92081DA-67F1-1444-A4B2-5E3CC92E0FBA}" destId="{6A7BD93B-EE17-9648-8A28-99014C7CFE84}" srcOrd="3" destOrd="0" presId="urn:microsoft.com/office/officeart/2005/8/layout/hierarchy2"/>
    <dgm:cxn modelId="{F4F91D26-358D-384A-8738-918891C69B0A}" type="presParOf" srcId="{6A7BD93B-EE17-9648-8A28-99014C7CFE84}" destId="{56C86CF1-CBC3-C147-A2F3-DD72866BCF43}" srcOrd="0" destOrd="0" presId="urn:microsoft.com/office/officeart/2005/8/layout/hierarchy2"/>
    <dgm:cxn modelId="{9CD7DB3B-4969-B14D-B5A8-087606A1DF87}" type="presParOf" srcId="{6A7BD93B-EE17-9648-8A28-99014C7CFE84}" destId="{AB2A7110-25F4-D243-B46A-9AFC26E31D59}" srcOrd="1" destOrd="0" presId="urn:microsoft.com/office/officeart/2005/8/layout/hierarchy2"/>
    <dgm:cxn modelId="{B65E7F57-9D50-A84A-B57F-7861AEBC1761}" type="presParOf" srcId="{AB2A7110-25F4-D243-B46A-9AFC26E31D59}" destId="{9686C217-429A-1C42-B0EF-516AB07BC9D5}" srcOrd="0" destOrd="0" presId="urn:microsoft.com/office/officeart/2005/8/layout/hierarchy2"/>
    <dgm:cxn modelId="{2261BEB0-0AED-724E-9359-17CE7F8368B0}" type="presParOf" srcId="{9686C217-429A-1C42-B0EF-516AB07BC9D5}" destId="{B4703125-27BB-9C48-A7D2-A81A5BCCC9D2}" srcOrd="0" destOrd="0" presId="urn:microsoft.com/office/officeart/2005/8/layout/hierarchy2"/>
    <dgm:cxn modelId="{3778BA10-8628-0047-AEDC-A728DF6A6C5D}" type="presParOf" srcId="{AB2A7110-25F4-D243-B46A-9AFC26E31D59}" destId="{06FB407D-1AD3-2C48-9F81-70D68504FB77}" srcOrd="1" destOrd="0" presId="urn:microsoft.com/office/officeart/2005/8/layout/hierarchy2"/>
    <dgm:cxn modelId="{4D665982-662B-1B42-A680-040E24044C39}" type="presParOf" srcId="{06FB407D-1AD3-2C48-9F81-70D68504FB77}" destId="{AE89C491-C0A5-214C-90DC-EF86427FD730}" srcOrd="0" destOrd="0" presId="urn:microsoft.com/office/officeart/2005/8/layout/hierarchy2"/>
    <dgm:cxn modelId="{E865BF22-6141-0D40-BC8A-0D3E00808757}" type="presParOf" srcId="{06FB407D-1AD3-2C48-9F81-70D68504FB77}" destId="{2E29C5DC-C491-1D4D-8171-C92105B7DE04}" srcOrd="1" destOrd="0" presId="urn:microsoft.com/office/officeart/2005/8/layout/hierarchy2"/>
    <dgm:cxn modelId="{B70A8A6F-BA7D-F14C-8390-5578DE6F237B}" type="presParOf" srcId="{AB2A7110-25F4-D243-B46A-9AFC26E31D59}" destId="{58C9F512-4074-CB4E-A8C5-4F7C91A64220}" srcOrd="2" destOrd="0" presId="urn:microsoft.com/office/officeart/2005/8/layout/hierarchy2"/>
    <dgm:cxn modelId="{D0029B49-CDF2-8F44-9F96-F699CF94A861}" type="presParOf" srcId="{58C9F512-4074-CB4E-A8C5-4F7C91A64220}" destId="{4FB9989A-ABA7-124D-B06D-8C03FCC845B5}" srcOrd="0" destOrd="0" presId="urn:microsoft.com/office/officeart/2005/8/layout/hierarchy2"/>
    <dgm:cxn modelId="{27B4F280-2413-CC4F-AD26-1FA1C99A6076}" type="presParOf" srcId="{AB2A7110-25F4-D243-B46A-9AFC26E31D59}" destId="{6C939E4E-6AF0-CC4B-86F2-142FC7037DFB}" srcOrd="3" destOrd="0" presId="urn:microsoft.com/office/officeart/2005/8/layout/hierarchy2"/>
    <dgm:cxn modelId="{D9119C95-EAE0-AC44-8EE6-86049371A110}" type="presParOf" srcId="{6C939E4E-6AF0-CC4B-86F2-142FC7037DFB}" destId="{1FEC3823-4181-F642-B269-937BCBC9BE4C}" srcOrd="0" destOrd="0" presId="urn:microsoft.com/office/officeart/2005/8/layout/hierarchy2"/>
    <dgm:cxn modelId="{9817633D-9D72-5945-8515-E16DF93498DF}" type="presParOf" srcId="{6C939E4E-6AF0-CC4B-86F2-142FC7037DFB}" destId="{89EDFD94-7542-2145-988D-44E89AD030D9}" srcOrd="1" destOrd="0" presId="urn:microsoft.com/office/officeart/2005/8/layout/hierarchy2"/>
    <dgm:cxn modelId="{2E385B46-D06B-4E4C-852B-D57BFCD3A1BE}" type="presParOf" srcId="{0E768976-1ABF-A540-984D-31C87846AF59}" destId="{5BCEA82C-4D91-614F-9C50-50ABF3E06B35}" srcOrd="2" destOrd="0" presId="urn:microsoft.com/office/officeart/2005/8/layout/hierarchy2"/>
    <dgm:cxn modelId="{2C6027C2-DD89-8248-96CA-F55B51D7EBDD}" type="presParOf" srcId="{5BCEA82C-4D91-614F-9C50-50ABF3E06B35}" destId="{22BA1364-A1CA-9641-8587-E37E6ADDF9A4}" srcOrd="0" destOrd="0" presId="urn:microsoft.com/office/officeart/2005/8/layout/hierarchy2"/>
    <dgm:cxn modelId="{4A7530C7-D6D3-974B-9178-22AE212CF782}" type="presParOf" srcId="{0E768976-1ABF-A540-984D-31C87846AF59}" destId="{7D130824-1E3E-6544-B60B-6BD1645C8062}" srcOrd="3" destOrd="0" presId="urn:microsoft.com/office/officeart/2005/8/layout/hierarchy2"/>
    <dgm:cxn modelId="{7C7F1CD0-9CA9-B64A-983A-D09C25C8C61B}" type="presParOf" srcId="{7D130824-1E3E-6544-B60B-6BD1645C8062}" destId="{9A3EC62B-0ECC-7448-A9B6-25AF809E5715}" srcOrd="0" destOrd="0" presId="urn:microsoft.com/office/officeart/2005/8/layout/hierarchy2"/>
    <dgm:cxn modelId="{D8F2A854-3DED-7D4F-AECF-2FAE53FE726F}" type="presParOf" srcId="{7D130824-1E3E-6544-B60B-6BD1645C8062}" destId="{F35935B0-D393-4047-B2DD-2760C8CD6632}" srcOrd="1" destOrd="0" presId="urn:microsoft.com/office/officeart/2005/8/layout/hierarchy2"/>
    <dgm:cxn modelId="{3F1D9A86-CB36-B941-B449-0266E8175A74}" type="presParOf" srcId="{90BDE279-616F-1747-BCE6-D8B71A68F7AD}" destId="{632FF967-A78B-3F44-9569-0EAAB3B15E43}" srcOrd="2" destOrd="0" presId="urn:microsoft.com/office/officeart/2005/8/layout/hierarchy2"/>
    <dgm:cxn modelId="{AC919F5A-4DF0-F742-9157-C650A6B356D6}" type="presParOf" srcId="{632FF967-A78B-3F44-9569-0EAAB3B15E43}" destId="{3B9E4DDF-5658-9A43-835C-0EEB43E3A956}" srcOrd="0" destOrd="0" presId="urn:microsoft.com/office/officeart/2005/8/layout/hierarchy2"/>
    <dgm:cxn modelId="{FC212244-2E52-3B4F-B233-37864BD98355}" type="presParOf" srcId="{90BDE279-616F-1747-BCE6-D8B71A68F7AD}" destId="{A958E867-5533-5C49-863D-AA05F99FFB0F}" srcOrd="3" destOrd="0" presId="urn:microsoft.com/office/officeart/2005/8/layout/hierarchy2"/>
    <dgm:cxn modelId="{8676EEB1-0438-AC48-9B63-11DA73346519}" type="presParOf" srcId="{A958E867-5533-5C49-863D-AA05F99FFB0F}" destId="{9D5E7EE4-7B27-6541-8ECE-844EC3C831EA}" srcOrd="0" destOrd="0" presId="urn:microsoft.com/office/officeart/2005/8/layout/hierarchy2"/>
    <dgm:cxn modelId="{96CE45F0-C40A-B342-8600-46206E192898}" type="presParOf" srcId="{A958E867-5533-5C49-863D-AA05F99FFB0F}" destId="{F1088BA3-D0C1-CA46-BDDE-A144091DF99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230B91-E6EF-E540-BD48-A3614140E6B5}" type="doc">
      <dgm:prSet loTypeId="urn:microsoft.com/office/officeart/2005/8/layout/hierarchy2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7B50DDA-4426-F547-BE6C-A75A72155C07}">
      <dgm:prSet phldrT="[Text]" custT="1"/>
      <dgm:spPr/>
      <dgm:t>
        <a:bodyPr/>
        <a:lstStyle/>
        <a:p>
          <a:r>
            <a:rPr lang="en-US" sz="2000" b="1" i="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Apply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2C5D133-16C6-F947-9317-271112DE2FD9}" type="parTrans" cxnId="{705483E4-5A64-BE49-A5C1-9B18422F0A81}">
      <dgm:prSet custT="1"/>
      <dgm:spPr>
        <a:solidFill>
          <a:schemeClr val="bg1">
            <a:lumMod val="75000"/>
            <a:lumOff val="25000"/>
          </a:schemeClr>
        </a:solidFill>
        <a:ln>
          <a:solidFill>
            <a:schemeClr val="bg1">
              <a:lumMod val="65000"/>
              <a:lumOff val="35000"/>
            </a:schemeClr>
          </a:solidFill>
        </a:ln>
      </dgm:spPr>
      <dgm:t>
        <a:bodyPr/>
        <a:lstStyle/>
        <a:p>
          <a:endParaRPr lang="en-US" sz="900">
            <a:solidFill>
              <a:schemeClr val="tx1">
                <a:lumMod val="65000"/>
              </a:schemeClr>
            </a:solidFill>
          </a:endParaRPr>
        </a:p>
      </dgm:t>
    </dgm:pt>
    <dgm:pt modelId="{D8155AF6-EF33-504B-B333-5D633085A07C}" type="sibTrans" cxnId="{705483E4-5A64-BE49-A5C1-9B18422F0A81}">
      <dgm:prSet/>
      <dgm:spPr/>
      <dgm:t>
        <a:bodyPr/>
        <a:lstStyle/>
        <a:p>
          <a:endParaRPr lang="en-US"/>
        </a:p>
      </dgm:t>
    </dgm:pt>
    <dgm:pt modelId="{52FAB8B4-A8E1-3F47-B8B2-0F18EC961EAA}">
      <dgm:prSet phldrT="[Text]" custT="1"/>
      <dgm:spPr/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TypeApply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279EC26-CA83-F049-816C-837AAD568AC9}" type="parTrans" cxnId="{C2F33B5F-32E2-6B42-A06C-E8A42DDEA164}">
      <dgm:prSet custT="1"/>
      <dgm:spPr/>
      <dgm:t>
        <a:bodyPr/>
        <a:lstStyle/>
        <a:p>
          <a:endParaRPr lang="en-US" sz="900"/>
        </a:p>
      </dgm:t>
    </dgm:pt>
    <dgm:pt modelId="{44BAAD7F-B2FA-5B4D-9FEF-AEDE709003EF}" type="sibTrans" cxnId="{C2F33B5F-32E2-6B42-A06C-E8A42DDEA164}">
      <dgm:prSet/>
      <dgm:spPr/>
      <dgm:t>
        <a:bodyPr/>
        <a:lstStyle/>
        <a:p>
          <a:endParaRPr lang="en-US"/>
        </a:p>
      </dgm:t>
    </dgm:pt>
    <dgm:pt modelId="{7404F6F1-8807-8248-B372-369B4838D57F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Contextualizer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00B12CF-A4BD-214D-B9B6-5B5BCB17BCA8}" type="parTrans" cxnId="{2791F1E2-47BD-D84D-82AE-285C8E073746}">
      <dgm:prSet custT="1"/>
      <dgm:spPr/>
      <dgm:t>
        <a:bodyPr/>
        <a:lstStyle/>
        <a:p>
          <a:endParaRPr lang="en-US" sz="900"/>
        </a:p>
      </dgm:t>
    </dgm:pt>
    <dgm:pt modelId="{582F99D4-80C6-2B48-AAD8-5FACB6698B32}" type="sibTrans" cxnId="{2791F1E2-47BD-D84D-82AE-285C8E073746}">
      <dgm:prSet/>
      <dgm:spPr/>
      <dgm:t>
        <a:bodyPr/>
        <a:lstStyle/>
        <a:p>
          <a:endParaRPr lang="en-US"/>
        </a:p>
      </dgm:t>
    </dgm:pt>
    <dgm:pt modelId="{FC8E46F2-3BEB-5C4C-97CE-BE4ADD9F7B86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000" b="1" i="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String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D954D48-12AA-A74B-96E7-EC714D33D98D}" type="parTrans" cxnId="{0878170D-42F3-1D42-8A2D-3F7EAD569576}">
      <dgm:prSet custT="1"/>
      <dgm:spPr/>
      <dgm:t>
        <a:bodyPr/>
        <a:lstStyle/>
        <a:p>
          <a:endParaRPr lang="en-US" sz="900"/>
        </a:p>
      </dgm:t>
    </dgm:pt>
    <dgm:pt modelId="{E7E775EF-9CF4-B44B-A7E5-2BF94F25C267}" type="sibTrans" cxnId="{0878170D-42F3-1D42-8A2D-3F7EAD569576}">
      <dgm:prSet/>
      <dgm:spPr/>
      <dgm:t>
        <a:bodyPr/>
        <a:lstStyle/>
        <a:p>
          <a:endParaRPr lang="en-US"/>
        </a:p>
      </dgm:t>
    </dgm:pt>
    <dgm:pt modelId="{3F7BA856-A63D-5E46-A546-E5A24044F650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i="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Select</a:t>
          </a:r>
          <a:endParaRPr lang="en-US" sz="2000" b="1" i="0" dirty="0"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FC817A6-689E-CE4B-8EAC-C5238BFA7631}" type="sibTrans" cxnId="{CEF6B347-FA45-8E41-9109-8863C192D0DC}">
      <dgm:prSet/>
      <dgm:spPr/>
      <dgm:t>
        <a:bodyPr/>
        <a:lstStyle/>
        <a:p>
          <a:endParaRPr lang="en-US"/>
        </a:p>
      </dgm:t>
    </dgm:pt>
    <dgm:pt modelId="{B6F6E46D-A597-C647-BF9E-51E0C22EC160}" type="parTrans" cxnId="{CEF6B347-FA45-8E41-9109-8863C192D0DC}">
      <dgm:prSet custT="1"/>
      <dgm:spPr/>
      <dgm:t>
        <a:bodyPr/>
        <a:lstStyle/>
        <a:p>
          <a:endParaRPr lang="en-US" sz="900"/>
        </a:p>
      </dgm:t>
    </dgm:pt>
    <dgm:pt modelId="{EA0CF049-35D1-024A-8B2D-E01F6873B5DB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firstName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542ACA0-1935-C448-91A8-4801FCC8801C}" type="sibTrans" cxnId="{B85399D1-0597-AF4F-B368-38B275121601}">
      <dgm:prSet/>
      <dgm:spPr/>
      <dgm:t>
        <a:bodyPr/>
        <a:lstStyle/>
        <a:p>
          <a:endParaRPr lang="en-US"/>
        </a:p>
      </dgm:t>
    </dgm:pt>
    <dgm:pt modelId="{3D3F0953-0DAB-504E-BFBB-55C2A32DFA68}" type="parTrans" cxnId="{B85399D1-0597-AF4F-B368-38B275121601}">
      <dgm:prSet custT="1"/>
      <dgm:spPr/>
      <dgm:t>
        <a:bodyPr/>
        <a:lstStyle/>
        <a:p>
          <a:endParaRPr lang="en-US" sz="900"/>
        </a:p>
      </dgm:t>
    </dgm:pt>
    <dgm:pt modelId="{A2C3E5BB-B837-6F41-9308-DCFEFFA3364C}">
      <dgm:prSet phldrT="[Text]" custT="1"/>
      <dgm:spPr/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Ident</a:t>
          </a:r>
          <a:r>
            <a:rPr lang="en-US" sz="2000" b="1" i="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(“p”)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23A4BEF-F076-034E-AC01-76526F3C6D1D}" type="sibTrans" cxnId="{960C3B92-8AC8-034A-864E-9142A9B15BB4}">
      <dgm:prSet/>
      <dgm:spPr/>
      <dgm:t>
        <a:bodyPr/>
        <a:lstStyle/>
        <a:p>
          <a:endParaRPr lang="en-US"/>
        </a:p>
      </dgm:t>
    </dgm:pt>
    <dgm:pt modelId="{1CDC9846-DB18-CA4F-880B-99C9C2343B6B}" type="parTrans" cxnId="{960C3B92-8AC8-034A-864E-9142A9B15BB4}">
      <dgm:prSet custT="1"/>
      <dgm:spPr/>
      <dgm:t>
        <a:bodyPr/>
        <a:lstStyle/>
        <a:p>
          <a:endParaRPr lang="en-US" sz="900"/>
        </a:p>
      </dgm:t>
    </dgm:pt>
    <dgm:pt modelId="{3CB78835-350A-A14E-A899-594D77A30505}" type="pres">
      <dgm:prSet presAssocID="{1E230B91-E6EF-E540-BD48-A3614140E6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39C86-92D7-E942-843F-7AECF57A9CF2}" type="pres">
      <dgm:prSet presAssocID="{87B50DDA-4426-F547-BE6C-A75A72155C07}" presName="root1" presStyleCnt="0"/>
      <dgm:spPr/>
    </dgm:pt>
    <dgm:pt modelId="{67ED8075-2F86-8042-9A3F-FD02F534453B}" type="pres">
      <dgm:prSet presAssocID="{87B50DDA-4426-F547-BE6C-A75A72155C0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92DCB0-C411-2C40-BBCE-F8F9A4E16DFA}" type="pres">
      <dgm:prSet presAssocID="{87B50DDA-4426-F547-BE6C-A75A72155C07}" presName="level2hierChild" presStyleCnt="0"/>
      <dgm:spPr/>
    </dgm:pt>
    <dgm:pt modelId="{A90472CC-402D-4345-B9EF-A0F4240E692D}" type="pres">
      <dgm:prSet presAssocID="{4279EC26-CA83-F049-816C-837AAD568AC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0EB0746-E8D9-6F43-8A19-2B53F063179D}" type="pres">
      <dgm:prSet presAssocID="{4279EC26-CA83-F049-816C-837AAD568AC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1EF5957-A52B-8749-9212-C4A809BC9C33}" type="pres">
      <dgm:prSet presAssocID="{52FAB8B4-A8E1-3F47-B8B2-0F18EC961EAA}" presName="root2" presStyleCnt="0"/>
      <dgm:spPr/>
    </dgm:pt>
    <dgm:pt modelId="{C417F5B6-72F7-954E-96A5-5DBFCEC022C5}" type="pres">
      <dgm:prSet presAssocID="{52FAB8B4-A8E1-3F47-B8B2-0F18EC961EAA}" presName="LevelTwoTextNode" presStyleLbl="node2" presStyleIdx="0" presStyleCnt="2" custScaleX="1070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058E97-3A7D-AA4E-9592-B4A9B001CCB4}" type="pres">
      <dgm:prSet presAssocID="{52FAB8B4-A8E1-3F47-B8B2-0F18EC961EAA}" presName="level3hierChild" presStyleCnt="0"/>
      <dgm:spPr/>
    </dgm:pt>
    <dgm:pt modelId="{249A94DA-E19D-014F-8D90-B3A2913662ED}" type="pres">
      <dgm:prSet presAssocID="{700B12CF-A4BD-214D-B9B6-5B5BCB17BCA8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324DB2FD-1600-FD45-B445-3AF5A5BE7593}" type="pres">
      <dgm:prSet presAssocID="{700B12CF-A4BD-214D-B9B6-5B5BCB17BCA8}" presName="connTx" presStyleLbl="parChTrans1D3" presStyleIdx="0" presStyleCnt="4"/>
      <dgm:spPr/>
      <dgm:t>
        <a:bodyPr/>
        <a:lstStyle/>
        <a:p>
          <a:endParaRPr lang="en-US"/>
        </a:p>
      </dgm:t>
    </dgm:pt>
    <dgm:pt modelId="{0DDA97F2-22F0-B74F-90FE-52337C009B70}" type="pres">
      <dgm:prSet presAssocID="{7404F6F1-8807-8248-B372-369B4838D57F}" presName="root2" presStyleCnt="0"/>
      <dgm:spPr/>
    </dgm:pt>
    <dgm:pt modelId="{726D1954-9637-2F4D-A5B1-9F13CBAC59C7}" type="pres">
      <dgm:prSet presAssocID="{7404F6F1-8807-8248-B372-369B4838D57F}" presName="LevelTwoTextNode" presStyleLbl="node3" presStyleIdx="0" presStyleCnt="4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595139-C214-C744-BF66-38B45858AFCE}" type="pres">
      <dgm:prSet presAssocID="{7404F6F1-8807-8248-B372-369B4838D57F}" presName="level3hierChild" presStyleCnt="0"/>
      <dgm:spPr/>
    </dgm:pt>
    <dgm:pt modelId="{9CE835D7-5F25-2F49-993C-CF336C6F45E2}" type="pres">
      <dgm:prSet presAssocID="{AD954D48-12AA-A74B-96E7-EC714D33D98D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C8F8E02E-AE2B-0048-9B59-7ED6325C5BA0}" type="pres">
      <dgm:prSet presAssocID="{AD954D48-12AA-A74B-96E7-EC714D33D98D}" presName="connTx" presStyleLbl="parChTrans1D3" presStyleIdx="1" presStyleCnt="4"/>
      <dgm:spPr/>
      <dgm:t>
        <a:bodyPr/>
        <a:lstStyle/>
        <a:p>
          <a:endParaRPr lang="en-US"/>
        </a:p>
      </dgm:t>
    </dgm:pt>
    <dgm:pt modelId="{42D4898B-F930-9141-A3FE-677D84DE0465}" type="pres">
      <dgm:prSet presAssocID="{FC8E46F2-3BEB-5C4C-97CE-BE4ADD9F7B86}" presName="root2" presStyleCnt="0"/>
      <dgm:spPr/>
    </dgm:pt>
    <dgm:pt modelId="{A5CF5E36-67C2-294B-A660-513098B73AA0}" type="pres">
      <dgm:prSet presAssocID="{FC8E46F2-3BEB-5C4C-97CE-BE4ADD9F7B86}" presName="LevelTwoTextNode" presStyleLbl="node3" presStyleIdx="1" presStyleCnt="4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834D52-1BC5-5D41-8A59-FDA8D38B3D16}" type="pres">
      <dgm:prSet presAssocID="{FC8E46F2-3BEB-5C4C-97CE-BE4ADD9F7B86}" presName="level3hierChild" presStyleCnt="0"/>
      <dgm:spPr/>
    </dgm:pt>
    <dgm:pt modelId="{79F35E16-AF14-9B49-8019-CC0608F87B4D}" type="pres">
      <dgm:prSet presAssocID="{B6F6E46D-A597-C647-BF9E-51E0C22EC16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A201A87-11DC-2F43-B198-591B9ECDD40C}" type="pres">
      <dgm:prSet presAssocID="{B6F6E46D-A597-C647-BF9E-51E0C22EC16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A7BD93B-EE17-9648-8A28-99014C7CFE84}" type="pres">
      <dgm:prSet presAssocID="{3F7BA856-A63D-5E46-A546-E5A24044F650}" presName="root2" presStyleCnt="0"/>
      <dgm:spPr/>
    </dgm:pt>
    <dgm:pt modelId="{56C86CF1-CBC3-C147-A2F3-DD72866BCF43}" type="pres">
      <dgm:prSet presAssocID="{3F7BA856-A63D-5E46-A546-E5A24044F650}" presName="LevelTwoTextNode" presStyleLbl="node2" presStyleIdx="1" presStyleCnt="2" custScaleX="1070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2A7110-25F4-D243-B46A-9AFC26E31D59}" type="pres">
      <dgm:prSet presAssocID="{3F7BA856-A63D-5E46-A546-E5A24044F650}" presName="level3hierChild" presStyleCnt="0"/>
      <dgm:spPr/>
    </dgm:pt>
    <dgm:pt modelId="{9686C217-429A-1C42-B0EF-516AB07BC9D5}" type="pres">
      <dgm:prSet presAssocID="{1CDC9846-DB18-CA4F-880B-99C9C2343B6B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B4703125-27BB-9C48-A7D2-A81A5BCCC9D2}" type="pres">
      <dgm:prSet presAssocID="{1CDC9846-DB18-CA4F-880B-99C9C2343B6B}" presName="connTx" presStyleLbl="parChTrans1D3" presStyleIdx="2" presStyleCnt="4"/>
      <dgm:spPr/>
      <dgm:t>
        <a:bodyPr/>
        <a:lstStyle/>
        <a:p>
          <a:endParaRPr lang="en-US"/>
        </a:p>
      </dgm:t>
    </dgm:pt>
    <dgm:pt modelId="{06FB407D-1AD3-2C48-9F81-70D68504FB77}" type="pres">
      <dgm:prSet presAssocID="{A2C3E5BB-B837-6F41-9308-DCFEFFA3364C}" presName="root2" presStyleCnt="0"/>
      <dgm:spPr/>
    </dgm:pt>
    <dgm:pt modelId="{AE89C491-C0A5-214C-90DC-EF86427FD730}" type="pres">
      <dgm:prSet presAssocID="{A2C3E5BB-B837-6F41-9308-DCFEFFA3364C}" presName="LevelTwoTextNode" presStyleLbl="node3" presStyleIdx="2" presStyleCnt="4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29C5DC-C491-1D4D-8171-C92105B7DE04}" type="pres">
      <dgm:prSet presAssocID="{A2C3E5BB-B837-6F41-9308-DCFEFFA3364C}" presName="level3hierChild" presStyleCnt="0"/>
      <dgm:spPr/>
    </dgm:pt>
    <dgm:pt modelId="{58C9F512-4074-CB4E-A8C5-4F7C91A64220}" type="pres">
      <dgm:prSet presAssocID="{3D3F0953-0DAB-504E-BFBB-55C2A32DFA68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4FB9989A-ABA7-124D-B06D-8C03FCC845B5}" type="pres">
      <dgm:prSet presAssocID="{3D3F0953-0DAB-504E-BFBB-55C2A32DFA68}" presName="connTx" presStyleLbl="parChTrans1D3" presStyleIdx="3" presStyleCnt="4"/>
      <dgm:spPr/>
      <dgm:t>
        <a:bodyPr/>
        <a:lstStyle/>
        <a:p>
          <a:endParaRPr lang="en-US"/>
        </a:p>
      </dgm:t>
    </dgm:pt>
    <dgm:pt modelId="{6C939E4E-6AF0-CC4B-86F2-142FC7037DFB}" type="pres">
      <dgm:prSet presAssocID="{EA0CF049-35D1-024A-8B2D-E01F6873B5DB}" presName="root2" presStyleCnt="0"/>
      <dgm:spPr/>
    </dgm:pt>
    <dgm:pt modelId="{1FEC3823-4181-F642-B269-937BCBC9BE4C}" type="pres">
      <dgm:prSet presAssocID="{EA0CF049-35D1-024A-8B2D-E01F6873B5DB}" presName="LevelTwoTextNode" presStyleLbl="node3" presStyleIdx="3" presStyleCnt="4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EDFD94-7542-2145-988D-44E89AD030D9}" type="pres">
      <dgm:prSet presAssocID="{EA0CF049-35D1-024A-8B2D-E01F6873B5DB}" presName="level3hierChild" presStyleCnt="0"/>
      <dgm:spPr/>
    </dgm:pt>
  </dgm:ptLst>
  <dgm:cxnLst>
    <dgm:cxn modelId="{64685D71-9A14-E24D-B256-1CEFD760B64D}" type="presOf" srcId="{FC8E46F2-3BEB-5C4C-97CE-BE4ADD9F7B86}" destId="{A5CF5E36-67C2-294B-A660-513098B73AA0}" srcOrd="0" destOrd="0" presId="urn:microsoft.com/office/officeart/2005/8/layout/hierarchy2"/>
    <dgm:cxn modelId="{A6E27EB5-9E3A-7F43-98D8-59A19525C716}" type="presOf" srcId="{700B12CF-A4BD-214D-B9B6-5B5BCB17BCA8}" destId="{249A94DA-E19D-014F-8D90-B3A2913662ED}" srcOrd="0" destOrd="0" presId="urn:microsoft.com/office/officeart/2005/8/layout/hierarchy2"/>
    <dgm:cxn modelId="{31727A15-B092-BE44-B26E-5C37C4CE39EC}" type="presOf" srcId="{700B12CF-A4BD-214D-B9B6-5B5BCB17BCA8}" destId="{324DB2FD-1600-FD45-B445-3AF5A5BE7593}" srcOrd="1" destOrd="0" presId="urn:microsoft.com/office/officeart/2005/8/layout/hierarchy2"/>
    <dgm:cxn modelId="{B8312DF3-7E35-8645-AE5D-62BE770C7BB0}" type="presOf" srcId="{B6F6E46D-A597-C647-BF9E-51E0C22EC160}" destId="{BA201A87-11DC-2F43-B198-591B9ECDD40C}" srcOrd="1" destOrd="0" presId="urn:microsoft.com/office/officeart/2005/8/layout/hierarchy2"/>
    <dgm:cxn modelId="{24F80743-6491-6A4B-9548-5525A0AB3CAF}" type="presOf" srcId="{4279EC26-CA83-F049-816C-837AAD568AC9}" destId="{D0EB0746-E8D9-6F43-8A19-2B53F063179D}" srcOrd="1" destOrd="0" presId="urn:microsoft.com/office/officeart/2005/8/layout/hierarchy2"/>
    <dgm:cxn modelId="{F5F6C3AE-3E6C-074E-B34E-BD0687D0F7F9}" type="presOf" srcId="{3D3F0953-0DAB-504E-BFBB-55C2A32DFA68}" destId="{4FB9989A-ABA7-124D-B06D-8C03FCC845B5}" srcOrd="1" destOrd="0" presId="urn:microsoft.com/office/officeart/2005/8/layout/hierarchy2"/>
    <dgm:cxn modelId="{CEF6B347-FA45-8E41-9109-8863C192D0DC}" srcId="{87B50DDA-4426-F547-BE6C-A75A72155C07}" destId="{3F7BA856-A63D-5E46-A546-E5A24044F650}" srcOrd="1" destOrd="0" parTransId="{B6F6E46D-A597-C647-BF9E-51E0C22EC160}" sibTransId="{DFC817A6-689E-CE4B-8EAC-C5238BFA7631}"/>
    <dgm:cxn modelId="{2791F1E2-47BD-D84D-82AE-285C8E073746}" srcId="{52FAB8B4-A8E1-3F47-B8B2-0F18EC961EAA}" destId="{7404F6F1-8807-8248-B372-369B4838D57F}" srcOrd="0" destOrd="0" parTransId="{700B12CF-A4BD-214D-B9B6-5B5BCB17BCA8}" sibTransId="{582F99D4-80C6-2B48-AAD8-5FACB6698B32}"/>
    <dgm:cxn modelId="{C1397369-4A27-9042-ABB3-5562DA02110C}" type="presOf" srcId="{1E230B91-E6EF-E540-BD48-A3614140E6B5}" destId="{3CB78835-350A-A14E-A899-594D77A30505}" srcOrd="0" destOrd="0" presId="urn:microsoft.com/office/officeart/2005/8/layout/hierarchy2"/>
    <dgm:cxn modelId="{41B1A6DD-D130-2B4E-95C6-B1D5FAD37075}" type="presOf" srcId="{B6F6E46D-A597-C647-BF9E-51E0C22EC160}" destId="{79F35E16-AF14-9B49-8019-CC0608F87B4D}" srcOrd="0" destOrd="0" presId="urn:microsoft.com/office/officeart/2005/8/layout/hierarchy2"/>
    <dgm:cxn modelId="{9AA7F61C-25B8-B04A-92CD-41DF8EB60090}" type="presOf" srcId="{AD954D48-12AA-A74B-96E7-EC714D33D98D}" destId="{C8F8E02E-AE2B-0048-9B59-7ED6325C5BA0}" srcOrd="1" destOrd="0" presId="urn:microsoft.com/office/officeart/2005/8/layout/hierarchy2"/>
    <dgm:cxn modelId="{FE509F97-4E86-4340-9A7B-80799BAF757A}" type="presOf" srcId="{87B50DDA-4426-F547-BE6C-A75A72155C07}" destId="{67ED8075-2F86-8042-9A3F-FD02F534453B}" srcOrd="0" destOrd="0" presId="urn:microsoft.com/office/officeart/2005/8/layout/hierarchy2"/>
    <dgm:cxn modelId="{65714864-4474-1C4F-B0EC-625E3198C106}" type="presOf" srcId="{3D3F0953-0DAB-504E-BFBB-55C2A32DFA68}" destId="{58C9F512-4074-CB4E-A8C5-4F7C91A64220}" srcOrd="0" destOrd="0" presId="urn:microsoft.com/office/officeart/2005/8/layout/hierarchy2"/>
    <dgm:cxn modelId="{C9264CF6-585C-2143-BB3A-BCC46FCA9802}" type="presOf" srcId="{7404F6F1-8807-8248-B372-369B4838D57F}" destId="{726D1954-9637-2F4D-A5B1-9F13CBAC59C7}" srcOrd="0" destOrd="0" presId="urn:microsoft.com/office/officeart/2005/8/layout/hierarchy2"/>
    <dgm:cxn modelId="{339D5D38-2874-8848-9B60-5A39DF855C46}" type="presOf" srcId="{AD954D48-12AA-A74B-96E7-EC714D33D98D}" destId="{9CE835D7-5F25-2F49-993C-CF336C6F45E2}" srcOrd="0" destOrd="0" presId="urn:microsoft.com/office/officeart/2005/8/layout/hierarchy2"/>
    <dgm:cxn modelId="{B85399D1-0597-AF4F-B368-38B275121601}" srcId="{3F7BA856-A63D-5E46-A546-E5A24044F650}" destId="{EA0CF049-35D1-024A-8B2D-E01F6873B5DB}" srcOrd="1" destOrd="0" parTransId="{3D3F0953-0DAB-504E-BFBB-55C2A32DFA68}" sibTransId="{4542ACA0-1935-C448-91A8-4801FCC8801C}"/>
    <dgm:cxn modelId="{705483E4-5A64-BE49-A5C1-9B18422F0A81}" srcId="{1E230B91-E6EF-E540-BD48-A3614140E6B5}" destId="{87B50DDA-4426-F547-BE6C-A75A72155C07}" srcOrd="0" destOrd="0" parTransId="{62C5D133-16C6-F947-9317-271112DE2FD9}" sibTransId="{D8155AF6-EF33-504B-B333-5D633085A07C}"/>
    <dgm:cxn modelId="{6F0D03B5-CEC1-2D47-91C6-DC0F847685A1}" type="presOf" srcId="{A2C3E5BB-B837-6F41-9308-DCFEFFA3364C}" destId="{AE89C491-C0A5-214C-90DC-EF86427FD730}" srcOrd="0" destOrd="0" presId="urn:microsoft.com/office/officeart/2005/8/layout/hierarchy2"/>
    <dgm:cxn modelId="{9F96CA92-006D-7349-9783-CBB187FD6F99}" type="presOf" srcId="{3F7BA856-A63D-5E46-A546-E5A24044F650}" destId="{56C86CF1-CBC3-C147-A2F3-DD72866BCF43}" srcOrd="0" destOrd="0" presId="urn:microsoft.com/office/officeart/2005/8/layout/hierarchy2"/>
    <dgm:cxn modelId="{5F5004EB-A66E-854B-B75D-6DE79D9953FA}" type="presOf" srcId="{1CDC9846-DB18-CA4F-880B-99C9C2343B6B}" destId="{9686C217-429A-1C42-B0EF-516AB07BC9D5}" srcOrd="0" destOrd="0" presId="urn:microsoft.com/office/officeart/2005/8/layout/hierarchy2"/>
    <dgm:cxn modelId="{0878170D-42F3-1D42-8A2D-3F7EAD569576}" srcId="{52FAB8B4-A8E1-3F47-B8B2-0F18EC961EAA}" destId="{FC8E46F2-3BEB-5C4C-97CE-BE4ADD9F7B86}" srcOrd="1" destOrd="0" parTransId="{AD954D48-12AA-A74B-96E7-EC714D33D98D}" sibTransId="{E7E775EF-9CF4-B44B-A7E5-2BF94F25C267}"/>
    <dgm:cxn modelId="{72B359DE-7FA1-E44E-8C04-AC5750084793}" type="presOf" srcId="{1CDC9846-DB18-CA4F-880B-99C9C2343B6B}" destId="{B4703125-27BB-9C48-A7D2-A81A5BCCC9D2}" srcOrd="1" destOrd="0" presId="urn:microsoft.com/office/officeart/2005/8/layout/hierarchy2"/>
    <dgm:cxn modelId="{BA90A0C7-E3F7-5A40-AC55-985FD5610825}" type="presOf" srcId="{4279EC26-CA83-F049-816C-837AAD568AC9}" destId="{A90472CC-402D-4345-B9EF-A0F4240E692D}" srcOrd="0" destOrd="0" presId="urn:microsoft.com/office/officeart/2005/8/layout/hierarchy2"/>
    <dgm:cxn modelId="{F199558A-7D07-5340-BBD2-93F6DAFDBC73}" type="presOf" srcId="{EA0CF049-35D1-024A-8B2D-E01F6873B5DB}" destId="{1FEC3823-4181-F642-B269-937BCBC9BE4C}" srcOrd="0" destOrd="0" presId="urn:microsoft.com/office/officeart/2005/8/layout/hierarchy2"/>
    <dgm:cxn modelId="{C2F33B5F-32E2-6B42-A06C-E8A42DDEA164}" srcId="{87B50DDA-4426-F547-BE6C-A75A72155C07}" destId="{52FAB8B4-A8E1-3F47-B8B2-0F18EC961EAA}" srcOrd="0" destOrd="0" parTransId="{4279EC26-CA83-F049-816C-837AAD568AC9}" sibTransId="{44BAAD7F-B2FA-5B4D-9FEF-AEDE709003EF}"/>
    <dgm:cxn modelId="{960C3B92-8AC8-034A-864E-9142A9B15BB4}" srcId="{3F7BA856-A63D-5E46-A546-E5A24044F650}" destId="{A2C3E5BB-B837-6F41-9308-DCFEFFA3364C}" srcOrd="0" destOrd="0" parTransId="{1CDC9846-DB18-CA4F-880B-99C9C2343B6B}" sibTransId="{B23A4BEF-F076-034E-AC01-76526F3C6D1D}"/>
    <dgm:cxn modelId="{4CFC3D9A-4913-0343-ACAB-8EBF43CDA2B2}" type="presOf" srcId="{52FAB8B4-A8E1-3F47-B8B2-0F18EC961EAA}" destId="{C417F5B6-72F7-954E-96A5-5DBFCEC022C5}" srcOrd="0" destOrd="0" presId="urn:microsoft.com/office/officeart/2005/8/layout/hierarchy2"/>
    <dgm:cxn modelId="{45E74262-1FE3-8A43-901F-659DF1366BFA}" type="presParOf" srcId="{3CB78835-350A-A14E-A899-594D77A30505}" destId="{E6C39C86-92D7-E942-843F-7AECF57A9CF2}" srcOrd="0" destOrd="0" presId="urn:microsoft.com/office/officeart/2005/8/layout/hierarchy2"/>
    <dgm:cxn modelId="{3B30B000-AE35-FC4D-9684-85EE024899C7}" type="presParOf" srcId="{E6C39C86-92D7-E942-843F-7AECF57A9CF2}" destId="{67ED8075-2F86-8042-9A3F-FD02F534453B}" srcOrd="0" destOrd="0" presId="urn:microsoft.com/office/officeart/2005/8/layout/hierarchy2"/>
    <dgm:cxn modelId="{3C60915A-995D-6E45-A12E-37973758E995}" type="presParOf" srcId="{E6C39C86-92D7-E942-843F-7AECF57A9CF2}" destId="{8E92DCB0-C411-2C40-BBCE-F8F9A4E16DFA}" srcOrd="1" destOrd="0" presId="urn:microsoft.com/office/officeart/2005/8/layout/hierarchy2"/>
    <dgm:cxn modelId="{632A093A-FBD1-324C-9DC2-97A5D4AD33A4}" type="presParOf" srcId="{8E92DCB0-C411-2C40-BBCE-F8F9A4E16DFA}" destId="{A90472CC-402D-4345-B9EF-A0F4240E692D}" srcOrd="0" destOrd="0" presId="urn:microsoft.com/office/officeart/2005/8/layout/hierarchy2"/>
    <dgm:cxn modelId="{40CF0348-A874-A645-ADA1-57BE2B26B727}" type="presParOf" srcId="{A90472CC-402D-4345-B9EF-A0F4240E692D}" destId="{D0EB0746-E8D9-6F43-8A19-2B53F063179D}" srcOrd="0" destOrd="0" presId="urn:microsoft.com/office/officeart/2005/8/layout/hierarchy2"/>
    <dgm:cxn modelId="{00AB4C9D-61C9-FA4A-A444-583CD85A4062}" type="presParOf" srcId="{8E92DCB0-C411-2C40-BBCE-F8F9A4E16DFA}" destId="{A1EF5957-A52B-8749-9212-C4A809BC9C33}" srcOrd="1" destOrd="0" presId="urn:microsoft.com/office/officeart/2005/8/layout/hierarchy2"/>
    <dgm:cxn modelId="{66A3C345-2FC3-9D4C-8ABF-B7D43200FA86}" type="presParOf" srcId="{A1EF5957-A52B-8749-9212-C4A809BC9C33}" destId="{C417F5B6-72F7-954E-96A5-5DBFCEC022C5}" srcOrd="0" destOrd="0" presId="urn:microsoft.com/office/officeart/2005/8/layout/hierarchy2"/>
    <dgm:cxn modelId="{CD539022-8925-5B45-B084-A6937DEC32E7}" type="presParOf" srcId="{A1EF5957-A52B-8749-9212-C4A809BC9C33}" destId="{1A058E97-3A7D-AA4E-9592-B4A9B001CCB4}" srcOrd="1" destOrd="0" presId="urn:microsoft.com/office/officeart/2005/8/layout/hierarchy2"/>
    <dgm:cxn modelId="{4788E274-1AD0-1246-8D5A-F9494D5DA5CC}" type="presParOf" srcId="{1A058E97-3A7D-AA4E-9592-B4A9B001CCB4}" destId="{249A94DA-E19D-014F-8D90-B3A2913662ED}" srcOrd="0" destOrd="0" presId="urn:microsoft.com/office/officeart/2005/8/layout/hierarchy2"/>
    <dgm:cxn modelId="{607F5EA1-715C-554D-AAD9-419C67D620E4}" type="presParOf" srcId="{249A94DA-E19D-014F-8D90-B3A2913662ED}" destId="{324DB2FD-1600-FD45-B445-3AF5A5BE7593}" srcOrd="0" destOrd="0" presId="urn:microsoft.com/office/officeart/2005/8/layout/hierarchy2"/>
    <dgm:cxn modelId="{43E08ED5-1CEA-5747-80E7-B72153715A9A}" type="presParOf" srcId="{1A058E97-3A7D-AA4E-9592-B4A9B001CCB4}" destId="{0DDA97F2-22F0-B74F-90FE-52337C009B70}" srcOrd="1" destOrd="0" presId="urn:microsoft.com/office/officeart/2005/8/layout/hierarchy2"/>
    <dgm:cxn modelId="{B277BEBA-4E5E-4046-8169-910A42C2C96E}" type="presParOf" srcId="{0DDA97F2-22F0-B74F-90FE-52337C009B70}" destId="{726D1954-9637-2F4D-A5B1-9F13CBAC59C7}" srcOrd="0" destOrd="0" presId="urn:microsoft.com/office/officeart/2005/8/layout/hierarchy2"/>
    <dgm:cxn modelId="{76DF7499-FCAD-9C46-B88F-CA8009B0B97C}" type="presParOf" srcId="{0DDA97F2-22F0-B74F-90FE-52337C009B70}" destId="{78595139-C214-C744-BF66-38B45858AFCE}" srcOrd="1" destOrd="0" presId="urn:microsoft.com/office/officeart/2005/8/layout/hierarchy2"/>
    <dgm:cxn modelId="{A5E4BA6B-7F64-7543-B5C4-19E8F0232627}" type="presParOf" srcId="{1A058E97-3A7D-AA4E-9592-B4A9B001CCB4}" destId="{9CE835D7-5F25-2F49-993C-CF336C6F45E2}" srcOrd="2" destOrd="0" presId="urn:microsoft.com/office/officeart/2005/8/layout/hierarchy2"/>
    <dgm:cxn modelId="{EE875FE0-D8F6-F14C-82FE-B2CCC391C5B9}" type="presParOf" srcId="{9CE835D7-5F25-2F49-993C-CF336C6F45E2}" destId="{C8F8E02E-AE2B-0048-9B59-7ED6325C5BA0}" srcOrd="0" destOrd="0" presId="urn:microsoft.com/office/officeart/2005/8/layout/hierarchy2"/>
    <dgm:cxn modelId="{0EF0AE41-9EEB-634B-9086-1C69E74BAA59}" type="presParOf" srcId="{1A058E97-3A7D-AA4E-9592-B4A9B001CCB4}" destId="{42D4898B-F930-9141-A3FE-677D84DE0465}" srcOrd="3" destOrd="0" presId="urn:microsoft.com/office/officeart/2005/8/layout/hierarchy2"/>
    <dgm:cxn modelId="{1A05A231-DA74-094A-9FAC-FB54E4421542}" type="presParOf" srcId="{42D4898B-F930-9141-A3FE-677D84DE0465}" destId="{A5CF5E36-67C2-294B-A660-513098B73AA0}" srcOrd="0" destOrd="0" presId="urn:microsoft.com/office/officeart/2005/8/layout/hierarchy2"/>
    <dgm:cxn modelId="{6506B81B-585B-FD41-A078-C6698428BFCF}" type="presParOf" srcId="{42D4898B-F930-9141-A3FE-677D84DE0465}" destId="{18834D52-1BC5-5D41-8A59-FDA8D38B3D16}" srcOrd="1" destOrd="0" presId="urn:microsoft.com/office/officeart/2005/8/layout/hierarchy2"/>
    <dgm:cxn modelId="{DD248396-E62F-2E40-8330-2C1804655618}" type="presParOf" srcId="{8E92DCB0-C411-2C40-BBCE-F8F9A4E16DFA}" destId="{79F35E16-AF14-9B49-8019-CC0608F87B4D}" srcOrd="2" destOrd="0" presId="urn:microsoft.com/office/officeart/2005/8/layout/hierarchy2"/>
    <dgm:cxn modelId="{2C93951A-02A3-FE46-AAA6-0103B649939C}" type="presParOf" srcId="{79F35E16-AF14-9B49-8019-CC0608F87B4D}" destId="{BA201A87-11DC-2F43-B198-591B9ECDD40C}" srcOrd="0" destOrd="0" presId="urn:microsoft.com/office/officeart/2005/8/layout/hierarchy2"/>
    <dgm:cxn modelId="{7E134373-E9FE-9C43-AC0D-FBB2A5EACB56}" type="presParOf" srcId="{8E92DCB0-C411-2C40-BBCE-F8F9A4E16DFA}" destId="{6A7BD93B-EE17-9648-8A28-99014C7CFE84}" srcOrd="3" destOrd="0" presId="urn:microsoft.com/office/officeart/2005/8/layout/hierarchy2"/>
    <dgm:cxn modelId="{8C06AD40-2D08-0147-9112-0CCEC32C0B21}" type="presParOf" srcId="{6A7BD93B-EE17-9648-8A28-99014C7CFE84}" destId="{56C86CF1-CBC3-C147-A2F3-DD72866BCF43}" srcOrd="0" destOrd="0" presId="urn:microsoft.com/office/officeart/2005/8/layout/hierarchy2"/>
    <dgm:cxn modelId="{6B55CD48-9CC8-7347-AE88-90C240FF29D2}" type="presParOf" srcId="{6A7BD93B-EE17-9648-8A28-99014C7CFE84}" destId="{AB2A7110-25F4-D243-B46A-9AFC26E31D59}" srcOrd="1" destOrd="0" presId="urn:microsoft.com/office/officeart/2005/8/layout/hierarchy2"/>
    <dgm:cxn modelId="{5F86D847-9227-0247-9F2E-40D4E51849A9}" type="presParOf" srcId="{AB2A7110-25F4-D243-B46A-9AFC26E31D59}" destId="{9686C217-429A-1C42-B0EF-516AB07BC9D5}" srcOrd="0" destOrd="0" presId="urn:microsoft.com/office/officeart/2005/8/layout/hierarchy2"/>
    <dgm:cxn modelId="{2C4A58A3-BDB6-C947-8F6F-40FFD81EA03B}" type="presParOf" srcId="{9686C217-429A-1C42-B0EF-516AB07BC9D5}" destId="{B4703125-27BB-9C48-A7D2-A81A5BCCC9D2}" srcOrd="0" destOrd="0" presId="urn:microsoft.com/office/officeart/2005/8/layout/hierarchy2"/>
    <dgm:cxn modelId="{18C8F493-064E-1D41-8CD1-E37196BEBA71}" type="presParOf" srcId="{AB2A7110-25F4-D243-B46A-9AFC26E31D59}" destId="{06FB407D-1AD3-2C48-9F81-70D68504FB77}" srcOrd="1" destOrd="0" presId="urn:microsoft.com/office/officeart/2005/8/layout/hierarchy2"/>
    <dgm:cxn modelId="{2545F0FF-84EA-8F44-98E8-B53BE768D1AD}" type="presParOf" srcId="{06FB407D-1AD3-2C48-9F81-70D68504FB77}" destId="{AE89C491-C0A5-214C-90DC-EF86427FD730}" srcOrd="0" destOrd="0" presId="urn:microsoft.com/office/officeart/2005/8/layout/hierarchy2"/>
    <dgm:cxn modelId="{BFB8E6F4-B45D-CF45-8971-63FBF28DFBB9}" type="presParOf" srcId="{06FB407D-1AD3-2C48-9F81-70D68504FB77}" destId="{2E29C5DC-C491-1D4D-8171-C92105B7DE04}" srcOrd="1" destOrd="0" presId="urn:microsoft.com/office/officeart/2005/8/layout/hierarchy2"/>
    <dgm:cxn modelId="{81C31A57-ABA4-F443-99C6-C1E6B2BA7AD3}" type="presParOf" srcId="{AB2A7110-25F4-D243-B46A-9AFC26E31D59}" destId="{58C9F512-4074-CB4E-A8C5-4F7C91A64220}" srcOrd="2" destOrd="0" presId="urn:microsoft.com/office/officeart/2005/8/layout/hierarchy2"/>
    <dgm:cxn modelId="{CF9E3227-92B4-3B42-ACD5-1BB12C8BABFF}" type="presParOf" srcId="{58C9F512-4074-CB4E-A8C5-4F7C91A64220}" destId="{4FB9989A-ABA7-124D-B06D-8C03FCC845B5}" srcOrd="0" destOrd="0" presId="urn:microsoft.com/office/officeart/2005/8/layout/hierarchy2"/>
    <dgm:cxn modelId="{D03AC379-5761-D24F-B78B-CE7CE3216BC8}" type="presParOf" srcId="{AB2A7110-25F4-D243-B46A-9AFC26E31D59}" destId="{6C939E4E-6AF0-CC4B-86F2-142FC7037DFB}" srcOrd="3" destOrd="0" presId="urn:microsoft.com/office/officeart/2005/8/layout/hierarchy2"/>
    <dgm:cxn modelId="{922FDAA6-CD0A-7E44-8525-06770A6BB021}" type="presParOf" srcId="{6C939E4E-6AF0-CC4B-86F2-142FC7037DFB}" destId="{1FEC3823-4181-F642-B269-937BCBC9BE4C}" srcOrd="0" destOrd="0" presId="urn:microsoft.com/office/officeart/2005/8/layout/hierarchy2"/>
    <dgm:cxn modelId="{528B66C8-E36C-8C40-BAC6-23454D80AB92}" type="presParOf" srcId="{6C939E4E-6AF0-CC4B-86F2-142FC7037DFB}" destId="{89EDFD94-7542-2145-988D-44E89AD030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230B91-E6EF-E540-BD48-A3614140E6B5}" type="doc">
      <dgm:prSet loTypeId="urn:microsoft.com/office/officeart/2005/8/layout/hierarchy2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7B50DDA-4426-F547-BE6C-A75A72155C07}">
      <dgm:prSet phldrT="[Text]" custT="1"/>
      <dgm:spPr/>
      <dgm:t>
        <a:bodyPr/>
        <a:lstStyle/>
        <a:p>
          <a:r>
            <a:rPr lang="en-US" sz="2000" b="1" i="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Apply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2C5D133-16C6-F947-9317-271112DE2FD9}" type="parTrans" cxnId="{705483E4-5A64-BE49-A5C1-9B18422F0A81}">
      <dgm:prSet custT="1"/>
      <dgm:spPr>
        <a:solidFill>
          <a:schemeClr val="bg1">
            <a:lumMod val="75000"/>
            <a:lumOff val="25000"/>
          </a:schemeClr>
        </a:solidFill>
        <a:ln>
          <a:solidFill>
            <a:schemeClr val="bg1">
              <a:lumMod val="65000"/>
              <a:lumOff val="35000"/>
            </a:schemeClr>
          </a:solidFill>
        </a:ln>
      </dgm:spPr>
      <dgm:t>
        <a:bodyPr/>
        <a:lstStyle/>
        <a:p>
          <a:endParaRPr lang="en-US" sz="900">
            <a:solidFill>
              <a:schemeClr val="tx1">
                <a:lumMod val="65000"/>
              </a:schemeClr>
            </a:solidFill>
          </a:endParaRPr>
        </a:p>
      </dgm:t>
    </dgm:pt>
    <dgm:pt modelId="{D8155AF6-EF33-504B-B333-5D633085A07C}" type="sibTrans" cxnId="{705483E4-5A64-BE49-A5C1-9B18422F0A81}">
      <dgm:prSet/>
      <dgm:spPr/>
      <dgm:t>
        <a:bodyPr/>
        <a:lstStyle/>
        <a:p>
          <a:endParaRPr lang="en-US"/>
        </a:p>
      </dgm:t>
    </dgm:pt>
    <dgm:pt modelId="{52FAB8B4-A8E1-3F47-B8B2-0F18EC961EAA}">
      <dgm:prSet phldrT="[Text]" custT="1"/>
      <dgm:spPr/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TypeApply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279EC26-CA83-F049-816C-837AAD568AC9}" type="parTrans" cxnId="{C2F33B5F-32E2-6B42-A06C-E8A42DDEA164}">
      <dgm:prSet custT="1"/>
      <dgm:spPr/>
      <dgm:t>
        <a:bodyPr/>
        <a:lstStyle/>
        <a:p>
          <a:endParaRPr lang="en-US" sz="900"/>
        </a:p>
      </dgm:t>
    </dgm:pt>
    <dgm:pt modelId="{44BAAD7F-B2FA-5B4D-9FEF-AEDE709003EF}" type="sibTrans" cxnId="{C2F33B5F-32E2-6B42-A06C-E8A42DDEA164}">
      <dgm:prSet/>
      <dgm:spPr/>
      <dgm:t>
        <a:bodyPr/>
        <a:lstStyle/>
        <a:p>
          <a:endParaRPr lang="en-US"/>
        </a:p>
      </dgm:t>
    </dgm:pt>
    <dgm:pt modelId="{7404F6F1-8807-8248-B372-369B4838D57F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Contextualizer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00B12CF-A4BD-214D-B9B6-5B5BCB17BCA8}" type="parTrans" cxnId="{2791F1E2-47BD-D84D-82AE-285C8E073746}">
      <dgm:prSet custT="1"/>
      <dgm:spPr/>
      <dgm:t>
        <a:bodyPr/>
        <a:lstStyle/>
        <a:p>
          <a:endParaRPr lang="en-US" sz="900"/>
        </a:p>
      </dgm:t>
    </dgm:pt>
    <dgm:pt modelId="{582F99D4-80C6-2B48-AAD8-5FACB6698B32}" type="sibTrans" cxnId="{2791F1E2-47BD-D84D-82AE-285C8E073746}">
      <dgm:prSet/>
      <dgm:spPr/>
      <dgm:t>
        <a:bodyPr/>
        <a:lstStyle/>
        <a:p>
          <a:endParaRPr lang="en-US"/>
        </a:p>
      </dgm:t>
    </dgm:pt>
    <dgm:pt modelId="{FC8E46F2-3BEB-5C4C-97CE-BE4ADD9F7B86}">
      <dgm:prSet phldrT="[Text]" custT="1"/>
      <dgm:spPr>
        <a:solidFill>
          <a:srgbClr val="595959"/>
        </a:solidFill>
        <a:ln>
          <a:solidFill>
            <a:srgbClr val="7F7F7F"/>
          </a:solidFill>
        </a:ln>
      </dgm:spPr>
      <dgm:t>
        <a:bodyPr/>
        <a:lstStyle/>
        <a:p>
          <a:r>
            <a:rPr lang="en-US" sz="2000" b="1" i="1" dirty="0" err="1" smtClean="0">
              <a:solidFill>
                <a:schemeClr val="tx1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Φ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D954D48-12AA-A74B-96E7-EC714D33D98D}" type="parTrans" cxnId="{0878170D-42F3-1D42-8A2D-3F7EAD569576}">
      <dgm:prSet custT="1"/>
      <dgm:spPr/>
      <dgm:t>
        <a:bodyPr/>
        <a:lstStyle/>
        <a:p>
          <a:endParaRPr lang="en-US" sz="900"/>
        </a:p>
      </dgm:t>
    </dgm:pt>
    <dgm:pt modelId="{E7E775EF-9CF4-B44B-A7E5-2BF94F25C267}" type="sibTrans" cxnId="{0878170D-42F3-1D42-8A2D-3F7EAD569576}">
      <dgm:prSet/>
      <dgm:spPr/>
      <dgm:t>
        <a:bodyPr/>
        <a:lstStyle/>
        <a:p>
          <a:endParaRPr lang="en-US"/>
        </a:p>
      </dgm:t>
    </dgm:pt>
    <dgm:pt modelId="{3F7BA856-A63D-5E46-A546-E5A24044F650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i="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Select</a:t>
          </a:r>
          <a:endParaRPr lang="en-US" sz="2000" b="1" i="0" dirty="0"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FC817A6-689E-CE4B-8EAC-C5238BFA7631}" type="sibTrans" cxnId="{CEF6B347-FA45-8E41-9109-8863C192D0DC}">
      <dgm:prSet/>
      <dgm:spPr/>
      <dgm:t>
        <a:bodyPr/>
        <a:lstStyle/>
        <a:p>
          <a:endParaRPr lang="en-US"/>
        </a:p>
      </dgm:t>
    </dgm:pt>
    <dgm:pt modelId="{B6F6E46D-A597-C647-BF9E-51E0C22EC160}" type="parTrans" cxnId="{CEF6B347-FA45-8E41-9109-8863C192D0DC}">
      <dgm:prSet custT="1"/>
      <dgm:spPr/>
      <dgm:t>
        <a:bodyPr/>
        <a:lstStyle/>
        <a:p>
          <a:endParaRPr lang="en-US" sz="900"/>
        </a:p>
      </dgm:t>
    </dgm:pt>
    <dgm:pt modelId="{EA0CF049-35D1-024A-8B2D-E01F6873B5DB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firstName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542ACA0-1935-C448-91A8-4801FCC8801C}" type="sibTrans" cxnId="{B85399D1-0597-AF4F-B368-38B275121601}">
      <dgm:prSet/>
      <dgm:spPr/>
      <dgm:t>
        <a:bodyPr/>
        <a:lstStyle/>
        <a:p>
          <a:endParaRPr lang="en-US"/>
        </a:p>
      </dgm:t>
    </dgm:pt>
    <dgm:pt modelId="{3D3F0953-0DAB-504E-BFBB-55C2A32DFA68}" type="parTrans" cxnId="{B85399D1-0597-AF4F-B368-38B275121601}">
      <dgm:prSet custT="1"/>
      <dgm:spPr/>
      <dgm:t>
        <a:bodyPr/>
        <a:lstStyle/>
        <a:p>
          <a:endParaRPr lang="en-US" sz="900"/>
        </a:p>
      </dgm:t>
    </dgm:pt>
    <dgm:pt modelId="{A2C3E5BB-B837-6F41-9308-DCFEFFA3364C}">
      <dgm:prSet phldrT="[Text]" custT="1"/>
      <dgm:spPr/>
      <dgm:t>
        <a:bodyPr/>
        <a:lstStyle/>
        <a:p>
          <a:r>
            <a:rPr lang="en-US" sz="2000" b="1" i="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Ident</a:t>
          </a:r>
          <a:r>
            <a:rPr lang="en-US" sz="2000" b="1" i="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(“p”)</a:t>
          </a:r>
          <a:endParaRPr lang="en-US" sz="2000" b="1" i="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23A4BEF-F076-034E-AC01-76526F3C6D1D}" type="sibTrans" cxnId="{960C3B92-8AC8-034A-864E-9142A9B15BB4}">
      <dgm:prSet/>
      <dgm:spPr/>
      <dgm:t>
        <a:bodyPr/>
        <a:lstStyle/>
        <a:p>
          <a:endParaRPr lang="en-US"/>
        </a:p>
      </dgm:t>
    </dgm:pt>
    <dgm:pt modelId="{1CDC9846-DB18-CA4F-880B-99C9C2343B6B}" type="parTrans" cxnId="{960C3B92-8AC8-034A-864E-9142A9B15BB4}">
      <dgm:prSet custT="1"/>
      <dgm:spPr/>
      <dgm:t>
        <a:bodyPr/>
        <a:lstStyle/>
        <a:p>
          <a:endParaRPr lang="en-US" sz="900"/>
        </a:p>
      </dgm:t>
    </dgm:pt>
    <dgm:pt modelId="{3CB78835-350A-A14E-A899-594D77A30505}" type="pres">
      <dgm:prSet presAssocID="{1E230B91-E6EF-E540-BD48-A3614140E6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39C86-92D7-E942-843F-7AECF57A9CF2}" type="pres">
      <dgm:prSet presAssocID="{87B50DDA-4426-F547-BE6C-A75A72155C07}" presName="root1" presStyleCnt="0"/>
      <dgm:spPr/>
    </dgm:pt>
    <dgm:pt modelId="{67ED8075-2F86-8042-9A3F-FD02F534453B}" type="pres">
      <dgm:prSet presAssocID="{87B50DDA-4426-F547-BE6C-A75A72155C0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92DCB0-C411-2C40-BBCE-F8F9A4E16DFA}" type="pres">
      <dgm:prSet presAssocID="{87B50DDA-4426-F547-BE6C-A75A72155C07}" presName="level2hierChild" presStyleCnt="0"/>
      <dgm:spPr/>
    </dgm:pt>
    <dgm:pt modelId="{A90472CC-402D-4345-B9EF-A0F4240E692D}" type="pres">
      <dgm:prSet presAssocID="{4279EC26-CA83-F049-816C-837AAD568AC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0EB0746-E8D9-6F43-8A19-2B53F063179D}" type="pres">
      <dgm:prSet presAssocID="{4279EC26-CA83-F049-816C-837AAD568AC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1EF5957-A52B-8749-9212-C4A809BC9C33}" type="pres">
      <dgm:prSet presAssocID="{52FAB8B4-A8E1-3F47-B8B2-0F18EC961EAA}" presName="root2" presStyleCnt="0"/>
      <dgm:spPr/>
    </dgm:pt>
    <dgm:pt modelId="{C417F5B6-72F7-954E-96A5-5DBFCEC022C5}" type="pres">
      <dgm:prSet presAssocID="{52FAB8B4-A8E1-3F47-B8B2-0F18EC961EAA}" presName="LevelTwoTextNode" presStyleLbl="node2" presStyleIdx="0" presStyleCnt="2" custScaleX="1070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058E97-3A7D-AA4E-9592-B4A9B001CCB4}" type="pres">
      <dgm:prSet presAssocID="{52FAB8B4-A8E1-3F47-B8B2-0F18EC961EAA}" presName="level3hierChild" presStyleCnt="0"/>
      <dgm:spPr/>
    </dgm:pt>
    <dgm:pt modelId="{249A94DA-E19D-014F-8D90-B3A2913662ED}" type="pres">
      <dgm:prSet presAssocID="{700B12CF-A4BD-214D-B9B6-5B5BCB17BCA8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324DB2FD-1600-FD45-B445-3AF5A5BE7593}" type="pres">
      <dgm:prSet presAssocID="{700B12CF-A4BD-214D-B9B6-5B5BCB17BCA8}" presName="connTx" presStyleLbl="parChTrans1D3" presStyleIdx="0" presStyleCnt="4"/>
      <dgm:spPr/>
      <dgm:t>
        <a:bodyPr/>
        <a:lstStyle/>
        <a:p>
          <a:endParaRPr lang="en-US"/>
        </a:p>
      </dgm:t>
    </dgm:pt>
    <dgm:pt modelId="{0DDA97F2-22F0-B74F-90FE-52337C009B70}" type="pres">
      <dgm:prSet presAssocID="{7404F6F1-8807-8248-B372-369B4838D57F}" presName="root2" presStyleCnt="0"/>
      <dgm:spPr/>
    </dgm:pt>
    <dgm:pt modelId="{726D1954-9637-2F4D-A5B1-9F13CBAC59C7}" type="pres">
      <dgm:prSet presAssocID="{7404F6F1-8807-8248-B372-369B4838D57F}" presName="LevelTwoTextNode" presStyleLbl="node3" presStyleIdx="0" presStyleCnt="4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595139-C214-C744-BF66-38B45858AFCE}" type="pres">
      <dgm:prSet presAssocID="{7404F6F1-8807-8248-B372-369B4838D57F}" presName="level3hierChild" presStyleCnt="0"/>
      <dgm:spPr/>
    </dgm:pt>
    <dgm:pt modelId="{9CE835D7-5F25-2F49-993C-CF336C6F45E2}" type="pres">
      <dgm:prSet presAssocID="{AD954D48-12AA-A74B-96E7-EC714D33D98D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C8F8E02E-AE2B-0048-9B59-7ED6325C5BA0}" type="pres">
      <dgm:prSet presAssocID="{AD954D48-12AA-A74B-96E7-EC714D33D98D}" presName="connTx" presStyleLbl="parChTrans1D3" presStyleIdx="1" presStyleCnt="4"/>
      <dgm:spPr/>
      <dgm:t>
        <a:bodyPr/>
        <a:lstStyle/>
        <a:p>
          <a:endParaRPr lang="en-US"/>
        </a:p>
      </dgm:t>
    </dgm:pt>
    <dgm:pt modelId="{42D4898B-F930-9141-A3FE-677D84DE0465}" type="pres">
      <dgm:prSet presAssocID="{FC8E46F2-3BEB-5C4C-97CE-BE4ADD9F7B86}" presName="root2" presStyleCnt="0"/>
      <dgm:spPr/>
    </dgm:pt>
    <dgm:pt modelId="{A5CF5E36-67C2-294B-A660-513098B73AA0}" type="pres">
      <dgm:prSet presAssocID="{FC8E46F2-3BEB-5C4C-97CE-BE4ADD9F7B86}" presName="LevelTwoTextNode" presStyleLbl="node3" presStyleIdx="1" presStyleCnt="4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834D52-1BC5-5D41-8A59-FDA8D38B3D16}" type="pres">
      <dgm:prSet presAssocID="{FC8E46F2-3BEB-5C4C-97CE-BE4ADD9F7B86}" presName="level3hierChild" presStyleCnt="0"/>
      <dgm:spPr/>
    </dgm:pt>
    <dgm:pt modelId="{79F35E16-AF14-9B49-8019-CC0608F87B4D}" type="pres">
      <dgm:prSet presAssocID="{B6F6E46D-A597-C647-BF9E-51E0C22EC16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A201A87-11DC-2F43-B198-591B9ECDD40C}" type="pres">
      <dgm:prSet presAssocID="{B6F6E46D-A597-C647-BF9E-51E0C22EC16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A7BD93B-EE17-9648-8A28-99014C7CFE84}" type="pres">
      <dgm:prSet presAssocID="{3F7BA856-A63D-5E46-A546-E5A24044F650}" presName="root2" presStyleCnt="0"/>
      <dgm:spPr/>
    </dgm:pt>
    <dgm:pt modelId="{56C86CF1-CBC3-C147-A2F3-DD72866BCF43}" type="pres">
      <dgm:prSet presAssocID="{3F7BA856-A63D-5E46-A546-E5A24044F650}" presName="LevelTwoTextNode" presStyleLbl="node2" presStyleIdx="1" presStyleCnt="2" custScaleX="1070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2A7110-25F4-D243-B46A-9AFC26E31D59}" type="pres">
      <dgm:prSet presAssocID="{3F7BA856-A63D-5E46-A546-E5A24044F650}" presName="level3hierChild" presStyleCnt="0"/>
      <dgm:spPr/>
    </dgm:pt>
    <dgm:pt modelId="{9686C217-429A-1C42-B0EF-516AB07BC9D5}" type="pres">
      <dgm:prSet presAssocID="{1CDC9846-DB18-CA4F-880B-99C9C2343B6B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B4703125-27BB-9C48-A7D2-A81A5BCCC9D2}" type="pres">
      <dgm:prSet presAssocID="{1CDC9846-DB18-CA4F-880B-99C9C2343B6B}" presName="connTx" presStyleLbl="parChTrans1D3" presStyleIdx="2" presStyleCnt="4"/>
      <dgm:spPr/>
      <dgm:t>
        <a:bodyPr/>
        <a:lstStyle/>
        <a:p>
          <a:endParaRPr lang="en-US"/>
        </a:p>
      </dgm:t>
    </dgm:pt>
    <dgm:pt modelId="{06FB407D-1AD3-2C48-9F81-70D68504FB77}" type="pres">
      <dgm:prSet presAssocID="{A2C3E5BB-B837-6F41-9308-DCFEFFA3364C}" presName="root2" presStyleCnt="0"/>
      <dgm:spPr/>
    </dgm:pt>
    <dgm:pt modelId="{AE89C491-C0A5-214C-90DC-EF86427FD730}" type="pres">
      <dgm:prSet presAssocID="{A2C3E5BB-B837-6F41-9308-DCFEFFA3364C}" presName="LevelTwoTextNode" presStyleLbl="node3" presStyleIdx="2" presStyleCnt="4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29C5DC-C491-1D4D-8171-C92105B7DE04}" type="pres">
      <dgm:prSet presAssocID="{A2C3E5BB-B837-6F41-9308-DCFEFFA3364C}" presName="level3hierChild" presStyleCnt="0"/>
      <dgm:spPr/>
    </dgm:pt>
    <dgm:pt modelId="{58C9F512-4074-CB4E-A8C5-4F7C91A64220}" type="pres">
      <dgm:prSet presAssocID="{3D3F0953-0DAB-504E-BFBB-55C2A32DFA68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4FB9989A-ABA7-124D-B06D-8C03FCC845B5}" type="pres">
      <dgm:prSet presAssocID="{3D3F0953-0DAB-504E-BFBB-55C2A32DFA68}" presName="connTx" presStyleLbl="parChTrans1D3" presStyleIdx="3" presStyleCnt="4"/>
      <dgm:spPr/>
      <dgm:t>
        <a:bodyPr/>
        <a:lstStyle/>
        <a:p>
          <a:endParaRPr lang="en-US"/>
        </a:p>
      </dgm:t>
    </dgm:pt>
    <dgm:pt modelId="{6C939E4E-6AF0-CC4B-86F2-142FC7037DFB}" type="pres">
      <dgm:prSet presAssocID="{EA0CF049-35D1-024A-8B2D-E01F6873B5DB}" presName="root2" presStyleCnt="0"/>
      <dgm:spPr/>
    </dgm:pt>
    <dgm:pt modelId="{1FEC3823-4181-F642-B269-937BCBC9BE4C}" type="pres">
      <dgm:prSet presAssocID="{EA0CF049-35D1-024A-8B2D-E01F6873B5DB}" presName="LevelTwoTextNode" presStyleLbl="node3" presStyleIdx="3" presStyleCnt="4" custScaleX="15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EDFD94-7542-2145-988D-44E89AD030D9}" type="pres">
      <dgm:prSet presAssocID="{EA0CF049-35D1-024A-8B2D-E01F6873B5DB}" presName="level3hierChild" presStyleCnt="0"/>
      <dgm:spPr/>
    </dgm:pt>
  </dgm:ptLst>
  <dgm:cxnLst>
    <dgm:cxn modelId="{6F536B83-B3E4-C249-B233-7D921549B5AE}" type="presOf" srcId="{87B50DDA-4426-F547-BE6C-A75A72155C07}" destId="{67ED8075-2F86-8042-9A3F-FD02F534453B}" srcOrd="0" destOrd="0" presId="urn:microsoft.com/office/officeart/2005/8/layout/hierarchy2"/>
    <dgm:cxn modelId="{EB4605D2-DEA5-8949-9B01-7C32E233D011}" type="presOf" srcId="{A2C3E5BB-B837-6F41-9308-DCFEFFA3364C}" destId="{AE89C491-C0A5-214C-90DC-EF86427FD730}" srcOrd="0" destOrd="0" presId="urn:microsoft.com/office/officeart/2005/8/layout/hierarchy2"/>
    <dgm:cxn modelId="{B85399D1-0597-AF4F-B368-38B275121601}" srcId="{3F7BA856-A63D-5E46-A546-E5A24044F650}" destId="{EA0CF049-35D1-024A-8B2D-E01F6873B5DB}" srcOrd="1" destOrd="0" parTransId="{3D3F0953-0DAB-504E-BFBB-55C2A32DFA68}" sibTransId="{4542ACA0-1935-C448-91A8-4801FCC8801C}"/>
    <dgm:cxn modelId="{5C91F8AD-0A4D-FA49-A369-82C1EDD180F9}" type="presOf" srcId="{52FAB8B4-A8E1-3F47-B8B2-0F18EC961EAA}" destId="{C417F5B6-72F7-954E-96A5-5DBFCEC022C5}" srcOrd="0" destOrd="0" presId="urn:microsoft.com/office/officeart/2005/8/layout/hierarchy2"/>
    <dgm:cxn modelId="{960C3B92-8AC8-034A-864E-9142A9B15BB4}" srcId="{3F7BA856-A63D-5E46-A546-E5A24044F650}" destId="{A2C3E5BB-B837-6F41-9308-DCFEFFA3364C}" srcOrd="0" destOrd="0" parTransId="{1CDC9846-DB18-CA4F-880B-99C9C2343B6B}" sibTransId="{B23A4BEF-F076-034E-AC01-76526F3C6D1D}"/>
    <dgm:cxn modelId="{E1DA7E38-87A8-1547-923F-0D3CFC6273FE}" type="presOf" srcId="{1E230B91-E6EF-E540-BD48-A3614140E6B5}" destId="{3CB78835-350A-A14E-A899-594D77A30505}" srcOrd="0" destOrd="0" presId="urn:microsoft.com/office/officeart/2005/8/layout/hierarchy2"/>
    <dgm:cxn modelId="{585020D7-4EAE-744B-AAA1-FB1242C48004}" type="presOf" srcId="{700B12CF-A4BD-214D-B9B6-5B5BCB17BCA8}" destId="{324DB2FD-1600-FD45-B445-3AF5A5BE7593}" srcOrd="1" destOrd="0" presId="urn:microsoft.com/office/officeart/2005/8/layout/hierarchy2"/>
    <dgm:cxn modelId="{705483E4-5A64-BE49-A5C1-9B18422F0A81}" srcId="{1E230B91-E6EF-E540-BD48-A3614140E6B5}" destId="{87B50DDA-4426-F547-BE6C-A75A72155C07}" srcOrd="0" destOrd="0" parTransId="{62C5D133-16C6-F947-9317-271112DE2FD9}" sibTransId="{D8155AF6-EF33-504B-B333-5D633085A07C}"/>
    <dgm:cxn modelId="{D85334E5-E9FC-584F-85FC-F522301F204B}" type="presOf" srcId="{7404F6F1-8807-8248-B372-369B4838D57F}" destId="{726D1954-9637-2F4D-A5B1-9F13CBAC59C7}" srcOrd="0" destOrd="0" presId="urn:microsoft.com/office/officeart/2005/8/layout/hierarchy2"/>
    <dgm:cxn modelId="{C2F33B5F-32E2-6B42-A06C-E8A42DDEA164}" srcId="{87B50DDA-4426-F547-BE6C-A75A72155C07}" destId="{52FAB8B4-A8E1-3F47-B8B2-0F18EC961EAA}" srcOrd="0" destOrd="0" parTransId="{4279EC26-CA83-F049-816C-837AAD568AC9}" sibTransId="{44BAAD7F-B2FA-5B4D-9FEF-AEDE709003EF}"/>
    <dgm:cxn modelId="{2791F1E2-47BD-D84D-82AE-285C8E073746}" srcId="{52FAB8B4-A8E1-3F47-B8B2-0F18EC961EAA}" destId="{7404F6F1-8807-8248-B372-369B4838D57F}" srcOrd="0" destOrd="0" parTransId="{700B12CF-A4BD-214D-B9B6-5B5BCB17BCA8}" sibTransId="{582F99D4-80C6-2B48-AAD8-5FACB6698B32}"/>
    <dgm:cxn modelId="{0142CAC6-7E2F-DB4E-85E3-E2C6A8B02ADB}" type="presOf" srcId="{3D3F0953-0DAB-504E-BFBB-55C2A32DFA68}" destId="{58C9F512-4074-CB4E-A8C5-4F7C91A64220}" srcOrd="0" destOrd="0" presId="urn:microsoft.com/office/officeart/2005/8/layout/hierarchy2"/>
    <dgm:cxn modelId="{06E01D9F-B372-5E40-AC15-86290895A19E}" type="presOf" srcId="{B6F6E46D-A597-C647-BF9E-51E0C22EC160}" destId="{79F35E16-AF14-9B49-8019-CC0608F87B4D}" srcOrd="0" destOrd="0" presId="urn:microsoft.com/office/officeart/2005/8/layout/hierarchy2"/>
    <dgm:cxn modelId="{AD719902-F258-B745-B73E-E21EC2F32FBB}" type="presOf" srcId="{1CDC9846-DB18-CA4F-880B-99C9C2343B6B}" destId="{B4703125-27BB-9C48-A7D2-A81A5BCCC9D2}" srcOrd="1" destOrd="0" presId="urn:microsoft.com/office/officeart/2005/8/layout/hierarchy2"/>
    <dgm:cxn modelId="{68B3AAF6-1C59-4841-8EF4-7584A4AF48E9}" type="presOf" srcId="{AD954D48-12AA-A74B-96E7-EC714D33D98D}" destId="{C8F8E02E-AE2B-0048-9B59-7ED6325C5BA0}" srcOrd="1" destOrd="0" presId="urn:microsoft.com/office/officeart/2005/8/layout/hierarchy2"/>
    <dgm:cxn modelId="{47D6C6CD-6414-3B4C-93D3-935E2126F1A1}" type="presOf" srcId="{EA0CF049-35D1-024A-8B2D-E01F6873B5DB}" destId="{1FEC3823-4181-F642-B269-937BCBC9BE4C}" srcOrd="0" destOrd="0" presId="urn:microsoft.com/office/officeart/2005/8/layout/hierarchy2"/>
    <dgm:cxn modelId="{3C9DBEF1-D7B0-3947-A6AA-403EC8CA0D5D}" type="presOf" srcId="{FC8E46F2-3BEB-5C4C-97CE-BE4ADD9F7B86}" destId="{A5CF5E36-67C2-294B-A660-513098B73AA0}" srcOrd="0" destOrd="0" presId="urn:microsoft.com/office/officeart/2005/8/layout/hierarchy2"/>
    <dgm:cxn modelId="{CEF6B347-FA45-8E41-9109-8863C192D0DC}" srcId="{87B50DDA-4426-F547-BE6C-A75A72155C07}" destId="{3F7BA856-A63D-5E46-A546-E5A24044F650}" srcOrd="1" destOrd="0" parTransId="{B6F6E46D-A597-C647-BF9E-51E0C22EC160}" sibTransId="{DFC817A6-689E-CE4B-8EAC-C5238BFA7631}"/>
    <dgm:cxn modelId="{0878170D-42F3-1D42-8A2D-3F7EAD569576}" srcId="{52FAB8B4-A8E1-3F47-B8B2-0F18EC961EAA}" destId="{FC8E46F2-3BEB-5C4C-97CE-BE4ADD9F7B86}" srcOrd="1" destOrd="0" parTransId="{AD954D48-12AA-A74B-96E7-EC714D33D98D}" sibTransId="{E7E775EF-9CF4-B44B-A7E5-2BF94F25C267}"/>
    <dgm:cxn modelId="{1FD5F320-05CC-B040-8863-7816CE6F5D9E}" type="presOf" srcId="{1CDC9846-DB18-CA4F-880B-99C9C2343B6B}" destId="{9686C217-429A-1C42-B0EF-516AB07BC9D5}" srcOrd="0" destOrd="0" presId="urn:microsoft.com/office/officeart/2005/8/layout/hierarchy2"/>
    <dgm:cxn modelId="{ADAEFA09-D378-8243-B521-5A14DCEF0C66}" type="presOf" srcId="{3D3F0953-0DAB-504E-BFBB-55C2A32DFA68}" destId="{4FB9989A-ABA7-124D-B06D-8C03FCC845B5}" srcOrd="1" destOrd="0" presId="urn:microsoft.com/office/officeart/2005/8/layout/hierarchy2"/>
    <dgm:cxn modelId="{45E142E5-8FD9-BB4F-8D0E-AA0D17010BBE}" type="presOf" srcId="{4279EC26-CA83-F049-816C-837AAD568AC9}" destId="{D0EB0746-E8D9-6F43-8A19-2B53F063179D}" srcOrd="1" destOrd="0" presId="urn:microsoft.com/office/officeart/2005/8/layout/hierarchy2"/>
    <dgm:cxn modelId="{919F2F7D-1BE9-B54B-8ADD-831951EB6A48}" type="presOf" srcId="{AD954D48-12AA-A74B-96E7-EC714D33D98D}" destId="{9CE835D7-5F25-2F49-993C-CF336C6F45E2}" srcOrd="0" destOrd="0" presId="urn:microsoft.com/office/officeart/2005/8/layout/hierarchy2"/>
    <dgm:cxn modelId="{7453978D-A1B8-EC4A-A928-FCB3F1A6F77A}" type="presOf" srcId="{4279EC26-CA83-F049-816C-837AAD568AC9}" destId="{A90472CC-402D-4345-B9EF-A0F4240E692D}" srcOrd="0" destOrd="0" presId="urn:microsoft.com/office/officeart/2005/8/layout/hierarchy2"/>
    <dgm:cxn modelId="{C034BECC-5F13-3F4C-97DD-A7EF351689B7}" type="presOf" srcId="{B6F6E46D-A597-C647-BF9E-51E0C22EC160}" destId="{BA201A87-11DC-2F43-B198-591B9ECDD40C}" srcOrd="1" destOrd="0" presId="urn:microsoft.com/office/officeart/2005/8/layout/hierarchy2"/>
    <dgm:cxn modelId="{79663ABA-18E6-BC47-B5DB-75276E5F8247}" type="presOf" srcId="{3F7BA856-A63D-5E46-A546-E5A24044F650}" destId="{56C86CF1-CBC3-C147-A2F3-DD72866BCF43}" srcOrd="0" destOrd="0" presId="urn:microsoft.com/office/officeart/2005/8/layout/hierarchy2"/>
    <dgm:cxn modelId="{0F554D86-565A-9442-A82A-1DD1A169F321}" type="presOf" srcId="{700B12CF-A4BD-214D-B9B6-5B5BCB17BCA8}" destId="{249A94DA-E19D-014F-8D90-B3A2913662ED}" srcOrd="0" destOrd="0" presId="urn:microsoft.com/office/officeart/2005/8/layout/hierarchy2"/>
    <dgm:cxn modelId="{0C8D1E6D-DF1F-B347-B9AE-17EC021A1B60}" type="presParOf" srcId="{3CB78835-350A-A14E-A899-594D77A30505}" destId="{E6C39C86-92D7-E942-843F-7AECF57A9CF2}" srcOrd="0" destOrd="0" presId="urn:microsoft.com/office/officeart/2005/8/layout/hierarchy2"/>
    <dgm:cxn modelId="{747E94A7-7D73-F540-8C36-C965A6086C9C}" type="presParOf" srcId="{E6C39C86-92D7-E942-843F-7AECF57A9CF2}" destId="{67ED8075-2F86-8042-9A3F-FD02F534453B}" srcOrd="0" destOrd="0" presId="urn:microsoft.com/office/officeart/2005/8/layout/hierarchy2"/>
    <dgm:cxn modelId="{74E2D904-3FD7-D04F-A1F7-B6E562D6E27C}" type="presParOf" srcId="{E6C39C86-92D7-E942-843F-7AECF57A9CF2}" destId="{8E92DCB0-C411-2C40-BBCE-F8F9A4E16DFA}" srcOrd="1" destOrd="0" presId="urn:microsoft.com/office/officeart/2005/8/layout/hierarchy2"/>
    <dgm:cxn modelId="{D186920D-3C72-014E-A801-4CF40CDFF6E6}" type="presParOf" srcId="{8E92DCB0-C411-2C40-BBCE-F8F9A4E16DFA}" destId="{A90472CC-402D-4345-B9EF-A0F4240E692D}" srcOrd="0" destOrd="0" presId="urn:microsoft.com/office/officeart/2005/8/layout/hierarchy2"/>
    <dgm:cxn modelId="{C7D1D47A-9DFD-8849-BDB8-3E84104D4672}" type="presParOf" srcId="{A90472CC-402D-4345-B9EF-A0F4240E692D}" destId="{D0EB0746-E8D9-6F43-8A19-2B53F063179D}" srcOrd="0" destOrd="0" presId="urn:microsoft.com/office/officeart/2005/8/layout/hierarchy2"/>
    <dgm:cxn modelId="{BD2792B5-361F-C84A-A9B8-1C907E49E222}" type="presParOf" srcId="{8E92DCB0-C411-2C40-BBCE-F8F9A4E16DFA}" destId="{A1EF5957-A52B-8749-9212-C4A809BC9C33}" srcOrd="1" destOrd="0" presId="urn:microsoft.com/office/officeart/2005/8/layout/hierarchy2"/>
    <dgm:cxn modelId="{861D1C8A-21E5-6949-9C2A-3CC1BE47930D}" type="presParOf" srcId="{A1EF5957-A52B-8749-9212-C4A809BC9C33}" destId="{C417F5B6-72F7-954E-96A5-5DBFCEC022C5}" srcOrd="0" destOrd="0" presId="urn:microsoft.com/office/officeart/2005/8/layout/hierarchy2"/>
    <dgm:cxn modelId="{19BE96D8-8C62-7E49-BD05-88CDD49D57E5}" type="presParOf" srcId="{A1EF5957-A52B-8749-9212-C4A809BC9C33}" destId="{1A058E97-3A7D-AA4E-9592-B4A9B001CCB4}" srcOrd="1" destOrd="0" presId="urn:microsoft.com/office/officeart/2005/8/layout/hierarchy2"/>
    <dgm:cxn modelId="{3F836099-EF1D-AF46-A979-14BFC3023B62}" type="presParOf" srcId="{1A058E97-3A7D-AA4E-9592-B4A9B001CCB4}" destId="{249A94DA-E19D-014F-8D90-B3A2913662ED}" srcOrd="0" destOrd="0" presId="urn:microsoft.com/office/officeart/2005/8/layout/hierarchy2"/>
    <dgm:cxn modelId="{63F61988-85BF-B441-97AB-0385A434654E}" type="presParOf" srcId="{249A94DA-E19D-014F-8D90-B3A2913662ED}" destId="{324DB2FD-1600-FD45-B445-3AF5A5BE7593}" srcOrd="0" destOrd="0" presId="urn:microsoft.com/office/officeart/2005/8/layout/hierarchy2"/>
    <dgm:cxn modelId="{ACA7FD97-8156-4B48-BB53-626A03028019}" type="presParOf" srcId="{1A058E97-3A7D-AA4E-9592-B4A9B001CCB4}" destId="{0DDA97F2-22F0-B74F-90FE-52337C009B70}" srcOrd="1" destOrd="0" presId="urn:microsoft.com/office/officeart/2005/8/layout/hierarchy2"/>
    <dgm:cxn modelId="{4BE14B0B-ABAB-B546-BA4D-09525ACAA2B8}" type="presParOf" srcId="{0DDA97F2-22F0-B74F-90FE-52337C009B70}" destId="{726D1954-9637-2F4D-A5B1-9F13CBAC59C7}" srcOrd="0" destOrd="0" presId="urn:microsoft.com/office/officeart/2005/8/layout/hierarchy2"/>
    <dgm:cxn modelId="{D0F0B9B5-522D-0C40-97DD-FC5A55D239F6}" type="presParOf" srcId="{0DDA97F2-22F0-B74F-90FE-52337C009B70}" destId="{78595139-C214-C744-BF66-38B45858AFCE}" srcOrd="1" destOrd="0" presId="urn:microsoft.com/office/officeart/2005/8/layout/hierarchy2"/>
    <dgm:cxn modelId="{028DA44B-654F-284F-B3F4-D769661FC824}" type="presParOf" srcId="{1A058E97-3A7D-AA4E-9592-B4A9B001CCB4}" destId="{9CE835D7-5F25-2F49-993C-CF336C6F45E2}" srcOrd="2" destOrd="0" presId="urn:microsoft.com/office/officeart/2005/8/layout/hierarchy2"/>
    <dgm:cxn modelId="{E596F5EB-4D04-4E45-BB78-445091B799F1}" type="presParOf" srcId="{9CE835D7-5F25-2F49-993C-CF336C6F45E2}" destId="{C8F8E02E-AE2B-0048-9B59-7ED6325C5BA0}" srcOrd="0" destOrd="0" presId="urn:microsoft.com/office/officeart/2005/8/layout/hierarchy2"/>
    <dgm:cxn modelId="{DE1ED51B-35F9-5141-A7F2-FAE80877B3F9}" type="presParOf" srcId="{1A058E97-3A7D-AA4E-9592-B4A9B001CCB4}" destId="{42D4898B-F930-9141-A3FE-677D84DE0465}" srcOrd="3" destOrd="0" presId="urn:microsoft.com/office/officeart/2005/8/layout/hierarchy2"/>
    <dgm:cxn modelId="{C06EFED0-19EE-2546-90ED-19312CD28B83}" type="presParOf" srcId="{42D4898B-F930-9141-A3FE-677D84DE0465}" destId="{A5CF5E36-67C2-294B-A660-513098B73AA0}" srcOrd="0" destOrd="0" presId="urn:microsoft.com/office/officeart/2005/8/layout/hierarchy2"/>
    <dgm:cxn modelId="{36AD839E-1755-1248-9425-85F26836574B}" type="presParOf" srcId="{42D4898B-F930-9141-A3FE-677D84DE0465}" destId="{18834D52-1BC5-5D41-8A59-FDA8D38B3D16}" srcOrd="1" destOrd="0" presId="urn:microsoft.com/office/officeart/2005/8/layout/hierarchy2"/>
    <dgm:cxn modelId="{03AEC2D5-D7E1-7044-A671-109C65C15740}" type="presParOf" srcId="{8E92DCB0-C411-2C40-BBCE-F8F9A4E16DFA}" destId="{79F35E16-AF14-9B49-8019-CC0608F87B4D}" srcOrd="2" destOrd="0" presId="urn:microsoft.com/office/officeart/2005/8/layout/hierarchy2"/>
    <dgm:cxn modelId="{0D6DE24E-4293-8247-97D3-4C47D73467DB}" type="presParOf" srcId="{79F35E16-AF14-9B49-8019-CC0608F87B4D}" destId="{BA201A87-11DC-2F43-B198-591B9ECDD40C}" srcOrd="0" destOrd="0" presId="urn:microsoft.com/office/officeart/2005/8/layout/hierarchy2"/>
    <dgm:cxn modelId="{A520E4AB-0659-B644-80AA-D366285BCF9B}" type="presParOf" srcId="{8E92DCB0-C411-2C40-BBCE-F8F9A4E16DFA}" destId="{6A7BD93B-EE17-9648-8A28-99014C7CFE84}" srcOrd="3" destOrd="0" presId="urn:microsoft.com/office/officeart/2005/8/layout/hierarchy2"/>
    <dgm:cxn modelId="{8AEE912F-E00D-C24E-8D9C-164D683C7276}" type="presParOf" srcId="{6A7BD93B-EE17-9648-8A28-99014C7CFE84}" destId="{56C86CF1-CBC3-C147-A2F3-DD72866BCF43}" srcOrd="0" destOrd="0" presId="urn:microsoft.com/office/officeart/2005/8/layout/hierarchy2"/>
    <dgm:cxn modelId="{2D0A4969-1A52-1042-967A-A64156D6950B}" type="presParOf" srcId="{6A7BD93B-EE17-9648-8A28-99014C7CFE84}" destId="{AB2A7110-25F4-D243-B46A-9AFC26E31D59}" srcOrd="1" destOrd="0" presId="urn:microsoft.com/office/officeart/2005/8/layout/hierarchy2"/>
    <dgm:cxn modelId="{46CF9E35-3E0E-C149-B0C6-C4BD97C97008}" type="presParOf" srcId="{AB2A7110-25F4-D243-B46A-9AFC26E31D59}" destId="{9686C217-429A-1C42-B0EF-516AB07BC9D5}" srcOrd="0" destOrd="0" presId="urn:microsoft.com/office/officeart/2005/8/layout/hierarchy2"/>
    <dgm:cxn modelId="{BBDABB10-BC85-4B47-8639-8194F37D514A}" type="presParOf" srcId="{9686C217-429A-1C42-B0EF-516AB07BC9D5}" destId="{B4703125-27BB-9C48-A7D2-A81A5BCCC9D2}" srcOrd="0" destOrd="0" presId="urn:microsoft.com/office/officeart/2005/8/layout/hierarchy2"/>
    <dgm:cxn modelId="{825284B9-B33E-AD47-83AC-D6084FBCF43C}" type="presParOf" srcId="{AB2A7110-25F4-D243-B46A-9AFC26E31D59}" destId="{06FB407D-1AD3-2C48-9F81-70D68504FB77}" srcOrd="1" destOrd="0" presId="urn:microsoft.com/office/officeart/2005/8/layout/hierarchy2"/>
    <dgm:cxn modelId="{A6616E2E-AF39-A846-9D3D-0A6953D2F895}" type="presParOf" srcId="{06FB407D-1AD3-2C48-9F81-70D68504FB77}" destId="{AE89C491-C0A5-214C-90DC-EF86427FD730}" srcOrd="0" destOrd="0" presId="urn:microsoft.com/office/officeart/2005/8/layout/hierarchy2"/>
    <dgm:cxn modelId="{BDDAB4E7-E2C4-5948-9A7D-5B6017D62E9C}" type="presParOf" srcId="{06FB407D-1AD3-2C48-9F81-70D68504FB77}" destId="{2E29C5DC-C491-1D4D-8171-C92105B7DE04}" srcOrd="1" destOrd="0" presId="urn:microsoft.com/office/officeart/2005/8/layout/hierarchy2"/>
    <dgm:cxn modelId="{2C539AAA-670F-884A-8551-24166F8745C5}" type="presParOf" srcId="{AB2A7110-25F4-D243-B46A-9AFC26E31D59}" destId="{58C9F512-4074-CB4E-A8C5-4F7C91A64220}" srcOrd="2" destOrd="0" presId="urn:microsoft.com/office/officeart/2005/8/layout/hierarchy2"/>
    <dgm:cxn modelId="{442174E2-18EB-B44A-8913-9297E4D11C5A}" type="presParOf" srcId="{58C9F512-4074-CB4E-A8C5-4F7C91A64220}" destId="{4FB9989A-ABA7-124D-B06D-8C03FCC845B5}" srcOrd="0" destOrd="0" presId="urn:microsoft.com/office/officeart/2005/8/layout/hierarchy2"/>
    <dgm:cxn modelId="{182F8DC3-F26B-7D47-ACA3-B42CB6C93D78}" type="presParOf" srcId="{AB2A7110-25F4-D243-B46A-9AFC26E31D59}" destId="{6C939E4E-6AF0-CC4B-86F2-142FC7037DFB}" srcOrd="3" destOrd="0" presId="urn:microsoft.com/office/officeart/2005/8/layout/hierarchy2"/>
    <dgm:cxn modelId="{63927ED1-1742-C249-9D91-D29E7B555E0A}" type="presParOf" srcId="{6C939E4E-6AF0-CC4B-86F2-142FC7037DFB}" destId="{1FEC3823-4181-F642-B269-937BCBC9BE4C}" srcOrd="0" destOrd="0" presId="urn:microsoft.com/office/officeart/2005/8/layout/hierarchy2"/>
    <dgm:cxn modelId="{314701E6-827A-D646-B8B3-DEB46B4553A9}" type="presParOf" srcId="{6C939E4E-6AF0-CC4B-86F2-142FC7037DFB}" destId="{89EDFD94-7542-2145-988D-44E89AD030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6B5C7-43A7-1C4A-A0E2-DDBB2A423868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ED75C-3C2D-8D4B-AF21-4D717A5B7D8C}">
      <dsp:nvSpPr>
        <dsp:cNvPr id="0" name=""/>
        <dsp:cNvSpPr/>
      </dsp:nvSpPr>
      <dsp:spPr>
        <a:xfrm>
          <a:off x="511409" y="347956"/>
          <a:ext cx="7655707" cy="6962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API</a:t>
          </a:r>
          <a:endParaRPr lang="en-US" sz="3600" kern="1200" dirty="0"/>
        </a:p>
      </dsp:txBody>
      <dsp:txXfrm>
        <a:off x="511409" y="347956"/>
        <a:ext cx="7655707" cy="696274"/>
      </dsp:txXfrm>
    </dsp:sp>
    <dsp:sp modelId="{77806EAF-B3D5-B540-93D7-6097B0C4243E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81158-4910-BF4D-B289-B537217B7483}">
      <dsp:nvSpPr>
        <dsp:cNvPr id="0" name=""/>
        <dsp:cNvSpPr/>
      </dsp:nvSpPr>
      <dsp:spPr>
        <a:xfrm>
          <a:off x="910599" y="1392548"/>
          <a:ext cx="7256517" cy="6962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Combinator</a:t>
          </a:r>
          <a:r>
            <a:rPr lang="en-US" sz="3600" kern="1200" dirty="0" smtClean="0"/>
            <a:t> Library</a:t>
          </a:r>
          <a:endParaRPr lang="en-US" sz="3600" kern="1200" dirty="0"/>
        </a:p>
      </dsp:txBody>
      <dsp:txXfrm>
        <a:off x="910599" y="1392548"/>
        <a:ext cx="7256517" cy="696274"/>
      </dsp:txXfrm>
    </dsp:sp>
    <dsp:sp modelId="{D44C2795-99F3-7B49-9092-3C6FFB77C647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34414-F873-3C40-AFC2-AFA440DDC2EB}">
      <dsp:nvSpPr>
        <dsp:cNvPr id="0" name=""/>
        <dsp:cNvSpPr/>
      </dsp:nvSpPr>
      <dsp:spPr>
        <a:xfrm>
          <a:off x="910599" y="2437140"/>
          <a:ext cx="7256517" cy="6962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DSL</a:t>
          </a:r>
          <a:endParaRPr lang="en-US" sz="3600" kern="1200" dirty="0"/>
        </a:p>
      </dsp:txBody>
      <dsp:txXfrm>
        <a:off x="910599" y="2437140"/>
        <a:ext cx="7256517" cy="696274"/>
      </dsp:txXfrm>
    </dsp:sp>
    <dsp:sp modelId="{407563B6-5927-364B-B504-CF785C58E860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9E95D-1F57-6E49-AE74-4B695E43ABB6}">
      <dsp:nvSpPr>
        <dsp:cNvPr id="0" name=""/>
        <dsp:cNvSpPr/>
      </dsp:nvSpPr>
      <dsp:spPr>
        <a:xfrm>
          <a:off x="511409" y="3481732"/>
          <a:ext cx="7655707" cy="6962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Macro Transformation</a:t>
          </a:r>
          <a:endParaRPr lang="en-US" sz="3600" kern="1200" dirty="0"/>
        </a:p>
      </dsp:txBody>
      <dsp:txXfrm>
        <a:off x="511409" y="3481732"/>
        <a:ext cx="7655707" cy="696274"/>
      </dsp:txXfrm>
    </dsp:sp>
    <dsp:sp modelId="{2AE76E82-2034-254C-A6C0-C7D1A85A2935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D8075-2F86-8042-9A3F-FD02F534453B}">
      <dsp:nvSpPr>
        <dsp:cNvPr id="0" name=""/>
        <dsp:cNvSpPr/>
      </dsp:nvSpPr>
      <dsp:spPr>
        <a:xfrm>
          <a:off x="1118886" y="1180951"/>
          <a:ext cx="1366633" cy="6833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Apply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138900" y="1200965"/>
        <a:ext cx="1326605" cy="643288"/>
      </dsp:txXfrm>
    </dsp:sp>
    <dsp:sp modelId="{A90472CC-402D-4345-B9EF-A0F4240E692D}">
      <dsp:nvSpPr>
        <dsp:cNvPr id="0" name=""/>
        <dsp:cNvSpPr/>
      </dsp:nvSpPr>
      <dsp:spPr>
        <a:xfrm rot="18289469">
          <a:off x="2280219" y="1109507"/>
          <a:ext cx="95725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957253" y="2019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734915" y="1105771"/>
        <a:ext cx="47862" cy="47862"/>
      </dsp:txXfrm>
    </dsp:sp>
    <dsp:sp modelId="{C417F5B6-72F7-954E-96A5-5DBFCEC022C5}">
      <dsp:nvSpPr>
        <dsp:cNvPr id="0" name=""/>
        <dsp:cNvSpPr/>
      </dsp:nvSpPr>
      <dsp:spPr>
        <a:xfrm>
          <a:off x="3032173" y="395136"/>
          <a:ext cx="1462776" cy="6833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TypeApply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052187" y="415150"/>
        <a:ext cx="1422748" cy="643288"/>
      </dsp:txXfrm>
    </dsp:sp>
    <dsp:sp modelId="{249A94DA-E19D-014F-8D90-B3A2913662ED}">
      <dsp:nvSpPr>
        <dsp:cNvPr id="0" name=""/>
        <dsp:cNvSpPr/>
      </dsp:nvSpPr>
      <dsp:spPr>
        <a:xfrm rot="19457599">
          <a:off x="4431673" y="520146"/>
          <a:ext cx="67320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73205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751446" y="523511"/>
        <a:ext cx="33660" cy="33660"/>
      </dsp:txXfrm>
    </dsp:sp>
    <dsp:sp modelId="{726D1954-9637-2F4D-A5B1-9F13CBAC59C7}">
      <dsp:nvSpPr>
        <dsp:cNvPr id="0" name=""/>
        <dsp:cNvSpPr/>
      </dsp:nvSpPr>
      <dsp:spPr>
        <a:xfrm>
          <a:off x="5041603" y="2229"/>
          <a:ext cx="2069110" cy="683316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Contextualizer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061617" y="22243"/>
        <a:ext cx="2029082" cy="643288"/>
      </dsp:txXfrm>
    </dsp:sp>
    <dsp:sp modelId="{9CE835D7-5F25-2F49-993C-CF336C6F45E2}">
      <dsp:nvSpPr>
        <dsp:cNvPr id="0" name=""/>
        <dsp:cNvSpPr/>
      </dsp:nvSpPr>
      <dsp:spPr>
        <a:xfrm rot="2142401">
          <a:off x="4431673" y="913053"/>
          <a:ext cx="67320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73205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751446" y="916418"/>
        <a:ext cx="33660" cy="33660"/>
      </dsp:txXfrm>
    </dsp:sp>
    <dsp:sp modelId="{A5CF5E36-67C2-294B-A660-513098B73AA0}">
      <dsp:nvSpPr>
        <dsp:cNvPr id="0" name=""/>
        <dsp:cNvSpPr/>
      </dsp:nvSpPr>
      <dsp:spPr>
        <a:xfrm>
          <a:off x="5041603" y="788043"/>
          <a:ext cx="2069110" cy="683316"/>
        </a:xfrm>
        <a:prstGeom prst="roundRect">
          <a:avLst>
            <a:gd name="adj" fmla="val 10000"/>
          </a:avLst>
        </a:prstGeom>
        <a:solidFill>
          <a:srgbClr val="595959"/>
        </a:solidFill>
        <a:ln w="25400" cap="flat" cmpd="sng" algn="ctr">
          <a:solidFill>
            <a:srgbClr val="7F7F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err="1" smtClean="0">
              <a:solidFill>
                <a:schemeClr val="tx1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Φ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061617" y="808057"/>
        <a:ext cx="2029082" cy="643288"/>
      </dsp:txXfrm>
    </dsp:sp>
    <dsp:sp modelId="{79F35E16-AF14-9B49-8019-CC0608F87B4D}">
      <dsp:nvSpPr>
        <dsp:cNvPr id="0" name=""/>
        <dsp:cNvSpPr/>
      </dsp:nvSpPr>
      <dsp:spPr>
        <a:xfrm rot="3310531">
          <a:off x="2280219" y="1895321"/>
          <a:ext cx="95725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957253" y="2019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734915" y="1891585"/>
        <a:ext cx="47862" cy="47862"/>
      </dsp:txXfrm>
    </dsp:sp>
    <dsp:sp modelId="{56C86CF1-CBC3-C147-A2F3-DD72866BCF43}">
      <dsp:nvSpPr>
        <dsp:cNvPr id="0" name=""/>
        <dsp:cNvSpPr/>
      </dsp:nvSpPr>
      <dsp:spPr>
        <a:xfrm>
          <a:off x="3032173" y="1966765"/>
          <a:ext cx="1462776" cy="683316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Select</a:t>
          </a:r>
          <a:endParaRPr lang="en-US" sz="2000" b="1" i="0" kern="1200" dirty="0"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052187" y="1986779"/>
        <a:ext cx="1422748" cy="643288"/>
      </dsp:txXfrm>
    </dsp:sp>
    <dsp:sp modelId="{9686C217-429A-1C42-B0EF-516AB07BC9D5}">
      <dsp:nvSpPr>
        <dsp:cNvPr id="0" name=""/>
        <dsp:cNvSpPr/>
      </dsp:nvSpPr>
      <dsp:spPr>
        <a:xfrm rot="19457599">
          <a:off x="4431673" y="2091775"/>
          <a:ext cx="67320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73205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751446" y="2095140"/>
        <a:ext cx="33660" cy="33660"/>
      </dsp:txXfrm>
    </dsp:sp>
    <dsp:sp modelId="{AE89C491-C0A5-214C-90DC-EF86427FD730}">
      <dsp:nvSpPr>
        <dsp:cNvPr id="0" name=""/>
        <dsp:cNvSpPr/>
      </dsp:nvSpPr>
      <dsp:spPr>
        <a:xfrm>
          <a:off x="5041603" y="1573858"/>
          <a:ext cx="2069110" cy="6833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Ident</a:t>
          </a:r>
          <a:r>
            <a:rPr lang="en-US" sz="2000" b="1" i="0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(“p”)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061617" y="1593872"/>
        <a:ext cx="2029082" cy="643288"/>
      </dsp:txXfrm>
    </dsp:sp>
    <dsp:sp modelId="{58C9F512-4074-CB4E-A8C5-4F7C91A64220}">
      <dsp:nvSpPr>
        <dsp:cNvPr id="0" name=""/>
        <dsp:cNvSpPr/>
      </dsp:nvSpPr>
      <dsp:spPr>
        <a:xfrm rot="2142401">
          <a:off x="4431673" y="2484682"/>
          <a:ext cx="67320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73205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751446" y="2488047"/>
        <a:ext cx="33660" cy="33660"/>
      </dsp:txXfrm>
    </dsp:sp>
    <dsp:sp modelId="{1FEC3823-4181-F642-B269-937BCBC9BE4C}">
      <dsp:nvSpPr>
        <dsp:cNvPr id="0" name=""/>
        <dsp:cNvSpPr/>
      </dsp:nvSpPr>
      <dsp:spPr>
        <a:xfrm>
          <a:off x="5041603" y="2359672"/>
          <a:ext cx="2069110" cy="683316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firstName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061617" y="2379686"/>
        <a:ext cx="2029082" cy="6432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D8075-2F86-8042-9A3F-FD02F534453B}">
      <dsp:nvSpPr>
        <dsp:cNvPr id="0" name=""/>
        <dsp:cNvSpPr/>
      </dsp:nvSpPr>
      <dsp:spPr>
        <a:xfrm>
          <a:off x="1118886" y="1180951"/>
          <a:ext cx="1366633" cy="6833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Apply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138900" y="1200965"/>
        <a:ext cx="1326605" cy="643288"/>
      </dsp:txXfrm>
    </dsp:sp>
    <dsp:sp modelId="{A90472CC-402D-4345-B9EF-A0F4240E692D}">
      <dsp:nvSpPr>
        <dsp:cNvPr id="0" name=""/>
        <dsp:cNvSpPr/>
      </dsp:nvSpPr>
      <dsp:spPr>
        <a:xfrm rot="18289469">
          <a:off x="2280219" y="1109507"/>
          <a:ext cx="95725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957253" y="2019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734915" y="1105771"/>
        <a:ext cx="47862" cy="47862"/>
      </dsp:txXfrm>
    </dsp:sp>
    <dsp:sp modelId="{C417F5B6-72F7-954E-96A5-5DBFCEC022C5}">
      <dsp:nvSpPr>
        <dsp:cNvPr id="0" name=""/>
        <dsp:cNvSpPr/>
      </dsp:nvSpPr>
      <dsp:spPr>
        <a:xfrm>
          <a:off x="3032173" y="395136"/>
          <a:ext cx="1462776" cy="6833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TypeApply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052187" y="415150"/>
        <a:ext cx="1422748" cy="643288"/>
      </dsp:txXfrm>
    </dsp:sp>
    <dsp:sp modelId="{249A94DA-E19D-014F-8D90-B3A2913662ED}">
      <dsp:nvSpPr>
        <dsp:cNvPr id="0" name=""/>
        <dsp:cNvSpPr/>
      </dsp:nvSpPr>
      <dsp:spPr>
        <a:xfrm rot="19457599">
          <a:off x="4431673" y="520146"/>
          <a:ext cx="67320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73205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751446" y="523511"/>
        <a:ext cx="33660" cy="33660"/>
      </dsp:txXfrm>
    </dsp:sp>
    <dsp:sp modelId="{726D1954-9637-2F4D-A5B1-9F13CBAC59C7}">
      <dsp:nvSpPr>
        <dsp:cNvPr id="0" name=""/>
        <dsp:cNvSpPr/>
      </dsp:nvSpPr>
      <dsp:spPr>
        <a:xfrm>
          <a:off x="5041603" y="2229"/>
          <a:ext cx="2069110" cy="683316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Contextualizer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061617" y="22243"/>
        <a:ext cx="2029082" cy="643288"/>
      </dsp:txXfrm>
    </dsp:sp>
    <dsp:sp modelId="{9CE835D7-5F25-2F49-993C-CF336C6F45E2}">
      <dsp:nvSpPr>
        <dsp:cNvPr id="0" name=""/>
        <dsp:cNvSpPr/>
      </dsp:nvSpPr>
      <dsp:spPr>
        <a:xfrm rot="2142401">
          <a:off x="4431673" y="913053"/>
          <a:ext cx="67320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73205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751446" y="916418"/>
        <a:ext cx="33660" cy="33660"/>
      </dsp:txXfrm>
    </dsp:sp>
    <dsp:sp modelId="{A5CF5E36-67C2-294B-A660-513098B73AA0}">
      <dsp:nvSpPr>
        <dsp:cNvPr id="0" name=""/>
        <dsp:cNvSpPr/>
      </dsp:nvSpPr>
      <dsp:spPr>
        <a:xfrm>
          <a:off x="5041603" y="788043"/>
          <a:ext cx="2069110" cy="683316"/>
        </a:xfrm>
        <a:prstGeom prst="roundRect">
          <a:avLst>
            <a:gd name="adj" fmla="val 10000"/>
          </a:avLst>
        </a:prstGeom>
        <a:solidFill>
          <a:schemeClr val="bg1">
            <a:lumMod val="65000"/>
            <a:lumOff val="35000"/>
          </a:schemeClr>
        </a:solidFill>
        <a:ln w="25400" cap="flat" cmpd="sng" algn="ctr">
          <a:solidFill>
            <a:schemeClr val="bg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err="1" smtClean="0">
              <a:solidFill>
                <a:schemeClr val="tx1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Φ</a:t>
          </a:r>
          <a:endParaRPr lang="en-US" sz="2000" b="1" i="1" kern="1200" dirty="0">
            <a:solidFill>
              <a:schemeClr val="tx1">
                <a:lumMod val="7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061617" y="808057"/>
        <a:ext cx="2029082" cy="643288"/>
      </dsp:txXfrm>
    </dsp:sp>
    <dsp:sp modelId="{79F35E16-AF14-9B49-8019-CC0608F87B4D}">
      <dsp:nvSpPr>
        <dsp:cNvPr id="0" name=""/>
        <dsp:cNvSpPr/>
      </dsp:nvSpPr>
      <dsp:spPr>
        <a:xfrm rot="3310531">
          <a:off x="2280219" y="1895321"/>
          <a:ext cx="95725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957253" y="2019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734915" y="1891585"/>
        <a:ext cx="47862" cy="47862"/>
      </dsp:txXfrm>
    </dsp:sp>
    <dsp:sp modelId="{56C86CF1-CBC3-C147-A2F3-DD72866BCF43}">
      <dsp:nvSpPr>
        <dsp:cNvPr id="0" name=""/>
        <dsp:cNvSpPr/>
      </dsp:nvSpPr>
      <dsp:spPr>
        <a:xfrm>
          <a:off x="3032173" y="1966765"/>
          <a:ext cx="1462776" cy="683316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OUV</a:t>
          </a:r>
          <a:endParaRPr lang="en-US" sz="2000" b="1" i="0" kern="1200" dirty="0"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052187" y="1986779"/>
        <a:ext cx="1422748" cy="643288"/>
      </dsp:txXfrm>
    </dsp:sp>
    <dsp:sp modelId="{9686C217-429A-1C42-B0EF-516AB07BC9D5}">
      <dsp:nvSpPr>
        <dsp:cNvPr id="0" name=""/>
        <dsp:cNvSpPr/>
      </dsp:nvSpPr>
      <dsp:spPr>
        <a:xfrm rot="19457599">
          <a:off x="4431673" y="2091775"/>
          <a:ext cx="67320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73205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751446" y="2095140"/>
        <a:ext cx="33660" cy="33660"/>
      </dsp:txXfrm>
    </dsp:sp>
    <dsp:sp modelId="{AE89C491-C0A5-214C-90DC-EF86427FD730}">
      <dsp:nvSpPr>
        <dsp:cNvPr id="0" name=""/>
        <dsp:cNvSpPr/>
      </dsp:nvSpPr>
      <dsp:spPr>
        <a:xfrm>
          <a:off x="5041603" y="1573858"/>
          <a:ext cx="2069110" cy="683316"/>
        </a:xfrm>
        <a:prstGeom prst="roundRect">
          <a:avLst>
            <a:gd name="adj" fmla="val 10000"/>
          </a:avLst>
        </a:prstGeom>
        <a:solidFill>
          <a:srgbClr val="595959"/>
        </a:solidFill>
        <a:ln w="25400" cap="flat" cmpd="sng" algn="ctr">
          <a:solidFill>
            <a:srgbClr val="7F7F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smtClean="0">
              <a:solidFill>
                <a:srgbClr val="BFBFB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Φ</a:t>
          </a:r>
          <a:endParaRPr lang="en-US" sz="2000" b="1" i="0" kern="1200" dirty="0">
            <a:solidFill>
              <a:srgbClr val="BFBFB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061617" y="1593872"/>
        <a:ext cx="2029082" cy="643288"/>
      </dsp:txXfrm>
    </dsp:sp>
    <dsp:sp modelId="{58C9F512-4074-CB4E-A8C5-4F7C91A64220}">
      <dsp:nvSpPr>
        <dsp:cNvPr id="0" name=""/>
        <dsp:cNvSpPr/>
      </dsp:nvSpPr>
      <dsp:spPr>
        <a:xfrm rot="2142401">
          <a:off x="4431673" y="2484682"/>
          <a:ext cx="67320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73205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751446" y="2488047"/>
        <a:ext cx="33660" cy="33660"/>
      </dsp:txXfrm>
    </dsp:sp>
    <dsp:sp modelId="{1FEC3823-4181-F642-B269-937BCBC9BE4C}">
      <dsp:nvSpPr>
        <dsp:cNvPr id="0" name=""/>
        <dsp:cNvSpPr/>
      </dsp:nvSpPr>
      <dsp:spPr>
        <a:xfrm>
          <a:off x="5041603" y="2359672"/>
          <a:ext cx="2069110" cy="683316"/>
        </a:xfrm>
        <a:prstGeom prst="roundRect">
          <a:avLst>
            <a:gd name="adj" fmla="val 10000"/>
          </a:avLst>
        </a:prstGeom>
        <a:solidFill>
          <a:srgbClr val="595959"/>
        </a:solidFill>
        <a:ln w="25400" cap="flat" cmpd="sng" algn="ctr">
          <a:solidFill>
            <a:srgbClr val="7F7F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err="1" smtClean="0">
              <a:solidFill>
                <a:schemeClr val="tx1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Φ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061617" y="2379686"/>
        <a:ext cx="2029082" cy="6432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131C2-2648-344D-B827-22A253DB9161}">
      <dsp:nvSpPr>
        <dsp:cNvPr id="0" name=""/>
        <dsp:cNvSpPr/>
      </dsp:nvSpPr>
      <dsp:spPr>
        <a:xfrm rot="10800000">
          <a:off x="529562" y="2573"/>
          <a:ext cx="7170474" cy="9234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>
              <a:solidFill>
                <a:schemeClr val="bg1"/>
              </a:solidFill>
            </a:rPr>
            <a:t>Search</a:t>
          </a:r>
          <a:r>
            <a:rPr lang="en-US" sz="3200" kern="1200" dirty="0" smtClean="0">
              <a:solidFill>
                <a:schemeClr val="bg1"/>
              </a:solidFill>
            </a:rPr>
            <a:t> for </a:t>
          </a:r>
          <a:r>
            <a:rPr lang="en-US" sz="3200" i="0" kern="1200" dirty="0" smtClean="0">
              <a:solidFill>
                <a:schemeClr val="bg1"/>
              </a:solidFill>
            </a:rPr>
            <a:t>rule</a:t>
          </a:r>
          <a:endParaRPr lang="en-US" sz="2000" i="0" kern="1200" dirty="0">
            <a:solidFill>
              <a:schemeClr val="bg1"/>
            </a:solidFill>
          </a:endParaRPr>
        </a:p>
      </dsp:txBody>
      <dsp:txXfrm rot="10800000">
        <a:off x="760427" y="2573"/>
        <a:ext cx="6939609" cy="923459"/>
      </dsp:txXfrm>
    </dsp:sp>
    <dsp:sp modelId="{A08D3ACA-A4BA-7D4E-B34F-53CF54AA5DAB}">
      <dsp:nvSpPr>
        <dsp:cNvPr id="0" name=""/>
        <dsp:cNvSpPr/>
      </dsp:nvSpPr>
      <dsp:spPr>
        <a:xfrm>
          <a:off x="0" y="4383"/>
          <a:ext cx="923459" cy="9234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F1C4D-1705-9147-B147-6F00CABBEB1D}">
      <dsp:nvSpPr>
        <dsp:cNvPr id="0" name=""/>
        <dsp:cNvSpPr/>
      </dsp:nvSpPr>
      <dsp:spPr>
        <a:xfrm rot="10800000">
          <a:off x="529562" y="1201692"/>
          <a:ext cx="7170474" cy="9234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>
              <a:solidFill>
                <a:schemeClr val="bg1"/>
              </a:solidFill>
            </a:rPr>
            <a:t>Process</a:t>
          </a:r>
          <a:r>
            <a:rPr lang="en-US" sz="3200" kern="1200" dirty="0" smtClean="0">
              <a:solidFill>
                <a:schemeClr val="bg1"/>
              </a:solidFill>
            </a:rPr>
            <a:t> rule</a:t>
          </a:r>
          <a:endParaRPr lang="en-US" sz="3200" kern="1200" dirty="0">
            <a:solidFill>
              <a:schemeClr val="bg1"/>
            </a:solidFill>
          </a:endParaRPr>
        </a:p>
      </dsp:txBody>
      <dsp:txXfrm rot="10800000">
        <a:off x="760427" y="1201692"/>
        <a:ext cx="6939609" cy="923459"/>
      </dsp:txXfrm>
    </dsp:sp>
    <dsp:sp modelId="{59532232-77A0-CB44-AF63-25D4FFB90885}">
      <dsp:nvSpPr>
        <dsp:cNvPr id="0" name=""/>
        <dsp:cNvSpPr/>
      </dsp:nvSpPr>
      <dsp:spPr>
        <a:xfrm>
          <a:off x="0" y="1203502"/>
          <a:ext cx="923459" cy="923459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17" b="37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14C8A-0E24-4B47-A4BF-B5BCC1F09027}">
      <dsp:nvSpPr>
        <dsp:cNvPr id="0" name=""/>
        <dsp:cNvSpPr/>
      </dsp:nvSpPr>
      <dsp:spPr>
        <a:xfrm rot="10800000">
          <a:off x="529562" y="2400811"/>
          <a:ext cx="7170474" cy="923459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FFFF"/>
              </a:solidFill>
            </a:rPr>
            <a:t>Generate </a:t>
          </a:r>
          <a:r>
            <a:rPr lang="en-US" sz="3200" b="1" i="1" kern="1200" dirty="0" smtClean="0">
              <a:solidFill>
                <a:srgbClr val="FFFFFF"/>
              </a:solidFill>
            </a:rPr>
            <a:t>description</a:t>
          </a:r>
          <a:endParaRPr lang="en-US" sz="3200" b="1" i="1" kern="1200" dirty="0">
            <a:solidFill>
              <a:srgbClr val="FFFFFF"/>
            </a:solidFill>
          </a:endParaRPr>
        </a:p>
      </dsp:txBody>
      <dsp:txXfrm rot="10800000">
        <a:off x="760427" y="2400811"/>
        <a:ext cx="6939609" cy="923459"/>
      </dsp:txXfrm>
    </dsp:sp>
    <dsp:sp modelId="{E35679E1-4FA9-CB4D-93D1-56BBE4ABADF7}">
      <dsp:nvSpPr>
        <dsp:cNvPr id="0" name=""/>
        <dsp:cNvSpPr/>
      </dsp:nvSpPr>
      <dsp:spPr>
        <a:xfrm>
          <a:off x="0" y="2402621"/>
          <a:ext cx="923459" cy="9234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44982-C202-D44A-B43D-55CBDD267A2A}">
      <dsp:nvSpPr>
        <dsp:cNvPr id="0" name=""/>
        <dsp:cNvSpPr/>
      </dsp:nvSpPr>
      <dsp:spPr>
        <a:xfrm rot="10800000">
          <a:off x="529562" y="3599929"/>
          <a:ext cx="7170474" cy="9234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>
              <a:solidFill>
                <a:schemeClr val="bg1"/>
              </a:solidFill>
            </a:rPr>
            <a:t>Rewrite</a:t>
          </a:r>
          <a:r>
            <a:rPr lang="en-US" sz="3200" kern="1200" dirty="0" smtClean="0">
              <a:solidFill>
                <a:schemeClr val="bg1"/>
              </a:solidFill>
            </a:rPr>
            <a:t> rule</a:t>
          </a:r>
          <a:endParaRPr lang="en-US" sz="3200" kern="1200" dirty="0">
            <a:solidFill>
              <a:schemeClr val="bg1"/>
            </a:solidFill>
          </a:endParaRPr>
        </a:p>
      </dsp:txBody>
      <dsp:txXfrm rot="10800000">
        <a:off x="760427" y="3599929"/>
        <a:ext cx="6939609" cy="923459"/>
      </dsp:txXfrm>
    </dsp:sp>
    <dsp:sp modelId="{7ED4D07B-4A5F-DF43-A15F-62F6B19E1671}">
      <dsp:nvSpPr>
        <dsp:cNvPr id="0" name=""/>
        <dsp:cNvSpPr/>
      </dsp:nvSpPr>
      <dsp:spPr>
        <a:xfrm>
          <a:off x="0" y="3601739"/>
          <a:ext cx="923459" cy="92345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ED7B9-8F8A-1348-B309-25AF5D4A06D8}">
      <dsp:nvSpPr>
        <dsp:cNvPr id="0" name=""/>
        <dsp:cNvSpPr/>
      </dsp:nvSpPr>
      <dsp:spPr>
        <a:xfrm>
          <a:off x="3557" y="1214002"/>
          <a:ext cx="1234426" cy="61721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Select</a:t>
          </a:r>
          <a:endParaRPr lang="en-US" sz="2000" b="1" i="0" kern="1200" dirty="0"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1635" y="1232080"/>
        <a:ext cx="1198270" cy="581057"/>
      </dsp:txXfrm>
    </dsp:sp>
    <dsp:sp modelId="{9686C217-429A-1C42-B0EF-516AB07BC9D5}">
      <dsp:nvSpPr>
        <dsp:cNvPr id="0" name=""/>
        <dsp:cNvSpPr/>
      </dsp:nvSpPr>
      <dsp:spPr>
        <a:xfrm rot="19457599">
          <a:off x="1180828" y="1326919"/>
          <a:ext cx="608080" cy="36482"/>
        </a:xfrm>
        <a:custGeom>
          <a:avLst/>
          <a:gdLst/>
          <a:ahLst/>
          <a:cxnLst/>
          <a:rect l="0" t="0" r="0" b="0"/>
          <a:pathLst>
            <a:path>
              <a:moveTo>
                <a:pt x="0" y="18241"/>
              </a:moveTo>
              <a:lnTo>
                <a:pt x="608080" y="1824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469667" y="1329958"/>
        <a:ext cx="30404" cy="30404"/>
      </dsp:txXfrm>
    </dsp:sp>
    <dsp:sp modelId="{AE89C491-C0A5-214C-90DC-EF86427FD730}">
      <dsp:nvSpPr>
        <dsp:cNvPr id="0" name=""/>
        <dsp:cNvSpPr/>
      </dsp:nvSpPr>
      <dsp:spPr>
        <a:xfrm>
          <a:off x="1731754" y="859105"/>
          <a:ext cx="1868946" cy="6172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Ident</a:t>
          </a:r>
          <a:r>
            <a:rPr lang="en-US" sz="2000" b="1" i="0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(“p”)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749832" y="877183"/>
        <a:ext cx="1832790" cy="581057"/>
      </dsp:txXfrm>
    </dsp:sp>
    <dsp:sp modelId="{58C9F512-4074-CB4E-A8C5-4F7C91A64220}">
      <dsp:nvSpPr>
        <dsp:cNvPr id="0" name=""/>
        <dsp:cNvSpPr/>
      </dsp:nvSpPr>
      <dsp:spPr>
        <a:xfrm rot="2142401">
          <a:off x="1180828" y="1681816"/>
          <a:ext cx="608080" cy="36482"/>
        </a:xfrm>
        <a:custGeom>
          <a:avLst/>
          <a:gdLst/>
          <a:ahLst/>
          <a:cxnLst/>
          <a:rect l="0" t="0" r="0" b="0"/>
          <a:pathLst>
            <a:path>
              <a:moveTo>
                <a:pt x="0" y="18241"/>
              </a:moveTo>
              <a:lnTo>
                <a:pt x="608080" y="1824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469667" y="1684856"/>
        <a:ext cx="30404" cy="30404"/>
      </dsp:txXfrm>
    </dsp:sp>
    <dsp:sp modelId="{1FEC3823-4181-F642-B269-937BCBC9BE4C}">
      <dsp:nvSpPr>
        <dsp:cNvPr id="0" name=""/>
        <dsp:cNvSpPr/>
      </dsp:nvSpPr>
      <dsp:spPr>
        <a:xfrm>
          <a:off x="1731754" y="1568900"/>
          <a:ext cx="1868946" cy="617213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firstName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749832" y="1586978"/>
        <a:ext cx="1832790" cy="58105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131C2-2648-344D-B827-22A253DB9161}">
      <dsp:nvSpPr>
        <dsp:cNvPr id="0" name=""/>
        <dsp:cNvSpPr/>
      </dsp:nvSpPr>
      <dsp:spPr>
        <a:xfrm rot="10800000">
          <a:off x="529562" y="2573"/>
          <a:ext cx="7170474" cy="9234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>
              <a:solidFill>
                <a:schemeClr val="bg1"/>
              </a:solidFill>
            </a:rPr>
            <a:t>Search</a:t>
          </a:r>
          <a:r>
            <a:rPr lang="en-US" sz="3200" kern="1200" dirty="0" smtClean="0">
              <a:solidFill>
                <a:schemeClr val="bg1"/>
              </a:solidFill>
            </a:rPr>
            <a:t> for </a:t>
          </a:r>
          <a:r>
            <a:rPr lang="en-US" sz="3200" i="0" kern="1200" dirty="0" smtClean="0">
              <a:solidFill>
                <a:schemeClr val="bg1"/>
              </a:solidFill>
            </a:rPr>
            <a:t>rule</a:t>
          </a:r>
          <a:endParaRPr lang="en-US" sz="2000" i="0" kern="1200" dirty="0">
            <a:solidFill>
              <a:schemeClr val="bg1"/>
            </a:solidFill>
          </a:endParaRPr>
        </a:p>
      </dsp:txBody>
      <dsp:txXfrm rot="10800000">
        <a:off x="760427" y="2573"/>
        <a:ext cx="6939609" cy="923459"/>
      </dsp:txXfrm>
    </dsp:sp>
    <dsp:sp modelId="{A08D3ACA-A4BA-7D4E-B34F-53CF54AA5DAB}">
      <dsp:nvSpPr>
        <dsp:cNvPr id="0" name=""/>
        <dsp:cNvSpPr/>
      </dsp:nvSpPr>
      <dsp:spPr>
        <a:xfrm>
          <a:off x="0" y="4383"/>
          <a:ext cx="923459" cy="9234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F1C4D-1705-9147-B147-6F00CABBEB1D}">
      <dsp:nvSpPr>
        <dsp:cNvPr id="0" name=""/>
        <dsp:cNvSpPr/>
      </dsp:nvSpPr>
      <dsp:spPr>
        <a:xfrm rot="10800000">
          <a:off x="529562" y="1201692"/>
          <a:ext cx="7170474" cy="9234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>
              <a:solidFill>
                <a:schemeClr val="bg1"/>
              </a:solidFill>
            </a:rPr>
            <a:t>Process</a:t>
          </a:r>
          <a:r>
            <a:rPr lang="en-US" sz="3200" kern="1200" dirty="0" smtClean="0">
              <a:solidFill>
                <a:schemeClr val="bg1"/>
              </a:solidFill>
            </a:rPr>
            <a:t> rule</a:t>
          </a:r>
          <a:endParaRPr lang="en-US" sz="3200" kern="1200" dirty="0">
            <a:solidFill>
              <a:schemeClr val="bg1"/>
            </a:solidFill>
          </a:endParaRPr>
        </a:p>
      </dsp:txBody>
      <dsp:txXfrm rot="10800000">
        <a:off x="760427" y="1201692"/>
        <a:ext cx="6939609" cy="923459"/>
      </dsp:txXfrm>
    </dsp:sp>
    <dsp:sp modelId="{59532232-77A0-CB44-AF63-25D4FFB90885}">
      <dsp:nvSpPr>
        <dsp:cNvPr id="0" name=""/>
        <dsp:cNvSpPr/>
      </dsp:nvSpPr>
      <dsp:spPr>
        <a:xfrm>
          <a:off x="0" y="1203502"/>
          <a:ext cx="923459" cy="923459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17" b="37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14C8A-0E24-4B47-A4BF-B5BCC1F09027}">
      <dsp:nvSpPr>
        <dsp:cNvPr id="0" name=""/>
        <dsp:cNvSpPr/>
      </dsp:nvSpPr>
      <dsp:spPr>
        <a:xfrm rot="10800000">
          <a:off x="529562" y="2400811"/>
          <a:ext cx="7170474" cy="9234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Generate </a:t>
          </a:r>
          <a:r>
            <a:rPr lang="en-US" sz="3200" b="1" i="1" kern="1200" dirty="0" smtClean="0">
              <a:solidFill>
                <a:schemeClr val="bg1"/>
              </a:solidFill>
            </a:rPr>
            <a:t>description</a:t>
          </a:r>
          <a:endParaRPr lang="en-US" sz="3200" b="1" i="1" kern="1200" dirty="0">
            <a:solidFill>
              <a:schemeClr val="bg1"/>
            </a:solidFill>
          </a:endParaRPr>
        </a:p>
      </dsp:txBody>
      <dsp:txXfrm rot="10800000">
        <a:off x="760427" y="2400811"/>
        <a:ext cx="6939609" cy="923459"/>
      </dsp:txXfrm>
    </dsp:sp>
    <dsp:sp modelId="{E35679E1-4FA9-CB4D-93D1-56BBE4ABADF7}">
      <dsp:nvSpPr>
        <dsp:cNvPr id="0" name=""/>
        <dsp:cNvSpPr/>
      </dsp:nvSpPr>
      <dsp:spPr>
        <a:xfrm>
          <a:off x="0" y="2402621"/>
          <a:ext cx="923459" cy="9234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44982-C202-D44A-B43D-55CBDD267A2A}">
      <dsp:nvSpPr>
        <dsp:cNvPr id="0" name=""/>
        <dsp:cNvSpPr/>
      </dsp:nvSpPr>
      <dsp:spPr>
        <a:xfrm rot="10800000">
          <a:off x="529562" y="3599929"/>
          <a:ext cx="7170474" cy="923459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>
              <a:solidFill>
                <a:srgbClr val="FFFFFF"/>
              </a:solidFill>
            </a:rPr>
            <a:t>Rewrite</a:t>
          </a:r>
          <a:r>
            <a:rPr lang="en-US" sz="3200" kern="1200" dirty="0" smtClean="0">
              <a:solidFill>
                <a:srgbClr val="FFFFFF"/>
              </a:solidFill>
            </a:rPr>
            <a:t> rule</a:t>
          </a:r>
          <a:endParaRPr lang="en-US" sz="3200" kern="1200" dirty="0">
            <a:solidFill>
              <a:srgbClr val="FFFFFF"/>
            </a:solidFill>
          </a:endParaRPr>
        </a:p>
      </dsp:txBody>
      <dsp:txXfrm rot="10800000">
        <a:off x="760427" y="3599929"/>
        <a:ext cx="6939609" cy="923459"/>
      </dsp:txXfrm>
    </dsp:sp>
    <dsp:sp modelId="{7ED4D07B-4A5F-DF43-A15F-62F6B19E1671}">
      <dsp:nvSpPr>
        <dsp:cNvPr id="0" name=""/>
        <dsp:cNvSpPr/>
      </dsp:nvSpPr>
      <dsp:spPr>
        <a:xfrm>
          <a:off x="0" y="3601739"/>
          <a:ext cx="923459" cy="92345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6B5C7-43A7-1C4A-A0E2-DDBB2A423868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ED75C-3C2D-8D4B-AF21-4D717A5B7D8C}">
      <dsp:nvSpPr>
        <dsp:cNvPr id="0" name=""/>
        <dsp:cNvSpPr/>
      </dsp:nvSpPr>
      <dsp:spPr>
        <a:xfrm>
          <a:off x="511409" y="347956"/>
          <a:ext cx="7655707" cy="6962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API</a:t>
          </a:r>
          <a:endParaRPr lang="en-US" sz="3600" kern="1200" dirty="0"/>
        </a:p>
      </dsp:txBody>
      <dsp:txXfrm>
        <a:off x="511409" y="347956"/>
        <a:ext cx="7655707" cy="696274"/>
      </dsp:txXfrm>
    </dsp:sp>
    <dsp:sp modelId="{77806EAF-B3D5-B540-93D7-6097B0C4243E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81158-4910-BF4D-B289-B537217B7483}">
      <dsp:nvSpPr>
        <dsp:cNvPr id="0" name=""/>
        <dsp:cNvSpPr/>
      </dsp:nvSpPr>
      <dsp:spPr>
        <a:xfrm>
          <a:off x="910599" y="1392548"/>
          <a:ext cx="7256517" cy="6962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Combinator</a:t>
          </a:r>
          <a:r>
            <a:rPr lang="en-US" sz="3600" kern="1200" dirty="0" smtClean="0"/>
            <a:t> Library</a:t>
          </a:r>
          <a:endParaRPr lang="en-US" sz="3600" kern="1200" dirty="0"/>
        </a:p>
      </dsp:txBody>
      <dsp:txXfrm>
        <a:off x="910599" y="1392548"/>
        <a:ext cx="7256517" cy="696274"/>
      </dsp:txXfrm>
    </dsp:sp>
    <dsp:sp modelId="{D44C2795-99F3-7B49-9092-3C6FFB77C647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34414-F873-3C40-AFC2-AFA440DDC2EB}">
      <dsp:nvSpPr>
        <dsp:cNvPr id="0" name=""/>
        <dsp:cNvSpPr/>
      </dsp:nvSpPr>
      <dsp:spPr>
        <a:xfrm>
          <a:off x="910599" y="2437140"/>
          <a:ext cx="7256517" cy="6962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DSL</a:t>
          </a:r>
          <a:endParaRPr lang="en-US" sz="3600" kern="1200" dirty="0"/>
        </a:p>
      </dsp:txBody>
      <dsp:txXfrm>
        <a:off x="910599" y="2437140"/>
        <a:ext cx="7256517" cy="696274"/>
      </dsp:txXfrm>
    </dsp:sp>
    <dsp:sp modelId="{407563B6-5927-364B-B504-CF785C58E860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9E95D-1F57-6E49-AE74-4B695E43ABB6}">
      <dsp:nvSpPr>
        <dsp:cNvPr id="0" name=""/>
        <dsp:cNvSpPr/>
      </dsp:nvSpPr>
      <dsp:spPr>
        <a:xfrm>
          <a:off x="511409" y="3481732"/>
          <a:ext cx="7655707" cy="69627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5266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Macro Transformation</a:t>
          </a:r>
          <a:endParaRPr lang="en-US" sz="3600" kern="1200" dirty="0"/>
        </a:p>
      </dsp:txBody>
      <dsp:txXfrm>
        <a:off x="511409" y="3481732"/>
        <a:ext cx="7655707" cy="696274"/>
      </dsp:txXfrm>
    </dsp:sp>
    <dsp:sp modelId="{2AE76E82-2034-254C-A6C0-C7D1A85A2935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131C2-2648-344D-B827-22A253DB9161}">
      <dsp:nvSpPr>
        <dsp:cNvPr id="0" name=""/>
        <dsp:cNvSpPr/>
      </dsp:nvSpPr>
      <dsp:spPr>
        <a:xfrm rot="10800000">
          <a:off x="529562" y="2573"/>
          <a:ext cx="7170474" cy="9234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>
              <a:solidFill>
                <a:schemeClr val="bg1"/>
              </a:solidFill>
            </a:rPr>
            <a:t>Search</a:t>
          </a:r>
          <a:r>
            <a:rPr lang="en-US" sz="3200" kern="1200" dirty="0" smtClean="0">
              <a:solidFill>
                <a:schemeClr val="bg1"/>
              </a:solidFill>
            </a:rPr>
            <a:t> for </a:t>
          </a:r>
          <a:r>
            <a:rPr lang="en-US" sz="3200" i="0" kern="1200" dirty="0" smtClean="0">
              <a:solidFill>
                <a:schemeClr val="bg1"/>
              </a:solidFill>
            </a:rPr>
            <a:t>rule</a:t>
          </a:r>
          <a:endParaRPr lang="en-US" sz="2000" i="0" kern="1200" dirty="0">
            <a:solidFill>
              <a:schemeClr val="bg1"/>
            </a:solidFill>
          </a:endParaRPr>
        </a:p>
      </dsp:txBody>
      <dsp:txXfrm rot="10800000">
        <a:off x="760427" y="2573"/>
        <a:ext cx="6939609" cy="923459"/>
      </dsp:txXfrm>
    </dsp:sp>
    <dsp:sp modelId="{A08D3ACA-A4BA-7D4E-B34F-53CF54AA5DAB}">
      <dsp:nvSpPr>
        <dsp:cNvPr id="0" name=""/>
        <dsp:cNvSpPr/>
      </dsp:nvSpPr>
      <dsp:spPr>
        <a:xfrm>
          <a:off x="0" y="4383"/>
          <a:ext cx="923459" cy="9234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F1C4D-1705-9147-B147-6F00CABBEB1D}">
      <dsp:nvSpPr>
        <dsp:cNvPr id="0" name=""/>
        <dsp:cNvSpPr/>
      </dsp:nvSpPr>
      <dsp:spPr>
        <a:xfrm rot="10800000">
          <a:off x="529562" y="1201692"/>
          <a:ext cx="7170474" cy="9234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>
              <a:solidFill>
                <a:schemeClr val="bg1"/>
              </a:solidFill>
            </a:rPr>
            <a:t>Process</a:t>
          </a:r>
          <a:r>
            <a:rPr lang="en-US" sz="3200" kern="1200" dirty="0" smtClean="0">
              <a:solidFill>
                <a:schemeClr val="bg1"/>
              </a:solidFill>
            </a:rPr>
            <a:t> rule</a:t>
          </a:r>
          <a:endParaRPr lang="en-US" sz="3200" kern="1200" dirty="0">
            <a:solidFill>
              <a:schemeClr val="bg1"/>
            </a:solidFill>
          </a:endParaRPr>
        </a:p>
      </dsp:txBody>
      <dsp:txXfrm rot="10800000">
        <a:off x="760427" y="1201692"/>
        <a:ext cx="6939609" cy="923459"/>
      </dsp:txXfrm>
    </dsp:sp>
    <dsp:sp modelId="{59532232-77A0-CB44-AF63-25D4FFB90885}">
      <dsp:nvSpPr>
        <dsp:cNvPr id="0" name=""/>
        <dsp:cNvSpPr/>
      </dsp:nvSpPr>
      <dsp:spPr>
        <a:xfrm>
          <a:off x="0" y="1203502"/>
          <a:ext cx="923459" cy="923459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17" b="37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14C8A-0E24-4B47-A4BF-B5BCC1F09027}">
      <dsp:nvSpPr>
        <dsp:cNvPr id="0" name=""/>
        <dsp:cNvSpPr/>
      </dsp:nvSpPr>
      <dsp:spPr>
        <a:xfrm rot="10800000">
          <a:off x="529562" y="2400811"/>
          <a:ext cx="7170474" cy="9234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Generate </a:t>
          </a:r>
          <a:r>
            <a:rPr lang="en-US" sz="3200" b="1" i="1" kern="1200" dirty="0" smtClean="0">
              <a:solidFill>
                <a:schemeClr val="bg1"/>
              </a:solidFill>
            </a:rPr>
            <a:t>description</a:t>
          </a:r>
          <a:endParaRPr lang="en-US" sz="3200" b="1" i="1" kern="1200" dirty="0">
            <a:solidFill>
              <a:schemeClr val="bg1"/>
            </a:solidFill>
          </a:endParaRPr>
        </a:p>
      </dsp:txBody>
      <dsp:txXfrm rot="10800000">
        <a:off x="760427" y="2400811"/>
        <a:ext cx="6939609" cy="923459"/>
      </dsp:txXfrm>
    </dsp:sp>
    <dsp:sp modelId="{E35679E1-4FA9-CB4D-93D1-56BBE4ABADF7}">
      <dsp:nvSpPr>
        <dsp:cNvPr id="0" name=""/>
        <dsp:cNvSpPr/>
      </dsp:nvSpPr>
      <dsp:spPr>
        <a:xfrm>
          <a:off x="0" y="2402621"/>
          <a:ext cx="923459" cy="9234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44982-C202-D44A-B43D-55CBDD267A2A}">
      <dsp:nvSpPr>
        <dsp:cNvPr id="0" name=""/>
        <dsp:cNvSpPr/>
      </dsp:nvSpPr>
      <dsp:spPr>
        <a:xfrm rot="10800000">
          <a:off x="529562" y="3599929"/>
          <a:ext cx="7170474" cy="9234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>
              <a:solidFill>
                <a:schemeClr val="bg1"/>
              </a:solidFill>
            </a:rPr>
            <a:t>Rewrite</a:t>
          </a:r>
          <a:r>
            <a:rPr lang="en-US" sz="3200" kern="1200" dirty="0" smtClean="0">
              <a:solidFill>
                <a:schemeClr val="bg1"/>
              </a:solidFill>
            </a:rPr>
            <a:t> rule</a:t>
          </a:r>
          <a:endParaRPr lang="en-US" sz="3200" kern="1200" dirty="0">
            <a:solidFill>
              <a:schemeClr val="bg1"/>
            </a:solidFill>
          </a:endParaRPr>
        </a:p>
      </dsp:txBody>
      <dsp:txXfrm rot="10800000">
        <a:off x="760427" y="3599929"/>
        <a:ext cx="6939609" cy="923459"/>
      </dsp:txXfrm>
    </dsp:sp>
    <dsp:sp modelId="{7ED4D07B-4A5F-DF43-A15F-62F6B19E1671}">
      <dsp:nvSpPr>
        <dsp:cNvPr id="0" name=""/>
        <dsp:cNvSpPr/>
      </dsp:nvSpPr>
      <dsp:spPr>
        <a:xfrm>
          <a:off x="0" y="3601739"/>
          <a:ext cx="923459" cy="92345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131C2-2648-344D-B827-22A253DB9161}">
      <dsp:nvSpPr>
        <dsp:cNvPr id="0" name=""/>
        <dsp:cNvSpPr/>
      </dsp:nvSpPr>
      <dsp:spPr>
        <a:xfrm rot="10800000">
          <a:off x="529562" y="2573"/>
          <a:ext cx="7170474" cy="923459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>
              <a:solidFill>
                <a:srgbClr val="FFFFFF"/>
              </a:solidFill>
            </a:rPr>
            <a:t>Search</a:t>
          </a:r>
          <a:r>
            <a:rPr lang="en-US" sz="3200" kern="1200" dirty="0" smtClean="0">
              <a:solidFill>
                <a:srgbClr val="FFFFFF"/>
              </a:solidFill>
            </a:rPr>
            <a:t> for </a:t>
          </a:r>
          <a:r>
            <a:rPr lang="en-US" sz="3200" i="0" kern="1200" dirty="0" smtClean="0">
              <a:solidFill>
                <a:srgbClr val="FFFFFF"/>
              </a:solidFill>
            </a:rPr>
            <a:t>rule</a:t>
          </a:r>
          <a:endParaRPr lang="en-US" sz="2000" i="0" kern="1200" dirty="0">
            <a:solidFill>
              <a:srgbClr val="FFFFFF"/>
            </a:solidFill>
          </a:endParaRPr>
        </a:p>
      </dsp:txBody>
      <dsp:txXfrm rot="10800000">
        <a:off x="760427" y="2573"/>
        <a:ext cx="6939609" cy="923459"/>
      </dsp:txXfrm>
    </dsp:sp>
    <dsp:sp modelId="{A08D3ACA-A4BA-7D4E-B34F-53CF54AA5DAB}">
      <dsp:nvSpPr>
        <dsp:cNvPr id="0" name=""/>
        <dsp:cNvSpPr/>
      </dsp:nvSpPr>
      <dsp:spPr>
        <a:xfrm>
          <a:off x="0" y="4383"/>
          <a:ext cx="923459" cy="9234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F1C4D-1705-9147-B147-6F00CABBEB1D}">
      <dsp:nvSpPr>
        <dsp:cNvPr id="0" name=""/>
        <dsp:cNvSpPr/>
      </dsp:nvSpPr>
      <dsp:spPr>
        <a:xfrm rot="10800000">
          <a:off x="529562" y="1201692"/>
          <a:ext cx="7170474" cy="9234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>
              <a:solidFill>
                <a:schemeClr val="bg1"/>
              </a:solidFill>
            </a:rPr>
            <a:t>Process</a:t>
          </a:r>
          <a:r>
            <a:rPr lang="en-US" sz="3200" kern="1200" dirty="0" smtClean="0">
              <a:solidFill>
                <a:schemeClr val="bg1"/>
              </a:solidFill>
            </a:rPr>
            <a:t> rule</a:t>
          </a:r>
          <a:endParaRPr lang="en-US" sz="3200" kern="1200" dirty="0">
            <a:solidFill>
              <a:schemeClr val="bg1"/>
            </a:solidFill>
          </a:endParaRPr>
        </a:p>
      </dsp:txBody>
      <dsp:txXfrm rot="10800000">
        <a:off x="760427" y="1201692"/>
        <a:ext cx="6939609" cy="923459"/>
      </dsp:txXfrm>
    </dsp:sp>
    <dsp:sp modelId="{59532232-77A0-CB44-AF63-25D4FFB90885}">
      <dsp:nvSpPr>
        <dsp:cNvPr id="0" name=""/>
        <dsp:cNvSpPr/>
      </dsp:nvSpPr>
      <dsp:spPr>
        <a:xfrm>
          <a:off x="0" y="1203502"/>
          <a:ext cx="923459" cy="923459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17" b="37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14C8A-0E24-4B47-A4BF-B5BCC1F09027}">
      <dsp:nvSpPr>
        <dsp:cNvPr id="0" name=""/>
        <dsp:cNvSpPr/>
      </dsp:nvSpPr>
      <dsp:spPr>
        <a:xfrm rot="10800000">
          <a:off x="529562" y="2400811"/>
          <a:ext cx="7170474" cy="9234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Generate </a:t>
          </a:r>
          <a:r>
            <a:rPr lang="en-US" sz="3200" b="1" i="1" kern="1200" dirty="0" smtClean="0">
              <a:solidFill>
                <a:schemeClr val="bg1"/>
              </a:solidFill>
            </a:rPr>
            <a:t>description</a:t>
          </a:r>
          <a:endParaRPr lang="en-US" sz="3200" b="1" i="1" kern="1200" dirty="0">
            <a:solidFill>
              <a:schemeClr val="bg1"/>
            </a:solidFill>
          </a:endParaRPr>
        </a:p>
      </dsp:txBody>
      <dsp:txXfrm rot="10800000">
        <a:off x="760427" y="2400811"/>
        <a:ext cx="6939609" cy="923459"/>
      </dsp:txXfrm>
    </dsp:sp>
    <dsp:sp modelId="{E35679E1-4FA9-CB4D-93D1-56BBE4ABADF7}">
      <dsp:nvSpPr>
        <dsp:cNvPr id="0" name=""/>
        <dsp:cNvSpPr/>
      </dsp:nvSpPr>
      <dsp:spPr>
        <a:xfrm>
          <a:off x="0" y="2402621"/>
          <a:ext cx="923459" cy="9234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44982-C202-D44A-B43D-55CBDD267A2A}">
      <dsp:nvSpPr>
        <dsp:cNvPr id="0" name=""/>
        <dsp:cNvSpPr/>
      </dsp:nvSpPr>
      <dsp:spPr>
        <a:xfrm rot="10800000">
          <a:off x="529562" y="3599929"/>
          <a:ext cx="7170474" cy="9234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>
              <a:solidFill>
                <a:schemeClr val="bg1"/>
              </a:solidFill>
            </a:rPr>
            <a:t>Rewrite</a:t>
          </a:r>
          <a:r>
            <a:rPr lang="en-US" sz="3200" kern="1200" dirty="0" smtClean="0">
              <a:solidFill>
                <a:schemeClr val="bg1"/>
              </a:solidFill>
            </a:rPr>
            <a:t> rule</a:t>
          </a:r>
          <a:endParaRPr lang="en-US" sz="3200" kern="1200" dirty="0">
            <a:solidFill>
              <a:schemeClr val="bg1"/>
            </a:solidFill>
          </a:endParaRPr>
        </a:p>
      </dsp:txBody>
      <dsp:txXfrm rot="10800000">
        <a:off x="760427" y="3599929"/>
        <a:ext cx="6939609" cy="923459"/>
      </dsp:txXfrm>
    </dsp:sp>
    <dsp:sp modelId="{7ED4D07B-4A5F-DF43-A15F-62F6B19E1671}">
      <dsp:nvSpPr>
        <dsp:cNvPr id="0" name=""/>
        <dsp:cNvSpPr/>
      </dsp:nvSpPr>
      <dsp:spPr>
        <a:xfrm>
          <a:off x="0" y="3601739"/>
          <a:ext cx="923459" cy="92345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131C2-2648-344D-B827-22A253DB9161}">
      <dsp:nvSpPr>
        <dsp:cNvPr id="0" name=""/>
        <dsp:cNvSpPr/>
      </dsp:nvSpPr>
      <dsp:spPr>
        <a:xfrm rot="10800000">
          <a:off x="529562" y="2573"/>
          <a:ext cx="7170474" cy="9234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>
              <a:solidFill>
                <a:schemeClr val="bg1"/>
              </a:solidFill>
            </a:rPr>
            <a:t>Search</a:t>
          </a:r>
          <a:r>
            <a:rPr lang="en-US" sz="3200" kern="1200" dirty="0" smtClean="0">
              <a:solidFill>
                <a:schemeClr val="bg1"/>
              </a:solidFill>
            </a:rPr>
            <a:t> for </a:t>
          </a:r>
          <a:r>
            <a:rPr lang="en-US" sz="3200" i="0" kern="1200" dirty="0" smtClean="0">
              <a:solidFill>
                <a:schemeClr val="bg1"/>
              </a:solidFill>
            </a:rPr>
            <a:t>rule</a:t>
          </a:r>
          <a:endParaRPr lang="en-US" sz="2000" i="0" kern="1200" dirty="0">
            <a:solidFill>
              <a:schemeClr val="bg1"/>
            </a:solidFill>
          </a:endParaRPr>
        </a:p>
      </dsp:txBody>
      <dsp:txXfrm rot="10800000">
        <a:off x="760427" y="2573"/>
        <a:ext cx="6939609" cy="923459"/>
      </dsp:txXfrm>
    </dsp:sp>
    <dsp:sp modelId="{A08D3ACA-A4BA-7D4E-B34F-53CF54AA5DAB}">
      <dsp:nvSpPr>
        <dsp:cNvPr id="0" name=""/>
        <dsp:cNvSpPr/>
      </dsp:nvSpPr>
      <dsp:spPr>
        <a:xfrm>
          <a:off x="0" y="4383"/>
          <a:ext cx="923459" cy="9234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F1C4D-1705-9147-B147-6F00CABBEB1D}">
      <dsp:nvSpPr>
        <dsp:cNvPr id="0" name=""/>
        <dsp:cNvSpPr/>
      </dsp:nvSpPr>
      <dsp:spPr>
        <a:xfrm rot="10800000">
          <a:off x="529562" y="1201692"/>
          <a:ext cx="7170474" cy="923459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>
              <a:solidFill>
                <a:srgbClr val="FFFFFF"/>
              </a:solidFill>
            </a:rPr>
            <a:t>Process</a:t>
          </a:r>
          <a:r>
            <a:rPr lang="en-US" sz="3200" kern="1200" dirty="0" smtClean="0">
              <a:solidFill>
                <a:srgbClr val="FFFFFF"/>
              </a:solidFill>
            </a:rPr>
            <a:t> rule</a:t>
          </a:r>
          <a:endParaRPr lang="en-US" sz="3200" kern="1200" dirty="0">
            <a:solidFill>
              <a:srgbClr val="FFFFFF"/>
            </a:solidFill>
          </a:endParaRPr>
        </a:p>
      </dsp:txBody>
      <dsp:txXfrm rot="10800000">
        <a:off x="760427" y="1201692"/>
        <a:ext cx="6939609" cy="923459"/>
      </dsp:txXfrm>
    </dsp:sp>
    <dsp:sp modelId="{59532232-77A0-CB44-AF63-25D4FFB90885}">
      <dsp:nvSpPr>
        <dsp:cNvPr id="0" name=""/>
        <dsp:cNvSpPr/>
      </dsp:nvSpPr>
      <dsp:spPr>
        <a:xfrm>
          <a:off x="0" y="1203502"/>
          <a:ext cx="923459" cy="923459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17" b="37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14C8A-0E24-4B47-A4BF-B5BCC1F09027}">
      <dsp:nvSpPr>
        <dsp:cNvPr id="0" name=""/>
        <dsp:cNvSpPr/>
      </dsp:nvSpPr>
      <dsp:spPr>
        <a:xfrm rot="10800000">
          <a:off x="529562" y="2400811"/>
          <a:ext cx="7170474" cy="9234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Generate </a:t>
          </a:r>
          <a:r>
            <a:rPr lang="en-US" sz="3200" b="1" i="1" kern="1200" dirty="0" smtClean="0">
              <a:solidFill>
                <a:schemeClr val="bg1"/>
              </a:solidFill>
            </a:rPr>
            <a:t>description</a:t>
          </a:r>
          <a:endParaRPr lang="en-US" sz="3200" b="1" i="1" kern="1200" dirty="0">
            <a:solidFill>
              <a:schemeClr val="bg1"/>
            </a:solidFill>
          </a:endParaRPr>
        </a:p>
      </dsp:txBody>
      <dsp:txXfrm rot="10800000">
        <a:off x="760427" y="2400811"/>
        <a:ext cx="6939609" cy="923459"/>
      </dsp:txXfrm>
    </dsp:sp>
    <dsp:sp modelId="{E35679E1-4FA9-CB4D-93D1-56BBE4ABADF7}">
      <dsp:nvSpPr>
        <dsp:cNvPr id="0" name=""/>
        <dsp:cNvSpPr/>
      </dsp:nvSpPr>
      <dsp:spPr>
        <a:xfrm>
          <a:off x="0" y="2402621"/>
          <a:ext cx="923459" cy="9234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44982-C202-D44A-B43D-55CBDD267A2A}">
      <dsp:nvSpPr>
        <dsp:cNvPr id="0" name=""/>
        <dsp:cNvSpPr/>
      </dsp:nvSpPr>
      <dsp:spPr>
        <a:xfrm rot="10800000">
          <a:off x="529562" y="3599929"/>
          <a:ext cx="7170474" cy="9234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>
              <a:solidFill>
                <a:schemeClr val="bg1"/>
              </a:solidFill>
            </a:rPr>
            <a:t>Rewrite</a:t>
          </a:r>
          <a:r>
            <a:rPr lang="en-US" sz="3200" kern="1200" dirty="0" smtClean="0">
              <a:solidFill>
                <a:schemeClr val="bg1"/>
              </a:solidFill>
            </a:rPr>
            <a:t> rule</a:t>
          </a:r>
          <a:endParaRPr lang="en-US" sz="3200" kern="1200" dirty="0">
            <a:solidFill>
              <a:schemeClr val="bg1"/>
            </a:solidFill>
          </a:endParaRPr>
        </a:p>
      </dsp:txBody>
      <dsp:txXfrm rot="10800000">
        <a:off x="760427" y="3599929"/>
        <a:ext cx="6939609" cy="923459"/>
      </dsp:txXfrm>
    </dsp:sp>
    <dsp:sp modelId="{7ED4D07B-4A5F-DF43-A15F-62F6B19E1671}">
      <dsp:nvSpPr>
        <dsp:cNvPr id="0" name=""/>
        <dsp:cNvSpPr/>
      </dsp:nvSpPr>
      <dsp:spPr>
        <a:xfrm>
          <a:off x="0" y="3601739"/>
          <a:ext cx="923459" cy="92345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C5E0B-B205-DC4C-8078-5871F9499126}">
      <dsp:nvSpPr>
        <dsp:cNvPr id="0" name=""/>
        <dsp:cNvSpPr/>
      </dsp:nvSpPr>
      <dsp:spPr>
        <a:xfrm>
          <a:off x="5280" y="2376108"/>
          <a:ext cx="845402" cy="6278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Apply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3669" y="2394497"/>
        <a:ext cx="808624" cy="591064"/>
      </dsp:txXfrm>
    </dsp:sp>
    <dsp:sp modelId="{968D0E7E-1904-744C-A20C-978695F71BCF}">
      <dsp:nvSpPr>
        <dsp:cNvPr id="0" name=""/>
        <dsp:cNvSpPr/>
      </dsp:nvSpPr>
      <dsp:spPr>
        <a:xfrm rot="19457599">
          <a:off x="792544" y="2495168"/>
          <a:ext cx="618552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618552" y="1435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086356" y="2494061"/>
        <a:ext cx="30927" cy="30927"/>
      </dsp:txXfrm>
    </dsp:sp>
    <dsp:sp modelId="{85FD7D1E-9CA4-F245-A6B3-662779474703}">
      <dsp:nvSpPr>
        <dsp:cNvPr id="0" name=""/>
        <dsp:cNvSpPr/>
      </dsp:nvSpPr>
      <dsp:spPr>
        <a:xfrm>
          <a:off x="1352957" y="2015098"/>
          <a:ext cx="1316410" cy="6278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Select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371346" y="2033487"/>
        <a:ext cx="1279632" cy="591064"/>
      </dsp:txXfrm>
    </dsp:sp>
    <dsp:sp modelId="{B3A65E51-F636-3148-A11D-3943AFFE140D}">
      <dsp:nvSpPr>
        <dsp:cNvPr id="0" name=""/>
        <dsp:cNvSpPr/>
      </dsp:nvSpPr>
      <dsp:spPr>
        <a:xfrm rot="19457599">
          <a:off x="2611228" y="2134159"/>
          <a:ext cx="618552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618552" y="1435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905041" y="2133051"/>
        <a:ext cx="30927" cy="30927"/>
      </dsp:txXfrm>
    </dsp:sp>
    <dsp:sp modelId="{646DBC86-2BD1-C348-82A4-5DFD7871C2BC}">
      <dsp:nvSpPr>
        <dsp:cNvPr id="0" name=""/>
        <dsp:cNvSpPr/>
      </dsp:nvSpPr>
      <dsp:spPr>
        <a:xfrm>
          <a:off x="3171642" y="1654089"/>
          <a:ext cx="802973" cy="6278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Apply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90031" y="1672478"/>
        <a:ext cx="766195" cy="591064"/>
      </dsp:txXfrm>
    </dsp:sp>
    <dsp:sp modelId="{A90472CC-402D-4345-B9EF-A0F4240E692D}">
      <dsp:nvSpPr>
        <dsp:cNvPr id="0" name=""/>
        <dsp:cNvSpPr/>
      </dsp:nvSpPr>
      <dsp:spPr>
        <a:xfrm rot="18289469">
          <a:off x="3785982" y="1592644"/>
          <a:ext cx="879540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879540" y="1435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203763" y="1585012"/>
        <a:ext cx="43977" cy="43977"/>
      </dsp:txXfrm>
    </dsp:sp>
    <dsp:sp modelId="{C417F5B6-72F7-954E-96A5-5DBFCEC022C5}">
      <dsp:nvSpPr>
        <dsp:cNvPr id="0" name=""/>
        <dsp:cNvSpPr/>
      </dsp:nvSpPr>
      <dsp:spPr>
        <a:xfrm>
          <a:off x="4476889" y="932069"/>
          <a:ext cx="1344022" cy="6278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TypeApply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495278" y="950458"/>
        <a:ext cx="1307244" cy="591064"/>
      </dsp:txXfrm>
    </dsp:sp>
    <dsp:sp modelId="{249A94DA-E19D-014F-8D90-B3A2913662ED}">
      <dsp:nvSpPr>
        <dsp:cNvPr id="0" name=""/>
        <dsp:cNvSpPr/>
      </dsp:nvSpPr>
      <dsp:spPr>
        <a:xfrm rot="19457599">
          <a:off x="5762773" y="1051130"/>
          <a:ext cx="618552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618552" y="1435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056585" y="1050022"/>
        <a:ext cx="30927" cy="30927"/>
      </dsp:txXfrm>
    </dsp:sp>
    <dsp:sp modelId="{726D1954-9637-2F4D-A5B1-9F13CBAC59C7}">
      <dsp:nvSpPr>
        <dsp:cNvPr id="0" name=""/>
        <dsp:cNvSpPr/>
      </dsp:nvSpPr>
      <dsp:spPr>
        <a:xfrm>
          <a:off x="6323186" y="571060"/>
          <a:ext cx="1901132" cy="627842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Contextualizer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341575" y="589449"/>
        <a:ext cx="1864354" cy="591064"/>
      </dsp:txXfrm>
    </dsp:sp>
    <dsp:sp modelId="{9CE835D7-5F25-2F49-993C-CF336C6F45E2}">
      <dsp:nvSpPr>
        <dsp:cNvPr id="0" name=""/>
        <dsp:cNvSpPr/>
      </dsp:nvSpPr>
      <dsp:spPr>
        <a:xfrm rot="2142401">
          <a:off x="5762773" y="1412140"/>
          <a:ext cx="618552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618552" y="1435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056585" y="1411032"/>
        <a:ext cx="30927" cy="30927"/>
      </dsp:txXfrm>
    </dsp:sp>
    <dsp:sp modelId="{A5CF5E36-67C2-294B-A660-513098B73AA0}">
      <dsp:nvSpPr>
        <dsp:cNvPr id="0" name=""/>
        <dsp:cNvSpPr/>
      </dsp:nvSpPr>
      <dsp:spPr>
        <a:xfrm>
          <a:off x="6323186" y="1293079"/>
          <a:ext cx="1901132" cy="627842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String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341575" y="1311468"/>
        <a:ext cx="1864354" cy="591064"/>
      </dsp:txXfrm>
    </dsp:sp>
    <dsp:sp modelId="{79F35E16-AF14-9B49-8019-CC0608F87B4D}">
      <dsp:nvSpPr>
        <dsp:cNvPr id="0" name=""/>
        <dsp:cNvSpPr/>
      </dsp:nvSpPr>
      <dsp:spPr>
        <a:xfrm rot="3310531">
          <a:off x="3785982" y="2314663"/>
          <a:ext cx="879540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879540" y="1435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203763" y="2307031"/>
        <a:ext cx="43977" cy="43977"/>
      </dsp:txXfrm>
    </dsp:sp>
    <dsp:sp modelId="{56C86CF1-CBC3-C147-A2F3-DD72866BCF43}">
      <dsp:nvSpPr>
        <dsp:cNvPr id="0" name=""/>
        <dsp:cNvSpPr/>
      </dsp:nvSpPr>
      <dsp:spPr>
        <a:xfrm>
          <a:off x="4476889" y="2376108"/>
          <a:ext cx="1344022" cy="6278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Select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495278" y="2394497"/>
        <a:ext cx="1307244" cy="591064"/>
      </dsp:txXfrm>
    </dsp:sp>
    <dsp:sp modelId="{9686C217-429A-1C42-B0EF-516AB07BC9D5}">
      <dsp:nvSpPr>
        <dsp:cNvPr id="0" name=""/>
        <dsp:cNvSpPr/>
      </dsp:nvSpPr>
      <dsp:spPr>
        <a:xfrm rot="19457599">
          <a:off x="5762773" y="2495168"/>
          <a:ext cx="618552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618552" y="1435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056585" y="2494061"/>
        <a:ext cx="30927" cy="30927"/>
      </dsp:txXfrm>
    </dsp:sp>
    <dsp:sp modelId="{AE89C491-C0A5-214C-90DC-EF86427FD730}">
      <dsp:nvSpPr>
        <dsp:cNvPr id="0" name=""/>
        <dsp:cNvSpPr/>
      </dsp:nvSpPr>
      <dsp:spPr>
        <a:xfrm>
          <a:off x="6323186" y="2015098"/>
          <a:ext cx="1901132" cy="6278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Ident</a:t>
          </a:r>
          <a:r>
            <a:rPr lang="en-US" sz="2000" b="1" i="0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(“p”)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341575" y="2033487"/>
        <a:ext cx="1864354" cy="591064"/>
      </dsp:txXfrm>
    </dsp:sp>
    <dsp:sp modelId="{58C9F512-4074-CB4E-A8C5-4F7C91A64220}">
      <dsp:nvSpPr>
        <dsp:cNvPr id="0" name=""/>
        <dsp:cNvSpPr/>
      </dsp:nvSpPr>
      <dsp:spPr>
        <a:xfrm rot="2142401">
          <a:off x="5762773" y="2856178"/>
          <a:ext cx="618552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618552" y="1435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056585" y="2855070"/>
        <a:ext cx="30927" cy="30927"/>
      </dsp:txXfrm>
    </dsp:sp>
    <dsp:sp modelId="{1FEC3823-4181-F642-B269-937BCBC9BE4C}">
      <dsp:nvSpPr>
        <dsp:cNvPr id="0" name=""/>
        <dsp:cNvSpPr/>
      </dsp:nvSpPr>
      <dsp:spPr>
        <a:xfrm>
          <a:off x="6323186" y="2737117"/>
          <a:ext cx="1901132" cy="627842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firstName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341575" y="2755506"/>
        <a:ext cx="1864354" cy="591064"/>
      </dsp:txXfrm>
    </dsp:sp>
    <dsp:sp modelId="{5BCEA82C-4D91-614F-9C50-50ABF3E06B35}">
      <dsp:nvSpPr>
        <dsp:cNvPr id="0" name=""/>
        <dsp:cNvSpPr/>
      </dsp:nvSpPr>
      <dsp:spPr>
        <a:xfrm rot="2142401">
          <a:off x="2611228" y="2495168"/>
          <a:ext cx="618552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618552" y="1435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905041" y="2494061"/>
        <a:ext cx="30927" cy="30927"/>
      </dsp:txXfrm>
    </dsp:sp>
    <dsp:sp modelId="{9A3EC62B-0ECC-7448-A9B6-25AF809E5715}">
      <dsp:nvSpPr>
        <dsp:cNvPr id="0" name=""/>
        <dsp:cNvSpPr/>
      </dsp:nvSpPr>
      <dsp:spPr>
        <a:xfrm>
          <a:off x="3171642" y="2376108"/>
          <a:ext cx="802973" cy="627842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is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90031" y="2394497"/>
        <a:ext cx="766195" cy="591064"/>
      </dsp:txXfrm>
    </dsp:sp>
    <dsp:sp modelId="{632FF967-A78B-3F44-9569-0EAAB3B15E43}">
      <dsp:nvSpPr>
        <dsp:cNvPr id="0" name=""/>
        <dsp:cNvSpPr/>
      </dsp:nvSpPr>
      <dsp:spPr>
        <a:xfrm rot="2142401">
          <a:off x="792544" y="2856178"/>
          <a:ext cx="618552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618552" y="1435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086356" y="2855070"/>
        <a:ext cx="30927" cy="30927"/>
      </dsp:txXfrm>
    </dsp:sp>
    <dsp:sp modelId="{9D5E7EE4-7B27-6541-8ECE-844EC3C831EA}">
      <dsp:nvSpPr>
        <dsp:cNvPr id="0" name=""/>
        <dsp:cNvSpPr/>
      </dsp:nvSpPr>
      <dsp:spPr>
        <a:xfrm>
          <a:off x="1352957" y="2737117"/>
          <a:ext cx="1316410" cy="627842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notEmpty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371346" y="2755506"/>
        <a:ext cx="1279632" cy="5910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C5E0B-B205-DC4C-8078-5871F9499126}">
      <dsp:nvSpPr>
        <dsp:cNvPr id="0" name=""/>
        <dsp:cNvSpPr/>
      </dsp:nvSpPr>
      <dsp:spPr>
        <a:xfrm>
          <a:off x="5280" y="2376108"/>
          <a:ext cx="845402" cy="627842"/>
        </a:xfrm>
        <a:prstGeom prst="roundRect">
          <a:avLst>
            <a:gd name="adj" fmla="val 10000"/>
          </a:avLst>
        </a:prstGeom>
        <a:solidFill>
          <a:schemeClr val="bg1">
            <a:lumMod val="75000"/>
            <a:lumOff val="25000"/>
          </a:schemeClr>
        </a:solidFill>
        <a:ln w="25400" cap="flat" cmpd="sng" algn="ctr">
          <a:solidFill>
            <a:schemeClr val="bg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tx1">
                  <a:lumMod val="6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Apply</a:t>
          </a:r>
          <a:endParaRPr lang="en-US" sz="2000" b="1" i="0" kern="1200" dirty="0">
            <a:solidFill>
              <a:schemeClr val="tx1">
                <a:lumMod val="6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3669" y="2394497"/>
        <a:ext cx="808624" cy="591064"/>
      </dsp:txXfrm>
    </dsp:sp>
    <dsp:sp modelId="{968D0E7E-1904-744C-A20C-978695F71BCF}">
      <dsp:nvSpPr>
        <dsp:cNvPr id="0" name=""/>
        <dsp:cNvSpPr/>
      </dsp:nvSpPr>
      <dsp:spPr>
        <a:xfrm rot="19457599">
          <a:off x="792544" y="2495168"/>
          <a:ext cx="618552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618552" y="14356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chemeClr val="tx1">
                <a:lumMod val="65000"/>
              </a:schemeClr>
            </a:solidFill>
          </a:endParaRPr>
        </a:p>
      </dsp:txBody>
      <dsp:txXfrm>
        <a:off x="1086356" y="2494061"/>
        <a:ext cx="30927" cy="30927"/>
      </dsp:txXfrm>
    </dsp:sp>
    <dsp:sp modelId="{85FD7D1E-9CA4-F245-A6B3-662779474703}">
      <dsp:nvSpPr>
        <dsp:cNvPr id="0" name=""/>
        <dsp:cNvSpPr/>
      </dsp:nvSpPr>
      <dsp:spPr>
        <a:xfrm>
          <a:off x="1352957" y="2015098"/>
          <a:ext cx="1316410" cy="627842"/>
        </a:xfrm>
        <a:prstGeom prst="roundRect">
          <a:avLst>
            <a:gd name="adj" fmla="val 10000"/>
          </a:avLst>
        </a:prstGeom>
        <a:solidFill>
          <a:schemeClr val="bg1">
            <a:lumMod val="75000"/>
            <a:lumOff val="25000"/>
          </a:schemeClr>
        </a:solidFill>
        <a:ln w="25400" cap="flat" cmpd="sng" algn="ctr">
          <a:solidFill>
            <a:schemeClr val="bg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tx1">
                  <a:lumMod val="6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Select</a:t>
          </a:r>
          <a:endParaRPr lang="en-US" sz="2000" b="1" i="0" kern="1200" dirty="0">
            <a:solidFill>
              <a:schemeClr val="tx1">
                <a:lumMod val="6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371346" y="2033487"/>
        <a:ext cx="1279632" cy="591064"/>
      </dsp:txXfrm>
    </dsp:sp>
    <dsp:sp modelId="{B3A65E51-F636-3148-A11D-3943AFFE140D}">
      <dsp:nvSpPr>
        <dsp:cNvPr id="0" name=""/>
        <dsp:cNvSpPr/>
      </dsp:nvSpPr>
      <dsp:spPr>
        <a:xfrm rot="19457599">
          <a:off x="2611228" y="2134159"/>
          <a:ext cx="618552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618552" y="14356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chemeClr val="tx1">
                <a:lumMod val="65000"/>
              </a:schemeClr>
            </a:solidFill>
          </a:endParaRPr>
        </a:p>
      </dsp:txBody>
      <dsp:txXfrm>
        <a:off x="2905041" y="2133051"/>
        <a:ext cx="30927" cy="30927"/>
      </dsp:txXfrm>
    </dsp:sp>
    <dsp:sp modelId="{646DBC86-2BD1-C348-82A4-5DFD7871C2BC}">
      <dsp:nvSpPr>
        <dsp:cNvPr id="0" name=""/>
        <dsp:cNvSpPr/>
      </dsp:nvSpPr>
      <dsp:spPr>
        <a:xfrm>
          <a:off x="3171642" y="1654089"/>
          <a:ext cx="802973" cy="6278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Apply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90031" y="1672478"/>
        <a:ext cx="766195" cy="591064"/>
      </dsp:txXfrm>
    </dsp:sp>
    <dsp:sp modelId="{A90472CC-402D-4345-B9EF-A0F4240E692D}">
      <dsp:nvSpPr>
        <dsp:cNvPr id="0" name=""/>
        <dsp:cNvSpPr/>
      </dsp:nvSpPr>
      <dsp:spPr>
        <a:xfrm rot="18289469">
          <a:off x="3785982" y="1592644"/>
          <a:ext cx="879540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879540" y="1435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203763" y="1585012"/>
        <a:ext cx="43977" cy="43977"/>
      </dsp:txXfrm>
    </dsp:sp>
    <dsp:sp modelId="{C417F5B6-72F7-954E-96A5-5DBFCEC022C5}">
      <dsp:nvSpPr>
        <dsp:cNvPr id="0" name=""/>
        <dsp:cNvSpPr/>
      </dsp:nvSpPr>
      <dsp:spPr>
        <a:xfrm>
          <a:off x="4476889" y="932069"/>
          <a:ext cx="1344022" cy="6278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TypeApply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495278" y="950458"/>
        <a:ext cx="1307244" cy="591064"/>
      </dsp:txXfrm>
    </dsp:sp>
    <dsp:sp modelId="{249A94DA-E19D-014F-8D90-B3A2913662ED}">
      <dsp:nvSpPr>
        <dsp:cNvPr id="0" name=""/>
        <dsp:cNvSpPr/>
      </dsp:nvSpPr>
      <dsp:spPr>
        <a:xfrm rot="19457599">
          <a:off x="5762773" y="1051130"/>
          <a:ext cx="618552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618552" y="1435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056585" y="1050022"/>
        <a:ext cx="30927" cy="30927"/>
      </dsp:txXfrm>
    </dsp:sp>
    <dsp:sp modelId="{726D1954-9637-2F4D-A5B1-9F13CBAC59C7}">
      <dsp:nvSpPr>
        <dsp:cNvPr id="0" name=""/>
        <dsp:cNvSpPr/>
      </dsp:nvSpPr>
      <dsp:spPr>
        <a:xfrm>
          <a:off x="6323186" y="571060"/>
          <a:ext cx="1901132" cy="627842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Contextualizer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341575" y="589449"/>
        <a:ext cx="1864354" cy="591064"/>
      </dsp:txXfrm>
    </dsp:sp>
    <dsp:sp modelId="{9CE835D7-5F25-2F49-993C-CF336C6F45E2}">
      <dsp:nvSpPr>
        <dsp:cNvPr id="0" name=""/>
        <dsp:cNvSpPr/>
      </dsp:nvSpPr>
      <dsp:spPr>
        <a:xfrm rot="2142401">
          <a:off x="5762773" y="1412140"/>
          <a:ext cx="618552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618552" y="1435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056585" y="1411032"/>
        <a:ext cx="30927" cy="30927"/>
      </dsp:txXfrm>
    </dsp:sp>
    <dsp:sp modelId="{A5CF5E36-67C2-294B-A660-513098B73AA0}">
      <dsp:nvSpPr>
        <dsp:cNvPr id="0" name=""/>
        <dsp:cNvSpPr/>
      </dsp:nvSpPr>
      <dsp:spPr>
        <a:xfrm>
          <a:off x="6323186" y="1293079"/>
          <a:ext cx="1901132" cy="627842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String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341575" y="1311468"/>
        <a:ext cx="1864354" cy="591064"/>
      </dsp:txXfrm>
    </dsp:sp>
    <dsp:sp modelId="{79F35E16-AF14-9B49-8019-CC0608F87B4D}">
      <dsp:nvSpPr>
        <dsp:cNvPr id="0" name=""/>
        <dsp:cNvSpPr/>
      </dsp:nvSpPr>
      <dsp:spPr>
        <a:xfrm rot="3310531">
          <a:off x="3785982" y="2314663"/>
          <a:ext cx="879540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879540" y="1435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203763" y="2307031"/>
        <a:ext cx="43977" cy="43977"/>
      </dsp:txXfrm>
    </dsp:sp>
    <dsp:sp modelId="{56C86CF1-CBC3-C147-A2F3-DD72866BCF43}">
      <dsp:nvSpPr>
        <dsp:cNvPr id="0" name=""/>
        <dsp:cNvSpPr/>
      </dsp:nvSpPr>
      <dsp:spPr>
        <a:xfrm>
          <a:off x="4476889" y="2376108"/>
          <a:ext cx="1344022" cy="62784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Select</a:t>
          </a:r>
          <a:endParaRPr lang="en-US" sz="2000" b="1" i="0" kern="1200" dirty="0"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495278" y="2394497"/>
        <a:ext cx="1307244" cy="591064"/>
      </dsp:txXfrm>
    </dsp:sp>
    <dsp:sp modelId="{9686C217-429A-1C42-B0EF-516AB07BC9D5}">
      <dsp:nvSpPr>
        <dsp:cNvPr id="0" name=""/>
        <dsp:cNvSpPr/>
      </dsp:nvSpPr>
      <dsp:spPr>
        <a:xfrm rot="19457599">
          <a:off x="5762773" y="2495168"/>
          <a:ext cx="618552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618552" y="1435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056585" y="2494061"/>
        <a:ext cx="30927" cy="30927"/>
      </dsp:txXfrm>
    </dsp:sp>
    <dsp:sp modelId="{AE89C491-C0A5-214C-90DC-EF86427FD730}">
      <dsp:nvSpPr>
        <dsp:cNvPr id="0" name=""/>
        <dsp:cNvSpPr/>
      </dsp:nvSpPr>
      <dsp:spPr>
        <a:xfrm>
          <a:off x="6323186" y="2015098"/>
          <a:ext cx="1901132" cy="6278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Ident</a:t>
          </a:r>
          <a:r>
            <a:rPr lang="en-US" sz="2000" b="1" i="0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(“p”)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341575" y="2033487"/>
        <a:ext cx="1864354" cy="591064"/>
      </dsp:txXfrm>
    </dsp:sp>
    <dsp:sp modelId="{58C9F512-4074-CB4E-A8C5-4F7C91A64220}">
      <dsp:nvSpPr>
        <dsp:cNvPr id="0" name=""/>
        <dsp:cNvSpPr/>
      </dsp:nvSpPr>
      <dsp:spPr>
        <a:xfrm rot="2142401">
          <a:off x="5762773" y="2856178"/>
          <a:ext cx="618552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618552" y="1435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056585" y="2855070"/>
        <a:ext cx="30927" cy="30927"/>
      </dsp:txXfrm>
    </dsp:sp>
    <dsp:sp modelId="{1FEC3823-4181-F642-B269-937BCBC9BE4C}">
      <dsp:nvSpPr>
        <dsp:cNvPr id="0" name=""/>
        <dsp:cNvSpPr/>
      </dsp:nvSpPr>
      <dsp:spPr>
        <a:xfrm>
          <a:off x="6323186" y="2737117"/>
          <a:ext cx="1901132" cy="627842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firstName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341575" y="2755506"/>
        <a:ext cx="1864354" cy="591064"/>
      </dsp:txXfrm>
    </dsp:sp>
    <dsp:sp modelId="{5BCEA82C-4D91-614F-9C50-50ABF3E06B35}">
      <dsp:nvSpPr>
        <dsp:cNvPr id="0" name=""/>
        <dsp:cNvSpPr/>
      </dsp:nvSpPr>
      <dsp:spPr>
        <a:xfrm rot="2142401">
          <a:off x="2611228" y="2495168"/>
          <a:ext cx="618552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618552" y="14356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chemeClr val="tx1">
                <a:lumMod val="65000"/>
              </a:schemeClr>
            </a:solidFill>
          </a:endParaRPr>
        </a:p>
      </dsp:txBody>
      <dsp:txXfrm>
        <a:off x="2905041" y="2494061"/>
        <a:ext cx="30927" cy="30927"/>
      </dsp:txXfrm>
    </dsp:sp>
    <dsp:sp modelId="{9A3EC62B-0ECC-7448-A9B6-25AF809E5715}">
      <dsp:nvSpPr>
        <dsp:cNvPr id="0" name=""/>
        <dsp:cNvSpPr/>
      </dsp:nvSpPr>
      <dsp:spPr>
        <a:xfrm>
          <a:off x="3171642" y="2376108"/>
          <a:ext cx="802973" cy="627842"/>
        </a:xfrm>
        <a:prstGeom prst="roundRect">
          <a:avLst>
            <a:gd name="adj" fmla="val 10000"/>
          </a:avLst>
        </a:prstGeom>
        <a:solidFill>
          <a:schemeClr val="bg1">
            <a:lumMod val="75000"/>
            <a:lumOff val="25000"/>
          </a:schemeClr>
        </a:solidFill>
        <a:ln w="25400" cap="flat" cmpd="sng" algn="ctr">
          <a:solidFill>
            <a:schemeClr val="bg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tx1">
                  <a:lumMod val="6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is</a:t>
          </a:r>
          <a:endParaRPr lang="en-US" sz="2000" b="1" i="0" kern="1200" dirty="0">
            <a:solidFill>
              <a:schemeClr val="tx1">
                <a:lumMod val="6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90031" y="2394497"/>
        <a:ext cx="766195" cy="591064"/>
      </dsp:txXfrm>
    </dsp:sp>
    <dsp:sp modelId="{632FF967-A78B-3F44-9569-0EAAB3B15E43}">
      <dsp:nvSpPr>
        <dsp:cNvPr id="0" name=""/>
        <dsp:cNvSpPr/>
      </dsp:nvSpPr>
      <dsp:spPr>
        <a:xfrm rot="2142401">
          <a:off x="792544" y="2856178"/>
          <a:ext cx="618552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618552" y="14356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chemeClr val="tx1">
                <a:lumMod val="65000"/>
              </a:schemeClr>
            </a:solidFill>
          </a:endParaRPr>
        </a:p>
      </dsp:txBody>
      <dsp:txXfrm>
        <a:off x="1086356" y="2855070"/>
        <a:ext cx="30927" cy="30927"/>
      </dsp:txXfrm>
    </dsp:sp>
    <dsp:sp modelId="{9D5E7EE4-7B27-6541-8ECE-844EC3C831EA}">
      <dsp:nvSpPr>
        <dsp:cNvPr id="0" name=""/>
        <dsp:cNvSpPr/>
      </dsp:nvSpPr>
      <dsp:spPr>
        <a:xfrm>
          <a:off x="1352957" y="2737117"/>
          <a:ext cx="1316410" cy="627842"/>
        </a:xfrm>
        <a:prstGeom prst="roundRect">
          <a:avLst>
            <a:gd name="adj" fmla="val 10000"/>
          </a:avLst>
        </a:prstGeom>
        <a:solidFill>
          <a:schemeClr val="bg1">
            <a:lumMod val="75000"/>
            <a:lumOff val="25000"/>
          </a:schemeClr>
        </a:solidFill>
        <a:ln w="25400" cap="flat" cmpd="sng" algn="ctr">
          <a:solidFill>
            <a:schemeClr val="bg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solidFill>
                <a:schemeClr val="tx1">
                  <a:lumMod val="6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notEmpty</a:t>
          </a:r>
          <a:endParaRPr lang="en-US" sz="2000" b="1" i="0" kern="1200" dirty="0">
            <a:solidFill>
              <a:schemeClr val="tx1">
                <a:lumMod val="6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371346" y="2755506"/>
        <a:ext cx="1279632" cy="5910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D8075-2F86-8042-9A3F-FD02F534453B}">
      <dsp:nvSpPr>
        <dsp:cNvPr id="0" name=""/>
        <dsp:cNvSpPr/>
      </dsp:nvSpPr>
      <dsp:spPr>
        <a:xfrm>
          <a:off x="1118886" y="1180951"/>
          <a:ext cx="1366633" cy="6833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Apply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138900" y="1200965"/>
        <a:ext cx="1326605" cy="643288"/>
      </dsp:txXfrm>
    </dsp:sp>
    <dsp:sp modelId="{A90472CC-402D-4345-B9EF-A0F4240E692D}">
      <dsp:nvSpPr>
        <dsp:cNvPr id="0" name=""/>
        <dsp:cNvSpPr/>
      </dsp:nvSpPr>
      <dsp:spPr>
        <a:xfrm rot="18289469">
          <a:off x="2280219" y="1109507"/>
          <a:ext cx="95725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957253" y="2019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734915" y="1105771"/>
        <a:ext cx="47862" cy="47862"/>
      </dsp:txXfrm>
    </dsp:sp>
    <dsp:sp modelId="{C417F5B6-72F7-954E-96A5-5DBFCEC022C5}">
      <dsp:nvSpPr>
        <dsp:cNvPr id="0" name=""/>
        <dsp:cNvSpPr/>
      </dsp:nvSpPr>
      <dsp:spPr>
        <a:xfrm>
          <a:off x="3032173" y="395136"/>
          <a:ext cx="1462776" cy="6833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TypeApply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052187" y="415150"/>
        <a:ext cx="1422748" cy="643288"/>
      </dsp:txXfrm>
    </dsp:sp>
    <dsp:sp modelId="{249A94DA-E19D-014F-8D90-B3A2913662ED}">
      <dsp:nvSpPr>
        <dsp:cNvPr id="0" name=""/>
        <dsp:cNvSpPr/>
      </dsp:nvSpPr>
      <dsp:spPr>
        <a:xfrm rot="19457599">
          <a:off x="4431673" y="520146"/>
          <a:ext cx="67320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73205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751446" y="523511"/>
        <a:ext cx="33660" cy="33660"/>
      </dsp:txXfrm>
    </dsp:sp>
    <dsp:sp modelId="{726D1954-9637-2F4D-A5B1-9F13CBAC59C7}">
      <dsp:nvSpPr>
        <dsp:cNvPr id="0" name=""/>
        <dsp:cNvSpPr/>
      </dsp:nvSpPr>
      <dsp:spPr>
        <a:xfrm>
          <a:off x="5041603" y="2229"/>
          <a:ext cx="2069110" cy="683316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Contextualizer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061617" y="22243"/>
        <a:ext cx="2029082" cy="643288"/>
      </dsp:txXfrm>
    </dsp:sp>
    <dsp:sp modelId="{9CE835D7-5F25-2F49-993C-CF336C6F45E2}">
      <dsp:nvSpPr>
        <dsp:cNvPr id="0" name=""/>
        <dsp:cNvSpPr/>
      </dsp:nvSpPr>
      <dsp:spPr>
        <a:xfrm rot="2142401">
          <a:off x="4431673" y="913053"/>
          <a:ext cx="67320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73205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751446" y="916418"/>
        <a:ext cx="33660" cy="33660"/>
      </dsp:txXfrm>
    </dsp:sp>
    <dsp:sp modelId="{A5CF5E36-67C2-294B-A660-513098B73AA0}">
      <dsp:nvSpPr>
        <dsp:cNvPr id="0" name=""/>
        <dsp:cNvSpPr/>
      </dsp:nvSpPr>
      <dsp:spPr>
        <a:xfrm>
          <a:off x="5041603" y="788043"/>
          <a:ext cx="2069110" cy="683316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String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061617" y="808057"/>
        <a:ext cx="2029082" cy="643288"/>
      </dsp:txXfrm>
    </dsp:sp>
    <dsp:sp modelId="{79F35E16-AF14-9B49-8019-CC0608F87B4D}">
      <dsp:nvSpPr>
        <dsp:cNvPr id="0" name=""/>
        <dsp:cNvSpPr/>
      </dsp:nvSpPr>
      <dsp:spPr>
        <a:xfrm rot="3310531">
          <a:off x="2280219" y="1895321"/>
          <a:ext cx="95725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957253" y="2019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734915" y="1891585"/>
        <a:ext cx="47862" cy="47862"/>
      </dsp:txXfrm>
    </dsp:sp>
    <dsp:sp modelId="{56C86CF1-CBC3-C147-A2F3-DD72866BCF43}">
      <dsp:nvSpPr>
        <dsp:cNvPr id="0" name=""/>
        <dsp:cNvSpPr/>
      </dsp:nvSpPr>
      <dsp:spPr>
        <a:xfrm>
          <a:off x="3032173" y="1966765"/>
          <a:ext cx="1462776" cy="68331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Select</a:t>
          </a:r>
          <a:endParaRPr lang="en-US" sz="2000" b="1" i="0" kern="1200" dirty="0"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052187" y="1986779"/>
        <a:ext cx="1422748" cy="643288"/>
      </dsp:txXfrm>
    </dsp:sp>
    <dsp:sp modelId="{9686C217-429A-1C42-B0EF-516AB07BC9D5}">
      <dsp:nvSpPr>
        <dsp:cNvPr id="0" name=""/>
        <dsp:cNvSpPr/>
      </dsp:nvSpPr>
      <dsp:spPr>
        <a:xfrm rot="19457599">
          <a:off x="4431673" y="2091775"/>
          <a:ext cx="67320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73205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751446" y="2095140"/>
        <a:ext cx="33660" cy="33660"/>
      </dsp:txXfrm>
    </dsp:sp>
    <dsp:sp modelId="{AE89C491-C0A5-214C-90DC-EF86427FD730}">
      <dsp:nvSpPr>
        <dsp:cNvPr id="0" name=""/>
        <dsp:cNvSpPr/>
      </dsp:nvSpPr>
      <dsp:spPr>
        <a:xfrm>
          <a:off x="5041603" y="1573858"/>
          <a:ext cx="2069110" cy="6833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Ident</a:t>
          </a:r>
          <a:r>
            <a:rPr lang="en-US" sz="2000" b="1" i="0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(“p”)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061617" y="1593872"/>
        <a:ext cx="2029082" cy="643288"/>
      </dsp:txXfrm>
    </dsp:sp>
    <dsp:sp modelId="{58C9F512-4074-CB4E-A8C5-4F7C91A64220}">
      <dsp:nvSpPr>
        <dsp:cNvPr id="0" name=""/>
        <dsp:cNvSpPr/>
      </dsp:nvSpPr>
      <dsp:spPr>
        <a:xfrm rot="2142401">
          <a:off x="4431673" y="2484682"/>
          <a:ext cx="67320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73205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751446" y="2488047"/>
        <a:ext cx="33660" cy="33660"/>
      </dsp:txXfrm>
    </dsp:sp>
    <dsp:sp modelId="{1FEC3823-4181-F642-B269-937BCBC9BE4C}">
      <dsp:nvSpPr>
        <dsp:cNvPr id="0" name=""/>
        <dsp:cNvSpPr/>
      </dsp:nvSpPr>
      <dsp:spPr>
        <a:xfrm>
          <a:off x="5041603" y="2359672"/>
          <a:ext cx="2069110" cy="683316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firstName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061617" y="2379686"/>
        <a:ext cx="2029082" cy="6432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D8075-2F86-8042-9A3F-FD02F534453B}">
      <dsp:nvSpPr>
        <dsp:cNvPr id="0" name=""/>
        <dsp:cNvSpPr/>
      </dsp:nvSpPr>
      <dsp:spPr>
        <a:xfrm>
          <a:off x="1118886" y="1180951"/>
          <a:ext cx="1366633" cy="6833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Apply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138900" y="1200965"/>
        <a:ext cx="1326605" cy="643288"/>
      </dsp:txXfrm>
    </dsp:sp>
    <dsp:sp modelId="{A90472CC-402D-4345-B9EF-A0F4240E692D}">
      <dsp:nvSpPr>
        <dsp:cNvPr id="0" name=""/>
        <dsp:cNvSpPr/>
      </dsp:nvSpPr>
      <dsp:spPr>
        <a:xfrm rot="18289469">
          <a:off x="2280219" y="1109507"/>
          <a:ext cx="95725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957253" y="2019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734915" y="1105771"/>
        <a:ext cx="47862" cy="47862"/>
      </dsp:txXfrm>
    </dsp:sp>
    <dsp:sp modelId="{C417F5B6-72F7-954E-96A5-5DBFCEC022C5}">
      <dsp:nvSpPr>
        <dsp:cNvPr id="0" name=""/>
        <dsp:cNvSpPr/>
      </dsp:nvSpPr>
      <dsp:spPr>
        <a:xfrm>
          <a:off x="3032173" y="395136"/>
          <a:ext cx="1462776" cy="6833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TypeApply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052187" y="415150"/>
        <a:ext cx="1422748" cy="643288"/>
      </dsp:txXfrm>
    </dsp:sp>
    <dsp:sp modelId="{249A94DA-E19D-014F-8D90-B3A2913662ED}">
      <dsp:nvSpPr>
        <dsp:cNvPr id="0" name=""/>
        <dsp:cNvSpPr/>
      </dsp:nvSpPr>
      <dsp:spPr>
        <a:xfrm rot="19457599">
          <a:off x="4431673" y="520146"/>
          <a:ext cx="67320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73205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751446" y="523511"/>
        <a:ext cx="33660" cy="33660"/>
      </dsp:txXfrm>
    </dsp:sp>
    <dsp:sp modelId="{726D1954-9637-2F4D-A5B1-9F13CBAC59C7}">
      <dsp:nvSpPr>
        <dsp:cNvPr id="0" name=""/>
        <dsp:cNvSpPr/>
      </dsp:nvSpPr>
      <dsp:spPr>
        <a:xfrm>
          <a:off x="5041603" y="2229"/>
          <a:ext cx="2069110" cy="683316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Contextualizer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061617" y="22243"/>
        <a:ext cx="2029082" cy="643288"/>
      </dsp:txXfrm>
    </dsp:sp>
    <dsp:sp modelId="{9CE835D7-5F25-2F49-993C-CF336C6F45E2}">
      <dsp:nvSpPr>
        <dsp:cNvPr id="0" name=""/>
        <dsp:cNvSpPr/>
      </dsp:nvSpPr>
      <dsp:spPr>
        <a:xfrm rot="2142401">
          <a:off x="4431673" y="913053"/>
          <a:ext cx="67320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73205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751446" y="916418"/>
        <a:ext cx="33660" cy="33660"/>
      </dsp:txXfrm>
    </dsp:sp>
    <dsp:sp modelId="{A5CF5E36-67C2-294B-A660-513098B73AA0}">
      <dsp:nvSpPr>
        <dsp:cNvPr id="0" name=""/>
        <dsp:cNvSpPr/>
      </dsp:nvSpPr>
      <dsp:spPr>
        <a:xfrm>
          <a:off x="5041603" y="788043"/>
          <a:ext cx="2069110" cy="683316"/>
        </a:xfrm>
        <a:prstGeom prst="roundRect">
          <a:avLst>
            <a:gd name="adj" fmla="val 10000"/>
          </a:avLst>
        </a:prstGeom>
        <a:solidFill>
          <a:srgbClr val="595959"/>
        </a:solidFill>
        <a:ln w="25400" cap="flat" cmpd="sng" algn="ctr">
          <a:solidFill>
            <a:srgbClr val="7F7F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err="1" smtClean="0">
              <a:solidFill>
                <a:schemeClr val="tx1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Φ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061617" y="808057"/>
        <a:ext cx="2029082" cy="643288"/>
      </dsp:txXfrm>
    </dsp:sp>
    <dsp:sp modelId="{79F35E16-AF14-9B49-8019-CC0608F87B4D}">
      <dsp:nvSpPr>
        <dsp:cNvPr id="0" name=""/>
        <dsp:cNvSpPr/>
      </dsp:nvSpPr>
      <dsp:spPr>
        <a:xfrm rot="3310531">
          <a:off x="2280219" y="1895321"/>
          <a:ext cx="95725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957253" y="2019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734915" y="1891585"/>
        <a:ext cx="47862" cy="47862"/>
      </dsp:txXfrm>
    </dsp:sp>
    <dsp:sp modelId="{56C86CF1-CBC3-C147-A2F3-DD72866BCF43}">
      <dsp:nvSpPr>
        <dsp:cNvPr id="0" name=""/>
        <dsp:cNvSpPr/>
      </dsp:nvSpPr>
      <dsp:spPr>
        <a:xfrm>
          <a:off x="3032173" y="1966765"/>
          <a:ext cx="1462776" cy="68331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Select</a:t>
          </a:r>
          <a:endParaRPr lang="en-US" sz="2000" b="1" i="0" kern="1200" dirty="0">
            <a:solidFill>
              <a:srgbClr val="FFFFFF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052187" y="1986779"/>
        <a:ext cx="1422748" cy="643288"/>
      </dsp:txXfrm>
    </dsp:sp>
    <dsp:sp modelId="{9686C217-429A-1C42-B0EF-516AB07BC9D5}">
      <dsp:nvSpPr>
        <dsp:cNvPr id="0" name=""/>
        <dsp:cNvSpPr/>
      </dsp:nvSpPr>
      <dsp:spPr>
        <a:xfrm rot="19457599">
          <a:off x="4431673" y="2091775"/>
          <a:ext cx="67320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73205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751446" y="2095140"/>
        <a:ext cx="33660" cy="33660"/>
      </dsp:txXfrm>
    </dsp:sp>
    <dsp:sp modelId="{AE89C491-C0A5-214C-90DC-EF86427FD730}">
      <dsp:nvSpPr>
        <dsp:cNvPr id="0" name=""/>
        <dsp:cNvSpPr/>
      </dsp:nvSpPr>
      <dsp:spPr>
        <a:xfrm>
          <a:off x="5041603" y="1573858"/>
          <a:ext cx="2069110" cy="6833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Ident</a:t>
          </a:r>
          <a:r>
            <a:rPr lang="en-US" sz="2000" b="1" i="0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(“p”)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061617" y="1593872"/>
        <a:ext cx="2029082" cy="643288"/>
      </dsp:txXfrm>
    </dsp:sp>
    <dsp:sp modelId="{58C9F512-4074-CB4E-A8C5-4F7C91A64220}">
      <dsp:nvSpPr>
        <dsp:cNvPr id="0" name=""/>
        <dsp:cNvSpPr/>
      </dsp:nvSpPr>
      <dsp:spPr>
        <a:xfrm rot="2142401">
          <a:off x="4431673" y="2484682"/>
          <a:ext cx="67320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673205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751446" y="2488047"/>
        <a:ext cx="33660" cy="33660"/>
      </dsp:txXfrm>
    </dsp:sp>
    <dsp:sp modelId="{1FEC3823-4181-F642-B269-937BCBC9BE4C}">
      <dsp:nvSpPr>
        <dsp:cNvPr id="0" name=""/>
        <dsp:cNvSpPr/>
      </dsp:nvSpPr>
      <dsp:spPr>
        <a:xfrm>
          <a:off x="5041603" y="2359672"/>
          <a:ext cx="2069110" cy="683316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firstName</a:t>
          </a:r>
          <a:endParaRPr lang="en-US" sz="2000" b="1" i="0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061617" y="2379686"/>
        <a:ext cx="2029082" cy="643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8F4F9-21F2-7444-94D4-45F31747174A}" type="datetimeFigureOut">
              <a:rPr lang="en-US" smtClean="0"/>
              <a:t>9/24/14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C1B04-B98D-C049-8A7E-DDF0F0A8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9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/wiki/File:Martin_Luther_King_-_</a:t>
            </a:r>
            <a:r>
              <a:rPr lang="en-US" dirty="0" err="1" smtClean="0"/>
              <a:t>March_on_Washington.jpg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1B04-B98D-C049-8A7E-DDF0F0A8F2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36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bevgoodwin</a:t>
            </a:r>
            <a:r>
              <a:rPr lang="en-US" dirty="0" smtClean="0"/>
              <a:t>/8608320577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1B04-B98D-C049-8A7E-DDF0F0A8F29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4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1B04-B98D-C049-8A7E-DDF0F0A8F2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0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leo-gruebler</a:t>
            </a:r>
            <a:r>
              <a:rPr lang="en-US" smtClean="0"/>
              <a:t>/6347903993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1B04-B98D-C049-8A7E-DDF0F0A8F2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8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https://</a:t>
            </a:r>
            <a:r>
              <a:rPr lang="en-US" baseline="0" dirty="0" err="1" smtClean="0"/>
              <a:t>www.flickr.com</a:t>
            </a:r>
            <a:r>
              <a:rPr lang="en-US" baseline="0" dirty="0" smtClean="0"/>
              <a:t>/photos/</a:t>
            </a:r>
            <a:r>
              <a:rPr lang="en-US" baseline="0" dirty="0" err="1" smtClean="0"/>
              <a:t>wwarby</a:t>
            </a:r>
            <a:r>
              <a:rPr lang="en-US" baseline="0" dirty="0" smtClean="0"/>
              <a:t>/11271811524/in/</a:t>
            </a:r>
            <a:r>
              <a:rPr lang="en-US" baseline="0" dirty="0" err="1" smtClean="0"/>
              <a:t>photostream</a:t>
            </a:r>
            <a:r>
              <a:rPr lang="en-US" baseline="0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1B04-B98D-C049-8A7E-DDF0F0A8F2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17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image source: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pixabay.com</a:t>
            </a:r>
            <a:r>
              <a:rPr lang="en-US" baseline="0" dirty="0" smtClean="0"/>
              <a:t>/en/count-numbers-digits-display-147393/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1B04-B98D-C049-8A7E-DDF0F0A8F2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3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image source: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pixabay.com</a:t>
            </a:r>
            <a:r>
              <a:rPr lang="en-US" baseline="0" smtClean="0"/>
              <a:t>/en/count-numbers-digits-display-147393/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1B04-B98D-C049-8A7E-DDF0F0A8F2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3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image source: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pixabay.com</a:t>
            </a:r>
            <a:r>
              <a:rPr lang="en-US" baseline="0" smtClean="0"/>
              <a:t>/en/count-numbers-digits-display-147393/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1B04-B98D-C049-8A7E-DDF0F0A8F29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3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image source: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pixabay.com</a:t>
            </a:r>
            <a:r>
              <a:rPr lang="en-US" baseline="0" dirty="0" smtClean="0"/>
              <a:t>/en/count-numbers-digits-display-147393/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1B04-B98D-C049-8A7E-DDF0F0A8F29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3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image source: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pixabay.com</a:t>
            </a:r>
            <a:r>
              <a:rPr lang="en-US" baseline="0" dirty="0" smtClean="0"/>
              <a:t>/en/count-numbers-digits-display-147393/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1B04-B98D-C049-8A7E-DDF0F0A8F29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1822-05E4-4B40-9A69-6ACC6CA4AB8C}" type="datetimeFigureOut">
              <a:rPr lang="en-US" smtClean="0"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08A2-AB60-D643-A37D-842665E23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3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1822-05E4-4B40-9A69-6ACC6CA4AB8C}" type="datetimeFigureOut">
              <a:rPr lang="en-US" smtClean="0"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08A2-AB60-D643-A37D-842665E23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1822-05E4-4B40-9A69-6ACC6CA4AB8C}" type="datetimeFigureOut">
              <a:rPr lang="en-US" smtClean="0"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08A2-AB60-D643-A37D-842665E23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6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1822-05E4-4B40-9A69-6ACC6CA4AB8C}" type="datetimeFigureOut">
              <a:rPr lang="en-US" smtClean="0"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08A2-AB60-D643-A37D-842665E23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5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1822-05E4-4B40-9A69-6ACC6CA4AB8C}" type="datetimeFigureOut">
              <a:rPr lang="en-US" smtClean="0"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08A2-AB60-D643-A37D-842665E23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7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1822-05E4-4B40-9A69-6ACC6CA4AB8C}" type="datetimeFigureOut">
              <a:rPr lang="en-US" smtClean="0"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08A2-AB60-D643-A37D-842665E23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6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1822-05E4-4B40-9A69-6ACC6CA4AB8C}" type="datetimeFigureOut">
              <a:rPr lang="en-US" smtClean="0"/>
              <a:t>9/24/14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08A2-AB60-D643-A37D-842665E23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5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1822-05E4-4B40-9A69-6ACC6CA4AB8C}" type="datetimeFigureOut">
              <a:rPr lang="en-US" smtClean="0"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08A2-AB60-D643-A37D-842665E23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3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1822-05E4-4B40-9A69-6ACC6CA4AB8C}" type="datetimeFigureOut">
              <a:rPr lang="en-US" smtClean="0"/>
              <a:t>9/24/14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08A2-AB60-D643-A37D-842665E23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1822-05E4-4B40-9A69-6ACC6CA4AB8C}" type="datetimeFigureOut">
              <a:rPr lang="en-US" smtClean="0"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08A2-AB60-D643-A37D-842665E23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8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1822-05E4-4B40-9A69-6ACC6CA4AB8C}" type="datetimeFigureOut">
              <a:rPr lang="en-US" smtClean="0"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08A2-AB60-D643-A37D-842665E23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7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71822-05E4-4B40-9A69-6ACC6CA4AB8C}" type="datetimeFigureOut">
              <a:rPr lang="en-US" smtClean="0"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E08A2-AB60-D643-A37D-842665E23C3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16850" y="6126163"/>
            <a:ext cx="869950" cy="42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51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accent2"/>
          </a:solidFill>
          <a:latin typeface="Aller"/>
          <a:ea typeface="+mj-ea"/>
          <a:cs typeface="Alle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ller"/>
          <a:ea typeface="+mn-ea"/>
          <a:cs typeface="Alle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ller"/>
          <a:ea typeface="+mn-ea"/>
          <a:cs typeface="Alle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ller"/>
          <a:ea typeface="+mn-ea"/>
          <a:cs typeface="Alle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ller"/>
          <a:ea typeface="+mn-ea"/>
          <a:cs typeface="Alle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ller"/>
          <a:ea typeface="+mn-ea"/>
          <a:cs typeface="Alle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tomerg" TargetMode="External"/><Relationship Id="rId4" Type="http://schemas.openxmlformats.org/officeDocument/2006/relationships/hyperlink" Target="http://il.linkedin.com/in/tomergabel" TargetMode="External"/><Relationship Id="rId5" Type="http://schemas.openxmlformats.org/officeDocument/2006/relationships/hyperlink" Target="http://github.com/wix/accord" TargetMode="External"/><Relationship Id="rId6" Type="http://schemas.openxmlformats.org/officeDocument/2006/relationships/image" Target="../media/image10.emf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tomer@tomergabe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377"/>
            <a:ext cx="7772400" cy="1470025"/>
          </a:xfrm>
        </p:spPr>
        <p:txBody>
          <a:bodyPr/>
          <a:lstStyle/>
          <a:p>
            <a:r>
              <a:rPr lang="en-US" dirty="0"/>
              <a:t>Leveraging </a:t>
            </a:r>
            <a:r>
              <a:rPr lang="en-US" dirty="0" err="1"/>
              <a:t>Scala</a:t>
            </a:r>
            <a:r>
              <a:rPr lang="en-US" dirty="0"/>
              <a:t> Macros for Better Validation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32435"/>
            <a:ext cx="6400800" cy="1752600"/>
          </a:xfrm>
        </p:spPr>
        <p:txBody>
          <a:bodyPr/>
          <a:lstStyle/>
          <a:p>
            <a:r>
              <a:rPr lang="en-US" dirty="0" smtClean="0"/>
              <a:t>Tomer Gabel, Wix</a:t>
            </a:r>
          </a:p>
          <a:p>
            <a:r>
              <a:rPr lang="en-US" dirty="0" err="1" smtClean="0"/>
              <a:t>JavaOne</a:t>
            </a:r>
            <a:r>
              <a:rPr lang="en-US" dirty="0"/>
              <a:t>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48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Syntax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F9D924"/>
                </a:solidFill>
                <a:latin typeface="Consolas"/>
              </a:rPr>
              <a:t>def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>
                <a:solidFill>
                  <a:srgbClr val="FC4C08"/>
                </a:solidFill>
                <a:latin typeface="Consolas"/>
              </a:rPr>
              <a:t>method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400" dirty="0" err="1">
                <a:solidFill>
                  <a:srgbClr val="F6F6F6"/>
                </a:solidFill>
                <a:latin typeface="Consolas"/>
              </a:rPr>
              <a:t>param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: </a:t>
            </a:r>
            <a:r>
              <a:rPr lang="en-US" sz="2400" dirty="0" smtClean="0">
                <a:solidFill>
                  <a:srgbClr val="F9D924"/>
                </a:solidFill>
                <a:latin typeface="Consolas"/>
              </a:rPr>
              <a:t>String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) = </a:t>
            </a:r>
            <a:r>
              <a:rPr lang="en-US" sz="2400" dirty="0" err="1">
                <a:solidFill>
                  <a:srgbClr val="F6F6F6"/>
                </a:solidFill>
                <a:latin typeface="Consolas"/>
              </a:rPr>
              <a:t>param.toUpperCase</a:t>
            </a:r>
            <a:endParaRPr lang="en-US" sz="24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6F6F6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02626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Syntax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F9D924"/>
                </a:solidFill>
                <a:latin typeface="Consolas"/>
              </a:rPr>
              <a:t>def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>
                <a:solidFill>
                  <a:srgbClr val="FC4C08"/>
                </a:solidFill>
                <a:latin typeface="Consolas"/>
              </a:rPr>
              <a:t>method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400" dirty="0" err="1">
                <a:solidFill>
                  <a:srgbClr val="F6F6F6"/>
                </a:solidFill>
                <a:latin typeface="Consolas"/>
              </a:rPr>
              <a:t>param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: </a:t>
            </a:r>
            <a:r>
              <a:rPr lang="en-US" sz="2400" dirty="0" smtClean="0">
                <a:solidFill>
                  <a:srgbClr val="F9D924"/>
                </a:solidFill>
                <a:latin typeface="Consolas"/>
              </a:rPr>
              <a:t>String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) = </a:t>
            </a:r>
            <a:r>
              <a:rPr lang="en-US" sz="2400" dirty="0" err="1">
                <a:solidFill>
                  <a:srgbClr val="F6F6F6"/>
                </a:solidFill>
                <a:latin typeface="Consolas"/>
              </a:rPr>
              <a:t>param.toUpperCase</a:t>
            </a:r>
            <a:endParaRPr lang="en-US" sz="24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endParaRPr lang="en-US" sz="2400" dirty="0">
              <a:solidFill>
                <a:srgbClr val="F6F6F6"/>
              </a:solidFill>
              <a:latin typeface="Consola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55429" y="2082429"/>
            <a:ext cx="28373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457200" y="2654525"/>
            <a:ext cx="7345375" cy="3798717"/>
          </a:xfrm>
          <a:prstGeom prst="wedgeRoundRectCallout">
            <a:avLst>
              <a:gd name="adj1" fmla="val 34149"/>
              <a:gd name="adj2" fmla="val -64307"/>
              <a:gd name="adj3" fmla="val 16667"/>
            </a:avLst>
          </a:prstGeom>
          <a:gradFill>
            <a:gsLst>
              <a:gs pos="76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</a:gradFill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600" dirty="0">
                <a:solidFill>
                  <a:srgbClr val="FC4C08"/>
                </a:solidFill>
                <a:latin typeface="Consolas"/>
              </a:rPr>
              <a:t>Apply</a:t>
            </a:r>
            <a:r>
              <a:rPr lang="en-US" sz="2600" dirty="0" smtClean="0">
                <a:solidFill>
                  <a:srgbClr val="F6F6F6"/>
                </a:solidFill>
                <a:latin typeface="Consolas"/>
              </a:rPr>
              <a:t>(</a:t>
            </a:r>
          </a:p>
          <a:p>
            <a:pPr lvl="1"/>
            <a:r>
              <a:rPr lang="en-US" sz="2600" dirty="0" smtClean="0">
                <a:solidFill>
                  <a:srgbClr val="FC4C08"/>
                </a:solidFill>
                <a:latin typeface="Consolas"/>
              </a:rPr>
              <a:t>  Select</a:t>
            </a:r>
            <a:r>
              <a:rPr lang="en-US" sz="2600" dirty="0" smtClean="0">
                <a:solidFill>
                  <a:srgbClr val="F6F6F6"/>
                </a:solidFill>
                <a:latin typeface="Consolas"/>
              </a:rPr>
              <a:t>(</a:t>
            </a:r>
          </a:p>
          <a:p>
            <a:pPr lvl="1"/>
            <a:r>
              <a:rPr lang="en-US" sz="2600" dirty="0" smtClean="0">
                <a:solidFill>
                  <a:srgbClr val="FC4C08"/>
                </a:solidFill>
                <a:latin typeface="Consolas"/>
              </a:rPr>
              <a:t>    </a:t>
            </a:r>
            <a:r>
              <a:rPr lang="en-US" sz="2600" dirty="0" err="1" smtClean="0">
                <a:solidFill>
                  <a:srgbClr val="FC4C08"/>
                </a:solidFill>
                <a:latin typeface="Consolas"/>
              </a:rPr>
              <a:t>Ident</a:t>
            </a:r>
            <a:r>
              <a:rPr lang="en-US" sz="26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600" dirty="0" err="1">
                <a:solidFill>
                  <a:srgbClr val="F6F6F6"/>
                </a:solidFill>
                <a:latin typeface="Consolas"/>
              </a:rPr>
              <a:t>newTermName</a:t>
            </a:r>
            <a:r>
              <a:rPr lang="en-US" sz="26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600" dirty="0">
                <a:solidFill>
                  <a:srgbClr val="53C82E"/>
                </a:solidFill>
                <a:latin typeface="Consolas"/>
              </a:rPr>
              <a:t>"</a:t>
            </a:r>
            <a:r>
              <a:rPr lang="en-US" sz="2600" dirty="0" err="1">
                <a:solidFill>
                  <a:srgbClr val="53C82E"/>
                </a:solidFill>
                <a:latin typeface="Consolas"/>
              </a:rPr>
              <a:t>param</a:t>
            </a:r>
            <a:r>
              <a:rPr lang="en-US" sz="2600" dirty="0">
                <a:solidFill>
                  <a:srgbClr val="53C82E"/>
                </a:solidFill>
                <a:latin typeface="Consolas"/>
              </a:rPr>
              <a:t>"</a:t>
            </a:r>
            <a:r>
              <a:rPr lang="en-US" sz="2600" dirty="0">
                <a:solidFill>
                  <a:srgbClr val="F6F6F6"/>
                </a:solidFill>
                <a:latin typeface="Consolas"/>
              </a:rPr>
              <a:t>))</a:t>
            </a:r>
            <a:r>
              <a:rPr lang="en-US" sz="2600" dirty="0" smtClean="0">
                <a:solidFill>
                  <a:srgbClr val="F6F6F6"/>
                </a:solidFill>
                <a:latin typeface="Consolas"/>
              </a:rPr>
              <a:t>,</a:t>
            </a:r>
          </a:p>
          <a:p>
            <a:pPr lvl="1"/>
            <a:r>
              <a:rPr lang="en-US" sz="26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600" dirty="0" smtClean="0">
                <a:solidFill>
                  <a:srgbClr val="F6F6F6"/>
                </a:solidFill>
                <a:latin typeface="Consolas"/>
              </a:rPr>
              <a:t>   </a:t>
            </a:r>
            <a:r>
              <a:rPr lang="en-US" sz="2600" dirty="0" err="1">
                <a:solidFill>
                  <a:srgbClr val="F6F6F6"/>
                </a:solidFill>
                <a:latin typeface="Consolas"/>
              </a:rPr>
              <a:t>newTermName</a:t>
            </a:r>
            <a:r>
              <a:rPr lang="en-US" sz="26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600" dirty="0">
                <a:solidFill>
                  <a:srgbClr val="53C82E"/>
                </a:solidFill>
                <a:latin typeface="Consolas"/>
              </a:rPr>
              <a:t>"</a:t>
            </a:r>
            <a:r>
              <a:rPr lang="en-US" sz="2600" dirty="0" err="1">
                <a:solidFill>
                  <a:srgbClr val="53C82E"/>
                </a:solidFill>
                <a:latin typeface="Consolas"/>
              </a:rPr>
              <a:t>toUpperCase</a:t>
            </a:r>
            <a:r>
              <a:rPr lang="en-US" sz="2600" dirty="0">
                <a:solidFill>
                  <a:srgbClr val="53C82E"/>
                </a:solidFill>
                <a:latin typeface="Consolas"/>
              </a:rPr>
              <a:t>"</a:t>
            </a:r>
            <a:r>
              <a:rPr lang="en-US" sz="2600" dirty="0" smtClean="0">
                <a:solidFill>
                  <a:srgbClr val="F6F6F6"/>
                </a:solidFill>
                <a:latin typeface="Consolas"/>
              </a:rPr>
              <a:t>)</a:t>
            </a:r>
          </a:p>
          <a:p>
            <a:pPr lvl="1"/>
            <a:r>
              <a:rPr lang="en-US" sz="26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600" dirty="0" smtClean="0">
                <a:solidFill>
                  <a:srgbClr val="F6F6F6"/>
                </a:solidFill>
                <a:latin typeface="Consolas"/>
              </a:rPr>
              <a:t> )</a:t>
            </a:r>
            <a:r>
              <a:rPr lang="en-US" sz="2600" dirty="0">
                <a:solidFill>
                  <a:srgbClr val="F6F6F6"/>
                </a:solidFill>
                <a:latin typeface="Consolas"/>
              </a:rPr>
              <a:t>,</a:t>
            </a:r>
          </a:p>
          <a:p>
            <a:pPr lvl="1"/>
            <a:r>
              <a:rPr lang="en-US" sz="2600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sz="2600" dirty="0" smtClean="0">
                <a:solidFill>
                  <a:srgbClr val="FC4C08"/>
                </a:solidFill>
                <a:latin typeface="Consolas"/>
              </a:rPr>
              <a:t>List</a:t>
            </a:r>
            <a:r>
              <a:rPr lang="en-US" sz="2600" dirty="0">
                <a:solidFill>
                  <a:srgbClr val="F6F6F6"/>
                </a:solidFill>
                <a:latin typeface="Consolas"/>
              </a:rPr>
              <a:t>()</a:t>
            </a:r>
          </a:p>
          <a:p>
            <a:pPr lvl="1"/>
            <a:r>
              <a:rPr lang="en-US" sz="2600" dirty="0" smtClean="0">
                <a:solidFill>
                  <a:srgbClr val="F6F6F6"/>
                </a:solidFill>
                <a:latin typeface="Consolas"/>
              </a:rPr>
              <a:t>)</a:t>
            </a:r>
            <a:endParaRPr lang="en-US" sz="2600" dirty="0">
              <a:solidFill>
                <a:srgbClr val="F6F6F6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97808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Syntax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F9D924"/>
                </a:solidFill>
                <a:latin typeface="Consolas"/>
              </a:rPr>
              <a:t>def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>
                <a:solidFill>
                  <a:srgbClr val="FC4C08"/>
                </a:solidFill>
                <a:latin typeface="Consolas"/>
              </a:rPr>
              <a:t>method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400" dirty="0" err="1">
                <a:solidFill>
                  <a:srgbClr val="F6F6F6"/>
                </a:solidFill>
                <a:latin typeface="Consolas"/>
              </a:rPr>
              <a:t>param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: </a:t>
            </a:r>
            <a:r>
              <a:rPr lang="en-US" sz="2400" dirty="0" smtClean="0">
                <a:solidFill>
                  <a:srgbClr val="F9D924"/>
                </a:solidFill>
                <a:latin typeface="Consolas"/>
              </a:rPr>
              <a:t>String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) = </a:t>
            </a:r>
            <a:r>
              <a:rPr lang="en-US" sz="2400" dirty="0" err="1">
                <a:solidFill>
                  <a:srgbClr val="F6F6F6"/>
                </a:solidFill>
                <a:latin typeface="Consolas"/>
              </a:rPr>
              <a:t>param.toUpperCase</a:t>
            </a:r>
            <a:endParaRPr lang="en-US" sz="24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endParaRPr lang="en-US" sz="2400" dirty="0">
              <a:solidFill>
                <a:srgbClr val="F6F6F6"/>
              </a:solidFill>
              <a:latin typeface="Consola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371601" y="2082429"/>
            <a:ext cx="224009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457200" y="2654525"/>
            <a:ext cx="7345375" cy="3798717"/>
          </a:xfrm>
          <a:prstGeom prst="wedgeRoundRectCallout">
            <a:avLst>
              <a:gd name="adj1" fmla="val -16471"/>
              <a:gd name="adj2" fmla="val -64307"/>
              <a:gd name="adj3" fmla="val 16667"/>
            </a:avLst>
          </a:prstGeom>
          <a:gradFill>
            <a:gsLst>
              <a:gs pos="76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</a:gradFill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600" dirty="0" err="1">
                <a:solidFill>
                  <a:srgbClr val="FC4C08"/>
                </a:solidFill>
                <a:latin typeface="Consolas"/>
              </a:rPr>
              <a:t>ValDef</a:t>
            </a:r>
            <a:r>
              <a:rPr lang="en-US" sz="2600" dirty="0">
                <a:solidFill>
                  <a:srgbClr val="F6F6F6"/>
                </a:solidFill>
                <a:latin typeface="Consolas"/>
              </a:rPr>
              <a:t>(</a:t>
            </a:r>
          </a:p>
          <a:p>
            <a:pPr lvl="1"/>
            <a:r>
              <a:rPr lang="en-US" sz="2600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sz="2600" dirty="0" smtClean="0">
                <a:solidFill>
                  <a:srgbClr val="FC4C08"/>
                </a:solidFill>
                <a:latin typeface="Consolas"/>
              </a:rPr>
              <a:t>Modifiers</a:t>
            </a:r>
            <a:r>
              <a:rPr lang="en-US" sz="26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600" dirty="0">
                <a:solidFill>
                  <a:srgbClr val="FC4C08"/>
                </a:solidFill>
                <a:latin typeface="Consolas"/>
              </a:rPr>
              <a:t>PARAM</a:t>
            </a:r>
            <a:r>
              <a:rPr lang="en-US" sz="2600" dirty="0">
                <a:solidFill>
                  <a:srgbClr val="F6F6F6"/>
                </a:solidFill>
                <a:latin typeface="Consolas"/>
              </a:rPr>
              <a:t>), </a:t>
            </a:r>
          </a:p>
          <a:p>
            <a:pPr lvl="1"/>
            <a:r>
              <a:rPr lang="en-US" sz="2600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sz="2600" dirty="0" err="1" smtClean="0">
                <a:solidFill>
                  <a:srgbClr val="F6F6F6"/>
                </a:solidFill>
                <a:latin typeface="Consolas"/>
              </a:rPr>
              <a:t>newTermName</a:t>
            </a:r>
            <a:r>
              <a:rPr lang="en-US" sz="26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600" dirty="0">
                <a:solidFill>
                  <a:srgbClr val="53C82E"/>
                </a:solidFill>
                <a:latin typeface="Consolas"/>
              </a:rPr>
              <a:t>"</a:t>
            </a:r>
            <a:r>
              <a:rPr lang="en-US" sz="2600" dirty="0" err="1">
                <a:solidFill>
                  <a:srgbClr val="53C82E"/>
                </a:solidFill>
                <a:latin typeface="Consolas"/>
              </a:rPr>
              <a:t>param</a:t>
            </a:r>
            <a:r>
              <a:rPr lang="en-US" sz="2600" dirty="0">
                <a:solidFill>
                  <a:srgbClr val="53C82E"/>
                </a:solidFill>
                <a:latin typeface="Consolas"/>
              </a:rPr>
              <a:t>"</a:t>
            </a:r>
            <a:r>
              <a:rPr lang="en-US" sz="2600" dirty="0">
                <a:solidFill>
                  <a:srgbClr val="F6F6F6"/>
                </a:solidFill>
                <a:latin typeface="Consolas"/>
              </a:rPr>
              <a:t>), </a:t>
            </a:r>
          </a:p>
          <a:p>
            <a:pPr lvl="1"/>
            <a:r>
              <a:rPr lang="en-US" sz="2600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sz="2600" dirty="0" smtClean="0">
                <a:solidFill>
                  <a:srgbClr val="FC4C08"/>
                </a:solidFill>
                <a:latin typeface="Consolas"/>
              </a:rPr>
              <a:t>Select</a:t>
            </a:r>
            <a:r>
              <a:rPr lang="en-US" sz="2600" dirty="0" smtClean="0">
                <a:solidFill>
                  <a:srgbClr val="F6F6F6"/>
                </a:solidFill>
                <a:latin typeface="Consolas"/>
              </a:rPr>
              <a:t>(</a:t>
            </a:r>
          </a:p>
          <a:p>
            <a:pPr lvl="1"/>
            <a:r>
              <a:rPr lang="en-US" sz="26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600" dirty="0" smtClean="0">
                <a:solidFill>
                  <a:srgbClr val="F6F6F6"/>
                </a:solidFill>
                <a:latin typeface="Consolas"/>
              </a:rPr>
              <a:t>   </a:t>
            </a:r>
            <a:r>
              <a:rPr lang="en-US" sz="2600" dirty="0" err="1" smtClean="0">
                <a:solidFill>
                  <a:srgbClr val="FC4C08"/>
                </a:solidFill>
                <a:latin typeface="Consolas"/>
              </a:rPr>
              <a:t>Ident</a:t>
            </a:r>
            <a:r>
              <a:rPr lang="en-US" sz="2600" dirty="0" smtClean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600" dirty="0" err="1" smtClean="0">
                <a:solidFill>
                  <a:srgbClr val="F6F6F6"/>
                </a:solidFill>
                <a:latin typeface="Consolas"/>
              </a:rPr>
              <a:t>scala.</a:t>
            </a:r>
            <a:r>
              <a:rPr lang="en-US" sz="2600" dirty="0" err="1" smtClean="0">
                <a:solidFill>
                  <a:srgbClr val="FC4C08"/>
                </a:solidFill>
                <a:latin typeface="Consolas"/>
              </a:rPr>
              <a:t>Predef</a:t>
            </a:r>
            <a:r>
              <a:rPr lang="en-US" sz="2600" dirty="0" smtClean="0">
                <a:solidFill>
                  <a:srgbClr val="F6F6F6"/>
                </a:solidFill>
                <a:latin typeface="Consolas"/>
              </a:rPr>
              <a:t>),</a:t>
            </a:r>
          </a:p>
          <a:p>
            <a:pPr lvl="1"/>
            <a:r>
              <a:rPr lang="en-US" sz="26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600" dirty="0" smtClean="0">
                <a:solidFill>
                  <a:srgbClr val="F6F6F6"/>
                </a:solidFill>
                <a:latin typeface="Consolas"/>
              </a:rPr>
              <a:t>   </a:t>
            </a:r>
            <a:r>
              <a:rPr lang="en-US" sz="2600" dirty="0" err="1">
                <a:solidFill>
                  <a:srgbClr val="F6F6F6"/>
                </a:solidFill>
                <a:latin typeface="Consolas"/>
              </a:rPr>
              <a:t>newTypeName</a:t>
            </a:r>
            <a:r>
              <a:rPr lang="en-US" sz="26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600" dirty="0">
                <a:solidFill>
                  <a:srgbClr val="53C82E"/>
                </a:solidFill>
                <a:latin typeface="Consolas"/>
              </a:rPr>
              <a:t>"String"</a:t>
            </a:r>
            <a:r>
              <a:rPr lang="en-US" sz="2600" dirty="0" smtClean="0">
                <a:solidFill>
                  <a:srgbClr val="F6F6F6"/>
                </a:solidFill>
                <a:latin typeface="Consolas"/>
              </a:rPr>
              <a:t>)</a:t>
            </a:r>
          </a:p>
          <a:p>
            <a:pPr lvl="1"/>
            <a:r>
              <a:rPr lang="en-US" sz="26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600" dirty="0" smtClean="0">
                <a:solidFill>
                  <a:srgbClr val="F6F6F6"/>
                </a:solidFill>
                <a:latin typeface="Consolas"/>
              </a:rPr>
              <a:t> )</a:t>
            </a:r>
            <a:r>
              <a:rPr lang="en-US" sz="2600" dirty="0">
                <a:solidFill>
                  <a:srgbClr val="F6F6F6"/>
                </a:solidFill>
                <a:latin typeface="Consolas"/>
              </a:rPr>
              <a:t>,</a:t>
            </a:r>
          </a:p>
          <a:p>
            <a:pPr lvl="1"/>
            <a:r>
              <a:rPr lang="en-US" sz="2600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sz="2600" dirty="0" err="1" smtClean="0">
                <a:solidFill>
                  <a:srgbClr val="FC4C08"/>
                </a:solidFill>
                <a:latin typeface="Consolas"/>
              </a:rPr>
              <a:t>EmptyTree</a:t>
            </a:r>
            <a:r>
              <a:rPr lang="en-US" sz="2600" dirty="0" smtClean="0">
                <a:solidFill>
                  <a:srgbClr val="F6F6F6"/>
                </a:solidFill>
                <a:latin typeface="Consolas"/>
              </a:rPr>
              <a:t>      </a:t>
            </a:r>
            <a:r>
              <a:rPr lang="en-US" sz="2600" dirty="0" smtClean="0">
                <a:solidFill>
                  <a:srgbClr val="9E9E9E"/>
                </a:solidFill>
                <a:latin typeface="Consolas"/>
              </a:rPr>
              <a:t>/</a:t>
            </a:r>
            <a:r>
              <a:rPr lang="en-US" sz="2600" dirty="0">
                <a:solidFill>
                  <a:srgbClr val="9E9E9E"/>
                </a:solidFill>
                <a:latin typeface="Consolas"/>
              </a:rPr>
              <a:t>/ Value</a:t>
            </a:r>
            <a:endParaRPr lang="en-US" sz="2600" dirty="0">
              <a:solidFill>
                <a:srgbClr val="F6F6F6"/>
              </a:solidFill>
              <a:latin typeface="Consolas"/>
            </a:endParaRPr>
          </a:p>
          <a:p>
            <a:pPr lvl="1"/>
            <a:r>
              <a:rPr lang="en-US" sz="2600" dirty="0" smtClean="0">
                <a:solidFill>
                  <a:srgbClr val="F6F6F6"/>
                </a:solidFill>
                <a:latin typeface="Consolas"/>
              </a:rPr>
              <a:t>)</a:t>
            </a:r>
            <a:endParaRPr lang="en-US" sz="2600" dirty="0">
              <a:effectLst>
                <a:outerShdw blurRad="50800" dist="12700" dir="2700000" algn="tl" rotWithShape="0">
                  <a:prstClr val="black">
                    <a:alpha val="5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41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Syntax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F9D924"/>
                </a:solidFill>
                <a:latin typeface="Consolas"/>
              </a:rPr>
              <a:t>def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>
                <a:solidFill>
                  <a:srgbClr val="FC4C08"/>
                </a:solidFill>
                <a:latin typeface="Consolas"/>
              </a:rPr>
              <a:t>method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400" dirty="0" err="1">
                <a:solidFill>
                  <a:srgbClr val="F6F6F6"/>
                </a:solidFill>
                <a:latin typeface="Consolas"/>
              </a:rPr>
              <a:t>param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: </a:t>
            </a:r>
            <a:r>
              <a:rPr lang="en-US" sz="2400" dirty="0" smtClean="0">
                <a:solidFill>
                  <a:srgbClr val="F9D924"/>
                </a:solidFill>
                <a:latin typeface="Consolas"/>
              </a:rPr>
              <a:t>String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) = </a:t>
            </a:r>
            <a:r>
              <a:rPr lang="en-US" sz="2400" dirty="0" err="1">
                <a:solidFill>
                  <a:srgbClr val="F6F6F6"/>
                </a:solidFill>
                <a:latin typeface="Consolas"/>
              </a:rPr>
              <a:t>param.toUpperCase</a:t>
            </a:r>
            <a:endParaRPr lang="en-US" sz="24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endParaRPr lang="en-US" sz="2400" dirty="0">
              <a:solidFill>
                <a:srgbClr val="F6F6F6"/>
              </a:solidFill>
              <a:latin typeface="Consola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2036" y="2082429"/>
            <a:ext cx="75415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457200" y="2654525"/>
            <a:ext cx="7345375" cy="3798717"/>
          </a:xfrm>
          <a:prstGeom prst="wedgeRoundRectCallout">
            <a:avLst>
              <a:gd name="adj1" fmla="val 350"/>
              <a:gd name="adj2" fmla="val -64608"/>
              <a:gd name="adj3" fmla="val 16667"/>
            </a:avLst>
          </a:prstGeom>
          <a:gradFill>
            <a:gsLst>
              <a:gs pos="7600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</a:gradFill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err="1">
                <a:solidFill>
                  <a:srgbClr val="FC4C08"/>
                </a:solidFill>
                <a:latin typeface="Consolas"/>
              </a:rPr>
              <a:t>DefDef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(</a:t>
            </a:r>
          </a:p>
          <a:p>
            <a:pPr lvl="1"/>
            <a:r>
              <a:rPr lang="en-US" sz="2400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sz="2400" dirty="0">
                <a:solidFill>
                  <a:srgbClr val="FC4C08"/>
                </a:solidFill>
                <a:latin typeface="Consolas"/>
              </a:rPr>
              <a:t>Modifiers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(), </a:t>
            </a:r>
          </a:p>
          <a:p>
            <a:pPr lvl="1"/>
            <a:r>
              <a:rPr lang="en-US" sz="2400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sz="2400" dirty="0" err="1">
                <a:solidFill>
                  <a:srgbClr val="F6F6F6"/>
                </a:solidFill>
                <a:latin typeface="Consolas"/>
              </a:rPr>
              <a:t>newTermName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400" dirty="0">
                <a:solidFill>
                  <a:srgbClr val="53C82E"/>
                </a:solidFill>
                <a:latin typeface="Consolas"/>
              </a:rPr>
              <a:t>"method"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), </a:t>
            </a:r>
          </a:p>
          <a:p>
            <a:pPr lvl="1"/>
            <a:r>
              <a:rPr lang="pt-BR" sz="2400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pt-BR" sz="2400" dirty="0" err="1">
                <a:solidFill>
                  <a:srgbClr val="FC4C08"/>
                </a:solidFill>
                <a:latin typeface="Consolas"/>
              </a:rPr>
              <a:t>List</a:t>
            </a:r>
            <a:r>
              <a:rPr lang="pt-BR" sz="2400" dirty="0">
                <a:solidFill>
                  <a:srgbClr val="F6F6F6"/>
                </a:solidFill>
                <a:latin typeface="Consolas"/>
              </a:rPr>
              <a:t>(),    </a:t>
            </a:r>
            <a:r>
              <a:rPr lang="pt-BR" sz="2400" dirty="0" smtClean="0">
                <a:solidFill>
                  <a:srgbClr val="F6F6F6"/>
                </a:solidFill>
                <a:latin typeface="Consolas"/>
              </a:rPr>
              <a:t>     </a:t>
            </a:r>
            <a:r>
              <a:rPr lang="pt-BR" sz="2400" dirty="0" smtClean="0">
                <a:solidFill>
                  <a:srgbClr val="9E9E9E"/>
                </a:solidFill>
                <a:latin typeface="Consolas"/>
              </a:rPr>
              <a:t>/</a:t>
            </a:r>
            <a:r>
              <a:rPr lang="pt-BR" sz="2400" dirty="0">
                <a:solidFill>
                  <a:srgbClr val="9E9E9E"/>
                </a:solidFill>
                <a:latin typeface="Consolas"/>
              </a:rPr>
              <a:t>/ </a:t>
            </a:r>
            <a:r>
              <a:rPr lang="pt-BR" sz="2400" dirty="0" err="1">
                <a:solidFill>
                  <a:srgbClr val="9E9E9E"/>
                </a:solidFill>
                <a:latin typeface="Consolas"/>
              </a:rPr>
              <a:t>Type</a:t>
            </a:r>
            <a:r>
              <a:rPr lang="pt-BR" sz="2400" dirty="0">
                <a:solidFill>
                  <a:srgbClr val="9E9E9E"/>
                </a:solidFill>
                <a:latin typeface="Consolas"/>
              </a:rPr>
              <a:t> </a:t>
            </a:r>
            <a:r>
              <a:rPr lang="pt-BR" sz="2400" dirty="0" err="1">
                <a:solidFill>
                  <a:srgbClr val="9E9E9E"/>
                </a:solidFill>
                <a:latin typeface="Consolas"/>
              </a:rPr>
              <a:t>parameters</a:t>
            </a:r>
            <a:endParaRPr lang="pt-BR" sz="2400" dirty="0">
              <a:solidFill>
                <a:srgbClr val="F6F6F6"/>
              </a:solidFill>
              <a:latin typeface="Consolas"/>
            </a:endParaRPr>
          </a:p>
          <a:p>
            <a:pPr lvl="1"/>
            <a:r>
              <a:rPr lang="en-US" sz="2400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sz="2400" dirty="0">
                <a:solidFill>
                  <a:srgbClr val="FC4C08"/>
                </a:solidFill>
                <a:latin typeface="Consolas"/>
              </a:rPr>
              <a:t>List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(           </a:t>
            </a:r>
            <a:r>
              <a:rPr lang="en-US" sz="2400" dirty="0" smtClean="0">
                <a:solidFill>
                  <a:srgbClr val="9E9E9E"/>
                </a:solidFill>
                <a:latin typeface="Consolas"/>
              </a:rPr>
              <a:t>/</a:t>
            </a:r>
            <a:r>
              <a:rPr lang="en-US" sz="2400" dirty="0">
                <a:solidFill>
                  <a:srgbClr val="9E9E9E"/>
                </a:solidFill>
                <a:latin typeface="Consolas"/>
              </a:rPr>
              <a:t>/ Parameter lists</a:t>
            </a:r>
            <a:endParaRPr lang="en-US" sz="2400" dirty="0">
              <a:solidFill>
                <a:srgbClr val="F6F6F6"/>
              </a:solidFill>
              <a:latin typeface="Consolas"/>
            </a:endParaRPr>
          </a:p>
          <a:p>
            <a:pPr lvl="1"/>
            <a:r>
              <a:rPr lang="en-US" sz="2400" dirty="0">
                <a:solidFill>
                  <a:srgbClr val="F6F6F6"/>
                </a:solidFill>
                <a:latin typeface="Consolas"/>
              </a:rPr>
              <a:t>    </a:t>
            </a:r>
            <a:r>
              <a:rPr lang="en-US" sz="2400" dirty="0">
                <a:solidFill>
                  <a:srgbClr val="FC4C08"/>
                </a:solidFill>
                <a:latin typeface="Consolas"/>
              </a:rPr>
              <a:t>List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400" i="1" dirty="0">
                <a:solidFill>
                  <a:srgbClr val="F6F6F6"/>
                </a:solidFill>
                <a:latin typeface="Consolas"/>
              </a:rPr>
              <a:t>parameter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)</a:t>
            </a:r>
          </a:p>
          <a:p>
            <a:pPr lvl="1"/>
            <a:r>
              <a:rPr lang="en-US" sz="2400" dirty="0">
                <a:solidFill>
                  <a:srgbClr val="F6F6F6"/>
                </a:solidFill>
                <a:latin typeface="Consolas"/>
              </a:rPr>
              <a:t>  ), </a:t>
            </a:r>
          </a:p>
          <a:p>
            <a:pPr lvl="1"/>
            <a:r>
              <a:rPr lang="fi-FI" sz="2400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fi-FI" sz="2400" dirty="0" err="1">
                <a:solidFill>
                  <a:srgbClr val="FC4C08"/>
                </a:solidFill>
                <a:latin typeface="Consolas"/>
              </a:rPr>
              <a:t>TypeTree</a:t>
            </a:r>
            <a:r>
              <a:rPr lang="fi-FI" sz="2400" dirty="0">
                <a:solidFill>
                  <a:srgbClr val="F6F6F6"/>
                </a:solidFill>
                <a:latin typeface="Consolas"/>
              </a:rPr>
              <a:t>(), </a:t>
            </a:r>
            <a:r>
              <a:rPr lang="fi-FI" sz="2400" dirty="0" smtClean="0">
                <a:solidFill>
                  <a:srgbClr val="F6F6F6"/>
                </a:solidFill>
                <a:latin typeface="Consolas"/>
              </a:rPr>
              <a:t>    </a:t>
            </a:r>
            <a:r>
              <a:rPr lang="fi-FI" sz="2400" dirty="0" smtClean="0">
                <a:solidFill>
                  <a:srgbClr val="9E9E9E"/>
                </a:solidFill>
                <a:latin typeface="Consolas"/>
              </a:rPr>
              <a:t>/</a:t>
            </a:r>
            <a:r>
              <a:rPr lang="fi-FI" sz="2400" dirty="0">
                <a:solidFill>
                  <a:srgbClr val="9E9E9E"/>
                </a:solidFill>
                <a:latin typeface="Consolas"/>
              </a:rPr>
              <a:t>/ Return </a:t>
            </a:r>
            <a:r>
              <a:rPr lang="fi-FI" sz="2400" dirty="0" err="1">
                <a:solidFill>
                  <a:srgbClr val="9E9E9E"/>
                </a:solidFill>
                <a:latin typeface="Consolas"/>
              </a:rPr>
              <a:t>type</a:t>
            </a:r>
            <a:endParaRPr lang="fi-FI" sz="2400" dirty="0">
              <a:solidFill>
                <a:srgbClr val="F6F6F6"/>
              </a:solidFill>
              <a:latin typeface="Consolas"/>
            </a:endParaRPr>
          </a:p>
          <a:p>
            <a:pPr lvl="1"/>
            <a:r>
              <a:rPr lang="fi-FI" sz="2400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fi-FI" sz="2400" i="1" dirty="0" err="1">
                <a:solidFill>
                  <a:srgbClr val="F6F6F6"/>
                </a:solidFill>
                <a:latin typeface="Consolas"/>
              </a:rPr>
              <a:t>implementation</a:t>
            </a:r>
            <a:endParaRPr lang="fi-FI" sz="2400" i="1" dirty="0">
              <a:solidFill>
                <a:srgbClr val="F6F6F6"/>
              </a:solidFill>
              <a:latin typeface="Consolas"/>
            </a:endParaRPr>
          </a:p>
          <a:p>
            <a:pPr lvl="1"/>
            <a:r>
              <a:rPr lang="fi-FI" sz="2400" dirty="0">
                <a:solidFill>
                  <a:srgbClr val="F6F6F6"/>
                </a:solidFill>
                <a:latin typeface="Consolas"/>
              </a:rPr>
              <a:t>)</a:t>
            </a:r>
            <a:endParaRPr lang="en-US" sz="4800" dirty="0">
              <a:effectLst>
                <a:outerShdw blurRad="50800" dist="12700" dir="2700000" algn="tl" rotWithShape="0">
                  <a:prstClr val="black">
                    <a:alpha val="5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49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 Macro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Looks and acts like a normal function</a:t>
            </a:r>
          </a:p>
          <a:p>
            <a:pPr marL="400050" lvl="1" indent="0">
              <a:buNone/>
            </a:pPr>
            <a:r>
              <a:rPr lang="en-US" dirty="0" err="1" smtClean="0">
                <a:solidFill>
                  <a:srgbClr val="F9D924"/>
                </a:solidFill>
                <a:latin typeface="Consolas"/>
              </a:rPr>
              <a:t>def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FC4C08"/>
                </a:solidFill>
                <a:latin typeface="Consolas"/>
              </a:rPr>
              <a:t>radix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(s: </a:t>
            </a:r>
            <a:r>
              <a:rPr lang="en-US" dirty="0" smtClean="0">
                <a:solidFill>
                  <a:srgbClr val="FC4C08"/>
                </a:solidFill>
                <a:latin typeface="Consolas"/>
              </a:rPr>
              <a:t>String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, base: </a:t>
            </a:r>
            <a:r>
              <a:rPr lang="en-US" dirty="0" err="1" smtClean="0">
                <a:solidFill>
                  <a:srgbClr val="FC4C08"/>
                </a:solidFill>
                <a:latin typeface="Consolas"/>
              </a:rPr>
              <a:t>Int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): </a:t>
            </a:r>
            <a:r>
              <a:rPr lang="en-US" dirty="0" smtClean="0">
                <a:solidFill>
                  <a:srgbClr val="F9D924"/>
                </a:solidFill>
                <a:latin typeface="Consolas"/>
              </a:rPr>
              <a:t>Long</a:t>
            </a:r>
            <a:endParaRPr lang="en-US" dirty="0" smtClean="0">
              <a:solidFill>
                <a:srgbClr val="F6F6F6"/>
              </a:solidFill>
              <a:latin typeface="Consolas"/>
            </a:endParaRPr>
          </a:p>
          <a:p>
            <a:pPr marL="400050" lvl="1" indent="0">
              <a:buNone/>
            </a:pPr>
            <a:r>
              <a:rPr lang="en-US" dirty="0" err="1" smtClean="0">
                <a:solidFill>
                  <a:srgbClr val="F9D924"/>
                </a:solidFill>
                <a:latin typeface="Consolas"/>
              </a:rPr>
              <a:t>val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FC4C08"/>
                </a:solidFill>
                <a:latin typeface="Consolas"/>
              </a:rPr>
              <a:t>result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 = radix(</a:t>
            </a:r>
            <a:r>
              <a:rPr lang="en-US" dirty="0" smtClean="0">
                <a:solidFill>
                  <a:srgbClr val="53C82E"/>
                </a:solidFill>
                <a:latin typeface="Consolas"/>
              </a:rPr>
              <a:t>"2710"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, </a:t>
            </a:r>
            <a:r>
              <a:rPr lang="en-US" dirty="0" smtClean="0">
                <a:solidFill>
                  <a:srgbClr val="D0FE2F"/>
                </a:solidFill>
                <a:latin typeface="Consolas"/>
              </a:rPr>
              <a:t>16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)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9E9E9E"/>
                </a:solidFill>
                <a:latin typeface="Consolas"/>
              </a:rPr>
              <a:t>// result == 10000L</a:t>
            </a:r>
            <a:r>
              <a:rPr lang="en-US" sz="1100" dirty="0">
                <a:solidFill>
                  <a:srgbClr val="9E9E9E"/>
                </a:solidFill>
                <a:latin typeface="Consolas"/>
              </a:rPr>
              <a:t/>
            </a:r>
            <a:br>
              <a:rPr lang="en-US" sz="1100" dirty="0">
                <a:solidFill>
                  <a:srgbClr val="9E9E9E"/>
                </a:solidFill>
                <a:latin typeface="Consolas"/>
              </a:rPr>
            </a:br>
            <a:endParaRPr lang="en-US" sz="2000" dirty="0" smtClean="0"/>
          </a:p>
          <a:p>
            <a:r>
              <a:rPr lang="en-US" dirty="0" smtClean="0"/>
              <a:t>Two fundamental differences:</a:t>
            </a:r>
          </a:p>
          <a:p>
            <a:pPr lvl="1"/>
            <a:r>
              <a:rPr lang="en-US" dirty="0" smtClean="0"/>
              <a:t>Invoked at </a:t>
            </a:r>
            <a:r>
              <a:rPr lang="en-US" i="1" dirty="0" smtClean="0">
                <a:solidFill>
                  <a:srgbClr val="F88600"/>
                </a:solidFill>
              </a:rPr>
              <a:t>compile time</a:t>
            </a:r>
            <a:r>
              <a:rPr lang="en-US" dirty="0" smtClean="0"/>
              <a:t> instead of </a:t>
            </a:r>
            <a:r>
              <a:rPr lang="en-US" i="1" dirty="0" smtClean="0">
                <a:solidFill>
                  <a:srgbClr val="F88600"/>
                </a:solidFill>
              </a:rPr>
              <a:t>runtime</a:t>
            </a:r>
            <a:endParaRPr lang="en-US" dirty="0" smtClean="0">
              <a:solidFill>
                <a:srgbClr val="F88600"/>
              </a:solidFill>
            </a:endParaRPr>
          </a:p>
          <a:p>
            <a:pPr lvl="1"/>
            <a:r>
              <a:rPr lang="en-US" dirty="0" smtClean="0"/>
              <a:t>Operates on </a:t>
            </a:r>
            <a:r>
              <a:rPr lang="en-US" i="1" dirty="0" smtClean="0">
                <a:solidFill>
                  <a:srgbClr val="F88600"/>
                </a:solidFill>
              </a:rPr>
              <a:t>ASTs</a:t>
            </a:r>
            <a:r>
              <a:rPr lang="en-US" dirty="0" smtClean="0">
                <a:solidFill>
                  <a:srgbClr val="F88600"/>
                </a:solidFill>
              </a:rPr>
              <a:t> </a:t>
            </a:r>
            <a:r>
              <a:rPr lang="en-US" dirty="0" smtClean="0"/>
              <a:t>instead of </a:t>
            </a:r>
            <a:r>
              <a:rPr lang="en-US" i="1" dirty="0" smtClean="0">
                <a:solidFill>
                  <a:srgbClr val="F88600"/>
                </a:solidFill>
              </a:rPr>
              <a:t>values</a:t>
            </a:r>
            <a:endParaRPr lang="en-US" dirty="0">
              <a:solidFill>
                <a:srgbClr val="F88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2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 Macro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Needs a </a:t>
            </a:r>
            <a:r>
              <a:rPr lang="en-US" i="1" dirty="0" smtClean="0">
                <a:solidFill>
                  <a:srgbClr val="F88600"/>
                </a:solidFill>
              </a:rPr>
              <a:t>signature</a:t>
            </a:r>
            <a:r>
              <a:rPr lang="en-US" dirty="0" smtClean="0">
                <a:solidFill>
                  <a:srgbClr val="F88600"/>
                </a:solidFill>
              </a:rPr>
              <a:t> </a:t>
            </a:r>
            <a:r>
              <a:rPr lang="en-US" dirty="0" smtClean="0"/>
              <a:t>&amp; </a:t>
            </a:r>
            <a:r>
              <a:rPr lang="en-US" i="1" dirty="0" smtClean="0">
                <a:solidFill>
                  <a:srgbClr val="F88600"/>
                </a:solidFill>
              </a:rPr>
              <a:t>implementation</a:t>
            </a:r>
          </a:p>
          <a:p>
            <a:endParaRPr lang="en-US" sz="1000" dirty="0" smtClean="0">
              <a:solidFill>
                <a:srgbClr val="F88600"/>
              </a:solidFill>
            </a:endParaRPr>
          </a:p>
          <a:p>
            <a:pPr marL="400050" lvl="1" indent="0">
              <a:buNone/>
            </a:pPr>
            <a:r>
              <a:rPr lang="en-US" sz="2400" dirty="0" err="1">
                <a:solidFill>
                  <a:schemeClr val="tx1">
                    <a:lumMod val="65000"/>
                  </a:schemeClr>
                </a:solidFill>
                <a:latin typeface="Consolas"/>
              </a:rPr>
              <a:t>def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Consolas"/>
              </a:rPr>
              <a:t> radix(s: String, base: </a:t>
            </a:r>
            <a:r>
              <a:rPr lang="en-US" sz="2400" dirty="0" err="1">
                <a:solidFill>
                  <a:schemeClr val="tx1">
                    <a:lumMod val="65000"/>
                  </a:schemeClr>
                </a:solidFill>
                <a:latin typeface="Consolas"/>
              </a:rPr>
              <a:t>Int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Consolas"/>
              </a:rPr>
              <a:t>): Long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=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macro </a:t>
            </a:r>
            <a:r>
              <a:rPr lang="en-US" sz="2400" dirty="0" err="1" smtClean="0">
                <a:solidFill>
                  <a:srgbClr val="F6F6F6"/>
                </a:solidFill>
                <a:latin typeface="Consolas"/>
              </a:rPr>
              <a:t>radixImpl</a:t>
            </a:r>
            <a:endParaRPr lang="en-US" sz="2400" dirty="0" smtClean="0">
              <a:solidFill>
                <a:srgbClr val="F6F6F6"/>
              </a:solidFill>
              <a:latin typeface="Consolas"/>
            </a:endParaRPr>
          </a:p>
          <a:p>
            <a:pPr marL="400050" lvl="1" indent="0">
              <a:buNone/>
            </a:pPr>
            <a:endParaRPr lang="en-US" sz="2400" dirty="0" smtClean="0">
              <a:solidFill>
                <a:srgbClr val="F6F6F6"/>
              </a:solidFill>
              <a:latin typeface="Consolas"/>
            </a:endParaRPr>
          </a:p>
          <a:p>
            <a:pPr marL="400050" lvl="1" indent="0">
              <a:buNone/>
            </a:pPr>
            <a:r>
              <a:rPr lang="en-US" sz="2400" dirty="0" err="1">
                <a:solidFill>
                  <a:srgbClr val="F9D924"/>
                </a:solidFill>
                <a:latin typeface="Consolas"/>
              </a:rPr>
              <a:t>def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 err="1" smtClean="0">
                <a:solidFill>
                  <a:srgbClr val="FC4C08"/>
                </a:solidFill>
                <a:latin typeface="Consolas"/>
              </a:rPr>
              <a:t>radixImpl</a:t>
            </a:r>
            <a:endParaRPr lang="en-US" sz="2400" dirty="0" smtClean="0">
              <a:solidFill>
                <a:srgbClr val="F6F6F6"/>
              </a:solidFill>
              <a:latin typeface="Consolas"/>
            </a:endParaRPr>
          </a:p>
          <a:p>
            <a:pPr marL="400050" lvl="1" indent="0">
              <a:buNone/>
            </a:pP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(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c: </a:t>
            </a:r>
            <a:r>
              <a:rPr lang="en-US" sz="2400" dirty="0">
                <a:solidFill>
                  <a:srgbClr val="FC4C08"/>
                </a:solidFill>
                <a:latin typeface="Consolas"/>
              </a:rPr>
              <a:t>Context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)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(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s: </a:t>
            </a:r>
            <a:r>
              <a:rPr lang="en-US" sz="2400" dirty="0" err="1">
                <a:solidFill>
                  <a:srgbClr val="FC4C08"/>
                </a:solidFill>
                <a:latin typeface="Consolas"/>
              </a:rPr>
              <a:t>c.Expr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[</a:t>
            </a:r>
            <a:r>
              <a:rPr lang="en-US" sz="2400" dirty="0">
                <a:solidFill>
                  <a:srgbClr val="F9D924"/>
                </a:solidFill>
                <a:latin typeface="Consolas"/>
              </a:rPr>
              <a:t>String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]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, base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: </a:t>
            </a:r>
            <a:r>
              <a:rPr lang="en-US" sz="2400" dirty="0" err="1">
                <a:solidFill>
                  <a:srgbClr val="FC4C08"/>
                </a:solidFill>
                <a:latin typeface="Consolas"/>
              </a:rPr>
              <a:t>c.Expr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[</a:t>
            </a:r>
            <a:r>
              <a:rPr lang="en-US" sz="2400" dirty="0" err="1">
                <a:solidFill>
                  <a:srgbClr val="F9D924"/>
                </a:solidFill>
                <a:latin typeface="Consolas"/>
              </a:rPr>
              <a:t>Int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]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):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srgbClr val="F6F6F6"/>
                </a:solidFill>
                <a:latin typeface="Consolas"/>
              </a:rPr>
              <a:t>c.</a:t>
            </a:r>
            <a:r>
              <a:rPr lang="en-US" sz="2400" dirty="0" err="1">
                <a:solidFill>
                  <a:srgbClr val="FC4C08"/>
                </a:solidFill>
                <a:latin typeface="Consolas"/>
              </a:rPr>
              <a:t>Expr</a:t>
            </a:r>
            <a:r>
              <a:rPr lang="en-US" sz="2400" smtClean="0">
                <a:solidFill>
                  <a:srgbClr val="F6F6F6"/>
                </a:solidFill>
                <a:latin typeface="Consolas"/>
              </a:rPr>
              <a:t>[</a:t>
            </a:r>
            <a:r>
              <a:rPr lang="en-US" sz="2400" smtClean="0">
                <a:solidFill>
                  <a:srgbClr val="F9D924"/>
                </a:solidFill>
                <a:latin typeface="Consolas"/>
              </a:rPr>
              <a:t>Long</a:t>
            </a:r>
            <a:r>
              <a:rPr lang="en-US" sz="2400" smtClean="0">
                <a:solidFill>
                  <a:srgbClr val="F6F6F6"/>
                </a:solidFill>
                <a:latin typeface="Consolas"/>
              </a:rPr>
              <a:t>]</a:t>
            </a:r>
            <a:endParaRPr lang="en-US" sz="2400" dirty="0">
              <a:solidFill>
                <a:srgbClr val="F88600"/>
              </a:solidFill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4936673" y="3215177"/>
            <a:ext cx="2322467" cy="343259"/>
          </a:xfrm>
          <a:prstGeom prst="borderCallout1">
            <a:avLst>
              <a:gd name="adj1" fmla="val -22917"/>
              <a:gd name="adj2" fmla="val 48317"/>
              <a:gd name="adj3" fmla="val -125059"/>
              <a:gd name="adj4" fmla="val -806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Values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965275" y="2803270"/>
            <a:ext cx="1132632" cy="343258"/>
          </a:xfrm>
          <a:prstGeom prst="line">
            <a:avLst/>
          </a:prstGeom>
          <a:ln w="254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097907" y="2803272"/>
            <a:ext cx="675003" cy="343256"/>
          </a:xfrm>
          <a:prstGeom prst="line">
            <a:avLst/>
          </a:prstGeom>
          <a:ln w="254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Line Callout 1 12"/>
          <p:cNvSpPr/>
          <p:nvPr/>
        </p:nvSpPr>
        <p:spPr>
          <a:xfrm>
            <a:off x="3775440" y="5954533"/>
            <a:ext cx="2322467" cy="343259"/>
          </a:xfrm>
          <a:prstGeom prst="borderCallout1">
            <a:avLst>
              <a:gd name="adj1" fmla="val -22917"/>
              <a:gd name="adj2" fmla="val 48317"/>
              <a:gd name="adj3" fmla="val -125059"/>
              <a:gd name="adj4" fmla="val -806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ASTs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3804042" y="5023002"/>
            <a:ext cx="1132632" cy="862882"/>
          </a:xfrm>
          <a:prstGeom prst="line">
            <a:avLst/>
          </a:prstGeom>
          <a:ln w="254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936674" y="5023002"/>
            <a:ext cx="806570" cy="862882"/>
          </a:xfrm>
          <a:prstGeom prst="line">
            <a:avLst/>
          </a:prstGeom>
          <a:ln w="254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48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 Macro 101</a:t>
            </a:r>
            <a:endParaRPr lang="en-US" dirty="0"/>
          </a:p>
        </p:txBody>
      </p:sp>
      <p:pic>
        <p:nvPicPr>
          <p:cNvPr id="5" name="Content Placeholder 4" descr="11271811524_d4db35409b_z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b="8756"/>
          <a:stretch/>
        </p:blipFill>
        <p:spPr>
          <a:xfrm>
            <a:off x="457200" y="1600200"/>
            <a:ext cx="4038600" cy="4441825"/>
          </a:xfrm>
          <a:effectLst>
            <a:softEdge rad="571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What’s </a:t>
            </a:r>
            <a:r>
              <a:rPr lang="en-US" dirty="0"/>
              <a:t>in a </a:t>
            </a:r>
            <a:r>
              <a:rPr lang="en-US" i="1" dirty="0"/>
              <a:t>context</a:t>
            </a:r>
            <a:r>
              <a:rPr lang="en-US" dirty="0"/>
              <a:t>?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Enclosures (position)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Error </a:t>
            </a:r>
            <a:r>
              <a:rPr lang="en-US" dirty="0" smtClean="0"/>
              <a:t>handling</a:t>
            </a:r>
            <a:endParaRPr lang="en-US" dirty="0"/>
          </a:p>
          <a:p>
            <a:pPr lvl="1">
              <a:lnSpc>
                <a:spcPct val="200000"/>
              </a:lnSpc>
            </a:pPr>
            <a:r>
              <a:rPr lang="en-US" dirty="0"/>
              <a:t>Logging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Infrastructure</a:t>
            </a:r>
          </a:p>
          <a:p>
            <a:pPr lvl="1"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7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828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8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9D924"/>
                </a:solidFill>
                <a:latin typeface="Consolas"/>
              </a:rPr>
              <a:t>implicit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srgbClr val="F9D924"/>
                </a:solidFill>
                <a:latin typeface="Consolas"/>
              </a:rPr>
              <a:t>val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srgbClr val="FC4C08"/>
                </a:solidFill>
                <a:latin typeface="Consolas"/>
              </a:rPr>
              <a:t>personValidator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validator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[</a:t>
            </a:r>
            <a:r>
              <a:rPr lang="en-US" sz="2400" dirty="0" smtClean="0">
                <a:solidFill>
                  <a:srgbClr val="FC4C08"/>
                </a:solidFill>
                <a:latin typeface="Consolas"/>
              </a:rPr>
              <a:t>Person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] { p 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⇒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  </a:t>
            </a:r>
            <a:r>
              <a:rPr lang="en-US" sz="2400" dirty="0" err="1">
                <a:solidFill>
                  <a:srgbClr val="F6F6F6"/>
                </a:solidFill>
                <a:latin typeface="Consolas"/>
              </a:rPr>
              <a:t>p.firstName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is </a:t>
            </a:r>
            <a:r>
              <a:rPr lang="en-US" sz="2400" dirty="0" err="1" smtClean="0">
                <a:solidFill>
                  <a:srgbClr val="F6F6F6"/>
                </a:solidFill>
                <a:latin typeface="Consolas"/>
              </a:rPr>
              <a:t>notEmpty</a:t>
            </a:r>
            <a:endParaRPr lang="en-US" sz="24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   </a:t>
            </a:r>
            <a:r>
              <a:rPr lang="en-US" sz="2400" dirty="0" err="1">
                <a:solidFill>
                  <a:srgbClr val="F6F6F6"/>
                </a:solidFill>
                <a:latin typeface="Consolas"/>
              </a:rPr>
              <a:t>p.lastName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is </a:t>
            </a:r>
            <a:r>
              <a:rPr lang="en-US" sz="2400" dirty="0" err="1" smtClean="0">
                <a:solidFill>
                  <a:srgbClr val="F6F6F6"/>
                </a:solidFill>
                <a:latin typeface="Consolas"/>
              </a:rPr>
              <a:t>notEmpty</a:t>
            </a:r>
            <a:endParaRPr lang="en-US" sz="24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 }</a:t>
            </a:r>
          </a:p>
          <a:p>
            <a:pPr marL="0" indent="0">
              <a:buNone/>
            </a:pPr>
            <a:endParaRPr lang="en-US" sz="2400" dirty="0">
              <a:solidFill>
                <a:srgbClr val="F6F6F6"/>
              </a:solidFill>
              <a:latin typeface="Consolas"/>
            </a:endParaRPr>
          </a:p>
          <a:p>
            <a:r>
              <a:rPr lang="en-US" dirty="0"/>
              <a:t>The </a:t>
            </a:r>
            <a:r>
              <a:rPr lang="en-US" i="1" dirty="0">
                <a:solidFill>
                  <a:schemeClr val="accent2"/>
                </a:solidFill>
              </a:rPr>
              <a:t>validator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macro:</a:t>
            </a:r>
          </a:p>
          <a:p>
            <a:pPr lvl="1"/>
            <a:r>
              <a:rPr lang="en-US" dirty="0"/>
              <a:t>Rewrites each </a:t>
            </a:r>
            <a:r>
              <a:rPr lang="en-US" i="1" dirty="0">
                <a:solidFill>
                  <a:schemeClr val="accent2"/>
                </a:solidFill>
              </a:rPr>
              <a:t>rule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by addition a </a:t>
            </a:r>
            <a:r>
              <a:rPr lang="en-US" i="1" dirty="0">
                <a:solidFill>
                  <a:schemeClr val="accent2"/>
                </a:solidFill>
              </a:rPr>
              <a:t>description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Aggregates rules with an </a:t>
            </a:r>
            <a:r>
              <a:rPr lang="en-US" i="1" dirty="0">
                <a:solidFill>
                  <a:srgbClr val="F88600"/>
                </a:solidFill>
              </a:rPr>
              <a:t>and </a:t>
            </a:r>
            <a:r>
              <a:rPr lang="en-US" i="1" dirty="0" err="1">
                <a:solidFill>
                  <a:srgbClr val="F88600"/>
                </a:solidFill>
              </a:rPr>
              <a:t>combinator</a:t>
            </a:r>
            <a:endParaRPr lang="en-US" dirty="0">
              <a:solidFill>
                <a:srgbClr val="F886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5738334" y="1906532"/>
            <a:ext cx="2948466" cy="640746"/>
          </a:xfrm>
          <a:prstGeom prst="borderCallout1">
            <a:avLst>
              <a:gd name="adj1" fmla="val 58722"/>
              <a:gd name="adj2" fmla="val 258"/>
              <a:gd name="adj3" fmla="val 58763"/>
              <a:gd name="adj4" fmla="val -2664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Macro Application</a:t>
            </a:r>
            <a:endParaRPr lang="en-US" sz="2000" dirty="0"/>
          </a:p>
        </p:txBody>
      </p:sp>
      <p:sp>
        <p:nvSpPr>
          <p:cNvPr id="10" name="Line Callout 1 9"/>
          <p:cNvSpPr/>
          <p:nvPr/>
        </p:nvSpPr>
        <p:spPr>
          <a:xfrm>
            <a:off x="5738334" y="2699678"/>
            <a:ext cx="2948466" cy="640746"/>
          </a:xfrm>
          <a:prstGeom prst="borderCallout1">
            <a:avLst>
              <a:gd name="adj1" fmla="val 45876"/>
              <a:gd name="adj2" fmla="val -141"/>
              <a:gd name="adj3" fmla="val 12886"/>
              <a:gd name="adj4" fmla="val -198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Validation Rules</a:t>
            </a:r>
            <a:endParaRPr lang="en-US" sz="2000" dirty="0"/>
          </a:p>
        </p:txBody>
      </p:sp>
      <p:cxnSp>
        <p:nvCxnSpPr>
          <p:cNvPr id="12" name="Straight Connector 11"/>
          <p:cNvCxnSpPr>
            <a:endCxn id="10" idx="2"/>
          </p:cNvCxnSpPr>
          <p:nvPr/>
        </p:nvCxnSpPr>
        <p:spPr>
          <a:xfrm flipV="1">
            <a:off x="5009283" y="3020051"/>
            <a:ext cx="729051" cy="14292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32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F9D924"/>
                </a:solidFill>
                <a:latin typeface="Consolas"/>
              </a:rPr>
              <a:t>def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>
                <a:solidFill>
                  <a:srgbClr val="FC4C08"/>
                </a:solidFill>
                <a:latin typeface="Consolas"/>
              </a:rPr>
              <a:t>validator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[</a:t>
            </a:r>
            <a:r>
              <a:rPr lang="en-US" sz="2400" dirty="0">
                <a:solidFill>
                  <a:srgbClr val="FC4C08"/>
                </a:solidFill>
                <a:latin typeface="Consolas"/>
              </a:rPr>
              <a:t>T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](v: </a:t>
            </a:r>
            <a:r>
              <a:rPr lang="en-US" sz="2400" dirty="0">
                <a:solidFill>
                  <a:srgbClr val="FC4C08"/>
                </a:solidFill>
                <a:latin typeface="Consolas"/>
              </a:rPr>
              <a:t>T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⇒ </a:t>
            </a:r>
            <a:r>
              <a:rPr lang="en-US" sz="2400" dirty="0">
                <a:solidFill>
                  <a:srgbClr val="F9D924"/>
                </a:solidFill>
                <a:latin typeface="Consolas"/>
              </a:rPr>
              <a:t>Unit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): </a:t>
            </a:r>
            <a:r>
              <a:rPr lang="en-US" sz="2400" dirty="0">
                <a:solidFill>
                  <a:srgbClr val="FC4C08"/>
                </a:solidFill>
                <a:latin typeface="Consolas"/>
              </a:rPr>
              <a:t>Validator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[</a:t>
            </a:r>
            <a:r>
              <a:rPr lang="en-US" sz="2400" dirty="0">
                <a:solidFill>
                  <a:srgbClr val="FC4C08"/>
                </a:solidFill>
                <a:latin typeface="Consolas"/>
              </a:rPr>
              <a:t>T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] 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6F6F6"/>
                </a:solidFill>
                <a:latin typeface="Consolas"/>
              </a:rPr>
              <a:t>  macro </a:t>
            </a:r>
            <a:r>
              <a:rPr lang="en-US" sz="2400" dirty="0" err="1">
                <a:solidFill>
                  <a:srgbClr val="FC4C08"/>
                </a:solidFill>
                <a:latin typeface="Consolas"/>
              </a:rPr>
              <a:t>ValidationTransform</a:t>
            </a:r>
            <a:r>
              <a:rPr lang="en-US" sz="2400" dirty="0" err="1">
                <a:solidFill>
                  <a:srgbClr val="F6F6F6"/>
                </a:solidFill>
                <a:latin typeface="Consolas"/>
              </a:rPr>
              <a:t>.apply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[</a:t>
            </a:r>
            <a:r>
              <a:rPr lang="en-US" sz="2400" dirty="0">
                <a:solidFill>
                  <a:srgbClr val="FC4C08"/>
                </a:solidFill>
                <a:latin typeface="Consolas"/>
              </a:rPr>
              <a:t>T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]</a:t>
            </a:r>
            <a:br>
              <a:rPr lang="en-US" sz="2400" dirty="0" smtClean="0">
                <a:solidFill>
                  <a:srgbClr val="F6F6F6"/>
                </a:solidFill>
                <a:latin typeface="Consolas"/>
              </a:rPr>
            </a:br>
            <a:endParaRPr lang="en-US" sz="24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 </a:t>
            </a:r>
          </a:p>
          <a:p>
            <a:pPr marL="0" indent="0">
              <a:buNone/>
            </a:pPr>
            <a:endParaRPr lang="en-US" sz="24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F9D924"/>
                </a:solidFill>
                <a:latin typeface="Consolas"/>
              </a:rPr>
              <a:t>def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>
                <a:solidFill>
                  <a:srgbClr val="FC4C08"/>
                </a:solidFill>
                <a:latin typeface="Consolas"/>
              </a:rPr>
              <a:t>apply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[T : </a:t>
            </a:r>
            <a:r>
              <a:rPr lang="en-US" sz="2400" dirty="0" err="1">
                <a:solidFill>
                  <a:srgbClr val="FC4C08"/>
                </a:solidFill>
                <a:latin typeface="Consolas"/>
              </a:rPr>
              <a:t>c.WeakTypeTag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6F6F6"/>
                </a:solidFill>
                <a:latin typeface="Consolas"/>
              </a:rPr>
              <a:t>  (c: </a:t>
            </a:r>
            <a:r>
              <a:rPr lang="en-US" sz="2400" dirty="0">
                <a:solidFill>
                  <a:srgbClr val="FC4C08"/>
                </a:solidFill>
                <a:latin typeface="Consolas"/>
              </a:rPr>
              <a:t>Context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6F6F6"/>
                </a:solidFill>
                <a:latin typeface="Consolas"/>
              </a:rPr>
              <a:t>  (v: </a:t>
            </a:r>
            <a:r>
              <a:rPr lang="en-US" sz="2400" dirty="0" err="1">
                <a:solidFill>
                  <a:srgbClr val="FC4C08"/>
                </a:solidFill>
                <a:latin typeface="Consolas"/>
              </a:rPr>
              <a:t>c.Expr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[</a:t>
            </a:r>
            <a:r>
              <a:rPr lang="en-US" sz="2400" dirty="0">
                <a:solidFill>
                  <a:srgbClr val="FC4C08"/>
                </a:solidFill>
                <a:latin typeface="Consolas"/>
              </a:rPr>
              <a:t>T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⇒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>
                <a:solidFill>
                  <a:srgbClr val="F9D924"/>
                </a:solidFill>
                <a:latin typeface="Consolas"/>
              </a:rPr>
              <a:t>Unit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]):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sz="2400" dirty="0" err="1">
                <a:solidFill>
                  <a:srgbClr val="F6F6F6"/>
                </a:solidFill>
                <a:latin typeface="Consolas"/>
              </a:rPr>
              <a:t>c.</a:t>
            </a:r>
            <a:r>
              <a:rPr lang="en-US" sz="2400" dirty="0" err="1">
                <a:solidFill>
                  <a:srgbClr val="FC4C08"/>
                </a:solidFill>
                <a:latin typeface="Consolas"/>
              </a:rPr>
              <a:t>Expr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[</a:t>
            </a:r>
            <a:r>
              <a:rPr lang="en-US" sz="2400" dirty="0">
                <a:solidFill>
                  <a:srgbClr val="FC4C08"/>
                </a:solidFill>
                <a:latin typeface="Consolas"/>
              </a:rPr>
              <a:t>Validator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[</a:t>
            </a:r>
            <a:r>
              <a:rPr lang="en-US" sz="2400" dirty="0">
                <a:solidFill>
                  <a:srgbClr val="FC4C08"/>
                </a:solidFill>
                <a:latin typeface="Consolas"/>
              </a:rPr>
              <a:t>T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]]</a:t>
            </a:r>
            <a:endParaRPr lang="en-US" sz="2400" dirty="0"/>
          </a:p>
        </p:txBody>
      </p:sp>
      <p:sp>
        <p:nvSpPr>
          <p:cNvPr id="9" name="Down Arrow 8"/>
          <p:cNvSpPr/>
          <p:nvPr/>
        </p:nvSpPr>
        <p:spPr>
          <a:xfrm>
            <a:off x="3504147" y="2739673"/>
            <a:ext cx="1070058" cy="11170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5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Have a Dream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94282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Definition: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sz="2400" dirty="0">
                <a:solidFill>
                  <a:srgbClr val="F9D924"/>
                </a:solidFill>
                <a:latin typeface="Consolas"/>
              </a:rPr>
              <a:t>case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>
                <a:solidFill>
                  <a:srgbClr val="F9D924"/>
                </a:solidFill>
                <a:latin typeface="Consolas"/>
              </a:rPr>
              <a:t>class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>
                <a:solidFill>
                  <a:srgbClr val="FC4C08"/>
                </a:solidFill>
                <a:latin typeface="Consolas"/>
              </a:rPr>
              <a:t>Person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(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sz="2400" dirty="0" err="1" smtClean="0">
                <a:solidFill>
                  <a:srgbClr val="F6F6F6"/>
                </a:solidFill>
                <a:latin typeface="Consolas"/>
              </a:rPr>
              <a:t>firstName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: </a:t>
            </a:r>
            <a:r>
              <a:rPr lang="en-US" sz="2400" dirty="0" smtClean="0">
                <a:solidFill>
                  <a:srgbClr val="FC4C08"/>
                </a:solidFill>
                <a:latin typeface="Consolas"/>
              </a:rPr>
              <a:t>String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,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sz="2400" dirty="0" err="1" smtClean="0">
                <a:solidFill>
                  <a:srgbClr val="F6F6F6"/>
                </a:solidFill>
                <a:latin typeface="Consolas"/>
              </a:rPr>
              <a:t>lastName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: </a:t>
            </a:r>
            <a:r>
              <a:rPr lang="en-US" sz="2400" dirty="0" smtClean="0">
                <a:solidFill>
                  <a:srgbClr val="FC4C08"/>
                </a:solidFill>
                <a:latin typeface="Consolas"/>
              </a:rPr>
              <a:t>String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)</a:t>
            </a:r>
            <a:endParaRPr lang="en-US" sz="24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endParaRPr lang="en-US" sz="17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9D924"/>
                </a:solidFill>
                <a:latin typeface="Consolas"/>
              </a:rPr>
              <a:t>implicit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srgbClr val="F9D924"/>
                </a:solidFill>
                <a:latin typeface="Consolas"/>
              </a:rPr>
              <a:t>val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srgbClr val="FC4C08"/>
                </a:solidFill>
                <a:latin typeface="Consolas"/>
              </a:rPr>
              <a:t>personValidator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=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validator[</a:t>
            </a:r>
            <a:r>
              <a:rPr lang="en-US" sz="2400" dirty="0" smtClean="0">
                <a:solidFill>
                  <a:srgbClr val="FC4C08"/>
                </a:solidFill>
                <a:latin typeface="Consolas"/>
              </a:rPr>
              <a:t>Person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] { 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p ⇒</a:t>
            </a:r>
            <a:endParaRPr lang="en-US" sz="2400" dirty="0" smtClean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   </a:t>
            </a:r>
            <a:r>
              <a:rPr lang="en-US" sz="2400" dirty="0" err="1">
                <a:solidFill>
                  <a:srgbClr val="F6F6F6"/>
                </a:solidFill>
                <a:latin typeface="Consolas"/>
              </a:rPr>
              <a:t>p.firstName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is </a:t>
            </a:r>
            <a:r>
              <a:rPr lang="en-US" sz="2400" dirty="0" err="1" smtClean="0">
                <a:solidFill>
                  <a:srgbClr val="F6F6F6"/>
                </a:solidFill>
                <a:latin typeface="Consolas"/>
              </a:rPr>
              <a:t>notEmpty</a:t>
            </a:r>
            <a:endParaRPr lang="en-US" sz="24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   </a:t>
            </a:r>
            <a:r>
              <a:rPr lang="en-US" sz="2400" dirty="0" err="1">
                <a:solidFill>
                  <a:srgbClr val="F6F6F6"/>
                </a:solidFill>
                <a:latin typeface="Consolas"/>
              </a:rPr>
              <a:t>p.lastName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is </a:t>
            </a:r>
            <a:r>
              <a:rPr lang="en-US" sz="2400" dirty="0" err="1">
                <a:solidFill>
                  <a:srgbClr val="F6F6F6"/>
                </a:solidFill>
                <a:latin typeface="Consolas"/>
              </a:rPr>
              <a:t>notEmpty</a:t>
            </a:r>
            <a:endParaRPr lang="en-US" sz="24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 }</a:t>
            </a:r>
            <a:endParaRPr lang="en-US" sz="24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9591"/>
          <a:stretch/>
        </p:blipFill>
        <p:spPr>
          <a:xfrm>
            <a:off x="5216525" y="1600200"/>
            <a:ext cx="3470275" cy="4525963"/>
          </a:xfrm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val="284271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Brace yourselves</a:t>
            </a:r>
            <a:endParaRPr lang="en-US" sz="8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423970"/>
            <a:ext cx="6400800" cy="1214830"/>
          </a:xfrm>
        </p:spPr>
        <p:txBody>
          <a:bodyPr/>
          <a:lstStyle/>
          <a:p>
            <a:r>
              <a:rPr lang="en-US" dirty="0" smtClean="0"/>
              <a:t>Here be dragons</a:t>
            </a:r>
            <a:endParaRPr lang="en-US" dirty="0"/>
          </a:p>
        </p:txBody>
      </p:sp>
      <p:sp>
        <p:nvSpPr>
          <p:cNvPr id="8" name="Double Brace 7"/>
          <p:cNvSpPr/>
          <p:nvPr/>
        </p:nvSpPr>
        <p:spPr>
          <a:xfrm>
            <a:off x="685800" y="869586"/>
            <a:ext cx="7772400" cy="4769214"/>
          </a:xfrm>
          <a:prstGeom prst="bracePair">
            <a:avLst/>
          </a:prstGeom>
          <a:ln w="158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5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Walkthrough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3584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151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Walkthrough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4454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938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 </a:t>
            </a:r>
            <a:r>
              <a:rPr lang="en-US" i="1" dirty="0">
                <a:solidFill>
                  <a:schemeClr val="accent2"/>
                </a:solidFill>
              </a:rPr>
              <a:t>rule</a:t>
            </a:r>
            <a:r>
              <a:rPr lang="en-US" dirty="0"/>
              <a:t> is an expression of type Validator[_</a:t>
            </a:r>
            <a:r>
              <a:rPr lang="en-US" dirty="0" smtClean="0"/>
              <a:t>]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 search by: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Recursively </a:t>
            </a:r>
            <a:r>
              <a:rPr lang="en-US" i="1" dirty="0" smtClean="0">
                <a:solidFill>
                  <a:srgbClr val="F88600"/>
                </a:solidFill>
              </a:rPr>
              <a:t>pattern matching </a:t>
            </a:r>
            <a:r>
              <a:rPr lang="en-US" dirty="0" smtClean="0"/>
              <a:t>over an AST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On match, apply a function on the </a:t>
            </a:r>
            <a:r>
              <a:rPr lang="en-US" i="1" dirty="0" err="1" smtClean="0">
                <a:solidFill>
                  <a:srgbClr val="F88600"/>
                </a:solidFill>
              </a:rPr>
              <a:t>subtree</a:t>
            </a:r>
            <a:endParaRPr lang="en-US" i="1" dirty="0" smtClean="0">
              <a:solidFill>
                <a:srgbClr val="F886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 smtClean="0"/>
              <a:t>Encoded as a </a:t>
            </a:r>
            <a:r>
              <a:rPr lang="en-US" i="1" dirty="0" smtClean="0">
                <a:solidFill>
                  <a:srgbClr val="F88600"/>
                </a:solidFill>
              </a:rPr>
              <a:t>partial function</a:t>
            </a:r>
            <a:r>
              <a:rPr lang="en-US" dirty="0" smtClean="0"/>
              <a:t> from Tree to R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4970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F9D924"/>
                </a:solidFill>
                <a:latin typeface="Consolas"/>
              </a:rPr>
              <a:t>def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FC4C08"/>
                </a:solidFill>
                <a:latin typeface="Consolas"/>
              </a:rPr>
              <a:t>collectFromPattern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[</a:t>
            </a:r>
            <a:r>
              <a:rPr lang="en-US" sz="2000" dirty="0" smtClean="0">
                <a:solidFill>
                  <a:srgbClr val="FC4C08"/>
                </a:solidFill>
                <a:latin typeface="Consolas"/>
              </a:rPr>
              <a:t>R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]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     (tree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: </a:t>
            </a:r>
            <a:r>
              <a:rPr lang="en-US" sz="2000" dirty="0" smtClean="0">
                <a:solidFill>
                  <a:srgbClr val="FC4C08"/>
                </a:solidFill>
                <a:latin typeface="Consolas"/>
              </a:rPr>
              <a:t>Tree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     (pattern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: </a:t>
            </a:r>
            <a:r>
              <a:rPr lang="en-US" sz="2000" dirty="0" err="1">
                <a:solidFill>
                  <a:srgbClr val="FC4C08"/>
                </a:solidFill>
                <a:latin typeface="Consolas"/>
              </a:rPr>
              <a:t>PartialFunction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[</a:t>
            </a:r>
            <a:r>
              <a:rPr lang="en-US" sz="2000" dirty="0" smtClean="0">
                <a:solidFill>
                  <a:srgbClr val="FC4C08"/>
                </a:solidFill>
                <a:latin typeface="Consolas"/>
              </a:rPr>
              <a:t>Tree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, </a:t>
            </a:r>
            <a:r>
              <a:rPr lang="en-US" sz="2000" dirty="0" smtClean="0">
                <a:solidFill>
                  <a:srgbClr val="FC4C08"/>
                </a:solidFill>
                <a:latin typeface="Consolas"/>
              </a:rPr>
              <a:t>R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])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: </a:t>
            </a:r>
            <a:r>
              <a:rPr lang="en-US" sz="2000" dirty="0">
                <a:solidFill>
                  <a:srgbClr val="FC4C08"/>
                </a:solidFill>
                <a:latin typeface="Consolas"/>
              </a:rPr>
              <a:t>List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[</a:t>
            </a:r>
            <a:r>
              <a:rPr lang="en-US" sz="2000" dirty="0" smtClean="0">
                <a:solidFill>
                  <a:srgbClr val="FC4C08"/>
                </a:solidFill>
                <a:latin typeface="Consolas"/>
              </a:rPr>
              <a:t>R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] 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= 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{</a:t>
            </a:r>
            <a:endParaRPr lang="en-US" sz="20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sz="2000" dirty="0" err="1">
                <a:solidFill>
                  <a:srgbClr val="F9D924"/>
                </a:solidFill>
                <a:latin typeface="Consolas"/>
              </a:rPr>
              <a:t>var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FC4C08"/>
                </a:solidFill>
                <a:latin typeface="Consolas"/>
              </a:rPr>
              <a:t>found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: </a:t>
            </a:r>
            <a:r>
              <a:rPr lang="en-US" sz="2000" dirty="0">
                <a:solidFill>
                  <a:srgbClr val="FC4C08"/>
                </a:solidFill>
                <a:latin typeface="Consolas"/>
              </a:rPr>
              <a:t>Vector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[</a:t>
            </a:r>
            <a:r>
              <a:rPr lang="en-US" sz="2000" dirty="0" smtClean="0">
                <a:solidFill>
                  <a:srgbClr val="FC4C08"/>
                </a:solidFill>
                <a:latin typeface="Consolas"/>
              </a:rPr>
              <a:t>R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] 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= </a:t>
            </a:r>
            <a:r>
              <a:rPr lang="en-US" sz="2000" dirty="0" err="1">
                <a:solidFill>
                  <a:srgbClr val="FC4C08"/>
                </a:solidFill>
                <a:latin typeface="Consolas"/>
              </a:rPr>
              <a:t>Vector</a:t>
            </a:r>
            <a:r>
              <a:rPr lang="en-US" sz="2000" dirty="0" err="1">
                <a:solidFill>
                  <a:srgbClr val="F6F6F6"/>
                </a:solidFill>
                <a:latin typeface="Consolas"/>
              </a:rPr>
              <a:t>.empty</a:t>
            </a:r>
            <a:endParaRPr lang="en-US" sz="20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F9D924"/>
                </a:solidFill>
                <a:latin typeface="Consolas"/>
              </a:rPr>
              <a:t>new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FC4C08"/>
                </a:solidFill>
                <a:latin typeface="Consolas"/>
              </a:rPr>
              <a:t>Traverser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6F6F6"/>
                </a:solidFill>
                <a:latin typeface="Consolas"/>
              </a:rPr>
              <a:t>    </a:t>
            </a:r>
            <a:r>
              <a:rPr lang="en-US" sz="2000" dirty="0">
                <a:solidFill>
                  <a:srgbClr val="F9D924"/>
                </a:solidFill>
                <a:latin typeface="Consolas"/>
              </a:rPr>
              <a:t>override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F9D924"/>
                </a:solidFill>
                <a:latin typeface="Consolas"/>
              </a:rPr>
              <a:t>def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FC4C08"/>
                </a:solidFill>
                <a:latin typeface="Consolas"/>
              </a:rPr>
              <a:t>traverse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000" dirty="0" err="1" smtClean="0">
                <a:solidFill>
                  <a:srgbClr val="F6F6F6"/>
                </a:solidFill>
                <a:latin typeface="Consolas"/>
              </a:rPr>
              <a:t>subtree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: </a:t>
            </a:r>
            <a:r>
              <a:rPr lang="en-US" sz="2000" dirty="0" smtClean="0">
                <a:solidFill>
                  <a:srgbClr val="FC4C08"/>
                </a:solidFill>
                <a:latin typeface="Consolas"/>
              </a:rPr>
              <a:t>Tree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) 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6F6F6"/>
                </a:solidFill>
                <a:latin typeface="Consolas"/>
              </a:rPr>
              <a:t>      </a:t>
            </a:r>
            <a:r>
              <a:rPr lang="en-US" sz="2000" dirty="0">
                <a:solidFill>
                  <a:srgbClr val="F9D924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(pattern </a:t>
            </a:r>
            <a:r>
              <a:rPr lang="en-US" sz="2000" dirty="0" err="1" smtClean="0">
                <a:solidFill>
                  <a:srgbClr val="F6F6F6"/>
                </a:solidFill>
                <a:latin typeface="Consolas"/>
              </a:rPr>
              <a:t>isDefinedAt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000" dirty="0" err="1" smtClean="0">
                <a:solidFill>
                  <a:srgbClr val="F6F6F6"/>
                </a:solidFill>
                <a:latin typeface="Consolas"/>
              </a:rPr>
              <a:t>subtree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)</a:t>
            </a:r>
            <a:endParaRPr lang="en-US" sz="20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6F6F6"/>
                </a:solidFill>
                <a:latin typeface="Consolas"/>
              </a:rPr>
              <a:t>        found = found :+ pattern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000" dirty="0" err="1" smtClean="0">
                <a:solidFill>
                  <a:srgbClr val="F6F6F6"/>
                </a:solidFill>
                <a:latin typeface="Consolas"/>
              </a:rPr>
              <a:t>subtree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)</a:t>
            </a:r>
            <a:endParaRPr lang="en-US" sz="20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2000" dirty="0">
                <a:solidFill>
                  <a:srgbClr val="F6F6F6"/>
                </a:solidFill>
                <a:latin typeface="Consolas"/>
              </a:rPr>
              <a:t>      </a:t>
            </a:r>
            <a:r>
              <a:rPr lang="hu-HU" sz="2000" dirty="0">
                <a:solidFill>
                  <a:srgbClr val="F9D924"/>
                </a:solidFill>
                <a:latin typeface="Consolas"/>
              </a:rPr>
              <a:t>else</a:t>
            </a:r>
            <a:endParaRPr lang="hu-HU" sz="20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6F6F6"/>
                </a:solidFill>
                <a:latin typeface="Consolas"/>
              </a:rPr>
              <a:t>        </a:t>
            </a:r>
            <a:r>
              <a:rPr lang="en-US" sz="2000" dirty="0" err="1">
                <a:solidFill>
                  <a:srgbClr val="F6F6F6"/>
                </a:solidFill>
                <a:latin typeface="Consolas"/>
              </a:rPr>
              <a:t>super.traverse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000" dirty="0" err="1" smtClean="0">
                <a:solidFill>
                  <a:srgbClr val="F6F6F6"/>
                </a:solidFill>
                <a:latin typeface="Consolas"/>
              </a:rPr>
              <a:t>subtree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)</a:t>
            </a:r>
            <a:endParaRPr lang="en-US" sz="20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6F6F6"/>
                </a:solidFill>
                <a:latin typeface="Consolas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6F6F6"/>
                </a:solidFill>
                <a:latin typeface="Consolas"/>
              </a:rPr>
              <a:t>  }.traverse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(tree)</a:t>
            </a:r>
            <a:endParaRPr lang="en-US" sz="20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sz="2000" dirty="0" err="1">
                <a:solidFill>
                  <a:srgbClr val="F6F6F6"/>
                </a:solidFill>
                <a:latin typeface="Consolas"/>
              </a:rPr>
              <a:t>found.toList</a:t>
            </a:r>
            <a:endParaRPr lang="en-US" sz="20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6F6F6"/>
                </a:solidFill>
                <a:latin typeface="Consolas"/>
              </a:rPr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608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Putting it together: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2200" dirty="0">
                <a:solidFill>
                  <a:srgbClr val="F9D924"/>
                </a:solidFill>
                <a:latin typeface="Consolas"/>
              </a:rPr>
              <a:t>case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dirty="0">
                <a:solidFill>
                  <a:srgbClr val="F9D924"/>
                </a:solidFill>
                <a:latin typeface="Consolas"/>
              </a:rPr>
              <a:t>class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dirty="0">
                <a:solidFill>
                  <a:srgbClr val="FC4C08"/>
                </a:solidFill>
                <a:latin typeface="Consolas"/>
              </a:rPr>
              <a:t>Rule</a:t>
            </a: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200" dirty="0" err="1" smtClean="0">
                <a:solidFill>
                  <a:srgbClr val="F6F6F6"/>
                </a:solidFill>
                <a:latin typeface="Consolas"/>
              </a:rPr>
              <a:t>ouv</a:t>
            </a: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: </a:t>
            </a:r>
            <a:r>
              <a:rPr lang="en-US" sz="2200" dirty="0">
                <a:solidFill>
                  <a:srgbClr val="FC4C08"/>
                </a:solidFill>
                <a:latin typeface="Consolas"/>
              </a:rPr>
              <a:t>Tree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, validation: </a:t>
            </a:r>
            <a:r>
              <a:rPr lang="en-US" sz="2200" dirty="0">
                <a:solidFill>
                  <a:srgbClr val="FC4C08"/>
                </a:solidFill>
                <a:latin typeface="Consolas"/>
              </a:rPr>
              <a:t>Tree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endParaRPr lang="en-US" sz="12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200" dirty="0" err="1">
                <a:solidFill>
                  <a:srgbClr val="F9D924"/>
                </a:solidFill>
                <a:latin typeface="Consolas"/>
              </a:rPr>
              <a:t>def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dirty="0" err="1">
                <a:solidFill>
                  <a:srgbClr val="FC4C08"/>
                </a:solidFill>
                <a:latin typeface="Consolas"/>
              </a:rPr>
              <a:t>processRule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200" dirty="0" err="1">
                <a:solidFill>
                  <a:srgbClr val="F6F6F6"/>
                </a:solidFill>
                <a:latin typeface="Consolas"/>
              </a:rPr>
              <a:t>subtree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: </a:t>
            </a:r>
            <a:r>
              <a:rPr lang="en-US" sz="2200" dirty="0">
                <a:solidFill>
                  <a:srgbClr val="FC4C08"/>
                </a:solidFill>
                <a:latin typeface="Consolas"/>
              </a:rPr>
              <a:t>Tree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): </a:t>
            </a:r>
            <a:r>
              <a:rPr lang="en-US" sz="2200" dirty="0">
                <a:solidFill>
                  <a:srgbClr val="FC4C08"/>
                </a:solidFill>
                <a:latin typeface="Consolas"/>
              </a:rPr>
              <a:t>Rule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 = ???</a:t>
            </a:r>
          </a:p>
          <a:p>
            <a:pPr marL="0" indent="0">
              <a:buNone/>
            </a:pPr>
            <a:endParaRPr lang="en-US" sz="12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200" dirty="0" err="1">
                <a:solidFill>
                  <a:srgbClr val="F9D924"/>
                </a:solidFill>
                <a:latin typeface="Consolas"/>
              </a:rPr>
              <a:t>def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dirty="0" err="1">
                <a:solidFill>
                  <a:srgbClr val="FC4C08"/>
                </a:solidFill>
                <a:latin typeface="Consolas"/>
              </a:rPr>
              <a:t>findRules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(body: </a:t>
            </a:r>
            <a:r>
              <a:rPr lang="en-US" sz="2200" dirty="0">
                <a:solidFill>
                  <a:srgbClr val="FC4C08"/>
                </a:solidFill>
                <a:latin typeface="Consolas"/>
              </a:rPr>
              <a:t>Tree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): </a:t>
            </a:r>
            <a:r>
              <a:rPr lang="en-US" sz="2200" dirty="0" err="1">
                <a:solidFill>
                  <a:srgbClr val="FC4C08"/>
                </a:solidFill>
                <a:latin typeface="Consolas"/>
              </a:rPr>
              <a:t>Seq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[</a:t>
            </a:r>
            <a:r>
              <a:rPr lang="en-US" sz="2200" dirty="0">
                <a:solidFill>
                  <a:srgbClr val="FC4C08"/>
                </a:solidFill>
                <a:latin typeface="Consolas"/>
              </a:rPr>
              <a:t>Rule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] =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sz="2200" dirty="0" err="1">
                <a:solidFill>
                  <a:srgbClr val="F9D924"/>
                </a:solidFill>
                <a:latin typeface="Consolas"/>
              </a:rPr>
              <a:t>val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dirty="0" err="1">
                <a:solidFill>
                  <a:srgbClr val="FC4C08"/>
                </a:solidFill>
                <a:latin typeface="Consolas"/>
              </a:rPr>
              <a:t>validatorType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 = </a:t>
            </a:r>
            <a:r>
              <a:rPr lang="en-US" sz="2200" dirty="0" err="1">
                <a:solidFill>
                  <a:srgbClr val="F6F6F6"/>
                </a:solidFill>
                <a:latin typeface="Consolas"/>
              </a:rPr>
              <a:t>typeOf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[</a:t>
            </a:r>
            <a:r>
              <a:rPr lang="en-US" sz="2200" dirty="0">
                <a:solidFill>
                  <a:srgbClr val="FC4C08"/>
                </a:solidFill>
                <a:latin typeface="Consolas"/>
              </a:rPr>
              <a:t>Validator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[_]]</a:t>
            </a:r>
          </a:p>
          <a:p>
            <a:pPr marL="0" indent="0">
              <a:buNone/>
            </a:pPr>
            <a:endParaRPr lang="en-US" sz="12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sz="2200" dirty="0" err="1">
                <a:solidFill>
                  <a:srgbClr val="F6F6F6"/>
                </a:solidFill>
                <a:latin typeface="Consolas"/>
              </a:rPr>
              <a:t>collectFromPattern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(body)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6F6F6"/>
                </a:solidFill>
                <a:latin typeface="Consolas"/>
              </a:rPr>
              <a:t>    </a:t>
            </a:r>
            <a:r>
              <a:rPr lang="en-US" sz="2200" dirty="0">
                <a:solidFill>
                  <a:srgbClr val="F9D924"/>
                </a:solidFill>
                <a:latin typeface="Consolas"/>
              </a:rPr>
              <a:t>case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dirty="0" err="1">
                <a:solidFill>
                  <a:srgbClr val="F6F6F6"/>
                </a:solidFill>
                <a:latin typeface="Consolas"/>
              </a:rPr>
              <a:t>subtree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dirty="0">
                <a:solidFill>
                  <a:srgbClr val="F9D924"/>
                </a:solidFill>
                <a:latin typeface="Consolas"/>
              </a:rPr>
              <a:t>if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dirty="0" err="1">
                <a:solidFill>
                  <a:srgbClr val="F6F6F6"/>
                </a:solidFill>
                <a:latin typeface="Consolas"/>
              </a:rPr>
              <a:t>subtree.tpe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 &lt;:&lt; </a:t>
            </a:r>
            <a:r>
              <a:rPr lang="en-US" sz="2200" dirty="0" err="1">
                <a:solidFill>
                  <a:srgbClr val="F6F6F6"/>
                </a:solidFill>
                <a:latin typeface="Consolas"/>
              </a:rPr>
              <a:t>validatorType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 ⇒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6F6F6"/>
                </a:solidFill>
                <a:latin typeface="Consolas"/>
              </a:rPr>
              <a:t>      </a:t>
            </a:r>
            <a:r>
              <a:rPr lang="en-US" sz="2200" dirty="0" err="1">
                <a:solidFill>
                  <a:srgbClr val="F6F6F6"/>
                </a:solidFill>
                <a:latin typeface="Consolas"/>
              </a:rPr>
              <a:t>processRule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200" dirty="0" err="1">
                <a:solidFill>
                  <a:srgbClr val="F6F6F6"/>
                </a:solidFill>
                <a:latin typeface="Consolas"/>
              </a:rPr>
              <a:t>subtree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6F6F6"/>
                </a:solidFill>
                <a:latin typeface="Consolas"/>
              </a:rPr>
              <a:t>  }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6F6F6"/>
                </a:solidFill>
                <a:latin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2120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Walkthrough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4510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938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user writes:</a:t>
            </a:r>
          </a:p>
          <a:p>
            <a:pPr marL="400050" lvl="1" indent="0">
              <a:buNone/>
            </a:pPr>
            <a:r>
              <a:rPr lang="en-US" sz="2400" dirty="0" err="1">
                <a:solidFill>
                  <a:schemeClr val="tx2"/>
                </a:solidFill>
                <a:latin typeface="Consolas"/>
              </a:rPr>
              <a:t>p.firstName</a:t>
            </a:r>
            <a:r>
              <a:rPr lang="en-US" sz="2400" dirty="0">
                <a:solidFill>
                  <a:schemeClr val="tx2"/>
                </a:solidFill>
                <a:latin typeface="Consolas"/>
              </a:rPr>
              <a:t> is </a:t>
            </a:r>
            <a:r>
              <a:rPr lang="en-US" sz="2400" dirty="0" err="1">
                <a:solidFill>
                  <a:schemeClr val="tx2"/>
                </a:solidFill>
                <a:latin typeface="Consolas"/>
              </a:rPr>
              <a:t>notEmpty</a:t>
            </a:r>
            <a:endParaRPr lang="en-US" sz="2400" dirty="0" smtClean="0">
              <a:solidFill>
                <a:schemeClr val="tx2"/>
              </a:solidFill>
            </a:endParaRPr>
          </a:p>
          <a:p>
            <a:endParaRPr lang="en-US" sz="1600" dirty="0" smtClean="0"/>
          </a:p>
          <a:p>
            <a:r>
              <a:rPr lang="en-US" dirty="0" smtClean="0"/>
              <a:t>The compiler emits:</a:t>
            </a:r>
          </a:p>
          <a:p>
            <a:pPr marL="400050" lvl="1" indent="0">
              <a:buNone/>
            </a:pPr>
            <a:r>
              <a:rPr lang="en-US" sz="2600" dirty="0" err="1">
                <a:solidFill>
                  <a:srgbClr val="FC4C08"/>
                </a:solidFill>
                <a:latin typeface="Consolas"/>
              </a:rPr>
              <a:t>Contextualizer</a:t>
            </a:r>
            <a:r>
              <a:rPr lang="en-US" sz="2600" dirty="0" smtClean="0">
                <a:solidFill>
                  <a:srgbClr val="F0E6C3"/>
                </a:solidFill>
                <a:latin typeface="Consolas"/>
              </a:rPr>
              <a:t>(</a:t>
            </a:r>
            <a:r>
              <a:rPr lang="en-US" sz="2600" dirty="0" err="1">
                <a:solidFill>
                  <a:srgbClr val="F0E6C3"/>
                </a:solidFill>
                <a:latin typeface="Consolas"/>
              </a:rPr>
              <a:t>p</a:t>
            </a:r>
            <a:r>
              <a:rPr lang="en-US" sz="2600" dirty="0" err="1" smtClean="0">
                <a:solidFill>
                  <a:srgbClr val="F0E6C3"/>
                </a:solidFill>
                <a:latin typeface="Consolas"/>
              </a:rPr>
              <a:t>.firstName</a:t>
            </a:r>
            <a:r>
              <a:rPr lang="en-US" sz="2600" dirty="0" smtClean="0">
                <a:solidFill>
                  <a:srgbClr val="F0E6C3"/>
                </a:solidFill>
                <a:latin typeface="Consolas"/>
              </a:rPr>
              <a:t>).</a:t>
            </a:r>
            <a:r>
              <a:rPr lang="en-US" sz="2600" dirty="0">
                <a:solidFill>
                  <a:srgbClr val="F0E6C3"/>
                </a:solidFill>
                <a:latin typeface="Consolas"/>
              </a:rPr>
              <a:t>is</a:t>
            </a:r>
            <a:r>
              <a:rPr lang="en-US" sz="2600" dirty="0" smtClean="0">
                <a:solidFill>
                  <a:srgbClr val="F0E6C3"/>
                </a:solidFill>
                <a:latin typeface="Consolas"/>
              </a:rPr>
              <a:t>(</a:t>
            </a:r>
            <a:r>
              <a:rPr lang="en-US" sz="2600" dirty="0" err="1" smtClean="0">
                <a:solidFill>
                  <a:srgbClr val="F0E6C3"/>
                </a:solidFill>
                <a:latin typeface="Consolas"/>
              </a:rPr>
              <a:t>notEmpty</a:t>
            </a:r>
            <a:r>
              <a:rPr lang="en-US" sz="2600" dirty="0" smtClean="0">
                <a:solidFill>
                  <a:srgbClr val="F0E6C3"/>
                </a:solidFill>
                <a:latin typeface="Consolas"/>
              </a:rPr>
              <a:t>)</a:t>
            </a:r>
            <a:endParaRPr lang="en-US" sz="2600" dirty="0" smtClean="0">
              <a:solidFill>
                <a:srgbClr val="F0E6C3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61032" y="3988428"/>
            <a:ext cx="19906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Line Callout 1 8"/>
          <p:cNvSpPr/>
          <p:nvPr/>
        </p:nvSpPr>
        <p:spPr>
          <a:xfrm>
            <a:off x="949580" y="4490607"/>
            <a:ext cx="4847548" cy="1155634"/>
          </a:xfrm>
          <a:prstGeom prst="borderCallout1">
            <a:avLst>
              <a:gd name="adj1" fmla="val -10953"/>
              <a:gd name="adj2" fmla="val 78279"/>
              <a:gd name="adj3" fmla="val -41846"/>
              <a:gd name="adj4" fmla="val 7816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Object Under Validation (OUV)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55828" y="3988428"/>
            <a:ext cx="211659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Line Callout 1 10"/>
          <p:cNvSpPr/>
          <p:nvPr/>
        </p:nvSpPr>
        <p:spPr>
          <a:xfrm>
            <a:off x="6055827" y="4490607"/>
            <a:ext cx="2116595" cy="1155634"/>
          </a:xfrm>
          <a:prstGeom prst="borderCallout1">
            <a:avLst>
              <a:gd name="adj1" fmla="val -9963"/>
              <a:gd name="adj2" fmla="val 50430"/>
              <a:gd name="adj3" fmla="val -42835"/>
              <a:gd name="adj4" fmla="val 503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Validation</a:t>
            </a:r>
            <a:endParaRPr lang="en-US" sz="2800" dirty="0"/>
          </a:p>
        </p:txBody>
      </p:sp>
      <p:sp>
        <p:nvSpPr>
          <p:cNvPr id="14" name="Line Callout 1 13"/>
          <p:cNvSpPr/>
          <p:nvPr/>
        </p:nvSpPr>
        <p:spPr>
          <a:xfrm>
            <a:off x="5285541" y="2071148"/>
            <a:ext cx="2886881" cy="640746"/>
          </a:xfrm>
          <a:prstGeom prst="borderCallout1">
            <a:avLst>
              <a:gd name="adj1" fmla="val 58722"/>
              <a:gd name="adj2" fmla="val 258"/>
              <a:gd name="adj3" fmla="val 58764"/>
              <a:gd name="adj4" fmla="val -1255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Type: Validator[_]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341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</a:t>
            </a:r>
            <a:r>
              <a:rPr lang="en-US" dirty="0"/>
              <a:t>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452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dirty="0" err="1">
                <a:solidFill>
                  <a:srgbClr val="FC4C08"/>
                </a:solidFill>
                <a:latin typeface="Consolas"/>
              </a:rPr>
              <a:t>Contextualizer</a:t>
            </a:r>
            <a:r>
              <a:rPr lang="en-US" sz="3000" dirty="0" smtClean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3000" dirty="0" err="1">
                <a:solidFill>
                  <a:srgbClr val="F6F6F6"/>
                </a:solidFill>
                <a:latin typeface="Consolas"/>
              </a:rPr>
              <a:t>p</a:t>
            </a:r>
            <a:r>
              <a:rPr lang="en-US" sz="3000" dirty="0" err="1" smtClean="0">
                <a:solidFill>
                  <a:srgbClr val="F6F6F6"/>
                </a:solidFill>
                <a:latin typeface="Consolas"/>
              </a:rPr>
              <a:t>.firstName</a:t>
            </a:r>
            <a:r>
              <a:rPr lang="en-US" sz="3000" dirty="0">
                <a:solidFill>
                  <a:srgbClr val="F6F6F6"/>
                </a:solidFill>
                <a:latin typeface="Consolas"/>
              </a:rPr>
              <a:t>).is(</a:t>
            </a:r>
            <a:r>
              <a:rPr lang="en-US" sz="3000" dirty="0" err="1">
                <a:solidFill>
                  <a:srgbClr val="F6F6F6"/>
                </a:solidFill>
                <a:latin typeface="Consolas"/>
              </a:rPr>
              <a:t>notEmpty</a:t>
            </a:r>
            <a:r>
              <a:rPr lang="en-US" sz="3000" dirty="0" smtClean="0">
                <a:solidFill>
                  <a:srgbClr val="F6F6F6"/>
                </a:solidFill>
                <a:latin typeface="Consolas"/>
              </a:rPr>
              <a:t>)</a:t>
            </a:r>
            <a:endParaRPr lang="en-US" sz="3500" dirty="0"/>
          </a:p>
          <a:p>
            <a:endParaRPr lang="en-US" sz="150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This is effectively an </a:t>
            </a:r>
            <a:r>
              <a:rPr lang="en-US" i="1" dirty="0" smtClean="0">
                <a:solidFill>
                  <a:schemeClr val="accent2"/>
                </a:solidFill>
              </a:rPr>
              <a:t>Apply</a:t>
            </a:r>
            <a:r>
              <a:rPr lang="en-US" dirty="0" smtClean="0"/>
              <a:t> AST node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left-hand side is the </a:t>
            </a:r>
            <a:r>
              <a:rPr lang="en-US" i="1" dirty="0" smtClean="0">
                <a:solidFill>
                  <a:srgbClr val="F88600"/>
                </a:solidFill>
              </a:rPr>
              <a:t>OUV</a:t>
            </a:r>
            <a:endParaRPr lang="en-US" dirty="0" smtClean="0">
              <a:solidFill>
                <a:srgbClr val="F88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/>
              <a:t>The right-hand side is the </a:t>
            </a:r>
            <a:r>
              <a:rPr lang="en-US" i="1" dirty="0" smtClean="0">
                <a:solidFill>
                  <a:srgbClr val="F88600"/>
                </a:solidFill>
              </a:rPr>
              <a:t>validation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FFFFFF"/>
                </a:solidFill>
              </a:rPr>
              <a:t>But we can use the entire expression!</a:t>
            </a:r>
          </a:p>
          <a:p>
            <a:pPr>
              <a:lnSpc>
                <a:spcPct val="150000"/>
              </a:lnSpc>
            </a:pPr>
            <a:r>
              <a:rPr lang="en-US" i="1" dirty="0" err="1" smtClean="0">
                <a:solidFill>
                  <a:srgbClr val="F88600"/>
                </a:solidFill>
              </a:rPr>
              <a:t>Contextualizer</a:t>
            </a:r>
            <a:r>
              <a:rPr lang="en-US" dirty="0" smtClean="0">
                <a:solidFill>
                  <a:srgbClr val="F88600"/>
                </a:solidFill>
              </a:rPr>
              <a:t> </a:t>
            </a:r>
            <a:r>
              <a:rPr lang="en-US" dirty="0" smtClean="0"/>
              <a:t>is our entry point</a:t>
            </a:r>
          </a:p>
        </p:txBody>
      </p:sp>
    </p:spTree>
    <p:extLst>
      <p:ext uri="{BB962C8B-B14F-4D97-AF65-F5344CB8AC3E}">
        <p14:creationId xmlns:p14="http://schemas.microsoft.com/office/powerpoint/2010/main" val="127810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37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>
                <a:solidFill>
                  <a:srgbClr val="FC4C08"/>
                </a:solidFill>
                <a:latin typeface="Consolas"/>
              </a:rPr>
              <a:t>Contextualizer</a:t>
            </a:r>
            <a:r>
              <a:rPr lang="en-US" sz="2800" dirty="0" smtClean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800" dirty="0" err="1" smtClean="0">
                <a:solidFill>
                  <a:srgbClr val="F6F6F6"/>
                </a:solidFill>
                <a:latin typeface="Consolas"/>
              </a:rPr>
              <a:t>p.firstName</a:t>
            </a:r>
            <a:r>
              <a:rPr lang="en-US" sz="2800" dirty="0">
                <a:solidFill>
                  <a:srgbClr val="F6F6F6"/>
                </a:solidFill>
                <a:latin typeface="Consolas"/>
              </a:rPr>
              <a:t>).is(</a:t>
            </a:r>
            <a:r>
              <a:rPr lang="en-US" sz="2800" dirty="0" err="1">
                <a:solidFill>
                  <a:srgbClr val="F6F6F6"/>
                </a:solidFill>
                <a:latin typeface="Consolas"/>
              </a:rPr>
              <a:t>notEmpty</a:t>
            </a:r>
            <a:r>
              <a:rPr lang="en-US" sz="2800" dirty="0">
                <a:solidFill>
                  <a:srgbClr val="F6F6F6"/>
                </a:solidFill>
                <a:latin typeface="Consolas"/>
              </a:rPr>
              <a:t>)</a:t>
            </a: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5372559"/>
              </p:ext>
            </p:extLst>
          </p:nvPr>
        </p:nvGraphicFramePr>
        <p:xfrm>
          <a:off x="457200" y="2173964"/>
          <a:ext cx="8229600" cy="3936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862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Have a Dream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100" dirty="0" smtClean="0"/>
              <a:t>Usage: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6F6F6"/>
                </a:solidFill>
                <a:latin typeface="Consolas"/>
              </a:rPr>
              <a:t>validate(</a:t>
            </a:r>
            <a:r>
              <a:rPr lang="en-US" dirty="0" smtClean="0">
                <a:solidFill>
                  <a:srgbClr val="FC4C08"/>
                </a:solidFill>
                <a:latin typeface="Consolas"/>
              </a:rPr>
              <a:t>Person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(</a:t>
            </a:r>
            <a:r>
              <a:rPr lang="en-US" dirty="0" smtClean="0">
                <a:solidFill>
                  <a:srgbClr val="53C82E"/>
                </a:solidFill>
                <a:latin typeface="Consolas"/>
              </a:rPr>
              <a:t>"</a:t>
            </a:r>
            <a:r>
              <a:rPr lang="en-US" dirty="0" err="1">
                <a:solidFill>
                  <a:srgbClr val="53C82E"/>
                </a:solidFill>
                <a:latin typeface="Consolas"/>
              </a:rPr>
              <a:t>Wernher</a:t>
            </a:r>
            <a:r>
              <a:rPr lang="en-US" dirty="0">
                <a:solidFill>
                  <a:srgbClr val="53C82E"/>
                </a:solidFill>
                <a:latin typeface="Consolas"/>
              </a:rPr>
              <a:t>"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, </a:t>
            </a:r>
            <a:r>
              <a:rPr lang="en-US" dirty="0">
                <a:solidFill>
                  <a:srgbClr val="53C82E"/>
                </a:solidFill>
                <a:latin typeface="Consolas"/>
              </a:rPr>
              <a:t>"von </a:t>
            </a:r>
            <a:r>
              <a:rPr lang="en-US" dirty="0" smtClean="0">
                <a:solidFill>
                  <a:srgbClr val="53C82E"/>
                </a:solidFill>
                <a:latin typeface="Consolas"/>
              </a:rPr>
              <a:t>Braun”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)) </a:t>
            </a:r>
            <a:endParaRPr lang="en-US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6F6F6"/>
                </a:solidFill>
                <a:latin typeface="Consolas"/>
              </a:rPr>
              <a:t>  == </a:t>
            </a:r>
            <a:r>
              <a:rPr lang="en-US" dirty="0">
                <a:solidFill>
                  <a:srgbClr val="FC4C08"/>
                </a:solidFill>
                <a:latin typeface="Consolas"/>
              </a:rPr>
              <a:t>Success</a:t>
            </a:r>
            <a:endParaRPr lang="en-US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endParaRPr lang="en-US" sz="19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6F6F6"/>
                </a:solidFill>
                <a:latin typeface="Consolas"/>
              </a:rPr>
              <a:t>validate(</a:t>
            </a:r>
            <a:r>
              <a:rPr lang="en-US" dirty="0" smtClean="0">
                <a:solidFill>
                  <a:srgbClr val="FC4C08"/>
                </a:solidFill>
                <a:latin typeface="Consolas"/>
              </a:rPr>
              <a:t>Person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(</a:t>
            </a:r>
            <a:r>
              <a:rPr lang="en-US" dirty="0" smtClean="0">
                <a:solidFill>
                  <a:srgbClr val="53C82E"/>
                </a:solidFill>
                <a:latin typeface="Consolas"/>
              </a:rPr>
              <a:t>"</a:t>
            </a:r>
            <a:r>
              <a:rPr lang="en-US" dirty="0">
                <a:solidFill>
                  <a:srgbClr val="53C82E"/>
                </a:solidFill>
                <a:latin typeface="Consolas"/>
              </a:rPr>
              <a:t>"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, </a:t>
            </a:r>
            <a:r>
              <a:rPr lang="en-US" dirty="0">
                <a:solidFill>
                  <a:srgbClr val="53C82E"/>
                </a:solidFill>
                <a:latin typeface="Consolas"/>
              </a:rPr>
              <a:t>"No First </a:t>
            </a:r>
            <a:r>
              <a:rPr lang="en-US" dirty="0" smtClean="0">
                <a:solidFill>
                  <a:srgbClr val="53C82E"/>
                </a:solidFill>
                <a:latin typeface="Consolas"/>
              </a:rPr>
              <a:t>Name”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)) </a:t>
            </a:r>
            <a:endParaRPr lang="en-US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6F6F6"/>
                </a:solidFill>
                <a:latin typeface="Consolas"/>
              </a:rPr>
              <a:t>  == </a:t>
            </a:r>
            <a:r>
              <a:rPr lang="en-US" dirty="0">
                <a:solidFill>
                  <a:srgbClr val="FC4C08"/>
                </a:solidFill>
                <a:latin typeface="Consolas"/>
              </a:rPr>
              <a:t>Failure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(</a:t>
            </a:r>
            <a:r>
              <a:rPr lang="en-US" dirty="0" smtClean="0">
                <a:solidFill>
                  <a:srgbClr val="FC4C08"/>
                </a:solidFill>
                <a:latin typeface="Consolas"/>
              </a:rPr>
              <a:t>Set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(</a:t>
            </a:r>
            <a:r>
              <a:rPr lang="en-US" dirty="0" err="1" smtClean="0">
                <a:solidFill>
                  <a:srgbClr val="FC4C08"/>
                </a:solidFill>
                <a:latin typeface="Consolas"/>
              </a:rPr>
              <a:t>RuleViolation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(</a:t>
            </a:r>
          </a:p>
          <a:p>
            <a:pPr marL="0" indent="0">
              <a:buNone/>
            </a:pPr>
            <a:r>
              <a:rPr lang="fi-FI" dirty="0">
                <a:solidFill>
                  <a:srgbClr val="F6F6F6"/>
                </a:solidFill>
                <a:latin typeface="Consolas"/>
              </a:rPr>
              <a:t>       </a:t>
            </a:r>
            <a:r>
              <a:rPr lang="fi-FI" dirty="0" err="1" smtClean="0">
                <a:solidFill>
                  <a:srgbClr val="F6F6F6"/>
                </a:solidFill>
                <a:latin typeface="Consolas"/>
              </a:rPr>
              <a:t>value</a:t>
            </a:r>
            <a:r>
              <a:rPr lang="fi-FI" dirty="0" smtClean="0">
                <a:solidFill>
                  <a:srgbClr val="F6F6F6"/>
                </a:solidFill>
                <a:latin typeface="Consolas"/>
              </a:rPr>
              <a:t>       </a:t>
            </a:r>
            <a:r>
              <a:rPr lang="fi-FI" dirty="0">
                <a:solidFill>
                  <a:srgbClr val="F6F6F6"/>
                </a:solidFill>
                <a:latin typeface="Consolas"/>
              </a:rPr>
              <a:t>= </a:t>
            </a:r>
            <a:r>
              <a:rPr lang="fi-FI" dirty="0">
                <a:solidFill>
                  <a:srgbClr val="53C82E"/>
                </a:solidFill>
                <a:latin typeface="Consolas"/>
              </a:rPr>
              <a:t>""</a:t>
            </a:r>
            <a:r>
              <a:rPr lang="fi-FI" dirty="0">
                <a:solidFill>
                  <a:srgbClr val="F6F6F6"/>
                </a:solidFill>
                <a:latin typeface="Consolas"/>
              </a:rPr>
              <a:t>,</a:t>
            </a:r>
          </a:p>
          <a:p>
            <a:pPr marL="0" indent="0">
              <a:buNone/>
            </a:pPr>
            <a:r>
              <a:rPr lang="fi-FI" dirty="0">
                <a:solidFill>
                  <a:srgbClr val="F6F6F6"/>
                </a:solidFill>
                <a:latin typeface="Consolas"/>
              </a:rPr>
              <a:t>       </a:t>
            </a:r>
            <a:r>
              <a:rPr lang="fi-FI" dirty="0" err="1">
                <a:solidFill>
                  <a:srgbClr val="F6F6F6"/>
                </a:solidFill>
                <a:latin typeface="Consolas"/>
              </a:rPr>
              <a:t>constraint</a:t>
            </a:r>
            <a:r>
              <a:rPr lang="fi-FI" dirty="0">
                <a:solidFill>
                  <a:srgbClr val="F6F6F6"/>
                </a:solidFill>
                <a:latin typeface="Consolas"/>
              </a:rPr>
              <a:t> </a:t>
            </a:r>
            <a:r>
              <a:rPr lang="fi-FI" dirty="0" smtClean="0">
                <a:solidFill>
                  <a:srgbClr val="F6F6F6"/>
                </a:solidFill>
                <a:latin typeface="Consolas"/>
              </a:rPr>
              <a:t> = </a:t>
            </a:r>
            <a:r>
              <a:rPr lang="fi-FI" dirty="0">
                <a:solidFill>
                  <a:srgbClr val="53C82E"/>
                </a:solidFill>
                <a:latin typeface="Consolas"/>
              </a:rPr>
              <a:t>"</a:t>
            </a:r>
            <a:r>
              <a:rPr lang="fi-FI" dirty="0" err="1">
                <a:solidFill>
                  <a:srgbClr val="53C82E"/>
                </a:solidFill>
                <a:latin typeface="Consolas"/>
              </a:rPr>
              <a:t>must</a:t>
            </a:r>
            <a:r>
              <a:rPr lang="fi-FI" dirty="0">
                <a:solidFill>
                  <a:srgbClr val="53C82E"/>
                </a:solidFill>
                <a:latin typeface="Consolas"/>
              </a:rPr>
              <a:t> </a:t>
            </a:r>
            <a:r>
              <a:rPr lang="fi-FI" dirty="0" err="1">
                <a:solidFill>
                  <a:srgbClr val="53C82E"/>
                </a:solidFill>
                <a:latin typeface="Consolas"/>
              </a:rPr>
              <a:t>not</a:t>
            </a:r>
            <a:r>
              <a:rPr lang="fi-FI" dirty="0">
                <a:solidFill>
                  <a:srgbClr val="53C82E"/>
                </a:solidFill>
                <a:latin typeface="Consolas"/>
              </a:rPr>
              <a:t> </a:t>
            </a:r>
            <a:r>
              <a:rPr lang="fi-FI" dirty="0" err="1">
                <a:solidFill>
                  <a:srgbClr val="53C82E"/>
                </a:solidFill>
                <a:latin typeface="Consolas"/>
              </a:rPr>
              <a:t>be</a:t>
            </a:r>
            <a:r>
              <a:rPr lang="fi-FI" dirty="0">
                <a:solidFill>
                  <a:srgbClr val="53C82E"/>
                </a:solidFill>
                <a:latin typeface="Consolas"/>
              </a:rPr>
              <a:t> </a:t>
            </a:r>
            <a:r>
              <a:rPr lang="fi-FI" dirty="0" err="1">
                <a:solidFill>
                  <a:srgbClr val="53C82E"/>
                </a:solidFill>
                <a:latin typeface="Consolas"/>
              </a:rPr>
              <a:t>empty</a:t>
            </a:r>
            <a:r>
              <a:rPr lang="fi-FI" dirty="0">
                <a:solidFill>
                  <a:srgbClr val="53C82E"/>
                </a:solidFill>
                <a:latin typeface="Consolas"/>
              </a:rPr>
              <a:t>"</a:t>
            </a:r>
            <a:r>
              <a:rPr lang="fi-FI" dirty="0">
                <a:solidFill>
                  <a:srgbClr val="F6F6F6"/>
                </a:solidFill>
                <a:latin typeface="Consolas"/>
              </a:rPr>
              <a:t>,</a:t>
            </a:r>
          </a:p>
          <a:p>
            <a:pPr marL="0" indent="0">
              <a:buNone/>
            </a:pPr>
            <a:r>
              <a:rPr lang="fi-FI" dirty="0">
                <a:solidFill>
                  <a:srgbClr val="F6F6F6"/>
                </a:solidFill>
                <a:latin typeface="Consolas"/>
              </a:rPr>
              <a:t>       </a:t>
            </a:r>
            <a:r>
              <a:rPr lang="fi-FI" dirty="0" err="1">
                <a:solidFill>
                  <a:srgbClr val="F6F6F6"/>
                </a:solidFill>
                <a:latin typeface="Consolas"/>
              </a:rPr>
              <a:t>description</a:t>
            </a:r>
            <a:r>
              <a:rPr lang="fi-FI" dirty="0">
                <a:solidFill>
                  <a:srgbClr val="F6F6F6"/>
                </a:solidFill>
                <a:latin typeface="Consolas"/>
              </a:rPr>
              <a:t> = </a:t>
            </a:r>
            <a:r>
              <a:rPr lang="fi-FI" dirty="0">
                <a:solidFill>
                  <a:srgbClr val="53C82E"/>
                </a:solidFill>
                <a:latin typeface="Consolas"/>
              </a:rPr>
              <a:t>"</a:t>
            </a:r>
            <a:r>
              <a:rPr lang="fi-FI" dirty="0" err="1">
                <a:solidFill>
                  <a:srgbClr val="53C82E"/>
                </a:solidFill>
                <a:latin typeface="Consolas"/>
              </a:rPr>
              <a:t>firstName</a:t>
            </a:r>
            <a:r>
              <a:rPr lang="fi-FI" dirty="0">
                <a:solidFill>
                  <a:srgbClr val="53C82E"/>
                </a:solidFill>
                <a:latin typeface="Consolas"/>
              </a:rPr>
              <a:t>"</a:t>
            </a:r>
            <a:endParaRPr lang="fi-FI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fi-FI" dirty="0">
                <a:solidFill>
                  <a:srgbClr val="F6F6F6"/>
                </a:solidFill>
                <a:latin typeface="Consolas"/>
              </a:rPr>
              <a:t>     </a:t>
            </a:r>
            <a:r>
              <a:rPr lang="fi-FI" dirty="0" smtClean="0">
                <a:solidFill>
                  <a:srgbClr val="F6F6F6"/>
                </a:solidFill>
                <a:latin typeface="Consolas"/>
              </a:rPr>
              <a:t>)))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291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37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>
                <a:solidFill>
                  <a:srgbClr val="FC4C08"/>
                </a:solidFill>
                <a:latin typeface="Consolas"/>
              </a:rPr>
              <a:t>Contextualizer</a:t>
            </a:r>
            <a:r>
              <a:rPr lang="en-US" sz="2800" dirty="0" smtClean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800" dirty="0" err="1" smtClean="0">
                <a:solidFill>
                  <a:srgbClr val="F6F6F6"/>
                </a:solidFill>
                <a:latin typeface="Consolas"/>
              </a:rPr>
              <a:t>p.firstName</a:t>
            </a:r>
            <a:r>
              <a:rPr lang="en-US" sz="2800" dirty="0">
                <a:solidFill>
                  <a:srgbClr val="F6F6F6"/>
                </a:solidFill>
                <a:latin typeface="Consolas"/>
              </a:rPr>
              <a:t>)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nsolas"/>
              </a:rPr>
              <a:t>.is(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Consolas"/>
              </a:rPr>
              <a:t>notEmpty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nsolas"/>
              </a:rPr>
              <a:t>)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34215422"/>
              </p:ext>
            </p:extLst>
          </p:nvPr>
        </p:nvGraphicFramePr>
        <p:xfrm>
          <a:off x="457200" y="2173964"/>
          <a:ext cx="8229600" cy="3936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17799" y="2173965"/>
            <a:ext cx="530849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 rot="2527226">
            <a:off x="2494078" y="2656681"/>
            <a:ext cx="1681787" cy="62930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nut 7"/>
          <p:cNvSpPr/>
          <p:nvPr/>
        </p:nvSpPr>
        <p:spPr>
          <a:xfrm>
            <a:off x="4679257" y="4027554"/>
            <a:ext cx="4167714" cy="1819265"/>
          </a:xfrm>
          <a:prstGeom prst="donut">
            <a:avLst>
              <a:gd name="adj" fmla="val 2968"/>
            </a:avLst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3420776" y="1600200"/>
            <a:ext cx="2505519" cy="573764"/>
          </a:xfrm>
          <a:prstGeom prst="donut">
            <a:avLst>
              <a:gd name="adj" fmla="val 2968"/>
            </a:avLst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5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137421"/>
            <a:ext cx="8686800" cy="13548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Rule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0157970"/>
              </p:ext>
            </p:extLst>
          </p:nvPr>
        </p:nvGraphicFramePr>
        <p:xfrm>
          <a:off x="457200" y="1600200"/>
          <a:ext cx="8229600" cy="3045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80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137421"/>
            <a:ext cx="8686800" cy="13548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Rule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84343444"/>
              </p:ext>
            </p:extLst>
          </p:nvPr>
        </p:nvGraphicFramePr>
        <p:xfrm>
          <a:off x="457200" y="1600200"/>
          <a:ext cx="8229600" cy="3045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670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137421"/>
            <a:ext cx="8686800" cy="13548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Rule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044911"/>
              </p:ext>
            </p:extLst>
          </p:nvPr>
        </p:nvGraphicFramePr>
        <p:xfrm>
          <a:off x="457200" y="1600200"/>
          <a:ext cx="8229600" cy="3045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90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137421"/>
            <a:ext cx="8686800" cy="1354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9D924"/>
                </a:solidFill>
                <a:latin typeface="Consolas"/>
              </a:rPr>
              <a:t>case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FC4C08"/>
                </a:solidFill>
                <a:latin typeface="Consolas"/>
              </a:rPr>
              <a:t>Apply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000" dirty="0" err="1" smtClean="0">
                <a:solidFill>
                  <a:srgbClr val="FC4C08"/>
                </a:solidFill>
                <a:latin typeface="Consolas"/>
              </a:rPr>
              <a:t>TypeApply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FC4C08"/>
                </a:solidFill>
                <a:latin typeface="Consolas"/>
              </a:rPr>
              <a:t>Select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(_, `term`), 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_), </a:t>
            </a:r>
            <a:r>
              <a:rPr lang="en-US" sz="2000" dirty="0" err="1" smtClean="0">
                <a:solidFill>
                  <a:srgbClr val="F6F6F6"/>
                </a:solidFill>
                <a:latin typeface="Consolas"/>
              </a:rPr>
              <a:t>ouv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:: </a:t>
            </a:r>
            <a:r>
              <a:rPr lang="en-US" sz="2000" dirty="0" smtClean="0">
                <a:solidFill>
                  <a:srgbClr val="D0FE2F"/>
                </a:solidFill>
                <a:latin typeface="Consolas"/>
              </a:rPr>
              <a:t>Nil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) ⇒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Rule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00840679"/>
              </p:ext>
            </p:extLst>
          </p:nvPr>
        </p:nvGraphicFramePr>
        <p:xfrm>
          <a:off x="457200" y="1600200"/>
          <a:ext cx="8229600" cy="3045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077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</a:t>
            </a:r>
            <a:r>
              <a:rPr lang="en-US" dirty="0"/>
              <a:t>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07" y="1600200"/>
            <a:ext cx="8866563" cy="494457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Putting it together:</a:t>
            </a:r>
          </a:p>
          <a:p>
            <a:endParaRPr lang="en-US" sz="1400" dirty="0" smtClean="0"/>
          </a:p>
          <a:p>
            <a:pPr marL="0" indent="0">
              <a:buNone/>
            </a:pPr>
            <a:r>
              <a:rPr lang="en-US" sz="2000" dirty="0" err="1">
                <a:solidFill>
                  <a:srgbClr val="F9D924"/>
                </a:solidFill>
                <a:latin typeface="Consolas"/>
              </a:rPr>
              <a:t>val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FC4C08"/>
                </a:solidFill>
                <a:latin typeface="Consolas"/>
              </a:rPr>
              <a:t>term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= </a:t>
            </a:r>
            <a:r>
              <a:rPr lang="en-US" sz="2000" dirty="0" err="1">
                <a:solidFill>
                  <a:srgbClr val="F6F6F6"/>
                </a:solidFill>
                <a:latin typeface="Consolas"/>
              </a:rPr>
              <a:t>newTermName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53C82E"/>
                </a:solidFill>
                <a:latin typeface="Consolas"/>
              </a:rPr>
              <a:t>"</a:t>
            </a:r>
            <a:r>
              <a:rPr lang="en-US" sz="2000" dirty="0" err="1">
                <a:solidFill>
                  <a:srgbClr val="53C82E"/>
                </a:solidFill>
                <a:latin typeface="Consolas"/>
              </a:rPr>
              <a:t>Contextualizer</a:t>
            </a:r>
            <a:r>
              <a:rPr lang="en-US" sz="2000" dirty="0">
                <a:solidFill>
                  <a:srgbClr val="53C82E"/>
                </a:solidFill>
                <a:latin typeface="Consolas"/>
              </a:rPr>
              <a:t>"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endParaRPr lang="en-US" sz="11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F9D924"/>
                </a:solidFill>
                <a:latin typeface="Consolas"/>
              </a:rPr>
              <a:t>def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FC4C08"/>
                </a:solidFill>
                <a:latin typeface="Consolas"/>
              </a:rPr>
              <a:t>processRule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000" dirty="0" err="1">
                <a:solidFill>
                  <a:srgbClr val="F6F6F6"/>
                </a:solidFill>
                <a:latin typeface="Consolas"/>
              </a:rPr>
              <a:t>subtree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: </a:t>
            </a:r>
            <a:r>
              <a:rPr lang="en-US" sz="2000" dirty="0">
                <a:solidFill>
                  <a:srgbClr val="FC4C08"/>
                </a:solidFill>
                <a:latin typeface="Consolas"/>
              </a:rPr>
              <a:t>Tree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): </a:t>
            </a:r>
            <a:r>
              <a:rPr lang="en-US" sz="2000" dirty="0">
                <a:solidFill>
                  <a:srgbClr val="FC4C08"/>
                </a:solidFill>
                <a:latin typeface="Consolas"/>
              </a:rPr>
              <a:t>Rule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sz="2000" dirty="0" err="1">
                <a:solidFill>
                  <a:srgbClr val="F6F6F6"/>
                </a:solidFill>
                <a:latin typeface="Consolas"/>
              </a:rPr>
              <a:t>extractFromPattern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000" dirty="0" err="1">
                <a:solidFill>
                  <a:srgbClr val="F6F6F6"/>
                </a:solidFill>
                <a:latin typeface="Consolas"/>
              </a:rPr>
              <a:t>subtree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6F6F6"/>
                </a:solidFill>
                <a:latin typeface="Consolas"/>
              </a:rPr>
              <a:t>    </a:t>
            </a:r>
            <a:r>
              <a:rPr lang="en-US" sz="2000" dirty="0">
                <a:solidFill>
                  <a:srgbClr val="F9D924"/>
                </a:solidFill>
                <a:latin typeface="Consolas"/>
              </a:rPr>
              <a:t>case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FC4C08"/>
                </a:solidFill>
                <a:latin typeface="Consolas"/>
              </a:rPr>
              <a:t>Apply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000" dirty="0" err="1" smtClean="0">
                <a:solidFill>
                  <a:srgbClr val="FC4C08"/>
                </a:solidFill>
                <a:latin typeface="Consolas"/>
              </a:rPr>
              <a:t>TypeApply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000" dirty="0" smtClean="0">
                <a:solidFill>
                  <a:srgbClr val="FC4C08"/>
                </a:solidFill>
                <a:latin typeface="Consolas"/>
              </a:rPr>
              <a:t>Select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(_, 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`term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`), 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_), </a:t>
            </a:r>
            <a:r>
              <a:rPr lang="en-US" sz="2000" dirty="0" err="1" smtClean="0">
                <a:solidFill>
                  <a:srgbClr val="F6F6F6"/>
                </a:solidFill>
                <a:latin typeface="Consolas"/>
              </a:rPr>
              <a:t>ouv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:: </a:t>
            </a:r>
            <a:r>
              <a:rPr lang="en-US" sz="2000" dirty="0" smtClean="0">
                <a:solidFill>
                  <a:srgbClr val="D0FE2F"/>
                </a:solidFill>
                <a:latin typeface="Consolas"/>
              </a:rPr>
              <a:t>Nil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) 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⇒</a:t>
            </a:r>
            <a:endParaRPr lang="en-US" sz="2000" dirty="0" smtClean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     </a:t>
            </a:r>
            <a:r>
              <a:rPr lang="en-US" sz="2000" dirty="0" smtClean="0">
                <a:solidFill>
                  <a:srgbClr val="FC4C08"/>
                </a:solidFill>
                <a:latin typeface="Consolas"/>
              </a:rPr>
              <a:t>Rule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000" dirty="0" err="1" smtClean="0">
                <a:solidFill>
                  <a:srgbClr val="F6F6F6"/>
                </a:solidFill>
                <a:latin typeface="Consolas"/>
              </a:rPr>
              <a:t>ouv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, </a:t>
            </a:r>
            <a:r>
              <a:rPr lang="en-US" sz="2000" dirty="0" err="1" smtClean="0">
                <a:solidFill>
                  <a:srgbClr val="F6F6F6"/>
                </a:solidFill>
                <a:latin typeface="Consolas"/>
              </a:rPr>
              <a:t>subtree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6F6F6"/>
                </a:solidFill>
                <a:latin typeface="Consolas"/>
              </a:rPr>
              <a:t>  } </a:t>
            </a:r>
            <a:r>
              <a:rPr lang="en-US" sz="2000" dirty="0" err="1" smtClean="0">
                <a:solidFill>
                  <a:srgbClr val="F6F6F6"/>
                </a:solidFill>
                <a:latin typeface="Consolas"/>
              </a:rPr>
              <a:t>getOrElse</a:t>
            </a:r>
            <a:r>
              <a:rPr lang="en-US" sz="2000" dirty="0" smtClean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abort(</a:t>
            </a:r>
            <a:r>
              <a:rPr lang="en-US" sz="2000" dirty="0" err="1">
                <a:solidFill>
                  <a:srgbClr val="F6F6F6"/>
                </a:solidFill>
                <a:latin typeface="Consolas"/>
              </a:rPr>
              <a:t>subtree.pos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, </a:t>
            </a:r>
            <a:r>
              <a:rPr lang="en-US" sz="2000" dirty="0">
                <a:solidFill>
                  <a:srgbClr val="53C82E"/>
                </a:solidFill>
                <a:latin typeface="Consolas"/>
              </a:rPr>
              <a:t>"Not a valid rule"</a:t>
            </a:r>
            <a:r>
              <a:rPr lang="en-US" sz="2000" dirty="0">
                <a:solidFill>
                  <a:srgbClr val="F6F6F6"/>
                </a:solidFill>
                <a:latin typeface="Consolas"/>
              </a:rPr>
              <a:t>)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7476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Walkthrough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6883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47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761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C4C08"/>
                </a:solidFill>
                <a:latin typeface="Consolas"/>
              </a:rPr>
              <a:t>Contextualizer</a:t>
            </a:r>
            <a:r>
              <a:rPr lang="en-US" sz="2800" dirty="0" smtClean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800" dirty="0" err="1" smtClean="0">
                <a:solidFill>
                  <a:srgbClr val="F6F6F6"/>
                </a:solidFill>
                <a:latin typeface="Consolas"/>
              </a:rPr>
              <a:t>p.firstName</a:t>
            </a:r>
            <a:r>
              <a:rPr lang="en-US" sz="2800" dirty="0">
                <a:solidFill>
                  <a:srgbClr val="F6F6F6"/>
                </a:solidFill>
                <a:latin typeface="Consolas"/>
              </a:rPr>
              <a:t>).is(</a:t>
            </a:r>
            <a:r>
              <a:rPr lang="en-US" sz="2800" dirty="0" err="1">
                <a:solidFill>
                  <a:srgbClr val="F6F6F6"/>
                </a:solidFill>
                <a:latin typeface="Consolas"/>
              </a:rPr>
              <a:t>notEmpty</a:t>
            </a:r>
            <a:r>
              <a:rPr lang="en-US" sz="2800" dirty="0">
                <a:solidFill>
                  <a:srgbClr val="F6F6F6"/>
                </a:solidFill>
                <a:latin typeface="Consolas"/>
              </a:rPr>
              <a:t>)</a:t>
            </a:r>
            <a:endParaRPr lang="en-US" dirty="0"/>
          </a:p>
          <a:p>
            <a:endParaRPr lang="en-US" sz="1200" dirty="0" smtClean="0"/>
          </a:p>
          <a:p>
            <a:r>
              <a:rPr lang="en-US" dirty="0" smtClean="0"/>
              <a:t>Consider the </a:t>
            </a:r>
            <a:r>
              <a:rPr lang="en-US" i="1" dirty="0" smtClean="0">
                <a:solidFill>
                  <a:schemeClr val="accent2"/>
                </a:solidFill>
              </a:rPr>
              <a:t>object under validation</a:t>
            </a:r>
          </a:p>
          <a:p>
            <a:r>
              <a:rPr lang="en-US" dirty="0" smtClean="0"/>
              <a:t>In this example, it is a </a:t>
            </a:r>
            <a:r>
              <a:rPr lang="en-US" i="1" dirty="0" smtClean="0">
                <a:solidFill>
                  <a:srgbClr val="F88600"/>
                </a:solidFill>
              </a:rPr>
              <a:t>field </a:t>
            </a:r>
            <a:r>
              <a:rPr lang="en-US" i="1" dirty="0" err="1" smtClean="0">
                <a:solidFill>
                  <a:srgbClr val="F88600"/>
                </a:solidFill>
              </a:rPr>
              <a:t>accessor</a:t>
            </a:r>
            <a:endParaRPr lang="en-US" i="1" dirty="0" smtClean="0">
              <a:solidFill>
                <a:srgbClr val="F88600"/>
              </a:solidFill>
            </a:endParaRPr>
          </a:p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F88600"/>
                </a:solidFill>
              </a:rPr>
              <a:t>function prototype</a:t>
            </a:r>
            <a:r>
              <a:rPr lang="en-US" i="1" dirty="0" smtClean="0"/>
              <a:t> </a:t>
            </a:r>
            <a:r>
              <a:rPr lang="en-US" dirty="0" smtClean="0"/>
              <a:t>is the entry point</a:t>
            </a: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3489422" y="2122478"/>
            <a:ext cx="2162698" cy="1037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766230809"/>
              </p:ext>
            </p:extLst>
          </p:nvPr>
        </p:nvGraphicFramePr>
        <p:xfrm>
          <a:off x="457201" y="3739839"/>
          <a:ext cx="3604258" cy="3045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Left-Right Arrow 14"/>
          <p:cNvSpPr/>
          <p:nvPr/>
        </p:nvSpPr>
        <p:spPr>
          <a:xfrm>
            <a:off x="4221629" y="4668305"/>
            <a:ext cx="1224157" cy="48056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52120" y="4588210"/>
            <a:ext cx="3191561" cy="971677"/>
          </a:xfrm>
          <a:prstGeom prst="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bIns="93600" rtlCol="0">
            <a:spAutoFit/>
          </a:bodyPr>
          <a:lstStyle/>
          <a:p>
            <a:r>
              <a:rPr lang="en-US" dirty="0">
                <a:solidFill>
                  <a:srgbClr val="F6F6F6"/>
                </a:solidFill>
                <a:latin typeface="Consolas"/>
              </a:rPr>
              <a:t>validator[</a:t>
            </a:r>
            <a:r>
              <a:rPr lang="en-US" dirty="0">
                <a:solidFill>
                  <a:srgbClr val="FC4C08"/>
                </a:solidFill>
                <a:latin typeface="Consolas"/>
              </a:rPr>
              <a:t>Person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] { p ⇒</a:t>
            </a:r>
          </a:p>
          <a:p>
            <a:r>
              <a:rPr lang="en-US" dirty="0" smtClean="0">
                <a:solidFill>
                  <a:srgbClr val="F6F6F6"/>
                </a:solidFill>
                <a:latin typeface="Consolas"/>
              </a:rPr>
              <a:t>  ...</a:t>
            </a:r>
            <a:endParaRPr lang="en-US" dirty="0">
              <a:solidFill>
                <a:srgbClr val="F6F6F6"/>
              </a:solidFill>
              <a:latin typeface="Consolas"/>
            </a:endParaRPr>
          </a:p>
          <a:p>
            <a:r>
              <a:rPr lang="en-US" dirty="0" smtClean="0">
                <a:solidFill>
                  <a:srgbClr val="F6F6F6"/>
                </a:solidFill>
                <a:latin typeface="Consolas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5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Generate Description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to get at the prototype?</a:t>
            </a:r>
          </a:p>
          <a:p>
            <a:r>
              <a:rPr lang="en-US" dirty="0" smtClean="0"/>
              <a:t>The macro signature includes the rule block:</a:t>
            </a:r>
            <a:endParaRPr lang="en-US" dirty="0"/>
          </a:p>
          <a:p>
            <a:pPr marL="0" indent="0">
              <a:buNone/>
            </a:pPr>
            <a:endParaRPr lang="en-US" sz="1050" dirty="0" smtClean="0">
              <a:solidFill>
                <a:schemeClr val="tx1">
                  <a:lumMod val="50000"/>
                </a:schemeClr>
              </a:solidFill>
              <a:latin typeface="Consolas"/>
            </a:endParaRPr>
          </a:p>
          <a:p>
            <a:pPr marL="400050" lvl="1" indent="0">
              <a:buNone/>
            </a:pP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Consolas"/>
              </a:rPr>
              <a:t>def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Consolas"/>
              </a:rPr>
              <a:t>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onsolas"/>
              </a:rPr>
              <a:t>apply[T :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onsolas"/>
              </a:rPr>
              <a:t>c.WeakTypeTag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onsolas"/>
              </a:rPr>
              <a:t>]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onsolas"/>
              </a:rPr>
              <a:t>  (c: Context)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F6F6F6"/>
                </a:solidFill>
                <a:latin typeface="Consolas"/>
              </a:rPr>
              <a:t>  (v: </a:t>
            </a:r>
            <a:r>
              <a:rPr lang="en-US" sz="2400" dirty="0" err="1">
                <a:solidFill>
                  <a:srgbClr val="FC4C08"/>
                </a:solidFill>
                <a:latin typeface="Consolas"/>
              </a:rPr>
              <a:t>c.Expr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[</a:t>
            </a:r>
            <a:r>
              <a:rPr lang="en-US" sz="2400" dirty="0">
                <a:solidFill>
                  <a:srgbClr val="FC4C08"/>
                </a:solidFill>
                <a:latin typeface="Consolas"/>
              </a:rPr>
              <a:t>T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⇒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>
                <a:solidFill>
                  <a:srgbClr val="F9D924"/>
                </a:solidFill>
                <a:latin typeface="Consolas"/>
              </a:rPr>
              <a:t>Unit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]):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7F7F7F"/>
                </a:solidFill>
                <a:latin typeface="Consolas"/>
              </a:rPr>
              <a:t>  </a:t>
            </a:r>
            <a:r>
              <a:rPr lang="en-US" sz="2400" dirty="0" err="1">
                <a:solidFill>
                  <a:srgbClr val="7F7F7F"/>
                </a:solidFill>
                <a:latin typeface="Consolas"/>
              </a:rPr>
              <a:t>c.Expr</a:t>
            </a:r>
            <a:r>
              <a:rPr lang="en-US" sz="2400" dirty="0">
                <a:solidFill>
                  <a:srgbClr val="7F7F7F"/>
                </a:solidFill>
                <a:latin typeface="Consolas"/>
              </a:rPr>
              <a:t>[Validator[T]</a:t>
            </a:r>
            <a:r>
              <a:rPr lang="en-US" sz="2400" dirty="0" smtClean="0">
                <a:solidFill>
                  <a:srgbClr val="7F7F7F"/>
                </a:solidFill>
                <a:latin typeface="Consolas"/>
              </a:rPr>
              <a:t>]</a:t>
            </a:r>
          </a:p>
          <a:p>
            <a:pPr marL="400050" lvl="1" indent="0">
              <a:buNone/>
            </a:pPr>
            <a:endParaRPr lang="en-US" sz="2000" dirty="0" smtClean="0">
              <a:solidFill>
                <a:srgbClr val="7F7F7F"/>
              </a:solidFill>
            </a:endParaRPr>
          </a:p>
          <a:p>
            <a:r>
              <a:rPr lang="en-US" dirty="0" smtClean="0"/>
              <a:t>To extract the prototype:</a:t>
            </a:r>
          </a:p>
          <a:p>
            <a:endParaRPr lang="en-US" sz="1100" dirty="0" smtClean="0"/>
          </a:p>
          <a:p>
            <a:pPr marL="400050" lvl="1" indent="0">
              <a:buNone/>
            </a:pPr>
            <a:r>
              <a:rPr lang="en-US" sz="2600" dirty="0" err="1">
                <a:solidFill>
                  <a:srgbClr val="F9D924"/>
                </a:solidFill>
                <a:latin typeface="Consolas"/>
              </a:rPr>
              <a:t>val</a:t>
            </a:r>
            <a:r>
              <a:rPr lang="en-US" sz="26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600" dirty="0">
                <a:solidFill>
                  <a:srgbClr val="FC4C08"/>
                </a:solidFill>
                <a:latin typeface="Consolas"/>
              </a:rPr>
              <a:t>Function</a:t>
            </a:r>
            <a:r>
              <a:rPr lang="en-US" sz="26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600" dirty="0" smtClean="0">
                <a:solidFill>
                  <a:srgbClr val="F6F6F6"/>
                </a:solidFill>
                <a:latin typeface="Consolas"/>
              </a:rPr>
              <a:t>prototype :: </a:t>
            </a:r>
            <a:r>
              <a:rPr lang="en-US" sz="2600" dirty="0" smtClean="0">
                <a:solidFill>
                  <a:srgbClr val="D0FE2F"/>
                </a:solidFill>
                <a:latin typeface="Consolas"/>
              </a:rPr>
              <a:t>Nil</a:t>
            </a:r>
            <a:r>
              <a:rPr lang="en-US" sz="2600" dirty="0">
                <a:solidFill>
                  <a:srgbClr val="F6F6F6"/>
                </a:solidFill>
                <a:latin typeface="Consolas"/>
              </a:rPr>
              <a:t>, </a:t>
            </a:r>
            <a:r>
              <a:rPr lang="en-US" sz="2600" dirty="0" smtClean="0">
                <a:solidFill>
                  <a:srgbClr val="F6F6F6"/>
                </a:solidFill>
                <a:latin typeface="Consolas"/>
              </a:rPr>
              <a:t>body) </a:t>
            </a:r>
            <a:r>
              <a:rPr lang="en-US" sz="2600" dirty="0">
                <a:solidFill>
                  <a:srgbClr val="F6F6F6"/>
                </a:solidFill>
                <a:latin typeface="Consolas"/>
              </a:rPr>
              <a:t>= </a:t>
            </a:r>
          </a:p>
          <a:p>
            <a:pPr marL="400050" lvl="1" indent="0">
              <a:buNone/>
            </a:pPr>
            <a:r>
              <a:rPr lang="en-US" sz="2600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sz="2600" dirty="0" err="1">
                <a:solidFill>
                  <a:srgbClr val="F6F6F6"/>
                </a:solidFill>
                <a:latin typeface="Consolas"/>
              </a:rPr>
              <a:t>v.tree</a:t>
            </a:r>
            <a:r>
              <a:rPr lang="en-US" sz="2600" dirty="0">
                <a:solidFill>
                  <a:srgbClr val="F6F6F6"/>
                </a:solidFill>
                <a:latin typeface="Consolas"/>
              </a:rPr>
              <a:t>     </a:t>
            </a:r>
            <a:r>
              <a:rPr lang="en-US" sz="2600" dirty="0">
                <a:solidFill>
                  <a:srgbClr val="9E9E9E"/>
                </a:solidFill>
                <a:latin typeface="Consolas"/>
              </a:rPr>
              <a:t>// </a:t>
            </a:r>
            <a:r>
              <a:rPr lang="en-US" sz="2600" dirty="0" smtClean="0">
                <a:solidFill>
                  <a:srgbClr val="9E9E9E"/>
                </a:solidFill>
                <a:latin typeface="Consolas"/>
              </a:rPr>
              <a:t>prototype: </a:t>
            </a:r>
            <a:r>
              <a:rPr lang="en-US" sz="2600" dirty="0" err="1">
                <a:solidFill>
                  <a:srgbClr val="9E9E9E"/>
                </a:solidFill>
                <a:latin typeface="Consolas"/>
              </a:rPr>
              <a:t>ValDef</a:t>
            </a:r>
            <a:endParaRPr lang="en-US" sz="43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6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00050" lvl="1" indent="0">
              <a:buNone/>
            </a:pPr>
            <a:endParaRPr lang="en-US" sz="2400" dirty="0" smtClean="0">
              <a:solidFill>
                <a:srgbClr val="F6F6F6"/>
              </a:solidFill>
              <a:latin typeface="Consolas"/>
            </a:endParaRPr>
          </a:p>
          <a:p>
            <a:r>
              <a:rPr lang="en-US" dirty="0" smtClean="0"/>
              <a:t>Putting it all together:</a:t>
            </a:r>
          </a:p>
          <a:p>
            <a:pPr marL="400050" lvl="1" indent="0">
              <a:buNone/>
            </a:pPr>
            <a:endParaRPr lang="en-US" sz="1400" dirty="0"/>
          </a:p>
          <a:p>
            <a:pPr marL="400050" lvl="1" indent="0">
              <a:buNone/>
            </a:pPr>
            <a:r>
              <a:rPr lang="en-US" dirty="0" err="1">
                <a:solidFill>
                  <a:srgbClr val="F9D924"/>
                </a:solidFill>
                <a:latin typeface="Consolas"/>
              </a:rPr>
              <a:t>def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FC4C08"/>
                </a:solidFill>
                <a:latin typeface="Consolas"/>
              </a:rPr>
              <a:t>describeRule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(rule: </a:t>
            </a:r>
            <a:r>
              <a:rPr lang="en-US" dirty="0" err="1">
                <a:solidFill>
                  <a:srgbClr val="FC4C08"/>
                </a:solidFill>
                <a:latin typeface="Consolas"/>
              </a:rPr>
              <a:t>ValidationRule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) = {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F9D924"/>
                </a:solidFill>
                <a:latin typeface="Consolas"/>
              </a:rPr>
              <a:t>val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FC4C08"/>
                </a:solidFill>
                <a:latin typeface="Consolas"/>
              </a:rPr>
              <a:t>para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 = </a:t>
            </a:r>
            <a:r>
              <a:rPr lang="en-US" dirty="0" err="1">
                <a:solidFill>
                  <a:srgbClr val="F6F6F6"/>
                </a:solidFill>
                <a:latin typeface="Consolas"/>
              </a:rPr>
              <a:t>prototype.name</a:t>
            </a:r>
            <a:endParaRPr lang="en-US" dirty="0">
              <a:solidFill>
                <a:srgbClr val="F6F6F6"/>
              </a:solidFill>
              <a:latin typeface="Consolas"/>
            </a:endParaRPr>
          </a:p>
          <a:p>
            <a:pPr marL="400050" lvl="1" indent="0">
              <a:buNone/>
            </a:pPr>
            <a:r>
              <a:rPr lang="en-US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F9D924"/>
                </a:solidFill>
                <a:latin typeface="Consolas"/>
              </a:rPr>
              <a:t>val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dirty="0">
                <a:solidFill>
                  <a:srgbClr val="FC4C08"/>
                </a:solidFill>
                <a:latin typeface="Consolas"/>
              </a:rPr>
              <a:t>Select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n-US" dirty="0" err="1">
                <a:solidFill>
                  <a:srgbClr val="FC4C08"/>
                </a:solidFill>
                <a:latin typeface="Consolas"/>
              </a:rPr>
              <a:t>Ident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(`</a:t>
            </a:r>
            <a:r>
              <a:rPr lang="en-US" dirty="0" err="1">
                <a:solidFill>
                  <a:srgbClr val="F6F6F6"/>
                </a:solidFill>
                <a:latin typeface="Consolas"/>
              </a:rPr>
              <a:t>para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`), description) 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=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   </a:t>
            </a:r>
            <a:r>
              <a:rPr lang="en-US" dirty="0" err="1" smtClean="0">
                <a:solidFill>
                  <a:srgbClr val="F6F6F6"/>
                </a:solidFill>
                <a:latin typeface="Consolas"/>
              </a:rPr>
              <a:t>rule.ouv</a:t>
            </a:r>
            <a:endParaRPr lang="en-US" dirty="0">
              <a:solidFill>
                <a:srgbClr val="F6F6F6"/>
              </a:solidFill>
              <a:latin typeface="Consolas"/>
            </a:endParaRPr>
          </a:p>
          <a:p>
            <a:pPr marL="400050" lvl="1" indent="0">
              <a:buNone/>
            </a:pPr>
            <a:r>
              <a:rPr lang="en-US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F6F6F6"/>
                </a:solidFill>
                <a:latin typeface="Consolas"/>
              </a:rPr>
              <a:t>description.toString</a:t>
            </a:r>
            <a:endParaRPr lang="en-US" dirty="0">
              <a:solidFill>
                <a:srgbClr val="F6F6F6"/>
              </a:solidFill>
              <a:latin typeface="Consolas"/>
            </a:endParaRPr>
          </a:p>
          <a:p>
            <a:pPr marL="400050" lvl="1" indent="0">
              <a:buNone/>
            </a:pPr>
            <a:r>
              <a:rPr lang="en-US" dirty="0" smtClean="0">
                <a:solidFill>
                  <a:srgbClr val="F6F6F6"/>
                </a:solidFill>
                <a:latin typeface="Consolas"/>
              </a:rPr>
              <a:t>}</a:t>
            </a:r>
            <a:endParaRPr lang="en-US" sz="2000" dirty="0" smtClean="0"/>
          </a:p>
          <a:p>
            <a:pPr marL="400050" lvl="1" indent="0">
              <a:buNone/>
            </a:pPr>
            <a:endParaRPr lang="en-US" sz="2400" dirty="0"/>
          </a:p>
          <a:p>
            <a:pPr marL="400050" lvl="1" indent="0">
              <a:buNone/>
            </a:pPr>
            <a:endParaRPr lang="en-US" sz="2400" dirty="0"/>
          </a:p>
          <a:p>
            <a:pPr marL="400050" lvl="1" indent="0">
              <a:buNone/>
            </a:pPr>
            <a:endParaRPr lang="en-US" sz="2400" dirty="0" smtClean="0">
              <a:solidFill>
                <a:srgbClr val="F6F6F6"/>
              </a:solidFill>
              <a:latin typeface="Consolas"/>
            </a:endParaRP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9127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1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effectLst>
                  <a:outerShdw blurRad="50800" dist="38100" dir="2700000" sx="101000" sy="101000" algn="tl" rotWithShape="0">
                    <a:prstClr val="black">
                      <a:alpha val="60000"/>
                    </a:prstClr>
                  </a:outerShdw>
                </a:effectLst>
              </a:rPr>
              <a:t>Enter: Accord.</a:t>
            </a:r>
            <a:endParaRPr lang="en-US" sz="5400" dirty="0">
              <a:solidFill>
                <a:schemeClr val="accent1"/>
              </a:solidFill>
              <a:effectLst>
                <a:outerShdw blurRad="50800" dist="38100" dir="2700000" sx="101000" sy="101000" algn="tl" rotWithShape="0">
                  <a:prstClr val="black">
                    <a:alpha val="60000"/>
                  </a:prst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Walkthrough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3762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357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constructing a Validator[Person]</a:t>
            </a:r>
          </a:p>
          <a:p>
            <a:endParaRPr lang="en-US" sz="1800" dirty="0" smtClean="0"/>
          </a:p>
          <a:p>
            <a:r>
              <a:rPr lang="en-US" dirty="0" smtClean="0"/>
              <a:t>A rule is itself a Validator[T]. For example:</a:t>
            </a:r>
          </a:p>
          <a:p>
            <a:endParaRPr lang="en-US" sz="600" dirty="0" smtClean="0"/>
          </a:p>
          <a:p>
            <a:pPr marL="400050" lvl="1" indent="0">
              <a:buNone/>
            </a:pPr>
            <a:r>
              <a:rPr lang="en-US" sz="2400" dirty="0" err="1">
                <a:solidFill>
                  <a:srgbClr val="FC4C08"/>
                </a:solidFill>
                <a:latin typeface="Consolas"/>
              </a:rPr>
              <a:t>Contextualizer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400" dirty="0" err="1">
                <a:solidFill>
                  <a:srgbClr val="F6F6F6"/>
                </a:solidFill>
                <a:latin typeface="Consolas"/>
              </a:rPr>
              <a:t>p.firstName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).is(</a:t>
            </a:r>
            <a:r>
              <a:rPr lang="en-US" sz="2400" dirty="0" err="1">
                <a:solidFill>
                  <a:srgbClr val="F6F6F6"/>
                </a:solidFill>
                <a:latin typeface="Consolas"/>
              </a:rPr>
              <a:t>notEmpty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)</a:t>
            </a:r>
          </a:p>
          <a:p>
            <a:pPr marL="400050" lvl="1" indent="0">
              <a:buNone/>
            </a:pPr>
            <a:endParaRPr lang="en-US" sz="1800" dirty="0"/>
          </a:p>
          <a:p>
            <a:r>
              <a:rPr lang="en-US" dirty="0" smtClean="0"/>
              <a:t>We need to:</a:t>
            </a:r>
          </a:p>
          <a:p>
            <a:pPr lvl="1"/>
            <a:r>
              <a:rPr lang="en-US" i="1" dirty="0" smtClean="0">
                <a:solidFill>
                  <a:srgbClr val="F8C000"/>
                </a:solidFill>
              </a:rPr>
              <a:t>Lift</a:t>
            </a:r>
            <a:r>
              <a:rPr lang="en-US" dirty="0" smtClean="0">
                <a:solidFill>
                  <a:srgbClr val="F8C000"/>
                </a:solidFill>
              </a:rPr>
              <a:t> </a:t>
            </a:r>
            <a:r>
              <a:rPr lang="en-US" dirty="0" smtClean="0"/>
              <a:t>the rule to validate the enclosing type</a:t>
            </a:r>
          </a:p>
          <a:p>
            <a:pPr lvl="1"/>
            <a:r>
              <a:rPr lang="en-US" dirty="0" smtClean="0"/>
              <a:t>Apply the </a:t>
            </a:r>
            <a:r>
              <a:rPr lang="en-US" i="1" dirty="0" smtClean="0">
                <a:solidFill>
                  <a:srgbClr val="F8C000"/>
                </a:solidFill>
              </a:rPr>
              <a:t>description</a:t>
            </a:r>
            <a:r>
              <a:rPr lang="en-US" i="1" dirty="0" smtClean="0"/>
              <a:t> </a:t>
            </a:r>
            <a:r>
              <a:rPr lang="en-US" dirty="0" smtClean="0"/>
              <a:t>to the result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606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Quasiquotes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Provide an easy way to construct ASTs:</a:t>
            </a:r>
            <a:br>
              <a:rPr lang="en-US" dirty="0" smtClean="0"/>
            </a:br>
            <a:endParaRPr lang="en-US" sz="1200" dirty="0" smtClean="0"/>
          </a:p>
          <a:p>
            <a:pPr marL="0" indent="0">
              <a:buNone/>
            </a:pPr>
            <a:r>
              <a:rPr lang="es-ES_tradnl" sz="2400" dirty="0" err="1" smtClean="0">
                <a:solidFill>
                  <a:srgbClr val="FC4C08"/>
                </a:solidFill>
                <a:latin typeface="Consolas"/>
              </a:rPr>
              <a:t>Apply</a:t>
            </a:r>
            <a:r>
              <a:rPr lang="es-ES_tradnl" sz="2400" dirty="0">
                <a:solidFill>
                  <a:srgbClr val="F6F6F6"/>
                </a:solidFill>
                <a:latin typeface="Consolas"/>
              </a:rPr>
              <a:t>(</a:t>
            </a:r>
          </a:p>
          <a:p>
            <a:pPr marL="0" indent="0">
              <a:buNone/>
            </a:pPr>
            <a:r>
              <a:rPr lang="es-ES_tradnl" sz="2400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s-ES_tradnl" sz="2400" dirty="0" err="1">
                <a:solidFill>
                  <a:srgbClr val="FC4C08"/>
                </a:solidFill>
                <a:latin typeface="Consolas"/>
              </a:rPr>
              <a:t>Select</a:t>
            </a:r>
            <a:r>
              <a:rPr lang="es-ES_tradnl" sz="2400" dirty="0" smtClean="0">
                <a:solidFill>
                  <a:srgbClr val="F6F6F6"/>
                </a:solidFill>
                <a:latin typeface="Consolas"/>
              </a:rPr>
              <a:t>(</a:t>
            </a:r>
          </a:p>
          <a:p>
            <a:pPr marL="0" indent="0">
              <a:buNone/>
            </a:pPr>
            <a:r>
              <a:rPr lang="es-ES_tradnl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s-ES_tradnl" sz="2400" dirty="0" smtClean="0">
                <a:solidFill>
                  <a:srgbClr val="F6F6F6"/>
                </a:solidFill>
                <a:latin typeface="Consolas"/>
              </a:rPr>
              <a:t>   </a:t>
            </a:r>
            <a:r>
              <a:rPr lang="es-ES_tradnl" sz="2400" dirty="0" err="1" smtClean="0">
                <a:solidFill>
                  <a:srgbClr val="FC4C08"/>
                </a:solidFill>
                <a:latin typeface="Consolas"/>
              </a:rPr>
              <a:t>Ident</a:t>
            </a:r>
            <a:r>
              <a:rPr lang="es-ES_tradnl" sz="24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s-ES_tradnl" sz="2400" dirty="0" err="1">
                <a:solidFill>
                  <a:srgbClr val="F6F6F6"/>
                </a:solidFill>
                <a:latin typeface="Consolas"/>
              </a:rPr>
              <a:t>newTermName</a:t>
            </a:r>
            <a:r>
              <a:rPr lang="es-ES_tradnl" sz="2400" dirty="0" err="1">
                <a:solidFill>
                  <a:srgbClr val="53C82E"/>
                </a:solidFill>
                <a:latin typeface="Consolas"/>
              </a:rPr>
              <a:t>"x</a:t>
            </a:r>
            <a:r>
              <a:rPr lang="es-ES_tradnl" sz="2400" dirty="0">
                <a:solidFill>
                  <a:srgbClr val="53C82E"/>
                </a:solidFill>
                <a:latin typeface="Consolas"/>
              </a:rPr>
              <a:t>"</a:t>
            </a:r>
            <a:r>
              <a:rPr lang="es-ES_tradnl" sz="2400" dirty="0">
                <a:solidFill>
                  <a:srgbClr val="F6F6F6"/>
                </a:solidFill>
                <a:latin typeface="Consolas"/>
              </a:rPr>
              <a:t>)</a:t>
            </a:r>
            <a:r>
              <a:rPr lang="es-ES_tradnl" sz="2400" dirty="0" smtClean="0">
                <a:solidFill>
                  <a:srgbClr val="F6F6F6"/>
                </a:solidFill>
                <a:latin typeface="Consolas"/>
              </a:rPr>
              <a:t>,</a:t>
            </a:r>
          </a:p>
          <a:p>
            <a:pPr marL="0" indent="0">
              <a:buNone/>
            </a:pPr>
            <a:r>
              <a:rPr lang="es-ES_tradnl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s-ES_tradnl" sz="2400" dirty="0" smtClean="0">
                <a:solidFill>
                  <a:srgbClr val="F6F6F6"/>
                </a:solidFill>
                <a:latin typeface="Consolas"/>
              </a:rPr>
              <a:t>   </a:t>
            </a:r>
            <a:r>
              <a:rPr lang="es-ES_tradnl" sz="2400" dirty="0" err="1">
                <a:solidFill>
                  <a:srgbClr val="F6F6F6"/>
                </a:solidFill>
                <a:latin typeface="Consolas"/>
              </a:rPr>
              <a:t>newTermName</a:t>
            </a:r>
            <a:r>
              <a:rPr lang="es-ES_tradnl" sz="24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s-ES_tradnl" sz="2400" dirty="0">
                <a:solidFill>
                  <a:srgbClr val="53C82E"/>
                </a:solidFill>
                <a:latin typeface="Consolas"/>
              </a:rPr>
              <a:t>"$plus"</a:t>
            </a:r>
            <a:r>
              <a:rPr lang="es-ES_tradnl" sz="2400" dirty="0" smtClean="0">
                <a:solidFill>
                  <a:srgbClr val="F6F6F6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s-ES_tradnl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s-ES_tradnl" sz="2400" dirty="0" smtClean="0">
                <a:solidFill>
                  <a:srgbClr val="F6F6F6"/>
                </a:solidFill>
                <a:latin typeface="Consolas"/>
              </a:rPr>
              <a:t> )</a:t>
            </a:r>
            <a:r>
              <a:rPr lang="es-ES_tradnl" sz="2400" dirty="0">
                <a:solidFill>
                  <a:srgbClr val="F6F6F6"/>
                </a:solidFill>
                <a:latin typeface="Consolas"/>
              </a:rPr>
              <a:t>, </a:t>
            </a:r>
          </a:p>
          <a:p>
            <a:pPr marL="0" indent="0">
              <a:buNone/>
            </a:pPr>
            <a:r>
              <a:rPr lang="es-ES_tradnl" sz="2400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s-ES_tradnl" sz="2400" dirty="0" err="1">
                <a:solidFill>
                  <a:srgbClr val="FC4C08"/>
                </a:solidFill>
                <a:latin typeface="Consolas"/>
              </a:rPr>
              <a:t>List</a:t>
            </a:r>
            <a:r>
              <a:rPr lang="es-ES_tradnl" sz="2400" dirty="0" smtClean="0">
                <a:solidFill>
                  <a:srgbClr val="F6F6F6"/>
                </a:solidFill>
                <a:latin typeface="Consolas"/>
              </a:rPr>
              <a:t>(</a:t>
            </a:r>
          </a:p>
          <a:p>
            <a:pPr marL="0" indent="0">
              <a:buNone/>
            </a:pPr>
            <a:r>
              <a:rPr lang="es-ES_tradnl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s-ES_tradnl" sz="2400" dirty="0" smtClean="0">
                <a:solidFill>
                  <a:srgbClr val="F6F6F6"/>
                </a:solidFill>
                <a:latin typeface="Consolas"/>
              </a:rPr>
              <a:t>   </a:t>
            </a:r>
            <a:r>
              <a:rPr lang="es-ES_tradnl" sz="2400" dirty="0" err="1" smtClean="0">
                <a:solidFill>
                  <a:srgbClr val="FC4C08"/>
                </a:solidFill>
                <a:latin typeface="Consolas"/>
              </a:rPr>
              <a:t>Ident</a:t>
            </a:r>
            <a:r>
              <a:rPr lang="es-ES_tradnl" sz="24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s-ES_tradnl" sz="2400" dirty="0" err="1">
                <a:solidFill>
                  <a:srgbClr val="F6F6F6"/>
                </a:solidFill>
                <a:latin typeface="Consolas"/>
              </a:rPr>
              <a:t>newTermName</a:t>
            </a:r>
            <a:r>
              <a:rPr lang="es-ES_tradnl" sz="24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s-ES_tradnl" sz="2400" dirty="0">
                <a:solidFill>
                  <a:srgbClr val="53C82E"/>
                </a:solidFill>
                <a:latin typeface="Consolas"/>
              </a:rPr>
              <a:t>"y"</a:t>
            </a:r>
            <a:r>
              <a:rPr lang="es-ES_tradnl" sz="2400" dirty="0">
                <a:solidFill>
                  <a:srgbClr val="F6F6F6"/>
                </a:solidFill>
                <a:latin typeface="Consolas"/>
              </a:rPr>
              <a:t>)</a:t>
            </a:r>
            <a:r>
              <a:rPr lang="es-ES_tradnl" sz="2400" dirty="0" smtClean="0">
                <a:solidFill>
                  <a:srgbClr val="F6F6F6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s-ES_tradnl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s-ES_tradnl" sz="2400" dirty="0" smtClean="0">
                <a:solidFill>
                  <a:srgbClr val="F6F6F6"/>
                </a:solidFill>
                <a:latin typeface="Consolas"/>
              </a:rPr>
              <a:t> )</a:t>
            </a:r>
            <a:endParaRPr lang="es-ES_tradnl" sz="24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s-ES_tradnl" sz="2400" dirty="0" smtClean="0">
                <a:solidFill>
                  <a:srgbClr val="F6F6F6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endParaRPr lang="es-ES_tradnl" sz="2400" dirty="0" smtClean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s-ES_tradnl" sz="2400" dirty="0" smtClean="0">
                <a:solidFill>
                  <a:srgbClr val="F6F6F6"/>
                </a:solidFill>
                <a:latin typeface="Consolas"/>
              </a:rPr>
              <a:t> </a:t>
            </a:r>
            <a:endParaRPr lang="es-ES_tradnl" sz="2400" dirty="0">
              <a:solidFill>
                <a:srgbClr val="F6F6F6"/>
              </a:solidFill>
              <a:latin typeface="Consola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1044" y="3444334"/>
            <a:ext cx="201356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_tradnl" sz="3100" dirty="0" err="1">
                <a:solidFill>
                  <a:srgbClr val="F6F6F6"/>
                </a:solidFill>
                <a:latin typeface="Consolas"/>
              </a:rPr>
              <a:t>q</a:t>
            </a:r>
            <a:r>
              <a:rPr lang="es-ES_tradnl" sz="3100" dirty="0" err="1">
                <a:solidFill>
                  <a:srgbClr val="53C82E"/>
                </a:solidFill>
                <a:latin typeface="Consolas"/>
              </a:rPr>
              <a:t>"x</a:t>
            </a:r>
            <a:r>
              <a:rPr lang="es-ES_tradnl" sz="3100" dirty="0">
                <a:solidFill>
                  <a:srgbClr val="53C82E"/>
                </a:solidFill>
                <a:latin typeface="Consolas"/>
              </a:rPr>
              <a:t> + y"</a:t>
            </a:r>
            <a:r>
              <a:rPr lang="es-ES_tradnl" sz="3100" dirty="0">
                <a:solidFill>
                  <a:srgbClr val="F6F6F6"/>
                </a:solidFill>
                <a:latin typeface="Consolas"/>
              </a:rPr>
              <a:t> </a:t>
            </a:r>
          </a:p>
          <a:p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>
            <a:off x="5056801" y="3444018"/>
            <a:ext cx="1052547" cy="70939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1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Quasiquotes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Quasiquotes</a:t>
            </a:r>
            <a:r>
              <a:rPr lang="en-US" dirty="0" smtClean="0"/>
              <a:t> also let you </a:t>
            </a:r>
            <a:r>
              <a:rPr lang="en-US" i="1" dirty="0" smtClean="0">
                <a:solidFill>
                  <a:srgbClr val="F88600"/>
                </a:solidFill>
              </a:rPr>
              <a:t>splice</a:t>
            </a:r>
            <a:r>
              <a:rPr lang="en-US" i="1" dirty="0" smtClean="0"/>
              <a:t> </a:t>
            </a:r>
            <a:r>
              <a:rPr lang="en-US" dirty="0" smtClean="0"/>
              <a:t>trees:</a:t>
            </a:r>
            <a:br>
              <a:rPr lang="en-US" dirty="0" smtClean="0"/>
            </a:br>
            <a:endParaRPr lang="en-US" sz="1200" dirty="0" smtClean="0"/>
          </a:p>
          <a:p>
            <a:pPr marL="400050" lvl="1" indent="0">
              <a:buNone/>
            </a:pPr>
            <a:r>
              <a:rPr lang="en-US" dirty="0" err="1">
                <a:solidFill>
                  <a:srgbClr val="F9D924"/>
                </a:solidFill>
                <a:latin typeface="Consolas"/>
              </a:rPr>
              <a:t>def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dirty="0">
                <a:solidFill>
                  <a:srgbClr val="FC4C08"/>
                </a:solidFill>
                <a:latin typeface="Consolas"/>
              </a:rPr>
              <a:t>greeting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(whom: </a:t>
            </a:r>
            <a:r>
              <a:rPr lang="en-US" dirty="0" err="1">
                <a:solidFill>
                  <a:srgbClr val="FC4C08"/>
                </a:solidFill>
                <a:latin typeface="Consolas"/>
              </a:rPr>
              <a:t>c.Expr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[</a:t>
            </a:r>
            <a:r>
              <a:rPr lang="en-US" dirty="0">
                <a:solidFill>
                  <a:srgbClr val="F9D924"/>
                </a:solidFill>
                <a:latin typeface="Consolas"/>
              </a:rPr>
              <a:t>String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]) =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F6F6F6"/>
                </a:solidFill>
                <a:latin typeface="Consolas"/>
              </a:rPr>
              <a:t>q</a:t>
            </a:r>
            <a:r>
              <a:rPr lang="en-US" dirty="0" err="1">
                <a:solidFill>
                  <a:srgbClr val="53C82E"/>
                </a:solidFill>
                <a:latin typeface="Consolas"/>
              </a:rPr>
              <a:t>"Hello</a:t>
            </a:r>
            <a:r>
              <a:rPr lang="en-US" dirty="0">
                <a:solidFill>
                  <a:srgbClr val="53C82E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D0FE2F"/>
                </a:solidFill>
                <a:latin typeface="Consolas"/>
              </a:rPr>
              <a:t>\"</a:t>
            </a:r>
            <a:r>
              <a:rPr lang="en-US" dirty="0" smtClean="0">
                <a:solidFill>
                  <a:srgbClr val="53C82E"/>
                </a:solidFill>
                <a:latin typeface="Consolas"/>
              </a:rPr>
              <a:t>$whom</a:t>
            </a:r>
            <a:r>
              <a:rPr lang="en-US" dirty="0" smtClean="0">
                <a:solidFill>
                  <a:srgbClr val="D0FE2F"/>
                </a:solidFill>
                <a:latin typeface="Consolas"/>
              </a:rPr>
              <a:t>\</a:t>
            </a:r>
            <a:r>
              <a:rPr lang="en-US" dirty="0">
                <a:solidFill>
                  <a:srgbClr val="D0FE2F"/>
                </a:solidFill>
                <a:latin typeface="Consolas"/>
              </a:rPr>
              <a:t>"</a:t>
            </a:r>
            <a:r>
              <a:rPr lang="en-US" dirty="0">
                <a:solidFill>
                  <a:srgbClr val="53C82E"/>
                </a:solidFill>
                <a:latin typeface="Consolas"/>
              </a:rPr>
              <a:t>!"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can be used in </a:t>
            </a:r>
            <a:r>
              <a:rPr lang="en-US" i="1" dirty="0" smtClean="0">
                <a:solidFill>
                  <a:schemeClr val="accent2"/>
                </a:solidFill>
              </a:rPr>
              <a:t>pattern matching</a:t>
            </a:r>
            <a:r>
              <a:rPr lang="en-US" dirty="0" smtClean="0"/>
              <a:t>:</a:t>
            </a:r>
            <a:endParaRPr lang="en-US" dirty="0"/>
          </a:p>
          <a:p>
            <a:pPr marL="400050" lvl="1" indent="0">
              <a:buNone/>
            </a:pPr>
            <a:endParaRPr lang="en-US" sz="1200" dirty="0"/>
          </a:p>
          <a:p>
            <a:pPr marL="400050" lvl="1" indent="0">
              <a:buNone/>
            </a:pPr>
            <a:r>
              <a:rPr lang="es-ES_tradnl" dirty="0" smtClean="0">
                <a:solidFill>
                  <a:srgbClr val="F9D924"/>
                </a:solidFill>
                <a:latin typeface="Consolas"/>
              </a:rPr>
              <a:t>val</a:t>
            </a:r>
            <a:r>
              <a:rPr lang="es-ES_tradnl" dirty="0" smtClean="0">
                <a:solidFill>
                  <a:srgbClr val="F6F6F6"/>
                </a:solidFill>
                <a:latin typeface="Consolas"/>
              </a:rPr>
              <a:t> </a:t>
            </a:r>
            <a:r>
              <a:rPr lang="es-ES_tradnl" dirty="0" err="1">
                <a:solidFill>
                  <a:srgbClr val="FC4C08"/>
                </a:solidFill>
                <a:latin typeface="Consolas"/>
              </a:rPr>
              <a:t>q</a:t>
            </a:r>
            <a:r>
              <a:rPr lang="es-ES_tradnl" dirty="0" err="1">
                <a:solidFill>
                  <a:srgbClr val="53C82E"/>
                </a:solidFill>
                <a:latin typeface="Consolas"/>
              </a:rPr>
              <a:t>"$x</a:t>
            </a:r>
            <a:r>
              <a:rPr lang="es-ES_tradnl" dirty="0">
                <a:solidFill>
                  <a:srgbClr val="53C82E"/>
                </a:solidFill>
                <a:latin typeface="Consolas"/>
              </a:rPr>
              <a:t> + $y"</a:t>
            </a:r>
            <a:r>
              <a:rPr lang="es-ES_tradnl" dirty="0">
                <a:solidFill>
                  <a:srgbClr val="F6F6F6"/>
                </a:solidFill>
                <a:latin typeface="Consolas"/>
              </a:rPr>
              <a:t> = </a:t>
            </a:r>
            <a:r>
              <a:rPr lang="es-ES_tradnl" dirty="0" err="1">
                <a:solidFill>
                  <a:srgbClr val="F6F6F6"/>
                </a:solidFill>
                <a:latin typeface="Consolas"/>
              </a:rPr>
              <a:t>tree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3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en-US" sz="3000" dirty="0" err="1">
                <a:solidFill>
                  <a:srgbClr val="FC4C08"/>
                </a:solidFill>
                <a:latin typeface="Consolas"/>
              </a:rPr>
              <a:t>Contextualizer</a:t>
            </a:r>
            <a:r>
              <a:rPr lang="en-US" sz="3000" dirty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3000" dirty="0" err="1">
                <a:solidFill>
                  <a:srgbClr val="F6F6F6"/>
                </a:solidFill>
                <a:latin typeface="Consolas"/>
              </a:rPr>
              <a:t>p.firstName</a:t>
            </a:r>
            <a:r>
              <a:rPr lang="en-US" sz="3000" dirty="0">
                <a:solidFill>
                  <a:srgbClr val="F6F6F6"/>
                </a:solidFill>
                <a:latin typeface="Consolas"/>
              </a:rPr>
              <a:t>).is(</a:t>
            </a:r>
            <a:r>
              <a:rPr lang="en-US" sz="3000" dirty="0" err="1">
                <a:solidFill>
                  <a:srgbClr val="F6F6F6"/>
                </a:solidFill>
                <a:latin typeface="Consolas"/>
              </a:rPr>
              <a:t>notEmpty</a:t>
            </a:r>
            <a:r>
              <a:rPr lang="en-US" sz="3000" dirty="0">
                <a:solidFill>
                  <a:srgbClr val="F6F6F6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dirty="0">
                <a:solidFill>
                  <a:srgbClr val="F9D924"/>
                </a:solidFill>
                <a:latin typeface="Consolas"/>
              </a:rPr>
              <a:t>new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dirty="0">
                <a:solidFill>
                  <a:srgbClr val="FC4C08"/>
                </a:solidFill>
                <a:latin typeface="Consolas"/>
              </a:rPr>
              <a:t>Validator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[</a:t>
            </a:r>
            <a:r>
              <a:rPr lang="en-US" sz="2200" dirty="0">
                <a:solidFill>
                  <a:srgbClr val="FC4C08"/>
                </a:solidFill>
                <a:latin typeface="Consolas"/>
              </a:rPr>
              <a:t>Person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]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sz="2200" dirty="0" err="1">
                <a:solidFill>
                  <a:srgbClr val="F9D924"/>
                </a:solidFill>
                <a:latin typeface="Consolas"/>
              </a:rPr>
              <a:t>def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dirty="0">
                <a:solidFill>
                  <a:srgbClr val="FC4C08"/>
                </a:solidFill>
                <a:latin typeface="Consolas"/>
              </a:rPr>
              <a:t>apply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(p: </a:t>
            </a:r>
            <a:r>
              <a:rPr lang="en-US" sz="2200" dirty="0">
                <a:solidFill>
                  <a:srgbClr val="FC4C08"/>
                </a:solidFill>
                <a:latin typeface="Consolas"/>
              </a:rPr>
              <a:t>Person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) = {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F9D924"/>
                </a:solidFill>
                <a:latin typeface="Consolas"/>
              </a:rPr>
              <a:t>    </a:t>
            </a:r>
            <a:r>
              <a:rPr lang="en-US" sz="2200" dirty="0" err="1" smtClean="0">
                <a:solidFill>
                  <a:srgbClr val="F9D924"/>
                </a:solidFill>
                <a:latin typeface="Consolas"/>
              </a:rPr>
              <a:t>val</a:t>
            </a: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dirty="0" smtClean="0">
                <a:solidFill>
                  <a:srgbClr val="FC4C08"/>
                </a:solidFill>
                <a:latin typeface="Consolas"/>
              </a:rPr>
              <a:t>validation </a:t>
            </a: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=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      </a:t>
            </a:r>
            <a:r>
              <a:rPr lang="en-US" sz="2200" dirty="0" err="1" smtClean="0">
                <a:solidFill>
                  <a:srgbClr val="FC4C08"/>
                </a:solidFill>
                <a:latin typeface="Consolas"/>
              </a:rPr>
              <a:t>Contextualizer</a:t>
            </a: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200" dirty="0" err="1" smtClean="0">
                <a:solidFill>
                  <a:srgbClr val="F6F6F6"/>
                </a:solidFill>
                <a:latin typeface="Consolas"/>
              </a:rPr>
              <a:t>p.firstName</a:t>
            </a: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).is(</a:t>
            </a:r>
            <a:r>
              <a:rPr lang="en-US" sz="2200" dirty="0" err="1" smtClean="0">
                <a:solidFill>
                  <a:srgbClr val="F6F6F6"/>
                </a:solidFill>
                <a:latin typeface="Consolas"/>
              </a:rPr>
              <a:t>notEmpty</a:t>
            </a: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    validation(</a:t>
            </a:r>
            <a:r>
              <a:rPr lang="en-US" sz="2200" dirty="0" err="1">
                <a:solidFill>
                  <a:srgbClr val="F6F6F6"/>
                </a:solidFill>
                <a:latin typeface="Consolas"/>
              </a:rPr>
              <a:t>p.firstName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) </a:t>
            </a:r>
            <a:r>
              <a:rPr lang="en-US" sz="2200" dirty="0" err="1">
                <a:solidFill>
                  <a:srgbClr val="F6F6F6"/>
                </a:solidFill>
                <a:latin typeface="Consolas"/>
              </a:rPr>
              <a:t>withDescription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dirty="0">
                <a:solidFill>
                  <a:srgbClr val="53C82E"/>
                </a:solidFill>
                <a:latin typeface="Consolas"/>
              </a:rPr>
              <a:t>"</a:t>
            </a:r>
            <a:r>
              <a:rPr lang="en-US" sz="2200" dirty="0" err="1">
                <a:solidFill>
                  <a:srgbClr val="53C82E"/>
                </a:solidFill>
                <a:latin typeface="Consolas"/>
              </a:rPr>
              <a:t>firstName</a:t>
            </a:r>
            <a:r>
              <a:rPr lang="en-US" sz="2200" dirty="0">
                <a:solidFill>
                  <a:srgbClr val="53C82E"/>
                </a:solidFill>
                <a:latin typeface="Consolas"/>
              </a:rPr>
              <a:t>"</a:t>
            </a:r>
            <a:endParaRPr lang="en-US" sz="22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6F6F6"/>
                </a:solidFill>
                <a:latin typeface="Consolas"/>
              </a:rPr>
              <a:t>  }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6F6F6"/>
                </a:solidFill>
                <a:latin typeface="Consolas"/>
              </a:rPr>
              <a:t>}</a:t>
            </a:r>
            <a:endParaRPr lang="en-US" sz="2200" dirty="0" smtClean="0"/>
          </a:p>
        </p:txBody>
      </p:sp>
      <p:sp>
        <p:nvSpPr>
          <p:cNvPr id="4" name="Down Arrow 3"/>
          <p:cNvSpPr/>
          <p:nvPr/>
        </p:nvSpPr>
        <p:spPr>
          <a:xfrm>
            <a:off x="4227349" y="2128197"/>
            <a:ext cx="680723" cy="8810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6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Putting it all together:</a:t>
            </a:r>
            <a:br>
              <a:rPr lang="en-US" dirty="0" smtClean="0"/>
            </a:br>
            <a:endParaRPr lang="en-US" sz="12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 err="1" smtClean="0">
                <a:solidFill>
                  <a:srgbClr val="F9D924"/>
                </a:solidFill>
                <a:latin typeface="Consolas"/>
              </a:rPr>
              <a:t>def</a:t>
            </a: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dirty="0" err="1" smtClean="0">
                <a:solidFill>
                  <a:srgbClr val="FC4C08"/>
                </a:solidFill>
                <a:latin typeface="Consolas"/>
              </a:rPr>
              <a:t>rewriteRule</a:t>
            </a: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(rule: </a:t>
            </a:r>
            <a:r>
              <a:rPr lang="en-US" sz="2200" dirty="0" err="1" smtClean="0">
                <a:solidFill>
                  <a:srgbClr val="FC4C08"/>
                </a:solidFill>
                <a:latin typeface="Consolas"/>
              </a:rPr>
              <a:t>ValidationRule</a:t>
            </a: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) =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sz="2200" dirty="0" err="1" smtClean="0">
                <a:solidFill>
                  <a:srgbClr val="F9D924"/>
                </a:solidFill>
                <a:latin typeface="Consolas"/>
              </a:rPr>
              <a:t>val</a:t>
            </a: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dirty="0" err="1" smtClean="0">
                <a:solidFill>
                  <a:srgbClr val="FC4C08"/>
                </a:solidFill>
                <a:latin typeface="Consolas"/>
              </a:rPr>
              <a:t>desc</a:t>
            </a: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 = </a:t>
            </a:r>
            <a:r>
              <a:rPr lang="en-US" sz="2200" dirty="0" err="1" smtClean="0">
                <a:solidFill>
                  <a:srgbClr val="F6F6F6"/>
                </a:solidFill>
                <a:latin typeface="Consolas"/>
              </a:rPr>
              <a:t>describeRule</a:t>
            </a: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(rule)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sz="2200" dirty="0" err="1" smtClean="0">
                <a:solidFill>
                  <a:srgbClr val="F9D924"/>
                </a:solidFill>
                <a:latin typeface="Consolas"/>
              </a:rPr>
              <a:t>val</a:t>
            </a: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dirty="0" smtClean="0">
                <a:solidFill>
                  <a:srgbClr val="FC4C08"/>
                </a:solidFill>
                <a:latin typeface="Consolas"/>
              </a:rPr>
              <a:t>tree</a:t>
            </a: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 = </a:t>
            </a:r>
            <a:r>
              <a:rPr lang="en-US" sz="2200" dirty="0" smtClean="0">
                <a:solidFill>
                  <a:srgbClr val="FC4C08"/>
                </a:solidFill>
                <a:latin typeface="Consolas"/>
              </a:rPr>
              <a:t>Literal</a:t>
            </a: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200" dirty="0" smtClean="0">
                <a:solidFill>
                  <a:srgbClr val="FC4C08"/>
                </a:solidFill>
                <a:latin typeface="Consolas"/>
              </a:rPr>
              <a:t>Constant</a:t>
            </a: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200" dirty="0" err="1" smtClean="0">
                <a:solidFill>
                  <a:srgbClr val="F6F6F6"/>
                </a:solidFill>
                <a:latin typeface="Consolas"/>
              </a:rPr>
              <a:t>desc</a:t>
            </a: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))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2200" dirty="0" smtClean="0">
                <a:solidFill>
                  <a:srgbClr val="F6F6F6"/>
                </a:solidFill>
                <a:latin typeface="Consolas"/>
              </a:rPr>
              <a:t>  q</a:t>
            </a:r>
            <a:r>
              <a:rPr lang="es-ES_tradnl" sz="2200" dirty="0" smtClean="0">
                <a:solidFill>
                  <a:srgbClr val="53C82E"/>
                </a:solidFill>
                <a:latin typeface="Consolas"/>
              </a:rPr>
              <a:t>"""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2200" dirty="0" smtClean="0">
                <a:solidFill>
                  <a:srgbClr val="53C82E"/>
                </a:solidFill>
                <a:latin typeface="Consolas"/>
              </a:rPr>
              <a:t>  new </a:t>
            </a:r>
            <a:r>
              <a:rPr lang="es-ES_tradnl" sz="2200" dirty="0" err="1" smtClean="0">
                <a:solidFill>
                  <a:srgbClr val="53C82E"/>
                </a:solidFill>
                <a:latin typeface="Consolas"/>
              </a:rPr>
              <a:t>com.wix.accord.Validator</a:t>
            </a:r>
            <a:r>
              <a:rPr lang="es-ES_tradnl" sz="2200" dirty="0" smtClean="0">
                <a:solidFill>
                  <a:srgbClr val="53C82E"/>
                </a:solidFill>
                <a:latin typeface="Consolas"/>
              </a:rPr>
              <a:t>[</a:t>
            </a:r>
            <a:r>
              <a:rPr lang="es-ES_tradnl" sz="2200" i="1" dirty="0" smtClean="0">
                <a:solidFill>
                  <a:srgbClr val="F8C000"/>
                </a:solidFill>
                <a:latin typeface="Consolas"/>
              </a:rPr>
              <a:t>${</a:t>
            </a:r>
            <a:r>
              <a:rPr lang="es-ES_tradnl" sz="2200" i="1" dirty="0" err="1" smtClean="0">
                <a:solidFill>
                  <a:srgbClr val="F8C000"/>
                </a:solidFill>
                <a:latin typeface="Consolas"/>
              </a:rPr>
              <a:t>weakTypeOf</a:t>
            </a:r>
            <a:r>
              <a:rPr lang="es-ES_tradnl" sz="2200" i="1" dirty="0" smtClean="0">
                <a:solidFill>
                  <a:srgbClr val="F8C000"/>
                </a:solidFill>
                <a:latin typeface="Consolas"/>
              </a:rPr>
              <a:t>[T]}</a:t>
            </a:r>
            <a:r>
              <a:rPr lang="es-ES_tradnl" sz="2200" dirty="0" smtClean="0">
                <a:solidFill>
                  <a:srgbClr val="53C82E"/>
                </a:solidFill>
                <a:latin typeface="Consolas"/>
              </a:rPr>
              <a:t>]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2200" dirty="0" smtClean="0">
                <a:solidFill>
                  <a:srgbClr val="53C82E"/>
                </a:solidFill>
                <a:latin typeface="Consolas"/>
              </a:rPr>
              <a:t>    </a:t>
            </a:r>
            <a:r>
              <a:rPr lang="es-ES_tradnl" sz="2200" dirty="0" err="1" smtClean="0">
                <a:solidFill>
                  <a:srgbClr val="53C82E"/>
                </a:solidFill>
                <a:latin typeface="Consolas"/>
              </a:rPr>
              <a:t>def</a:t>
            </a:r>
            <a:r>
              <a:rPr lang="es-ES_tradnl" sz="2200" dirty="0" smtClean="0">
                <a:solidFill>
                  <a:srgbClr val="53C82E"/>
                </a:solidFill>
                <a:latin typeface="Consolas"/>
              </a:rPr>
              <a:t> </a:t>
            </a:r>
            <a:r>
              <a:rPr lang="es-ES_tradnl" sz="2200" dirty="0" err="1" smtClean="0">
                <a:solidFill>
                  <a:srgbClr val="53C82E"/>
                </a:solidFill>
                <a:latin typeface="Consolas"/>
              </a:rPr>
              <a:t>apply</a:t>
            </a:r>
            <a:r>
              <a:rPr lang="es-ES_tradnl" sz="2200" dirty="0" smtClean="0">
                <a:solidFill>
                  <a:srgbClr val="53C82E"/>
                </a:solidFill>
                <a:latin typeface="Consolas"/>
              </a:rPr>
              <a:t>(</a:t>
            </a:r>
            <a:r>
              <a:rPr lang="es-ES_tradnl" sz="2200" i="1" dirty="0" smtClean="0">
                <a:solidFill>
                  <a:srgbClr val="F8C000"/>
                </a:solidFill>
                <a:latin typeface="Consolas"/>
              </a:rPr>
              <a:t>$</a:t>
            </a:r>
            <a:r>
              <a:rPr lang="es-ES_tradnl" sz="2200" i="1" dirty="0" err="1" smtClean="0">
                <a:solidFill>
                  <a:srgbClr val="F8C000"/>
                </a:solidFill>
                <a:latin typeface="Consolas"/>
              </a:rPr>
              <a:t>prototype</a:t>
            </a:r>
            <a:r>
              <a:rPr lang="es-ES_tradnl" sz="2200" dirty="0" smtClean="0">
                <a:solidFill>
                  <a:srgbClr val="53C82E"/>
                </a:solidFill>
                <a:latin typeface="Consolas"/>
              </a:rPr>
              <a:t>) =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2200" dirty="0" smtClean="0">
                <a:solidFill>
                  <a:srgbClr val="53C82E"/>
                </a:solidFill>
                <a:latin typeface="Consolas"/>
              </a:rPr>
              <a:t>      val </a:t>
            </a:r>
            <a:r>
              <a:rPr lang="es-ES_tradnl" sz="2200" dirty="0" err="1" smtClean="0">
                <a:solidFill>
                  <a:srgbClr val="53C82E"/>
                </a:solidFill>
                <a:latin typeface="Consolas"/>
              </a:rPr>
              <a:t>validation</a:t>
            </a:r>
            <a:r>
              <a:rPr lang="es-ES_tradnl" sz="2200" dirty="0" smtClean="0">
                <a:solidFill>
                  <a:srgbClr val="53C82E"/>
                </a:solidFill>
                <a:latin typeface="Consolas"/>
              </a:rPr>
              <a:t> = </a:t>
            </a:r>
            <a:r>
              <a:rPr lang="es-ES_tradnl" sz="2200" i="1" dirty="0" smtClean="0">
                <a:solidFill>
                  <a:schemeClr val="accent1"/>
                </a:solidFill>
                <a:latin typeface="Consolas"/>
              </a:rPr>
              <a:t>${</a:t>
            </a:r>
            <a:r>
              <a:rPr lang="es-ES_tradnl" sz="2200" i="1" dirty="0" err="1" smtClean="0">
                <a:solidFill>
                  <a:schemeClr val="accent1"/>
                </a:solidFill>
                <a:latin typeface="Consolas"/>
              </a:rPr>
              <a:t>rule.validation</a:t>
            </a:r>
            <a:r>
              <a:rPr lang="es-ES_tradnl" sz="2200" i="1" dirty="0" smtClean="0">
                <a:solidFill>
                  <a:schemeClr val="accent1"/>
                </a:solidFill>
                <a:latin typeface="Consolas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2200" dirty="0" smtClean="0">
                <a:solidFill>
                  <a:srgbClr val="53C82E"/>
                </a:solidFill>
                <a:latin typeface="Consolas"/>
              </a:rPr>
              <a:t>      </a:t>
            </a:r>
            <a:r>
              <a:rPr lang="es-ES_tradnl" sz="2200" dirty="0" err="1" smtClean="0">
                <a:solidFill>
                  <a:srgbClr val="53C82E"/>
                </a:solidFill>
                <a:latin typeface="Consolas"/>
              </a:rPr>
              <a:t>validation</a:t>
            </a:r>
            <a:r>
              <a:rPr lang="es-ES_tradnl" sz="2200" dirty="0" smtClean="0">
                <a:solidFill>
                  <a:srgbClr val="53C82E"/>
                </a:solidFill>
                <a:latin typeface="Consolas"/>
              </a:rPr>
              <a:t>(</a:t>
            </a:r>
            <a:r>
              <a:rPr lang="es-ES_tradnl" sz="2200" dirty="0" smtClean="0">
                <a:solidFill>
                  <a:srgbClr val="F8C000"/>
                </a:solidFill>
                <a:latin typeface="Consolas"/>
              </a:rPr>
              <a:t>${</a:t>
            </a:r>
            <a:r>
              <a:rPr lang="es-ES_tradnl" sz="2200" dirty="0" err="1" smtClean="0">
                <a:solidFill>
                  <a:srgbClr val="F8C000"/>
                </a:solidFill>
                <a:latin typeface="Consolas"/>
              </a:rPr>
              <a:t>rule.ouv</a:t>
            </a:r>
            <a:r>
              <a:rPr lang="es-ES_tradnl" sz="2200" dirty="0" smtClean="0">
                <a:solidFill>
                  <a:srgbClr val="F8C000"/>
                </a:solidFill>
                <a:latin typeface="Consolas"/>
              </a:rPr>
              <a:t>}</a:t>
            </a:r>
            <a:r>
              <a:rPr lang="es-ES_tradnl" sz="2200" dirty="0" smtClean="0">
                <a:solidFill>
                  <a:srgbClr val="53C82E"/>
                </a:solidFill>
                <a:latin typeface="Consolas"/>
              </a:rPr>
              <a:t>) </a:t>
            </a:r>
            <a:r>
              <a:rPr lang="es-ES_tradnl" sz="2200" dirty="0" err="1" smtClean="0">
                <a:solidFill>
                  <a:srgbClr val="53C82E"/>
                </a:solidFill>
                <a:latin typeface="Consolas"/>
              </a:rPr>
              <a:t>withDescription</a:t>
            </a:r>
            <a:r>
              <a:rPr lang="es-ES_tradnl" sz="2200" dirty="0" smtClean="0">
                <a:solidFill>
                  <a:srgbClr val="53C82E"/>
                </a:solidFill>
                <a:latin typeface="Consolas"/>
              </a:rPr>
              <a:t> </a:t>
            </a:r>
            <a:r>
              <a:rPr lang="es-ES_tradnl" sz="2200" dirty="0" smtClean="0">
                <a:solidFill>
                  <a:srgbClr val="F8C000"/>
                </a:solidFill>
                <a:latin typeface="Consolas"/>
              </a:rPr>
              <a:t>$</a:t>
            </a:r>
            <a:r>
              <a:rPr lang="es-ES_tradnl" sz="2200" dirty="0" err="1" smtClean="0">
                <a:solidFill>
                  <a:srgbClr val="F8C000"/>
                </a:solidFill>
                <a:latin typeface="Consolas"/>
              </a:rPr>
              <a:t>tree</a:t>
            </a:r>
            <a:endParaRPr lang="es-ES_tradnl" sz="2200" dirty="0" smtClean="0">
              <a:solidFill>
                <a:srgbClr val="F8C000"/>
              </a:solidFill>
              <a:latin typeface="Consolas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ES_tradnl" sz="2200" dirty="0" smtClean="0">
                <a:solidFill>
                  <a:srgbClr val="53C82E"/>
                </a:solidFill>
                <a:latin typeface="Consolas"/>
              </a:rPr>
              <a:t>    }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2200" dirty="0" smtClean="0">
                <a:solidFill>
                  <a:srgbClr val="53C82E"/>
                </a:solidFill>
                <a:latin typeface="Consolas"/>
              </a:rPr>
              <a:t>  }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2200" dirty="0" smtClean="0">
                <a:solidFill>
                  <a:srgbClr val="53C82E"/>
                </a:solidFill>
                <a:latin typeface="Consolas"/>
              </a:rPr>
              <a:t>  """</a:t>
            </a:r>
            <a:endParaRPr lang="es-ES_tradnl" sz="2200" dirty="0" smtClean="0">
              <a:solidFill>
                <a:srgbClr val="F6F6F6"/>
              </a:solidFill>
              <a:latin typeface="Consolas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ES_tradnl" sz="2200" dirty="0" smtClean="0">
                <a:solidFill>
                  <a:srgbClr val="F6F6F6"/>
                </a:solidFill>
                <a:latin typeface="Consolas"/>
              </a:rPr>
              <a:t>}</a:t>
            </a:r>
            <a:endParaRPr lang="en-US" sz="2200" dirty="0">
              <a:solidFill>
                <a:srgbClr val="F6F6F6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207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4165707"/>
            <a:ext cx="77724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The Last Mile</a:t>
            </a:r>
            <a:endParaRPr lang="en-US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43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5800" dirty="0" smtClean="0"/>
              <a:t>The finishing touch: </a:t>
            </a:r>
            <a:r>
              <a:rPr lang="en-US" sz="5800" i="1" dirty="0" smtClean="0">
                <a:solidFill>
                  <a:schemeClr val="accent2"/>
                </a:solidFill>
              </a:rPr>
              <a:t>and </a:t>
            </a:r>
            <a:r>
              <a:rPr lang="en-US" sz="5800" i="1" dirty="0" err="1" smtClean="0">
                <a:solidFill>
                  <a:schemeClr val="accent2"/>
                </a:solidFill>
              </a:rPr>
              <a:t>combinator</a:t>
            </a:r>
            <a:endParaRPr lang="en-US" sz="5800" i="1" dirty="0" smtClean="0">
              <a:solidFill>
                <a:schemeClr val="accent2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9D924"/>
                </a:solidFill>
                <a:latin typeface="Consolas"/>
              </a:rPr>
              <a:t>def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dirty="0">
                <a:solidFill>
                  <a:srgbClr val="FC4C08"/>
                </a:solidFill>
                <a:latin typeface="Consolas"/>
              </a:rPr>
              <a:t>apply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[T : </a:t>
            </a:r>
            <a:r>
              <a:rPr lang="en-US" dirty="0" err="1">
                <a:solidFill>
                  <a:srgbClr val="FC4C08"/>
                </a:solidFill>
                <a:latin typeface="Consolas"/>
              </a:rPr>
              <a:t>c.WeakTypeTag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]</a:t>
            </a:r>
          </a:p>
          <a:p>
            <a:pPr marL="0" indent="0">
              <a:buNone/>
            </a:pPr>
            <a:r>
              <a:rPr lang="en-US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 (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c: </a:t>
            </a:r>
            <a:r>
              <a:rPr lang="en-US" dirty="0">
                <a:solidFill>
                  <a:srgbClr val="FC4C08"/>
                </a:solidFill>
                <a:latin typeface="Consolas"/>
              </a:rPr>
              <a:t>Context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 (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v: </a:t>
            </a:r>
            <a:r>
              <a:rPr lang="en-US" dirty="0" err="1">
                <a:solidFill>
                  <a:srgbClr val="FC4C08"/>
                </a:solidFill>
                <a:latin typeface="Consolas"/>
              </a:rPr>
              <a:t>c.Expr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[</a:t>
            </a:r>
            <a:r>
              <a:rPr lang="en-US" dirty="0">
                <a:solidFill>
                  <a:srgbClr val="FC4C08"/>
                </a:solidFill>
                <a:latin typeface="Consolas"/>
              </a:rPr>
              <a:t>T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 ⇒ </a:t>
            </a:r>
            <a:r>
              <a:rPr lang="en-US" dirty="0">
                <a:solidFill>
                  <a:srgbClr val="F9D924"/>
                </a:solidFill>
                <a:latin typeface="Consolas"/>
              </a:rPr>
              <a:t>Unit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])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: </a:t>
            </a:r>
            <a:r>
              <a:rPr lang="en-US" dirty="0" err="1" smtClean="0">
                <a:solidFill>
                  <a:srgbClr val="F6F6F6"/>
                </a:solidFill>
                <a:latin typeface="Consolas"/>
              </a:rPr>
              <a:t>c.</a:t>
            </a:r>
            <a:r>
              <a:rPr lang="en-US" dirty="0" err="1" smtClean="0">
                <a:solidFill>
                  <a:srgbClr val="FC4C08"/>
                </a:solidFill>
                <a:latin typeface="Consolas"/>
              </a:rPr>
              <a:t>Expr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[</a:t>
            </a:r>
            <a:r>
              <a:rPr lang="en-US" dirty="0" smtClean="0">
                <a:solidFill>
                  <a:srgbClr val="FC4C08"/>
                </a:solidFill>
                <a:latin typeface="Consolas"/>
              </a:rPr>
              <a:t>Validator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[</a:t>
            </a:r>
            <a:r>
              <a:rPr lang="en-US" dirty="0" smtClean="0">
                <a:solidFill>
                  <a:srgbClr val="FC4C08"/>
                </a:solidFill>
                <a:latin typeface="Consolas"/>
              </a:rPr>
              <a:t>T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]] = {</a:t>
            </a:r>
          </a:p>
          <a:p>
            <a:pPr marL="0" indent="0">
              <a:buNone/>
            </a:pPr>
            <a:endParaRPr lang="en-US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F9D924"/>
                </a:solidFill>
                <a:latin typeface="Consolas"/>
              </a:rPr>
              <a:t>val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dirty="0">
                <a:solidFill>
                  <a:srgbClr val="FC4C08"/>
                </a:solidFill>
                <a:latin typeface="Consolas"/>
              </a:rPr>
              <a:t>Function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(prototype :: </a:t>
            </a:r>
            <a:r>
              <a:rPr lang="en-US" dirty="0">
                <a:solidFill>
                  <a:srgbClr val="D0FE2F"/>
                </a:solidFill>
                <a:latin typeface="Consolas"/>
              </a:rPr>
              <a:t>Nil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, body) = </a:t>
            </a:r>
            <a:r>
              <a:rPr lang="en-US" dirty="0" err="1">
                <a:solidFill>
                  <a:srgbClr val="F6F6F6"/>
                </a:solidFill>
                <a:latin typeface="Consolas"/>
              </a:rPr>
              <a:t>v.tree</a:t>
            </a:r>
            <a:endParaRPr lang="en-US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dirty="0">
                <a:solidFill>
                  <a:srgbClr val="9E9E9E"/>
                </a:solidFill>
                <a:latin typeface="Consolas"/>
              </a:rPr>
              <a:t>// ... all the stuff we just discussed</a:t>
            </a:r>
            <a:endParaRPr lang="en-US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endParaRPr lang="en-US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F9D924"/>
                </a:solidFill>
                <a:latin typeface="Consolas"/>
              </a:rPr>
              <a:t>val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dirty="0">
                <a:solidFill>
                  <a:srgbClr val="FC4C08"/>
                </a:solidFill>
                <a:latin typeface="Consolas"/>
              </a:rPr>
              <a:t>rules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 = </a:t>
            </a:r>
            <a:r>
              <a:rPr lang="en-US" dirty="0" err="1">
                <a:solidFill>
                  <a:srgbClr val="F6F6F6"/>
                </a:solidFill>
                <a:latin typeface="Consolas"/>
              </a:rPr>
              <a:t>findRules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(body) map </a:t>
            </a:r>
            <a:r>
              <a:rPr lang="en-US" dirty="0" err="1">
                <a:solidFill>
                  <a:srgbClr val="F6F6F6"/>
                </a:solidFill>
                <a:latin typeface="Consolas"/>
              </a:rPr>
              <a:t>rewriteRule</a:t>
            </a:r>
            <a:endParaRPr lang="en-US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F9D924"/>
                </a:solidFill>
                <a:latin typeface="Consolas"/>
              </a:rPr>
              <a:t>val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dirty="0">
                <a:solidFill>
                  <a:srgbClr val="FC4C08"/>
                </a:solidFill>
                <a:latin typeface="Consolas"/>
              </a:rPr>
              <a:t>result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=</a:t>
            </a:r>
          </a:p>
          <a:p>
            <a:pPr marL="0" indent="0">
              <a:buNone/>
            </a:pPr>
            <a:r>
              <a:rPr lang="en-US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dirty="0" smtClean="0">
                <a:solidFill>
                  <a:srgbClr val="F6F6F6"/>
                </a:solidFill>
                <a:latin typeface="Consolas"/>
              </a:rPr>
              <a:t>   </a:t>
            </a:r>
            <a:r>
              <a:rPr lang="en-US" dirty="0" err="1">
                <a:solidFill>
                  <a:srgbClr val="F6F6F6"/>
                </a:solidFill>
                <a:latin typeface="Consolas"/>
              </a:rPr>
              <a:t>q</a:t>
            </a:r>
            <a:r>
              <a:rPr lang="en-US" dirty="0" err="1">
                <a:solidFill>
                  <a:srgbClr val="53C82E"/>
                </a:solidFill>
                <a:latin typeface="Consolas"/>
              </a:rPr>
              <a:t>"new</a:t>
            </a:r>
            <a:r>
              <a:rPr lang="en-US" dirty="0">
                <a:solidFill>
                  <a:srgbClr val="53C82E"/>
                </a:solidFill>
                <a:latin typeface="Consolas"/>
              </a:rPr>
              <a:t> </a:t>
            </a:r>
            <a:r>
              <a:rPr lang="en-US" dirty="0" err="1" smtClean="0">
                <a:solidFill>
                  <a:srgbClr val="53C82E"/>
                </a:solidFill>
                <a:latin typeface="Consolas"/>
              </a:rPr>
              <a:t>com.wix.accord.combinators.And</a:t>
            </a:r>
            <a:r>
              <a:rPr lang="en-US" dirty="0">
                <a:solidFill>
                  <a:srgbClr val="53C82E"/>
                </a:solidFill>
                <a:latin typeface="Consolas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onsolas"/>
              </a:rPr>
              <a:t>..$rules</a:t>
            </a:r>
            <a:r>
              <a:rPr lang="en-US" dirty="0">
                <a:solidFill>
                  <a:srgbClr val="53C82E"/>
                </a:solidFill>
                <a:latin typeface="Consolas"/>
              </a:rPr>
              <a:t>)"</a:t>
            </a:r>
            <a:endParaRPr lang="en-US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F6F6F6"/>
                </a:solidFill>
                <a:latin typeface="Consolas"/>
              </a:rPr>
              <a:t>c.</a:t>
            </a:r>
            <a:r>
              <a:rPr lang="en-US" dirty="0" err="1">
                <a:solidFill>
                  <a:srgbClr val="FC4C08"/>
                </a:solidFill>
                <a:latin typeface="Consolas"/>
              </a:rPr>
              <a:t>Expr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[</a:t>
            </a:r>
            <a:r>
              <a:rPr lang="en-US" dirty="0">
                <a:solidFill>
                  <a:srgbClr val="FC4C08"/>
                </a:solidFill>
                <a:latin typeface="Consolas"/>
              </a:rPr>
              <a:t>Validator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[</a:t>
            </a:r>
            <a:r>
              <a:rPr lang="en-US" dirty="0">
                <a:solidFill>
                  <a:srgbClr val="FC4C08"/>
                </a:solidFill>
                <a:latin typeface="Consolas"/>
              </a:rPr>
              <a:t>T</a:t>
            </a:r>
            <a:r>
              <a:rPr lang="en-US" dirty="0">
                <a:solidFill>
                  <a:srgbClr val="F6F6F6"/>
                </a:solidFill>
                <a:latin typeface="Consolas"/>
              </a:rPr>
              <a:t>]](result)</a:t>
            </a:r>
          </a:p>
          <a:p>
            <a:pPr marL="0" indent="0">
              <a:buNone/>
            </a:pPr>
            <a:r>
              <a:rPr lang="en-US" dirty="0">
                <a:solidFill>
                  <a:srgbClr val="F6F6F6"/>
                </a:solidFill>
                <a:latin typeface="Consolas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670066"/>
            <a:ext cx="7772400" cy="1362075"/>
          </a:xfrm>
        </p:spPr>
        <p:txBody>
          <a:bodyPr>
            <a:normAutofit/>
          </a:bodyPr>
          <a:lstStyle/>
          <a:p>
            <a:r>
              <a:rPr lang="en-US" sz="6600" dirty="0" smtClean="0"/>
              <a:t>We’re done here!</a:t>
            </a:r>
            <a:endParaRPr lang="en-US" sz="6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169879"/>
            <a:ext cx="7772400" cy="15001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Thank you for listening</a:t>
            </a:r>
            <a:endParaRPr lang="en-US" sz="36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082313" y="861943"/>
            <a:ext cx="7772400" cy="31312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ller"/>
                <a:ea typeface="+mn-ea"/>
                <a:cs typeface="Aller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ller"/>
                <a:ea typeface="+mn-ea"/>
                <a:cs typeface="Alle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ller"/>
                <a:ea typeface="+mn-ea"/>
                <a:cs typeface="Alle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ller"/>
                <a:ea typeface="+mn-ea"/>
                <a:cs typeface="Alle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ller"/>
                <a:ea typeface="+mn-ea"/>
                <a:cs typeface="Alle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>
                <a:hlinkClick r:id="rId2"/>
              </a:rPr>
              <a:t>tomer@tomergabel.com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@tomerg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4"/>
              </a:rPr>
              <a:t>http://il.linkedin.com/in/tomergabel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i="1" dirty="0" smtClean="0"/>
              <a:t>Check out Accord at:</a:t>
            </a:r>
            <a:endParaRPr lang="en-US" i="1" dirty="0" smtClean="0">
              <a:hlinkClick r:id="rId5"/>
            </a:endParaRPr>
          </a:p>
          <a:p>
            <a:r>
              <a:rPr lang="en-US" dirty="0" smtClean="0">
                <a:hlinkClick r:id="rId5"/>
              </a:rPr>
              <a:t>http://github.com/wix/accord</a:t>
            </a:r>
            <a:endParaRPr lang="en-US" dirty="0" smtClean="0"/>
          </a:p>
        </p:txBody>
      </p:sp>
      <p:pic>
        <p:nvPicPr>
          <p:cNvPr id="8" name="Picture 7" descr="LinkedIn-InBug-2C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9" y="2034938"/>
            <a:ext cx="346974" cy="305904"/>
          </a:xfrm>
          <a:prstGeom prst="rect">
            <a:avLst/>
          </a:prstGeom>
        </p:spPr>
      </p:pic>
      <p:pic>
        <p:nvPicPr>
          <p:cNvPr id="9" name="Picture 8" descr="Closed_Envelop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3" y="1036912"/>
            <a:ext cx="360000" cy="360000"/>
          </a:xfrm>
          <a:prstGeom prst="rect">
            <a:avLst/>
          </a:prstGeom>
        </p:spPr>
      </p:pic>
      <p:pic>
        <p:nvPicPr>
          <p:cNvPr id="12" name="Picture 11" descr="GitHub-Mark-Light-32px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3" y="2921076"/>
            <a:ext cx="360000" cy="360000"/>
          </a:xfrm>
          <a:prstGeom prst="rect">
            <a:avLst/>
          </a:prstGeom>
        </p:spPr>
      </p:pic>
      <p:pic>
        <p:nvPicPr>
          <p:cNvPr id="13" name="Picture 12" descr="Twitter_logo_blue (1)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64" y="1525521"/>
            <a:ext cx="362149" cy="29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9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Architecture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0613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764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Accord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Validation can </a:t>
            </a:r>
            <a:r>
              <a:rPr lang="en-US" i="1" dirty="0" smtClean="0">
                <a:solidFill>
                  <a:srgbClr val="F88600"/>
                </a:solidFill>
              </a:rPr>
              <a:t>succeed</a:t>
            </a:r>
            <a:r>
              <a:rPr lang="en-US" dirty="0" smtClean="0">
                <a:solidFill>
                  <a:srgbClr val="F8860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i="1" dirty="0" smtClean="0">
                <a:solidFill>
                  <a:srgbClr val="F88600"/>
                </a:solidFill>
              </a:rPr>
              <a:t>fail</a:t>
            </a:r>
          </a:p>
          <a:p>
            <a:r>
              <a:rPr lang="en-US" dirty="0"/>
              <a:t>A </a:t>
            </a:r>
            <a:r>
              <a:rPr lang="en-US" i="1" dirty="0">
                <a:solidFill>
                  <a:srgbClr val="F88600"/>
                </a:solidFill>
              </a:rPr>
              <a:t>failure</a:t>
            </a:r>
            <a:r>
              <a:rPr lang="en-US" i="1" dirty="0"/>
              <a:t> </a:t>
            </a:r>
            <a:r>
              <a:rPr lang="en-US" dirty="0"/>
              <a:t>comprises one or more </a:t>
            </a:r>
            <a:r>
              <a:rPr lang="en-US" i="1" dirty="0">
                <a:solidFill>
                  <a:srgbClr val="F88600"/>
                </a:solidFill>
              </a:rPr>
              <a:t>violations</a:t>
            </a:r>
            <a:endParaRPr lang="en-US" dirty="0">
              <a:solidFill>
                <a:srgbClr val="F88600"/>
              </a:solidFill>
            </a:endParaRPr>
          </a:p>
          <a:p>
            <a:endParaRPr lang="en-US" sz="1000" i="1" dirty="0" smtClean="0"/>
          </a:p>
          <a:p>
            <a:pPr marL="400050" lvl="1" indent="0">
              <a:buNone/>
            </a:pPr>
            <a:r>
              <a:rPr lang="en-US" sz="2200" dirty="0">
                <a:solidFill>
                  <a:srgbClr val="F9D924"/>
                </a:solidFill>
                <a:latin typeface="Consolas"/>
              </a:rPr>
              <a:t>sealed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dirty="0">
                <a:solidFill>
                  <a:srgbClr val="F9D924"/>
                </a:solidFill>
                <a:latin typeface="Consolas"/>
              </a:rPr>
              <a:t>trait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dirty="0">
                <a:solidFill>
                  <a:srgbClr val="FC4C08"/>
                </a:solidFill>
                <a:latin typeface="Consolas"/>
              </a:rPr>
              <a:t>Result</a:t>
            </a:r>
            <a:endParaRPr lang="en-US" sz="2200" dirty="0">
              <a:solidFill>
                <a:srgbClr val="F6F6F6"/>
              </a:solidFill>
              <a:latin typeface="Consolas"/>
            </a:endParaRPr>
          </a:p>
          <a:p>
            <a:pPr marL="400050" lvl="1" indent="0">
              <a:buNone/>
            </a:pPr>
            <a:r>
              <a:rPr lang="en-US" sz="2200" dirty="0">
                <a:solidFill>
                  <a:srgbClr val="F9D924"/>
                </a:solidFill>
                <a:latin typeface="Consolas"/>
              </a:rPr>
              <a:t>case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dirty="0">
                <a:solidFill>
                  <a:srgbClr val="F9D924"/>
                </a:solidFill>
                <a:latin typeface="Consolas"/>
              </a:rPr>
              <a:t>object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dirty="0">
                <a:solidFill>
                  <a:srgbClr val="FC4C08"/>
                </a:solidFill>
                <a:latin typeface="Consolas"/>
              </a:rPr>
              <a:t>Success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dirty="0">
                <a:solidFill>
                  <a:srgbClr val="F9D924"/>
                </a:solidFill>
                <a:latin typeface="Consolas"/>
              </a:rPr>
              <a:t>extends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i="1" dirty="0">
                <a:solidFill>
                  <a:srgbClr val="FC4C08"/>
                </a:solidFill>
                <a:latin typeface="Consolas-Italic"/>
              </a:rPr>
              <a:t>Result</a:t>
            </a:r>
            <a:endParaRPr lang="en-US" sz="2200" dirty="0">
              <a:solidFill>
                <a:srgbClr val="F6F6F6"/>
              </a:solidFill>
              <a:latin typeface="Consolas"/>
            </a:endParaRPr>
          </a:p>
          <a:p>
            <a:pPr marL="400050" lvl="1" indent="0">
              <a:buNone/>
            </a:pPr>
            <a:r>
              <a:rPr lang="en-US" sz="2200" dirty="0">
                <a:solidFill>
                  <a:srgbClr val="F9D924"/>
                </a:solidFill>
                <a:latin typeface="Consolas"/>
              </a:rPr>
              <a:t>case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dirty="0">
                <a:solidFill>
                  <a:srgbClr val="F9D924"/>
                </a:solidFill>
                <a:latin typeface="Consolas"/>
              </a:rPr>
              <a:t>class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dirty="0">
                <a:solidFill>
                  <a:srgbClr val="FC4C08"/>
                </a:solidFill>
                <a:latin typeface="Consolas"/>
              </a:rPr>
              <a:t>Failure</a:t>
            </a: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(violations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: </a:t>
            </a:r>
            <a:r>
              <a:rPr lang="en-US" sz="2200" dirty="0">
                <a:solidFill>
                  <a:srgbClr val="FC4C08"/>
                </a:solidFill>
                <a:latin typeface="Consolas"/>
              </a:rPr>
              <a:t>Set</a:t>
            </a:r>
            <a:r>
              <a:rPr lang="en-US" sz="2200" dirty="0">
                <a:solidFill>
                  <a:srgbClr val="F6F6F6"/>
                </a:solidFill>
                <a:latin typeface="Consolas"/>
              </a:rPr>
              <a:t>[</a:t>
            </a:r>
            <a:r>
              <a:rPr lang="en-US" sz="2200" dirty="0">
                <a:solidFill>
                  <a:srgbClr val="FC4C08"/>
                </a:solidFill>
                <a:latin typeface="Consolas"/>
              </a:rPr>
              <a:t>Violation</a:t>
            </a: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])</a:t>
            </a:r>
            <a:br>
              <a:rPr lang="en-US" sz="2200" dirty="0" smtClean="0">
                <a:solidFill>
                  <a:srgbClr val="F6F6F6"/>
                </a:solidFill>
                <a:latin typeface="Consolas"/>
              </a:rPr>
            </a:b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  </a:t>
            </a:r>
            <a:r>
              <a:rPr lang="en-US" sz="2200" dirty="0" smtClean="0">
                <a:solidFill>
                  <a:srgbClr val="F9D924"/>
                </a:solidFill>
                <a:latin typeface="Consolas"/>
              </a:rPr>
              <a:t>extends</a:t>
            </a:r>
            <a:r>
              <a:rPr lang="en-US" sz="2200" dirty="0" smtClean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200" i="1" dirty="0">
                <a:solidFill>
                  <a:srgbClr val="FC4C08"/>
                </a:solidFill>
                <a:latin typeface="Consolas-Italic"/>
              </a:rPr>
              <a:t>Result</a:t>
            </a:r>
            <a:endParaRPr lang="en-US" sz="2200" i="1" dirty="0" smtClean="0"/>
          </a:p>
          <a:p>
            <a:endParaRPr lang="en-US" sz="1600" dirty="0" smtClean="0"/>
          </a:p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F88600"/>
                </a:solidFill>
              </a:rPr>
              <a:t>validator</a:t>
            </a:r>
            <a:r>
              <a:rPr lang="en-US" i="1" spc="300" dirty="0" smtClean="0">
                <a:solidFill>
                  <a:srgbClr val="F88600"/>
                </a:solidFill>
              </a:rPr>
              <a:t> </a:t>
            </a:r>
            <a:r>
              <a:rPr lang="en-US" dirty="0" err="1" smtClean="0"/>
              <a:t>typeclass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sz="1000" i="1" dirty="0" smtClean="0"/>
          </a:p>
          <a:p>
            <a:pPr marL="400050" lvl="1" indent="0">
              <a:buNone/>
            </a:pPr>
            <a:r>
              <a:rPr lang="en-US" sz="2400" dirty="0">
                <a:solidFill>
                  <a:srgbClr val="F9D924"/>
                </a:solidFill>
                <a:latin typeface="Consolas"/>
              </a:rPr>
              <a:t>trait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>
                <a:solidFill>
                  <a:srgbClr val="FC4C08"/>
                </a:solidFill>
                <a:latin typeface="Consolas"/>
              </a:rPr>
              <a:t>Validator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[-</a:t>
            </a:r>
            <a:r>
              <a:rPr lang="en-US" sz="2400" dirty="0" smtClean="0">
                <a:solidFill>
                  <a:srgbClr val="FC4C08"/>
                </a:solidFill>
                <a:latin typeface="Consolas"/>
              </a:rPr>
              <a:t>T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] 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extends 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(</a:t>
            </a:r>
            <a:r>
              <a:rPr lang="en-US" sz="2400" dirty="0" smtClean="0">
                <a:solidFill>
                  <a:srgbClr val="FC4C08"/>
                </a:solidFill>
                <a:latin typeface="Consolas"/>
              </a:rPr>
              <a:t>T </a:t>
            </a:r>
            <a:r>
              <a:rPr lang="en-US" sz="2400" dirty="0">
                <a:solidFill>
                  <a:srgbClr val="FC4C08"/>
                </a:solidFill>
                <a:latin typeface="Consolas"/>
              </a:rPr>
              <a:t>⇒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 smtClean="0">
                <a:solidFill>
                  <a:srgbClr val="FC4C08"/>
                </a:solidFill>
                <a:latin typeface="Consolas"/>
              </a:rPr>
              <a:t>Result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496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Macros?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 refresher: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9D924"/>
                </a:solidFill>
                <a:latin typeface="Consolas"/>
              </a:rPr>
              <a:t>implicit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srgbClr val="F9D924"/>
                </a:solidFill>
                <a:latin typeface="Consolas"/>
              </a:rPr>
              <a:t>val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srgbClr val="FC4C08"/>
                </a:solidFill>
                <a:latin typeface="Consolas"/>
              </a:rPr>
              <a:t>personValidator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=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validator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[</a:t>
            </a:r>
            <a:r>
              <a:rPr lang="en-US" sz="2400" dirty="0" smtClean="0">
                <a:solidFill>
                  <a:srgbClr val="FC4C08"/>
                </a:solidFill>
                <a:latin typeface="Consolas"/>
              </a:rPr>
              <a:t>Person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] { p 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⇒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6F6F6"/>
                </a:solidFill>
                <a:latin typeface="Consolas"/>
              </a:rPr>
              <a:t> </a:t>
            </a: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  </a:t>
            </a:r>
            <a:r>
              <a:rPr lang="en-US" sz="2400" dirty="0" err="1">
                <a:solidFill>
                  <a:srgbClr val="F6F6F6"/>
                </a:solidFill>
                <a:latin typeface="Consolas"/>
              </a:rPr>
              <a:t>p.firstName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is </a:t>
            </a:r>
            <a:r>
              <a:rPr lang="en-US" sz="2400" dirty="0" err="1" smtClean="0">
                <a:solidFill>
                  <a:srgbClr val="F6F6F6"/>
                </a:solidFill>
                <a:latin typeface="Consolas"/>
              </a:rPr>
              <a:t>notEmpty</a:t>
            </a:r>
            <a:endParaRPr lang="en-US" sz="24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   </a:t>
            </a:r>
            <a:r>
              <a:rPr lang="en-US" sz="2400" dirty="0" err="1">
                <a:solidFill>
                  <a:srgbClr val="F6F6F6"/>
                </a:solidFill>
                <a:latin typeface="Consolas"/>
              </a:rPr>
              <a:t>p.lastName</a:t>
            </a:r>
            <a:r>
              <a:rPr lang="en-US" sz="2400" dirty="0">
                <a:solidFill>
                  <a:srgbClr val="F6F6F6"/>
                </a:solidFill>
                <a:latin typeface="Consolas"/>
              </a:rPr>
              <a:t> is </a:t>
            </a:r>
            <a:r>
              <a:rPr lang="en-US" sz="2400" dirty="0" err="1">
                <a:solidFill>
                  <a:srgbClr val="F6F6F6"/>
                </a:solidFill>
                <a:latin typeface="Consolas"/>
              </a:rPr>
              <a:t>notEmpty</a:t>
            </a:r>
            <a:endParaRPr lang="en-US" sz="24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6F6F6"/>
                </a:solidFill>
                <a:latin typeface="Consolas"/>
              </a:rPr>
              <a:t>  }</a:t>
            </a:r>
            <a:endParaRPr lang="en-US" sz="2400" dirty="0">
              <a:solidFill>
                <a:srgbClr val="F6F6F6"/>
              </a:solidFill>
              <a:latin typeface="Consola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ight Brace 2"/>
          <p:cNvSpPr/>
          <p:nvPr/>
        </p:nvSpPr>
        <p:spPr>
          <a:xfrm>
            <a:off x="5194089" y="3741507"/>
            <a:ext cx="400426" cy="732283"/>
          </a:xfrm>
          <a:prstGeom prst="rightBrace">
            <a:avLst/>
          </a:prstGeom>
          <a:ln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86041" y="3756497"/>
            <a:ext cx="3092285" cy="64633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3600" dirty="0" smtClean="0"/>
              <a:t>Implicit “and”</a:t>
            </a:r>
            <a:endParaRPr lang="en-US" sz="3600" dirty="0"/>
          </a:p>
        </p:txBody>
      </p:sp>
      <p:sp>
        <p:nvSpPr>
          <p:cNvPr id="6" name="Line Callout 1 5"/>
          <p:cNvSpPr/>
          <p:nvPr/>
        </p:nvSpPr>
        <p:spPr>
          <a:xfrm>
            <a:off x="3294929" y="4954351"/>
            <a:ext cx="5239852" cy="1331999"/>
          </a:xfrm>
          <a:prstGeom prst="borderCallout1">
            <a:avLst>
              <a:gd name="adj1" fmla="val 33353"/>
              <a:gd name="adj2" fmla="val -2438"/>
              <a:gd name="adj3" fmla="val -34811"/>
              <a:gd name="adj4" fmla="val -15152"/>
            </a:avLst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Automatic description</a:t>
            </a:r>
          </a:p>
          <a:p>
            <a:pPr algn="ctr"/>
            <a:r>
              <a:rPr lang="en-US" sz="3600" dirty="0" smtClean="0"/>
              <a:t>generation</a:t>
            </a: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928826" y="4096207"/>
            <a:ext cx="240255" cy="1315821"/>
          </a:xfrm>
          <a:prstGeom prst="line">
            <a:avLst/>
          </a:prstGeom>
          <a:ln w="25400" cmpd="sng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37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Disclosure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/>
              <a:t>Macros are </a:t>
            </a:r>
            <a:r>
              <a:rPr lang="en-US" sz="4000" i="1" dirty="0">
                <a:solidFill>
                  <a:schemeClr val="accent2"/>
                </a:solidFill>
              </a:rPr>
              <a:t>experimental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/>
              <a:t>Macros are </a:t>
            </a:r>
            <a:r>
              <a:rPr lang="en-US" sz="4000" i="1" dirty="0">
                <a:solidFill>
                  <a:srgbClr val="F88600"/>
                </a:solidFill>
              </a:rPr>
              <a:t>hard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/>
              <a:t>I will gloss over a lot of </a:t>
            </a:r>
            <a:r>
              <a:rPr lang="en-US" sz="4000" i="1" dirty="0" smtClean="0">
                <a:solidFill>
                  <a:schemeClr val="accent2"/>
                </a:solidFill>
              </a:rPr>
              <a:t>details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/>
              <a:t>… and </a:t>
            </a:r>
            <a:r>
              <a:rPr lang="en-US" sz="4000" i="1" dirty="0" smtClean="0">
                <a:solidFill>
                  <a:srgbClr val="F88600"/>
                </a:solidFill>
              </a:rPr>
              <a:t>simplify</a:t>
            </a:r>
            <a:r>
              <a:rPr lang="en-US" sz="4000" dirty="0" smtClean="0">
                <a:solidFill>
                  <a:srgbClr val="F88600"/>
                </a:solidFill>
              </a:rPr>
              <a:t> </a:t>
            </a:r>
            <a:r>
              <a:rPr lang="en-US" sz="4000" dirty="0" smtClean="0"/>
              <a:t>a lot of things</a:t>
            </a:r>
            <a:endParaRPr lang="en-US" sz="4000" dirty="0"/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25961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Syntax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dirty="0" smtClean="0"/>
              <a:t>An intermediate representation of code</a:t>
            </a:r>
          </a:p>
          <a:p>
            <a:pPr lvl="1">
              <a:lnSpc>
                <a:spcPct val="140000"/>
              </a:lnSpc>
            </a:pPr>
            <a:r>
              <a:rPr lang="en-US" i="1" dirty="0" smtClean="0">
                <a:solidFill>
                  <a:srgbClr val="F88600"/>
                </a:solidFill>
              </a:rPr>
              <a:t>Structure</a:t>
            </a:r>
            <a:r>
              <a:rPr lang="en-US" dirty="0" smtClean="0">
                <a:solidFill>
                  <a:srgbClr val="F88600"/>
                </a:solidFill>
              </a:rPr>
              <a:t> </a:t>
            </a:r>
            <a:r>
              <a:rPr lang="en-US" dirty="0" smtClean="0"/>
              <a:t>(semantics)</a:t>
            </a:r>
          </a:p>
          <a:p>
            <a:pPr lvl="1">
              <a:lnSpc>
                <a:spcPct val="140000"/>
              </a:lnSpc>
            </a:pPr>
            <a:r>
              <a:rPr lang="en-US" i="1" dirty="0" smtClean="0">
                <a:solidFill>
                  <a:srgbClr val="F88600"/>
                </a:solidFill>
              </a:rPr>
              <a:t>Metadata</a:t>
            </a:r>
            <a:r>
              <a:rPr lang="en-US" i="1" dirty="0" smtClean="0"/>
              <a:t> </a:t>
            </a:r>
            <a:r>
              <a:rPr lang="en-US" dirty="0" smtClean="0"/>
              <a:t>(e.g. types) – optional!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Provided by the </a:t>
            </a:r>
            <a:r>
              <a:rPr lang="en-US" i="1" dirty="0" smtClean="0">
                <a:solidFill>
                  <a:srgbClr val="F88600"/>
                </a:solidFill>
              </a:rPr>
              <a:t>reflection API</a:t>
            </a:r>
            <a:endParaRPr lang="en-US" dirty="0" smtClean="0">
              <a:solidFill>
                <a:srgbClr val="F88600"/>
              </a:solidFill>
            </a:endParaRPr>
          </a:p>
          <a:p>
            <a:pPr>
              <a:lnSpc>
                <a:spcPct val="140000"/>
              </a:lnSpc>
            </a:pPr>
            <a:r>
              <a:rPr lang="en-US" dirty="0" smtClean="0"/>
              <a:t>Alas, mutable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Until Dotty comes along</a:t>
            </a:r>
          </a:p>
          <a:p>
            <a:pPr lvl="1">
              <a:lnSpc>
                <a:spcPct val="140000"/>
              </a:lnSpc>
            </a:pPr>
            <a:endParaRPr lang="en-US" dirty="0" smtClean="0"/>
          </a:p>
          <a:p>
            <a:pPr>
              <a:lnSpc>
                <a:spcPct val="14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103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omer-Wix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Aller">
      <a:majorFont>
        <a:latin typeface="Aller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ller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Tomer-Wix.thmx</Template>
  <TotalTime>15183</TotalTime>
  <Words>1779</Words>
  <Application>Microsoft Macintosh PowerPoint</Application>
  <PresentationFormat>On-screen Show (4:3)</PresentationFormat>
  <Paragraphs>439</Paragraphs>
  <Slides>48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Tomer-Wix</vt:lpstr>
      <vt:lpstr>Leveraging Scala Macros for Better Validation</vt:lpstr>
      <vt:lpstr>I Have a Dream</vt:lpstr>
      <vt:lpstr>I Have a Dream</vt:lpstr>
      <vt:lpstr>Enter: Accord.</vt:lpstr>
      <vt:lpstr>Basic Architecture</vt:lpstr>
      <vt:lpstr>The Accord API</vt:lpstr>
      <vt:lpstr>Why Macros?</vt:lpstr>
      <vt:lpstr>Full Disclosure</vt:lpstr>
      <vt:lpstr>Abstract Syntax Trees</vt:lpstr>
      <vt:lpstr>Abstract Syntax Trees</vt:lpstr>
      <vt:lpstr>Abstract Syntax Trees</vt:lpstr>
      <vt:lpstr>Abstract Syntax Trees</vt:lpstr>
      <vt:lpstr>Abstract Syntax Trees</vt:lpstr>
      <vt:lpstr>Def Macro 101</vt:lpstr>
      <vt:lpstr>Def Macro 101</vt:lpstr>
      <vt:lpstr>Def Macro 101</vt:lpstr>
      <vt:lpstr>Basic Architecture</vt:lpstr>
      <vt:lpstr>Overview</vt:lpstr>
      <vt:lpstr>Signature</vt:lpstr>
      <vt:lpstr>Brace yourselves</vt:lpstr>
      <vt:lpstr>Walkthrough</vt:lpstr>
      <vt:lpstr>Walkthrough</vt:lpstr>
      <vt:lpstr>Search for Rule</vt:lpstr>
      <vt:lpstr>Search for Rule</vt:lpstr>
      <vt:lpstr>Search for Rule</vt:lpstr>
      <vt:lpstr>Walkthrough</vt:lpstr>
      <vt:lpstr>Process Rule</vt:lpstr>
      <vt:lpstr>Process Rule</vt:lpstr>
      <vt:lpstr>Process Rule</vt:lpstr>
      <vt:lpstr>Process Rule</vt:lpstr>
      <vt:lpstr>Process Rule</vt:lpstr>
      <vt:lpstr>Process Rule</vt:lpstr>
      <vt:lpstr>Process Rule</vt:lpstr>
      <vt:lpstr>Process Rule</vt:lpstr>
      <vt:lpstr>Process Rule</vt:lpstr>
      <vt:lpstr>Walkthrough</vt:lpstr>
      <vt:lpstr>Generate Description</vt:lpstr>
      <vt:lpstr>Generate Description</vt:lpstr>
      <vt:lpstr>Generate Description</vt:lpstr>
      <vt:lpstr>Walkthrough</vt:lpstr>
      <vt:lpstr>Rewrite Rule</vt:lpstr>
      <vt:lpstr>Quasiquotes</vt:lpstr>
      <vt:lpstr>Quasiquotes</vt:lpstr>
      <vt:lpstr>Rewrite Rule</vt:lpstr>
      <vt:lpstr>Rewrite Rule</vt:lpstr>
      <vt:lpstr>The Last Mile</vt:lpstr>
      <vt:lpstr>Epilogue</vt:lpstr>
      <vt:lpstr>We’re done here!</vt:lpstr>
    </vt:vector>
  </TitlesOfParts>
  <Company>Wix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Scala Macros for Better Validation</dc:title>
  <dc:creator>Tomer Gabel</dc:creator>
  <cp:lastModifiedBy>Tomer Gabel</cp:lastModifiedBy>
  <cp:revision>90</cp:revision>
  <dcterms:created xsi:type="dcterms:W3CDTF">2014-09-12T13:53:15Z</dcterms:created>
  <dcterms:modified xsi:type="dcterms:W3CDTF">2014-09-25T22:30:10Z</dcterms:modified>
</cp:coreProperties>
</file>