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257" r:id="rId5"/>
    <p:sldId id="309" r:id="rId6"/>
    <p:sldId id="310" r:id="rId7"/>
    <p:sldId id="311" r:id="rId8"/>
    <p:sldId id="312" r:id="rId9"/>
    <p:sldId id="313" r:id="rId10"/>
    <p:sldId id="287" r:id="rId11"/>
    <p:sldId id="308" r:id="rId12"/>
    <p:sldId id="291" r:id="rId13"/>
    <p:sldId id="299" r:id="rId14"/>
    <p:sldId id="305" r:id="rId15"/>
    <p:sldId id="307" r:id="rId16"/>
    <p:sldId id="314" r:id="rId17"/>
    <p:sldId id="298" r:id="rId18"/>
    <p:sldId id="285" r:id="rId19"/>
    <p:sldId id="30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arajan, Raj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8" autoAdjust="0"/>
    <p:restoredTop sz="80580" autoAdjust="0"/>
  </p:normalViewPr>
  <p:slideViewPr>
    <p:cSldViewPr snapToGrid="0" snapToObjects="1">
      <p:cViewPr>
        <p:scale>
          <a:sx n="120" d="100"/>
          <a:sy n="120" d="100"/>
        </p:scale>
        <p:origin x="-1088" y="-760"/>
      </p:cViewPr>
      <p:guideLst>
        <p:guide orient="horz" pos="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4"/>
    </p:cViewPr>
  </p:sorterViewPr>
  <p:notesViewPr>
    <p:cSldViewPr snapToGrid="0" snapToObjects="1">
      <p:cViewPr>
        <p:scale>
          <a:sx n="155" d="100"/>
          <a:sy n="155" d="100"/>
        </p:scale>
        <p:origin x="-2256" y="4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52238-0DC2-464C-A5E9-F3557225DE6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0E6C1-ADEA-434C-AEA3-C281D013E723}">
      <dgm:prSet/>
      <dgm:spPr/>
      <dgm:t>
        <a:bodyPr/>
        <a:lstStyle/>
        <a:p>
          <a:pPr rtl="0"/>
          <a:r>
            <a:rPr lang="en-US" smtClean="0"/>
            <a:t>Developers</a:t>
          </a:r>
          <a:endParaRPr lang="en-US"/>
        </a:p>
      </dgm:t>
    </dgm:pt>
    <dgm:pt modelId="{749517C5-BAD0-1E40-B1D5-6E083A3AF122}" type="parTrans" cxnId="{EB5BEF04-869E-5C43-8327-493030F89260}">
      <dgm:prSet/>
      <dgm:spPr/>
      <dgm:t>
        <a:bodyPr/>
        <a:lstStyle/>
        <a:p>
          <a:endParaRPr lang="en-US"/>
        </a:p>
      </dgm:t>
    </dgm:pt>
    <dgm:pt modelId="{8CACDCF9-2F35-6F4C-A34F-1C615D9F8A6A}" type="sibTrans" cxnId="{EB5BEF04-869E-5C43-8327-493030F89260}">
      <dgm:prSet/>
      <dgm:spPr/>
      <dgm:t>
        <a:bodyPr/>
        <a:lstStyle/>
        <a:p>
          <a:endParaRPr lang="en-US"/>
        </a:p>
      </dgm:t>
    </dgm:pt>
    <dgm:pt modelId="{E206E935-A5DD-E34D-8EB8-A8AB83E68E4A}">
      <dgm:prSet/>
      <dgm:spPr/>
      <dgm:t>
        <a:bodyPr/>
        <a:lstStyle/>
        <a:p>
          <a:pPr rtl="0"/>
          <a:r>
            <a:rPr lang="en-US" dirty="0" smtClean="0"/>
            <a:t>Painful – what were they thinking?</a:t>
          </a:r>
          <a:endParaRPr lang="en-US" dirty="0"/>
        </a:p>
      </dgm:t>
    </dgm:pt>
    <dgm:pt modelId="{F236FCB6-3C71-EB4D-92AD-93D2E7948A9B}" type="parTrans" cxnId="{84BD02FD-004D-E049-99A4-2ABD76D230CD}">
      <dgm:prSet/>
      <dgm:spPr/>
      <dgm:t>
        <a:bodyPr/>
        <a:lstStyle/>
        <a:p>
          <a:endParaRPr lang="en-US"/>
        </a:p>
      </dgm:t>
    </dgm:pt>
    <dgm:pt modelId="{7297FD8B-5E54-6646-9CB0-A8D07FD3083F}" type="sibTrans" cxnId="{84BD02FD-004D-E049-99A4-2ABD76D230CD}">
      <dgm:prSet/>
      <dgm:spPr/>
      <dgm:t>
        <a:bodyPr/>
        <a:lstStyle/>
        <a:p>
          <a:endParaRPr lang="en-US"/>
        </a:p>
      </dgm:t>
    </dgm:pt>
    <dgm:pt modelId="{44C62C1B-FFAA-4641-8EF9-0E511239DB24}">
      <dgm:prSet/>
      <dgm:spPr/>
      <dgm:t>
        <a:bodyPr/>
        <a:lstStyle/>
        <a:p>
          <a:pPr rtl="0"/>
          <a:r>
            <a:rPr lang="en-US" dirty="0" smtClean="0"/>
            <a:t>Managers</a:t>
          </a:r>
          <a:endParaRPr lang="en-US" dirty="0"/>
        </a:p>
      </dgm:t>
    </dgm:pt>
    <dgm:pt modelId="{5CFC9471-103A-4140-B783-C18B3B5F78C5}" type="parTrans" cxnId="{072F938B-74A8-3549-BA05-FD3A89B957F1}">
      <dgm:prSet/>
      <dgm:spPr/>
      <dgm:t>
        <a:bodyPr/>
        <a:lstStyle/>
        <a:p>
          <a:endParaRPr lang="en-US"/>
        </a:p>
      </dgm:t>
    </dgm:pt>
    <dgm:pt modelId="{B976D061-2524-2340-972B-6105DC774458}" type="sibTrans" cxnId="{072F938B-74A8-3549-BA05-FD3A89B957F1}">
      <dgm:prSet/>
      <dgm:spPr/>
      <dgm:t>
        <a:bodyPr/>
        <a:lstStyle/>
        <a:p>
          <a:endParaRPr lang="en-US"/>
        </a:p>
      </dgm:t>
    </dgm:pt>
    <dgm:pt modelId="{B7B7C0A9-44EF-9348-9902-353D70B8F9F1}">
      <dgm:prSet/>
      <dgm:spPr/>
      <dgm:t>
        <a:bodyPr/>
        <a:lstStyle/>
        <a:p>
          <a:pPr rtl="0"/>
          <a:r>
            <a:rPr lang="en-US" dirty="0" smtClean="0"/>
            <a:t>Costly – I have no time for this</a:t>
          </a:r>
          <a:endParaRPr lang="en-US" dirty="0"/>
        </a:p>
      </dgm:t>
    </dgm:pt>
    <dgm:pt modelId="{A4F6237A-A1C7-FC42-8566-7F6298AEFB36}" type="parTrans" cxnId="{8AB6805E-5BC0-B14C-9120-6605FAFFD9E5}">
      <dgm:prSet/>
      <dgm:spPr/>
      <dgm:t>
        <a:bodyPr/>
        <a:lstStyle/>
        <a:p>
          <a:endParaRPr lang="en-US"/>
        </a:p>
      </dgm:t>
    </dgm:pt>
    <dgm:pt modelId="{0D2A2DCF-7E9B-6443-BDCA-FB410986789E}" type="sibTrans" cxnId="{8AB6805E-5BC0-B14C-9120-6605FAFFD9E5}">
      <dgm:prSet/>
      <dgm:spPr/>
      <dgm:t>
        <a:bodyPr/>
        <a:lstStyle/>
        <a:p>
          <a:endParaRPr lang="en-US"/>
        </a:p>
      </dgm:t>
    </dgm:pt>
    <dgm:pt modelId="{B7B1AFA0-3C8A-834A-BB79-75274132B889}">
      <dgm:prSet/>
      <dgm:spPr/>
      <dgm:t>
        <a:bodyPr/>
        <a:lstStyle/>
        <a:p>
          <a:pPr rtl="0"/>
          <a:r>
            <a:rPr lang="en-US" dirty="0" smtClean="0"/>
            <a:t>Why this often?</a:t>
          </a:r>
          <a:endParaRPr lang="en-US" dirty="0"/>
        </a:p>
      </dgm:t>
    </dgm:pt>
    <dgm:pt modelId="{7011F486-AD37-044E-A463-0E83C15EDA17}" type="parTrans" cxnId="{CDBA8D11-7008-8B4C-84C4-8C0DF6D9D964}">
      <dgm:prSet/>
      <dgm:spPr/>
      <dgm:t>
        <a:bodyPr/>
        <a:lstStyle/>
        <a:p>
          <a:endParaRPr lang="en-US"/>
        </a:p>
      </dgm:t>
    </dgm:pt>
    <dgm:pt modelId="{654949EE-41E6-AD46-879A-32F8729E584D}" type="sibTrans" cxnId="{CDBA8D11-7008-8B4C-84C4-8C0DF6D9D964}">
      <dgm:prSet/>
      <dgm:spPr/>
      <dgm:t>
        <a:bodyPr/>
        <a:lstStyle/>
        <a:p>
          <a:endParaRPr lang="en-US"/>
        </a:p>
      </dgm:t>
    </dgm:pt>
    <dgm:pt modelId="{7E0C861F-91EE-1549-9975-B882B51FE657}">
      <dgm:prSet/>
      <dgm:spPr/>
      <dgm:t>
        <a:bodyPr/>
        <a:lstStyle/>
        <a:p>
          <a:pPr rtl="0"/>
          <a:r>
            <a:rPr lang="en-US" dirty="0" smtClean="0"/>
            <a:t>Boring/vague release notes</a:t>
          </a:r>
          <a:endParaRPr lang="en-US" dirty="0"/>
        </a:p>
      </dgm:t>
    </dgm:pt>
    <dgm:pt modelId="{38B868DE-F25A-154B-AA66-D5CBDAD4CF55}" type="parTrans" cxnId="{A1F1884D-3AF5-8A4E-B082-CF270FDBFDF5}">
      <dgm:prSet/>
      <dgm:spPr/>
      <dgm:t>
        <a:bodyPr/>
        <a:lstStyle/>
        <a:p>
          <a:endParaRPr lang="en-US"/>
        </a:p>
      </dgm:t>
    </dgm:pt>
    <dgm:pt modelId="{CC48522D-E1F7-C044-ACB7-5BAC2369416E}" type="sibTrans" cxnId="{A1F1884D-3AF5-8A4E-B082-CF270FDBFDF5}">
      <dgm:prSet/>
      <dgm:spPr/>
      <dgm:t>
        <a:bodyPr/>
        <a:lstStyle/>
        <a:p>
          <a:endParaRPr lang="en-US"/>
        </a:p>
      </dgm:t>
    </dgm:pt>
    <dgm:pt modelId="{3467E2C1-E7E9-3340-AB0D-8F41D9991D15}">
      <dgm:prSet/>
      <dgm:spPr/>
      <dgm:t>
        <a:bodyPr/>
        <a:lstStyle/>
        <a:p>
          <a:pPr rtl="0"/>
          <a:r>
            <a:rPr lang="en-US" dirty="0" smtClean="0"/>
            <a:t>Trial-n-Error</a:t>
          </a:r>
          <a:endParaRPr lang="en-US" dirty="0"/>
        </a:p>
      </dgm:t>
    </dgm:pt>
    <dgm:pt modelId="{ACFA0ABD-2E1C-3F43-A047-291639494AB1}" type="parTrans" cxnId="{38654A32-A112-5748-8846-5DA6FDEF9E01}">
      <dgm:prSet/>
      <dgm:spPr/>
      <dgm:t>
        <a:bodyPr/>
        <a:lstStyle/>
        <a:p>
          <a:endParaRPr lang="en-US"/>
        </a:p>
      </dgm:t>
    </dgm:pt>
    <dgm:pt modelId="{4AFD82FA-802A-C643-A0AC-52F71AC2553E}" type="sibTrans" cxnId="{38654A32-A112-5748-8846-5DA6FDEF9E01}">
      <dgm:prSet/>
      <dgm:spPr/>
      <dgm:t>
        <a:bodyPr/>
        <a:lstStyle/>
        <a:p>
          <a:endParaRPr lang="en-US"/>
        </a:p>
      </dgm:t>
    </dgm:pt>
    <dgm:pt modelId="{D76CE650-1D93-C549-9DD3-73E0B10063BF}">
      <dgm:prSet/>
      <dgm:spPr/>
      <dgm:t>
        <a:bodyPr/>
        <a:lstStyle/>
        <a:p>
          <a:pPr rtl="0"/>
          <a:r>
            <a:rPr lang="en-US" dirty="0" smtClean="0"/>
            <a:t>Testers</a:t>
          </a:r>
          <a:endParaRPr lang="en-US" dirty="0"/>
        </a:p>
      </dgm:t>
    </dgm:pt>
    <dgm:pt modelId="{1971CB64-ED41-F046-A0AE-52142D2A3202}" type="parTrans" cxnId="{4A8CD649-D009-3646-A004-288EA6D86EDA}">
      <dgm:prSet/>
      <dgm:spPr/>
      <dgm:t>
        <a:bodyPr/>
        <a:lstStyle/>
        <a:p>
          <a:endParaRPr lang="en-US"/>
        </a:p>
      </dgm:t>
    </dgm:pt>
    <dgm:pt modelId="{03C878AE-E9AA-4D44-A6DA-CA1B31B7B727}" type="sibTrans" cxnId="{4A8CD649-D009-3646-A004-288EA6D86EDA}">
      <dgm:prSet/>
      <dgm:spPr/>
      <dgm:t>
        <a:bodyPr/>
        <a:lstStyle/>
        <a:p>
          <a:endParaRPr lang="en-US"/>
        </a:p>
      </dgm:t>
    </dgm:pt>
    <dgm:pt modelId="{E1C8AAEB-B939-1E4D-873C-07058BCF9F20}">
      <dgm:prSet/>
      <dgm:spPr/>
      <dgm:t>
        <a:bodyPr/>
        <a:lstStyle/>
        <a:p>
          <a:pPr rtl="0"/>
          <a:r>
            <a:rPr lang="en-US" dirty="0" smtClean="0"/>
            <a:t>Upgrades breaks test cases</a:t>
          </a:r>
          <a:endParaRPr lang="en-US" dirty="0"/>
        </a:p>
      </dgm:t>
    </dgm:pt>
    <dgm:pt modelId="{0AB1FF03-EA47-1345-A5D1-08852F881402}" type="parTrans" cxnId="{D4F622D7-AE02-8E4F-B2A4-34ADD4B146A7}">
      <dgm:prSet/>
      <dgm:spPr/>
      <dgm:t>
        <a:bodyPr/>
        <a:lstStyle/>
        <a:p>
          <a:endParaRPr lang="en-US"/>
        </a:p>
      </dgm:t>
    </dgm:pt>
    <dgm:pt modelId="{05CB8575-63FE-3246-89FC-966466C6872A}" type="sibTrans" cxnId="{D4F622D7-AE02-8E4F-B2A4-34ADD4B146A7}">
      <dgm:prSet/>
      <dgm:spPr/>
      <dgm:t>
        <a:bodyPr/>
        <a:lstStyle/>
        <a:p>
          <a:endParaRPr lang="en-US"/>
        </a:p>
      </dgm:t>
    </dgm:pt>
    <dgm:pt modelId="{6664CADD-3233-424D-B945-274F1FDA3752}">
      <dgm:prSet/>
      <dgm:spPr/>
      <dgm:t>
        <a:bodyPr/>
        <a:lstStyle/>
        <a:p>
          <a:pPr rtl="0"/>
          <a:r>
            <a:rPr lang="en-US" dirty="0" smtClean="0"/>
            <a:t>Long regression cycles</a:t>
          </a:r>
          <a:endParaRPr lang="en-US" dirty="0"/>
        </a:p>
      </dgm:t>
    </dgm:pt>
    <dgm:pt modelId="{C1175B35-AD56-0B4E-A071-E609B897E86F}" type="parTrans" cxnId="{02C9D211-7CEE-AD47-81E5-1001B7C0707F}">
      <dgm:prSet/>
      <dgm:spPr/>
      <dgm:t>
        <a:bodyPr/>
        <a:lstStyle/>
        <a:p>
          <a:endParaRPr lang="en-US"/>
        </a:p>
      </dgm:t>
    </dgm:pt>
    <dgm:pt modelId="{1DC50682-97F6-6341-903E-5A0CF1854657}" type="sibTrans" cxnId="{02C9D211-7CEE-AD47-81E5-1001B7C0707F}">
      <dgm:prSet/>
      <dgm:spPr/>
      <dgm:t>
        <a:bodyPr/>
        <a:lstStyle/>
        <a:p>
          <a:endParaRPr lang="en-US"/>
        </a:p>
      </dgm:t>
    </dgm:pt>
    <dgm:pt modelId="{D0DCB790-0B4F-3849-B3A6-6EACA9FBAE5A}">
      <dgm:prSet/>
      <dgm:spPr/>
      <dgm:t>
        <a:bodyPr/>
        <a:lstStyle/>
        <a:p>
          <a:pPr rtl="0"/>
          <a:r>
            <a:rPr lang="en-US" dirty="0" smtClean="0"/>
            <a:t>Collateral damage</a:t>
          </a:r>
          <a:endParaRPr lang="en-US" dirty="0"/>
        </a:p>
      </dgm:t>
    </dgm:pt>
    <dgm:pt modelId="{9B332C41-2EDD-FD43-B031-BF6D2795B499}" type="parTrans" cxnId="{7E32494D-355D-C948-A26C-88CE69239EB0}">
      <dgm:prSet/>
      <dgm:spPr/>
      <dgm:t>
        <a:bodyPr/>
        <a:lstStyle/>
        <a:p>
          <a:endParaRPr lang="en-US"/>
        </a:p>
      </dgm:t>
    </dgm:pt>
    <dgm:pt modelId="{742A0E75-A3B2-E448-8803-97AF0B698BDF}" type="sibTrans" cxnId="{7E32494D-355D-C948-A26C-88CE69239EB0}">
      <dgm:prSet/>
      <dgm:spPr/>
      <dgm:t>
        <a:bodyPr/>
        <a:lstStyle/>
        <a:p>
          <a:endParaRPr lang="en-US"/>
        </a:p>
      </dgm:t>
    </dgm:pt>
    <dgm:pt modelId="{3C96C51C-EE97-E845-B29C-D57E34229E8E}">
      <dgm:prSet/>
      <dgm:spPr/>
      <dgm:t>
        <a:bodyPr/>
        <a:lstStyle/>
        <a:p>
          <a:pPr rtl="0"/>
          <a:r>
            <a:rPr lang="en-US" dirty="0" smtClean="0"/>
            <a:t>When will my team’s feature-request rollout?</a:t>
          </a:r>
          <a:endParaRPr lang="en-US" dirty="0"/>
        </a:p>
      </dgm:t>
    </dgm:pt>
    <dgm:pt modelId="{E295B0F0-89BF-BA42-958E-1D2358A68869}" type="parTrans" cxnId="{5FFAA62C-F151-974F-BDBF-03784C366C49}">
      <dgm:prSet/>
      <dgm:spPr/>
      <dgm:t>
        <a:bodyPr/>
        <a:lstStyle/>
        <a:p>
          <a:endParaRPr lang="en-US"/>
        </a:p>
      </dgm:t>
    </dgm:pt>
    <dgm:pt modelId="{D63E763F-064C-E14B-B2DA-E0F86AC050D3}" type="sibTrans" cxnId="{5FFAA62C-F151-974F-BDBF-03784C366C49}">
      <dgm:prSet/>
      <dgm:spPr/>
      <dgm:t>
        <a:bodyPr/>
        <a:lstStyle/>
        <a:p>
          <a:endParaRPr lang="en-US"/>
        </a:p>
      </dgm:t>
    </dgm:pt>
    <dgm:pt modelId="{DF604C60-02BC-7547-A843-A8711257CDF9}">
      <dgm:prSet/>
      <dgm:spPr/>
      <dgm:t>
        <a:bodyPr/>
        <a:lstStyle/>
        <a:p>
          <a:pPr rtl="0"/>
          <a:r>
            <a:rPr lang="en-US" dirty="0" smtClean="0"/>
            <a:t>When will this bug be fixed?</a:t>
          </a:r>
          <a:endParaRPr lang="en-US" dirty="0"/>
        </a:p>
      </dgm:t>
    </dgm:pt>
    <dgm:pt modelId="{60E11C1D-65A7-614D-8871-354DA25ADE72}" type="parTrans" cxnId="{F5D2DC1C-1F8B-454F-A45B-F7005CD70971}">
      <dgm:prSet/>
      <dgm:spPr/>
      <dgm:t>
        <a:bodyPr/>
        <a:lstStyle/>
        <a:p>
          <a:endParaRPr lang="en-US"/>
        </a:p>
      </dgm:t>
    </dgm:pt>
    <dgm:pt modelId="{CA36D98C-0201-A74D-BFB3-07A5E3064552}" type="sibTrans" cxnId="{F5D2DC1C-1F8B-454F-A45B-F7005CD70971}">
      <dgm:prSet/>
      <dgm:spPr/>
      <dgm:t>
        <a:bodyPr/>
        <a:lstStyle/>
        <a:p>
          <a:endParaRPr lang="en-US"/>
        </a:p>
      </dgm:t>
    </dgm:pt>
    <dgm:pt modelId="{36DE6339-F8E6-6643-9FE6-52EF8F303141}" type="pres">
      <dgm:prSet presAssocID="{B6752238-0DC2-464C-A5E9-F3557225D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4704D9-1150-184A-82C7-322D922FA6FA}" type="pres">
      <dgm:prSet presAssocID="{86F0E6C1-ADEA-434C-AEA3-C281D013E723}" presName="linNode" presStyleCnt="0"/>
      <dgm:spPr/>
    </dgm:pt>
    <dgm:pt modelId="{FC60B8E5-37BB-6346-9F8A-C2A78470CEFE}" type="pres">
      <dgm:prSet presAssocID="{86F0E6C1-ADEA-434C-AEA3-C281D013E72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425F2-5EE4-0849-B0B6-14DF0E58F2D6}" type="pres">
      <dgm:prSet presAssocID="{86F0E6C1-ADEA-434C-AEA3-C281D013E72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53E11-23AC-BC4E-8B6F-5ECAD1BF4B3B}" type="pres">
      <dgm:prSet presAssocID="{8CACDCF9-2F35-6F4C-A34F-1C615D9F8A6A}" presName="sp" presStyleCnt="0"/>
      <dgm:spPr/>
    </dgm:pt>
    <dgm:pt modelId="{3E3B1AD3-D765-EB47-81C2-FF76244F94E8}" type="pres">
      <dgm:prSet presAssocID="{44C62C1B-FFAA-4641-8EF9-0E511239DB24}" presName="linNode" presStyleCnt="0"/>
      <dgm:spPr/>
    </dgm:pt>
    <dgm:pt modelId="{37E5F4A8-A872-4B4A-A059-4CEC7004050E}" type="pres">
      <dgm:prSet presAssocID="{44C62C1B-FFAA-4641-8EF9-0E511239DB2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B33DF-AA67-454D-B35F-64008202FCFB}" type="pres">
      <dgm:prSet presAssocID="{44C62C1B-FFAA-4641-8EF9-0E511239DB2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A45B2-87C4-4743-AF6F-B82B8FD555BD}" type="pres">
      <dgm:prSet presAssocID="{B976D061-2524-2340-972B-6105DC774458}" presName="sp" presStyleCnt="0"/>
      <dgm:spPr/>
    </dgm:pt>
    <dgm:pt modelId="{FE343E81-6790-B149-813D-BBE1EC9FC54E}" type="pres">
      <dgm:prSet presAssocID="{D76CE650-1D93-C549-9DD3-73E0B10063BF}" presName="linNode" presStyleCnt="0"/>
      <dgm:spPr/>
    </dgm:pt>
    <dgm:pt modelId="{539028F5-6B21-2A42-8F76-210F1F868FBB}" type="pres">
      <dgm:prSet presAssocID="{D76CE650-1D93-C549-9DD3-73E0B10063B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324CE-3797-4645-AE1D-08B9ACE02C61}" type="pres">
      <dgm:prSet presAssocID="{D76CE650-1D93-C549-9DD3-73E0B10063B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A8D11-7008-8B4C-84C4-8C0DF6D9D964}" srcId="{44C62C1B-FFAA-4641-8EF9-0E511239DB24}" destId="{B7B1AFA0-3C8A-834A-BB79-75274132B889}" srcOrd="1" destOrd="0" parTransId="{7011F486-AD37-044E-A463-0E83C15EDA17}" sibTransId="{654949EE-41E6-AD46-879A-32F8729E584D}"/>
    <dgm:cxn modelId="{4A8CD649-D009-3646-A004-288EA6D86EDA}" srcId="{B6752238-0DC2-464C-A5E9-F3557225DE65}" destId="{D76CE650-1D93-C549-9DD3-73E0B10063BF}" srcOrd="2" destOrd="0" parTransId="{1971CB64-ED41-F046-A0AE-52142D2A3202}" sibTransId="{03C878AE-E9AA-4D44-A6DA-CA1B31B7B727}"/>
    <dgm:cxn modelId="{1A67A887-31CD-A94C-9B92-B29516E257C3}" type="presOf" srcId="{E206E935-A5DD-E34D-8EB8-A8AB83E68E4A}" destId="{76E425F2-5EE4-0849-B0B6-14DF0E58F2D6}" srcOrd="0" destOrd="0" presId="urn:microsoft.com/office/officeart/2005/8/layout/vList5"/>
    <dgm:cxn modelId="{636E8037-0481-1D44-9C2B-C13A044854DB}" type="presOf" srcId="{DF604C60-02BC-7547-A843-A8711257CDF9}" destId="{76E425F2-5EE4-0849-B0B6-14DF0E58F2D6}" srcOrd="0" destOrd="3" presId="urn:microsoft.com/office/officeart/2005/8/layout/vList5"/>
    <dgm:cxn modelId="{1660A95E-289E-7C4F-8D70-1863D2A32F83}" type="presOf" srcId="{B7B1AFA0-3C8A-834A-BB79-75274132B889}" destId="{5DCB33DF-AA67-454D-B35F-64008202FCFB}" srcOrd="0" destOrd="1" presId="urn:microsoft.com/office/officeart/2005/8/layout/vList5"/>
    <dgm:cxn modelId="{21808547-5166-6544-8E5D-90E3AC03FB73}" type="presOf" srcId="{44C62C1B-FFAA-4641-8EF9-0E511239DB24}" destId="{37E5F4A8-A872-4B4A-A059-4CEC7004050E}" srcOrd="0" destOrd="0" presId="urn:microsoft.com/office/officeart/2005/8/layout/vList5"/>
    <dgm:cxn modelId="{F5D2DC1C-1F8B-454F-A45B-F7005CD70971}" srcId="{86F0E6C1-ADEA-434C-AEA3-C281D013E723}" destId="{DF604C60-02BC-7547-A843-A8711257CDF9}" srcOrd="3" destOrd="0" parTransId="{60E11C1D-65A7-614D-8871-354DA25ADE72}" sibTransId="{CA36D98C-0201-A74D-BFB3-07A5E3064552}"/>
    <dgm:cxn modelId="{1859D060-92D2-B745-80FF-CB46085A32A1}" type="presOf" srcId="{E1C8AAEB-B939-1E4D-873C-07058BCF9F20}" destId="{9E6324CE-3797-4645-AE1D-08B9ACE02C61}" srcOrd="0" destOrd="0" presId="urn:microsoft.com/office/officeart/2005/8/layout/vList5"/>
    <dgm:cxn modelId="{1ACCCF27-B15D-1546-9383-25EEBA10E1DC}" type="presOf" srcId="{86F0E6C1-ADEA-434C-AEA3-C281D013E723}" destId="{FC60B8E5-37BB-6346-9F8A-C2A78470CEFE}" srcOrd="0" destOrd="0" presId="urn:microsoft.com/office/officeart/2005/8/layout/vList5"/>
    <dgm:cxn modelId="{072F938B-74A8-3549-BA05-FD3A89B957F1}" srcId="{B6752238-0DC2-464C-A5E9-F3557225DE65}" destId="{44C62C1B-FFAA-4641-8EF9-0E511239DB24}" srcOrd="1" destOrd="0" parTransId="{5CFC9471-103A-4140-B783-C18B3B5F78C5}" sibTransId="{B976D061-2524-2340-972B-6105DC774458}"/>
    <dgm:cxn modelId="{29752B60-9735-4443-B719-06F5093F90C2}" type="presOf" srcId="{3C96C51C-EE97-E845-B29C-D57E34229E8E}" destId="{5DCB33DF-AA67-454D-B35F-64008202FCFB}" srcOrd="0" destOrd="2" presId="urn:microsoft.com/office/officeart/2005/8/layout/vList5"/>
    <dgm:cxn modelId="{D4C54CDD-B233-1E49-B9EE-5F963A99FE4B}" type="presOf" srcId="{B7B7C0A9-44EF-9348-9902-353D70B8F9F1}" destId="{5DCB33DF-AA67-454D-B35F-64008202FCFB}" srcOrd="0" destOrd="0" presId="urn:microsoft.com/office/officeart/2005/8/layout/vList5"/>
    <dgm:cxn modelId="{8AB6805E-5BC0-B14C-9120-6605FAFFD9E5}" srcId="{44C62C1B-FFAA-4641-8EF9-0E511239DB24}" destId="{B7B7C0A9-44EF-9348-9902-353D70B8F9F1}" srcOrd="0" destOrd="0" parTransId="{A4F6237A-A1C7-FC42-8566-7F6298AEFB36}" sibTransId="{0D2A2DCF-7E9B-6443-BDCA-FB410986789E}"/>
    <dgm:cxn modelId="{7E32494D-355D-C948-A26C-88CE69239EB0}" srcId="{D76CE650-1D93-C549-9DD3-73E0B10063BF}" destId="{D0DCB790-0B4F-3849-B3A6-6EACA9FBAE5A}" srcOrd="2" destOrd="0" parTransId="{9B332C41-2EDD-FD43-B031-BF6D2795B499}" sibTransId="{742A0E75-A3B2-E448-8803-97AF0B698BDF}"/>
    <dgm:cxn modelId="{662DE632-A120-D140-ADBE-771FA2369719}" type="presOf" srcId="{3467E2C1-E7E9-3340-AB0D-8F41D9991D15}" destId="{76E425F2-5EE4-0849-B0B6-14DF0E58F2D6}" srcOrd="0" destOrd="2" presId="urn:microsoft.com/office/officeart/2005/8/layout/vList5"/>
    <dgm:cxn modelId="{38654A32-A112-5748-8846-5DA6FDEF9E01}" srcId="{86F0E6C1-ADEA-434C-AEA3-C281D013E723}" destId="{3467E2C1-E7E9-3340-AB0D-8F41D9991D15}" srcOrd="2" destOrd="0" parTransId="{ACFA0ABD-2E1C-3F43-A047-291639494AB1}" sibTransId="{4AFD82FA-802A-C643-A0AC-52F71AC2553E}"/>
    <dgm:cxn modelId="{EB5BEF04-869E-5C43-8327-493030F89260}" srcId="{B6752238-0DC2-464C-A5E9-F3557225DE65}" destId="{86F0E6C1-ADEA-434C-AEA3-C281D013E723}" srcOrd="0" destOrd="0" parTransId="{749517C5-BAD0-1E40-B1D5-6E083A3AF122}" sibTransId="{8CACDCF9-2F35-6F4C-A34F-1C615D9F8A6A}"/>
    <dgm:cxn modelId="{63F4874A-41BF-B94D-BFA6-D83F408EB424}" type="presOf" srcId="{6664CADD-3233-424D-B945-274F1FDA3752}" destId="{9E6324CE-3797-4645-AE1D-08B9ACE02C61}" srcOrd="0" destOrd="1" presId="urn:microsoft.com/office/officeart/2005/8/layout/vList5"/>
    <dgm:cxn modelId="{388E0156-31FA-0F4A-9548-33921B029534}" type="presOf" srcId="{B6752238-0DC2-464C-A5E9-F3557225DE65}" destId="{36DE6339-F8E6-6643-9FE6-52EF8F303141}" srcOrd="0" destOrd="0" presId="urn:microsoft.com/office/officeart/2005/8/layout/vList5"/>
    <dgm:cxn modelId="{84BD02FD-004D-E049-99A4-2ABD76D230CD}" srcId="{86F0E6C1-ADEA-434C-AEA3-C281D013E723}" destId="{E206E935-A5DD-E34D-8EB8-A8AB83E68E4A}" srcOrd="0" destOrd="0" parTransId="{F236FCB6-3C71-EB4D-92AD-93D2E7948A9B}" sibTransId="{7297FD8B-5E54-6646-9CB0-A8D07FD3083F}"/>
    <dgm:cxn modelId="{D4F622D7-AE02-8E4F-B2A4-34ADD4B146A7}" srcId="{D76CE650-1D93-C549-9DD3-73E0B10063BF}" destId="{E1C8AAEB-B939-1E4D-873C-07058BCF9F20}" srcOrd="0" destOrd="0" parTransId="{0AB1FF03-EA47-1345-A5D1-08852F881402}" sibTransId="{05CB8575-63FE-3246-89FC-966466C6872A}"/>
    <dgm:cxn modelId="{5FFAA62C-F151-974F-BDBF-03784C366C49}" srcId="{44C62C1B-FFAA-4641-8EF9-0E511239DB24}" destId="{3C96C51C-EE97-E845-B29C-D57E34229E8E}" srcOrd="2" destOrd="0" parTransId="{E295B0F0-89BF-BA42-958E-1D2358A68869}" sibTransId="{D63E763F-064C-E14B-B2DA-E0F86AC050D3}"/>
    <dgm:cxn modelId="{FE737E64-F650-D44C-B0AE-69C5A2A66F92}" type="presOf" srcId="{D0DCB790-0B4F-3849-B3A6-6EACA9FBAE5A}" destId="{9E6324CE-3797-4645-AE1D-08B9ACE02C61}" srcOrd="0" destOrd="2" presId="urn:microsoft.com/office/officeart/2005/8/layout/vList5"/>
    <dgm:cxn modelId="{A1F1884D-3AF5-8A4E-B082-CF270FDBFDF5}" srcId="{86F0E6C1-ADEA-434C-AEA3-C281D013E723}" destId="{7E0C861F-91EE-1549-9975-B882B51FE657}" srcOrd="1" destOrd="0" parTransId="{38B868DE-F25A-154B-AA66-D5CBDAD4CF55}" sibTransId="{CC48522D-E1F7-C044-ACB7-5BAC2369416E}"/>
    <dgm:cxn modelId="{02C9D211-7CEE-AD47-81E5-1001B7C0707F}" srcId="{D76CE650-1D93-C549-9DD3-73E0B10063BF}" destId="{6664CADD-3233-424D-B945-274F1FDA3752}" srcOrd="1" destOrd="0" parTransId="{C1175B35-AD56-0B4E-A071-E609B897E86F}" sibTransId="{1DC50682-97F6-6341-903E-5A0CF1854657}"/>
    <dgm:cxn modelId="{A7099CEA-F53D-A14D-82EB-0D19182B36EF}" type="presOf" srcId="{D76CE650-1D93-C549-9DD3-73E0B10063BF}" destId="{539028F5-6B21-2A42-8F76-210F1F868FBB}" srcOrd="0" destOrd="0" presId="urn:microsoft.com/office/officeart/2005/8/layout/vList5"/>
    <dgm:cxn modelId="{99C21815-FC05-DF44-A27E-7BD4B22D0AEA}" type="presOf" srcId="{7E0C861F-91EE-1549-9975-B882B51FE657}" destId="{76E425F2-5EE4-0849-B0B6-14DF0E58F2D6}" srcOrd="0" destOrd="1" presId="urn:microsoft.com/office/officeart/2005/8/layout/vList5"/>
    <dgm:cxn modelId="{A566E195-6863-FE4F-A11A-A6575077781F}" type="presParOf" srcId="{36DE6339-F8E6-6643-9FE6-52EF8F303141}" destId="{924704D9-1150-184A-82C7-322D922FA6FA}" srcOrd="0" destOrd="0" presId="urn:microsoft.com/office/officeart/2005/8/layout/vList5"/>
    <dgm:cxn modelId="{503A611B-A329-4F41-B20A-FF6702CBF5F4}" type="presParOf" srcId="{924704D9-1150-184A-82C7-322D922FA6FA}" destId="{FC60B8E5-37BB-6346-9F8A-C2A78470CEFE}" srcOrd="0" destOrd="0" presId="urn:microsoft.com/office/officeart/2005/8/layout/vList5"/>
    <dgm:cxn modelId="{B195F66D-DA0E-4C4D-B8A5-390129E5E957}" type="presParOf" srcId="{924704D9-1150-184A-82C7-322D922FA6FA}" destId="{76E425F2-5EE4-0849-B0B6-14DF0E58F2D6}" srcOrd="1" destOrd="0" presId="urn:microsoft.com/office/officeart/2005/8/layout/vList5"/>
    <dgm:cxn modelId="{006A0BBC-DFAB-7045-9AC1-8CB4FEC0F9DE}" type="presParOf" srcId="{36DE6339-F8E6-6643-9FE6-52EF8F303141}" destId="{AC053E11-23AC-BC4E-8B6F-5ECAD1BF4B3B}" srcOrd="1" destOrd="0" presId="urn:microsoft.com/office/officeart/2005/8/layout/vList5"/>
    <dgm:cxn modelId="{03D2E2AC-CC62-9F41-A4C8-F8A2FF022F65}" type="presParOf" srcId="{36DE6339-F8E6-6643-9FE6-52EF8F303141}" destId="{3E3B1AD3-D765-EB47-81C2-FF76244F94E8}" srcOrd="2" destOrd="0" presId="urn:microsoft.com/office/officeart/2005/8/layout/vList5"/>
    <dgm:cxn modelId="{26F25E1F-25A5-E04C-B849-70F72F838E9E}" type="presParOf" srcId="{3E3B1AD3-D765-EB47-81C2-FF76244F94E8}" destId="{37E5F4A8-A872-4B4A-A059-4CEC7004050E}" srcOrd="0" destOrd="0" presId="urn:microsoft.com/office/officeart/2005/8/layout/vList5"/>
    <dgm:cxn modelId="{E404AAE1-E274-CE49-BD45-5C20AD50AC94}" type="presParOf" srcId="{3E3B1AD3-D765-EB47-81C2-FF76244F94E8}" destId="{5DCB33DF-AA67-454D-B35F-64008202FCFB}" srcOrd="1" destOrd="0" presId="urn:microsoft.com/office/officeart/2005/8/layout/vList5"/>
    <dgm:cxn modelId="{7F7B5503-63A8-0345-A3DF-C1058485BCBC}" type="presParOf" srcId="{36DE6339-F8E6-6643-9FE6-52EF8F303141}" destId="{F08A45B2-87C4-4743-AF6F-B82B8FD555BD}" srcOrd="3" destOrd="0" presId="urn:microsoft.com/office/officeart/2005/8/layout/vList5"/>
    <dgm:cxn modelId="{6672D6F6-CFD1-584D-ADE5-C655B5A07C43}" type="presParOf" srcId="{36DE6339-F8E6-6643-9FE6-52EF8F303141}" destId="{FE343E81-6790-B149-813D-BBE1EC9FC54E}" srcOrd="4" destOrd="0" presId="urn:microsoft.com/office/officeart/2005/8/layout/vList5"/>
    <dgm:cxn modelId="{CCC0F201-3B66-B545-AA43-E4B0C6C8F6CC}" type="presParOf" srcId="{FE343E81-6790-B149-813D-BBE1EC9FC54E}" destId="{539028F5-6B21-2A42-8F76-210F1F868FBB}" srcOrd="0" destOrd="0" presId="urn:microsoft.com/office/officeart/2005/8/layout/vList5"/>
    <dgm:cxn modelId="{0B4F5441-85A7-D442-A868-3083C343C81C}" type="presParOf" srcId="{FE343E81-6790-B149-813D-BBE1EC9FC54E}" destId="{9E6324CE-3797-4645-AE1D-08B9ACE02C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1D732-887C-4947-8DC3-AF6F17964E10}" type="doc">
      <dgm:prSet loTypeId="urn:microsoft.com/office/officeart/2005/8/layout/vList5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C74167-4DEC-5042-8014-919FCB795FE0}">
      <dgm:prSet phldrT="[Text]"/>
      <dgm:spPr/>
      <dgm:t>
        <a:bodyPr/>
        <a:lstStyle/>
        <a:p>
          <a:r>
            <a:rPr lang="en-US" dirty="0" smtClean="0"/>
            <a:t>Platform Developers</a:t>
          </a:r>
          <a:endParaRPr lang="en-US" dirty="0"/>
        </a:p>
      </dgm:t>
    </dgm:pt>
    <dgm:pt modelId="{30D0F563-C29E-6046-8E89-EFD5048CCD24}" type="parTrans" cxnId="{096C1AB9-7348-C944-A933-1829AC275729}">
      <dgm:prSet/>
      <dgm:spPr/>
      <dgm:t>
        <a:bodyPr/>
        <a:lstStyle/>
        <a:p>
          <a:endParaRPr lang="en-US"/>
        </a:p>
      </dgm:t>
    </dgm:pt>
    <dgm:pt modelId="{0748D571-822A-2144-8B5A-F5865E52A7C2}" type="sibTrans" cxnId="{096C1AB9-7348-C944-A933-1829AC275729}">
      <dgm:prSet/>
      <dgm:spPr/>
      <dgm:t>
        <a:bodyPr/>
        <a:lstStyle/>
        <a:p>
          <a:endParaRPr lang="en-US"/>
        </a:p>
      </dgm:t>
    </dgm:pt>
    <dgm:pt modelId="{CF36EDCA-EF8E-4146-B4D5-CB2AC73479BF}">
      <dgm:prSet phldrT="[Text]"/>
      <dgm:spPr/>
      <dgm:t>
        <a:bodyPr/>
        <a:lstStyle/>
        <a:p>
          <a:r>
            <a:rPr lang="en-US" dirty="0" smtClean="0"/>
            <a:t>Cool new XYZ feature</a:t>
          </a:r>
          <a:endParaRPr lang="en-US" dirty="0"/>
        </a:p>
      </dgm:t>
    </dgm:pt>
    <dgm:pt modelId="{B979B925-688C-CE42-88C3-4B9843503A38}" type="parTrans" cxnId="{5130244B-89B8-6E44-9E72-0457940F8AF7}">
      <dgm:prSet/>
      <dgm:spPr/>
      <dgm:t>
        <a:bodyPr/>
        <a:lstStyle/>
        <a:p>
          <a:endParaRPr lang="en-US"/>
        </a:p>
      </dgm:t>
    </dgm:pt>
    <dgm:pt modelId="{D3EA07AE-DF8F-2E4F-A59C-954B66997843}" type="sibTrans" cxnId="{5130244B-89B8-6E44-9E72-0457940F8AF7}">
      <dgm:prSet/>
      <dgm:spPr/>
      <dgm:t>
        <a:bodyPr/>
        <a:lstStyle/>
        <a:p>
          <a:endParaRPr lang="en-US"/>
        </a:p>
      </dgm:t>
    </dgm:pt>
    <dgm:pt modelId="{295A4902-5EC4-0940-B469-6E48CDE059D3}">
      <dgm:prSet phldrT="[Text]"/>
      <dgm:spPr/>
      <dgm:t>
        <a:bodyPr/>
        <a:lstStyle/>
        <a:p>
          <a:r>
            <a:rPr lang="en-US" dirty="0" smtClean="0"/>
            <a:t>Sorry about that bug </a:t>
          </a:r>
          <a:r>
            <a:rPr lang="en-US" dirty="0" smtClean="0">
              <a:sym typeface="Wingdings"/>
            </a:rPr>
            <a:t></a:t>
          </a:r>
          <a:endParaRPr lang="en-US" dirty="0"/>
        </a:p>
      </dgm:t>
    </dgm:pt>
    <dgm:pt modelId="{8592A5C7-CD03-8E4B-9C4E-8BB5918C73C6}" type="parTrans" cxnId="{D196C1B3-3964-514D-ABC3-C2C8C1E61674}">
      <dgm:prSet/>
      <dgm:spPr/>
      <dgm:t>
        <a:bodyPr/>
        <a:lstStyle/>
        <a:p>
          <a:endParaRPr lang="en-US"/>
        </a:p>
      </dgm:t>
    </dgm:pt>
    <dgm:pt modelId="{AD5D4544-4A35-7B42-BA2B-46C624868E09}" type="sibTrans" cxnId="{D196C1B3-3964-514D-ABC3-C2C8C1E61674}">
      <dgm:prSet/>
      <dgm:spPr/>
      <dgm:t>
        <a:bodyPr/>
        <a:lstStyle/>
        <a:p>
          <a:endParaRPr lang="en-US"/>
        </a:p>
      </dgm:t>
    </dgm:pt>
    <dgm:pt modelId="{BA9A0E1B-9BA4-2F4F-BB6B-DE7C88F45389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4ADD3F28-3CC1-D945-8CB7-7A03BC94C825}" type="parTrans" cxnId="{37AA9838-34FA-2C4C-8E3B-0C083FB3A8D5}">
      <dgm:prSet/>
      <dgm:spPr/>
      <dgm:t>
        <a:bodyPr/>
        <a:lstStyle/>
        <a:p>
          <a:endParaRPr lang="en-US"/>
        </a:p>
      </dgm:t>
    </dgm:pt>
    <dgm:pt modelId="{69BDA608-74F6-3A4A-B643-284D1F011AC4}" type="sibTrans" cxnId="{37AA9838-34FA-2C4C-8E3B-0C083FB3A8D5}">
      <dgm:prSet/>
      <dgm:spPr/>
      <dgm:t>
        <a:bodyPr/>
        <a:lstStyle/>
        <a:p>
          <a:endParaRPr lang="en-US"/>
        </a:p>
      </dgm:t>
    </dgm:pt>
    <dgm:pt modelId="{C5428B6A-6504-194D-B6B9-15F374D552FA}">
      <dgm:prSet phldrT="[Text]"/>
      <dgm:spPr/>
      <dgm:t>
        <a:bodyPr/>
        <a:lstStyle/>
        <a:p>
          <a:r>
            <a:rPr lang="en-US" dirty="0" smtClean="0"/>
            <a:t>Fix this security issue NOW!</a:t>
          </a:r>
          <a:endParaRPr lang="en-US" dirty="0"/>
        </a:p>
      </dgm:t>
    </dgm:pt>
    <dgm:pt modelId="{D531B7C2-267A-2E4A-B976-03C1C61A9EC5}" type="parTrans" cxnId="{8499673E-718D-3D46-9BDA-E7FEE48C1B13}">
      <dgm:prSet/>
      <dgm:spPr/>
      <dgm:t>
        <a:bodyPr/>
        <a:lstStyle/>
        <a:p>
          <a:endParaRPr lang="en-US"/>
        </a:p>
      </dgm:t>
    </dgm:pt>
    <dgm:pt modelId="{FCB6F49F-DD39-4A4F-94AE-7658B57E09C7}" type="sibTrans" cxnId="{8499673E-718D-3D46-9BDA-E7FEE48C1B13}">
      <dgm:prSet/>
      <dgm:spPr/>
      <dgm:t>
        <a:bodyPr/>
        <a:lstStyle/>
        <a:p>
          <a:endParaRPr lang="en-US"/>
        </a:p>
      </dgm:t>
    </dgm:pt>
    <dgm:pt modelId="{34999006-DC12-A642-A39D-C32AB42CC360}">
      <dgm:prSet phldrT="[Text]"/>
      <dgm:spPr/>
      <dgm:t>
        <a:bodyPr/>
        <a:lstStyle/>
        <a:p>
          <a:r>
            <a:rPr lang="en-US" dirty="0" smtClean="0"/>
            <a:t>Ops</a:t>
          </a:r>
          <a:endParaRPr lang="en-US" dirty="0"/>
        </a:p>
      </dgm:t>
    </dgm:pt>
    <dgm:pt modelId="{31360253-BD88-BB49-BF68-8603977847C7}" type="parTrans" cxnId="{90D722DC-D35C-8240-8B73-984B19755948}">
      <dgm:prSet/>
      <dgm:spPr/>
      <dgm:t>
        <a:bodyPr/>
        <a:lstStyle/>
        <a:p>
          <a:endParaRPr lang="en-US"/>
        </a:p>
      </dgm:t>
    </dgm:pt>
    <dgm:pt modelId="{BE804436-416F-114E-8CCA-A39CF5840541}" type="sibTrans" cxnId="{90D722DC-D35C-8240-8B73-984B19755948}">
      <dgm:prSet/>
      <dgm:spPr/>
      <dgm:t>
        <a:bodyPr/>
        <a:lstStyle/>
        <a:p>
          <a:endParaRPr lang="en-US"/>
        </a:p>
      </dgm:t>
    </dgm:pt>
    <dgm:pt modelId="{F2E71A26-E5D9-6547-A1C4-C1E92106A6EE}">
      <dgm:prSet phldrT="[Text]"/>
      <dgm:spPr/>
      <dgm:t>
        <a:bodyPr/>
        <a:lstStyle/>
        <a:p>
          <a:r>
            <a:rPr lang="en-US" dirty="0" smtClean="0"/>
            <a:t>Who designed this? Let us rewrite.</a:t>
          </a:r>
          <a:endParaRPr lang="en-US" dirty="0"/>
        </a:p>
      </dgm:t>
    </dgm:pt>
    <dgm:pt modelId="{17DF1B4E-D81C-B940-8105-9A2D800595AC}" type="parTrans" cxnId="{81B5A95B-ACB9-A040-8728-6DEC169B6979}">
      <dgm:prSet/>
      <dgm:spPr/>
      <dgm:t>
        <a:bodyPr/>
        <a:lstStyle/>
        <a:p>
          <a:endParaRPr lang="en-US"/>
        </a:p>
      </dgm:t>
    </dgm:pt>
    <dgm:pt modelId="{D974566D-39E1-504A-A58B-BEF9576D869F}" type="sibTrans" cxnId="{81B5A95B-ACB9-A040-8728-6DEC169B6979}">
      <dgm:prSet/>
      <dgm:spPr/>
      <dgm:t>
        <a:bodyPr/>
        <a:lstStyle/>
        <a:p>
          <a:endParaRPr lang="en-US"/>
        </a:p>
      </dgm:t>
    </dgm:pt>
    <dgm:pt modelId="{9E2F536E-EA3C-7942-87D5-FE0D1BF1B526}">
      <dgm:prSet phldrT="[Text]"/>
      <dgm:spPr/>
      <dgm:t>
        <a:bodyPr/>
        <a:lstStyle/>
        <a:p>
          <a:r>
            <a:rPr lang="en-US" dirty="0" smtClean="0"/>
            <a:t>How long should we maintain backwards compatibility?</a:t>
          </a:r>
          <a:endParaRPr lang="en-US" dirty="0"/>
        </a:p>
      </dgm:t>
    </dgm:pt>
    <dgm:pt modelId="{4C042D3F-9851-B049-9CA2-FA2068302450}" type="parTrans" cxnId="{E384D297-649B-E341-9E0F-EDDFBA5033BB}">
      <dgm:prSet/>
      <dgm:spPr/>
      <dgm:t>
        <a:bodyPr/>
        <a:lstStyle/>
        <a:p>
          <a:endParaRPr lang="en-US"/>
        </a:p>
      </dgm:t>
    </dgm:pt>
    <dgm:pt modelId="{12D59B6D-10C5-3B49-AF7E-D08E036A66F0}" type="sibTrans" cxnId="{E384D297-649B-E341-9E0F-EDDFBA5033BB}">
      <dgm:prSet/>
      <dgm:spPr/>
      <dgm:t>
        <a:bodyPr/>
        <a:lstStyle/>
        <a:p>
          <a:endParaRPr lang="en-US"/>
        </a:p>
      </dgm:t>
    </dgm:pt>
    <dgm:pt modelId="{0C4E66FB-BC9C-BA40-B692-DE59763CD254}">
      <dgm:prSet phldrT="[Text]"/>
      <dgm:spPr/>
      <dgm:t>
        <a:bodyPr/>
        <a:lstStyle/>
        <a:p>
          <a:r>
            <a:rPr lang="en-US" dirty="0" smtClean="0"/>
            <a:t>This is a production P1 issue – what is the ETA for rollout?</a:t>
          </a:r>
          <a:endParaRPr lang="en-US" dirty="0"/>
        </a:p>
      </dgm:t>
    </dgm:pt>
    <dgm:pt modelId="{97E0BC0F-F532-DB40-AEB6-57F827E854DF}" type="parTrans" cxnId="{8A2CA166-7A9D-0343-AF47-01CF151EFAE3}">
      <dgm:prSet/>
      <dgm:spPr/>
      <dgm:t>
        <a:bodyPr/>
        <a:lstStyle/>
        <a:p>
          <a:endParaRPr lang="en-US"/>
        </a:p>
      </dgm:t>
    </dgm:pt>
    <dgm:pt modelId="{0D94CEC1-1E01-0F4E-8180-D517E62CFAFC}" type="sibTrans" cxnId="{8A2CA166-7A9D-0343-AF47-01CF151EFAE3}">
      <dgm:prSet/>
      <dgm:spPr/>
      <dgm:t>
        <a:bodyPr/>
        <a:lstStyle/>
        <a:p>
          <a:endParaRPr lang="en-US"/>
        </a:p>
      </dgm:t>
    </dgm:pt>
    <dgm:pt modelId="{DDCA0861-87DE-E247-861F-229CB4C7D33B}" type="pres">
      <dgm:prSet presAssocID="{15B1D732-887C-4947-8DC3-AF6F17964E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59855-4FAF-2D47-84E6-EF213B4A92A8}" type="pres">
      <dgm:prSet presAssocID="{E5C74167-4DEC-5042-8014-919FCB795FE0}" presName="linNode" presStyleCnt="0"/>
      <dgm:spPr/>
    </dgm:pt>
    <dgm:pt modelId="{1F7126A4-A19C-314F-9D75-235152F29C3B}" type="pres">
      <dgm:prSet presAssocID="{E5C74167-4DEC-5042-8014-919FCB795FE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B12A8-A6F0-044A-B2DF-FC9DC4AEFF3C}" type="pres">
      <dgm:prSet presAssocID="{E5C74167-4DEC-5042-8014-919FCB795FE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55D75-BF67-E24D-9DC2-89A198BE95D1}" type="pres">
      <dgm:prSet presAssocID="{0748D571-822A-2144-8B5A-F5865E52A7C2}" presName="sp" presStyleCnt="0"/>
      <dgm:spPr/>
    </dgm:pt>
    <dgm:pt modelId="{A14BE2C7-B573-504B-84E6-B2B89A3AEE57}" type="pres">
      <dgm:prSet presAssocID="{BA9A0E1B-9BA4-2F4F-BB6B-DE7C88F45389}" presName="linNode" presStyleCnt="0"/>
      <dgm:spPr/>
    </dgm:pt>
    <dgm:pt modelId="{0799F414-EAFE-6043-9FC5-330A584B0B35}" type="pres">
      <dgm:prSet presAssocID="{BA9A0E1B-9BA4-2F4F-BB6B-DE7C88F45389}" presName="parentText" presStyleLbl="node1" presStyleIdx="1" presStyleCnt="3" custScaleX="97483" custScaleY="746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5872-954E-6940-A4CD-EBD6AD781D63}" type="pres">
      <dgm:prSet presAssocID="{BA9A0E1B-9BA4-2F4F-BB6B-DE7C88F4538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0EA6C-446D-624E-A2FD-089830D95448}" type="pres">
      <dgm:prSet presAssocID="{69BDA608-74F6-3A4A-B643-284D1F011AC4}" presName="sp" presStyleCnt="0"/>
      <dgm:spPr/>
    </dgm:pt>
    <dgm:pt modelId="{FA59776A-B69A-C243-9C0A-3BEDD96BA9BF}" type="pres">
      <dgm:prSet presAssocID="{34999006-DC12-A642-A39D-C32AB42CC360}" presName="linNode" presStyleCnt="0"/>
      <dgm:spPr/>
    </dgm:pt>
    <dgm:pt modelId="{B3C6F383-A119-9440-9ADA-DC8A329FAB03}" type="pres">
      <dgm:prSet presAssocID="{34999006-DC12-A642-A39D-C32AB42CC360}" presName="parentText" presStyleLbl="node1" presStyleIdx="2" presStyleCnt="3" custScaleX="96225" custScaleY="6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6530E-EFF3-F648-B0EB-3C3EA3D33A96}" type="pres">
      <dgm:prSet presAssocID="{34999006-DC12-A642-A39D-C32AB42CC36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6C1B3-3964-514D-ABC3-C2C8C1E61674}" srcId="{E5C74167-4DEC-5042-8014-919FCB795FE0}" destId="{295A4902-5EC4-0940-B469-6E48CDE059D3}" srcOrd="1" destOrd="0" parTransId="{8592A5C7-CD03-8E4B-9C4E-8BB5918C73C6}" sibTransId="{AD5D4544-4A35-7B42-BA2B-46C624868E09}"/>
    <dgm:cxn modelId="{5DE50E26-3660-F04B-BCB9-5F9D98954DEA}" type="presOf" srcId="{0C4E66FB-BC9C-BA40-B692-DE59763CD254}" destId="{6EA6530E-EFF3-F648-B0EB-3C3EA3D33A96}" srcOrd="0" destOrd="0" presId="urn:microsoft.com/office/officeart/2005/8/layout/vList5"/>
    <dgm:cxn modelId="{D973AC4F-E22F-5F4A-AAB5-A37338C5DA5F}" type="presOf" srcId="{34999006-DC12-A642-A39D-C32AB42CC360}" destId="{B3C6F383-A119-9440-9ADA-DC8A329FAB03}" srcOrd="0" destOrd="0" presId="urn:microsoft.com/office/officeart/2005/8/layout/vList5"/>
    <dgm:cxn modelId="{81B5A95B-ACB9-A040-8728-6DEC169B6979}" srcId="{E5C74167-4DEC-5042-8014-919FCB795FE0}" destId="{F2E71A26-E5D9-6547-A1C4-C1E92106A6EE}" srcOrd="2" destOrd="0" parTransId="{17DF1B4E-D81C-B940-8105-9A2D800595AC}" sibTransId="{D974566D-39E1-504A-A58B-BEF9576D869F}"/>
    <dgm:cxn modelId="{90D722DC-D35C-8240-8B73-984B19755948}" srcId="{15B1D732-887C-4947-8DC3-AF6F17964E10}" destId="{34999006-DC12-A642-A39D-C32AB42CC360}" srcOrd="2" destOrd="0" parTransId="{31360253-BD88-BB49-BF68-8603977847C7}" sibTransId="{BE804436-416F-114E-8CCA-A39CF5840541}"/>
    <dgm:cxn modelId="{096C1AB9-7348-C944-A933-1829AC275729}" srcId="{15B1D732-887C-4947-8DC3-AF6F17964E10}" destId="{E5C74167-4DEC-5042-8014-919FCB795FE0}" srcOrd="0" destOrd="0" parTransId="{30D0F563-C29E-6046-8E89-EFD5048CCD24}" sibTransId="{0748D571-822A-2144-8B5A-F5865E52A7C2}"/>
    <dgm:cxn modelId="{4E7F4D12-75F9-4C46-BDE3-E985349BBAF9}" type="presOf" srcId="{F2E71A26-E5D9-6547-A1C4-C1E92106A6EE}" destId="{7BCB12A8-A6F0-044A-B2DF-FC9DC4AEFF3C}" srcOrd="0" destOrd="2" presId="urn:microsoft.com/office/officeart/2005/8/layout/vList5"/>
    <dgm:cxn modelId="{5130244B-89B8-6E44-9E72-0457940F8AF7}" srcId="{E5C74167-4DEC-5042-8014-919FCB795FE0}" destId="{CF36EDCA-EF8E-4146-B4D5-CB2AC73479BF}" srcOrd="0" destOrd="0" parTransId="{B979B925-688C-CE42-88C3-4B9843503A38}" sibTransId="{D3EA07AE-DF8F-2E4F-A59C-954B66997843}"/>
    <dgm:cxn modelId="{37AA9838-34FA-2C4C-8E3B-0C083FB3A8D5}" srcId="{15B1D732-887C-4947-8DC3-AF6F17964E10}" destId="{BA9A0E1B-9BA4-2F4F-BB6B-DE7C88F45389}" srcOrd="1" destOrd="0" parTransId="{4ADD3F28-3CC1-D945-8CB7-7A03BC94C825}" sibTransId="{69BDA608-74F6-3A4A-B643-284D1F011AC4}"/>
    <dgm:cxn modelId="{E384D297-649B-E341-9E0F-EDDFBA5033BB}" srcId="{E5C74167-4DEC-5042-8014-919FCB795FE0}" destId="{9E2F536E-EA3C-7942-87D5-FE0D1BF1B526}" srcOrd="3" destOrd="0" parTransId="{4C042D3F-9851-B049-9CA2-FA2068302450}" sibTransId="{12D59B6D-10C5-3B49-AF7E-D08E036A66F0}"/>
    <dgm:cxn modelId="{8A2CA166-7A9D-0343-AF47-01CF151EFAE3}" srcId="{34999006-DC12-A642-A39D-C32AB42CC360}" destId="{0C4E66FB-BC9C-BA40-B692-DE59763CD254}" srcOrd="0" destOrd="0" parTransId="{97E0BC0F-F532-DB40-AEB6-57F827E854DF}" sibTransId="{0D94CEC1-1E01-0F4E-8180-D517E62CFAFC}"/>
    <dgm:cxn modelId="{CF348148-F628-7E42-9256-909CD0EB08F3}" type="presOf" srcId="{C5428B6A-6504-194D-B6B9-15F374D552FA}" destId="{111E5872-954E-6940-A4CD-EBD6AD781D63}" srcOrd="0" destOrd="0" presId="urn:microsoft.com/office/officeart/2005/8/layout/vList5"/>
    <dgm:cxn modelId="{C5754A3D-9417-7C4F-8AFD-64A2B61C5BFF}" type="presOf" srcId="{15B1D732-887C-4947-8DC3-AF6F17964E10}" destId="{DDCA0861-87DE-E247-861F-229CB4C7D33B}" srcOrd="0" destOrd="0" presId="urn:microsoft.com/office/officeart/2005/8/layout/vList5"/>
    <dgm:cxn modelId="{47DE5055-8D6B-3642-8910-1D4226C5D8E0}" type="presOf" srcId="{9E2F536E-EA3C-7942-87D5-FE0D1BF1B526}" destId="{7BCB12A8-A6F0-044A-B2DF-FC9DC4AEFF3C}" srcOrd="0" destOrd="3" presId="urn:microsoft.com/office/officeart/2005/8/layout/vList5"/>
    <dgm:cxn modelId="{B2AF5BD7-EB33-FA43-8E03-5373BF17BF48}" type="presOf" srcId="{E5C74167-4DEC-5042-8014-919FCB795FE0}" destId="{1F7126A4-A19C-314F-9D75-235152F29C3B}" srcOrd="0" destOrd="0" presId="urn:microsoft.com/office/officeart/2005/8/layout/vList5"/>
    <dgm:cxn modelId="{48BE2CE1-9BC5-F549-B334-8CB368644E90}" type="presOf" srcId="{295A4902-5EC4-0940-B469-6E48CDE059D3}" destId="{7BCB12A8-A6F0-044A-B2DF-FC9DC4AEFF3C}" srcOrd="0" destOrd="1" presId="urn:microsoft.com/office/officeart/2005/8/layout/vList5"/>
    <dgm:cxn modelId="{8499673E-718D-3D46-9BDA-E7FEE48C1B13}" srcId="{BA9A0E1B-9BA4-2F4F-BB6B-DE7C88F45389}" destId="{C5428B6A-6504-194D-B6B9-15F374D552FA}" srcOrd="0" destOrd="0" parTransId="{D531B7C2-267A-2E4A-B976-03C1C61A9EC5}" sibTransId="{FCB6F49F-DD39-4A4F-94AE-7658B57E09C7}"/>
    <dgm:cxn modelId="{0FF28D14-F9BA-0246-864E-BEBCB6D983B8}" type="presOf" srcId="{CF36EDCA-EF8E-4146-B4D5-CB2AC73479BF}" destId="{7BCB12A8-A6F0-044A-B2DF-FC9DC4AEFF3C}" srcOrd="0" destOrd="0" presId="urn:microsoft.com/office/officeart/2005/8/layout/vList5"/>
    <dgm:cxn modelId="{1C9E231E-4471-DB49-A72A-D0730924CA54}" type="presOf" srcId="{BA9A0E1B-9BA4-2F4F-BB6B-DE7C88F45389}" destId="{0799F414-EAFE-6043-9FC5-330A584B0B35}" srcOrd="0" destOrd="0" presId="urn:microsoft.com/office/officeart/2005/8/layout/vList5"/>
    <dgm:cxn modelId="{0632A222-154B-9546-8896-380F5D872A18}" type="presParOf" srcId="{DDCA0861-87DE-E247-861F-229CB4C7D33B}" destId="{A8659855-4FAF-2D47-84E6-EF213B4A92A8}" srcOrd="0" destOrd="0" presId="urn:microsoft.com/office/officeart/2005/8/layout/vList5"/>
    <dgm:cxn modelId="{3FDF8628-BE23-7F44-9329-2104BB6C7D9C}" type="presParOf" srcId="{A8659855-4FAF-2D47-84E6-EF213B4A92A8}" destId="{1F7126A4-A19C-314F-9D75-235152F29C3B}" srcOrd="0" destOrd="0" presId="urn:microsoft.com/office/officeart/2005/8/layout/vList5"/>
    <dgm:cxn modelId="{EAE50378-04D2-974D-A9BE-95FBDDA755CD}" type="presParOf" srcId="{A8659855-4FAF-2D47-84E6-EF213B4A92A8}" destId="{7BCB12A8-A6F0-044A-B2DF-FC9DC4AEFF3C}" srcOrd="1" destOrd="0" presId="urn:microsoft.com/office/officeart/2005/8/layout/vList5"/>
    <dgm:cxn modelId="{62982264-0C31-D54A-807B-47FE2E0EE33A}" type="presParOf" srcId="{DDCA0861-87DE-E247-861F-229CB4C7D33B}" destId="{AD855D75-BF67-E24D-9DC2-89A198BE95D1}" srcOrd="1" destOrd="0" presId="urn:microsoft.com/office/officeart/2005/8/layout/vList5"/>
    <dgm:cxn modelId="{3CDA8EFA-AE60-C84D-AD38-86341BD639EC}" type="presParOf" srcId="{DDCA0861-87DE-E247-861F-229CB4C7D33B}" destId="{A14BE2C7-B573-504B-84E6-B2B89A3AEE57}" srcOrd="2" destOrd="0" presId="urn:microsoft.com/office/officeart/2005/8/layout/vList5"/>
    <dgm:cxn modelId="{6D6624C4-A9F7-D941-9E06-53F388D22AA1}" type="presParOf" srcId="{A14BE2C7-B573-504B-84E6-B2B89A3AEE57}" destId="{0799F414-EAFE-6043-9FC5-330A584B0B35}" srcOrd="0" destOrd="0" presId="urn:microsoft.com/office/officeart/2005/8/layout/vList5"/>
    <dgm:cxn modelId="{C6AAF998-6D02-9B41-B872-3B560EF12A77}" type="presParOf" srcId="{A14BE2C7-B573-504B-84E6-B2B89A3AEE57}" destId="{111E5872-954E-6940-A4CD-EBD6AD781D63}" srcOrd="1" destOrd="0" presId="urn:microsoft.com/office/officeart/2005/8/layout/vList5"/>
    <dgm:cxn modelId="{85B9A79A-4D72-FC48-B571-C7FB1BFEBFA7}" type="presParOf" srcId="{DDCA0861-87DE-E247-861F-229CB4C7D33B}" destId="{C9A0EA6C-446D-624E-A2FD-089830D95448}" srcOrd="3" destOrd="0" presId="urn:microsoft.com/office/officeart/2005/8/layout/vList5"/>
    <dgm:cxn modelId="{72D20558-3EB4-6548-AD80-71625BFC0CCA}" type="presParOf" srcId="{DDCA0861-87DE-E247-861F-229CB4C7D33B}" destId="{FA59776A-B69A-C243-9C0A-3BEDD96BA9BF}" srcOrd="4" destOrd="0" presId="urn:microsoft.com/office/officeart/2005/8/layout/vList5"/>
    <dgm:cxn modelId="{39D98FFB-8608-174B-8A2C-1B4F127DE316}" type="presParOf" srcId="{FA59776A-B69A-C243-9C0A-3BEDD96BA9BF}" destId="{B3C6F383-A119-9440-9ADA-DC8A329FAB03}" srcOrd="0" destOrd="0" presId="urn:microsoft.com/office/officeart/2005/8/layout/vList5"/>
    <dgm:cxn modelId="{38163BEB-E879-0449-B384-9FE4783B2CBB}" type="presParOf" srcId="{FA59776A-B69A-C243-9C0A-3BEDD96BA9BF}" destId="{6EA6530E-EFF3-F648-B0EB-3C3EA3D33A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49229-EFA1-E14B-B3A5-BA8E1A876E0D}" type="doc">
      <dgm:prSet loTypeId="urn:microsoft.com/office/officeart/2005/8/layout/vList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328E84-E836-8443-BEB6-B0DEE457AD94}">
      <dgm:prSet custT="1"/>
      <dgm:spPr/>
      <dgm:t>
        <a:bodyPr/>
        <a:lstStyle/>
        <a:p>
          <a:pPr rtl="0"/>
          <a:r>
            <a:rPr lang="en-US" sz="1200" dirty="0" smtClean="0"/>
            <a:t>~900 deployments per week to 26000 nodes</a:t>
          </a:r>
          <a:endParaRPr lang="en-US" sz="1200" dirty="0"/>
        </a:p>
      </dgm:t>
    </dgm:pt>
    <dgm:pt modelId="{093C178C-D68B-8A49-BC42-5F8416168C30}" type="parTrans" cxnId="{61258732-28EE-9C46-A37E-5382EF59B573}">
      <dgm:prSet/>
      <dgm:spPr/>
      <dgm:t>
        <a:bodyPr/>
        <a:lstStyle/>
        <a:p>
          <a:endParaRPr lang="en-US"/>
        </a:p>
      </dgm:t>
    </dgm:pt>
    <dgm:pt modelId="{2AC7FF75-5AD6-0545-A3AB-72D789A46E82}" type="sibTrans" cxnId="{61258732-28EE-9C46-A37E-5382EF59B573}">
      <dgm:prSet/>
      <dgm:spPr/>
      <dgm:t>
        <a:bodyPr/>
        <a:lstStyle/>
        <a:p>
          <a:endParaRPr lang="en-US"/>
        </a:p>
      </dgm:t>
    </dgm:pt>
    <dgm:pt modelId="{AB205D5E-1922-0849-8ADC-BD3399A8B04C}">
      <dgm:prSet custT="1"/>
      <dgm:spPr/>
      <dgm:t>
        <a:bodyPr/>
        <a:lstStyle/>
        <a:p>
          <a:pPr rtl="0"/>
          <a:r>
            <a:rPr lang="en-US" sz="1200" dirty="0" smtClean="0"/>
            <a:t>~3000 deployments per month to 87000 nodes</a:t>
          </a:r>
          <a:endParaRPr lang="en-US" sz="1200" dirty="0"/>
        </a:p>
      </dgm:t>
    </dgm:pt>
    <dgm:pt modelId="{07C1E901-6125-2547-8CFC-6F0FFC702FDF}" type="parTrans" cxnId="{0A9737A2-C90B-8643-AB65-47DA1763E681}">
      <dgm:prSet/>
      <dgm:spPr/>
      <dgm:t>
        <a:bodyPr/>
        <a:lstStyle/>
        <a:p>
          <a:endParaRPr lang="en-US"/>
        </a:p>
      </dgm:t>
    </dgm:pt>
    <dgm:pt modelId="{E9DD2CB8-88D3-BC43-96A1-B1E16823EAC5}" type="sibTrans" cxnId="{0A9737A2-C90B-8643-AB65-47DA1763E681}">
      <dgm:prSet/>
      <dgm:spPr/>
      <dgm:t>
        <a:bodyPr/>
        <a:lstStyle/>
        <a:p>
          <a:endParaRPr lang="en-US"/>
        </a:p>
      </dgm:t>
    </dgm:pt>
    <dgm:pt modelId="{EA1B4B0C-D300-CB45-883F-36D60F12F613}">
      <dgm:prSet/>
      <dgm:spPr/>
      <dgm:t>
        <a:bodyPr/>
        <a:lstStyle/>
        <a:p>
          <a:pPr rtl="0"/>
          <a:r>
            <a:rPr lang="en-US" dirty="0" smtClean="0"/>
            <a:t>Releases</a:t>
          </a:r>
          <a:endParaRPr lang="en-US" dirty="0"/>
        </a:p>
      </dgm:t>
    </dgm:pt>
    <dgm:pt modelId="{60BF6429-309B-934C-BE49-AFF42AF175D9}" type="parTrans" cxnId="{72EBF1E7-A6B2-9E4B-9CAB-E50F5553037A}">
      <dgm:prSet/>
      <dgm:spPr/>
      <dgm:t>
        <a:bodyPr/>
        <a:lstStyle/>
        <a:p>
          <a:endParaRPr lang="en-US"/>
        </a:p>
      </dgm:t>
    </dgm:pt>
    <dgm:pt modelId="{957C359F-8291-DD46-A9A4-AE439FD024BA}" type="sibTrans" cxnId="{72EBF1E7-A6B2-9E4B-9CAB-E50F5553037A}">
      <dgm:prSet/>
      <dgm:spPr/>
      <dgm:t>
        <a:bodyPr/>
        <a:lstStyle/>
        <a:p>
          <a:endParaRPr lang="en-US"/>
        </a:p>
      </dgm:t>
    </dgm:pt>
    <dgm:pt modelId="{9EDABFA4-C406-BE4D-8377-DD74BDDA5155}">
      <dgm:prSet custT="1"/>
      <dgm:spPr/>
      <dgm:t>
        <a:bodyPr/>
        <a:lstStyle/>
        <a:p>
          <a:pPr rtl="0"/>
          <a:r>
            <a:rPr lang="en-US" sz="1200" dirty="0" smtClean="0"/>
            <a:t>Out-of-cycle releases for production issues, including security patches</a:t>
          </a:r>
          <a:r>
            <a:rPr lang="en-US" sz="1000" dirty="0" smtClean="0"/>
            <a:t>.</a:t>
          </a:r>
          <a:endParaRPr lang="en-US" sz="1000" dirty="0"/>
        </a:p>
      </dgm:t>
    </dgm:pt>
    <dgm:pt modelId="{A1B0F981-B0C1-884D-A080-C43E5573028C}" type="parTrans" cxnId="{3C1381F1-0903-7C4A-A9C2-98102AF97AE0}">
      <dgm:prSet/>
      <dgm:spPr/>
      <dgm:t>
        <a:bodyPr/>
        <a:lstStyle/>
        <a:p>
          <a:endParaRPr lang="en-US"/>
        </a:p>
      </dgm:t>
    </dgm:pt>
    <dgm:pt modelId="{B8D54CEE-DDEB-A042-961E-691FD8F1DFDA}" type="sibTrans" cxnId="{3C1381F1-0903-7C4A-A9C2-98102AF97AE0}">
      <dgm:prSet/>
      <dgm:spPr/>
      <dgm:t>
        <a:bodyPr/>
        <a:lstStyle/>
        <a:p>
          <a:endParaRPr lang="en-US"/>
        </a:p>
      </dgm:t>
    </dgm:pt>
    <dgm:pt modelId="{ED7F3F89-15B9-A04A-8D57-4AEF8BB7747C}">
      <dgm:prSet/>
      <dgm:spPr/>
      <dgm:t>
        <a:bodyPr/>
        <a:lstStyle/>
        <a:p>
          <a:pPr rtl="0"/>
          <a:r>
            <a:rPr lang="en-US" dirty="0" smtClean="0"/>
            <a:t>Adoption</a:t>
          </a:r>
          <a:endParaRPr lang="en-US" dirty="0"/>
        </a:p>
      </dgm:t>
    </dgm:pt>
    <dgm:pt modelId="{1DDF30E0-2A1C-6D4C-B675-6D6340ABB77B}" type="parTrans" cxnId="{371C1B0A-8B34-D743-8BF8-7F3E0819221E}">
      <dgm:prSet/>
      <dgm:spPr/>
      <dgm:t>
        <a:bodyPr/>
        <a:lstStyle/>
        <a:p>
          <a:endParaRPr lang="en-US"/>
        </a:p>
      </dgm:t>
    </dgm:pt>
    <dgm:pt modelId="{052CE414-3D72-884D-A480-50D39118261E}" type="sibTrans" cxnId="{371C1B0A-8B34-D743-8BF8-7F3E0819221E}">
      <dgm:prSet/>
      <dgm:spPr/>
      <dgm:t>
        <a:bodyPr/>
        <a:lstStyle/>
        <a:p>
          <a:endParaRPr lang="en-US"/>
        </a:p>
      </dgm:t>
    </dgm:pt>
    <dgm:pt modelId="{96F8CCE9-326A-5E4C-AC6A-2AD8310E6593}">
      <dgm:prSet/>
      <dgm:spPr/>
      <dgm:t>
        <a:bodyPr/>
        <a:lstStyle/>
        <a:p>
          <a:pPr rtl="0"/>
          <a:r>
            <a:rPr lang="en-US" dirty="0" smtClean="0"/>
            <a:t>Stack Overflow like forum based support model</a:t>
          </a:r>
          <a:endParaRPr lang="en-US" dirty="0"/>
        </a:p>
      </dgm:t>
    </dgm:pt>
    <dgm:pt modelId="{D8B55186-7461-8943-9461-8055575E070A}" type="parTrans" cxnId="{7D8A33CF-C344-5A4F-82D7-1953907654DE}">
      <dgm:prSet/>
      <dgm:spPr/>
      <dgm:t>
        <a:bodyPr/>
        <a:lstStyle/>
        <a:p>
          <a:endParaRPr lang="en-US"/>
        </a:p>
      </dgm:t>
    </dgm:pt>
    <dgm:pt modelId="{B899B7F8-7CBD-3948-826C-E8257FA284E4}" type="sibTrans" cxnId="{7D8A33CF-C344-5A4F-82D7-1953907654DE}">
      <dgm:prSet/>
      <dgm:spPr/>
      <dgm:t>
        <a:bodyPr/>
        <a:lstStyle/>
        <a:p>
          <a:endParaRPr lang="en-US"/>
        </a:p>
      </dgm:t>
    </dgm:pt>
    <dgm:pt modelId="{673A3767-860D-334C-93DF-9ABEED367587}">
      <dgm:prSet/>
      <dgm:spPr/>
      <dgm:t>
        <a:bodyPr/>
        <a:lstStyle/>
        <a:p>
          <a:pPr rtl="0"/>
          <a:r>
            <a:rPr lang="en-US" dirty="0" smtClean="0"/>
            <a:t>Metrics</a:t>
          </a:r>
          <a:endParaRPr lang="en-US" dirty="0"/>
        </a:p>
      </dgm:t>
    </dgm:pt>
    <dgm:pt modelId="{19E9EE33-EBF6-5541-B19D-7FD17352D3EA}" type="parTrans" cxnId="{BF48F354-DFEC-5C4E-85E4-5685B7AD1128}">
      <dgm:prSet/>
      <dgm:spPr/>
      <dgm:t>
        <a:bodyPr/>
        <a:lstStyle/>
        <a:p>
          <a:endParaRPr lang="en-US"/>
        </a:p>
      </dgm:t>
    </dgm:pt>
    <dgm:pt modelId="{1DEA1E6F-19DA-7846-AD0E-DBCE48228AEE}" type="sibTrans" cxnId="{BF48F354-DFEC-5C4E-85E4-5685B7AD1128}">
      <dgm:prSet/>
      <dgm:spPr/>
      <dgm:t>
        <a:bodyPr/>
        <a:lstStyle/>
        <a:p>
          <a:endParaRPr lang="en-US"/>
        </a:p>
      </dgm:t>
    </dgm:pt>
    <dgm:pt modelId="{DC6B4D2C-BCAC-5D4A-930D-5F89D56E0BD5}">
      <dgm:prSet/>
      <dgm:spPr/>
      <dgm:t>
        <a:bodyPr/>
        <a:lstStyle/>
        <a:p>
          <a:pPr rtl="0"/>
          <a:r>
            <a:rPr lang="en-US" dirty="0" smtClean="0"/>
            <a:t>Multi-billion traffic hits / day</a:t>
          </a:r>
          <a:endParaRPr lang="en-US" dirty="0"/>
        </a:p>
      </dgm:t>
    </dgm:pt>
    <dgm:pt modelId="{21AF7EC0-4752-7943-A695-9A7C050B8CF2}" type="parTrans" cxnId="{AE23C730-E841-4444-8A1D-E0E7AE3781A2}">
      <dgm:prSet/>
      <dgm:spPr/>
      <dgm:t>
        <a:bodyPr/>
        <a:lstStyle/>
        <a:p>
          <a:endParaRPr lang="en-US"/>
        </a:p>
      </dgm:t>
    </dgm:pt>
    <dgm:pt modelId="{FB6EC499-922D-1141-8CEF-0CFCE34B2D2F}" type="sibTrans" cxnId="{AE23C730-E841-4444-8A1D-E0E7AE3781A2}">
      <dgm:prSet/>
      <dgm:spPr/>
      <dgm:t>
        <a:bodyPr/>
        <a:lstStyle/>
        <a:p>
          <a:endParaRPr lang="en-US"/>
        </a:p>
      </dgm:t>
    </dgm:pt>
    <dgm:pt modelId="{6232BCFC-5B0E-3C42-B9A0-30ED61993682}">
      <dgm:prSet/>
      <dgm:spPr/>
      <dgm:t>
        <a:bodyPr/>
        <a:lstStyle/>
        <a:p>
          <a:pPr rtl="0"/>
          <a:r>
            <a:rPr lang="en-US" dirty="0" smtClean="0"/>
            <a:t>Deployment</a:t>
          </a:r>
          <a:endParaRPr lang="en-US" dirty="0"/>
        </a:p>
      </dgm:t>
    </dgm:pt>
    <dgm:pt modelId="{7566A0FE-E907-B644-8712-D864BCF47030}" type="parTrans" cxnId="{53902F4C-42EE-C345-8000-AB59B99166BC}">
      <dgm:prSet/>
      <dgm:spPr/>
      <dgm:t>
        <a:bodyPr/>
        <a:lstStyle/>
        <a:p>
          <a:endParaRPr lang="en-US"/>
        </a:p>
      </dgm:t>
    </dgm:pt>
    <dgm:pt modelId="{9AAA45D3-D015-454C-B1F6-60D342EE89C6}" type="sibTrans" cxnId="{53902F4C-42EE-C345-8000-AB59B99166BC}">
      <dgm:prSet/>
      <dgm:spPr/>
      <dgm:t>
        <a:bodyPr/>
        <a:lstStyle/>
        <a:p>
          <a:endParaRPr lang="en-US"/>
        </a:p>
      </dgm:t>
    </dgm:pt>
    <dgm:pt modelId="{32CF0F54-79BF-D548-ACB0-0C32152A1500}">
      <dgm:prSet custT="1"/>
      <dgm:spPr/>
      <dgm:t>
        <a:bodyPr/>
        <a:lstStyle/>
        <a:p>
          <a:pPr rtl="0"/>
          <a:r>
            <a:rPr lang="en-US" sz="1200" dirty="0" smtClean="0"/>
            <a:t>Planned releases: 1 major, 3 minor, 20+ micro releases PER YEAR</a:t>
          </a:r>
          <a:endParaRPr lang="en-US" sz="1200" dirty="0"/>
        </a:p>
      </dgm:t>
    </dgm:pt>
    <dgm:pt modelId="{8D86FA5C-2988-D445-879B-AAF8A67CA876}" type="parTrans" cxnId="{2844CE34-E0A4-EB45-A5C6-2E450E920327}">
      <dgm:prSet/>
      <dgm:spPr/>
      <dgm:t>
        <a:bodyPr/>
        <a:lstStyle/>
        <a:p>
          <a:endParaRPr lang="en-US"/>
        </a:p>
      </dgm:t>
    </dgm:pt>
    <dgm:pt modelId="{5930D117-6B35-8546-987B-FBFCD932D61D}" type="sibTrans" cxnId="{2844CE34-E0A4-EB45-A5C6-2E450E920327}">
      <dgm:prSet/>
      <dgm:spPr/>
      <dgm:t>
        <a:bodyPr/>
        <a:lstStyle/>
        <a:p>
          <a:endParaRPr lang="en-US"/>
        </a:p>
      </dgm:t>
    </dgm:pt>
    <dgm:pt modelId="{792045A5-6128-C34A-BA15-2EB7446FC7EB}">
      <dgm:prSet/>
      <dgm:spPr/>
      <dgm:t>
        <a:bodyPr/>
        <a:lstStyle/>
        <a:p>
          <a:pPr rtl="0"/>
          <a:r>
            <a:rPr lang="en-US" dirty="0" smtClean="0"/>
            <a:t>1500+ developers spread across 4 continents (North America, Europe, Asia, Australia) and multiple time-zones</a:t>
          </a:r>
          <a:endParaRPr lang="en-US" dirty="0"/>
        </a:p>
      </dgm:t>
    </dgm:pt>
    <dgm:pt modelId="{2DA4C45C-6D93-BF48-97BF-12D97FA9A3F8}" type="parTrans" cxnId="{4C31C858-CBD0-F349-A6F4-9CA8FED4578E}">
      <dgm:prSet/>
      <dgm:spPr/>
      <dgm:t>
        <a:bodyPr/>
        <a:lstStyle/>
        <a:p>
          <a:endParaRPr lang="en-US"/>
        </a:p>
      </dgm:t>
    </dgm:pt>
    <dgm:pt modelId="{99E764BD-E0B8-6F46-A693-678BB20DBB43}" type="sibTrans" cxnId="{4C31C858-CBD0-F349-A6F4-9CA8FED4578E}">
      <dgm:prSet/>
      <dgm:spPr/>
      <dgm:t>
        <a:bodyPr/>
        <a:lstStyle/>
        <a:p>
          <a:endParaRPr lang="en-US"/>
        </a:p>
      </dgm:t>
    </dgm:pt>
    <dgm:pt modelId="{6F0B7006-D099-E341-BF71-77808540D587}">
      <dgm:prSet/>
      <dgm:spPr/>
      <dgm:t>
        <a:bodyPr/>
        <a:lstStyle/>
        <a:p>
          <a:pPr rtl="0"/>
          <a:r>
            <a:rPr lang="en-US" dirty="0" smtClean="0"/>
            <a:t>Thousands of </a:t>
          </a:r>
          <a:r>
            <a:rPr lang="en-US" smtClean="0"/>
            <a:t>production VM pools</a:t>
          </a:r>
          <a:endParaRPr lang="en-US" dirty="0"/>
        </a:p>
      </dgm:t>
    </dgm:pt>
    <dgm:pt modelId="{BCE3E37E-E123-4740-B26A-656DD9B11E9F}" type="parTrans" cxnId="{A8CDD9A1-44E3-7B40-9257-EE749639DFFA}">
      <dgm:prSet/>
      <dgm:spPr/>
      <dgm:t>
        <a:bodyPr/>
        <a:lstStyle/>
        <a:p>
          <a:endParaRPr lang="en-US"/>
        </a:p>
      </dgm:t>
    </dgm:pt>
    <dgm:pt modelId="{4EF584A3-1427-FA4D-9014-83C6572C5954}" type="sibTrans" cxnId="{A8CDD9A1-44E3-7B40-9257-EE749639DFFA}">
      <dgm:prSet/>
      <dgm:spPr/>
      <dgm:t>
        <a:bodyPr/>
        <a:lstStyle/>
        <a:p>
          <a:endParaRPr lang="en-US"/>
        </a:p>
      </dgm:t>
    </dgm:pt>
    <dgm:pt modelId="{907B0ADA-6F98-0740-9ABF-BA76392A9637}" type="pres">
      <dgm:prSet presAssocID="{BED49229-EFA1-E14B-B3A5-BA8E1A876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94240-FDD8-2F40-A2F5-98C6D81CAC88}" type="pres">
      <dgm:prSet presAssocID="{6232BCFC-5B0E-3C42-B9A0-30ED61993682}" presName="linNode" presStyleCnt="0"/>
      <dgm:spPr/>
      <dgm:t>
        <a:bodyPr/>
        <a:lstStyle/>
        <a:p>
          <a:endParaRPr lang="en-US"/>
        </a:p>
      </dgm:t>
    </dgm:pt>
    <dgm:pt modelId="{5185C56E-A35C-E24A-A087-14FB2E541EF6}" type="pres">
      <dgm:prSet presAssocID="{6232BCFC-5B0E-3C42-B9A0-30ED6199368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CE2A-1A7E-3443-98D2-5D898509F289}" type="pres">
      <dgm:prSet presAssocID="{6232BCFC-5B0E-3C42-B9A0-30ED61993682}" presName="descendantText" presStyleLbl="alignAccFollow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87B80-5468-924C-A1EA-3D69F14AD0CC}" type="pres">
      <dgm:prSet presAssocID="{9AAA45D3-D015-454C-B1F6-60D342EE89C6}" presName="sp" presStyleCnt="0"/>
      <dgm:spPr/>
      <dgm:t>
        <a:bodyPr/>
        <a:lstStyle/>
        <a:p>
          <a:endParaRPr lang="en-US"/>
        </a:p>
      </dgm:t>
    </dgm:pt>
    <dgm:pt modelId="{F42EEAEE-4B72-604A-A3F8-54AFBB1A7B7A}" type="pres">
      <dgm:prSet presAssocID="{EA1B4B0C-D300-CB45-883F-36D60F12F613}" presName="linNode" presStyleCnt="0"/>
      <dgm:spPr/>
      <dgm:t>
        <a:bodyPr/>
        <a:lstStyle/>
        <a:p>
          <a:endParaRPr lang="en-US"/>
        </a:p>
      </dgm:t>
    </dgm:pt>
    <dgm:pt modelId="{4FFDCD29-E626-0C42-B756-D45805CC66D0}" type="pres">
      <dgm:prSet presAssocID="{EA1B4B0C-D300-CB45-883F-36D60F12F61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47CD7-8903-D943-8DE0-55CFC8A51DAF}" type="pres">
      <dgm:prSet presAssocID="{EA1B4B0C-D300-CB45-883F-36D60F12F613}" presName="descendantText" presStyleLbl="alignAccFollowNode1" presStyleIdx="1" presStyleCnt="4" custScaleY="164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A1C78-73A9-0741-B696-E309190414AA}" type="pres">
      <dgm:prSet presAssocID="{957C359F-8291-DD46-A9A4-AE439FD024BA}" presName="sp" presStyleCnt="0"/>
      <dgm:spPr/>
      <dgm:t>
        <a:bodyPr/>
        <a:lstStyle/>
        <a:p>
          <a:endParaRPr lang="en-US"/>
        </a:p>
      </dgm:t>
    </dgm:pt>
    <dgm:pt modelId="{635321A9-E5DE-E648-97BB-99061B2EEF9D}" type="pres">
      <dgm:prSet presAssocID="{ED7F3F89-15B9-A04A-8D57-4AEF8BB7747C}" presName="linNode" presStyleCnt="0"/>
      <dgm:spPr/>
      <dgm:t>
        <a:bodyPr/>
        <a:lstStyle/>
        <a:p>
          <a:endParaRPr lang="en-US"/>
        </a:p>
      </dgm:t>
    </dgm:pt>
    <dgm:pt modelId="{1479CF95-C62E-0742-8DB9-346BC302E64F}" type="pres">
      <dgm:prSet presAssocID="{ED7F3F89-15B9-A04A-8D57-4AEF8BB7747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427E0-3E95-DB40-B294-6C00385FE363}" type="pres">
      <dgm:prSet presAssocID="{ED7F3F89-15B9-A04A-8D57-4AEF8BB7747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6B16-8201-6A47-B193-27C824E915A1}" type="pres">
      <dgm:prSet presAssocID="{052CE414-3D72-884D-A480-50D39118261E}" presName="sp" presStyleCnt="0"/>
      <dgm:spPr/>
      <dgm:t>
        <a:bodyPr/>
        <a:lstStyle/>
        <a:p>
          <a:endParaRPr lang="en-US"/>
        </a:p>
      </dgm:t>
    </dgm:pt>
    <dgm:pt modelId="{FA786822-D2B3-604C-AA6D-44335CF7D938}" type="pres">
      <dgm:prSet presAssocID="{673A3767-860D-334C-93DF-9ABEED367587}" presName="linNode" presStyleCnt="0"/>
      <dgm:spPr/>
      <dgm:t>
        <a:bodyPr/>
        <a:lstStyle/>
        <a:p>
          <a:endParaRPr lang="en-US"/>
        </a:p>
      </dgm:t>
    </dgm:pt>
    <dgm:pt modelId="{C0DFD396-42A0-1A48-94E9-8707BA40F04B}" type="pres">
      <dgm:prSet presAssocID="{673A3767-860D-334C-93DF-9ABEED36758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D5766-9242-6542-B3C5-362D19FCFB2A}" type="pres">
      <dgm:prSet presAssocID="{673A3767-860D-334C-93DF-9ABEED36758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A33CF-C344-5A4F-82D7-1953907654DE}" srcId="{ED7F3F89-15B9-A04A-8D57-4AEF8BB7747C}" destId="{96F8CCE9-326A-5E4C-AC6A-2AD8310E6593}" srcOrd="1" destOrd="0" parTransId="{D8B55186-7461-8943-9461-8055575E070A}" sibTransId="{B899B7F8-7CBD-3948-826C-E8257FA284E4}"/>
    <dgm:cxn modelId="{A5F149CB-E9AA-6A4D-9821-7AD26547DA4E}" type="presOf" srcId="{792045A5-6128-C34A-BA15-2EB7446FC7EB}" destId="{2E9427E0-3E95-DB40-B294-6C00385FE363}" srcOrd="0" destOrd="0" presId="urn:microsoft.com/office/officeart/2005/8/layout/vList5"/>
    <dgm:cxn modelId="{697C2247-7E93-F240-BFDA-BAD67667E3BC}" type="presOf" srcId="{EA1B4B0C-D300-CB45-883F-36D60F12F613}" destId="{4FFDCD29-E626-0C42-B756-D45805CC66D0}" srcOrd="0" destOrd="0" presId="urn:microsoft.com/office/officeart/2005/8/layout/vList5"/>
    <dgm:cxn modelId="{05686079-374A-574A-AD33-EEEEFF89D7E8}" type="presOf" srcId="{AB205D5E-1922-0849-8ADC-BD3399A8B04C}" destId="{B99CCE2A-1A7E-3443-98D2-5D898509F289}" srcOrd="0" destOrd="0" presId="urn:microsoft.com/office/officeart/2005/8/layout/vList5"/>
    <dgm:cxn modelId="{138E0CAD-6F79-AF43-87B6-1CDEE15039B4}" type="presOf" srcId="{14328E84-E836-8443-BEB6-B0DEE457AD94}" destId="{B99CCE2A-1A7E-3443-98D2-5D898509F289}" srcOrd="0" destOrd="1" presId="urn:microsoft.com/office/officeart/2005/8/layout/vList5"/>
    <dgm:cxn modelId="{4C31C858-CBD0-F349-A6F4-9CA8FED4578E}" srcId="{ED7F3F89-15B9-A04A-8D57-4AEF8BB7747C}" destId="{792045A5-6128-C34A-BA15-2EB7446FC7EB}" srcOrd="0" destOrd="0" parTransId="{2DA4C45C-6D93-BF48-97BF-12D97FA9A3F8}" sibTransId="{99E764BD-E0B8-6F46-A693-678BB20DBB43}"/>
    <dgm:cxn modelId="{3C1381F1-0903-7C4A-A9C2-98102AF97AE0}" srcId="{EA1B4B0C-D300-CB45-883F-36D60F12F613}" destId="{9EDABFA4-C406-BE4D-8377-DD74BDDA5155}" srcOrd="1" destOrd="0" parTransId="{A1B0F981-B0C1-884D-A080-C43E5573028C}" sibTransId="{B8D54CEE-DDEB-A042-961E-691FD8F1DFDA}"/>
    <dgm:cxn modelId="{61258732-28EE-9C46-A37E-5382EF59B573}" srcId="{6232BCFC-5B0E-3C42-B9A0-30ED61993682}" destId="{14328E84-E836-8443-BEB6-B0DEE457AD94}" srcOrd="1" destOrd="0" parTransId="{093C178C-D68B-8A49-BC42-5F8416168C30}" sibTransId="{2AC7FF75-5AD6-0545-A3AB-72D789A46E82}"/>
    <dgm:cxn modelId="{6092D743-0466-204A-853E-982286255068}" type="presOf" srcId="{6F0B7006-D099-E341-BF71-77808540D587}" destId="{75ED5766-9242-6542-B3C5-362D19FCFB2A}" srcOrd="0" destOrd="0" presId="urn:microsoft.com/office/officeart/2005/8/layout/vList5"/>
    <dgm:cxn modelId="{371C1B0A-8B34-D743-8BF8-7F3E0819221E}" srcId="{BED49229-EFA1-E14B-B3A5-BA8E1A876E0D}" destId="{ED7F3F89-15B9-A04A-8D57-4AEF8BB7747C}" srcOrd="2" destOrd="0" parTransId="{1DDF30E0-2A1C-6D4C-B675-6D6340ABB77B}" sibTransId="{052CE414-3D72-884D-A480-50D39118261E}"/>
    <dgm:cxn modelId="{0A9737A2-C90B-8643-AB65-47DA1763E681}" srcId="{6232BCFC-5B0E-3C42-B9A0-30ED61993682}" destId="{AB205D5E-1922-0849-8ADC-BD3399A8B04C}" srcOrd="0" destOrd="0" parTransId="{07C1E901-6125-2547-8CFC-6F0FFC702FDF}" sibTransId="{E9DD2CB8-88D3-BC43-96A1-B1E16823EAC5}"/>
    <dgm:cxn modelId="{4C97F278-22CC-7B4C-8236-4FC35D28ED96}" type="presOf" srcId="{32CF0F54-79BF-D548-ACB0-0C32152A1500}" destId="{72C47CD7-8903-D943-8DE0-55CFC8A51DAF}" srcOrd="0" destOrd="0" presId="urn:microsoft.com/office/officeart/2005/8/layout/vList5"/>
    <dgm:cxn modelId="{A8CDD9A1-44E3-7B40-9257-EE749639DFFA}" srcId="{673A3767-860D-334C-93DF-9ABEED367587}" destId="{6F0B7006-D099-E341-BF71-77808540D587}" srcOrd="0" destOrd="0" parTransId="{BCE3E37E-E123-4740-B26A-656DD9B11E9F}" sibTransId="{4EF584A3-1427-FA4D-9014-83C6572C5954}"/>
    <dgm:cxn modelId="{2844CE34-E0A4-EB45-A5C6-2E450E920327}" srcId="{EA1B4B0C-D300-CB45-883F-36D60F12F613}" destId="{32CF0F54-79BF-D548-ACB0-0C32152A1500}" srcOrd="0" destOrd="0" parTransId="{8D86FA5C-2988-D445-879B-AAF8A67CA876}" sibTransId="{5930D117-6B35-8546-987B-FBFCD932D61D}"/>
    <dgm:cxn modelId="{53902F4C-42EE-C345-8000-AB59B99166BC}" srcId="{BED49229-EFA1-E14B-B3A5-BA8E1A876E0D}" destId="{6232BCFC-5B0E-3C42-B9A0-30ED61993682}" srcOrd="0" destOrd="0" parTransId="{7566A0FE-E907-B644-8712-D864BCF47030}" sibTransId="{9AAA45D3-D015-454C-B1F6-60D342EE89C6}"/>
    <dgm:cxn modelId="{26FE802B-431B-3047-9150-6EE9A2671CD6}" type="presOf" srcId="{BED49229-EFA1-E14B-B3A5-BA8E1A876E0D}" destId="{907B0ADA-6F98-0740-9ABF-BA76392A9637}" srcOrd="0" destOrd="0" presId="urn:microsoft.com/office/officeart/2005/8/layout/vList5"/>
    <dgm:cxn modelId="{E55101F8-A9F5-084A-A8C0-02487ACA6386}" type="presOf" srcId="{673A3767-860D-334C-93DF-9ABEED367587}" destId="{C0DFD396-42A0-1A48-94E9-8707BA40F04B}" srcOrd="0" destOrd="0" presId="urn:microsoft.com/office/officeart/2005/8/layout/vList5"/>
    <dgm:cxn modelId="{15EBE464-71F7-5241-97FF-8C1B844A5BD7}" type="presOf" srcId="{DC6B4D2C-BCAC-5D4A-930D-5F89D56E0BD5}" destId="{75ED5766-9242-6542-B3C5-362D19FCFB2A}" srcOrd="0" destOrd="1" presId="urn:microsoft.com/office/officeart/2005/8/layout/vList5"/>
    <dgm:cxn modelId="{34377D02-3EF7-4940-BC03-729ADC665492}" type="presOf" srcId="{6232BCFC-5B0E-3C42-B9A0-30ED61993682}" destId="{5185C56E-A35C-E24A-A087-14FB2E541EF6}" srcOrd="0" destOrd="0" presId="urn:microsoft.com/office/officeart/2005/8/layout/vList5"/>
    <dgm:cxn modelId="{AE23C730-E841-4444-8A1D-E0E7AE3781A2}" srcId="{673A3767-860D-334C-93DF-9ABEED367587}" destId="{DC6B4D2C-BCAC-5D4A-930D-5F89D56E0BD5}" srcOrd="1" destOrd="0" parTransId="{21AF7EC0-4752-7943-A695-9A7C050B8CF2}" sibTransId="{FB6EC499-922D-1141-8CEF-0CFCE34B2D2F}"/>
    <dgm:cxn modelId="{72EBF1E7-A6B2-9E4B-9CAB-E50F5553037A}" srcId="{BED49229-EFA1-E14B-B3A5-BA8E1A876E0D}" destId="{EA1B4B0C-D300-CB45-883F-36D60F12F613}" srcOrd="1" destOrd="0" parTransId="{60BF6429-309B-934C-BE49-AFF42AF175D9}" sibTransId="{957C359F-8291-DD46-A9A4-AE439FD024BA}"/>
    <dgm:cxn modelId="{0C4D3D4A-E3AB-E747-ADD8-8ED25AD00A88}" type="presOf" srcId="{96F8CCE9-326A-5E4C-AC6A-2AD8310E6593}" destId="{2E9427E0-3E95-DB40-B294-6C00385FE363}" srcOrd="0" destOrd="1" presId="urn:microsoft.com/office/officeart/2005/8/layout/vList5"/>
    <dgm:cxn modelId="{990E59B1-66B3-2847-8090-55A71D14AD94}" type="presOf" srcId="{ED7F3F89-15B9-A04A-8D57-4AEF8BB7747C}" destId="{1479CF95-C62E-0742-8DB9-346BC302E64F}" srcOrd="0" destOrd="0" presId="urn:microsoft.com/office/officeart/2005/8/layout/vList5"/>
    <dgm:cxn modelId="{BF48F354-DFEC-5C4E-85E4-5685B7AD1128}" srcId="{BED49229-EFA1-E14B-B3A5-BA8E1A876E0D}" destId="{673A3767-860D-334C-93DF-9ABEED367587}" srcOrd="3" destOrd="0" parTransId="{19E9EE33-EBF6-5541-B19D-7FD17352D3EA}" sibTransId="{1DEA1E6F-19DA-7846-AD0E-DBCE48228AEE}"/>
    <dgm:cxn modelId="{BBDE03DC-3056-C84B-8D08-709B173F06B5}" type="presOf" srcId="{9EDABFA4-C406-BE4D-8377-DD74BDDA5155}" destId="{72C47CD7-8903-D943-8DE0-55CFC8A51DAF}" srcOrd="0" destOrd="1" presId="urn:microsoft.com/office/officeart/2005/8/layout/vList5"/>
    <dgm:cxn modelId="{2456F29A-32F6-624E-A5F0-385755C7A539}" type="presParOf" srcId="{907B0ADA-6F98-0740-9ABF-BA76392A9637}" destId="{BB794240-FDD8-2F40-A2F5-98C6D81CAC88}" srcOrd="0" destOrd="0" presId="urn:microsoft.com/office/officeart/2005/8/layout/vList5"/>
    <dgm:cxn modelId="{5AD1079F-4A47-754E-94EC-6C85DDEA9D10}" type="presParOf" srcId="{BB794240-FDD8-2F40-A2F5-98C6D81CAC88}" destId="{5185C56E-A35C-E24A-A087-14FB2E541EF6}" srcOrd="0" destOrd="0" presId="urn:microsoft.com/office/officeart/2005/8/layout/vList5"/>
    <dgm:cxn modelId="{760EB510-516B-D648-9615-7F5FF0FA0877}" type="presParOf" srcId="{BB794240-FDD8-2F40-A2F5-98C6D81CAC88}" destId="{B99CCE2A-1A7E-3443-98D2-5D898509F289}" srcOrd="1" destOrd="0" presId="urn:microsoft.com/office/officeart/2005/8/layout/vList5"/>
    <dgm:cxn modelId="{C6675FE4-6AF4-7A42-B6D2-04E196CA2652}" type="presParOf" srcId="{907B0ADA-6F98-0740-9ABF-BA76392A9637}" destId="{E1887B80-5468-924C-A1EA-3D69F14AD0CC}" srcOrd="1" destOrd="0" presId="urn:microsoft.com/office/officeart/2005/8/layout/vList5"/>
    <dgm:cxn modelId="{9ECE09C4-6A83-ED4D-AEC7-8A11B9503DCA}" type="presParOf" srcId="{907B0ADA-6F98-0740-9ABF-BA76392A9637}" destId="{F42EEAEE-4B72-604A-A3F8-54AFBB1A7B7A}" srcOrd="2" destOrd="0" presId="urn:microsoft.com/office/officeart/2005/8/layout/vList5"/>
    <dgm:cxn modelId="{3D5E2E43-3C40-2142-8B98-5AE4631BC5D2}" type="presParOf" srcId="{F42EEAEE-4B72-604A-A3F8-54AFBB1A7B7A}" destId="{4FFDCD29-E626-0C42-B756-D45805CC66D0}" srcOrd="0" destOrd="0" presId="urn:microsoft.com/office/officeart/2005/8/layout/vList5"/>
    <dgm:cxn modelId="{67BE66A1-3218-3D49-8A1A-4070BE8D6E88}" type="presParOf" srcId="{F42EEAEE-4B72-604A-A3F8-54AFBB1A7B7A}" destId="{72C47CD7-8903-D943-8DE0-55CFC8A51DAF}" srcOrd="1" destOrd="0" presId="urn:microsoft.com/office/officeart/2005/8/layout/vList5"/>
    <dgm:cxn modelId="{84D497F2-8249-2D4A-B423-4FE9B54B880A}" type="presParOf" srcId="{907B0ADA-6F98-0740-9ABF-BA76392A9637}" destId="{CBDA1C78-73A9-0741-B696-E309190414AA}" srcOrd="3" destOrd="0" presId="urn:microsoft.com/office/officeart/2005/8/layout/vList5"/>
    <dgm:cxn modelId="{88B17614-3453-9245-9BAE-4DBFE8087F46}" type="presParOf" srcId="{907B0ADA-6F98-0740-9ABF-BA76392A9637}" destId="{635321A9-E5DE-E648-97BB-99061B2EEF9D}" srcOrd="4" destOrd="0" presId="urn:microsoft.com/office/officeart/2005/8/layout/vList5"/>
    <dgm:cxn modelId="{C4EB3D4F-2567-9C40-8BF4-747A8F504376}" type="presParOf" srcId="{635321A9-E5DE-E648-97BB-99061B2EEF9D}" destId="{1479CF95-C62E-0742-8DB9-346BC302E64F}" srcOrd="0" destOrd="0" presId="urn:microsoft.com/office/officeart/2005/8/layout/vList5"/>
    <dgm:cxn modelId="{30F8ADED-0DF8-0343-8D3F-9CA7E1F38A05}" type="presParOf" srcId="{635321A9-E5DE-E648-97BB-99061B2EEF9D}" destId="{2E9427E0-3E95-DB40-B294-6C00385FE363}" srcOrd="1" destOrd="0" presId="urn:microsoft.com/office/officeart/2005/8/layout/vList5"/>
    <dgm:cxn modelId="{9A8485C3-D66E-6A4D-A12C-32C4AAA37CE6}" type="presParOf" srcId="{907B0ADA-6F98-0740-9ABF-BA76392A9637}" destId="{410D6B16-8201-6A47-B193-27C824E915A1}" srcOrd="5" destOrd="0" presId="urn:microsoft.com/office/officeart/2005/8/layout/vList5"/>
    <dgm:cxn modelId="{B2580103-E037-3647-8A57-24AC20A661EB}" type="presParOf" srcId="{907B0ADA-6F98-0740-9ABF-BA76392A9637}" destId="{FA786822-D2B3-604C-AA6D-44335CF7D938}" srcOrd="6" destOrd="0" presId="urn:microsoft.com/office/officeart/2005/8/layout/vList5"/>
    <dgm:cxn modelId="{2A4659F4-56A9-A443-B756-151C3A2EA873}" type="presParOf" srcId="{FA786822-D2B3-604C-AA6D-44335CF7D938}" destId="{C0DFD396-42A0-1A48-94E9-8707BA40F04B}" srcOrd="0" destOrd="0" presId="urn:microsoft.com/office/officeart/2005/8/layout/vList5"/>
    <dgm:cxn modelId="{1396D621-C93E-CD48-AD66-5627B2BD4D91}" type="presParOf" srcId="{FA786822-D2B3-604C-AA6D-44335CF7D938}" destId="{75ED5766-9242-6542-B3C5-362D19FCFB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49229-EFA1-E14B-B3A5-BA8E1A876E0D}" type="doc">
      <dgm:prSet loTypeId="urn:microsoft.com/office/officeart/2005/8/layout/vList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32BCFC-5B0E-3C42-B9A0-30ED61993682}">
      <dgm:prSet custT="1"/>
      <dgm:spPr/>
      <dgm:t>
        <a:bodyPr/>
        <a:lstStyle/>
        <a:p>
          <a:pPr rtl="0"/>
          <a:r>
            <a:rPr lang="en-US" sz="2500" dirty="0" smtClean="0"/>
            <a:t>Data</a:t>
          </a:r>
          <a:endParaRPr lang="en-US" sz="2500" dirty="0"/>
        </a:p>
      </dgm:t>
    </dgm:pt>
    <dgm:pt modelId="{7566A0FE-E907-B644-8712-D864BCF47030}" type="parTrans" cxnId="{53902F4C-42EE-C345-8000-AB59B99166BC}">
      <dgm:prSet/>
      <dgm:spPr/>
      <dgm:t>
        <a:bodyPr/>
        <a:lstStyle/>
        <a:p>
          <a:endParaRPr lang="en-US"/>
        </a:p>
      </dgm:t>
    </dgm:pt>
    <dgm:pt modelId="{9AAA45D3-D015-454C-B1F6-60D342EE89C6}" type="sibTrans" cxnId="{53902F4C-42EE-C345-8000-AB59B99166BC}">
      <dgm:prSet/>
      <dgm:spPr/>
      <dgm:t>
        <a:bodyPr/>
        <a:lstStyle/>
        <a:p>
          <a:endParaRPr lang="en-US"/>
        </a:p>
      </dgm:t>
    </dgm:pt>
    <dgm:pt modelId="{670834E8-24AC-7749-90AF-8BD3D2AB4290}">
      <dgm:prSet custT="1"/>
      <dgm:spPr/>
      <dgm:t>
        <a:bodyPr/>
        <a:lstStyle/>
        <a:p>
          <a:r>
            <a:rPr lang="en-US" sz="1100" dirty="0" smtClean="0"/>
            <a:t>Data collection from Maven repository to facilitate move and cleanup</a:t>
          </a:r>
          <a:endParaRPr lang="en-US" sz="800" dirty="0"/>
        </a:p>
      </dgm:t>
    </dgm:pt>
    <dgm:pt modelId="{80BB22E4-7341-864A-B2FB-A16927926F2B}" type="parTrans" cxnId="{4937ACE2-B0C2-D545-AE2A-C62E0E0A7DEE}">
      <dgm:prSet/>
      <dgm:spPr/>
      <dgm:t>
        <a:bodyPr/>
        <a:lstStyle/>
        <a:p>
          <a:endParaRPr lang="en-US"/>
        </a:p>
      </dgm:t>
    </dgm:pt>
    <dgm:pt modelId="{4CDEA22D-C1D3-5D43-A70E-B517AB379041}" type="sibTrans" cxnId="{4937ACE2-B0C2-D545-AE2A-C62E0E0A7DEE}">
      <dgm:prSet/>
      <dgm:spPr/>
      <dgm:t>
        <a:bodyPr/>
        <a:lstStyle/>
        <a:p>
          <a:endParaRPr lang="en-US"/>
        </a:p>
      </dgm:t>
    </dgm:pt>
    <dgm:pt modelId="{A5ED92A8-DB91-2E41-99A3-0F1A80D1F769}">
      <dgm:prSet/>
      <dgm:spPr/>
      <dgm:t>
        <a:bodyPr/>
        <a:lstStyle/>
        <a:p>
          <a:r>
            <a:rPr lang="en-US" dirty="0" smtClean="0"/>
            <a:t>Statistics</a:t>
          </a:r>
        </a:p>
      </dgm:t>
    </dgm:pt>
    <dgm:pt modelId="{50D30191-FEB0-3A45-B0D2-5C20C32935B3}" type="parTrans" cxnId="{FDFCF9D8-9876-634A-8645-7AEA9BCF0181}">
      <dgm:prSet/>
      <dgm:spPr/>
      <dgm:t>
        <a:bodyPr/>
        <a:lstStyle/>
        <a:p>
          <a:endParaRPr lang="en-US"/>
        </a:p>
      </dgm:t>
    </dgm:pt>
    <dgm:pt modelId="{46AA8BD8-8251-7C43-BE4B-282F6D99A026}" type="sibTrans" cxnId="{FDFCF9D8-9876-634A-8645-7AEA9BCF0181}">
      <dgm:prSet/>
      <dgm:spPr/>
      <dgm:t>
        <a:bodyPr/>
        <a:lstStyle/>
        <a:p>
          <a:endParaRPr lang="en-US"/>
        </a:p>
      </dgm:t>
    </dgm:pt>
    <dgm:pt modelId="{50DE1100-8740-8147-ADE1-D83D417289A6}">
      <dgm:prSet/>
      <dgm:spPr/>
      <dgm:t>
        <a:bodyPr/>
        <a:lstStyle/>
        <a:p>
          <a:r>
            <a:rPr lang="en-US" dirty="0" smtClean="0"/>
            <a:t>Proactive upgrades</a:t>
          </a:r>
          <a:endParaRPr lang="en-US" dirty="0"/>
        </a:p>
      </dgm:t>
    </dgm:pt>
    <dgm:pt modelId="{ACB00B7A-53C5-F04C-A8FA-FAB1F5471F87}" type="parTrans" cxnId="{DE7B1BA7-D634-2143-99B7-BD29C46A6080}">
      <dgm:prSet/>
      <dgm:spPr/>
      <dgm:t>
        <a:bodyPr/>
        <a:lstStyle/>
        <a:p>
          <a:endParaRPr lang="en-US"/>
        </a:p>
      </dgm:t>
    </dgm:pt>
    <dgm:pt modelId="{3252B510-40A8-164F-B7A9-39C5B2DBE65C}" type="sibTrans" cxnId="{DE7B1BA7-D634-2143-99B7-BD29C46A6080}">
      <dgm:prSet/>
      <dgm:spPr/>
      <dgm:t>
        <a:bodyPr/>
        <a:lstStyle/>
        <a:p>
          <a:endParaRPr lang="en-US"/>
        </a:p>
      </dgm:t>
    </dgm:pt>
    <dgm:pt modelId="{E9941185-85CA-724F-9360-50F745F4B2D4}">
      <dgm:prSet custT="1"/>
      <dgm:spPr/>
      <dgm:t>
        <a:bodyPr/>
        <a:lstStyle/>
        <a:p>
          <a:pPr rtl="0"/>
          <a:r>
            <a:rPr lang="en-US" sz="1100" dirty="0" smtClean="0"/>
            <a:t>Full data about the submitted upgrade requests</a:t>
          </a:r>
          <a:endParaRPr lang="en-US" sz="1100" dirty="0"/>
        </a:p>
      </dgm:t>
    </dgm:pt>
    <dgm:pt modelId="{AAE4E5A1-8A97-4A44-99C9-223EFD634CE1}" type="parTrans" cxnId="{D05BB850-259D-4D44-95C0-774FF5EFE459}">
      <dgm:prSet/>
      <dgm:spPr/>
      <dgm:t>
        <a:bodyPr/>
        <a:lstStyle/>
        <a:p>
          <a:endParaRPr lang="en-US"/>
        </a:p>
      </dgm:t>
    </dgm:pt>
    <dgm:pt modelId="{DBFFB2D1-32B5-344F-B314-BB77BE32B2EE}" type="sibTrans" cxnId="{D05BB850-259D-4D44-95C0-774FF5EFE459}">
      <dgm:prSet/>
      <dgm:spPr/>
      <dgm:t>
        <a:bodyPr/>
        <a:lstStyle/>
        <a:p>
          <a:endParaRPr lang="en-US"/>
        </a:p>
      </dgm:t>
    </dgm:pt>
    <dgm:pt modelId="{16422B3E-5EDB-8E43-B426-A01063022AEA}">
      <dgm:prSet custT="1"/>
      <dgm:spPr/>
      <dgm:t>
        <a:bodyPr/>
        <a:lstStyle/>
        <a:p>
          <a:r>
            <a:rPr lang="en-US" sz="1000" smtClean="0"/>
            <a:t>Service usage, success rate, artifact usage</a:t>
          </a:r>
          <a:endParaRPr lang="en-US" sz="1000" dirty="0" smtClean="0"/>
        </a:p>
      </dgm:t>
    </dgm:pt>
    <dgm:pt modelId="{90F05DB6-7B27-6A4E-9650-599B494FAF62}" type="parTrans" cxnId="{94340F9C-DF64-0B47-8470-7E2724E0986C}">
      <dgm:prSet/>
      <dgm:spPr/>
      <dgm:t>
        <a:bodyPr/>
        <a:lstStyle/>
        <a:p>
          <a:endParaRPr lang="en-US"/>
        </a:p>
      </dgm:t>
    </dgm:pt>
    <dgm:pt modelId="{F7A15F58-5CDA-FB4B-B853-D21F1B4FDD4C}" type="sibTrans" cxnId="{94340F9C-DF64-0B47-8470-7E2724E0986C}">
      <dgm:prSet/>
      <dgm:spPr/>
      <dgm:t>
        <a:bodyPr/>
        <a:lstStyle/>
        <a:p>
          <a:endParaRPr lang="en-US"/>
        </a:p>
      </dgm:t>
    </dgm:pt>
    <dgm:pt modelId="{45467619-6D09-1F45-A3A2-06A482A4D4E9}">
      <dgm:prSet custT="1"/>
      <dgm:spPr/>
      <dgm:t>
        <a:bodyPr/>
        <a:lstStyle/>
        <a:p>
          <a:r>
            <a:rPr lang="en-US" sz="1000" dirty="0" smtClean="0"/>
            <a:t>CI build detects usage of old platform version</a:t>
          </a:r>
          <a:endParaRPr lang="en-US" sz="1000" dirty="0"/>
        </a:p>
      </dgm:t>
    </dgm:pt>
    <dgm:pt modelId="{5BE8BD3C-A8F5-3048-AD9F-A3A2CB8BA23A}" type="parTrans" cxnId="{69BDC89A-608A-2A4C-ABFC-2216FF2293C8}">
      <dgm:prSet/>
      <dgm:spPr/>
      <dgm:t>
        <a:bodyPr/>
        <a:lstStyle/>
        <a:p>
          <a:endParaRPr lang="en-US"/>
        </a:p>
      </dgm:t>
    </dgm:pt>
    <dgm:pt modelId="{C31AA7D7-46CE-764E-A1B0-3AB91CC26525}" type="sibTrans" cxnId="{69BDC89A-608A-2A4C-ABFC-2216FF2293C8}">
      <dgm:prSet/>
      <dgm:spPr/>
      <dgm:t>
        <a:bodyPr/>
        <a:lstStyle/>
        <a:p>
          <a:endParaRPr lang="en-US"/>
        </a:p>
      </dgm:t>
    </dgm:pt>
    <dgm:pt modelId="{53BFD076-283B-3F44-B6D3-E392FA4272F0}">
      <dgm:prSet custT="1"/>
      <dgm:spPr/>
      <dgm:t>
        <a:bodyPr/>
        <a:lstStyle/>
        <a:p>
          <a:r>
            <a:rPr lang="en-US" sz="1000" dirty="0" smtClean="0"/>
            <a:t>Runs the upgrade</a:t>
          </a:r>
          <a:endParaRPr lang="en-US" sz="1000" dirty="0"/>
        </a:p>
      </dgm:t>
    </dgm:pt>
    <dgm:pt modelId="{4E294B1F-5BA7-1B44-992F-5E838A3FC7C9}" type="parTrans" cxnId="{6645BC10-DF63-AD49-AA99-3B0B4ED82637}">
      <dgm:prSet/>
      <dgm:spPr/>
      <dgm:t>
        <a:bodyPr/>
        <a:lstStyle/>
        <a:p>
          <a:endParaRPr lang="en-US"/>
        </a:p>
      </dgm:t>
    </dgm:pt>
    <dgm:pt modelId="{5DFEBCFB-8107-4147-BEF2-4740670B89EA}" type="sibTrans" cxnId="{6645BC10-DF63-AD49-AA99-3B0B4ED82637}">
      <dgm:prSet/>
      <dgm:spPr/>
      <dgm:t>
        <a:bodyPr/>
        <a:lstStyle/>
        <a:p>
          <a:endParaRPr lang="en-US"/>
        </a:p>
      </dgm:t>
    </dgm:pt>
    <dgm:pt modelId="{B11DA633-259C-CB4F-879B-672EAA46AAC6}">
      <dgm:prSet custT="1"/>
      <dgm:spPr/>
      <dgm:t>
        <a:bodyPr/>
        <a:lstStyle/>
        <a:p>
          <a:r>
            <a:rPr lang="en-US" sz="1000" dirty="0" smtClean="0"/>
            <a:t>User receives a pull request with instructions</a:t>
          </a:r>
          <a:endParaRPr lang="en-US" sz="1000" dirty="0"/>
        </a:p>
      </dgm:t>
    </dgm:pt>
    <dgm:pt modelId="{F25BE9B8-F780-004E-A704-51C8B6950009}" type="parTrans" cxnId="{9F951CAF-9D84-A148-9BC4-50C53FE1BCA5}">
      <dgm:prSet/>
      <dgm:spPr/>
      <dgm:t>
        <a:bodyPr/>
        <a:lstStyle/>
        <a:p>
          <a:endParaRPr lang="en-US"/>
        </a:p>
      </dgm:t>
    </dgm:pt>
    <dgm:pt modelId="{5CD026C2-5D43-7740-A031-AA5A1A976E2C}" type="sibTrans" cxnId="{9F951CAF-9D84-A148-9BC4-50C53FE1BCA5}">
      <dgm:prSet/>
      <dgm:spPr/>
      <dgm:t>
        <a:bodyPr/>
        <a:lstStyle/>
        <a:p>
          <a:endParaRPr lang="en-US"/>
        </a:p>
      </dgm:t>
    </dgm:pt>
    <dgm:pt modelId="{9509E07A-E460-844F-97F7-6ED16B2DE6B0}">
      <dgm:prSet/>
      <dgm:spPr/>
      <dgm:t>
        <a:bodyPr/>
        <a:lstStyle/>
        <a:p>
          <a:r>
            <a:rPr lang="en-US" dirty="0" smtClean="0"/>
            <a:t>Full traceability</a:t>
          </a:r>
          <a:endParaRPr lang="en-US" dirty="0"/>
        </a:p>
      </dgm:t>
    </dgm:pt>
    <dgm:pt modelId="{3C6E9810-4BC2-7640-921F-C53AFFEE2735}" type="parTrans" cxnId="{58E189A2-F424-0148-A80C-4BEE61405A86}">
      <dgm:prSet/>
      <dgm:spPr/>
      <dgm:t>
        <a:bodyPr/>
        <a:lstStyle/>
        <a:p>
          <a:endParaRPr lang="en-US"/>
        </a:p>
      </dgm:t>
    </dgm:pt>
    <dgm:pt modelId="{33E159CB-C7DB-8D4C-8211-7D47631FE1F1}" type="sibTrans" cxnId="{58E189A2-F424-0148-A80C-4BEE61405A86}">
      <dgm:prSet/>
      <dgm:spPr/>
      <dgm:t>
        <a:bodyPr/>
        <a:lstStyle/>
        <a:p>
          <a:endParaRPr lang="en-US"/>
        </a:p>
      </dgm:t>
    </dgm:pt>
    <dgm:pt modelId="{FA771A00-BDA5-334B-AFCB-E92CEE577C36}">
      <dgm:prSet custT="1"/>
      <dgm:spPr/>
      <dgm:t>
        <a:bodyPr/>
        <a:lstStyle/>
        <a:p>
          <a:r>
            <a:rPr lang="en-US" sz="1050" dirty="0" smtClean="0"/>
            <a:t>Use the </a:t>
          </a:r>
          <a:r>
            <a:rPr lang="en-US" sz="1050" dirty="0" err="1" smtClean="0"/>
            <a:t>Git</a:t>
          </a:r>
          <a:r>
            <a:rPr lang="en-US" sz="1050" dirty="0" smtClean="0"/>
            <a:t> log to identify upgrade pain points</a:t>
          </a:r>
          <a:endParaRPr lang="en-US" sz="1050" dirty="0"/>
        </a:p>
      </dgm:t>
    </dgm:pt>
    <dgm:pt modelId="{5BA542C1-14C5-D14A-B81F-13C0EC1B03DB}" type="parTrans" cxnId="{D302168F-1397-6949-86F4-2241FAA4D085}">
      <dgm:prSet/>
      <dgm:spPr/>
      <dgm:t>
        <a:bodyPr/>
        <a:lstStyle/>
        <a:p>
          <a:endParaRPr lang="en-US"/>
        </a:p>
      </dgm:t>
    </dgm:pt>
    <dgm:pt modelId="{4EF9422C-15BA-3B4D-AF47-489595A79756}" type="sibTrans" cxnId="{D302168F-1397-6949-86F4-2241FAA4D085}">
      <dgm:prSet/>
      <dgm:spPr/>
      <dgm:t>
        <a:bodyPr/>
        <a:lstStyle/>
        <a:p>
          <a:endParaRPr lang="en-US"/>
        </a:p>
      </dgm:t>
    </dgm:pt>
    <dgm:pt modelId="{75D3BEDD-D212-C44C-9DA6-797B1E6E2BB4}">
      <dgm:prSet custT="1"/>
      <dgm:spPr/>
      <dgm:t>
        <a:bodyPr/>
        <a:lstStyle/>
        <a:p>
          <a:r>
            <a:rPr lang="en-US" sz="1050" dirty="0" smtClean="0"/>
            <a:t>Rely on hard data </a:t>
          </a:r>
          <a:r>
            <a:rPr lang="en-US" sz="1050" dirty="0" err="1" smtClean="0"/>
            <a:t>vs</a:t>
          </a:r>
          <a:r>
            <a:rPr lang="en-US" sz="1050" dirty="0" smtClean="0"/>
            <a:t> customer complaint to fine tune the upgrade service</a:t>
          </a:r>
          <a:endParaRPr lang="en-US" sz="700" dirty="0"/>
        </a:p>
      </dgm:t>
    </dgm:pt>
    <dgm:pt modelId="{480108E5-FCB0-1E44-8849-D77A3DB616D7}" type="parTrans" cxnId="{1F7F49F5-83D9-1E49-B860-3D105C3D31E6}">
      <dgm:prSet/>
      <dgm:spPr/>
      <dgm:t>
        <a:bodyPr/>
        <a:lstStyle/>
        <a:p>
          <a:endParaRPr lang="en-US"/>
        </a:p>
      </dgm:t>
    </dgm:pt>
    <dgm:pt modelId="{728EE618-6E18-DA44-A013-F796E1262B3F}" type="sibTrans" cxnId="{1F7F49F5-83D9-1E49-B860-3D105C3D31E6}">
      <dgm:prSet/>
      <dgm:spPr/>
      <dgm:t>
        <a:bodyPr/>
        <a:lstStyle/>
        <a:p>
          <a:endParaRPr lang="en-US"/>
        </a:p>
      </dgm:t>
    </dgm:pt>
    <dgm:pt modelId="{9128554B-C4FB-F145-9766-E41F0490BE23}">
      <dgm:prSet custT="1"/>
      <dgm:spPr/>
      <dgm:t>
        <a:bodyPr/>
        <a:lstStyle/>
        <a:p>
          <a:r>
            <a:rPr lang="en-US" sz="1000" dirty="0" smtClean="0"/>
            <a:t>Traceability for post-mortems and platform improvements</a:t>
          </a:r>
        </a:p>
      </dgm:t>
    </dgm:pt>
    <dgm:pt modelId="{404C0208-3DA1-944A-AAC2-C7F3D58056FD}" type="sibTrans" cxnId="{502A8812-4614-E64B-8D86-5D7573E1F008}">
      <dgm:prSet/>
      <dgm:spPr/>
      <dgm:t>
        <a:bodyPr/>
        <a:lstStyle/>
        <a:p>
          <a:endParaRPr lang="en-US"/>
        </a:p>
      </dgm:t>
    </dgm:pt>
    <dgm:pt modelId="{7586D060-F2C5-C245-8D36-AC8939001E14}" type="parTrans" cxnId="{502A8812-4614-E64B-8D86-5D7573E1F008}">
      <dgm:prSet/>
      <dgm:spPr/>
      <dgm:t>
        <a:bodyPr/>
        <a:lstStyle/>
        <a:p>
          <a:endParaRPr lang="en-US"/>
        </a:p>
      </dgm:t>
    </dgm:pt>
    <dgm:pt modelId="{9EBE0882-450B-4349-B62F-EE37F5CAA886}">
      <dgm:prSet custT="1"/>
      <dgm:spPr/>
      <dgm:t>
        <a:bodyPr/>
        <a:lstStyle/>
        <a:p>
          <a:r>
            <a:rPr lang="en-US" sz="1000" dirty="0" smtClean="0"/>
            <a:t>Effective troubleshooting</a:t>
          </a:r>
        </a:p>
      </dgm:t>
    </dgm:pt>
    <dgm:pt modelId="{73D609BD-6524-AD48-AC96-35F9AAC2A964}" type="sibTrans" cxnId="{981D9B88-BA51-4347-8053-401A2CBCA3C4}">
      <dgm:prSet/>
      <dgm:spPr/>
      <dgm:t>
        <a:bodyPr/>
        <a:lstStyle/>
        <a:p>
          <a:endParaRPr lang="en-US"/>
        </a:p>
      </dgm:t>
    </dgm:pt>
    <dgm:pt modelId="{428CE6AA-05CD-974F-B979-F774F54A7738}" type="parTrans" cxnId="{981D9B88-BA51-4347-8053-401A2CBCA3C4}">
      <dgm:prSet/>
      <dgm:spPr/>
      <dgm:t>
        <a:bodyPr/>
        <a:lstStyle/>
        <a:p>
          <a:endParaRPr lang="en-US"/>
        </a:p>
      </dgm:t>
    </dgm:pt>
    <dgm:pt modelId="{907B0ADA-6F98-0740-9ABF-BA76392A9637}" type="pres">
      <dgm:prSet presAssocID="{BED49229-EFA1-E14B-B3A5-BA8E1A876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94240-FDD8-2F40-A2F5-98C6D81CAC88}" type="pres">
      <dgm:prSet presAssocID="{6232BCFC-5B0E-3C42-B9A0-30ED61993682}" presName="linNode" presStyleCnt="0"/>
      <dgm:spPr/>
      <dgm:t>
        <a:bodyPr/>
        <a:lstStyle/>
        <a:p>
          <a:endParaRPr lang="en-US"/>
        </a:p>
      </dgm:t>
    </dgm:pt>
    <dgm:pt modelId="{5185C56E-A35C-E24A-A087-14FB2E541EF6}" type="pres">
      <dgm:prSet presAssocID="{6232BCFC-5B0E-3C42-B9A0-30ED6199368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CE2A-1A7E-3443-98D2-5D898509F289}" type="pres">
      <dgm:prSet presAssocID="{6232BCFC-5B0E-3C42-B9A0-30ED61993682}" presName="descendantText" presStyleLbl="alignAccFollow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87B80-5468-924C-A1EA-3D69F14AD0CC}" type="pres">
      <dgm:prSet presAssocID="{9AAA45D3-D015-454C-B1F6-60D342EE89C6}" presName="sp" presStyleCnt="0"/>
      <dgm:spPr/>
      <dgm:t>
        <a:bodyPr/>
        <a:lstStyle/>
        <a:p>
          <a:endParaRPr lang="en-US"/>
        </a:p>
      </dgm:t>
    </dgm:pt>
    <dgm:pt modelId="{C8C1628E-364E-DA4B-829E-DBF977CC9F99}" type="pres">
      <dgm:prSet presAssocID="{A5ED92A8-DB91-2E41-99A3-0F1A80D1F769}" presName="linNode" presStyleCnt="0"/>
      <dgm:spPr/>
    </dgm:pt>
    <dgm:pt modelId="{704589E8-F4D5-6C40-8756-EA902ED645C2}" type="pres">
      <dgm:prSet presAssocID="{A5ED92A8-DB91-2E41-99A3-0F1A80D1F76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B5A74-B6E4-634C-8F47-B4E387822529}" type="pres">
      <dgm:prSet presAssocID="{A5ED92A8-DB91-2E41-99A3-0F1A80D1F76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8122-000D-D342-BDB3-16447710D83F}" type="pres">
      <dgm:prSet presAssocID="{46AA8BD8-8251-7C43-BE4B-282F6D99A026}" presName="sp" presStyleCnt="0"/>
      <dgm:spPr/>
    </dgm:pt>
    <dgm:pt modelId="{3C1D72D7-37F1-EB4F-ACC3-AF1BF0D53F9F}" type="pres">
      <dgm:prSet presAssocID="{50DE1100-8740-8147-ADE1-D83D417289A6}" presName="linNode" presStyleCnt="0"/>
      <dgm:spPr/>
    </dgm:pt>
    <dgm:pt modelId="{BF30C1EA-0ACE-2648-B7C4-0C8C8FAD8BDD}" type="pres">
      <dgm:prSet presAssocID="{50DE1100-8740-8147-ADE1-D83D417289A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9E4C1-EC02-9040-8DE5-61CF6EC5A721}" type="pres">
      <dgm:prSet presAssocID="{50DE1100-8740-8147-ADE1-D83D417289A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B8D22-EB0E-A742-91E6-F5158A82C6FE}" type="pres">
      <dgm:prSet presAssocID="{3252B510-40A8-164F-B7A9-39C5B2DBE65C}" presName="sp" presStyleCnt="0"/>
      <dgm:spPr/>
    </dgm:pt>
    <dgm:pt modelId="{327639C3-71D3-9E44-AB42-586FFF20367D}" type="pres">
      <dgm:prSet presAssocID="{9509E07A-E460-844F-97F7-6ED16B2DE6B0}" presName="linNode" presStyleCnt="0"/>
      <dgm:spPr/>
    </dgm:pt>
    <dgm:pt modelId="{E9B8AF00-0D83-3545-9A09-A83736920C9D}" type="pres">
      <dgm:prSet presAssocID="{9509E07A-E460-844F-97F7-6ED16B2DE6B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F562B-CE55-A241-BE8A-5D9EB038325B}" type="pres">
      <dgm:prSet presAssocID="{9509E07A-E460-844F-97F7-6ED16B2DE6B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FC128-B634-1B4D-B1E7-8283E93C7CDB}" type="presOf" srcId="{E9941185-85CA-724F-9360-50F745F4B2D4}" destId="{B99CCE2A-1A7E-3443-98D2-5D898509F289}" srcOrd="0" destOrd="0" presId="urn:microsoft.com/office/officeart/2005/8/layout/vList5"/>
    <dgm:cxn modelId="{D61B0FD5-EC0C-A94B-905D-236D4CD88EF6}" type="presOf" srcId="{6232BCFC-5B0E-3C42-B9A0-30ED61993682}" destId="{5185C56E-A35C-E24A-A087-14FB2E541EF6}" srcOrd="0" destOrd="0" presId="urn:microsoft.com/office/officeart/2005/8/layout/vList5"/>
    <dgm:cxn modelId="{69BDC89A-608A-2A4C-ABFC-2216FF2293C8}" srcId="{50DE1100-8740-8147-ADE1-D83D417289A6}" destId="{45467619-6D09-1F45-A3A2-06A482A4D4E9}" srcOrd="0" destOrd="0" parTransId="{5BE8BD3C-A8F5-3048-AD9F-A3A2CB8BA23A}" sibTransId="{C31AA7D7-46CE-764E-A1B0-3AB91CC26525}"/>
    <dgm:cxn modelId="{728E8CE4-2D4E-2948-A696-88306FAB49BC}" type="presOf" srcId="{670834E8-24AC-7749-90AF-8BD3D2AB4290}" destId="{B99CCE2A-1A7E-3443-98D2-5D898509F289}" srcOrd="0" destOrd="1" presId="urn:microsoft.com/office/officeart/2005/8/layout/vList5"/>
    <dgm:cxn modelId="{65BA5A5A-1417-E64A-909C-1F73098C065A}" type="presOf" srcId="{BED49229-EFA1-E14B-B3A5-BA8E1A876E0D}" destId="{907B0ADA-6F98-0740-9ABF-BA76392A9637}" srcOrd="0" destOrd="0" presId="urn:microsoft.com/office/officeart/2005/8/layout/vList5"/>
    <dgm:cxn modelId="{9BCB73A5-B490-5148-84CE-AE475FA2A783}" type="presOf" srcId="{50DE1100-8740-8147-ADE1-D83D417289A6}" destId="{BF30C1EA-0ACE-2648-B7C4-0C8C8FAD8BDD}" srcOrd="0" destOrd="0" presId="urn:microsoft.com/office/officeart/2005/8/layout/vList5"/>
    <dgm:cxn modelId="{FDFCF9D8-9876-634A-8645-7AEA9BCF0181}" srcId="{BED49229-EFA1-E14B-B3A5-BA8E1A876E0D}" destId="{A5ED92A8-DB91-2E41-99A3-0F1A80D1F769}" srcOrd="1" destOrd="0" parTransId="{50D30191-FEB0-3A45-B0D2-5C20C32935B3}" sibTransId="{46AA8BD8-8251-7C43-BE4B-282F6D99A026}"/>
    <dgm:cxn modelId="{981D9B88-BA51-4347-8053-401A2CBCA3C4}" srcId="{A5ED92A8-DB91-2E41-99A3-0F1A80D1F769}" destId="{9EBE0882-450B-4349-B62F-EE37F5CAA886}" srcOrd="1" destOrd="0" parTransId="{428CE6AA-05CD-974F-B979-F774F54A7738}" sibTransId="{73D609BD-6524-AD48-AC96-35F9AAC2A964}"/>
    <dgm:cxn modelId="{81EF55A0-5AA0-4149-81B7-4D508ED3F08D}" type="presOf" srcId="{53BFD076-283B-3F44-B6D3-E392FA4272F0}" destId="{C959E4C1-EC02-9040-8DE5-61CF6EC5A721}" srcOrd="0" destOrd="1" presId="urn:microsoft.com/office/officeart/2005/8/layout/vList5"/>
    <dgm:cxn modelId="{8A67F41A-7F78-8242-9261-878337579E8C}" type="presOf" srcId="{9509E07A-E460-844F-97F7-6ED16B2DE6B0}" destId="{E9B8AF00-0D83-3545-9A09-A83736920C9D}" srcOrd="0" destOrd="0" presId="urn:microsoft.com/office/officeart/2005/8/layout/vList5"/>
    <dgm:cxn modelId="{2C08BBC0-0EF8-3A49-B94E-418D9F593B96}" type="presOf" srcId="{A5ED92A8-DB91-2E41-99A3-0F1A80D1F769}" destId="{704589E8-F4D5-6C40-8756-EA902ED645C2}" srcOrd="0" destOrd="0" presId="urn:microsoft.com/office/officeart/2005/8/layout/vList5"/>
    <dgm:cxn modelId="{DE7B1BA7-D634-2143-99B7-BD29C46A6080}" srcId="{BED49229-EFA1-E14B-B3A5-BA8E1A876E0D}" destId="{50DE1100-8740-8147-ADE1-D83D417289A6}" srcOrd="2" destOrd="0" parTransId="{ACB00B7A-53C5-F04C-A8FA-FAB1F5471F87}" sibTransId="{3252B510-40A8-164F-B7A9-39C5B2DBE65C}"/>
    <dgm:cxn modelId="{4937ACE2-B0C2-D545-AE2A-C62E0E0A7DEE}" srcId="{6232BCFC-5B0E-3C42-B9A0-30ED61993682}" destId="{670834E8-24AC-7749-90AF-8BD3D2AB4290}" srcOrd="1" destOrd="0" parTransId="{80BB22E4-7341-864A-B2FB-A16927926F2B}" sibTransId="{4CDEA22D-C1D3-5D43-A70E-B517AB379041}"/>
    <dgm:cxn modelId="{D05BB850-259D-4D44-95C0-774FF5EFE459}" srcId="{6232BCFC-5B0E-3C42-B9A0-30ED61993682}" destId="{E9941185-85CA-724F-9360-50F745F4B2D4}" srcOrd="0" destOrd="0" parTransId="{AAE4E5A1-8A97-4A44-99C9-223EFD634CE1}" sibTransId="{DBFFB2D1-32B5-344F-B314-BB77BE32B2EE}"/>
    <dgm:cxn modelId="{6645BC10-DF63-AD49-AA99-3B0B4ED82637}" srcId="{50DE1100-8740-8147-ADE1-D83D417289A6}" destId="{53BFD076-283B-3F44-B6D3-E392FA4272F0}" srcOrd="1" destOrd="0" parTransId="{4E294B1F-5BA7-1B44-992F-5E838A3FC7C9}" sibTransId="{5DFEBCFB-8107-4147-BEF2-4740670B89EA}"/>
    <dgm:cxn modelId="{1F7F49F5-83D9-1E49-B860-3D105C3D31E6}" srcId="{9509E07A-E460-844F-97F7-6ED16B2DE6B0}" destId="{75D3BEDD-D212-C44C-9DA6-797B1E6E2BB4}" srcOrd="1" destOrd="0" parTransId="{480108E5-FCB0-1E44-8849-D77A3DB616D7}" sibTransId="{728EE618-6E18-DA44-A013-F796E1262B3F}"/>
    <dgm:cxn modelId="{63CD2B37-E73A-D14C-8ACE-A5485CBF8D82}" type="presOf" srcId="{75D3BEDD-D212-C44C-9DA6-797B1E6E2BB4}" destId="{725F562B-CE55-A241-BE8A-5D9EB038325B}" srcOrd="0" destOrd="1" presId="urn:microsoft.com/office/officeart/2005/8/layout/vList5"/>
    <dgm:cxn modelId="{94340F9C-DF64-0B47-8470-7E2724E0986C}" srcId="{A5ED92A8-DB91-2E41-99A3-0F1A80D1F769}" destId="{16422B3E-5EDB-8E43-B426-A01063022AEA}" srcOrd="0" destOrd="0" parTransId="{90F05DB6-7B27-6A4E-9650-599B494FAF62}" sibTransId="{F7A15F58-5CDA-FB4B-B853-D21F1B4FDD4C}"/>
    <dgm:cxn modelId="{60B978B0-75A6-E24A-BE35-826BAD8A796A}" type="presOf" srcId="{16422B3E-5EDB-8E43-B426-A01063022AEA}" destId="{8ABB5A74-B6E4-634C-8F47-B4E387822529}" srcOrd="0" destOrd="0" presId="urn:microsoft.com/office/officeart/2005/8/layout/vList5"/>
    <dgm:cxn modelId="{62613ADF-45EF-0243-BD4E-474FE39E308B}" type="presOf" srcId="{45467619-6D09-1F45-A3A2-06A482A4D4E9}" destId="{C959E4C1-EC02-9040-8DE5-61CF6EC5A721}" srcOrd="0" destOrd="0" presId="urn:microsoft.com/office/officeart/2005/8/layout/vList5"/>
    <dgm:cxn modelId="{53902F4C-42EE-C345-8000-AB59B99166BC}" srcId="{BED49229-EFA1-E14B-B3A5-BA8E1A876E0D}" destId="{6232BCFC-5B0E-3C42-B9A0-30ED61993682}" srcOrd="0" destOrd="0" parTransId="{7566A0FE-E907-B644-8712-D864BCF47030}" sibTransId="{9AAA45D3-D015-454C-B1F6-60D342EE89C6}"/>
    <dgm:cxn modelId="{425EBEFE-2A23-8B4C-8A92-B0EB41DA454A}" type="presOf" srcId="{9128554B-C4FB-F145-9766-E41F0490BE23}" destId="{8ABB5A74-B6E4-634C-8F47-B4E387822529}" srcOrd="0" destOrd="2" presId="urn:microsoft.com/office/officeart/2005/8/layout/vList5"/>
    <dgm:cxn modelId="{9BF1FDB5-AA69-AC47-B128-2B92AA2137F3}" type="presOf" srcId="{FA771A00-BDA5-334B-AFCB-E92CEE577C36}" destId="{725F562B-CE55-A241-BE8A-5D9EB038325B}" srcOrd="0" destOrd="0" presId="urn:microsoft.com/office/officeart/2005/8/layout/vList5"/>
    <dgm:cxn modelId="{4FA29428-E38C-DF47-A265-DF06CB68E524}" type="presOf" srcId="{9EBE0882-450B-4349-B62F-EE37F5CAA886}" destId="{8ABB5A74-B6E4-634C-8F47-B4E387822529}" srcOrd="0" destOrd="1" presId="urn:microsoft.com/office/officeart/2005/8/layout/vList5"/>
    <dgm:cxn modelId="{9F951CAF-9D84-A148-9BC4-50C53FE1BCA5}" srcId="{50DE1100-8740-8147-ADE1-D83D417289A6}" destId="{B11DA633-259C-CB4F-879B-672EAA46AAC6}" srcOrd="2" destOrd="0" parTransId="{F25BE9B8-F780-004E-A704-51C8B6950009}" sibTransId="{5CD026C2-5D43-7740-A031-AA5A1A976E2C}"/>
    <dgm:cxn modelId="{2D97BB11-D409-584F-A0EE-2968B223AC5A}" type="presOf" srcId="{B11DA633-259C-CB4F-879B-672EAA46AAC6}" destId="{C959E4C1-EC02-9040-8DE5-61CF6EC5A721}" srcOrd="0" destOrd="2" presId="urn:microsoft.com/office/officeart/2005/8/layout/vList5"/>
    <dgm:cxn modelId="{58E189A2-F424-0148-A80C-4BEE61405A86}" srcId="{BED49229-EFA1-E14B-B3A5-BA8E1A876E0D}" destId="{9509E07A-E460-844F-97F7-6ED16B2DE6B0}" srcOrd="3" destOrd="0" parTransId="{3C6E9810-4BC2-7640-921F-C53AFFEE2735}" sibTransId="{33E159CB-C7DB-8D4C-8211-7D47631FE1F1}"/>
    <dgm:cxn modelId="{502A8812-4614-E64B-8D86-5D7573E1F008}" srcId="{A5ED92A8-DB91-2E41-99A3-0F1A80D1F769}" destId="{9128554B-C4FB-F145-9766-E41F0490BE23}" srcOrd="2" destOrd="0" parTransId="{7586D060-F2C5-C245-8D36-AC8939001E14}" sibTransId="{404C0208-3DA1-944A-AAC2-C7F3D58056FD}"/>
    <dgm:cxn modelId="{D302168F-1397-6949-86F4-2241FAA4D085}" srcId="{9509E07A-E460-844F-97F7-6ED16B2DE6B0}" destId="{FA771A00-BDA5-334B-AFCB-E92CEE577C36}" srcOrd="0" destOrd="0" parTransId="{5BA542C1-14C5-D14A-B81F-13C0EC1B03DB}" sibTransId="{4EF9422C-15BA-3B4D-AF47-489595A79756}"/>
    <dgm:cxn modelId="{6CBA9C1A-1D81-744A-94BC-99FB42A5A77F}" type="presParOf" srcId="{907B0ADA-6F98-0740-9ABF-BA76392A9637}" destId="{BB794240-FDD8-2F40-A2F5-98C6D81CAC88}" srcOrd="0" destOrd="0" presId="urn:microsoft.com/office/officeart/2005/8/layout/vList5"/>
    <dgm:cxn modelId="{8C54B23C-8A38-4242-BB08-EC4354759568}" type="presParOf" srcId="{BB794240-FDD8-2F40-A2F5-98C6D81CAC88}" destId="{5185C56E-A35C-E24A-A087-14FB2E541EF6}" srcOrd="0" destOrd="0" presId="urn:microsoft.com/office/officeart/2005/8/layout/vList5"/>
    <dgm:cxn modelId="{A6EA127B-7FEA-0B48-9B1A-4AB67FB344FF}" type="presParOf" srcId="{BB794240-FDD8-2F40-A2F5-98C6D81CAC88}" destId="{B99CCE2A-1A7E-3443-98D2-5D898509F289}" srcOrd="1" destOrd="0" presId="urn:microsoft.com/office/officeart/2005/8/layout/vList5"/>
    <dgm:cxn modelId="{43418345-9124-1D46-AE9E-60FA89201FF5}" type="presParOf" srcId="{907B0ADA-6F98-0740-9ABF-BA76392A9637}" destId="{E1887B80-5468-924C-A1EA-3D69F14AD0CC}" srcOrd="1" destOrd="0" presId="urn:microsoft.com/office/officeart/2005/8/layout/vList5"/>
    <dgm:cxn modelId="{6F309B0F-C4BE-F04E-8238-9FB281531002}" type="presParOf" srcId="{907B0ADA-6F98-0740-9ABF-BA76392A9637}" destId="{C8C1628E-364E-DA4B-829E-DBF977CC9F99}" srcOrd="2" destOrd="0" presId="urn:microsoft.com/office/officeart/2005/8/layout/vList5"/>
    <dgm:cxn modelId="{9E4C0596-17D4-3E42-84EE-314B2A38AC5D}" type="presParOf" srcId="{C8C1628E-364E-DA4B-829E-DBF977CC9F99}" destId="{704589E8-F4D5-6C40-8756-EA902ED645C2}" srcOrd="0" destOrd="0" presId="urn:microsoft.com/office/officeart/2005/8/layout/vList5"/>
    <dgm:cxn modelId="{FAE76899-C89A-A841-AD2C-233F53785390}" type="presParOf" srcId="{C8C1628E-364E-DA4B-829E-DBF977CC9F99}" destId="{8ABB5A74-B6E4-634C-8F47-B4E387822529}" srcOrd="1" destOrd="0" presId="urn:microsoft.com/office/officeart/2005/8/layout/vList5"/>
    <dgm:cxn modelId="{69A1E761-24A2-F74A-A921-D6CCF532EB88}" type="presParOf" srcId="{907B0ADA-6F98-0740-9ABF-BA76392A9637}" destId="{AF7E8122-000D-D342-BDB3-16447710D83F}" srcOrd="3" destOrd="0" presId="urn:microsoft.com/office/officeart/2005/8/layout/vList5"/>
    <dgm:cxn modelId="{BCEDBD77-33AF-2A47-861A-25DDD0DAB4C4}" type="presParOf" srcId="{907B0ADA-6F98-0740-9ABF-BA76392A9637}" destId="{3C1D72D7-37F1-EB4F-ACC3-AF1BF0D53F9F}" srcOrd="4" destOrd="0" presId="urn:microsoft.com/office/officeart/2005/8/layout/vList5"/>
    <dgm:cxn modelId="{6D0583F6-93C7-CA40-8A38-CE3294975226}" type="presParOf" srcId="{3C1D72D7-37F1-EB4F-ACC3-AF1BF0D53F9F}" destId="{BF30C1EA-0ACE-2648-B7C4-0C8C8FAD8BDD}" srcOrd="0" destOrd="0" presId="urn:microsoft.com/office/officeart/2005/8/layout/vList5"/>
    <dgm:cxn modelId="{C2D52B06-C05D-4F4E-BB91-A86CCDCA0BC9}" type="presParOf" srcId="{3C1D72D7-37F1-EB4F-ACC3-AF1BF0D53F9F}" destId="{C959E4C1-EC02-9040-8DE5-61CF6EC5A721}" srcOrd="1" destOrd="0" presId="urn:microsoft.com/office/officeart/2005/8/layout/vList5"/>
    <dgm:cxn modelId="{0DBE9547-3A6E-7C46-B280-5B4C46746504}" type="presParOf" srcId="{907B0ADA-6F98-0740-9ABF-BA76392A9637}" destId="{14DB8D22-EB0E-A742-91E6-F5158A82C6FE}" srcOrd="5" destOrd="0" presId="urn:microsoft.com/office/officeart/2005/8/layout/vList5"/>
    <dgm:cxn modelId="{CA99B1AB-1827-E54E-BD7C-0913AAA7EC75}" type="presParOf" srcId="{907B0ADA-6F98-0740-9ABF-BA76392A9637}" destId="{327639C3-71D3-9E44-AB42-586FFF20367D}" srcOrd="6" destOrd="0" presId="urn:microsoft.com/office/officeart/2005/8/layout/vList5"/>
    <dgm:cxn modelId="{1C19ACBE-E81A-494F-B3EC-B1F7B43BC8EC}" type="presParOf" srcId="{327639C3-71D3-9E44-AB42-586FFF20367D}" destId="{E9B8AF00-0D83-3545-9A09-A83736920C9D}" srcOrd="0" destOrd="0" presId="urn:microsoft.com/office/officeart/2005/8/layout/vList5"/>
    <dgm:cxn modelId="{3E45EB65-641E-BF46-9B2A-2EFEC3F573D6}" type="presParOf" srcId="{327639C3-71D3-9E44-AB42-586FFF20367D}" destId="{725F562B-CE55-A241-BE8A-5D9EB03832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D49229-EFA1-E14B-B3A5-BA8E1A876E0D}" type="doc">
      <dgm:prSet loTypeId="urn:microsoft.com/office/officeart/2005/8/layout/vList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32BCFC-5B0E-3C42-B9A0-30ED61993682}">
      <dgm:prSet custT="1"/>
      <dgm:spPr/>
      <dgm:t>
        <a:bodyPr/>
        <a:lstStyle/>
        <a:p>
          <a:pPr rtl="0"/>
          <a:r>
            <a:rPr lang="en-US" sz="2500" b="0" dirty="0" smtClean="0"/>
            <a:t>Emergency patches</a:t>
          </a:r>
          <a:endParaRPr lang="en-US" sz="2500" b="0" dirty="0"/>
        </a:p>
      </dgm:t>
    </dgm:pt>
    <dgm:pt modelId="{7566A0FE-E907-B644-8712-D864BCF47030}" type="parTrans" cxnId="{53902F4C-42EE-C345-8000-AB59B99166BC}">
      <dgm:prSet/>
      <dgm:spPr/>
      <dgm:t>
        <a:bodyPr/>
        <a:lstStyle/>
        <a:p>
          <a:endParaRPr lang="en-US"/>
        </a:p>
      </dgm:t>
    </dgm:pt>
    <dgm:pt modelId="{9AAA45D3-D015-454C-B1F6-60D342EE89C6}" type="sibTrans" cxnId="{53902F4C-42EE-C345-8000-AB59B99166BC}">
      <dgm:prSet/>
      <dgm:spPr/>
      <dgm:t>
        <a:bodyPr/>
        <a:lstStyle/>
        <a:p>
          <a:endParaRPr lang="en-US"/>
        </a:p>
      </dgm:t>
    </dgm:pt>
    <dgm:pt modelId="{CC6A22F0-35F3-D54C-A69B-6427F344D408}">
      <dgm:prSet custT="1"/>
      <dgm:spPr/>
      <dgm:t>
        <a:bodyPr/>
        <a:lstStyle/>
        <a:p>
          <a:r>
            <a:rPr lang="en-US" sz="1400" dirty="0" smtClean="0"/>
            <a:t>On all affected applications, apply the patch in their </a:t>
          </a:r>
          <a:r>
            <a:rPr lang="en-US" sz="1400" dirty="0" err="1" smtClean="0"/>
            <a:t>Git</a:t>
          </a:r>
          <a:r>
            <a:rPr lang="en-US" sz="1400" dirty="0" smtClean="0"/>
            <a:t> repositories, build/test/deploy the patched applications</a:t>
          </a:r>
        </a:p>
      </dgm:t>
    </dgm:pt>
    <dgm:pt modelId="{8D2EBFE9-68ED-034A-9855-31319874B6DC}" type="parTrans" cxnId="{73D9A8D0-FE63-9F45-9641-DC6867E19185}">
      <dgm:prSet/>
      <dgm:spPr/>
      <dgm:t>
        <a:bodyPr/>
        <a:lstStyle/>
        <a:p>
          <a:endParaRPr lang="en-US"/>
        </a:p>
      </dgm:t>
    </dgm:pt>
    <dgm:pt modelId="{31F6158A-68D0-0B4D-A27E-8A4FC0EE7202}" type="sibTrans" cxnId="{73D9A8D0-FE63-9F45-9641-DC6867E19185}">
      <dgm:prSet/>
      <dgm:spPr/>
      <dgm:t>
        <a:bodyPr/>
        <a:lstStyle/>
        <a:p>
          <a:endParaRPr lang="en-US"/>
        </a:p>
      </dgm:t>
    </dgm:pt>
    <dgm:pt modelId="{62ACA357-A8F3-4F4C-B8DD-F541D37C320F}">
      <dgm:prSet custT="1"/>
      <dgm:spPr/>
      <dgm:t>
        <a:bodyPr/>
        <a:lstStyle/>
        <a:p>
          <a:r>
            <a:rPr lang="en-US" sz="2500" b="0" dirty="0" smtClean="0"/>
            <a:t>Deep API refactoring</a:t>
          </a:r>
        </a:p>
      </dgm:t>
    </dgm:pt>
    <dgm:pt modelId="{F3A9867F-4234-EE47-8799-104699AB1059}" type="parTrans" cxnId="{B5732FF2-5B84-7444-9FC2-2B1B5D47694C}">
      <dgm:prSet/>
      <dgm:spPr/>
      <dgm:t>
        <a:bodyPr/>
        <a:lstStyle/>
        <a:p>
          <a:endParaRPr lang="en-US"/>
        </a:p>
      </dgm:t>
    </dgm:pt>
    <dgm:pt modelId="{D7D787B2-2532-2447-8364-3E541CE5AF0C}" type="sibTrans" cxnId="{B5732FF2-5B84-7444-9FC2-2B1B5D47694C}">
      <dgm:prSet/>
      <dgm:spPr/>
      <dgm:t>
        <a:bodyPr/>
        <a:lstStyle/>
        <a:p>
          <a:endParaRPr lang="en-US"/>
        </a:p>
      </dgm:t>
    </dgm:pt>
    <dgm:pt modelId="{DAFDE8BF-C888-1C4B-872F-61D388331B64}">
      <dgm:prSet/>
      <dgm:spPr/>
      <dgm:t>
        <a:bodyPr/>
        <a:lstStyle/>
        <a:p>
          <a:r>
            <a:rPr lang="en-US" dirty="0" smtClean="0"/>
            <a:t>Use semantic analysis of code to detect types</a:t>
          </a:r>
          <a:endParaRPr lang="en-US" dirty="0"/>
        </a:p>
      </dgm:t>
    </dgm:pt>
    <dgm:pt modelId="{FC1D9C84-CBE6-1349-B3F6-DC065AEA1CF5}" type="parTrans" cxnId="{84C20950-30CA-A04D-BD03-2B180F6106F3}">
      <dgm:prSet/>
      <dgm:spPr/>
      <dgm:t>
        <a:bodyPr/>
        <a:lstStyle/>
        <a:p>
          <a:endParaRPr lang="en-US"/>
        </a:p>
      </dgm:t>
    </dgm:pt>
    <dgm:pt modelId="{39C1AFBD-57D6-534D-9B43-9824DC64C937}" type="sibTrans" cxnId="{84C20950-30CA-A04D-BD03-2B180F6106F3}">
      <dgm:prSet/>
      <dgm:spPr/>
      <dgm:t>
        <a:bodyPr/>
        <a:lstStyle/>
        <a:p>
          <a:endParaRPr lang="en-US"/>
        </a:p>
      </dgm:t>
    </dgm:pt>
    <dgm:pt modelId="{2B25DC0C-9D70-3641-9F23-2FAD254E7BB2}">
      <dgm:prSet/>
      <dgm:spPr/>
      <dgm:t>
        <a:bodyPr/>
        <a:lstStyle/>
        <a:p>
          <a:r>
            <a:rPr lang="en-US" dirty="0" smtClean="0"/>
            <a:t>Apply all applicable refactoring patterns</a:t>
          </a:r>
          <a:endParaRPr lang="en-US" dirty="0"/>
        </a:p>
      </dgm:t>
    </dgm:pt>
    <dgm:pt modelId="{53F66549-F6D4-6444-8E5B-9D398EB7713E}" type="parTrans" cxnId="{C5590944-2FCC-D14E-9488-9EAC88C253FD}">
      <dgm:prSet/>
      <dgm:spPr/>
      <dgm:t>
        <a:bodyPr/>
        <a:lstStyle/>
        <a:p>
          <a:endParaRPr lang="en-US"/>
        </a:p>
      </dgm:t>
    </dgm:pt>
    <dgm:pt modelId="{C87BB972-98D1-1743-8D9F-B6E0C8BF852C}" type="sibTrans" cxnId="{C5590944-2FCC-D14E-9488-9EAC88C253FD}">
      <dgm:prSet/>
      <dgm:spPr/>
      <dgm:t>
        <a:bodyPr/>
        <a:lstStyle/>
        <a:p>
          <a:endParaRPr lang="en-US"/>
        </a:p>
      </dgm:t>
    </dgm:pt>
    <dgm:pt modelId="{9C161F66-9DA8-6947-9E9C-F240CE51436F}">
      <dgm:prSet/>
      <dgm:spPr/>
      <dgm:t>
        <a:bodyPr/>
        <a:lstStyle/>
        <a:p>
          <a:r>
            <a:rPr lang="en-US" dirty="0" smtClean="0"/>
            <a:t>Allows a more fast paced API cleanup, reduces lifetime of deprecated APIs</a:t>
          </a:r>
          <a:endParaRPr lang="en-US" dirty="0"/>
        </a:p>
      </dgm:t>
    </dgm:pt>
    <dgm:pt modelId="{26BDD9E1-198B-2B42-BB8F-4BFA87DE6B8A}" type="parTrans" cxnId="{0C10A07F-EA2F-3C4D-BAFF-8517C8A5AA81}">
      <dgm:prSet/>
      <dgm:spPr/>
      <dgm:t>
        <a:bodyPr/>
        <a:lstStyle/>
        <a:p>
          <a:endParaRPr lang="en-US"/>
        </a:p>
      </dgm:t>
    </dgm:pt>
    <dgm:pt modelId="{E906819A-DC12-6C45-879F-0ADAACBC0741}" type="sibTrans" cxnId="{0C10A07F-EA2F-3C4D-BAFF-8517C8A5AA81}">
      <dgm:prSet/>
      <dgm:spPr/>
      <dgm:t>
        <a:bodyPr/>
        <a:lstStyle/>
        <a:p>
          <a:endParaRPr lang="en-US"/>
        </a:p>
      </dgm:t>
    </dgm:pt>
    <dgm:pt modelId="{4975643C-F7FE-F74D-90C5-D73284A990C6}">
      <dgm:prSet custT="1"/>
      <dgm:spPr/>
      <dgm:t>
        <a:bodyPr/>
        <a:lstStyle/>
        <a:p>
          <a:r>
            <a:rPr lang="en-US" sz="2500" b="0" dirty="0" smtClean="0"/>
            <a:t>Polyglot use cases</a:t>
          </a:r>
        </a:p>
      </dgm:t>
    </dgm:pt>
    <dgm:pt modelId="{AC4ADCEE-1B78-D040-9A5E-523A2269A61E}" type="parTrans" cxnId="{4296950E-F064-0B4B-BA2A-B4C24F502A19}">
      <dgm:prSet/>
      <dgm:spPr/>
      <dgm:t>
        <a:bodyPr/>
        <a:lstStyle/>
        <a:p>
          <a:endParaRPr lang="en-US"/>
        </a:p>
      </dgm:t>
    </dgm:pt>
    <dgm:pt modelId="{8D83D340-2B56-3A45-933E-85A88AF503E0}" type="sibTrans" cxnId="{4296950E-F064-0B4B-BA2A-B4C24F502A19}">
      <dgm:prSet/>
      <dgm:spPr/>
      <dgm:t>
        <a:bodyPr/>
        <a:lstStyle/>
        <a:p>
          <a:endParaRPr lang="en-US"/>
        </a:p>
      </dgm:t>
    </dgm:pt>
    <dgm:pt modelId="{FAA1CF69-E125-7C4B-837B-79CA394213C3}">
      <dgm:prSet/>
      <dgm:spPr/>
      <dgm:t>
        <a:bodyPr/>
        <a:lstStyle/>
        <a:p>
          <a:r>
            <a:rPr lang="en-US" dirty="0" smtClean="0"/>
            <a:t>Extend the project to non-Java platforms like </a:t>
          </a:r>
          <a:r>
            <a:rPr lang="en-US" dirty="0" err="1" smtClean="0"/>
            <a:t>node.js</a:t>
          </a:r>
          <a:r>
            <a:rPr lang="en-US" dirty="0" smtClean="0"/>
            <a:t>, </a:t>
          </a:r>
          <a:r>
            <a:rPr lang="en-US" dirty="0" err="1" smtClean="0"/>
            <a:t>Scala</a:t>
          </a:r>
          <a:r>
            <a:rPr lang="en-US" dirty="0" smtClean="0"/>
            <a:t>/</a:t>
          </a:r>
          <a:r>
            <a:rPr lang="en-US" dirty="0" err="1" smtClean="0"/>
            <a:t>Akka</a:t>
          </a:r>
          <a:endParaRPr lang="en-US" dirty="0" smtClean="0"/>
        </a:p>
      </dgm:t>
    </dgm:pt>
    <dgm:pt modelId="{05884AFB-4783-9641-8CEB-7045C04DB43B}" type="parTrans" cxnId="{12A838FE-C083-2F46-AD5E-B195FA2B93E7}">
      <dgm:prSet/>
      <dgm:spPr/>
      <dgm:t>
        <a:bodyPr/>
        <a:lstStyle/>
        <a:p>
          <a:endParaRPr lang="en-US"/>
        </a:p>
      </dgm:t>
    </dgm:pt>
    <dgm:pt modelId="{443883DA-FBE9-AD47-8C04-A7076B3DD57E}" type="sibTrans" cxnId="{12A838FE-C083-2F46-AD5E-B195FA2B93E7}">
      <dgm:prSet/>
      <dgm:spPr/>
      <dgm:t>
        <a:bodyPr/>
        <a:lstStyle/>
        <a:p>
          <a:endParaRPr lang="en-US"/>
        </a:p>
      </dgm:t>
    </dgm:pt>
    <dgm:pt modelId="{1E92845E-4420-E74A-B88F-33B165619306}">
      <dgm:prSet custT="1"/>
      <dgm:spPr/>
      <dgm:t>
        <a:bodyPr/>
        <a:lstStyle/>
        <a:p>
          <a:r>
            <a:rPr lang="en-US" sz="1400" dirty="0" smtClean="0"/>
            <a:t>Create a simple upgrade path with the patch</a:t>
          </a:r>
        </a:p>
      </dgm:t>
    </dgm:pt>
    <dgm:pt modelId="{4109B4A6-7AFD-D64D-A477-2A39D2F544AB}" type="parTrans" cxnId="{F270483D-249B-4240-87C9-7DAFB1EC7E86}">
      <dgm:prSet/>
      <dgm:spPr/>
      <dgm:t>
        <a:bodyPr/>
        <a:lstStyle/>
        <a:p>
          <a:endParaRPr lang="en-US"/>
        </a:p>
      </dgm:t>
    </dgm:pt>
    <dgm:pt modelId="{4C933003-221F-D941-9BD3-13595819690F}" type="sibTrans" cxnId="{F270483D-249B-4240-87C9-7DAFB1EC7E86}">
      <dgm:prSet/>
      <dgm:spPr/>
      <dgm:t>
        <a:bodyPr/>
        <a:lstStyle/>
        <a:p>
          <a:endParaRPr lang="en-US"/>
        </a:p>
      </dgm:t>
    </dgm:pt>
    <dgm:pt modelId="{907B0ADA-6F98-0740-9ABF-BA76392A9637}" type="pres">
      <dgm:prSet presAssocID="{BED49229-EFA1-E14B-B3A5-BA8E1A876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94240-FDD8-2F40-A2F5-98C6D81CAC88}" type="pres">
      <dgm:prSet presAssocID="{6232BCFC-5B0E-3C42-B9A0-30ED61993682}" presName="linNode" presStyleCnt="0"/>
      <dgm:spPr/>
      <dgm:t>
        <a:bodyPr/>
        <a:lstStyle/>
        <a:p>
          <a:endParaRPr lang="en-US"/>
        </a:p>
      </dgm:t>
    </dgm:pt>
    <dgm:pt modelId="{5185C56E-A35C-E24A-A087-14FB2E541EF6}" type="pres">
      <dgm:prSet presAssocID="{6232BCFC-5B0E-3C42-B9A0-30ED619936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CE2A-1A7E-3443-98D2-5D898509F289}" type="pres">
      <dgm:prSet presAssocID="{6232BCFC-5B0E-3C42-B9A0-30ED61993682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87B80-5468-924C-A1EA-3D69F14AD0CC}" type="pres">
      <dgm:prSet presAssocID="{9AAA45D3-D015-454C-B1F6-60D342EE89C6}" presName="sp" presStyleCnt="0"/>
      <dgm:spPr/>
      <dgm:t>
        <a:bodyPr/>
        <a:lstStyle/>
        <a:p>
          <a:endParaRPr lang="en-US"/>
        </a:p>
      </dgm:t>
    </dgm:pt>
    <dgm:pt modelId="{D908AA71-F1DD-C343-9F2B-9BA2F924396D}" type="pres">
      <dgm:prSet presAssocID="{62ACA357-A8F3-4F4C-B8DD-F541D37C320F}" presName="linNode" presStyleCnt="0"/>
      <dgm:spPr/>
      <dgm:t>
        <a:bodyPr/>
        <a:lstStyle/>
        <a:p>
          <a:endParaRPr lang="en-US"/>
        </a:p>
      </dgm:t>
    </dgm:pt>
    <dgm:pt modelId="{0AF47023-CDFC-C74C-9F2B-AAFE0DD2AEDD}" type="pres">
      <dgm:prSet presAssocID="{62ACA357-A8F3-4F4C-B8DD-F541D37C320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E37CB-0C79-274E-BFDF-26D3EB300942}" type="pres">
      <dgm:prSet presAssocID="{62ACA357-A8F3-4F4C-B8DD-F541D37C320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12B28-C854-6846-9C6F-6A445CFA9213}" type="pres">
      <dgm:prSet presAssocID="{D7D787B2-2532-2447-8364-3E541CE5AF0C}" presName="sp" presStyleCnt="0"/>
      <dgm:spPr/>
      <dgm:t>
        <a:bodyPr/>
        <a:lstStyle/>
        <a:p>
          <a:endParaRPr lang="en-US"/>
        </a:p>
      </dgm:t>
    </dgm:pt>
    <dgm:pt modelId="{7CA50179-8DA1-6749-8E02-08B7E5D92827}" type="pres">
      <dgm:prSet presAssocID="{4975643C-F7FE-F74D-90C5-D73284A990C6}" presName="linNode" presStyleCnt="0"/>
      <dgm:spPr/>
      <dgm:t>
        <a:bodyPr/>
        <a:lstStyle/>
        <a:p>
          <a:endParaRPr lang="en-US"/>
        </a:p>
      </dgm:t>
    </dgm:pt>
    <dgm:pt modelId="{0B1ACEE4-492D-D344-9721-151E0C93A674}" type="pres">
      <dgm:prSet presAssocID="{4975643C-F7FE-F74D-90C5-D73284A990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C726-0869-E048-9828-E7C2A91B1187}" type="pres">
      <dgm:prSet presAssocID="{4975643C-F7FE-F74D-90C5-D73284A990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04938-5A72-5E4F-B35C-1D7CA9DD145F}" type="presOf" srcId="{FAA1CF69-E125-7C4B-837B-79CA394213C3}" destId="{509EC726-0869-E048-9828-E7C2A91B1187}" srcOrd="0" destOrd="0" presId="urn:microsoft.com/office/officeart/2005/8/layout/vList5"/>
    <dgm:cxn modelId="{4296950E-F064-0B4B-BA2A-B4C24F502A19}" srcId="{BED49229-EFA1-E14B-B3A5-BA8E1A876E0D}" destId="{4975643C-F7FE-F74D-90C5-D73284A990C6}" srcOrd="2" destOrd="0" parTransId="{AC4ADCEE-1B78-D040-9A5E-523A2269A61E}" sibTransId="{8D83D340-2B56-3A45-933E-85A88AF503E0}"/>
    <dgm:cxn modelId="{997C4D4E-8949-4343-B1F1-3A9A709E1ADE}" type="presOf" srcId="{BED49229-EFA1-E14B-B3A5-BA8E1A876E0D}" destId="{907B0ADA-6F98-0740-9ABF-BA76392A9637}" srcOrd="0" destOrd="0" presId="urn:microsoft.com/office/officeart/2005/8/layout/vList5"/>
    <dgm:cxn modelId="{B0C817F1-6886-8E4B-9F9B-233D68B747E1}" type="presOf" srcId="{CC6A22F0-35F3-D54C-A69B-6427F344D408}" destId="{B99CCE2A-1A7E-3443-98D2-5D898509F289}" srcOrd="0" destOrd="1" presId="urn:microsoft.com/office/officeart/2005/8/layout/vList5"/>
    <dgm:cxn modelId="{1D62139A-D5F2-414A-B9FE-5272184380B9}" type="presOf" srcId="{6232BCFC-5B0E-3C42-B9A0-30ED61993682}" destId="{5185C56E-A35C-E24A-A087-14FB2E541EF6}" srcOrd="0" destOrd="0" presId="urn:microsoft.com/office/officeart/2005/8/layout/vList5"/>
    <dgm:cxn modelId="{F270483D-249B-4240-87C9-7DAFB1EC7E86}" srcId="{6232BCFC-5B0E-3C42-B9A0-30ED61993682}" destId="{1E92845E-4420-E74A-B88F-33B165619306}" srcOrd="0" destOrd="0" parTransId="{4109B4A6-7AFD-D64D-A477-2A39D2F544AB}" sibTransId="{4C933003-221F-D941-9BD3-13595819690F}"/>
    <dgm:cxn modelId="{B5732FF2-5B84-7444-9FC2-2B1B5D47694C}" srcId="{BED49229-EFA1-E14B-B3A5-BA8E1A876E0D}" destId="{62ACA357-A8F3-4F4C-B8DD-F541D37C320F}" srcOrd="1" destOrd="0" parTransId="{F3A9867F-4234-EE47-8799-104699AB1059}" sibTransId="{D7D787B2-2532-2447-8364-3E541CE5AF0C}"/>
    <dgm:cxn modelId="{8F56CA96-212C-9D49-BD97-2D5B2D5DB6A0}" type="presOf" srcId="{DAFDE8BF-C888-1C4B-872F-61D388331B64}" destId="{DF8E37CB-0C79-274E-BFDF-26D3EB300942}" srcOrd="0" destOrd="0" presId="urn:microsoft.com/office/officeart/2005/8/layout/vList5"/>
    <dgm:cxn modelId="{39ED1684-81B1-BC40-8383-DE0BD072CEF8}" type="presOf" srcId="{62ACA357-A8F3-4F4C-B8DD-F541D37C320F}" destId="{0AF47023-CDFC-C74C-9F2B-AAFE0DD2AEDD}" srcOrd="0" destOrd="0" presId="urn:microsoft.com/office/officeart/2005/8/layout/vList5"/>
    <dgm:cxn modelId="{53902F4C-42EE-C345-8000-AB59B99166BC}" srcId="{BED49229-EFA1-E14B-B3A5-BA8E1A876E0D}" destId="{6232BCFC-5B0E-3C42-B9A0-30ED61993682}" srcOrd="0" destOrd="0" parTransId="{7566A0FE-E907-B644-8712-D864BCF47030}" sibTransId="{9AAA45D3-D015-454C-B1F6-60D342EE89C6}"/>
    <dgm:cxn modelId="{12A838FE-C083-2F46-AD5E-B195FA2B93E7}" srcId="{4975643C-F7FE-F74D-90C5-D73284A990C6}" destId="{FAA1CF69-E125-7C4B-837B-79CA394213C3}" srcOrd="0" destOrd="0" parTransId="{05884AFB-4783-9641-8CEB-7045C04DB43B}" sibTransId="{443883DA-FBE9-AD47-8C04-A7076B3DD57E}"/>
    <dgm:cxn modelId="{4CCC564C-C220-314C-BDC9-D83575A3C13E}" type="presOf" srcId="{4975643C-F7FE-F74D-90C5-D73284A990C6}" destId="{0B1ACEE4-492D-D344-9721-151E0C93A674}" srcOrd="0" destOrd="0" presId="urn:microsoft.com/office/officeart/2005/8/layout/vList5"/>
    <dgm:cxn modelId="{438C1D68-C93A-B04E-98DA-759585FF035D}" type="presOf" srcId="{1E92845E-4420-E74A-B88F-33B165619306}" destId="{B99CCE2A-1A7E-3443-98D2-5D898509F289}" srcOrd="0" destOrd="0" presId="urn:microsoft.com/office/officeart/2005/8/layout/vList5"/>
    <dgm:cxn modelId="{C51AEEAF-879D-0F4E-826B-DB2C79F0862B}" type="presOf" srcId="{2B25DC0C-9D70-3641-9F23-2FAD254E7BB2}" destId="{DF8E37CB-0C79-274E-BFDF-26D3EB300942}" srcOrd="0" destOrd="1" presId="urn:microsoft.com/office/officeart/2005/8/layout/vList5"/>
    <dgm:cxn modelId="{0C10A07F-EA2F-3C4D-BAFF-8517C8A5AA81}" srcId="{62ACA357-A8F3-4F4C-B8DD-F541D37C320F}" destId="{9C161F66-9DA8-6947-9E9C-F240CE51436F}" srcOrd="2" destOrd="0" parTransId="{26BDD9E1-198B-2B42-BB8F-4BFA87DE6B8A}" sibTransId="{E906819A-DC12-6C45-879F-0ADAACBC0741}"/>
    <dgm:cxn modelId="{C5590944-2FCC-D14E-9488-9EAC88C253FD}" srcId="{62ACA357-A8F3-4F4C-B8DD-F541D37C320F}" destId="{2B25DC0C-9D70-3641-9F23-2FAD254E7BB2}" srcOrd="1" destOrd="0" parTransId="{53F66549-F6D4-6444-8E5B-9D398EB7713E}" sibTransId="{C87BB972-98D1-1743-8D9F-B6E0C8BF852C}"/>
    <dgm:cxn modelId="{8D5C3EBC-1B6D-6A49-8BA6-DE2B48B58577}" type="presOf" srcId="{9C161F66-9DA8-6947-9E9C-F240CE51436F}" destId="{DF8E37CB-0C79-274E-BFDF-26D3EB300942}" srcOrd="0" destOrd="2" presId="urn:microsoft.com/office/officeart/2005/8/layout/vList5"/>
    <dgm:cxn modelId="{73D9A8D0-FE63-9F45-9641-DC6867E19185}" srcId="{6232BCFC-5B0E-3C42-B9A0-30ED61993682}" destId="{CC6A22F0-35F3-D54C-A69B-6427F344D408}" srcOrd="1" destOrd="0" parTransId="{8D2EBFE9-68ED-034A-9855-31319874B6DC}" sibTransId="{31F6158A-68D0-0B4D-A27E-8A4FC0EE7202}"/>
    <dgm:cxn modelId="{84C20950-30CA-A04D-BD03-2B180F6106F3}" srcId="{62ACA357-A8F3-4F4C-B8DD-F541D37C320F}" destId="{DAFDE8BF-C888-1C4B-872F-61D388331B64}" srcOrd="0" destOrd="0" parTransId="{FC1D9C84-CBE6-1349-B3F6-DC065AEA1CF5}" sibTransId="{39C1AFBD-57D6-534D-9B43-9824DC64C937}"/>
    <dgm:cxn modelId="{5DF9A1B3-3FDE-8D48-A95D-0527335D13B8}" type="presParOf" srcId="{907B0ADA-6F98-0740-9ABF-BA76392A9637}" destId="{BB794240-FDD8-2F40-A2F5-98C6D81CAC88}" srcOrd="0" destOrd="0" presId="urn:microsoft.com/office/officeart/2005/8/layout/vList5"/>
    <dgm:cxn modelId="{B031B94F-3545-D64A-946F-FA02B1AF276D}" type="presParOf" srcId="{BB794240-FDD8-2F40-A2F5-98C6D81CAC88}" destId="{5185C56E-A35C-E24A-A087-14FB2E541EF6}" srcOrd="0" destOrd="0" presId="urn:microsoft.com/office/officeart/2005/8/layout/vList5"/>
    <dgm:cxn modelId="{8CCD12EB-3784-304B-8BFC-FF72CBCFC836}" type="presParOf" srcId="{BB794240-FDD8-2F40-A2F5-98C6D81CAC88}" destId="{B99CCE2A-1A7E-3443-98D2-5D898509F289}" srcOrd="1" destOrd="0" presId="urn:microsoft.com/office/officeart/2005/8/layout/vList5"/>
    <dgm:cxn modelId="{1963EF4C-BA63-E941-9B2A-A46888CEEDC2}" type="presParOf" srcId="{907B0ADA-6F98-0740-9ABF-BA76392A9637}" destId="{E1887B80-5468-924C-A1EA-3D69F14AD0CC}" srcOrd="1" destOrd="0" presId="urn:microsoft.com/office/officeart/2005/8/layout/vList5"/>
    <dgm:cxn modelId="{4AD229BF-6CE0-B245-A182-13F1F9C3393D}" type="presParOf" srcId="{907B0ADA-6F98-0740-9ABF-BA76392A9637}" destId="{D908AA71-F1DD-C343-9F2B-9BA2F924396D}" srcOrd="2" destOrd="0" presId="urn:microsoft.com/office/officeart/2005/8/layout/vList5"/>
    <dgm:cxn modelId="{0478A1E1-BBF2-914A-ACEE-13598F6E5EBC}" type="presParOf" srcId="{D908AA71-F1DD-C343-9F2B-9BA2F924396D}" destId="{0AF47023-CDFC-C74C-9F2B-AAFE0DD2AEDD}" srcOrd="0" destOrd="0" presId="urn:microsoft.com/office/officeart/2005/8/layout/vList5"/>
    <dgm:cxn modelId="{515FBD98-F50B-544B-A163-7200B03984D0}" type="presParOf" srcId="{D908AA71-F1DD-C343-9F2B-9BA2F924396D}" destId="{DF8E37CB-0C79-274E-BFDF-26D3EB300942}" srcOrd="1" destOrd="0" presId="urn:microsoft.com/office/officeart/2005/8/layout/vList5"/>
    <dgm:cxn modelId="{0B29AFD6-8D3C-794B-A906-0D4EDDC04519}" type="presParOf" srcId="{907B0ADA-6F98-0740-9ABF-BA76392A9637}" destId="{9B812B28-C854-6846-9C6F-6A445CFA9213}" srcOrd="3" destOrd="0" presId="urn:microsoft.com/office/officeart/2005/8/layout/vList5"/>
    <dgm:cxn modelId="{AB504AF7-EBE3-2441-8721-78010591F378}" type="presParOf" srcId="{907B0ADA-6F98-0740-9ABF-BA76392A9637}" destId="{7CA50179-8DA1-6749-8E02-08B7E5D92827}" srcOrd="4" destOrd="0" presId="urn:microsoft.com/office/officeart/2005/8/layout/vList5"/>
    <dgm:cxn modelId="{2CE60F63-6221-304F-B29E-6A42883ADB19}" type="presParOf" srcId="{7CA50179-8DA1-6749-8E02-08B7E5D92827}" destId="{0B1ACEE4-492D-D344-9721-151E0C93A674}" srcOrd="0" destOrd="0" presId="urn:microsoft.com/office/officeart/2005/8/layout/vList5"/>
    <dgm:cxn modelId="{27553F1D-2585-5844-A9DB-9B040671E373}" type="presParOf" srcId="{7CA50179-8DA1-6749-8E02-08B7E5D92827}" destId="{509EC726-0869-E048-9828-E7C2A91B11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425F2-5EE4-0849-B0B6-14DF0E58F2D6}">
      <dsp:nvSpPr>
        <dsp:cNvPr id="0" name=""/>
        <dsp:cNvSpPr/>
      </dsp:nvSpPr>
      <dsp:spPr>
        <a:xfrm rot="5400000">
          <a:off x="2378743" y="-773140"/>
          <a:ext cx="884239" cy="26549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Painful – what were they thinking?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Boring/vague release notes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Trial-n-Error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will this bug be fixed?</a:t>
          </a:r>
          <a:endParaRPr lang="en-US" sz="1200" kern="1200" dirty="0"/>
        </a:p>
      </dsp:txBody>
      <dsp:txXfrm rot="-5400000">
        <a:off x="1493399" y="155369"/>
        <a:ext cx="2611764" cy="797909"/>
      </dsp:txXfrm>
    </dsp:sp>
    <dsp:sp modelId="{FC60B8E5-37BB-6346-9F8A-C2A78470CEFE}">
      <dsp:nvSpPr>
        <dsp:cNvPr id="0" name=""/>
        <dsp:cNvSpPr/>
      </dsp:nvSpPr>
      <dsp:spPr>
        <a:xfrm>
          <a:off x="0" y="1674"/>
          <a:ext cx="1493398" cy="1105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Developers</a:t>
          </a:r>
          <a:endParaRPr lang="en-US" sz="1800" kern="1200"/>
        </a:p>
      </dsp:txBody>
      <dsp:txXfrm>
        <a:off x="53956" y="55630"/>
        <a:ext cx="1385486" cy="997387"/>
      </dsp:txXfrm>
    </dsp:sp>
    <dsp:sp modelId="{5DCB33DF-AA67-454D-B35F-64008202FCFB}">
      <dsp:nvSpPr>
        <dsp:cNvPr id="0" name=""/>
        <dsp:cNvSpPr/>
      </dsp:nvSpPr>
      <dsp:spPr>
        <a:xfrm rot="5400000">
          <a:off x="2378743" y="387424"/>
          <a:ext cx="884239" cy="26549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Costly – I have no time for this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Why this often?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will my team’s feature-request rollout?</a:t>
          </a:r>
          <a:endParaRPr lang="en-US" sz="1200" kern="1200" dirty="0"/>
        </a:p>
      </dsp:txBody>
      <dsp:txXfrm rot="-5400000">
        <a:off x="1493399" y="1315934"/>
        <a:ext cx="2611764" cy="797909"/>
      </dsp:txXfrm>
    </dsp:sp>
    <dsp:sp modelId="{37E5F4A8-A872-4B4A-A059-4CEC7004050E}">
      <dsp:nvSpPr>
        <dsp:cNvPr id="0" name=""/>
        <dsp:cNvSpPr/>
      </dsp:nvSpPr>
      <dsp:spPr>
        <a:xfrm>
          <a:off x="0" y="1162239"/>
          <a:ext cx="1493398" cy="1105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Managers</a:t>
          </a:r>
          <a:endParaRPr lang="en-US" sz="1800" kern="1200" dirty="0"/>
        </a:p>
      </dsp:txBody>
      <dsp:txXfrm>
        <a:off x="53956" y="1216195"/>
        <a:ext cx="1385486" cy="997387"/>
      </dsp:txXfrm>
    </dsp:sp>
    <dsp:sp modelId="{9E6324CE-3797-4645-AE1D-08B9ACE02C61}">
      <dsp:nvSpPr>
        <dsp:cNvPr id="0" name=""/>
        <dsp:cNvSpPr/>
      </dsp:nvSpPr>
      <dsp:spPr>
        <a:xfrm rot="5400000">
          <a:off x="2378743" y="1547989"/>
          <a:ext cx="884239" cy="26549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Upgrades breaks test cases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Long regression cycles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Collateral damage</a:t>
          </a:r>
          <a:endParaRPr lang="en-US" sz="1200" kern="1200" dirty="0"/>
        </a:p>
      </dsp:txBody>
      <dsp:txXfrm rot="-5400000">
        <a:off x="1493399" y="2476499"/>
        <a:ext cx="2611764" cy="797909"/>
      </dsp:txXfrm>
    </dsp:sp>
    <dsp:sp modelId="{539028F5-6B21-2A42-8F76-210F1F868FBB}">
      <dsp:nvSpPr>
        <dsp:cNvPr id="0" name=""/>
        <dsp:cNvSpPr/>
      </dsp:nvSpPr>
      <dsp:spPr>
        <a:xfrm>
          <a:off x="0" y="2322804"/>
          <a:ext cx="1493398" cy="1105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Testers</a:t>
          </a:r>
          <a:endParaRPr lang="en-US" sz="1800" kern="1200" dirty="0"/>
        </a:p>
      </dsp:txBody>
      <dsp:txXfrm>
        <a:off x="53956" y="2376760"/>
        <a:ext cx="1385486" cy="997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B12A8-A6F0-044A-B2DF-FC9DC4AEFF3C}">
      <dsp:nvSpPr>
        <dsp:cNvPr id="0" name=""/>
        <dsp:cNvSpPr/>
      </dsp:nvSpPr>
      <dsp:spPr>
        <a:xfrm rot="5400000">
          <a:off x="2316203" y="-693045"/>
          <a:ext cx="1015536" cy="26578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Cool new XYZ feature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Sorry about that bug </a:t>
          </a:r>
          <a:r>
            <a:rPr lang="en-US" sz="1100" kern="1200" dirty="0" smtClean="0">
              <a:sym typeface="Wingdings"/>
            </a:rPr>
            <a:t>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Who designed this? Let us rewrite.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How long should we maintain backwards compatibility?</a:t>
          </a:r>
          <a:endParaRPr lang="en-US" sz="1100" kern="1200" dirty="0"/>
        </a:p>
      </dsp:txBody>
      <dsp:txXfrm rot="-5400000">
        <a:off x="1495043" y="177689"/>
        <a:ext cx="2608282" cy="916388"/>
      </dsp:txXfrm>
    </dsp:sp>
    <dsp:sp modelId="{1F7126A4-A19C-314F-9D75-235152F29C3B}">
      <dsp:nvSpPr>
        <dsp:cNvPr id="0" name=""/>
        <dsp:cNvSpPr/>
      </dsp:nvSpPr>
      <dsp:spPr>
        <a:xfrm>
          <a:off x="0" y="1172"/>
          <a:ext cx="1495044" cy="126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Platform Developers</a:t>
          </a:r>
          <a:endParaRPr lang="en-US" sz="1800" kern="1200" dirty="0"/>
        </a:p>
      </dsp:txBody>
      <dsp:txXfrm>
        <a:off x="61968" y="63140"/>
        <a:ext cx="1371108" cy="1145484"/>
      </dsp:txXfrm>
    </dsp:sp>
    <dsp:sp modelId="{111E5872-954E-6940-A4CD-EBD6AD781D63}">
      <dsp:nvSpPr>
        <dsp:cNvPr id="0" name=""/>
        <dsp:cNvSpPr/>
      </dsp:nvSpPr>
      <dsp:spPr>
        <a:xfrm rot="5400000">
          <a:off x="2278573" y="512903"/>
          <a:ext cx="1015536" cy="26578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Fix this security issue NOW!</a:t>
          </a:r>
          <a:endParaRPr lang="en-US" sz="1100" kern="1200" dirty="0"/>
        </a:p>
      </dsp:txBody>
      <dsp:txXfrm rot="-5400000">
        <a:off x="1457413" y="1383637"/>
        <a:ext cx="2608282" cy="916388"/>
      </dsp:txXfrm>
    </dsp:sp>
    <dsp:sp modelId="{0799F414-EAFE-6043-9FC5-330A584B0B35}">
      <dsp:nvSpPr>
        <dsp:cNvPr id="0" name=""/>
        <dsp:cNvSpPr/>
      </dsp:nvSpPr>
      <dsp:spPr>
        <a:xfrm>
          <a:off x="0" y="1368255"/>
          <a:ext cx="1457413" cy="9471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Security</a:t>
          </a:r>
          <a:endParaRPr lang="en-US" sz="1800" kern="1200" dirty="0"/>
        </a:p>
      </dsp:txBody>
      <dsp:txXfrm>
        <a:off x="46236" y="1414491"/>
        <a:ext cx="1364941" cy="854680"/>
      </dsp:txXfrm>
    </dsp:sp>
    <dsp:sp modelId="{6EA6530E-EFF3-F648-B0EB-3C3EA3D33A96}">
      <dsp:nvSpPr>
        <dsp:cNvPr id="0" name=""/>
        <dsp:cNvSpPr/>
      </dsp:nvSpPr>
      <dsp:spPr>
        <a:xfrm rot="5400000">
          <a:off x="2259766" y="1591910"/>
          <a:ext cx="1015536" cy="26578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This is a production P1 issue – what is the ETA for rollout?</a:t>
          </a:r>
          <a:endParaRPr lang="en-US" sz="1100" kern="1200" dirty="0"/>
        </a:p>
      </dsp:txBody>
      <dsp:txXfrm rot="-5400000">
        <a:off x="1438606" y="2462644"/>
        <a:ext cx="2608282" cy="916388"/>
      </dsp:txXfrm>
    </dsp:sp>
    <dsp:sp modelId="{B3C6F383-A119-9440-9ADA-DC8A329FAB03}">
      <dsp:nvSpPr>
        <dsp:cNvPr id="0" name=""/>
        <dsp:cNvSpPr/>
      </dsp:nvSpPr>
      <dsp:spPr>
        <a:xfrm>
          <a:off x="0" y="2519175"/>
          <a:ext cx="1438606" cy="8033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Ops</a:t>
          </a:r>
          <a:endParaRPr lang="en-US" sz="1800" kern="1200" dirty="0"/>
        </a:p>
      </dsp:txBody>
      <dsp:txXfrm>
        <a:off x="39215" y="2558390"/>
        <a:ext cx="1360176" cy="724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CCE2A-1A7E-3443-98D2-5D898509F289}">
      <dsp:nvSpPr>
        <dsp:cNvPr id="0" name=""/>
        <dsp:cNvSpPr/>
      </dsp:nvSpPr>
      <dsp:spPr>
        <a:xfrm rot="5400000">
          <a:off x="5354518" y="-2259744"/>
          <a:ext cx="664694" cy="53523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~3000 deployments per month to 87000 nodes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~900 deployments per week to 26000 nodes</a:t>
          </a:r>
          <a:endParaRPr lang="en-US" sz="1200" kern="1200" dirty="0"/>
        </a:p>
      </dsp:txBody>
      <dsp:txXfrm rot="-5400000">
        <a:off x="3010693" y="116529"/>
        <a:ext cx="5319896" cy="599798"/>
      </dsp:txXfrm>
    </dsp:sp>
    <dsp:sp modelId="{5185C56E-A35C-E24A-A087-14FB2E541EF6}">
      <dsp:nvSpPr>
        <dsp:cNvPr id="0" name=""/>
        <dsp:cNvSpPr/>
      </dsp:nvSpPr>
      <dsp:spPr>
        <a:xfrm>
          <a:off x="0" y="993"/>
          <a:ext cx="3010693" cy="830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Deployment</a:t>
          </a:r>
          <a:endParaRPr lang="en-US" sz="3600" kern="1200" dirty="0"/>
        </a:p>
      </dsp:txBody>
      <dsp:txXfrm>
        <a:off x="40560" y="41553"/>
        <a:ext cx="2929573" cy="749748"/>
      </dsp:txXfrm>
    </dsp:sp>
    <dsp:sp modelId="{72C47CD7-8903-D943-8DE0-55CFC8A51DAF}">
      <dsp:nvSpPr>
        <dsp:cNvPr id="0" name=""/>
        <dsp:cNvSpPr/>
      </dsp:nvSpPr>
      <dsp:spPr>
        <a:xfrm rot="5400000">
          <a:off x="5133261" y="-1252102"/>
          <a:ext cx="1096101" cy="53471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Planned releases: 1 major, 3 minor, 20+ micro releases PER YEAR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Out-of-cycle releases for production issues, including security patches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 rot="-5400000">
        <a:off x="3007754" y="926912"/>
        <a:ext cx="5293610" cy="989087"/>
      </dsp:txXfrm>
    </dsp:sp>
    <dsp:sp modelId="{4FFDCD29-E626-0C42-B756-D45805CC66D0}">
      <dsp:nvSpPr>
        <dsp:cNvPr id="0" name=""/>
        <dsp:cNvSpPr/>
      </dsp:nvSpPr>
      <dsp:spPr>
        <a:xfrm>
          <a:off x="0" y="1006021"/>
          <a:ext cx="3007753" cy="830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Releases</a:t>
          </a:r>
          <a:endParaRPr lang="en-US" sz="3600" kern="1200" dirty="0"/>
        </a:p>
      </dsp:txBody>
      <dsp:txXfrm>
        <a:off x="40560" y="1046581"/>
        <a:ext cx="2926633" cy="749748"/>
      </dsp:txXfrm>
    </dsp:sp>
    <dsp:sp modelId="{2E9427E0-3E95-DB40-B294-6C00385FE363}">
      <dsp:nvSpPr>
        <dsp:cNvPr id="0" name=""/>
        <dsp:cNvSpPr/>
      </dsp:nvSpPr>
      <dsp:spPr>
        <a:xfrm rot="5400000">
          <a:off x="5354518" y="-249688"/>
          <a:ext cx="664694" cy="53523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1500+ developers spread across 4 continents (North America, Europe, Asia, Australia) and multiple time-zones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Stack Overflow like forum based support model</a:t>
          </a:r>
          <a:endParaRPr lang="en-US" sz="1200" kern="1200" dirty="0"/>
        </a:p>
      </dsp:txBody>
      <dsp:txXfrm rot="-5400000">
        <a:off x="3010693" y="2126585"/>
        <a:ext cx="5319896" cy="599798"/>
      </dsp:txXfrm>
    </dsp:sp>
    <dsp:sp modelId="{1479CF95-C62E-0742-8DB9-346BC302E64F}">
      <dsp:nvSpPr>
        <dsp:cNvPr id="0" name=""/>
        <dsp:cNvSpPr/>
      </dsp:nvSpPr>
      <dsp:spPr>
        <a:xfrm>
          <a:off x="0" y="2011049"/>
          <a:ext cx="3010693" cy="830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Adoption</a:t>
          </a:r>
          <a:endParaRPr lang="en-US" sz="3600" kern="1200" dirty="0"/>
        </a:p>
      </dsp:txBody>
      <dsp:txXfrm>
        <a:off x="40560" y="2051609"/>
        <a:ext cx="2929573" cy="749748"/>
      </dsp:txXfrm>
    </dsp:sp>
    <dsp:sp modelId="{75ED5766-9242-6542-B3C5-362D19FCFB2A}">
      <dsp:nvSpPr>
        <dsp:cNvPr id="0" name=""/>
        <dsp:cNvSpPr/>
      </dsp:nvSpPr>
      <dsp:spPr>
        <a:xfrm rot="5400000">
          <a:off x="5354518" y="622723"/>
          <a:ext cx="664694" cy="53523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Thousands of </a:t>
          </a:r>
          <a:r>
            <a:rPr lang="en-US" sz="1200" kern="1200" smtClean="0"/>
            <a:t>production VM pools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Multi-billion traffic hits / day</a:t>
          </a:r>
          <a:endParaRPr lang="en-US" sz="1200" kern="1200" dirty="0"/>
        </a:p>
      </dsp:txBody>
      <dsp:txXfrm rot="-5400000">
        <a:off x="3010693" y="2998996"/>
        <a:ext cx="5319896" cy="599798"/>
      </dsp:txXfrm>
    </dsp:sp>
    <dsp:sp modelId="{C0DFD396-42A0-1A48-94E9-8707BA40F04B}">
      <dsp:nvSpPr>
        <dsp:cNvPr id="0" name=""/>
        <dsp:cNvSpPr/>
      </dsp:nvSpPr>
      <dsp:spPr>
        <a:xfrm>
          <a:off x="0" y="2883461"/>
          <a:ext cx="3010693" cy="8308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Metrics</a:t>
          </a:r>
          <a:endParaRPr lang="en-US" sz="3600" kern="1200" dirty="0"/>
        </a:p>
      </dsp:txBody>
      <dsp:txXfrm>
        <a:off x="40560" y="2924021"/>
        <a:ext cx="2929573" cy="749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CCE2A-1A7E-3443-98D2-5D898509F289}">
      <dsp:nvSpPr>
        <dsp:cNvPr id="0" name=""/>
        <dsp:cNvSpPr/>
      </dsp:nvSpPr>
      <dsp:spPr>
        <a:xfrm rot="5400000">
          <a:off x="4748143" y="-2020204"/>
          <a:ext cx="546043" cy="47258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Full data about the submitted upgrade requests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collection from Maven repository to facilitate move and cleanup</a:t>
          </a:r>
          <a:endParaRPr lang="en-US" sz="800" kern="1200" dirty="0"/>
        </a:p>
      </dsp:txBody>
      <dsp:txXfrm rot="-5400000">
        <a:off x="2658264" y="96331"/>
        <a:ext cx="4699146" cy="492731"/>
      </dsp:txXfrm>
    </dsp:sp>
    <dsp:sp modelId="{5185C56E-A35C-E24A-A087-14FB2E541EF6}">
      <dsp:nvSpPr>
        <dsp:cNvPr id="0" name=""/>
        <dsp:cNvSpPr/>
      </dsp:nvSpPr>
      <dsp:spPr>
        <a:xfrm>
          <a:off x="0" y="1419"/>
          <a:ext cx="2658263" cy="682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Data</a:t>
          </a:r>
          <a:endParaRPr lang="en-US" sz="2500" kern="1200" dirty="0"/>
        </a:p>
      </dsp:txBody>
      <dsp:txXfrm>
        <a:off x="33320" y="34739"/>
        <a:ext cx="2591623" cy="615914"/>
      </dsp:txXfrm>
    </dsp:sp>
    <dsp:sp modelId="{8ABB5A74-B6E4-634C-8F47-B4E387822529}">
      <dsp:nvSpPr>
        <dsp:cNvPr id="0" name=""/>
        <dsp:cNvSpPr/>
      </dsp:nvSpPr>
      <dsp:spPr>
        <a:xfrm rot="5400000">
          <a:off x="4748143" y="-1303523"/>
          <a:ext cx="546043" cy="47258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Service usage, success rate, artifact usage</a:t>
          </a:r>
          <a:endParaRPr lang="en-US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Effective troubleshooting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Traceability for post-mortems and platform improvements</a:t>
          </a:r>
        </a:p>
      </dsp:txBody>
      <dsp:txXfrm rot="-5400000">
        <a:off x="2658264" y="813012"/>
        <a:ext cx="4699146" cy="492731"/>
      </dsp:txXfrm>
    </dsp:sp>
    <dsp:sp modelId="{704589E8-F4D5-6C40-8756-EA902ED645C2}">
      <dsp:nvSpPr>
        <dsp:cNvPr id="0" name=""/>
        <dsp:cNvSpPr/>
      </dsp:nvSpPr>
      <dsp:spPr>
        <a:xfrm>
          <a:off x="0" y="718100"/>
          <a:ext cx="2658263" cy="682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Statistics</a:t>
          </a:r>
        </a:p>
      </dsp:txBody>
      <dsp:txXfrm>
        <a:off x="33320" y="751420"/>
        <a:ext cx="2591623" cy="615914"/>
      </dsp:txXfrm>
    </dsp:sp>
    <dsp:sp modelId="{C959E4C1-EC02-9040-8DE5-61CF6EC5A721}">
      <dsp:nvSpPr>
        <dsp:cNvPr id="0" name=""/>
        <dsp:cNvSpPr/>
      </dsp:nvSpPr>
      <dsp:spPr>
        <a:xfrm rot="5400000">
          <a:off x="4748143" y="-586841"/>
          <a:ext cx="546043" cy="47258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CI build detects usage of old platform version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Runs the upgrade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User receives a pull request with instructions</a:t>
          </a:r>
          <a:endParaRPr lang="en-US" sz="1000" kern="1200" dirty="0"/>
        </a:p>
      </dsp:txBody>
      <dsp:txXfrm rot="-5400000">
        <a:off x="2658264" y="1529694"/>
        <a:ext cx="4699146" cy="492731"/>
      </dsp:txXfrm>
    </dsp:sp>
    <dsp:sp modelId="{BF30C1EA-0ACE-2648-B7C4-0C8C8FAD8BDD}">
      <dsp:nvSpPr>
        <dsp:cNvPr id="0" name=""/>
        <dsp:cNvSpPr/>
      </dsp:nvSpPr>
      <dsp:spPr>
        <a:xfrm>
          <a:off x="0" y="1434782"/>
          <a:ext cx="2658263" cy="682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Proactive upgrades</a:t>
          </a:r>
          <a:endParaRPr lang="en-US" sz="2200" kern="1200" dirty="0"/>
        </a:p>
      </dsp:txBody>
      <dsp:txXfrm>
        <a:off x="33320" y="1468102"/>
        <a:ext cx="2591623" cy="615914"/>
      </dsp:txXfrm>
    </dsp:sp>
    <dsp:sp modelId="{725F562B-CE55-A241-BE8A-5D9EB038325B}">
      <dsp:nvSpPr>
        <dsp:cNvPr id="0" name=""/>
        <dsp:cNvSpPr/>
      </dsp:nvSpPr>
      <dsp:spPr>
        <a:xfrm rot="5400000">
          <a:off x="4748143" y="129840"/>
          <a:ext cx="546043" cy="47258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Use the </a:t>
          </a:r>
          <a:r>
            <a:rPr lang="en-US" sz="1050" kern="1200" dirty="0" err="1" smtClean="0"/>
            <a:t>Git</a:t>
          </a:r>
          <a:r>
            <a:rPr lang="en-US" sz="1050" kern="1200" dirty="0" smtClean="0"/>
            <a:t> log to identify upgrade pain points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Rely on hard data </a:t>
          </a:r>
          <a:r>
            <a:rPr lang="en-US" sz="1050" kern="1200" dirty="0" err="1" smtClean="0"/>
            <a:t>vs</a:t>
          </a:r>
          <a:r>
            <a:rPr lang="en-US" sz="1050" kern="1200" dirty="0" smtClean="0"/>
            <a:t> customer complaint to fine tune the upgrade service</a:t>
          </a:r>
          <a:endParaRPr lang="en-US" sz="700" kern="1200" dirty="0"/>
        </a:p>
      </dsp:txBody>
      <dsp:txXfrm rot="-5400000">
        <a:off x="2658264" y="2246375"/>
        <a:ext cx="4699146" cy="492731"/>
      </dsp:txXfrm>
    </dsp:sp>
    <dsp:sp modelId="{E9B8AF00-0D83-3545-9A09-A83736920C9D}">
      <dsp:nvSpPr>
        <dsp:cNvPr id="0" name=""/>
        <dsp:cNvSpPr/>
      </dsp:nvSpPr>
      <dsp:spPr>
        <a:xfrm>
          <a:off x="0" y="2151464"/>
          <a:ext cx="2658263" cy="682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Full traceability</a:t>
          </a:r>
          <a:endParaRPr lang="en-US" sz="2200" kern="1200" dirty="0"/>
        </a:p>
      </dsp:txBody>
      <dsp:txXfrm>
        <a:off x="33320" y="2184784"/>
        <a:ext cx="2591623" cy="615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CCE2A-1A7E-3443-98D2-5D898509F289}">
      <dsp:nvSpPr>
        <dsp:cNvPr id="0" name=""/>
        <dsp:cNvSpPr/>
      </dsp:nvSpPr>
      <dsp:spPr>
        <a:xfrm rot="5400000">
          <a:off x="4703748" y="-1874745"/>
          <a:ext cx="865124" cy="48341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 a simple upgrade path with the patch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 all affected applications, apply the patch in their </a:t>
          </a:r>
          <a:r>
            <a:rPr lang="en-US" sz="1400" kern="1200" dirty="0" err="1" smtClean="0"/>
            <a:t>Git</a:t>
          </a:r>
          <a:r>
            <a:rPr lang="en-US" sz="1400" kern="1200" dirty="0" smtClean="0"/>
            <a:t> repositories, build/test/deploy the patched applications</a:t>
          </a:r>
        </a:p>
      </dsp:txBody>
      <dsp:txXfrm rot="-5400000">
        <a:off x="2719223" y="152012"/>
        <a:ext cx="4791942" cy="780660"/>
      </dsp:txXfrm>
    </dsp:sp>
    <dsp:sp modelId="{5185C56E-A35C-E24A-A087-14FB2E541EF6}">
      <dsp:nvSpPr>
        <dsp:cNvPr id="0" name=""/>
        <dsp:cNvSpPr/>
      </dsp:nvSpPr>
      <dsp:spPr>
        <a:xfrm>
          <a:off x="0" y="1638"/>
          <a:ext cx="2719223" cy="108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Emergency patches</a:t>
          </a:r>
          <a:endParaRPr lang="en-US" sz="2500" b="0" kern="1200" dirty="0"/>
        </a:p>
      </dsp:txBody>
      <dsp:txXfrm>
        <a:off x="52790" y="54428"/>
        <a:ext cx="2613643" cy="975826"/>
      </dsp:txXfrm>
    </dsp:sp>
    <dsp:sp modelId="{DF8E37CB-0C79-274E-BFDF-26D3EB300942}">
      <dsp:nvSpPr>
        <dsp:cNvPr id="0" name=""/>
        <dsp:cNvSpPr/>
      </dsp:nvSpPr>
      <dsp:spPr>
        <a:xfrm rot="5400000">
          <a:off x="4703748" y="-739269"/>
          <a:ext cx="865124" cy="48341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 semantic analysis of code to detect types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Apply all applicable refactoring patterns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Allows a more fast paced API cleanup, reduces lifetime of deprecated APIs</a:t>
          </a:r>
          <a:endParaRPr lang="en-US" sz="1200" kern="1200" dirty="0"/>
        </a:p>
      </dsp:txBody>
      <dsp:txXfrm rot="-5400000">
        <a:off x="2719223" y="1287488"/>
        <a:ext cx="4791942" cy="780660"/>
      </dsp:txXfrm>
    </dsp:sp>
    <dsp:sp modelId="{0AF47023-CDFC-C74C-9F2B-AAFE0DD2AEDD}">
      <dsp:nvSpPr>
        <dsp:cNvPr id="0" name=""/>
        <dsp:cNvSpPr/>
      </dsp:nvSpPr>
      <dsp:spPr>
        <a:xfrm>
          <a:off x="0" y="1137114"/>
          <a:ext cx="2719223" cy="108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Deep API refactoring</a:t>
          </a:r>
        </a:p>
      </dsp:txBody>
      <dsp:txXfrm>
        <a:off x="52790" y="1189904"/>
        <a:ext cx="2613643" cy="975826"/>
      </dsp:txXfrm>
    </dsp:sp>
    <dsp:sp modelId="{509EC726-0869-E048-9828-E7C2A91B1187}">
      <dsp:nvSpPr>
        <dsp:cNvPr id="0" name=""/>
        <dsp:cNvSpPr/>
      </dsp:nvSpPr>
      <dsp:spPr>
        <a:xfrm rot="5400000">
          <a:off x="4703748" y="396207"/>
          <a:ext cx="865124" cy="48341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Extend the project to non-Java platforms like </a:t>
          </a:r>
          <a:r>
            <a:rPr lang="en-US" sz="1200" kern="1200" dirty="0" err="1" smtClean="0"/>
            <a:t>node.js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Scala</a:t>
          </a:r>
          <a:r>
            <a:rPr lang="en-US" sz="1200" kern="1200" dirty="0" smtClean="0"/>
            <a:t>/</a:t>
          </a:r>
          <a:r>
            <a:rPr lang="en-US" sz="1200" kern="1200" dirty="0" err="1" smtClean="0"/>
            <a:t>Akka</a:t>
          </a:r>
          <a:endParaRPr lang="en-US" sz="1200" kern="1200" dirty="0" smtClean="0"/>
        </a:p>
      </dsp:txBody>
      <dsp:txXfrm rot="-5400000">
        <a:off x="2719223" y="2422964"/>
        <a:ext cx="4791942" cy="780660"/>
      </dsp:txXfrm>
    </dsp:sp>
    <dsp:sp modelId="{0B1ACEE4-492D-D344-9721-151E0C93A674}">
      <dsp:nvSpPr>
        <dsp:cNvPr id="0" name=""/>
        <dsp:cNvSpPr/>
      </dsp:nvSpPr>
      <dsp:spPr>
        <a:xfrm>
          <a:off x="0" y="2272591"/>
          <a:ext cx="2719223" cy="108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Polyglot use cases</a:t>
          </a:r>
        </a:p>
      </dsp:txBody>
      <dsp:txXfrm>
        <a:off x="52790" y="2325381"/>
        <a:ext cx="2613643" cy="975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CC5C-8A5C-4541-A75E-1F6B53D2C076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A2948-D4E2-5147-9CC7-ADD7A2AA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743C-BA66-7240-B3D6-3BB287741E1D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E4A3-02CE-1643-8979-A37E06A15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4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0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2E4A3-02CE-1643-8979-A37E06A15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ay_inc_tm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6" y="911968"/>
            <a:ext cx="2706624" cy="67665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262773"/>
            <a:ext cx="5486400" cy="11085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" y="3812552"/>
            <a:ext cx="2133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796E65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263" y="3456432"/>
            <a:ext cx="5492976" cy="33832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3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1302024"/>
            <a:ext cx="6123178" cy="8271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2230456"/>
            <a:ext cx="6123178" cy="947737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ebay_inc_tm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4749649"/>
            <a:ext cx="1060704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8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72" y="1164836"/>
            <a:ext cx="4148328" cy="342977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836"/>
            <a:ext cx="4152900" cy="342977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342900"/>
            <a:ext cx="8453628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038226"/>
            <a:ext cx="2743200" cy="444404"/>
          </a:xfrm>
          <a:solidFill>
            <a:schemeClr val="accent2"/>
          </a:solidFill>
        </p:spPr>
        <p:txBody>
          <a:bodyPr lIns="91440" tIns="45720" rIns="91440" bIns="4572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3202686" y="1038226"/>
            <a:ext cx="2743200" cy="445770"/>
          </a:xfrm>
          <a:solidFill>
            <a:schemeClr val="accent2"/>
          </a:solidFill>
        </p:spPr>
        <p:txBody>
          <a:bodyPr lIns="91440" tIns="45720" rIns="91440" bIns="4572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57900" y="1038226"/>
            <a:ext cx="2743200" cy="444404"/>
          </a:xfrm>
          <a:solidFill>
            <a:schemeClr val="accent2"/>
          </a:solidFill>
        </p:spPr>
        <p:txBody>
          <a:bodyPr lIns="91440" tIns="45720" rIns="91440" bIns="4572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347663" y="1533531"/>
            <a:ext cx="2743200" cy="137184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3203717" y="1533531"/>
            <a:ext cx="2743200" cy="137184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6059771" y="1533531"/>
            <a:ext cx="2743200" cy="137184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347663" y="4202905"/>
            <a:ext cx="2743200" cy="341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8"/>
          </p:nvPr>
        </p:nvSpPr>
        <p:spPr>
          <a:xfrm>
            <a:off x="3203717" y="4202905"/>
            <a:ext cx="2743200" cy="341138"/>
          </a:xfrm>
        </p:spPr>
        <p:txBody>
          <a:bodyPr/>
          <a:lstStyle>
            <a:lvl1pPr marL="0" indent="0">
              <a:buNone/>
              <a:defRPr sz="1100"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9"/>
          </p:nvPr>
        </p:nvSpPr>
        <p:spPr>
          <a:xfrm>
            <a:off x="6057899" y="4202905"/>
            <a:ext cx="2743200" cy="341138"/>
          </a:xfrm>
        </p:spPr>
        <p:txBody>
          <a:bodyPr/>
          <a:lstStyle>
            <a:lvl1pPr marL="0" indent="0">
              <a:buNone/>
              <a:defRPr sz="1100"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able Placeholder 19"/>
          <p:cNvSpPr>
            <a:spLocks noGrp="1"/>
          </p:cNvSpPr>
          <p:nvPr>
            <p:ph type="tbl" sz="quarter" idx="20"/>
          </p:nvPr>
        </p:nvSpPr>
        <p:spPr>
          <a:xfrm>
            <a:off x="347663" y="3001566"/>
            <a:ext cx="2743200" cy="109656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21" name="Table Placeholder 19"/>
          <p:cNvSpPr>
            <a:spLocks noGrp="1"/>
          </p:cNvSpPr>
          <p:nvPr>
            <p:ph type="tbl" sz="quarter" idx="21"/>
          </p:nvPr>
        </p:nvSpPr>
        <p:spPr>
          <a:xfrm>
            <a:off x="3203717" y="3001566"/>
            <a:ext cx="2743200" cy="109656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2" name="Table Placeholder 19"/>
          <p:cNvSpPr>
            <a:spLocks noGrp="1"/>
          </p:cNvSpPr>
          <p:nvPr>
            <p:ph type="tbl" sz="quarter" idx="22"/>
          </p:nvPr>
        </p:nvSpPr>
        <p:spPr>
          <a:xfrm>
            <a:off x="6059771" y="3001566"/>
            <a:ext cx="2743200" cy="109656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0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342900"/>
            <a:ext cx="4148328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72" y="1164836"/>
            <a:ext cx="4148328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49544" y="343785"/>
            <a:ext cx="2029352" cy="2029968"/>
          </a:xfrm>
          <a:solidFill>
            <a:schemeClr val="bg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71748" y="343785"/>
            <a:ext cx="2029352" cy="2029968"/>
          </a:xfrm>
          <a:solidFill>
            <a:schemeClr val="bg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49544" y="2445953"/>
            <a:ext cx="2029352" cy="2029968"/>
          </a:xfrm>
          <a:solidFill>
            <a:schemeClr val="bg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771748" y="2445953"/>
            <a:ext cx="2029352" cy="2029968"/>
          </a:xfrm>
          <a:solidFill>
            <a:schemeClr val="bg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342900"/>
            <a:ext cx="8453628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346928" y="1038225"/>
            <a:ext cx="8454173" cy="3408883"/>
          </a:xfrm>
          <a:solidFill>
            <a:srgbClr val="E9E9E8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3" y="342900"/>
            <a:ext cx="3308541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3779024" y="343830"/>
            <a:ext cx="5022076" cy="4103279"/>
          </a:xfrm>
          <a:solidFill>
            <a:srgbClr val="E9E9E8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41314" y="1251615"/>
            <a:ext cx="3314699" cy="3196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3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4689707" y="343830"/>
            <a:ext cx="4111392" cy="4103279"/>
          </a:xfrm>
          <a:solidFill>
            <a:schemeClr val="bg2"/>
          </a:solidFill>
        </p:spPr>
        <p:txBody>
          <a:bodyPr/>
          <a:lstStyle>
            <a:lvl1pPr marL="0" indent="0">
              <a:buFont typeface="Arial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41313" y="343830"/>
            <a:ext cx="4106785" cy="4104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1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34" y="1161288"/>
            <a:ext cx="5589966" cy="77654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11134" y="2048256"/>
            <a:ext cx="5589966" cy="77654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211134" y="2935224"/>
            <a:ext cx="5589966" cy="77654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211134" y="3822192"/>
            <a:ext cx="5589966" cy="77654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48751" y="1161288"/>
            <a:ext cx="2736249" cy="776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8751" y="2048256"/>
            <a:ext cx="2736249" cy="776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48751" y="2935224"/>
            <a:ext cx="2736249" cy="776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48751" y="3822192"/>
            <a:ext cx="2736249" cy="776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bay_inc_tm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8" y="4749649"/>
            <a:ext cx="1060694" cy="265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472" y="342900"/>
            <a:ext cx="8453628" cy="695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169393"/>
            <a:ext cx="8453628" cy="3425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7472" y="4629150"/>
            <a:ext cx="8453628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359" y="4786045"/>
            <a:ext cx="272741" cy="187643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FF55D29A-3A2E-D146-9F2C-610F4815AF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90791" y="4782141"/>
            <a:ext cx="3346704" cy="191548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800" dirty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Platform Upgrades As a Service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7472" y="4629150"/>
            <a:ext cx="8453628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22537" y="4881862"/>
            <a:ext cx="0" cy="9219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114300" indent="-1143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796E65"/>
          </a:solidFill>
          <a:latin typeface="Arial"/>
          <a:ea typeface="+mn-ea"/>
          <a:cs typeface="Arial"/>
        </a:defRPr>
      </a:lvl1pPr>
      <a:lvl2pPr marL="342900" indent="-1714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796E65"/>
          </a:solidFill>
          <a:latin typeface="Arial"/>
          <a:ea typeface="+mn-ea"/>
          <a:cs typeface="Arial"/>
        </a:defRPr>
      </a:lvl2pPr>
      <a:lvl3pPr marL="457200" indent="-1143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796E65"/>
          </a:solidFill>
          <a:latin typeface="Arial"/>
          <a:ea typeface="+mn-ea"/>
          <a:cs typeface="Arial"/>
        </a:defRPr>
      </a:lvl3pPr>
      <a:lvl4pPr marL="685800" indent="-171450" algn="l" defTabSz="457200" rtl="0" eaLnBrk="1" latinLnBrk="0" hangingPunct="1">
        <a:spcBef>
          <a:spcPct val="20000"/>
        </a:spcBef>
        <a:buFont typeface="Arial"/>
        <a:buChar char="–"/>
        <a:tabLst/>
        <a:defRPr sz="1200" kern="1200">
          <a:solidFill>
            <a:srgbClr val="796E65"/>
          </a:solidFill>
          <a:latin typeface="Arial"/>
          <a:ea typeface="+mn-ea"/>
          <a:cs typeface="Arial"/>
        </a:defRPr>
      </a:lvl4pPr>
      <a:lvl5pPr marL="857250" indent="-17145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796E65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eBay/ostara" TargetMode="External"/><Relationship Id="rId3" Type="http://schemas.openxmlformats.org/officeDocument/2006/relationships/hyperlink" Target="https://groups.google.com/d/forum/ostarao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nyedi@ebay.com" TargetMode="External"/><Relationship Id="rId4" Type="http://schemas.openxmlformats.org/officeDocument/2006/relationships/hyperlink" Target="https://github.com/eBay/ostara" TargetMode="External"/><Relationship Id="rId5" Type="http://schemas.openxmlformats.org/officeDocument/2006/relationships/hyperlink" Target="https://groups.google.com/d/forum/ostaraoss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nagarajan@ebay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5330448/practical-approach-to-keeping-jquery-up-to-date/15507363%2315507363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jqueryui.com/upgrade-guide/1.9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Platform Upgrades </a:t>
            </a:r>
            <a:br>
              <a:rPr lang="en-US" dirty="0" smtClean="0"/>
            </a:br>
            <a:r>
              <a:rPr lang="en-US" dirty="0" smtClean="0"/>
              <a:t>As A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Raj Nagarajan, Robert </a:t>
            </a:r>
            <a:r>
              <a:rPr lang="en-US" dirty="0" err="1" smtClean="0"/>
              <a:t>Enyedi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"/>
    </mc:Choice>
    <mc:Fallback xmlns="">
      <p:transition xmlns:p14="http://schemas.microsoft.com/office/powerpoint/2010/main" spd="slow" advTm="19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Diagonal Corner Rectangle 27"/>
          <p:cNvSpPr/>
          <p:nvPr/>
        </p:nvSpPr>
        <p:spPr>
          <a:xfrm>
            <a:off x="6004280" y="1176522"/>
            <a:ext cx="2517024" cy="1860647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Repositories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6133160" y="1689327"/>
            <a:ext cx="1075820" cy="34326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Maven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7312461" y="1689327"/>
            <a:ext cx="1075820" cy="34326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500" dirty="0" err="1" smtClean="0">
                <a:solidFill>
                  <a:schemeClr val="accent2"/>
                </a:solidFill>
              </a:rPr>
              <a:t>GitHub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6699294" y="2140373"/>
            <a:ext cx="1075820" cy="34326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Jenkins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6133160" y="2587001"/>
            <a:ext cx="2255121" cy="34326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Application Bundles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2107547" y="830511"/>
            <a:ext cx="3140788" cy="3512980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REST API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 Service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2264647" y="1409535"/>
            <a:ext cx="2830645" cy="900544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Service Tasks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264647" y="2469528"/>
            <a:ext cx="2830645" cy="1752145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Service Commands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378937" y="2991127"/>
            <a:ext cx="810578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GitHub</a:t>
            </a:r>
            <a:endParaRPr lang="en-US" sz="800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3261361" y="2991127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Maven</a:t>
            </a:r>
            <a:endParaRPr lang="en-US" sz="8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4152242" y="2991127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Jenkins</a:t>
            </a:r>
            <a:endParaRPr lang="en-US" sz="8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378937" y="3367430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Cloud</a:t>
            </a:r>
            <a:endParaRPr lang="en-US" sz="8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272647" y="3367430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Email</a:t>
            </a:r>
            <a:endParaRPr lang="en-US" sz="8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4152242" y="3367430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External Tool</a:t>
            </a:r>
            <a:endParaRPr lang="en-US" sz="8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2378937" y="3743731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PAAS</a:t>
            </a:r>
            <a:endParaRPr lang="en-US" sz="800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3261361" y="3743731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App </a:t>
            </a:r>
            <a:r>
              <a:rPr lang="en-US" sz="800" dirty="0" err="1" smtClean="0"/>
              <a:t>Config</a:t>
            </a:r>
            <a:r>
              <a:rPr lang="en-US" sz="800" dirty="0" smtClean="0"/>
              <a:t> and Health</a:t>
            </a:r>
            <a:endParaRPr lang="en-US" sz="800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930728" y="763308"/>
            <a:ext cx="536824" cy="3752248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Web UI</a:t>
            </a: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74821" y="3636341"/>
            <a:ext cx="1232374" cy="879215"/>
            <a:chOff x="7401829" y="3636341"/>
            <a:chExt cx="1232374" cy="879215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7451220" y="3636341"/>
              <a:ext cx="1182983" cy="879215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500" dirty="0" smtClean="0">
                  <a:solidFill>
                    <a:schemeClr val="accent2"/>
                  </a:solidFill>
                </a:rPr>
                <a:t>Code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01829" y="3963251"/>
              <a:ext cx="1175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tx2"/>
                  </a:solidFill>
                </a:rPr>
                <a:t>100% Java</a:t>
              </a:r>
            </a:p>
            <a:p>
              <a:pPr algn="r"/>
              <a:r>
                <a:rPr lang="en-US" sz="1400" dirty="0" err="1" smtClean="0">
                  <a:solidFill>
                    <a:schemeClr val="tx2"/>
                  </a:solidFill>
                </a:rPr>
                <a:t>RESTEasy</a:t>
              </a:r>
              <a:endParaRPr lang="en-US" sz="14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2763240" y="1820371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Platform Upgrade</a:t>
            </a:r>
            <a:endParaRPr lang="en-US" sz="8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762307" y="1820371"/>
            <a:ext cx="831271" cy="32038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Emergency Patch</a:t>
            </a:r>
            <a:endParaRPr lang="en-US" sz="800" dirty="0"/>
          </a:p>
        </p:txBody>
      </p:sp>
      <p:sp>
        <p:nvSpPr>
          <p:cNvPr id="27" name="Round Diagonal Corner Rectangle 26"/>
          <p:cNvSpPr/>
          <p:nvPr/>
        </p:nvSpPr>
        <p:spPr>
          <a:xfrm>
            <a:off x="4152242" y="3743731"/>
            <a:ext cx="831271" cy="32038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Upgrade Module</a:t>
            </a:r>
            <a:endParaRPr lang="en-US" sz="800" dirty="0"/>
          </a:p>
        </p:txBody>
      </p:sp>
      <p:sp>
        <p:nvSpPr>
          <p:cNvPr id="3" name="Striped Right Arrow 2"/>
          <p:cNvSpPr/>
          <p:nvPr/>
        </p:nvSpPr>
        <p:spPr>
          <a:xfrm>
            <a:off x="1542813" y="2165056"/>
            <a:ext cx="526815" cy="843889"/>
          </a:xfrm>
          <a:prstGeom prst="strip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riped Right Arrow 30"/>
          <p:cNvSpPr/>
          <p:nvPr/>
        </p:nvSpPr>
        <p:spPr>
          <a:xfrm>
            <a:off x="5352905" y="1704316"/>
            <a:ext cx="526815" cy="843889"/>
          </a:xfrm>
          <a:prstGeom prst="strip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9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21"/>
          <p:cNvSpPr/>
          <p:nvPr/>
        </p:nvSpPr>
        <p:spPr>
          <a:xfrm>
            <a:off x="2771881" y="2034321"/>
            <a:ext cx="3625146" cy="2210748"/>
          </a:xfrm>
          <a:prstGeom prst="snip2DiagRect">
            <a:avLst/>
          </a:prstGeom>
          <a:solidFill>
            <a:schemeClr val="accent6">
              <a:alpha val="38000"/>
            </a:schemeClr>
          </a:solidFill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sz="1000" dirty="0" smtClean="0">
                <a:solidFill>
                  <a:srgbClr val="0064D2"/>
                </a:solidFill>
              </a:rPr>
              <a:t>Example use case</a:t>
            </a: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Upgrade </a:t>
            </a:r>
            <a:r>
              <a:rPr lang="en-US" sz="1000" dirty="0">
                <a:solidFill>
                  <a:schemeClr val="tx1"/>
                </a:solidFill>
              </a:rPr>
              <a:t>project from platform version 1.1 to 2.2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Module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885752" y="928215"/>
            <a:ext cx="3225312" cy="466951"/>
            <a:chOff x="2427112" y="928215"/>
            <a:chExt cx="3225312" cy="466951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2427112" y="944155"/>
              <a:ext cx="536222" cy="25059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1.0</a:t>
              </a:r>
              <a:endParaRPr lang="en-US" sz="1500" dirty="0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2842928" y="1047632"/>
              <a:ext cx="536222" cy="25059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1.1</a:t>
              </a:r>
              <a:endParaRPr lang="en-US" sz="1500" dirty="0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313306" y="1144576"/>
              <a:ext cx="536222" cy="25059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1.2</a:t>
              </a:r>
              <a:endParaRPr lang="en-US" sz="1500" dirty="0"/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4255912" y="928215"/>
              <a:ext cx="536222" cy="25059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2.0</a:t>
              </a:r>
              <a:endParaRPr lang="en-US" sz="1500" dirty="0"/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4681575" y="1047632"/>
              <a:ext cx="536222" cy="25059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2.1</a:t>
              </a:r>
              <a:endParaRPr lang="en-US" sz="1500" dirty="0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5116202" y="1144576"/>
              <a:ext cx="536222" cy="25059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2.2</a:t>
              </a:r>
              <a:endParaRPr lang="en-US" sz="1500" dirty="0"/>
            </a:p>
          </p:txBody>
        </p:sp>
      </p:grpSp>
      <p:sp>
        <p:nvSpPr>
          <p:cNvPr id="13" name="Round Diagonal Corner Rectangle 12"/>
          <p:cNvSpPr/>
          <p:nvPr/>
        </p:nvSpPr>
        <p:spPr>
          <a:xfrm>
            <a:off x="2568212" y="1723886"/>
            <a:ext cx="1768592" cy="282223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Upgrade10to11</a:t>
            </a:r>
            <a:endParaRPr lang="en-US" sz="15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955326" y="2111474"/>
            <a:ext cx="1768592" cy="282223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Upgrade11to12</a:t>
            </a:r>
            <a:endParaRPr lang="en-US" sz="15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350953" y="2431327"/>
            <a:ext cx="1898411" cy="282223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Upgrade12to20</a:t>
            </a:r>
            <a:endParaRPr lang="en-US" sz="15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7309545" y="2195875"/>
            <a:ext cx="985896" cy="586382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Logger upgrade</a:t>
            </a:r>
            <a:endParaRPr lang="en-US" sz="12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309545" y="1542740"/>
            <a:ext cx="985896" cy="586382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Package refactoring</a:t>
            </a:r>
            <a:endParaRPr lang="en-US" sz="1200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7317071" y="2842879"/>
            <a:ext cx="978370" cy="586382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API refactoring</a:t>
            </a:r>
            <a:endParaRPr lang="en-US" sz="1200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3774712" y="2750715"/>
            <a:ext cx="1898411" cy="282223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Upgrade20to21</a:t>
            </a:r>
            <a:endParaRPr lang="en-US" sz="1500" dirty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4336804" y="3066626"/>
            <a:ext cx="1898411" cy="282223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Upgrade21to22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242494" y="994139"/>
            <a:ext cx="21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Platform 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472" y="2863611"/>
            <a:ext cx="180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D2"/>
                </a:solidFill>
              </a:rPr>
              <a:t>Upgrade paths</a:t>
            </a:r>
            <a:endParaRPr lang="en-US" b="1" dirty="0">
              <a:solidFill>
                <a:srgbClr val="0064D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2536" y="1139971"/>
            <a:ext cx="112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D2"/>
                </a:solidFill>
              </a:rPr>
              <a:t>Add-ons</a:t>
            </a:r>
            <a:endParaRPr lang="en-US" b="1" dirty="0">
              <a:solidFill>
                <a:srgbClr val="0064D2"/>
              </a:solidFill>
            </a:endParaRPr>
          </a:p>
        </p:txBody>
      </p:sp>
      <p:cxnSp>
        <p:nvCxnSpPr>
          <p:cNvPr id="28" name="Straight Arrow Connector 27"/>
          <p:cNvCxnSpPr>
            <a:stCxn id="14" idx="0"/>
          </p:cNvCxnSpPr>
          <p:nvPr/>
        </p:nvCxnSpPr>
        <p:spPr>
          <a:xfrm>
            <a:off x="4723918" y="2252586"/>
            <a:ext cx="2593153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0"/>
            <a:endCxn id="17" idx="2"/>
          </p:cNvCxnSpPr>
          <p:nvPr/>
        </p:nvCxnSpPr>
        <p:spPr>
          <a:xfrm flipV="1">
            <a:off x="4336804" y="1835931"/>
            <a:ext cx="2972741" cy="2906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0"/>
            <a:endCxn id="18" idx="2"/>
          </p:cNvCxnSpPr>
          <p:nvPr/>
        </p:nvCxnSpPr>
        <p:spPr>
          <a:xfrm>
            <a:off x="5249364" y="2572439"/>
            <a:ext cx="2067707" cy="56363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0"/>
            <a:endCxn id="16" idx="2"/>
          </p:cNvCxnSpPr>
          <p:nvPr/>
        </p:nvCxnSpPr>
        <p:spPr>
          <a:xfrm flipV="1">
            <a:off x="5249364" y="2489066"/>
            <a:ext cx="2060181" cy="8337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0"/>
          </p:cNvCxnSpPr>
          <p:nvPr/>
        </p:nvCxnSpPr>
        <p:spPr>
          <a:xfrm flipV="1">
            <a:off x="5673123" y="2631723"/>
            <a:ext cx="1643948" cy="2601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317071" y="3516299"/>
            <a:ext cx="1239430" cy="1065574"/>
            <a:chOff x="7317071" y="3452795"/>
            <a:chExt cx="1239430" cy="1065574"/>
          </a:xfrm>
        </p:grpSpPr>
        <p:sp>
          <p:nvSpPr>
            <p:cNvPr id="42" name="Round Diagonal Corner Rectangle 41"/>
            <p:cNvSpPr/>
            <p:nvPr/>
          </p:nvSpPr>
          <p:spPr>
            <a:xfrm>
              <a:off x="7317071" y="3452795"/>
              <a:ext cx="1182983" cy="1065574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500" dirty="0" smtClean="0">
                  <a:solidFill>
                    <a:schemeClr val="accent2"/>
                  </a:solidFill>
                </a:rPr>
                <a:t>Code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80576" y="3772649"/>
              <a:ext cx="11759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90% </a:t>
              </a:r>
              <a:r>
                <a:rPr lang="en-US" sz="1400" dirty="0" err="1" smtClean="0">
                  <a:solidFill>
                    <a:schemeClr val="tx2"/>
                  </a:solidFill>
                </a:rPr>
                <a:t>Scala</a:t>
              </a:r>
              <a:endParaRPr lang="en-US" sz="1400" dirty="0" smtClean="0">
                <a:solidFill>
                  <a:schemeClr val="tx2"/>
                </a:solidFill>
              </a:endParaRP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10% Java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Eclipse JDT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7472" y="3139200"/>
            <a:ext cx="1781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4D2"/>
                </a:solidFill>
              </a:rPr>
              <a:t>Chain of commands</a:t>
            </a:r>
          </a:p>
        </p:txBody>
      </p:sp>
    </p:spTree>
    <p:extLst>
      <p:ext uri="{BB962C8B-B14F-4D97-AF65-F5344CB8AC3E}">
        <p14:creationId xmlns:p14="http://schemas.microsoft.com/office/powerpoint/2010/main" val="159962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Driven Product Evolution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6073" y="946512"/>
            <a:ext cx="763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4D2"/>
                </a:solidFill>
              </a:rPr>
              <a:t>The journey so far: 8 months, 550+ projects, 99% adoption</a:t>
            </a:r>
            <a:endParaRPr lang="en-US" b="1" dirty="0">
              <a:solidFill>
                <a:srgbClr val="0064D2"/>
              </a:solidFill>
            </a:endParaRPr>
          </a:p>
        </p:txBody>
      </p:sp>
      <p:graphicFrame>
        <p:nvGraphicFramePr>
          <p:cNvPr id="8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48984"/>
              </p:ext>
            </p:extLst>
          </p:nvPr>
        </p:nvGraphicFramePr>
        <p:xfrm>
          <a:off x="856073" y="1445186"/>
          <a:ext cx="7384066" cy="28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74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Source: </a:t>
            </a:r>
            <a:r>
              <a:rPr lang="en-US" dirty="0" err="1" smtClean="0"/>
              <a:t>Ostara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does it do?</a:t>
            </a:r>
          </a:p>
          <a:p>
            <a:pPr lvl="1"/>
            <a:r>
              <a:rPr lang="en-US" dirty="0" smtClean="0"/>
              <a:t>The core functionality of the ebay platform upgrade solution</a:t>
            </a:r>
          </a:p>
          <a:p>
            <a:pPr lvl="1"/>
            <a:r>
              <a:rPr lang="en-US" dirty="0" smtClean="0"/>
              <a:t>Suitable for but not exclusive to Maven and Spring based Java projects</a:t>
            </a:r>
          </a:p>
          <a:p>
            <a:r>
              <a:rPr lang="en-US" b="1" dirty="0" smtClean="0">
                <a:solidFill>
                  <a:srgbClr val="0064D2"/>
                </a:solidFill>
              </a:rPr>
              <a:t>Development strategy</a:t>
            </a:r>
          </a:p>
          <a:p>
            <a:pPr lvl="1"/>
            <a:r>
              <a:rPr lang="en-US" dirty="0" smtClean="0"/>
              <a:t>Keep generic non-ebay features in the </a:t>
            </a:r>
            <a:r>
              <a:rPr lang="en-US" dirty="0" err="1" smtClean="0"/>
              <a:t>Ostara</a:t>
            </a:r>
            <a:r>
              <a:rPr lang="en-US" dirty="0" smtClean="0"/>
              <a:t> code base</a:t>
            </a:r>
          </a:p>
          <a:p>
            <a:pPr lvl="1"/>
            <a:r>
              <a:rPr lang="en-US" dirty="0" smtClean="0"/>
              <a:t>Incubation modules in both ebay and </a:t>
            </a:r>
            <a:r>
              <a:rPr lang="en-US" dirty="0" err="1" smtClean="0"/>
              <a:t>Ostara</a:t>
            </a:r>
            <a:r>
              <a:rPr lang="en-US" dirty="0" smtClean="0"/>
              <a:t> repositories</a:t>
            </a:r>
          </a:p>
          <a:p>
            <a:pPr lvl="1"/>
            <a:r>
              <a:rPr lang="en-US" dirty="0" smtClean="0"/>
              <a:t>Build community &amp; extend with more use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58453" y="1038225"/>
            <a:ext cx="2669906" cy="2005670"/>
            <a:chOff x="5917262" y="1411694"/>
            <a:chExt cx="2669906" cy="200567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5917262" y="1411694"/>
              <a:ext cx="2669906" cy="2005670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e</a:t>
              </a:r>
              <a:r>
                <a:rPr lang="en-US" sz="1500" dirty="0" smtClean="0">
                  <a:solidFill>
                    <a:schemeClr val="bg1"/>
                  </a:solidFill>
                </a:rPr>
                <a:t>bay platform upgrades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429498" y="1947694"/>
              <a:ext cx="1613730" cy="724184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1500" dirty="0" err="1" smtClean="0">
                  <a:solidFill>
                    <a:schemeClr val="accent2"/>
                  </a:solidFill>
                </a:rPr>
                <a:t>Ostara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128461" y="2850397"/>
              <a:ext cx="2255121" cy="343267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1500" dirty="0">
                  <a:solidFill>
                    <a:schemeClr val="accent2"/>
                  </a:solidFill>
                </a:rPr>
                <a:t>e</a:t>
              </a:r>
              <a:r>
                <a:rPr lang="en-US" sz="1500" dirty="0" smtClean="0">
                  <a:solidFill>
                    <a:schemeClr val="accent2"/>
                  </a:solidFill>
                </a:rPr>
                <a:t>bay extensions</a:t>
              </a:r>
              <a:endParaRPr lang="en-US" sz="15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Round Diagonal Corner Rectangle 10"/>
          <p:cNvSpPr/>
          <p:nvPr/>
        </p:nvSpPr>
        <p:spPr>
          <a:xfrm>
            <a:off x="3575283" y="3499547"/>
            <a:ext cx="5183481" cy="881323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1"/>
            <a:r>
              <a:rPr lang="en-US" sz="1300" dirty="0" smtClean="0">
                <a:solidFill>
                  <a:schemeClr val="accent2"/>
                </a:solidFill>
              </a:rPr>
              <a:t>Code		</a:t>
            </a:r>
            <a:r>
              <a:rPr lang="en-US" sz="1300" dirty="0" smtClean="0">
                <a:hlinkClick r:id="rId2"/>
              </a:rPr>
              <a:t>https</a:t>
            </a:r>
            <a:r>
              <a:rPr lang="en-US" sz="1300" dirty="0">
                <a:hlinkClick r:id="rId2"/>
              </a:rPr>
              <a:t>://github.com/eBay/</a:t>
            </a:r>
            <a:r>
              <a:rPr lang="en-US" sz="1300" dirty="0" smtClean="0">
                <a:hlinkClick r:id="rId2"/>
              </a:rPr>
              <a:t>ostara</a:t>
            </a:r>
            <a:endParaRPr lang="en-US" sz="1300" dirty="0" smtClean="0"/>
          </a:p>
          <a:p>
            <a:pPr lvl="1"/>
            <a:r>
              <a:rPr lang="en-US" sz="1300" dirty="0" smtClean="0">
                <a:solidFill>
                  <a:schemeClr val="accent2"/>
                </a:solidFill>
              </a:rPr>
              <a:t>License</a:t>
            </a:r>
            <a:r>
              <a:rPr lang="en-US" sz="1300" dirty="0">
                <a:solidFill>
                  <a:schemeClr val="accent2"/>
                </a:solidFill>
              </a:rPr>
              <a:t>	</a:t>
            </a:r>
            <a:r>
              <a:rPr lang="en-US" sz="1300" dirty="0" smtClean="0">
                <a:solidFill>
                  <a:schemeClr val="accent2"/>
                </a:solidFill>
              </a:rPr>
              <a:t>Apache</a:t>
            </a:r>
            <a:endParaRPr lang="en-US" sz="1300" dirty="0"/>
          </a:p>
          <a:p>
            <a:pPr lvl="1"/>
            <a:r>
              <a:rPr lang="en-US" sz="1300" dirty="0" smtClean="0">
                <a:solidFill>
                  <a:schemeClr val="accent2"/>
                </a:solidFill>
              </a:rPr>
              <a:t>Community	</a:t>
            </a:r>
            <a:r>
              <a:rPr lang="en-US" sz="1300" dirty="0" smtClean="0">
                <a:hlinkClick r:id="rId3"/>
              </a:rPr>
              <a:t>https</a:t>
            </a:r>
            <a:r>
              <a:rPr lang="en-US" sz="1300" dirty="0">
                <a:hlinkClick r:id="rId3"/>
              </a:rPr>
              <a:t>://groups.google.com/d/forum/ostaraoss</a:t>
            </a:r>
            <a:r>
              <a:rPr lang="en-US" sz="1300" dirty="0"/>
              <a:t> </a:t>
            </a:r>
            <a:endParaRPr lang="en-US" sz="1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4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32678"/>
              </p:ext>
            </p:extLst>
          </p:nvPr>
        </p:nvGraphicFramePr>
        <p:xfrm>
          <a:off x="795301" y="1038225"/>
          <a:ext cx="7553398" cy="335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51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2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100666"/>
            <a:ext cx="5486400" cy="3019777"/>
          </a:xfrm>
        </p:spPr>
        <p:txBody>
          <a:bodyPr/>
          <a:lstStyle/>
          <a:p>
            <a:r>
              <a:rPr lang="en-US" sz="1800" dirty="0" smtClean="0"/>
              <a:t>Global Platforms and Infrastructure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>
                <a:solidFill>
                  <a:srgbClr val="0064D2"/>
                </a:solidFill>
              </a:rPr>
              <a:t>Raj </a:t>
            </a:r>
            <a:r>
              <a:rPr lang="en-US" sz="2000" dirty="0" err="1">
                <a:solidFill>
                  <a:srgbClr val="0064D2"/>
                </a:solidFill>
              </a:rPr>
              <a:t>Nagarajan</a:t>
            </a:r>
            <a:r>
              <a:rPr lang="en-US" sz="2000" dirty="0">
                <a:solidFill>
                  <a:srgbClr val="0064D2"/>
                </a:solidFill>
              </a:rPr>
              <a:t/>
            </a:r>
            <a:br>
              <a:rPr lang="en-US" sz="2000" dirty="0">
                <a:solidFill>
                  <a:srgbClr val="0064D2"/>
                </a:solidFill>
              </a:rPr>
            </a:br>
            <a:r>
              <a:rPr lang="en-US" sz="1600" dirty="0">
                <a:hlinkClick r:id="rId2"/>
              </a:rPr>
              <a:t>ranagarajan@ebay.com</a:t>
            </a:r>
            <a:br>
              <a:rPr lang="en-US" sz="1600" dirty="0">
                <a:hlinkClick r:id="rId2"/>
              </a:rPr>
            </a:br>
            <a:r>
              <a:rPr lang="en-US" sz="16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0064D2"/>
                </a:solidFill>
              </a:rPr>
              <a:t>Robert Enyedi</a:t>
            </a:r>
            <a:br>
              <a:rPr lang="en-US" sz="2000" dirty="0">
                <a:solidFill>
                  <a:srgbClr val="0064D2"/>
                </a:solidFill>
              </a:rPr>
            </a:br>
            <a:r>
              <a:rPr lang="en-US" sz="1600" dirty="0">
                <a:hlinkClick r:id="rId3"/>
              </a:rPr>
              <a:t>renyedi@</a:t>
            </a:r>
            <a:r>
              <a:rPr lang="en-US" sz="1600" dirty="0" smtClean="0">
                <a:hlinkClick r:id="rId3"/>
              </a:rPr>
              <a:t>ebay.com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>
                <a:solidFill>
                  <a:schemeClr val="accent2"/>
                </a:solidFill>
              </a:rPr>
              <a:t>Community	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>
                <a:hlinkClick r:id="rId4"/>
              </a:rPr>
              <a:t>https://github.com/eBay/ostara</a:t>
            </a:r>
            <a:r>
              <a:rPr lang="en-US" sz="1800" dirty="0">
                <a:solidFill>
                  <a:schemeClr val="accent2"/>
                </a:solidFill>
              </a:rPr>
              <a:t/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://groups.google.com/d/forum/ostaraoss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83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/>
          <a:srcRect t="-81327" b="-81327"/>
          <a:stretch/>
        </p:blipFill>
        <p:spPr>
          <a:xfrm>
            <a:off x="3778250" y="1416933"/>
            <a:ext cx="502285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3" y="342900"/>
            <a:ext cx="4513805" cy="695325"/>
          </a:xfrm>
        </p:spPr>
        <p:txBody>
          <a:bodyPr/>
          <a:lstStyle/>
          <a:p>
            <a:r>
              <a:rPr lang="en-US" dirty="0" smtClean="0"/>
              <a:t>Software Upgrades -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41314" y="1128889"/>
            <a:ext cx="4042538" cy="1397000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Read release notes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Make changes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Fingers crossed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Test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Rinse and repeat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-4597" b="-4597"/>
          <a:stretch>
            <a:fillRect/>
          </a:stretch>
        </p:blipFill>
        <p:spPr>
          <a:xfrm>
            <a:off x="4557641" y="1609733"/>
            <a:ext cx="3055630" cy="2838442"/>
          </a:xfrm>
        </p:spPr>
      </p:pic>
      <p:pic>
        <p:nvPicPr>
          <p:cNvPr id="5" name="Picture 4" descr="Screen Shot 2014-09-26 at 11.41.3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40" y="1312350"/>
            <a:ext cx="1589266" cy="2765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473" y="2744611"/>
            <a:ext cx="3308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347473" y="3711139"/>
            <a:ext cx="3995329" cy="73703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sz="1000" dirty="0">
                <a:solidFill>
                  <a:srgbClr val="0064D2"/>
                </a:solidFill>
              </a:rPr>
              <a:t>[</a:t>
            </a:r>
            <a:r>
              <a:rPr lang="en-US" sz="1000" dirty="0" err="1">
                <a:solidFill>
                  <a:srgbClr val="0064D2"/>
                </a:solidFill>
              </a:rPr>
              <a:t>StackOverflow</a:t>
            </a:r>
            <a:r>
              <a:rPr lang="en-US" sz="1000" dirty="0">
                <a:solidFill>
                  <a:srgbClr val="0064D2"/>
                </a:solidFill>
              </a:rPr>
              <a:t>] </a:t>
            </a:r>
            <a:r>
              <a:rPr lang="en-US" sz="1000" dirty="0">
                <a:solidFill>
                  <a:srgbClr val="0064D2"/>
                </a:solidFill>
                <a:hlinkClick r:id="rId3"/>
              </a:rPr>
              <a:t>Practical approach to keeping jQuery up to date?</a:t>
            </a:r>
            <a:endParaRPr lang="en-US" sz="1000" dirty="0">
              <a:solidFill>
                <a:srgbClr val="0064D2"/>
              </a:solidFill>
            </a:endParaRPr>
          </a:p>
          <a:p>
            <a:r>
              <a:rPr lang="en-US" sz="1000" dirty="0">
                <a:solidFill>
                  <a:srgbClr val="0064D2"/>
                </a:solidFill>
              </a:rPr>
              <a:t>[</a:t>
            </a:r>
            <a:r>
              <a:rPr lang="en-US" sz="1000" dirty="0" err="1">
                <a:solidFill>
                  <a:srgbClr val="0064D2"/>
                </a:solidFill>
              </a:rPr>
              <a:t>jQuery</a:t>
            </a:r>
            <a:r>
              <a:rPr lang="en-US" sz="1000" dirty="0">
                <a:solidFill>
                  <a:srgbClr val="0064D2"/>
                </a:solidFill>
              </a:rPr>
              <a:t>] </a:t>
            </a:r>
            <a:r>
              <a:rPr lang="en-US" sz="1000" dirty="0">
                <a:solidFill>
                  <a:srgbClr val="0064D2"/>
                </a:solidFill>
                <a:hlinkClick r:id="rId6"/>
              </a:rPr>
              <a:t>jQuery UI 1.9 Upgrade </a:t>
            </a:r>
            <a:r>
              <a:rPr lang="en-US" sz="1000" dirty="0" smtClean="0">
                <a:solidFill>
                  <a:srgbClr val="0064D2"/>
                </a:solidFill>
                <a:hlinkClick r:id="rId6"/>
              </a:rPr>
              <a:t>Guide</a:t>
            </a:r>
            <a:r>
              <a:rPr lang="en-US" sz="1000" dirty="0" smtClean="0">
                <a:solidFill>
                  <a:srgbClr val="0064D2"/>
                </a:solidFill>
              </a:rPr>
              <a:t>%</a:t>
            </a:r>
            <a:endParaRPr lang="en-US" sz="500" dirty="0">
              <a:solidFill>
                <a:srgbClr val="0064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7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upgrades – different perspectives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6143894"/>
              </p:ext>
            </p:extLst>
          </p:nvPr>
        </p:nvGraphicFramePr>
        <p:xfrm>
          <a:off x="347472" y="1164836"/>
          <a:ext cx="4148328" cy="342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7675931"/>
              </p:ext>
            </p:extLst>
          </p:nvPr>
        </p:nvGraphicFramePr>
        <p:xfrm>
          <a:off x="4648200" y="1164836"/>
          <a:ext cx="4152900" cy="342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077" y="846705"/>
            <a:ext cx="18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Developers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67853" y="795504"/>
            <a:ext cx="22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4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Agility @ </a:t>
            </a:r>
            <a:r>
              <a:rPr lang="en-US" dirty="0" smtClean="0">
                <a:solidFill>
                  <a:schemeClr val="accent2"/>
                </a:solidFill>
              </a:rPr>
              <a:t>ebay</a:t>
            </a:r>
            <a:r>
              <a:rPr lang="en-US" dirty="0" smtClean="0"/>
              <a:t> scale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94922"/>
              </p:ext>
            </p:extLst>
          </p:nvPr>
        </p:nvGraphicFramePr>
        <p:xfrm>
          <a:off x="347472" y="879300"/>
          <a:ext cx="8363038" cy="371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1" y="1302023"/>
            <a:ext cx="7597840" cy="108022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>
                <a:solidFill>
                  <a:schemeClr val="accent3"/>
                </a:solidFill>
              </a:rPr>
              <a:t>better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way: Platform Upgrade Experience @ ebay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User Interaction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Platform Upgrades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792" y="959266"/>
            <a:ext cx="3953319" cy="2900221"/>
          </a:xfrm>
          <a:prstGeom prst="rect">
            <a:avLst/>
          </a:prstGeom>
        </p:spPr>
      </p:pic>
      <p:sp>
        <p:nvSpPr>
          <p:cNvPr id="3" name="Magnetic Disk 2"/>
          <p:cNvSpPr/>
          <p:nvPr/>
        </p:nvSpPr>
        <p:spPr>
          <a:xfrm>
            <a:off x="509736" y="3518941"/>
            <a:ext cx="644187" cy="754672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git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3" idx="1"/>
            <a:endCxn id="10" idx="1"/>
          </p:cNvCxnSpPr>
          <p:nvPr/>
        </p:nvCxnSpPr>
        <p:spPr>
          <a:xfrm flipV="1">
            <a:off x="831830" y="2409377"/>
            <a:ext cx="1324962" cy="1109564"/>
          </a:xfrm>
          <a:prstGeom prst="straightConnector1">
            <a:avLst/>
          </a:prstGeom>
          <a:ln w="6985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12"/>
          <p:cNvSpPr/>
          <p:nvPr/>
        </p:nvSpPr>
        <p:spPr>
          <a:xfrm>
            <a:off x="7708093" y="3370645"/>
            <a:ext cx="644187" cy="754672"/>
          </a:xfrm>
          <a:prstGeom prst="flowChartMagneticDisk">
            <a:avLst/>
          </a:prstGeom>
          <a:solidFill>
            <a:schemeClr val="accent2">
              <a:alpha val="51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18089" y="4072983"/>
            <a:ext cx="1019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4D2"/>
                </a:solidFill>
              </a:rPr>
              <a:t>Telemetry</a:t>
            </a:r>
            <a:endParaRPr lang="en-US" sz="1400" b="1" dirty="0">
              <a:solidFill>
                <a:srgbClr val="0064D2"/>
              </a:solidFill>
            </a:endParaRPr>
          </a:p>
        </p:txBody>
      </p:sp>
      <p:cxnSp>
        <p:nvCxnSpPr>
          <p:cNvPr id="14" name="Straight Arrow Connector 13"/>
          <p:cNvCxnSpPr>
            <a:stCxn id="10" idx="3"/>
            <a:endCxn id="13" idx="2"/>
          </p:cNvCxnSpPr>
          <p:nvPr/>
        </p:nvCxnSpPr>
        <p:spPr>
          <a:xfrm>
            <a:off x="6110111" y="2409377"/>
            <a:ext cx="1597982" cy="1338604"/>
          </a:xfrm>
          <a:prstGeom prst="straightConnector1">
            <a:avLst/>
          </a:prstGeom>
          <a:ln w="69850">
            <a:solidFill>
              <a:schemeClr val="accent2">
                <a:alpha val="51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3" idx="4"/>
          </p:cNvCxnSpPr>
          <p:nvPr/>
        </p:nvCxnSpPr>
        <p:spPr>
          <a:xfrm rot="10800000" flipV="1">
            <a:off x="1153923" y="3370645"/>
            <a:ext cx="1082688" cy="525632"/>
          </a:xfrm>
          <a:prstGeom prst="curvedConnector3">
            <a:avLst>
              <a:gd name="adj1" fmla="val 50000"/>
            </a:avLst>
          </a:prstGeom>
          <a:ln w="6985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4179" y="4026599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64D2"/>
                </a:solidFill>
              </a:rPr>
              <a:t>Pull request</a:t>
            </a:r>
            <a:endParaRPr lang="en-US" sz="1100" b="1" dirty="0">
              <a:solidFill>
                <a:srgbClr val="0064D2"/>
              </a:solidFill>
            </a:endParaRPr>
          </a:p>
        </p:txBody>
      </p:sp>
      <p:sp>
        <p:nvSpPr>
          <p:cNvPr id="20" name="Magnetic Disk 19"/>
          <p:cNvSpPr/>
          <p:nvPr/>
        </p:nvSpPr>
        <p:spPr>
          <a:xfrm>
            <a:off x="509736" y="1277183"/>
            <a:ext cx="644187" cy="754672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Maven</a:t>
            </a:r>
            <a:endParaRPr lang="en-US" sz="1200" dirty="0"/>
          </a:p>
        </p:txBody>
      </p:sp>
      <p:cxnSp>
        <p:nvCxnSpPr>
          <p:cNvPr id="22" name="Straight Arrow Connector 21"/>
          <p:cNvCxnSpPr>
            <a:stCxn id="20" idx="4"/>
            <a:endCxn id="10" idx="1"/>
          </p:cNvCxnSpPr>
          <p:nvPr/>
        </p:nvCxnSpPr>
        <p:spPr>
          <a:xfrm>
            <a:off x="1153923" y="1654519"/>
            <a:ext cx="1002869" cy="754858"/>
          </a:xfrm>
          <a:prstGeom prst="straightConnector1">
            <a:avLst/>
          </a:prstGeom>
          <a:ln w="6985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425" y="988338"/>
            <a:ext cx="1672675" cy="1919024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10" idx="3"/>
            <a:endCxn id="30" idx="1"/>
          </p:cNvCxnSpPr>
          <p:nvPr/>
        </p:nvCxnSpPr>
        <p:spPr>
          <a:xfrm flipV="1">
            <a:off x="6110111" y="1947850"/>
            <a:ext cx="1018314" cy="461527"/>
          </a:xfrm>
          <a:prstGeom prst="straightConnector1">
            <a:avLst/>
          </a:prstGeom>
          <a:ln w="6985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90060" y="2888005"/>
            <a:ext cx="66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4D2"/>
                </a:solidFill>
              </a:rPr>
              <a:t>Email</a:t>
            </a:r>
            <a:endParaRPr lang="en-US" sz="1400" b="1" dirty="0">
              <a:solidFill>
                <a:srgbClr val="0064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6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and Actionable Upgrade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Platform Upgrades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5D29A-3A2E-D146-9F2C-610F4815AF2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91305" y="878214"/>
            <a:ext cx="3715957" cy="1848315"/>
            <a:chOff x="4185750" y="827436"/>
            <a:chExt cx="3715957" cy="1848315"/>
          </a:xfrm>
        </p:grpSpPr>
        <p:sp>
          <p:nvSpPr>
            <p:cNvPr id="37" name="Round Diagonal Corner Rectangle 36"/>
            <p:cNvSpPr/>
            <p:nvPr/>
          </p:nvSpPr>
          <p:spPr>
            <a:xfrm>
              <a:off x="4185750" y="827436"/>
              <a:ext cx="3715957" cy="1848315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300" dirty="0">
                <a:solidFill>
                  <a:schemeClr val="accent2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4418" y="1285290"/>
              <a:ext cx="1779232" cy="2364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430" y="1486700"/>
              <a:ext cx="3557057" cy="67495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718" y="2152531"/>
              <a:ext cx="3363997" cy="457703"/>
            </a:xfrm>
            <a:prstGeom prst="rect">
              <a:avLst/>
            </a:prstGeom>
          </p:spPr>
        </p:pic>
        <p:sp>
          <p:nvSpPr>
            <p:cNvPr id="33" name="Round Diagonal Corner Rectangle 32"/>
            <p:cNvSpPr/>
            <p:nvPr/>
          </p:nvSpPr>
          <p:spPr>
            <a:xfrm>
              <a:off x="5079132" y="903112"/>
              <a:ext cx="2739918" cy="363830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Early code analysis and fix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63833" y="878214"/>
            <a:ext cx="3377864" cy="2038078"/>
            <a:chOff x="375693" y="878214"/>
            <a:chExt cx="3377864" cy="2038078"/>
          </a:xfrm>
        </p:grpSpPr>
        <p:sp>
          <p:nvSpPr>
            <p:cNvPr id="38" name="Round Diagonal Corner Rectangle 37"/>
            <p:cNvSpPr/>
            <p:nvPr/>
          </p:nvSpPr>
          <p:spPr>
            <a:xfrm>
              <a:off x="375693" y="878214"/>
              <a:ext cx="3377864" cy="203807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300" dirty="0">
                <a:solidFill>
                  <a:schemeClr val="accent2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170" y="1476355"/>
              <a:ext cx="3140551" cy="1312280"/>
            </a:xfrm>
            <a:prstGeom prst="rect">
              <a:avLst/>
            </a:prstGeom>
          </p:spPr>
        </p:pic>
        <p:sp>
          <p:nvSpPr>
            <p:cNvPr id="34" name="Round Diagonal Corner Rectangle 33"/>
            <p:cNvSpPr/>
            <p:nvPr/>
          </p:nvSpPr>
          <p:spPr>
            <a:xfrm>
              <a:off x="874287" y="949727"/>
              <a:ext cx="2739918" cy="363830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Delivered as .md on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Git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54593" y="2788636"/>
            <a:ext cx="4746507" cy="1760062"/>
            <a:chOff x="4054593" y="2788636"/>
            <a:chExt cx="4746507" cy="1760062"/>
          </a:xfrm>
        </p:grpSpPr>
        <p:sp>
          <p:nvSpPr>
            <p:cNvPr id="36" name="Round Diagonal Corner Rectangle 35"/>
            <p:cNvSpPr/>
            <p:nvPr/>
          </p:nvSpPr>
          <p:spPr>
            <a:xfrm>
              <a:off x="4054593" y="2788636"/>
              <a:ext cx="4746507" cy="176006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300" dirty="0">
                <a:solidFill>
                  <a:schemeClr val="accent2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184729" y="3298465"/>
              <a:ext cx="4484670" cy="1186735"/>
              <a:chOff x="4288206" y="3354907"/>
              <a:chExt cx="4484670" cy="11867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8206" y="3496613"/>
                <a:ext cx="4484670" cy="10450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8206" y="3354907"/>
                <a:ext cx="2132661" cy="249070"/>
              </a:xfrm>
              <a:prstGeom prst="rect">
                <a:avLst/>
              </a:prstGeom>
            </p:spPr>
          </p:pic>
        </p:grpSp>
        <p:sp>
          <p:nvSpPr>
            <p:cNvPr id="35" name="Round Diagonal Corner Rectangle 34"/>
            <p:cNvSpPr/>
            <p:nvPr/>
          </p:nvSpPr>
          <p:spPr>
            <a:xfrm>
              <a:off x="5166347" y="2854484"/>
              <a:ext cx="3553769" cy="363830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Detect and document manual changes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834" y="3167184"/>
            <a:ext cx="3377864" cy="1381514"/>
            <a:chOff x="479170" y="3019036"/>
            <a:chExt cx="3451361" cy="1381514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479170" y="3019036"/>
              <a:ext cx="3451361" cy="1381514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30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Round Diagonal Corner Rectangle 29"/>
            <p:cNvSpPr/>
            <p:nvPr/>
          </p:nvSpPr>
          <p:spPr>
            <a:xfrm>
              <a:off x="638394" y="3593445"/>
              <a:ext cx="3145955" cy="321784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1300" dirty="0" smtClean="0">
                  <a:solidFill>
                    <a:schemeClr val="accent2"/>
                  </a:solidFill>
                </a:rPr>
                <a:t>Outdated JDK or system overrides</a:t>
              </a:r>
              <a:endParaRPr lang="en-US" sz="13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638394" y="3987374"/>
              <a:ext cx="3145955" cy="282117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sz="1300" dirty="0" smtClean="0">
                  <a:solidFill>
                    <a:schemeClr val="accent2"/>
                  </a:solidFill>
                </a:rPr>
                <a:t>Misused APIs, non-optimal settings</a:t>
              </a:r>
              <a:endParaRPr lang="en-US" sz="1300" dirty="0">
                <a:solidFill>
                  <a:schemeClr val="accent2"/>
                </a:solidFill>
              </a:endParaRPr>
            </a:p>
          </p:txBody>
        </p:sp>
        <p:sp>
          <p:nvSpPr>
            <p:cNvPr id="40" name="Round Diagonal Corner Rectangle 39"/>
            <p:cNvSpPr/>
            <p:nvPr/>
          </p:nvSpPr>
          <p:spPr>
            <a:xfrm>
              <a:off x="1044431" y="3081142"/>
              <a:ext cx="2739918" cy="363830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Application Health Check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54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302024"/>
            <a:ext cx="6735220" cy="827106"/>
          </a:xfrm>
        </p:spPr>
        <p:txBody>
          <a:bodyPr/>
          <a:lstStyle/>
          <a:p>
            <a:r>
              <a:rPr lang="en-US" dirty="0" smtClean="0"/>
              <a:t>Under the Hood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Architecture, data,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4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Bay Inc_Template_WS">
  <a:themeElements>
    <a:clrScheme name="ebay inc">
      <a:dk1>
        <a:srgbClr val="000000"/>
      </a:dk1>
      <a:lt1>
        <a:sysClr val="window" lastClr="FFFFFF"/>
      </a:lt1>
      <a:dk2>
        <a:srgbClr val="796E65"/>
      </a:dk2>
      <a:lt2>
        <a:srgbClr val="E9E9E8"/>
      </a:lt2>
      <a:accent1>
        <a:srgbClr val="E53238"/>
      </a:accent1>
      <a:accent2>
        <a:srgbClr val="0064D2"/>
      </a:accent2>
      <a:accent3>
        <a:srgbClr val="F5AF02"/>
      </a:accent3>
      <a:accent4>
        <a:srgbClr val="86B817"/>
      </a:accent4>
      <a:accent5>
        <a:srgbClr val="009F81"/>
      </a:accent5>
      <a:accent6>
        <a:srgbClr val="87C0FF"/>
      </a:accent6>
      <a:hlink>
        <a:srgbClr val="573B94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A7D5ED05E214BA4929CC42337F995" ma:contentTypeVersion="0" ma:contentTypeDescription="Create a new document." ma:contentTypeScope="" ma:versionID="9c31d28f3ff537e240e21a4b7df8cf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00B810-9DBE-4A56-AE4B-DA0DB1EB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2B8917-8BBF-4C1D-8059-8B358CD3D3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5F279-975D-4844-B7C3-87CFE421B2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10215</TotalTime>
  <Words>727</Words>
  <Application>Microsoft Macintosh PowerPoint</Application>
  <PresentationFormat>On-screen Show (16:9)</PresentationFormat>
  <Paragraphs>190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eBay Inc_Template_WS</vt:lpstr>
      <vt:lpstr>Platform Upgrades  As A Service</vt:lpstr>
      <vt:lpstr>Why are we here?</vt:lpstr>
      <vt:lpstr>Software Upgrades - TODAY</vt:lpstr>
      <vt:lpstr>Software upgrades – different perspectives</vt:lpstr>
      <vt:lpstr>Agility @ ebay scale</vt:lpstr>
      <vt:lpstr>A better way: Platform Upgrade Experience @ ebay</vt:lpstr>
      <vt:lpstr>Streamlined User Interaction</vt:lpstr>
      <vt:lpstr>Personalized and Actionable Upgrade Report</vt:lpstr>
      <vt:lpstr>Under the Hood</vt:lpstr>
      <vt:lpstr>Orchestration Service Architecture</vt:lpstr>
      <vt:lpstr>Upgrade Module Architecture</vt:lpstr>
      <vt:lpstr>Telemetry Driven Product Evolution</vt:lpstr>
      <vt:lpstr>Open Source: Ostara</vt:lpstr>
      <vt:lpstr>Future Directions</vt:lpstr>
      <vt:lpstr>Q&amp;A</vt:lpstr>
      <vt:lpstr>Global Platforms and Infrastructure   Raj Nagarajan ranagarajan@ebay.com   Robert Enyedi renyedi@ebay.com   Community  https://github.com/eBay/ostara https://groups.google.com/d/forum/ostaraoss</vt:lpstr>
    </vt:vector>
  </TitlesOfParts>
  <Company>Lippincott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Arial Regular 32pt, Title Case</dc:title>
  <dc:creator>Lippincott Staff</dc:creator>
  <cp:lastModifiedBy>Robert Enyedi</cp:lastModifiedBy>
  <cp:revision>409</cp:revision>
  <dcterms:created xsi:type="dcterms:W3CDTF">2012-10-08T14:19:08Z</dcterms:created>
  <dcterms:modified xsi:type="dcterms:W3CDTF">2014-10-02T21:55:07Z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0x0101004B6A7D5ED05E214BA4929CC42337F995</vt:lpwstr>
  </property>
</Properties>
</file>